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1"/>
  </p:notesMasterIdLst>
  <p:sldIdLst>
    <p:sldId id="256" r:id="rId5"/>
    <p:sldId id="431" r:id="rId6"/>
    <p:sldId id="452" r:id="rId7"/>
    <p:sldId id="464" r:id="rId8"/>
    <p:sldId id="433" r:id="rId9"/>
    <p:sldId id="455" r:id="rId10"/>
    <p:sldId id="451" r:id="rId11"/>
    <p:sldId id="465" r:id="rId12"/>
    <p:sldId id="461" r:id="rId13"/>
    <p:sldId id="460" r:id="rId14"/>
    <p:sldId id="469" r:id="rId15"/>
    <p:sldId id="471" r:id="rId16"/>
    <p:sldId id="472" r:id="rId17"/>
    <p:sldId id="473" r:id="rId18"/>
    <p:sldId id="475" r:id="rId19"/>
    <p:sldId id="613" r:id="rId20"/>
    <p:sldId id="614" r:id="rId21"/>
    <p:sldId id="615" r:id="rId22"/>
    <p:sldId id="616" r:id="rId23"/>
    <p:sldId id="617" r:id="rId24"/>
    <p:sldId id="618" r:id="rId25"/>
    <p:sldId id="619" r:id="rId26"/>
    <p:sldId id="620" r:id="rId27"/>
    <p:sldId id="621" r:id="rId28"/>
    <p:sldId id="635" r:id="rId29"/>
    <p:sldId id="641" r:id="rId30"/>
    <p:sldId id="622" r:id="rId31"/>
    <p:sldId id="623" r:id="rId32"/>
    <p:sldId id="624" r:id="rId33"/>
    <p:sldId id="476" r:id="rId34"/>
    <p:sldId id="477" r:id="rId35"/>
    <p:sldId id="481" r:id="rId36"/>
    <p:sldId id="478" r:id="rId37"/>
    <p:sldId id="479" r:id="rId38"/>
    <p:sldId id="480" r:id="rId39"/>
    <p:sldId id="484" r:id="rId40"/>
    <p:sldId id="606" r:id="rId41"/>
    <p:sldId id="607" r:id="rId42"/>
    <p:sldId id="489" r:id="rId43"/>
    <p:sldId id="608" r:id="rId44"/>
    <p:sldId id="483" r:id="rId45"/>
    <p:sldId id="491" r:id="rId46"/>
    <p:sldId id="642" r:id="rId47"/>
    <p:sldId id="612" r:id="rId48"/>
    <p:sldId id="610" r:id="rId49"/>
    <p:sldId id="509" r:id="rId50"/>
    <p:sldId id="510" r:id="rId51"/>
    <p:sldId id="511" r:id="rId52"/>
    <p:sldId id="512" r:id="rId53"/>
    <p:sldId id="513" r:id="rId54"/>
    <p:sldId id="601" r:id="rId55"/>
    <p:sldId id="602" r:id="rId56"/>
    <p:sldId id="603" r:id="rId57"/>
    <p:sldId id="604" r:id="rId58"/>
    <p:sldId id="514" r:id="rId59"/>
    <p:sldId id="515" r:id="rId60"/>
    <p:sldId id="516" r:id="rId61"/>
    <p:sldId id="517" r:id="rId62"/>
    <p:sldId id="518" r:id="rId63"/>
    <p:sldId id="519" r:id="rId64"/>
    <p:sldId id="520" r:id="rId65"/>
    <p:sldId id="521" r:id="rId66"/>
    <p:sldId id="522" r:id="rId67"/>
    <p:sldId id="523" r:id="rId68"/>
    <p:sldId id="524" r:id="rId69"/>
    <p:sldId id="525" r:id="rId70"/>
    <p:sldId id="529" r:id="rId71"/>
    <p:sldId id="530" r:id="rId72"/>
    <p:sldId id="531" r:id="rId73"/>
    <p:sldId id="628" r:id="rId74"/>
    <p:sldId id="532" r:id="rId75"/>
    <p:sldId id="629" r:id="rId76"/>
    <p:sldId id="631" r:id="rId77"/>
    <p:sldId id="634" r:id="rId78"/>
    <p:sldId id="533" r:id="rId79"/>
    <p:sldId id="534" r:id="rId80"/>
    <p:sldId id="535" r:id="rId81"/>
    <p:sldId id="536" r:id="rId82"/>
    <p:sldId id="537" r:id="rId83"/>
    <p:sldId id="538" r:id="rId84"/>
    <p:sldId id="605" r:id="rId85"/>
    <p:sldId id="539" r:id="rId86"/>
    <p:sldId id="540" r:id="rId87"/>
    <p:sldId id="541" r:id="rId88"/>
    <p:sldId id="542" r:id="rId89"/>
    <p:sldId id="543" r:id="rId90"/>
    <p:sldId id="544" r:id="rId91"/>
    <p:sldId id="545" r:id="rId92"/>
    <p:sldId id="546" r:id="rId93"/>
    <p:sldId id="547" r:id="rId94"/>
    <p:sldId id="548" r:id="rId95"/>
    <p:sldId id="549" r:id="rId96"/>
    <p:sldId id="552" r:id="rId97"/>
    <p:sldId id="553" r:id="rId98"/>
    <p:sldId id="554" r:id="rId99"/>
    <p:sldId id="555" r:id="rId100"/>
    <p:sldId id="556" r:id="rId101"/>
    <p:sldId id="557" r:id="rId102"/>
    <p:sldId id="558" r:id="rId103"/>
    <p:sldId id="559" r:id="rId104"/>
    <p:sldId id="560" r:id="rId105"/>
    <p:sldId id="561" r:id="rId106"/>
    <p:sldId id="562" r:id="rId107"/>
    <p:sldId id="563" r:id="rId108"/>
    <p:sldId id="564" r:id="rId109"/>
    <p:sldId id="565" r:id="rId110"/>
    <p:sldId id="566" r:id="rId111"/>
    <p:sldId id="567" r:id="rId112"/>
    <p:sldId id="568" r:id="rId113"/>
    <p:sldId id="569" r:id="rId114"/>
    <p:sldId id="570" r:id="rId115"/>
    <p:sldId id="571" r:id="rId116"/>
    <p:sldId id="572" r:id="rId117"/>
    <p:sldId id="573" r:id="rId118"/>
    <p:sldId id="574" r:id="rId119"/>
    <p:sldId id="609" r:id="rId120"/>
    <p:sldId id="575" r:id="rId121"/>
    <p:sldId id="576" r:id="rId122"/>
    <p:sldId id="577" r:id="rId123"/>
    <p:sldId id="578" r:id="rId124"/>
    <p:sldId id="579" r:id="rId125"/>
    <p:sldId id="580" r:id="rId126"/>
    <p:sldId id="582" r:id="rId127"/>
    <p:sldId id="583" r:id="rId128"/>
    <p:sldId id="585" r:id="rId129"/>
    <p:sldId id="586" r:id="rId130"/>
    <p:sldId id="589" r:id="rId131"/>
    <p:sldId id="590" r:id="rId132"/>
    <p:sldId id="591" r:id="rId133"/>
    <p:sldId id="592" r:id="rId134"/>
    <p:sldId id="593" r:id="rId135"/>
    <p:sldId id="594" r:id="rId136"/>
    <p:sldId id="596" r:id="rId137"/>
    <p:sldId id="595" r:id="rId138"/>
    <p:sldId id="598" r:id="rId139"/>
    <p:sldId id="599" r:id="rId140"/>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CC99"/>
    <a:srgbClr val="00FFFF"/>
    <a:srgbClr val="FF00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40" autoAdjust="0"/>
    <p:restoredTop sz="94737" autoAdjust="0"/>
  </p:normalViewPr>
  <p:slideViewPr>
    <p:cSldViewPr>
      <p:cViewPr>
        <p:scale>
          <a:sx n="80" d="100"/>
          <a:sy n="80" d="100"/>
        </p:scale>
        <p:origin x="-64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92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7D39D4E-B40C-4D15-85E3-33FD84254D2D}">
      <dgm:prSet phldrT="[Text]" custT="1"/>
      <dgm:spPr/>
      <dgm:t>
        <a:bodyPr/>
        <a:lstStyle/>
        <a:p>
          <a:pPr algn="ctr"/>
          <a:r>
            <a:rPr lang="en-GB" sz="4400" dirty="0" smtClean="0"/>
            <a:t>I</a:t>
          </a:r>
          <a:endParaRPr lang="en-GB" sz="4400" dirty="0"/>
        </a:p>
      </dgm:t>
    </dgm:pt>
    <dgm:pt modelId="{5BFECE53-25FB-4F14-931F-057AAD03B972}" type="parTrans" cxnId="{8F6687CC-ACC0-4B56-96E7-14E6A7A9DE50}">
      <dgm:prSet/>
      <dgm:spPr/>
      <dgm:t>
        <a:bodyPr/>
        <a:lstStyle/>
        <a:p>
          <a:endParaRPr lang="en-GB"/>
        </a:p>
      </dgm:t>
    </dgm:pt>
    <dgm:pt modelId="{CF3D24D0-D6D5-44CC-A455-AB21103953DA}" type="sibTrans" cxnId="{8F6687CC-ACC0-4B56-96E7-14E6A7A9DE50}">
      <dgm:prSet/>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1DBAC396-AC7C-49BA-9E54-DEA4F42AD2E5}" type="pres">
      <dgm:prSet presAssocID="{F7D39D4E-B40C-4D15-85E3-33FD84254D2D}" presName="node" presStyleLbl="node1" presStyleIdx="0" presStyleCnt="6" custScaleX="102730" custScaleY="100280">
        <dgm:presLayoutVars>
          <dgm:bulletEnabled val="1"/>
        </dgm:presLayoutVars>
      </dgm:prSet>
      <dgm:spPr/>
      <dgm:t>
        <a:bodyPr/>
        <a:lstStyle/>
        <a:p>
          <a:endParaRPr lang="en-GB"/>
        </a:p>
      </dgm:t>
    </dgm:pt>
    <dgm:pt modelId="{27A7CFC8-92EF-41AC-AC62-62FF03FFBF8B}" type="pres">
      <dgm:prSet presAssocID="{CF3D24D0-D6D5-44CC-A455-AB21103953DA}" presName="sibTrans" presStyleLbl="sibTrans2D1" presStyleIdx="0" presStyleCnt="6"/>
      <dgm:spPr/>
      <dgm:t>
        <a:bodyPr/>
        <a:lstStyle/>
        <a:p>
          <a:endParaRPr lang="en-GB"/>
        </a:p>
      </dgm:t>
    </dgm:pt>
    <dgm:pt modelId="{5005432B-0101-440B-8ABD-3FF48DFA65A8}" type="pres">
      <dgm:prSet presAssocID="{CF3D24D0-D6D5-44CC-A455-AB21103953DA}"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98996827-5624-42DC-8625-A3B1F29BB78F}" type="presOf" srcId="{8DECD082-7197-44E4-B94F-5286F238752F}" destId="{F4875707-C801-4A9C-8E95-CB7745236569}" srcOrd="0"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294631EC-3F7D-42D2-99DF-96AC832F3A9D}" type="presOf" srcId="{8DECD082-7197-44E4-B94F-5286F238752F}" destId="{4E6AB441-61D1-4155-86E4-73DCE9AF1743}" srcOrd="1" destOrd="0" presId="urn:microsoft.com/office/officeart/2005/8/layout/cycle2"/>
    <dgm:cxn modelId="{E731BB90-013D-43EC-8914-1A7AA718C2FD}" type="presOf" srcId="{0CFF1D8E-89FB-4BF7-B517-EDE1F97D202A}" destId="{A4B6434B-B05B-4D51-8023-1035174CBD5F}" srcOrd="0" destOrd="0" presId="urn:microsoft.com/office/officeart/2005/8/layout/cycle2"/>
    <dgm:cxn modelId="{BF88C9C0-7C52-4F9A-9969-7F7B103E7431}" type="presOf" srcId="{CF3D24D0-D6D5-44CC-A455-AB21103953DA}" destId="{5005432B-0101-440B-8ABD-3FF48DFA65A8}" srcOrd="1" destOrd="0" presId="urn:microsoft.com/office/officeart/2005/8/layout/cycle2"/>
    <dgm:cxn modelId="{E6FAEF2A-D03A-460C-AFAE-9BE470275DC5}" type="presOf" srcId="{E4C7152F-E7AC-49CF-881D-FA95B8349404}" destId="{E5A96B3C-8C96-4539-9FD0-0BFCB740B126}" srcOrd="1" destOrd="0" presId="urn:microsoft.com/office/officeart/2005/8/layout/cycle2"/>
    <dgm:cxn modelId="{8F6687CC-ACC0-4B56-96E7-14E6A7A9DE50}" srcId="{707CE214-D422-49AF-9379-6369D2585994}" destId="{F7D39D4E-B40C-4D15-85E3-33FD84254D2D}" srcOrd="0" destOrd="0" parTransId="{5BFECE53-25FB-4F14-931F-057AAD03B972}" sibTransId="{CF3D24D0-D6D5-44CC-A455-AB21103953DA}"/>
    <dgm:cxn modelId="{FE12CC93-FE50-4BD2-81DA-F6487B452D6D}" type="presOf" srcId="{8693CDEF-D97C-4017-BF73-07537D602036}" destId="{99AB939D-6D74-4FB9-933F-6E24CD97873E}" srcOrd="0" destOrd="0" presId="urn:microsoft.com/office/officeart/2005/8/layout/cycle2"/>
    <dgm:cxn modelId="{B0F94588-F410-4A7A-A026-EC59097E4A77}" srcId="{707CE214-D422-49AF-9379-6369D2585994}" destId="{EE4BED57-6E18-4A64-BF88-A68FA362E97F}" srcOrd="3" destOrd="0" parTransId="{9A68C9BB-39CF-4F83-BD47-2353CFDEADFC}" sibTransId="{84EC1BC8-D499-4891-B2B8-50991806FA59}"/>
    <dgm:cxn modelId="{D42926F9-584B-4F94-AF90-78A29BE8245B}" type="presOf" srcId="{D7356FA9-C9EB-448D-B1D8-F85BE63699A0}" destId="{34032E63-995A-49CF-B1B7-CCEA60CDBB5E}" srcOrd="0" destOrd="0" presId="urn:microsoft.com/office/officeart/2005/8/layout/cycle2"/>
    <dgm:cxn modelId="{115BD4D9-5DDA-4D83-8D18-5BEFB8BB4F4A}" type="presOf" srcId="{CF3D24D0-D6D5-44CC-A455-AB21103953DA}" destId="{27A7CFC8-92EF-41AC-AC62-62FF03FFBF8B}" srcOrd="0" destOrd="0" presId="urn:microsoft.com/office/officeart/2005/8/layout/cycle2"/>
    <dgm:cxn modelId="{FC880B38-FF52-45BE-952C-856792271A08}" type="presOf" srcId="{F7D39D4E-B40C-4D15-85E3-33FD84254D2D}" destId="{1DBAC396-AC7C-49BA-9E54-DEA4F42AD2E5}" srcOrd="0" destOrd="0" presId="urn:microsoft.com/office/officeart/2005/8/layout/cycle2"/>
    <dgm:cxn modelId="{813A9F44-0E5C-4F44-9982-3D041ECF3FD0}" type="presOf" srcId="{135052CE-9706-4E30-BF2F-6F29CF495275}" destId="{23A17E59-7CFD-44C2-94FC-0269BE27BFE5}" srcOrd="1" destOrd="0" presId="urn:microsoft.com/office/officeart/2005/8/layout/cycle2"/>
    <dgm:cxn modelId="{B6893C16-777C-4A60-93EE-C1B31F9448BA}" type="presOf" srcId="{E4C7152F-E7AC-49CF-881D-FA95B8349404}" destId="{C9C09D4F-3F1A-440E-801F-6B6CA7A507E2}"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F5510C37-36DE-4482-B3B4-137430C1DFAE}" type="presOf" srcId="{852B1BDE-9168-438D-9DD0-1546DD97D2CE}" destId="{C6B16983-36F5-4909-8824-0E54EAD0FD6A}" srcOrd="0" destOrd="0" presId="urn:microsoft.com/office/officeart/2005/8/layout/cycle2"/>
    <dgm:cxn modelId="{C5E6D4A4-7D87-4A59-94E4-30ABFBE6AA3D}" type="presOf" srcId="{84EC1BC8-D499-4891-B2B8-50991806FA59}" destId="{1A2EFB6C-11CF-4467-9AF0-EA40C775F43C}" srcOrd="0"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05B985C7-7631-476E-BA88-D4074EAA3CB4}" type="presOf" srcId="{8693CDEF-D97C-4017-BF73-07537D602036}" destId="{5E5FAAE5-AE13-4782-9C45-E6C523027199}" srcOrd="1"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2E4F6A82-E232-4646-92D3-8C9D26C5CB6E}" type="presOf" srcId="{707CE214-D422-49AF-9379-6369D2585994}" destId="{31E0BCEF-E0BB-4247-AA25-240166CD2592}" srcOrd="0" destOrd="0" presId="urn:microsoft.com/office/officeart/2005/8/layout/cycle2"/>
    <dgm:cxn modelId="{9A0728CD-276F-4578-98AD-7B49E0C54763}" type="presOf" srcId="{135052CE-9706-4E30-BF2F-6F29CF495275}" destId="{3A0B3760-6D5D-452E-9443-D52F4E1277F1}" srcOrd="0" destOrd="0" presId="urn:microsoft.com/office/officeart/2005/8/layout/cycle2"/>
    <dgm:cxn modelId="{6C7E3E35-011B-46A7-8E09-56343B9AC7C0}" type="presOf" srcId="{4EC20DA3-1F3B-48B4-81EA-A66F82645A51}" destId="{D1BB5F54-C99A-447B-A8CE-219D294123D3}" srcOrd="0" destOrd="0" presId="urn:microsoft.com/office/officeart/2005/8/layout/cycle2"/>
    <dgm:cxn modelId="{36D6DCE6-33E6-432C-976F-346A6EE13B93}" type="presOf" srcId="{84EC1BC8-D499-4891-B2B8-50991806FA59}" destId="{68F37846-5C1A-4FE9-881F-13D5CCC7440E}" srcOrd="1" destOrd="0" presId="urn:microsoft.com/office/officeart/2005/8/layout/cycle2"/>
    <dgm:cxn modelId="{804D59CD-D12F-4905-9F57-40FB8E5194B2}" type="presOf" srcId="{EE4BED57-6E18-4A64-BF88-A68FA362E97F}" destId="{427A3A02-F57D-430D-9245-81C00E224020}" srcOrd="0" destOrd="0" presId="urn:microsoft.com/office/officeart/2005/8/layout/cycle2"/>
    <dgm:cxn modelId="{C6FF9ADF-71C0-4E3C-9FE3-566973D1C378}" type="presParOf" srcId="{31E0BCEF-E0BB-4247-AA25-240166CD2592}" destId="{1DBAC396-AC7C-49BA-9E54-DEA4F42AD2E5}" srcOrd="0" destOrd="0" presId="urn:microsoft.com/office/officeart/2005/8/layout/cycle2"/>
    <dgm:cxn modelId="{07A626C2-7C54-4962-9CDF-B7DEF41D818C}" type="presParOf" srcId="{31E0BCEF-E0BB-4247-AA25-240166CD2592}" destId="{27A7CFC8-92EF-41AC-AC62-62FF03FFBF8B}" srcOrd="1" destOrd="0" presId="urn:microsoft.com/office/officeart/2005/8/layout/cycle2"/>
    <dgm:cxn modelId="{9F210EE9-F498-4A45-A26F-1A4526B555B3}" type="presParOf" srcId="{27A7CFC8-92EF-41AC-AC62-62FF03FFBF8B}" destId="{5005432B-0101-440B-8ABD-3FF48DFA65A8}" srcOrd="0" destOrd="0" presId="urn:microsoft.com/office/officeart/2005/8/layout/cycle2"/>
    <dgm:cxn modelId="{C685A04E-FE1C-41E6-A795-2D5224FA0587}" type="presParOf" srcId="{31E0BCEF-E0BB-4247-AA25-240166CD2592}" destId="{D1BB5F54-C99A-447B-A8CE-219D294123D3}" srcOrd="2" destOrd="0" presId="urn:microsoft.com/office/officeart/2005/8/layout/cycle2"/>
    <dgm:cxn modelId="{53097890-3500-41EE-8BEF-C98CE5471CD7}" type="presParOf" srcId="{31E0BCEF-E0BB-4247-AA25-240166CD2592}" destId="{F4875707-C801-4A9C-8E95-CB7745236569}" srcOrd="3" destOrd="0" presId="urn:microsoft.com/office/officeart/2005/8/layout/cycle2"/>
    <dgm:cxn modelId="{622F2C13-E465-4887-96AF-706F307284B7}" type="presParOf" srcId="{F4875707-C801-4A9C-8E95-CB7745236569}" destId="{4E6AB441-61D1-4155-86E4-73DCE9AF1743}" srcOrd="0" destOrd="0" presId="urn:microsoft.com/office/officeart/2005/8/layout/cycle2"/>
    <dgm:cxn modelId="{2059836E-B9CD-49E5-8D5C-E7B9DD5DD32A}" type="presParOf" srcId="{31E0BCEF-E0BB-4247-AA25-240166CD2592}" destId="{C6B16983-36F5-4909-8824-0E54EAD0FD6A}" srcOrd="4" destOrd="0" presId="urn:microsoft.com/office/officeart/2005/8/layout/cycle2"/>
    <dgm:cxn modelId="{62D01AD0-06EA-4507-B925-D06C4F771203}" type="presParOf" srcId="{31E0BCEF-E0BB-4247-AA25-240166CD2592}" destId="{3A0B3760-6D5D-452E-9443-D52F4E1277F1}" srcOrd="5" destOrd="0" presId="urn:microsoft.com/office/officeart/2005/8/layout/cycle2"/>
    <dgm:cxn modelId="{88863302-10BA-4C2E-A8F1-DBBDFAB241C3}" type="presParOf" srcId="{3A0B3760-6D5D-452E-9443-D52F4E1277F1}" destId="{23A17E59-7CFD-44C2-94FC-0269BE27BFE5}" srcOrd="0" destOrd="0" presId="urn:microsoft.com/office/officeart/2005/8/layout/cycle2"/>
    <dgm:cxn modelId="{66F26BD5-BF1B-434D-8D04-646253A06E14}" type="presParOf" srcId="{31E0BCEF-E0BB-4247-AA25-240166CD2592}" destId="{427A3A02-F57D-430D-9245-81C00E224020}" srcOrd="6" destOrd="0" presId="urn:microsoft.com/office/officeart/2005/8/layout/cycle2"/>
    <dgm:cxn modelId="{386924A4-F66F-4CA0-A344-EA2F0A5723D3}" type="presParOf" srcId="{31E0BCEF-E0BB-4247-AA25-240166CD2592}" destId="{1A2EFB6C-11CF-4467-9AF0-EA40C775F43C}" srcOrd="7" destOrd="0" presId="urn:microsoft.com/office/officeart/2005/8/layout/cycle2"/>
    <dgm:cxn modelId="{D8A6C840-657D-41CC-88BA-D7BCF0A0896A}" type="presParOf" srcId="{1A2EFB6C-11CF-4467-9AF0-EA40C775F43C}" destId="{68F37846-5C1A-4FE9-881F-13D5CCC7440E}" srcOrd="0" destOrd="0" presId="urn:microsoft.com/office/officeart/2005/8/layout/cycle2"/>
    <dgm:cxn modelId="{A56F226B-2342-4185-9CC5-D0F18CCCE8F5}" type="presParOf" srcId="{31E0BCEF-E0BB-4247-AA25-240166CD2592}" destId="{34032E63-995A-49CF-B1B7-CCEA60CDBB5E}" srcOrd="8" destOrd="0" presId="urn:microsoft.com/office/officeart/2005/8/layout/cycle2"/>
    <dgm:cxn modelId="{56BF883B-28AA-402D-87DD-79C1232FE53B}" type="presParOf" srcId="{31E0BCEF-E0BB-4247-AA25-240166CD2592}" destId="{C9C09D4F-3F1A-440E-801F-6B6CA7A507E2}" srcOrd="9" destOrd="0" presId="urn:microsoft.com/office/officeart/2005/8/layout/cycle2"/>
    <dgm:cxn modelId="{86F95955-2F8C-42C4-8088-9E6B547536CD}" type="presParOf" srcId="{C9C09D4F-3F1A-440E-801F-6B6CA7A507E2}" destId="{E5A96B3C-8C96-4539-9FD0-0BFCB740B126}" srcOrd="0" destOrd="0" presId="urn:microsoft.com/office/officeart/2005/8/layout/cycle2"/>
    <dgm:cxn modelId="{971CCCB3-FC08-4F4E-A694-5E8807B28A7E}" type="presParOf" srcId="{31E0BCEF-E0BB-4247-AA25-240166CD2592}" destId="{A4B6434B-B05B-4D51-8023-1035174CBD5F}" srcOrd="10" destOrd="0" presId="urn:microsoft.com/office/officeart/2005/8/layout/cycle2"/>
    <dgm:cxn modelId="{D267ECC5-211A-400F-AB11-5AE69BE52874}" type="presParOf" srcId="{31E0BCEF-E0BB-4247-AA25-240166CD2592}" destId="{99AB939D-6D74-4FB9-933F-6E24CD97873E}" srcOrd="11" destOrd="0" presId="urn:microsoft.com/office/officeart/2005/8/layout/cycle2"/>
    <dgm:cxn modelId="{E15CF18C-EF22-49FC-9A31-4D54A4C6252A}"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AC396-AC7C-49BA-9E54-DEA4F42AD2E5}">
      <dsp:nvSpPr>
        <dsp:cNvPr id="0" name=""/>
        <dsp:cNvSpPr/>
      </dsp:nvSpPr>
      <dsp:spPr>
        <a:xfrm>
          <a:off x="2016223" y="519"/>
          <a:ext cx="761009" cy="7428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GB" sz="4400" kern="1200" dirty="0" smtClean="0"/>
            <a:t>I</a:t>
          </a:r>
          <a:endParaRPr lang="en-GB" sz="4400" kern="1200" dirty="0"/>
        </a:p>
      </dsp:txBody>
      <dsp:txXfrm>
        <a:off x="2127670" y="109308"/>
        <a:ext cx="538115" cy="525281"/>
      </dsp:txXfrm>
    </dsp:sp>
    <dsp:sp modelId="{27A7CFC8-92EF-41AC-AC62-62FF03FFBF8B}">
      <dsp:nvSpPr>
        <dsp:cNvPr id="0" name=""/>
        <dsp:cNvSpPr/>
      </dsp:nvSpPr>
      <dsp:spPr>
        <a:xfrm rot="1800000">
          <a:off x="2780672" y="524311"/>
          <a:ext cx="192949"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2784550" y="559843"/>
        <a:ext cx="135064" cy="150009"/>
      </dsp:txXfrm>
    </dsp:sp>
    <dsp:sp modelId="{D1BB5F54-C99A-447B-A8CE-219D294123D3}">
      <dsp:nvSpPr>
        <dsp:cNvPr id="0" name=""/>
        <dsp:cNvSpPr/>
      </dsp:nvSpPr>
      <dsp:spPr>
        <a:xfrm>
          <a:off x="2989893" y="557866"/>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E</a:t>
          </a:r>
          <a:endParaRPr lang="en-GB" sz="2800" kern="1200" dirty="0"/>
        </a:p>
      </dsp:txBody>
      <dsp:txXfrm>
        <a:off x="3098378" y="666351"/>
        <a:ext cx="523815" cy="523815"/>
      </dsp:txXfrm>
    </dsp:sp>
    <dsp:sp modelId="{F4875707-C801-4A9C-8E95-CB7745236569}">
      <dsp:nvSpPr>
        <dsp:cNvPr id="0" name=""/>
        <dsp:cNvSpPr/>
      </dsp:nvSpPr>
      <dsp:spPr>
        <a:xfrm rot="5400000">
          <a:off x="3261749" y="1353985"/>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291310" y="1374427"/>
        <a:ext cx="137951" cy="150009"/>
      </dsp:txXfrm>
    </dsp:sp>
    <dsp:sp modelId="{C6B16983-36F5-4909-8824-0E54EAD0FD6A}">
      <dsp:nvSpPr>
        <dsp:cNvPr id="0" name=""/>
        <dsp:cNvSpPr/>
      </dsp:nvSpPr>
      <dsp:spPr>
        <a:xfrm>
          <a:off x="2989893" y="1670488"/>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S</a:t>
          </a:r>
          <a:endParaRPr lang="en-GB" sz="2800" kern="1200" dirty="0"/>
        </a:p>
      </dsp:txBody>
      <dsp:txXfrm>
        <a:off x="3098378" y="1778973"/>
        <a:ext cx="523815" cy="523815"/>
      </dsp:txXfrm>
    </dsp:sp>
    <dsp:sp modelId="{3A0B3760-6D5D-452E-9443-D52F4E1277F1}">
      <dsp:nvSpPr>
        <dsp:cNvPr id="0" name=""/>
        <dsp:cNvSpPr/>
      </dsp:nvSpPr>
      <dsp:spPr>
        <a:xfrm rot="9000000">
          <a:off x="2784801" y="2191240"/>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839963" y="2226463"/>
        <a:ext cx="137951" cy="150009"/>
      </dsp:txXfrm>
    </dsp:sp>
    <dsp:sp modelId="{427A3A02-F57D-430D-9245-81C00E224020}">
      <dsp:nvSpPr>
        <dsp:cNvPr id="0" name=""/>
        <dsp:cNvSpPr/>
      </dsp:nvSpPr>
      <dsp:spPr>
        <a:xfrm>
          <a:off x="2026335" y="2226799"/>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S</a:t>
          </a:r>
          <a:endParaRPr lang="en-GB" sz="2800" kern="1200" dirty="0"/>
        </a:p>
      </dsp:txBody>
      <dsp:txXfrm>
        <a:off x="2134820" y="2335284"/>
        <a:ext cx="523815" cy="523815"/>
      </dsp:txXfrm>
    </dsp:sp>
    <dsp:sp modelId="{1A2EFB6C-11CF-4467-9AF0-EA40C775F43C}">
      <dsp:nvSpPr>
        <dsp:cNvPr id="0" name=""/>
        <dsp:cNvSpPr/>
      </dsp:nvSpPr>
      <dsp:spPr>
        <a:xfrm rot="12600000">
          <a:off x="1821242" y="2196817"/>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1876404" y="2261601"/>
        <a:ext cx="137951" cy="150009"/>
      </dsp:txXfrm>
    </dsp:sp>
    <dsp:sp modelId="{34032E63-995A-49CF-B1B7-CCEA60CDBB5E}">
      <dsp:nvSpPr>
        <dsp:cNvPr id="0" name=""/>
        <dsp:cNvSpPr/>
      </dsp:nvSpPr>
      <dsp:spPr>
        <a:xfrm>
          <a:off x="1062776" y="1670488"/>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U</a:t>
          </a:r>
          <a:endParaRPr lang="en-GB" sz="2800" kern="1200" dirty="0"/>
        </a:p>
      </dsp:txBody>
      <dsp:txXfrm>
        <a:off x="1171261" y="1778973"/>
        <a:ext cx="523815" cy="523815"/>
      </dsp:txXfrm>
    </dsp:sp>
    <dsp:sp modelId="{C9C09D4F-3F1A-440E-801F-6B6CA7A507E2}">
      <dsp:nvSpPr>
        <dsp:cNvPr id="0" name=""/>
        <dsp:cNvSpPr/>
      </dsp:nvSpPr>
      <dsp:spPr>
        <a:xfrm rot="16200000">
          <a:off x="1334632" y="1365140"/>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364193" y="1444704"/>
        <a:ext cx="137951" cy="150009"/>
      </dsp:txXfrm>
    </dsp:sp>
    <dsp:sp modelId="{A4B6434B-B05B-4D51-8023-1035174CBD5F}">
      <dsp:nvSpPr>
        <dsp:cNvPr id="0" name=""/>
        <dsp:cNvSpPr/>
      </dsp:nvSpPr>
      <dsp:spPr>
        <a:xfrm>
          <a:off x="1062776" y="557866"/>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U</a:t>
          </a:r>
          <a:endParaRPr lang="en-GB" sz="2800" kern="1200" dirty="0"/>
        </a:p>
      </dsp:txBody>
      <dsp:txXfrm>
        <a:off x="1171261" y="666351"/>
        <a:ext cx="523815" cy="523815"/>
      </dsp:txXfrm>
    </dsp:sp>
    <dsp:sp modelId="{99AB939D-6D74-4FB9-933F-6E24CD97873E}">
      <dsp:nvSpPr>
        <dsp:cNvPr id="0" name=""/>
        <dsp:cNvSpPr/>
      </dsp:nvSpPr>
      <dsp:spPr>
        <a:xfrm rot="19800000">
          <a:off x="1810375" y="529772"/>
          <a:ext cx="192949"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814253" y="594246"/>
        <a:ext cx="135064" cy="15000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46.wmf"/><Relationship Id="rId1" Type="http://schemas.openxmlformats.org/officeDocument/2006/relationships/image" Target="../media/image29.wmf"/><Relationship Id="rId5" Type="http://schemas.openxmlformats.org/officeDocument/2006/relationships/image" Target="../media/image20.wmf"/><Relationship Id="rId4"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lt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lt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2447143-85E4-4CB6-A9AF-B123046FA8E6}" type="slidenum">
              <a:rPr lang="en-GB" altLang="en-US"/>
              <a:pPr>
                <a:defRPr/>
              </a:pPr>
              <a:t>‹#›</a:t>
            </a:fld>
            <a:endParaRPr lang="en-GB" altLang="en-US"/>
          </a:p>
        </p:txBody>
      </p:sp>
    </p:spTree>
    <p:extLst>
      <p:ext uri="{BB962C8B-B14F-4D97-AF65-F5344CB8AC3E}">
        <p14:creationId xmlns:p14="http://schemas.microsoft.com/office/powerpoint/2010/main" val="2363232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aps.google.co.uk/maps?q=google+street+map+DG11+2AT&amp;oe=utf-8&amp;cr=countryUK|countryGB&amp;um=1&amp;ie=UTF-8&amp;sa=N&amp;hl=en&amp;tab=w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FBEBDAD-1967-4B1A-81B5-350D2D4684F4}" type="slidenum">
              <a:rPr lang="en-GB" altLang="en-US" sz="1200"/>
              <a:pPr eaLnBrk="1" hangingPunct="1"/>
              <a:t>7</a:t>
            </a:fld>
            <a:endParaRPr lang="en-GB"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GB" altLang="en-US" smtClean="0"/>
              <a:t>All of these road signs relate to Physics in some way, whether mention of speed, force, acceleration or other physics terms. We are going to use the topic of road safety to teach you about MECHANICS. DYNAMICS and KINEMATICS (there are some big words for you to find out about)</a:t>
            </a:r>
          </a:p>
          <a:p>
            <a:pPr eaLnBrk="1" hangingPunct="1"/>
            <a:endParaRPr lang="en-GB" altLang="en-US" smtClean="0"/>
          </a:p>
          <a:p>
            <a:pPr eaLnBrk="1" hangingPunct="1"/>
            <a:r>
              <a:rPr lang="en-GB" altLang="en-US" smtClean="0"/>
              <a:t>We will use the upside down car, which we made up as our logo for this topic. It is meant to represent no road accidents here as we know about the Physics behind driving and we should know how to be safe.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35D35E6-3D02-44FF-B2C8-84A13283E6E4}" type="slidenum">
              <a:rPr lang="en-GB" altLang="en-US" smtClean="0"/>
              <a:pPr eaLnBrk="1" hangingPunct="1">
                <a:spcBef>
                  <a:spcPct val="0"/>
                </a:spcBef>
              </a:pPr>
              <a:t>112</a:t>
            </a:fld>
            <a:endParaRPr lang="en-GB"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GB" altLang="en-US" smtClean="0">
                <a:latin typeface="Comic Sans MS" pitchFamily="66" charset="0"/>
                <a:cs typeface="Times New Roman" pitchFamily="18" charset="0"/>
              </a:rPr>
              <a:t>Displacement</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Often in Physics we can be quite careless in the way we use terms and expect our pupils to understand. This is not very helpful to you. We do it because we want to give you correct information but sometimes we are worried that you cannot  understand the work. From the beginning we are going to give you all the information so that we try not to muddle up terms but you will need to be responsible for learning these different terms. </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Displacement and Velocity are 2 terms that we need to explain carefully in Physics.</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Displacement is how far you have travelled in a straight line. We would say “as the crow flies”</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 </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 </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Usain Bolt is the fastest man on earth. He can run 100m in a time of 9.58s (adjust as this changes).</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The distance that Usain runs is 100m. This is also his displacement as Usain Bolt runs in a straight line. He is exactly 100m from where he started the race.</a:t>
            </a:r>
            <a:endParaRPr lang="en-GB" altLang="en-US" smtClean="0">
              <a:cs typeface="Times New Roman" pitchFamily="18" charset="0"/>
            </a:endParaRPr>
          </a:p>
          <a:p>
            <a:pPr eaLnBrk="1" hangingPunct="1"/>
            <a:endParaRPr lang="en-GB"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273D016-5183-468D-82AD-A24F45E6F0BC}" type="slidenum">
              <a:rPr lang="en-GB" altLang="en-US" smtClean="0"/>
              <a:pPr eaLnBrk="1" hangingPunct="1">
                <a:spcBef>
                  <a:spcPct val="0"/>
                </a:spcBef>
              </a:pPr>
              <a:t>113</a:t>
            </a:fld>
            <a:endParaRPr lang="en-GB"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GB" altLang="en-US" smtClean="0">
                <a:latin typeface="Comic Sans MS" pitchFamily="66" charset="0"/>
                <a:cs typeface="Times New Roman" pitchFamily="18" charset="0"/>
              </a:rPr>
              <a:t>In the 200m race when Usain Bolt crosses the finishing line he is not 200m from the start in a straight line. He has run 200m but he is only (X- work it out Jennie) from his starting point. This direct distance is called his displacement. </a:t>
            </a:r>
            <a:endParaRPr lang="en-GB" altLang="en-US" smtClean="0">
              <a:cs typeface="Times New Roman" pitchFamily="18" charset="0"/>
            </a:endParaRPr>
          </a:p>
          <a:p>
            <a:pPr eaLnBrk="1" hangingPunct="1"/>
            <a:endParaRPr lang="en-GB" altLang="en-US" smtClean="0">
              <a:latin typeface="Comic Sans MS" pitchFamily="66" charset="0"/>
              <a:cs typeface="Times New Roman" pitchFamily="18" charset="0"/>
            </a:endParaRPr>
          </a:p>
          <a:p>
            <a:pPr eaLnBrk="1" hangingPunct="1"/>
            <a:r>
              <a:rPr lang="en-GB" altLang="en-US" smtClean="0">
                <a:latin typeface="Comic Sans MS" pitchFamily="66" charset="0"/>
                <a:cs typeface="Times New Roman" pitchFamily="18" charset="0"/>
              </a:rPr>
              <a:t>In this 400m race Usain Bolt has run once around the track. He ended up exactly where he started from. Do the distance he ran is 400m but his displacement (where he is in relation to where he started is 0m). When objects travel in straight lines then the distance and displacement are the same size but as soon as an object changes direction the distance and displacement are different.</a:t>
            </a:r>
          </a:p>
          <a:p>
            <a:pPr eaLnBrk="1" hangingPunct="1"/>
            <a:endParaRPr lang="en-GB" altLang="en-US" smtClean="0">
              <a:latin typeface="Comic Sans MS" pitchFamily="66" charset="0"/>
              <a:cs typeface="Times New Roman" pitchFamily="18" charset="0"/>
            </a:endParaRPr>
          </a:p>
          <a:p>
            <a:pPr eaLnBrk="1" hangingPunct="1"/>
            <a:endParaRPr lang="en-GB"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65A48AE-2D9C-4192-8D15-8068A83947AD}" type="slidenum">
              <a:rPr lang="en-GB" altLang="en-US" smtClean="0"/>
              <a:pPr eaLnBrk="1" hangingPunct="1">
                <a:spcBef>
                  <a:spcPct val="0"/>
                </a:spcBef>
              </a:pPr>
              <a:t>115</a:t>
            </a:fld>
            <a:endParaRPr lang="en-GB" alt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75FFEC5-8F33-4813-ACBC-408D33F63689}" type="slidenum">
              <a:rPr lang="en-GB" altLang="en-US" smtClean="0"/>
              <a:pPr eaLnBrk="1" hangingPunct="1">
                <a:spcBef>
                  <a:spcPct val="0"/>
                </a:spcBef>
              </a:pPr>
              <a:t>14</a:t>
            </a:fld>
            <a:endParaRPr lang="en-GB" alt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altLang="en-US" smtClean="0"/>
              <a:t>All of these road signs relate to Physics in some way, whether mention of speed, force, acceleration or other physics terms. We are going to use the topic of road safety to teach you about MECHANICS. DYNAMICS and KINEMATICS (there are some big words for you to find out about)</a:t>
            </a:r>
          </a:p>
          <a:p>
            <a:pPr eaLnBrk="1" hangingPunct="1"/>
            <a:endParaRPr lang="en-GB" altLang="en-US" smtClean="0"/>
          </a:p>
          <a:p>
            <a:pPr eaLnBrk="1" hangingPunct="1"/>
            <a:r>
              <a:rPr lang="en-GB" altLang="en-US" smtClean="0"/>
              <a:t>We will use the upside down car, which we made up as our logo for this topic. It is meant to represent no road accidents here as we know about the Physics behind driving and we should know how to be safe.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E93029B-9FF0-47AD-99DC-6A7244B20DCB}" type="slidenum">
              <a:rPr lang="en-GB" altLang="en-US" smtClean="0"/>
              <a:pPr eaLnBrk="1" hangingPunct="1">
                <a:spcBef>
                  <a:spcPct val="0"/>
                </a:spcBef>
              </a:pPr>
              <a:t>17</a:t>
            </a:fld>
            <a:endParaRPr lang="en-GB"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GB" altLang="en-US" smtClean="0">
                <a:latin typeface="Comic Sans MS" pitchFamily="66" charset="0"/>
                <a:cs typeface="Times New Roman" pitchFamily="18" charset="0"/>
              </a:rPr>
              <a:t>We must be careful as we can look at different speeds. During a journey from Lockerbie Car Park to Tesco car park we would not travel at the same speed (Possibly go through the journey or part of it on Google maps</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hlinkClick r:id="rId3"/>
              </a:rPr>
              <a:t>http://maps.google.co.uk/maps?q=google+street+map+DG11+2AT&amp;oe=utf-8&amp;cr=countryUK|countryGB&amp;um=1&amp;ie=UTF-8&amp;sa=N&amp;hl=en&amp;tab=wl</a:t>
            </a:r>
            <a:r>
              <a:rPr lang="en-GB" altLang="en-US" smtClean="0">
                <a:latin typeface="Comic Sans MS" pitchFamily="66" charset="0"/>
                <a:cs typeface="Times New Roman" pitchFamily="18" charset="0"/>
              </a:rPr>
              <a:t> </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 </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We would have to slow down over the speed bumps and stop if there were people crossing the (PROPER NAME FOR LIGHT CONTROLLED CROSSING) but at some points we might get close to 30 mph but unlikely as it is a busy route unless we went via ***** Therefore over this journey we can look at 2 types of speed- our instantaneous speed and our average speed. Can anyone think what these terms mean? </a:t>
            </a:r>
            <a:endParaRPr lang="en-GB" altLang="en-US" smtClean="0">
              <a:cs typeface="Times New Roman" pitchFamily="18" charset="0"/>
            </a:endParaRPr>
          </a:p>
          <a:p>
            <a:pPr eaLnBrk="1" hangingPunct="1"/>
            <a:r>
              <a:rPr lang="en-GB" altLang="en-US" smtClean="0">
                <a:latin typeface="Comic Sans MS" pitchFamily="66" charset="0"/>
                <a:cs typeface="Times New Roman" pitchFamily="18" charset="0"/>
              </a:rPr>
              <a:t> </a:t>
            </a:r>
            <a:endParaRPr lang="en-GB" altLang="en-US" smtClean="0">
              <a:cs typeface="Times New Roman" pitchFamily="18" charset="0"/>
            </a:endParaRPr>
          </a:p>
          <a:p>
            <a:pPr eaLnBrk="1" hangingPunct="1"/>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AA60249-4BEF-4B06-B044-4397B6C86824}" type="slidenum">
              <a:rPr lang="en-GB" altLang="en-US" smtClean="0"/>
              <a:pPr eaLnBrk="1" hangingPunct="1">
                <a:spcBef>
                  <a:spcPct val="0"/>
                </a:spcBef>
              </a:pPr>
              <a:t>34</a:t>
            </a:fld>
            <a:endParaRPr lang="en-GB" alt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altLang="en-US" smtClean="0"/>
              <a:t>VEHICLE- add to wordbank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2CC65FA-9AAE-4B8F-AAD3-8E4DCBF46099}" type="slidenum">
              <a:rPr lang="en-GB" altLang="en-US" smtClean="0"/>
              <a:pPr eaLnBrk="1" hangingPunct="1">
                <a:spcBef>
                  <a:spcPct val="0"/>
                </a:spcBef>
              </a:pPr>
              <a:t>35</a:t>
            </a:fld>
            <a:endParaRPr lang="en-GB" alt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altLang="en-US" smtClean="0"/>
              <a:t>VEHICLE- add to wordbank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61D6FBF-92A1-4640-A272-E30865B00470}" type="slidenum">
              <a:rPr lang="en-GB" altLang="en-US" smtClean="0"/>
              <a:pPr eaLnBrk="1" hangingPunct="1">
                <a:spcBef>
                  <a:spcPct val="0"/>
                </a:spcBef>
              </a:pPr>
              <a:t>42</a:t>
            </a:fld>
            <a:endParaRPr lang="en-GB"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altLang="en-US" smtClean="0">
                <a:cs typeface="Times New Roman" pitchFamily="18" charset="0"/>
              </a:rPr>
              <a:t>In Physics this would be metres travelled every second so our units would be metres per second. In road safety we look at miles travelled every hour or miles per hour. To work this out you must use the formula</a:t>
            </a:r>
          </a:p>
          <a:p>
            <a:pPr eaLnBrk="1" hangingPunct="1"/>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79AFC86-0D76-43EB-8C70-C5700CDF08B7}" type="slidenum">
              <a:rPr lang="en-GB" altLang="en-US" smtClean="0"/>
              <a:pPr eaLnBrk="1" hangingPunct="1">
                <a:spcBef>
                  <a:spcPct val="0"/>
                </a:spcBef>
              </a:pPr>
              <a:t>53</a:t>
            </a:fld>
            <a:endParaRPr lang="en-GB" alt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GB" altLang="en-US" smtClean="0"/>
              <a:t>Experiment sheets provided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41CC6F5-51F0-474E-9B41-3EEEEF707F7B}" type="slidenum">
              <a:rPr lang="en-GB" altLang="en-US" smtClean="0"/>
              <a:pPr eaLnBrk="1" hangingPunct="1">
                <a:spcBef>
                  <a:spcPct val="0"/>
                </a:spcBef>
              </a:pPr>
              <a:t>54</a:t>
            </a:fld>
            <a:endParaRPr lang="en-GB" altLang="en-US" smtClean="0"/>
          </a:p>
        </p:txBody>
      </p:sp>
      <p:sp>
        <p:nvSpPr>
          <p:cNvPr id="146435" name="Rectangle 3074"/>
          <p:cNvSpPr>
            <a:spLocks noGrp="1" noRot="1" noChangeAspect="1" noChangeArrowheads="1" noTextEdit="1"/>
          </p:cNvSpPr>
          <p:nvPr>
            <p:ph type="sldImg"/>
          </p:nvPr>
        </p:nvSpPr>
        <p:spPr>
          <a:ln/>
        </p:spPr>
      </p:sp>
      <p:sp>
        <p:nvSpPr>
          <p:cNvPr id="146436" name="Rectangle 3075"/>
          <p:cNvSpPr>
            <a:spLocks noGrp="1" noChangeArrowheads="1"/>
          </p:cNvSpPr>
          <p:nvPr>
            <p:ph type="body" idx="1"/>
          </p:nvPr>
        </p:nvSpPr>
        <p:spPr>
          <a:noFill/>
        </p:spPr>
        <p:txBody>
          <a:bodyPr/>
          <a:lstStyle/>
          <a:p>
            <a:pPr eaLnBrk="1" hangingPunct="1"/>
            <a:r>
              <a:rPr lang="en-GB" altLang="en-US" b="1" smtClean="0">
                <a:latin typeface="Arial" charset="0"/>
              </a:rPr>
              <a:t>MEASURING REACTION TIME USING A RULER</a:t>
            </a:r>
            <a:endParaRPr lang="en-GB" altLang="en-US" smtClean="0">
              <a:latin typeface="Arial" charset="0"/>
            </a:endParaRPr>
          </a:p>
          <a:p>
            <a:pPr eaLnBrk="1" hangingPunct="1"/>
            <a:endParaRPr lang="en-GB" altLang="en-US" smtClean="0">
              <a:latin typeface="Arial" charset="0"/>
            </a:endParaRPr>
          </a:p>
          <a:p>
            <a:pPr eaLnBrk="1" hangingPunct="1"/>
            <a:r>
              <a:rPr lang="en-GB" altLang="en-US" smtClean="0">
                <a:latin typeface="Arial" charset="0"/>
              </a:rPr>
              <a:t>To measure your reaction time you will need a 30 cm ruler and a partner. What to do</a:t>
            </a:r>
          </a:p>
          <a:p>
            <a:pPr eaLnBrk="1" hangingPunct="1"/>
            <a:endParaRPr lang="en-GB" altLang="en-US" smtClean="0">
              <a:latin typeface="Arial" charset="0"/>
            </a:endParaRPr>
          </a:p>
          <a:p>
            <a:pPr lvl="1" eaLnBrk="1" hangingPunct="1"/>
            <a:r>
              <a:rPr lang="en-GB" altLang="en-US" smtClean="0">
                <a:latin typeface="Arial" charset="0"/>
              </a:rPr>
              <a:t>i.	Your partner holds a ruler at the top. The 0 cm mark should be pointing towards the ground, the 30 cm mark should be pointing towards the ceiling.</a:t>
            </a:r>
          </a:p>
          <a:p>
            <a:pPr lvl="1" eaLnBrk="1" hangingPunct="1"/>
            <a:r>
              <a:rPr lang="en-GB" altLang="en-US" smtClean="0">
                <a:latin typeface="Arial" charset="0"/>
              </a:rPr>
              <a:t>ii.	Place your finger and thumb either side of the 0 cm mark, but do not hold the ruler.</a:t>
            </a:r>
          </a:p>
          <a:p>
            <a:pPr lvl="1" eaLnBrk="1" hangingPunct="1"/>
            <a:r>
              <a:rPr lang="en-GB" altLang="en-US" smtClean="0">
                <a:latin typeface="Arial" charset="0"/>
              </a:rPr>
              <a:t>iii.	Your partner should let the ruler go, at the same time you should try to grab the ruler between your finger and thumb.</a:t>
            </a:r>
          </a:p>
          <a:p>
            <a:pPr lvl="1" eaLnBrk="1" hangingPunct="1"/>
            <a:r>
              <a:rPr lang="en-GB" altLang="en-US" smtClean="0">
                <a:latin typeface="Arial" charset="0"/>
              </a:rPr>
              <a:t>iv.	Record the distance the ruler has fallen in your jotter, from the 0 cm to where you are holding it. The distance must be recorded in </a:t>
            </a:r>
            <a:r>
              <a:rPr lang="en-GB" altLang="en-US" b="1" smtClean="0">
                <a:latin typeface="Arial" charset="0"/>
              </a:rPr>
              <a:t>metres.</a:t>
            </a:r>
            <a:endParaRPr lang="en-GB" altLang="en-US" smtClean="0">
              <a:latin typeface="Arial" charset="0"/>
            </a:endParaRPr>
          </a:p>
          <a:p>
            <a:pPr lvl="1" eaLnBrk="1" hangingPunct="1"/>
            <a:r>
              <a:rPr lang="en-GB" altLang="en-US" smtClean="0">
                <a:latin typeface="Arial" charset="0"/>
              </a:rPr>
              <a:t>v.	Repeat this five times.</a:t>
            </a:r>
          </a:p>
          <a:p>
            <a:pPr lvl="1" eaLnBrk="1" hangingPunct="1"/>
            <a:r>
              <a:rPr lang="en-GB" altLang="en-US" smtClean="0">
                <a:latin typeface="Arial" charset="0"/>
              </a:rPr>
              <a:t>vi.	Your partner now tries to grab the ruler as you let it go.</a:t>
            </a:r>
          </a:p>
          <a:p>
            <a:pPr eaLnBrk="1" hangingPunct="1"/>
            <a:endParaRPr lang="en-GB" altLang="en-US" smtClean="0">
              <a:latin typeface="Arial" charset="0"/>
            </a:endParaRPr>
          </a:p>
          <a:p>
            <a:pPr eaLnBrk="1" hangingPunct="1"/>
            <a:r>
              <a:rPr lang="en-GB" altLang="en-US" smtClean="0">
                <a:latin typeface="Arial" charset="0"/>
              </a:rPr>
              <a:t>To find the time:</a:t>
            </a:r>
          </a:p>
          <a:p>
            <a:pPr lvl="1" eaLnBrk="1" hangingPunct="1"/>
            <a:r>
              <a:rPr lang="en-GB" altLang="en-US" smtClean="0">
                <a:latin typeface="Arial" charset="0"/>
              </a:rPr>
              <a:t>i.	Find the average distance the ruler dropped before you grabbed it.</a:t>
            </a:r>
          </a:p>
          <a:p>
            <a:pPr lvl="1" eaLnBrk="1" hangingPunct="1"/>
            <a:r>
              <a:rPr lang="en-GB" altLang="en-US" smtClean="0">
                <a:latin typeface="Arial" charset="0"/>
              </a:rPr>
              <a:t>ii.	</a:t>
            </a:r>
            <a:r>
              <a:rPr lang="en-GB" altLang="en-US" b="1" smtClean="0">
                <a:latin typeface="Arial" charset="0"/>
              </a:rPr>
              <a:t>Multiply</a:t>
            </a:r>
            <a:r>
              <a:rPr lang="en-GB" altLang="en-US" smtClean="0">
                <a:latin typeface="Arial" charset="0"/>
              </a:rPr>
              <a:t> your average distance by </a:t>
            </a:r>
            <a:r>
              <a:rPr lang="en-GB" altLang="en-US" b="1" smtClean="0">
                <a:latin typeface="Arial" charset="0"/>
              </a:rPr>
              <a:t>0.2</a:t>
            </a:r>
            <a:r>
              <a:rPr lang="en-GB" altLang="en-US" smtClean="0">
                <a:latin typeface="Arial" charset="0"/>
              </a:rPr>
              <a:t> and then </a:t>
            </a:r>
            <a:r>
              <a:rPr lang="en-GB" altLang="en-US" b="1" smtClean="0">
                <a:latin typeface="Arial" charset="0"/>
              </a:rPr>
              <a:t>square root</a:t>
            </a:r>
            <a:r>
              <a:rPr lang="en-GB" altLang="en-US" smtClean="0">
                <a:latin typeface="Arial" charset="0"/>
              </a:rPr>
              <a:t> your answer.</a:t>
            </a:r>
          </a:p>
          <a:p>
            <a:pPr eaLnBrk="1" hangingPunct="1"/>
            <a:endParaRPr lang="en-GB" altLang="en-US" smtClean="0">
              <a:latin typeface="Arial" charset="0"/>
            </a:endParaRPr>
          </a:p>
          <a:p>
            <a:pPr eaLnBrk="1" hangingPunct="1"/>
            <a:r>
              <a:rPr lang="en-GB" altLang="en-US" smtClean="0">
                <a:latin typeface="Arial" charset="0"/>
              </a:rPr>
              <a:t>To do this using your calculator </a:t>
            </a:r>
          </a:p>
          <a:p>
            <a:pPr eaLnBrk="1" hangingPunct="1"/>
            <a:r>
              <a:rPr lang="en-GB" altLang="en-US" smtClean="0">
                <a:latin typeface="Arial" charset="0"/>
              </a:rPr>
              <a:t>Average reaction time = </a:t>
            </a:r>
          </a:p>
          <a:p>
            <a:pPr algn="ctr" eaLnBrk="1" hangingPunct="1"/>
            <a:r>
              <a:rPr lang="en-GB" altLang="en-US" smtClean="0">
                <a:latin typeface="Arial" charset="0"/>
              </a:rPr>
              <a:t>average distance × 0.2 =√=</a:t>
            </a:r>
          </a:p>
          <a:p>
            <a:pPr eaLnBrk="1" hangingPunct="1"/>
            <a:r>
              <a:rPr lang="en-GB" altLang="en-US" smtClean="0">
                <a:latin typeface="Arial" charset="0"/>
              </a:rPr>
              <a:t>					(metres)</a:t>
            </a:r>
          </a:p>
          <a:p>
            <a:pPr eaLnBrk="1" hangingPunct="1"/>
            <a:endParaRPr lang="en-GB" altLang="en-US" smtClean="0">
              <a:latin typeface="Arial" charset="0"/>
            </a:endParaRPr>
          </a:p>
          <a:p>
            <a:pPr eaLnBrk="1" hangingPunct="1"/>
            <a:endParaRPr lang="en-GB" altLang="en-US" smtClean="0">
              <a:latin typeface="Arial" charset="0"/>
            </a:endParaRPr>
          </a:p>
          <a:p>
            <a:pPr eaLnBrk="1" hangingPunct="1"/>
            <a:r>
              <a:rPr lang="en-GB" altLang="en-US" smtClean="0">
                <a:latin typeface="Arial" charset="0"/>
              </a:rPr>
              <a:t>What to do</a:t>
            </a:r>
          </a:p>
          <a:p>
            <a:pPr eaLnBrk="1" hangingPunct="1"/>
            <a:endParaRPr lang="en-GB" altLang="en-US" smtClean="0">
              <a:latin typeface="Arial" charset="0"/>
            </a:endParaRPr>
          </a:p>
          <a:p>
            <a:pPr lvl="1" eaLnBrk="1" hangingPunct="1"/>
            <a:r>
              <a:rPr lang="en-GB" altLang="en-US" smtClean="0">
                <a:latin typeface="Arial" charset="0"/>
              </a:rPr>
              <a:t>i.	Your partner holds a ruler at the top. The 0 cm mark should be pointing towards the ground, the 30 cm mark should be pointing towards the ceiling.</a:t>
            </a:r>
          </a:p>
          <a:p>
            <a:pPr lvl="1" eaLnBrk="1" hangingPunct="1"/>
            <a:r>
              <a:rPr lang="en-GB" altLang="en-US" smtClean="0">
                <a:latin typeface="Arial" charset="0"/>
              </a:rPr>
              <a:t>ii.	Place your finger and thumb either side of the 0 cm mark, but do not hold the ruler.</a:t>
            </a:r>
          </a:p>
          <a:p>
            <a:pPr lvl="1" eaLnBrk="1" hangingPunct="1"/>
            <a:r>
              <a:rPr lang="en-GB" altLang="en-US" smtClean="0">
                <a:latin typeface="Arial" charset="0"/>
              </a:rPr>
              <a:t>iii.	Your partner should let the ruler go, at the same time you should try to grab the ruler between your finger and thumb.</a:t>
            </a:r>
          </a:p>
          <a:p>
            <a:pPr lvl="1" eaLnBrk="1" hangingPunct="1"/>
            <a:r>
              <a:rPr lang="en-GB" altLang="en-US" smtClean="0">
                <a:latin typeface="Arial" charset="0"/>
              </a:rPr>
              <a:t>iv.	Record the distance the ruler has fallen in your jotter, from the 0 cm to where you are holding it. The distance must be recorded in </a:t>
            </a:r>
            <a:r>
              <a:rPr lang="en-GB" altLang="en-US" b="1" smtClean="0">
                <a:latin typeface="Arial" charset="0"/>
              </a:rPr>
              <a:t>metres.</a:t>
            </a:r>
            <a:endParaRPr lang="en-GB" altLang="en-US" smtClean="0">
              <a:latin typeface="Arial" charset="0"/>
            </a:endParaRPr>
          </a:p>
          <a:p>
            <a:pPr lvl="1" eaLnBrk="1" hangingPunct="1"/>
            <a:r>
              <a:rPr lang="en-GB" altLang="en-US" smtClean="0">
                <a:latin typeface="Arial" charset="0"/>
              </a:rPr>
              <a:t>v.	Repeat this five times.</a:t>
            </a:r>
          </a:p>
          <a:p>
            <a:pPr lvl="1" eaLnBrk="1" hangingPunct="1"/>
            <a:r>
              <a:rPr lang="en-GB" altLang="en-US" smtClean="0">
                <a:latin typeface="Arial" charset="0"/>
              </a:rPr>
              <a:t>vi.	Your partner now tries to grab the ruler as you let it go.</a:t>
            </a:r>
          </a:p>
          <a:p>
            <a:pPr eaLnBrk="1" hangingPunct="1"/>
            <a:endParaRPr lang="en-GB" altLang="en-US" smtClean="0">
              <a:latin typeface="Arial" charset="0"/>
            </a:endParaRPr>
          </a:p>
          <a:p>
            <a:pPr eaLnBrk="1" hangingPunct="1"/>
            <a:r>
              <a:rPr lang="en-GB" altLang="en-US" smtClean="0">
                <a:latin typeface="Arial" charset="0"/>
              </a:rPr>
              <a:t>To find the time:</a:t>
            </a:r>
          </a:p>
          <a:p>
            <a:pPr lvl="1" eaLnBrk="1" hangingPunct="1"/>
            <a:r>
              <a:rPr lang="en-GB" altLang="en-US" smtClean="0">
                <a:latin typeface="Arial" charset="0"/>
              </a:rPr>
              <a:t>i.	Find the average distance the ruler dropped before you grabbed it.</a:t>
            </a:r>
          </a:p>
          <a:p>
            <a:pPr lvl="1" eaLnBrk="1" hangingPunct="1"/>
            <a:r>
              <a:rPr lang="en-GB" altLang="en-US" smtClean="0">
                <a:latin typeface="Arial" charset="0"/>
              </a:rPr>
              <a:t>ii.	</a:t>
            </a:r>
            <a:r>
              <a:rPr lang="en-GB" altLang="en-US" b="1" smtClean="0">
                <a:latin typeface="Arial" charset="0"/>
              </a:rPr>
              <a:t>Multiply</a:t>
            </a:r>
            <a:r>
              <a:rPr lang="en-GB" altLang="en-US" smtClean="0">
                <a:latin typeface="Arial" charset="0"/>
              </a:rPr>
              <a:t> your average distance by </a:t>
            </a:r>
            <a:r>
              <a:rPr lang="en-GB" altLang="en-US" b="1" smtClean="0">
                <a:latin typeface="Arial" charset="0"/>
              </a:rPr>
              <a:t>0.2</a:t>
            </a:r>
            <a:r>
              <a:rPr lang="en-GB" altLang="en-US" smtClean="0">
                <a:latin typeface="Arial" charset="0"/>
              </a:rPr>
              <a:t> and then </a:t>
            </a:r>
            <a:r>
              <a:rPr lang="en-GB" altLang="en-US" b="1" smtClean="0">
                <a:latin typeface="Arial" charset="0"/>
              </a:rPr>
              <a:t>square root</a:t>
            </a:r>
            <a:r>
              <a:rPr lang="en-GB" altLang="en-US" smtClean="0">
                <a:latin typeface="Arial" charset="0"/>
              </a:rPr>
              <a:t> your answer.</a:t>
            </a:r>
          </a:p>
          <a:p>
            <a:pPr eaLnBrk="1" hangingPunct="1"/>
            <a:endParaRPr lang="en-GB" altLang="en-US" smtClean="0">
              <a:latin typeface="Arial" charset="0"/>
            </a:endParaRPr>
          </a:p>
          <a:p>
            <a:pPr eaLnBrk="1" hangingPunct="1"/>
            <a:r>
              <a:rPr lang="en-GB" altLang="en-US" smtClean="0">
                <a:latin typeface="Arial" charset="0"/>
              </a:rPr>
              <a:t>To do this using your calculator </a:t>
            </a:r>
          </a:p>
          <a:p>
            <a:pPr eaLnBrk="1" hangingPunct="1"/>
            <a:r>
              <a:rPr lang="en-GB" altLang="en-US" smtClean="0">
                <a:latin typeface="Arial" charset="0"/>
              </a:rPr>
              <a:t>Average reaction time = </a:t>
            </a:r>
          </a:p>
          <a:p>
            <a:pPr algn="ctr" eaLnBrk="1" hangingPunct="1"/>
            <a:r>
              <a:rPr lang="en-GB" altLang="en-US" smtClean="0">
                <a:latin typeface="Arial" charset="0"/>
              </a:rPr>
              <a:t>average distance × 0.2 =√=</a:t>
            </a:r>
          </a:p>
          <a:p>
            <a:pPr eaLnBrk="1" hangingPunct="1"/>
            <a:r>
              <a:rPr lang="en-GB" altLang="en-US" smtClean="0">
                <a:latin typeface="Arial" charset="0"/>
              </a:rPr>
              <a:t>					(metres)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BA7BE25-681F-4154-8257-0DA1EEA3549E}" type="slidenum">
              <a:rPr lang="en-GB" altLang="en-US" smtClean="0"/>
              <a:pPr eaLnBrk="1" hangingPunct="1">
                <a:spcBef>
                  <a:spcPct val="0"/>
                </a:spcBef>
              </a:pPr>
              <a:t>57</a:t>
            </a:fld>
            <a:endParaRPr lang="en-GB"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r>
              <a:rPr lang="en-GB" altLang="en-US" smtClean="0">
                <a:latin typeface="Comic Sans MS" pitchFamily="66" charset="0"/>
                <a:cs typeface="Times New Roman" pitchFamily="18" charset="0"/>
              </a:rPr>
              <a:t>Instantaneous speed is the speed at which you are travelling over a very short distance. It is measured in metres per second or miles per hour.</a:t>
            </a:r>
            <a:endParaRPr lang="en-GB" altLang="en-US" smtClean="0">
              <a:cs typeface="Times New Roman" pitchFamily="18" charset="0"/>
            </a:endParaRPr>
          </a:p>
          <a:p>
            <a:pPr eaLnBrk="1" hangingPunct="1"/>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6" name="Rectangle 6"/>
          <p:cNvSpPr>
            <a:spLocks noGrp="1" noChangeArrowheads="1"/>
          </p:cNvSpPr>
          <p:nvPr>
            <p:ph type="sldNum" sz="quarter" idx="12"/>
          </p:nvPr>
        </p:nvSpPr>
        <p:spPr>
          <a:ln/>
        </p:spPr>
        <p:txBody>
          <a:bodyPr/>
          <a:lstStyle>
            <a:lvl1pPr>
              <a:defRPr/>
            </a:lvl1pPr>
          </a:lstStyle>
          <a:p>
            <a:pPr>
              <a:defRPr/>
            </a:pPr>
            <a:fld id="{78B9DE67-BDDA-4842-A110-2956C3F8A017}" type="slidenum">
              <a:rPr lang="en-GB" altLang="en-US"/>
              <a:pPr>
                <a:defRPr/>
              </a:pPr>
              <a:t>‹#›</a:t>
            </a:fld>
            <a:endParaRPr lang="en-GB" altLang="en-US"/>
          </a:p>
        </p:txBody>
      </p:sp>
    </p:spTree>
    <p:extLst>
      <p:ext uri="{BB962C8B-B14F-4D97-AF65-F5344CB8AC3E}">
        <p14:creationId xmlns:p14="http://schemas.microsoft.com/office/powerpoint/2010/main" val="242255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6" name="Rectangle 6"/>
          <p:cNvSpPr>
            <a:spLocks noGrp="1" noChangeArrowheads="1"/>
          </p:cNvSpPr>
          <p:nvPr>
            <p:ph type="sldNum" sz="quarter" idx="12"/>
          </p:nvPr>
        </p:nvSpPr>
        <p:spPr>
          <a:ln/>
        </p:spPr>
        <p:txBody>
          <a:bodyPr/>
          <a:lstStyle>
            <a:lvl1pPr>
              <a:defRPr/>
            </a:lvl1pPr>
          </a:lstStyle>
          <a:p>
            <a:pPr>
              <a:defRPr/>
            </a:pPr>
            <a:fld id="{DF71D428-13BF-409C-9316-37E02CBE3E3B}" type="slidenum">
              <a:rPr lang="en-GB" altLang="en-US"/>
              <a:pPr>
                <a:defRPr/>
              </a:pPr>
              <a:t>‹#›</a:t>
            </a:fld>
            <a:endParaRPr lang="en-GB" altLang="en-US"/>
          </a:p>
        </p:txBody>
      </p:sp>
    </p:spTree>
    <p:extLst>
      <p:ext uri="{BB962C8B-B14F-4D97-AF65-F5344CB8AC3E}">
        <p14:creationId xmlns:p14="http://schemas.microsoft.com/office/powerpoint/2010/main" val="131396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6" name="Rectangle 6"/>
          <p:cNvSpPr>
            <a:spLocks noGrp="1" noChangeArrowheads="1"/>
          </p:cNvSpPr>
          <p:nvPr>
            <p:ph type="sldNum" sz="quarter" idx="12"/>
          </p:nvPr>
        </p:nvSpPr>
        <p:spPr>
          <a:ln/>
        </p:spPr>
        <p:txBody>
          <a:bodyPr/>
          <a:lstStyle>
            <a:lvl1pPr>
              <a:defRPr/>
            </a:lvl1pPr>
          </a:lstStyle>
          <a:p>
            <a:pPr>
              <a:defRPr/>
            </a:pPr>
            <a:fld id="{F0DBCBFA-D3C2-4ACD-AC05-0BFDEF9E200D}" type="slidenum">
              <a:rPr lang="en-GB" altLang="en-US"/>
              <a:pPr>
                <a:defRPr/>
              </a:pPr>
              <a:t>‹#›</a:t>
            </a:fld>
            <a:endParaRPr lang="en-GB" altLang="en-US"/>
          </a:p>
        </p:txBody>
      </p:sp>
    </p:spTree>
    <p:extLst>
      <p:ext uri="{BB962C8B-B14F-4D97-AF65-F5344CB8AC3E}">
        <p14:creationId xmlns:p14="http://schemas.microsoft.com/office/powerpoint/2010/main" val="98279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06DFB485-603C-40A9-9605-3336364B4A69}" type="slidenum">
              <a:rPr lang="en-GB" altLang="en-US"/>
              <a:pPr>
                <a:defRPr/>
              </a:pPr>
              <a:t>‹#›</a:t>
            </a:fld>
            <a:endParaRPr lang="en-GB" altLang="en-US"/>
          </a:p>
        </p:txBody>
      </p:sp>
    </p:spTree>
    <p:extLst>
      <p:ext uri="{BB962C8B-B14F-4D97-AF65-F5344CB8AC3E}">
        <p14:creationId xmlns:p14="http://schemas.microsoft.com/office/powerpoint/2010/main" val="248058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295400"/>
            <a:ext cx="3810000" cy="48006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7A1CB013-74B1-4F40-ACD1-FD515CD315EE}" type="slidenum">
              <a:rPr lang="en-GB" altLang="en-US"/>
              <a:pPr>
                <a:defRPr/>
              </a:pPr>
              <a:t>‹#›</a:t>
            </a:fld>
            <a:endParaRPr lang="en-GB" altLang="en-US"/>
          </a:p>
        </p:txBody>
      </p:sp>
    </p:spTree>
    <p:extLst>
      <p:ext uri="{BB962C8B-B14F-4D97-AF65-F5344CB8AC3E}">
        <p14:creationId xmlns:p14="http://schemas.microsoft.com/office/powerpoint/2010/main" val="326711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Media Placeholder 2"/>
          <p:cNvSpPr>
            <a:spLocks noGrp="1"/>
          </p:cNvSpPr>
          <p:nvPr>
            <p:ph type="media" sz="half" idx="1"/>
          </p:nvPr>
        </p:nvSpPr>
        <p:spPr>
          <a:xfrm>
            <a:off x="685800" y="1295400"/>
            <a:ext cx="3810000" cy="4800600"/>
          </a:xfrm>
        </p:spPr>
        <p:txBody>
          <a:bodyPr/>
          <a:lstStyle/>
          <a:p>
            <a:pPr lvl="0"/>
            <a:endParaRPr lang="en-GB" noProof="0" smtClean="0"/>
          </a:p>
        </p:txBody>
      </p:sp>
      <p:sp>
        <p:nvSpPr>
          <p:cNvPr id="4" name="Text Placeholder 3"/>
          <p:cNvSpPr>
            <a:spLocks noGrp="1"/>
          </p:cNvSpPr>
          <p:nvPr>
            <p:ph type="body"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ECF69BB5-357B-431F-A46B-9A39CAA31934}" type="slidenum">
              <a:rPr lang="en-GB" altLang="en-US"/>
              <a:pPr>
                <a:defRPr/>
              </a:pPr>
              <a:t>‹#›</a:t>
            </a:fld>
            <a:endParaRPr lang="en-GB" altLang="en-US"/>
          </a:p>
        </p:txBody>
      </p:sp>
    </p:spTree>
    <p:extLst>
      <p:ext uri="{BB962C8B-B14F-4D97-AF65-F5344CB8AC3E}">
        <p14:creationId xmlns:p14="http://schemas.microsoft.com/office/powerpoint/2010/main" val="2020202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295400"/>
            <a:ext cx="3810000" cy="4800600"/>
          </a:xfrm>
        </p:spPr>
        <p:txBody>
          <a:bodyPr/>
          <a:lstStyle/>
          <a:p>
            <a:pPr lvl="0"/>
            <a:endParaRPr lang="en-GB" noProof="0" smtClean="0"/>
          </a:p>
        </p:txBody>
      </p:sp>
      <p:sp>
        <p:nvSpPr>
          <p:cNvPr id="4" name="Text Placeholder 3"/>
          <p:cNvSpPr>
            <a:spLocks noGrp="1"/>
          </p:cNvSpPr>
          <p:nvPr>
            <p:ph type="body"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3F5AFF20-5C65-4133-B59C-BBECCB4324AB}" type="slidenum">
              <a:rPr lang="en-GB" altLang="en-US"/>
              <a:pPr>
                <a:defRPr/>
              </a:pPr>
              <a:t>‹#›</a:t>
            </a:fld>
            <a:endParaRPr lang="en-GB" altLang="en-US"/>
          </a:p>
        </p:txBody>
      </p:sp>
    </p:spTree>
    <p:extLst>
      <p:ext uri="{BB962C8B-B14F-4D97-AF65-F5344CB8AC3E}">
        <p14:creationId xmlns:p14="http://schemas.microsoft.com/office/powerpoint/2010/main" val="3350479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685800" y="1295400"/>
            <a:ext cx="7772400" cy="48006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fld id="{3123A251-8ADA-4E54-AC4D-A28FDE005B35}" type="datetime1">
              <a:rPr lang="en-US"/>
              <a:pPr>
                <a:defRPr/>
              </a:pPr>
              <a:t>1/26/2020</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8A26B75E-058E-43FF-973F-83604FA79997}" type="slidenum">
              <a:rPr lang="en-GB"/>
              <a:pPr>
                <a:defRPr/>
              </a:pPr>
              <a:t>‹#›</a:t>
            </a:fld>
            <a:endParaRPr lang="en-GB"/>
          </a:p>
        </p:txBody>
      </p:sp>
    </p:spTree>
    <p:extLst>
      <p:ext uri="{BB962C8B-B14F-4D97-AF65-F5344CB8AC3E}">
        <p14:creationId xmlns:p14="http://schemas.microsoft.com/office/powerpoint/2010/main" val="783254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295400"/>
            <a:ext cx="7772400" cy="48006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6FABCB21-8C49-421A-8F84-F697997D9C05}" type="datetime1">
              <a:rPr lang="en-US"/>
              <a:pPr>
                <a:defRPr/>
              </a:pPr>
              <a:t>1/26/2020</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BB299A73-898B-4F49-8662-E4A695A86AAB}" type="slidenum">
              <a:rPr lang="en-GB"/>
              <a:pPr>
                <a:defRPr/>
              </a:pPr>
              <a:t>‹#›</a:t>
            </a:fld>
            <a:endParaRPr lang="en-GB"/>
          </a:p>
        </p:txBody>
      </p:sp>
    </p:spTree>
    <p:extLst>
      <p:ext uri="{BB962C8B-B14F-4D97-AF65-F5344CB8AC3E}">
        <p14:creationId xmlns:p14="http://schemas.microsoft.com/office/powerpoint/2010/main" val="313486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6" name="Rectangle 6"/>
          <p:cNvSpPr>
            <a:spLocks noGrp="1" noChangeArrowheads="1"/>
          </p:cNvSpPr>
          <p:nvPr>
            <p:ph type="sldNum" sz="quarter" idx="12"/>
          </p:nvPr>
        </p:nvSpPr>
        <p:spPr>
          <a:ln/>
        </p:spPr>
        <p:txBody>
          <a:bodyPr/>
          <a:lstStyle>
            <a:lvl1pPr>
              <a:defRPr/>
            </a:lvl1pPr>
          </a:lstStyle>
          <a:p>
            <a:pPr>
              <a:defRPr/>
            </a:pPr>
            <a:fld id="{23C7CA82-443F-48E1-A97F-75E2B4AB152B}" type="slidenum">
              <a:rPr lang="en-GB" altLang="en-US"/>
              <a:pPr>
                <a:defRPr/>
              </a:pPr>
              <a:t>‹#›</a:t>
            </a:fld>
            <a:endParaRPr lang="en-GB" altLang="en-US"/>
          </a:p>
        </p:txBody>
      </p:sp>
    </p:spTree>
    <p:extLst>
      <p:ext uri="{BB962C8B-B14F-4D97-AF65-F5344CB8AC3E}">
        <p14:creationId xmlns:p14="http://schemas.microsoft.com/office/powerpoint/2010/main" val="24592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6" name="Rectangle 6"/>
          <p:cNvSpPr>
            <a:spLocks noGrp="1" noChangeArrowheads="1"/>
          </p:cNvSpPr>
          <p:nvPr>
            <p:ph type="sldNum" sz="quarter" idx="12"/>
          </p:nvPr>
        </p:nvSpPr>
        <p:spPr>
          <a:ln/>
        </p:spPr>
        <p:txBody>
          <a:bodyPr/>
          <a:lstStyle>
            <a:lvl1pPr>
              <a:defRPr/>
            </a:lvl1pPr>
          </a:lstStyle>
          <a:p>
            <a:pPr>
              <a:defRPr/>
            </a:pPr>
            <a:fld id="{1BA2E248-A78D-450C-84A5-4448021675A3}" type="slidenum">
              <a:rPr lang="en-GB" altLang="en-US"/>
              <a:pPr>
                <a:defRPr/>
              </a:pPr>
              <a:t>‹#›</a:t>
            </a:fld>
            <a:endParaRPr lang="en-GB" altLang="en-US"/>
          </a:p>
        </p:txBody>
      </p:sp>
    </p:spTree>
    <p:extLst>
      <p:ext uri="{BB962C8B-B14F-4D97-AF65-F5344CB8AC3E}">
        <p14:creationId xmlns:p14="http://schemas.microsoft.com/office/powerpoint/2010/main" val="1292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80554026-2537-4733-ACC8-F7E559B923DC}" type="slidenum">
              <a:rPr lang="en-GB" altLang="en-US"/>
              <a:pPr>
                <a:defRPr/>
              </a:pPr>
              <a:t>‹#›</a:t>
            </a:fld>
            <a:endParaRPr lang="en-GB" altLang="en-US"/>
          </a:p>
        </p:txBody>
      </p:sp>
    </p:spTree>
    <p:extLst>
      <p:ext uri="{BB962C8B-B14F-4D97-AF65-F5344CB8AC3E}">
        <p14:creationId xmlns:p14="http://schemas.microsoft.com/office/powerpoint/2010/main" val="135158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9" name="Rectangle 6"/>
          <p:cNvSpPr>
            <a:spLocks noGrp="1" noChangeArrowheads="1"/>
          </p:cNvSpPr>
          <p:nvPr>
            <p:ph type="sldNum" sz="quarter" idx="12"/>
          </p:nvPr>
        </p:nvSpPr>
        <p:spPr>
          <a:ln/>
        </p:spPr>
        <p:txBody>
          <a:bodyPr/>
          <a:lstStyle>
            <a:lvl1pPr>
              <a:defRPr/>
            </a:lvl1pPr>
          </a:lstStyle>
          <a:p>
            <a:pPr>
              <a:defRPr/>
            </a:pPr>
            <a:fld id="{2967EBE4-FBCB-47E3-A5FD-6626E7C38656}" type="slidenum">
              <a:rPr lang="en-GB" altLang="en-US"/>
              <a:pPr>
                <a:defRPr/>
              </a:pPr>
              <a:t>‹#›</a:t>
            </a:fld>
            <a:endParaRPr lang="en-GB" altLang="en-US"/>
          </a:p>
        </p:txBody>
      </p:sp>
    </p:spTree>
    <p:extLst>
      <p:ext uri="{BB962C8B-B14F-4D97-AF65-F5344CB8AC3E}">
        <p14:creationId xmlns:p14="http://schemas.microsoft.com/office/powerpoint/2010/main" val="167892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5" name="Rectangle 6"/>
          <p:cNvSpPr>
            <a:spLocks noGrp="1" noChangeArrowheads="1"/>
          </p:cNvSpPr>
          <p:nvPr>
            <p:ph type="sldNum" sz="quarter" idx="12"/>
          </p:nvPr>
        </p:nvSpPr>
        <p:spPr>
          <a:ln/>
        </p:spPr>
        <p:txBody>
          <a:bodyPr/>
          <a:lstStyle>
            <a:lvl1pPr>
              <a:defRPr/>
            </a:lvl1pPr>
          </a:lstStyle>
          <a:p>
            <a:pPr>
              <a:defRPr/>
            </a:pPr>
            <a:fld id="{2B84BA83-BE2A-4E2E-AF1C-98A4D7A2A2B1}" type="slidenum">
              <a:rPr lang="en-GB" altLang="en-US"/>
              <a:pPr>
                <a:defRPr/>
              </a:pPr>
              <a:t>‹#›</a:t>
            </a:fld>
            <a:endParaRPr lang="en-GB" altLang="en-US"/>
          </a:p>
        </p:txBody>
      </p:sp>
    </p:spTree>
    <p:extLst>
      <p:ext uri="{BB962C8B-B14F-4D97-AF65-F5344CB8AC3E}">
        <p14:creationId xmlns:p14="http://schemas.microsoft.com/office/powerpoint/2010/main" val="413305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4" name="Rectangle 6"/>
          <p:cNvSpPr>
            <a:spLocks noGrp="1" noChangeArrowheads="1"/>
          </p:cNvSpPr>
          <p:nvPr>
            <p:ph type="sldNum" sz="quarter" idx="12"/>
          </p:nvPr>
        </p:nvSpPr>
        <p:spPr>
          <a:ln/>
        </p:spPr>
        <p:txBody>
          <a:bodyPr/>
          <a:lstStyle>
            <a:lvl1pPr>
              <a:defRPr/>
            </a:lvl1pPr>
          </a:lstStyle>
          <a:p>
            <a:pPr>
              <a:defRPr/>
            </a:pPr>
            <a:fld id="{83BFD22C-96B7-4486-A780-506D661E5D32}" type="slidenum">
              <a:rPr lang="en-GB" altLang="en-US"/>
              <a:pPr>
                <a:defRPr/>
              </a:pPr>
              <a:t>‹#›</a:t>
            </a:fld>
            <a:endParaRPr lang="en-GB" altLang="en-US"/>
          </a:p>
        </p:txBody>
      </p:sp>
    </p:spTree>
    <p:extLst>
      <p:ext uri="{BB962C8B-B14F-4D97-AF65-F5344CB8AC3E}">
        <p14:creationId xmlns:p14="http://schemas.microsoft.com/office/powerpoint/2010/main" val="255438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1F480D8B-C191-4D68-BDCA-250377287AEF}" type="slidenum">
              <a:rPr lang="en-GB" altLang="en-US"/>
              <a:pPr>
                <a:defRPr/>
              </a:pPr>
              <a:t>‹#›</a:t>
            </a:fld>
            <a:endParaRPr lang="en-GB" altLang="en-US"/>
          </a:p>
        </p:txBody>
      </p:sp>
    </p:spTree>
    <p:extLst>
      <p:ext uri="{BB962C8B-B14F-4D97-AF65-F5344CB8AC3E}">
        <p14:creationId xmlns:p14="http://schemas.microsoft.com/office/powerpoint/2010/main" val="22738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ltLang="en-US"/>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t>JAH</a:t>
            </a:r>
          </a:p>
        </p:txBody>
      </p:sp>
      <p:sp>
        <p:nvSpPr>
          <p:cNvPr id="7" name="Rectangle 6"/>
          <p:cNvSpPr>
            <a:spLocks noGrp="1" noChangeArrowheads="1"/>
          </p:cNvSpPr>
          <p:nvPr>
            <p:ph type="sldNum" sz="quarter" idx="12"/>
          </p:nvPr>
        </p:nvSpPr>
        <p:spPr>
          <a:ln/>
        </p:spPr>
        <p:txBody>
          <a:bodyPr/>
          <a:lstStyle>
            <a:lvl1pPr>
              <a:defRPr/>
            </a:lvl1pPr>
          </a:lstStyle>
          <a:p>
            <a:pPr>
              <a:defRPr/>
            </a:pPr>
            <a:fld id="{8951C2F4-61F7-46E4-9869-AC4B8FFCB2E6}" type="slidenum">
              <a:rPr lang="en-GB" altLang="en-US"/>
              <a:pPr>
                <a:defRPr/>
              </a:pPr>
              <a:t>‹#›</a:t>
            </a:fld>
            <a:endParaRPr lang="en-GB" altLang="en-US"/>
          </a:p>
        </p:txBody>
      </p:sp>
    </p:spTree>
    <p:extLst>
      <p:ext uri="{BB962C8B-B14F-4D97-AF65-F5344CB8AC3E}">
        <p14:creationId xmlns:p14="http://schemas.microsoft.com/office/powerpoint/2010/main" val="235432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LOCKERBIE ACADEMY 											TRANSPORT UNIT </a:t>
            </a:r>
          </a:p>
        </p:txBody>
      </p:sp>
      <p:sp>
        <p:nvSpPr>
          <p:cNvPr id="1027" name="Rectangle 3"/>
          <p:cNvSpPr>
            <a:spLocks noGrp="1" noChangeArrowheads="1"/>
          </p:cNvSpPr>
          <p:nvPr>
            <p:ph type="body" idx="1"/>
          </p:nvPr>
        </p:nvSpPr>
        <p:spPr bwMode="auto">
          <a:xfrm>
            <a:off x="685800" y="12954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r>
              <a:rPr lang="en-GB" altLang="en-US"/>
              <a:t>02/10/2011</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GB" altLang="en-US"/>
              <a:t>JAH</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accent1"/>
                </a:solidFill>
              </a:defRPr>
            </a:lvl1pPr>
          </a:lstStyle>
          <a:p>
            <a:pPr>
              <a:defRPr/>
            </a:pPr>
            <a:fld id="{90947330-054C-49AC-B303-6CE781C290E7}" type="slidenum">
              <a:rPr lang="en-GB" altLang="en-US"/>
              <a:pPr>
                <a:defRPr/>
              </a:pPr>
              <a:t>‹#›</a:t>
            </a:fld>
            <a:endParaRPr lang="en-GB" altLang="en-US"/>
          </a:p>
        </p:txBody>
      </p:sp>
      <p:pic>
        <p:nvPicPr>
          <p:cNvPr id="1031" name="Picture 7" descr="LA Transport Logo"/>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848600" y="152400"/>
            <a:ext cx="11461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p:txStyles>
    <p:titleStyle>
      <a:lvl1pPr algn="l" defTabSz="192088" rtl="0" eaLnBrk="0" fontAlgn="base" hangingPunct="0">
        <a:spcBef>
          <a:spcPct val="0"/>
        </a:spcBef>
        <a:spcAft>
          <a:spcPct val="0"/>
        </a:spcAft>
        <a:defRPr sz="2000">
          <a:solidFill>
            <a:schemeClr val="bg1"/>
          </a:solidFill>
          <a:latin typeface="+mj-lt"/>
          <a:ea typeface="+mj-ea"/>
          <a:cs typeface="+mj-cs"/>
        </a:defRPr>
      </a:lvl1pPr>
      <a:lvl2pPr algn="l" defTabSz="192088" rtl="0" eaLnBrk="0" fontAlgn="base" hangingPunct="0">
        <a:spcBef>
          <a:spcPct val="0"/>
        </a:spcBef>
        <a:spcAft>
          <a:spcPct val="0"/>
        </a:spcAft>
        <a:defRPr sz="2000">
          <a:solidFill>
            <a:schemeClr val="bg1"/>
          </a:solidFill>
          <a:latin typeface="Alien Encounters" pitchFamily="2" charset="0"/>
        </a:defRPr>
      </a:lvl2pPr>
      <a:lvl3pPr algn="l" defTabSz="192088" rtl="0" eaLnBrk="0" fontAlgn="base" hangingPunct="0">
        <a:spcBef>
          <a:spcPct val="0"/>
        </a:spcBef>
        <a:spcAft>
          <a:spcPct val="0"/>
        </a:spcAft>
        <a:defRPr sz="2000">
          <a:solidFill>
            <a:schemeClr val="bg1"/>
          </a:solidFill>
          <a:latin typeface="Alien Encounters" pitchFamily="2" charset="0"/>
        </a:defRPr>
      </a:lvl3pPr>
      <a:lvl4pPr algn="l" defTabSz="192088" rtl="0" eaLnBrk="0" fontAlgn="base" hangingPunct="0">
        <a:spcBef>
          <a:spcPct val="0"/>
        </a:spcBef>
        <a:spcAft>
          <a:spcPct val="0"/>
        </a:spcAft>
        <a:defRPr sz="2000">
          <a:solidFill>
            <a:schemeClr val="bg1"/>
          </a:solidFill>
          <a:latin typeface="Alien Encounters" pitchFamily="2" charset="0"/>
        </a:defRPr>
      </a:lvl4pPr>
      <a:lvl5pPr algn="l" defTabSz="192088" rtl="0" eaLnBrk="0" fontAlgn="base" hangingPunct="0">
        <a:spcBef>
          <a:spcPct val="0"/>
        </a:spcBef>
        <a:spcAft>
          <a:spcPct val="0"/>
        </a:spcAft>
        <a:defRPr sz="2000">
          <a:solidFill>
            <a:schemeClr val="bg1"/>
          </a:solidFill>
          <a:latin typeface="Alien Encounters" pitchFamily="2" charset="0"/>
        </a:defRPr>
      </a:lvl5pPr>
      <a:lvl6pPr marL="457200" algn="l" defTabSz="192088" rtl="0" fontAlgn="base">
        <a:spcBef>
          <a:spcPct val="0"/>
        </a:spcBef>
        <a:spcAft>
          <a:spcPct val="0"/>
        </a:spcAft>
        <a:defRPr sz="2000">
          <a:solidFill>
            <a:schemeClr val="bg1"/>
          </a:solidFill>
          <a:latin typeface="Alien Encounters" pitchFamily="2" charset="0"/>
        </a:defRPr>
      </a:lvl6pPr>
      <a:lvl7pPr marL="914400" algn="l" defTabSz="192088" rtl="0" fontAlgn="base">
        <a:spcBef>
          <a:spcPct val="0"/>
        </a:spcBef>
        <a:spcAft>
          <a:spcPct val="0"/>
        </a:spcAft>
        <a:defRPr sz="2000">
          <a:solidFill>
            <a:schemeClr val="bg1"/>
          </a:solidFill>
          <a:latin typeface="Alien Encounters" pitchFamily="2" charset="0"/>
        </a:defRPr>
      </a:lvl7pPr>
      <a:lvl8pPr marL="1371600" algn="l" defTabSz="192088" rtl="0" fontAlgn="base">
        <a:spcBef>
          <a:spcPct val="0"/>
        </a:spcBef>
        <a:spcAft>
          <a:spcPct val="0"/>
        </a:spcAft>
        <a:defRPr sz="2000">
          <a:solidFill>
            <a:schemeClr val="bg1"/>
          </a:solidFill>
          <a:latin typeface="Alien Encounters" pitchFamily="2" charset="0"/>
        </a:defRPr>
      </a:lvl8pPr>
      <a:lvl9pPr marL="1828800" algn="l" defTabSz="192088" rtl="0" fontAlgn="base">
        <a:spcBef>
          <a:spcPct val="0"/>
        </a:spcBef>
        <a:spcAft>
          <a:spcPct val="0"/>
        </a:spcAft>
        <a:defRPr sz="2000">
          <a:solidFill>
            <a:schemeClr val="bg1"/>
          </a:solidFill>
          <a:latin typeface="Alien Encounters" pitchFamily="2"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www.scotland.gov.uk/Topics/Statistics/Browse/Transport-Travel/TrendRoadAccident"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1.wmf"/><Relationship Id="rId4" Type="http://schemas.openxmlformats.org/officeDocument/2006/relationships/image" Target="../media/image84.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telegraph.co.uk/sport/sportvideo/7236169/Usain-Bolt-blasts-to-400m-victory.html" TargetMode="External"/><Relationship Id="rId5" Type="http://schemas.openxmlformats.org/officeDocument/2006/relationships/hyperlink" Target="http://news.bbc.co.uk/sport1/hi/athletics/8210700.stm" TargetMode="External"/><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88.emf"/></Relationships>
</file>

<file path=ppt/slides/_rels/slide122.xml.rels><?xml version="1.0" encoding="UTF-8" standalone="yes"?>
<Relationships xmlns="http://schemas.openxmlformats.org/package/2006/relationships"><Relationship Id="rId2" Type="http://schemas.openxmlformats.org/officeDocument/2006/relationships/hyperlink" Target="http://www.physicsclassroom.com/class/1dkin/U1L1a.cfm"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0.wmf"/><Relationship Id="rId5" Type="http://schemas.openxmlformats.org/officeDocument/2006/relationships/oleObject" Target="../embeddings/oleObject27.bin"/><Relationship Id="rId4" Type="http://schemas.openxmlformats.org/officeDocument/2006/relationships/image" Target="../media/image89.wmf"/></Relationships>
</file>

<file path=ppt/slides/_rels/slide1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2.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5.wmf"/><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Data" Target="../diagrams/data1.xml"/><Relationship Id="rId5" Type="http://schemas.openxmlformats.org/officeDocument/2006/relationships/image" Target="../media/image24.wmf"/><Relationship Id="rId10" Type="http://schemas.microsoft.com/office/2007/relationships/diagramDrawing" Target="../diagrams/drawing1.xml"/><Relationship Id="rId4" Type="http://schemas.openxmlformats.org/officeDocument/2006/relationships/oleObject" Target="../embeddings/oleObject5.bin"/><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youtube.com/watch?v=u7akhlAS5Ck"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image" Target="../media/image27.wmf"/></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6.bin"/><Relationship Id="rId7" Type="http://schemas.openxmlformats.org/officeDocument/2006/relationships/image" Target="../media/image30.wmf"/><Relationship Id="rId12"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oleObject" Target="../embeddings/oleObject9.bin"/><Relationship Id="rId5" Type="http://schemas.openxmlformats.org/officeDocument/2006/relationships/image" Target="../media/image31.wmf"/><Relationship Id="rId10" Type="http://schemas.openxmlformats.org/officeDocument/2006/relationships/image" Target="../media/image32.png"/><Relationship Id="rId4" Type="http://schemas.openxmlformats.org/officeDocument/2006/relationships/image" Target="../media/image29.wmf"/><Relationship Id="rId9" Type="http://schemas.openxmlformats.org/officeDocument/2006/relationships/image" Target="../media/image20.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2.wmf"/><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0.w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34.wmf"/><Relationship Id="rId4"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2" Type="http://schemas.openxmlformats.org/officeDocument/2006/relationships/hyperlink" Target="http://www.youtube.com/watch?v=4iSWH7AFzgQ&amp;feature=related"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5.bin"/><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4.wmf"/><Relationship Id="rId5" Type="http://schemas.openxmlformats.org/officeDocument/2006/relationships/oleObject" Target="../embeddings/oleObject16.bin"/><Relationship Id="rId4" Type="http://schemas.openxmlformats.org/officeDocument/2006/relationships/image" Target="../media/image43.wmf"/><Relationship Id="rId9" Type="http://schemas.openxmlformats.org/officeDocument/2006/relationships/image" Target="../media/image45.wmf"/></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0.wmf"/><Relationship Id="rId3" Type="http://schemas.openxmlformats.org/officeDocument/2006/relationships/oleObject" Target="../embeddings/oleObject18.bin"/><Relationship Id="rId7" Type="http://schemas.openxmlformats.org/officeDocument/2006/relationships/image" Target="../media/image46.wmf"/><Relationship Id="rId12"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47.wmf"/><Relationship Id="rId5" Type="http://schemas.openxmlformats.org/officeDocument/2006/relationships/image" Target="../media/image31.wmf"/><Relationship Id="rId10" Type="http://schemas.openxmlformats.org/officeDocument/2006/relationships/oleObject" Target="../embeddings/oleObject21.bin"/><Relationship Id="rId4" Type="http://schemas.openxmlformats.org/officeDocument/2006/relationships/image" Target="../media/image29.wmf"/><Relationship Id="rId9" Type="http://schemas.openxmlformats.org/officeDocument/2006/relationships/image" Target="../media/image30.wmf"/></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news.bbc.co.uk/1/hi/uk/8412891.st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bbc.co.uk/science/humanbody/sleep/sheep/reaction_version5.sw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fetchfido.co.uk/games/reaction/reaction_test.ht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en.wikipedia.org/wiki/Spee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en.wikipedia.org/wiki/Gauge_(instrument)"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 Id="rId5" Type="http://schemas.openxmlformats.org/officeDocument/2006/relationships/hyperlink" Target="http://www.bbc.co.uk/news/uk-scotland-south-scotland-11596046" TargetMode="Externa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AMrSxi1Ooro&amp;feature=related" TargetMode="External"/><Relationship Id="rId2" Type="http://schemas.openxmlformats.org/officeDocument/2006/relationships/hyperlink" Target="http://www.youtube.com/watch?v=cdCn8ci-mWM" TargetMode="External"/><Relationship Id="rId1" Type="http://schemas.openxmlformats.org/officeDocument/2006/relationships/slideLayout" Target="../slideLayouts/slideLayout2.xml"/><Relationship Id="rId6" Type="http://schemas.openxmlformats.org/officeDocument/2006/relationships/hyperlink" Target="http://www.youtube.com/watch?v=8zsE3mpZ6Hw&amp;feature=related" TargetMode="External"/><Relationship Id="rId5" Type="http://schemas.openxmlformats.org/officeDocument/2006/relationships/hyperlink" Target="http://www.youtube.com/watch?v=Q8gU9zzCGA8" TargetMode="External"/><Relationship Id="rId4" Type="http://schemas.openxmlformats.org/officeDocument/2006/relationships/hyperlink" Target="https://www.theguardian.com/money/video/2010/jun/18/crash-test-child-car-seats"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4.wmf"/></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Creative_Commons"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creativecommons.org/licenses/by/2.0/"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hyperlink" Target="http://www.flickr.com/photos/lonecellotheory/444488292/" TargetMode="External"/><Relationship Id="rId2" Type="http://schemas.openxmlformats.org/officeDocument/2006/relationships/slideLayout" Target="../slideLayouts/slideLayout1.xml"/><Relationship Id="rId1" Type="http://schemas.openxmlformats.org/officeDocument/2006/relationships/audio" Target="file:///E:\chicken.mp3" TargetMode="External"/><Relationship Id="rId6" Type="http://schemas.openxmlformats.org/officeDocument/2006/relationships/image" Target="../media/image72.png"/><Relationship Id="rId5" Type="http://schemas.openxmlformats.org/officeDocument/2006/relationships/hyperlink" Target="http://ne.cooltext.com/d.php?renderid=507521097&amp;extension=png" TargetMode="External"/><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81.wmf"/><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98.xml.rels><?xml version="1.0" encoding="UTF-8" standalone="yes"?>
<Relationships xmlns="http://schemas.openxmlformats.org/package/2006/relationships"><Relationship Id="rId2" Type="http://schemas.openxmlformats.org/officeDocument/2006/relationships/hyperlink" Target="http://www.scotland.gov.uk/Publications/2010/12/17120002/83"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bobulous.org.uk/articles/road_traffic_accident.html" TargetMode="External"/><Relationship Id="rId2" Type="http://schemas.openxmlformats.org/officeDocument/2006/relationships/hyperlink" Target="http://www.bobulous.org.uk/articles/road_traffic_accident.html#footnote_rcgb_acf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205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2052"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dirty="0" smtClean="0">
                <a:solidFill>
                  <a:schemeClr val="accent1"/>
                </a:solidFill>
                <a:cs typeface="Times New Roman" pitchFamily="18" charset="0"/>
              </a:rPr>
              <a:t>LOCKERBIE ACADEMY</a:t>
            </a:r>
            <a:r>
              <a:rPr lang="en-GB" altLang="en-US" sz="6000" dirty="0" smtClean="0">
                <a:cs typeface="Times New Roman" pitchFamily="18" charset="0"/>
              </a:rPr>
              <a:t> 	</a:t>
            </a:r>
            <a:br>
              <a:rPr lang="en-GB" altLang="en-US" sz="6000" dirty="0" smtClean="0">
                <a:cs typeface="Times New Roman" pitchFamily="18" charset="0"/>
              </a:rPr>
            </a:br>
            <a:r>
              <a:rPr lang="en-GB" altLang="en-US" sz="6000" dirty="0" smtClean="0">
                <a:cs typeface="Times New Roman" pitchFamily="18" charset="0"/>
              </a:rPr>
              <a:t>TRANSPORT UNIT</a:t>
            </a:r>
            <a:br>
              <a:rPr lang="en-GB" altLang="en-US" sz="6000" dirty="0" smtClean="0">
                <a:cs typeface="Times New Roman" pitchFamily="18" charset="0"/>
              </a:rPr>
            </a:br>
            <a:r>
              <a:rPr lang="en-GB" altLang="en-US" sz="6000" dirty="0" smtClean="0">
                <a:cs typeface="Times New Roman" pitchFamily="18" charset="0"/>
              </a:rPr>
              <a:t>Part 1</a:t>
            </a:r>
            <a:r>
              <a:rPr lang="en-GB" altLang="en-US" dirty="0" smtClean="0"/>
              <a:t> </a:t>
            </a:r>
          </a:p>
        </p:txBody>
      </p:sp>
      <p:sp>
        <p:nvSpPr>
          <p:cNvPr id="2053" name="Rectangle 3"/>
          <p:cNvSpPr>
            <a:spLocks noGrp="1" noChangeArrowheads="1"/>
          </p:cNvSpPr>
          <p:nvPr>
            <p:ph type="subTitle" idx="1"/>
          </p:nvPr>
        </p:nvSpPr>
        <p:spPr>
          <a:xfrm>
            <a:off x="1475656" y="5301208"/>
            <a:ext cx="6400800" cy="838200"/>
          </a:xfrm>
        </p:spPr>
        <p:txBody>
          <a:bodyPr/>
          <a:lstStyle/>
          <a:p>
            <a:pPr eaLnBrk="1" hangingPunct="1"/>
            <a:r>
              <a:rPr lang="en-GB" altLang="en-US" dirty="0" smtClean="0"/>
              <a:t>S1-S3 Road Safety &amp; PHYSICS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48131"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48132" name="Text Box 5"/>
          <p:cNvSpPr txBox="1">
            <a:spLocks noChangeArrowheads="1"/>
          </p:cNvSpPr>
          <p:nvPr/>
        </p:nvSpPr>
        <p:spPr bwMode="auto">
          <a:xfrm>
            <a:off x="457200" y="1477963"/>
            <a:ext cx="7848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FontTx/>
              <a:buNone/>
            </a:pPr>
            <a:r>
              <a:rPr lang="en-GB" altLang="en-US" sz="3600">
                <a:solidFill>
                  <a:schemeClr val="bg1"/>
                </a:solidFill>
              </a:rPr>
              <a:t>There is a saying among road safety professionals that ‘the safest car is the one with a spike sticking out of the steering wheel’ </a:t>
            </a:r>
          </a:p>
        </p:txBody>
      </p:sp>
      <p:sp>
        <p:nvSpPr>
          <p:cNvPr id="48133" name="Text Box 5"/>
          <p:cNvSpPr txBox="1">
            <a:spLocks noChangeArrowheads="1"/>
          </p:cNvSpPr>
          <p:nvPr/>
        </p:nvSpPr>
        <p:spPr bwMode="auto">
          <a:xfrm>
            <a:off x="1524000" y="4419600"/>
            <a:ext cx="65595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FontTx/>
              <a:buNone/>
            </a:pPr>
            <a:r>
              <a:rPr lang="en-GB" altLang="en-US" sz="2800">
                <a:latin typeface="Tahoma" pitchFamily="34" charset="0"/>
              </a:rPr>
              <a:t>Could this be true?</a:t>
            </a:r>
          </a:p>
          <a:p>
            <a:pPr algn="ctr" eaLnBrk="1" hangingPunct="1">
              <a:spcBef>
                <a:spcPct val="50000"/>
              </a:spcBef>
              <a:buFontTx/>
              <a:buNone/>
            </a:pPr>
            <a:r>
              <a:rPr lang="en-GB" altLang="en-US" sz="2800">
                <a:latin typeface="Tahoma" pitchFamily="34" charset="0"/>
              </a:rPr>
              <a:t>Are there any disadvantages to making cars safer?</a:t>
            </a:r>
            <a:r>
              <a:rPr lang="en-GB" altLang="en-US" sz="1800">
                <a:solidFill>
                  <a:schemeClr val="accent1"/>
                </a:solidFill>
                <a:latin typeface="Tahoma" pitchFamily="34" charset="0"/>
              </a:rPr>
              <a:t>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B0A4A1D-FEFB-4EAB-96C7-B0C670F1F3DC}" type="slidenum">
              <a:rPr lang="en-GB" altLang="en-US" sz="1800" smtClean="0">
                <a:solidFill>
                  <a:schemeClr val="accent1"/>
                </a:solidFill>
                <a:latin typeface="Times New Roman" pitchFamily="18" charset="0"/>
              </a:rPr>
              <a:pPr eaLnBrk="1" hangingPunct="1">
                <a:spcBef>
                  <a:spcPct val="0"/>
                </a:spcBef>
                <a:buFontTx/>
                <a:buNone/>
              </a:pPr>
              <a:t>100</a:t>
            </a:fld>
            <a:endParaRPr lang="en-GB" altLang="en-US" sz="1800" smtClean="0">
              <a:solidFill>
                <a:schemeClr val="accent1"/>
              </a:solidFill>
              <a:latin typeface="Times New Roman" pitchFamily="18" charset="0"/>
            </a:endParaRPr>
          </a:p>
        </p:txBody>
      </p:sp>
      <p:sp>
        <p:nvSpPr>
          <p:cNvPr id="9421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421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4213" name="Rectangle 2"/>
          <p:cNvSpPr>
            <a:spLocks noGrp="1" noChangeArrowheads="1"/>
          </p:cNvSpPr>
          <p:nvPr>
            <p:ph type="title"/>
          </p:nvPr>
        </p:nvSpPr>
        <p:spPr/>
        <p:txBody>
          <a:bodyPr/>
          <a:lstStyle/>
          <a:p>
            <a:pPr algn="ctr" eaLnBrk="1" hangingPunct="1"/>
            <a:r>
              <a:rPr lang="en-GB" altLang="en-US" smtClean="0">
                <a:solidFill>
                  <a:srgbClr val="FFFF00"/>
                </a:solidFill>
              </a:rPr>
              <a:t>THINKING TASK!-</a:t>
            </a:r>
            <a:r>
              <a:rPr lang="en-GB" altLang="en-US" smtClean="0"/>
              <a:t> More CARS less deaths- WHY?</a:t>
            </a:r>
          </a:p>
        </p:txBody>
      </p:sp>
      <p:pic>
        <p:nvPicPr>
          <p:cNvPr id="94214" name="Picture 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5" name="Rectangle 45">
            <a:hlinkClick r:id="rId3"/>
          </p:cNvPr>
          <p:cNvSpPr>
            <a:spLocks noChangeArrowheads="1"/>
          </p:cNvSpPr>
          <p:nvPr/>
        </p:nvSpPr>
        <p:spPr bwMode="auto">
          <a:xfrm>
            <a:off x="3276600" y="6096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tx1"/>
                </a:solidFill>
                <a:latin typeface="Times New Roman" pitchFamily="18" charset="0"/>
                <a:hlinkClick r:id="rId3"/>
              </a:rPr>
              <a:t>Crash Figures</a:t>
            </a:r>
            <a:endParaRPr lang="en-GB" altLang="en-US" sz="2400">
              <a:solidFill>
                <a:schemeClr val="tx1"/>
              </a:solidFill>
              <a:latin typeface="Times New Roman" pitchFamily="18" charset="0"/>
            </a:endParaRPr>
          </a:p>
        </p:txBody>
      </p:sp>
    </p:spTree>
    <p:extLst>
      <p:ext uri="{BB962C8B-B14F-4D97-AF65-F5344CB8AC3E}">
        <p14:creationId xmlns:p14="http://schemas.microsoft.com/office/powerpoint/2010/main" val="35094137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98EE8FC-5C07-44F2-B2C5-BEB348D00E0C}" type="slidenum">
              <a:rPr lang="en-GB" altLang="en-US" sz="1800" smtClean="0">
                <a:solidFill>
                  <a:schemeClr val="accent1"/>
                </a:solidFill>
                <a:latin typeface="Times New Roman" pitchFamily="18" charset="0"/>
              </a:rPr>
              <a:pPr eaLnBrk="1" hangingPunct="1">
                <a:spcBef>
                  <a:spcPct val="0"/>
                </a:spcBef>
                <a:buFontTx/>
                <a:buNone/>
              </a:pPr>
              <a:t>101</a:t>
            </a:fld>
            <a:endParaRPr lang="en-GB" altLang="en-US" sz="1800" smtClean="0">
              <a:solidFill>
                <a:schemeClr val="accent1"/>
              </a:solidFill>
              <a:latin typeface="Times New Roman" pitchFamily="18" charset="0"/>
            </a:endParaRPr>
          </a:p>
        </p:txBody>
      </p:sp>
      <p:sp>
        <p:nvSpPr>
          <p:cNvPr id="9523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523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5237" name="Rectangle 2"/>
          <p:cNvSpPr>
            <a:spLocks noGrp="1" noChangeArrowheads="1"/>
          </p:cNvSpPr>
          <p:nvPr>
            <p:ph type="title"/>
          </p:nvPr>
        </p:nvSpPr>
        <p:spPr/>
        <p:txBody>
          <a:bodyPr/>
          <a:lstStyle/>
          <a:p>
            <a:pPr eaLnBrk="1" hangingPunct="1"/>
            <a:endParaRPr lang="en-US" altLang="en-US" smtClean="0"/>
          </a:p>
        </p:txBody>
      </p:sp>
      <p:pic>
        <p:nvPicPr>
          <p:cNvPr id="141315" name="Picture 3" descr="Lollipop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5" descr="Stop 100 Y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6850"/>
            <a:ext cx="39624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461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box(out)">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55F2A187-3F35-4311-A8D9-B94A196894C2}" type="slidenum">
              <a:rPr lang="en-GB" altLang="en-US" sz="1800" smtClean="0">
                <a:solidFill>
                  <a:schemeClr val="accent1"/>
                </a:solidFill>
                <a:latin typeface="Times New Roman" pitchFamily="18" charset="0"/>
              </a:rPr>
              <a:pPr eaLnBrk="1" hangingPunct="1">
                <a:spcBef>
                  <a:spcPct val="0"/>
                </a:spcBef>
                <a:buFontTx/>
                <a:buNone/>
              </a:pPr>
              <a:t>102</a:t>
            </a:fld>
            <a:endParaRPr lang="en-GB" altLang="en-US" sz="1800" smtClean="0">
              <a:solidFill>
                <a:schemeClr val="accent1"/>
              </a:solidFill>
              <a:latin typeface="Times New Roman" pitchFamily="18" charset="0"/>
            </a:endParaRPr>
          </a:p>
        </p:txBody>
      </p:sp>
      <p:sp>
        <p:nvSpPr>
          <p:cNvPr id="9625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626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6261" name="Rectangle 2"/>
          <p:cNvSpPr>
            <a:spLocks noGrp="1" noChangeArrowheads="1"/>
          </p:cNvSpPr>
          <p:nvPr>
            <p:ph type="title"/>
          </p:nvPr>
        </p:nvSpPr>
        <p:spPr/>
        <p:txBody>
          <a:bodyPr/>
          <a:lstStyle/>
          <a:p>
            <a:pPr eaLnBrk="1" hangingPunct="1"/>
            <a:r>
              <a:rPr lang="en-GB" altLang="en-US" smtClean="0"/>
              <a:t>ADVANCED QUESTIONS</a:t>
            </a:r>
          </a:p>
        </p:txBody>
      </p:sp>
      <p:sp>
        <p:nvSpPr>
          <p:cNvPr id="96262" name="Rectangle 3"/>
          <p:cNvSpPr>
            <a:spLocks noGrp="1" noChangeArrowheads="1"/>
          </p:cNvSpPr>
          <p:nvPr>
            <p:ph type="body" idx="1"/>
          </p:nvPr>
        </p:nvSpPr>
        <p:spPr>
          <a:xfrm>
            <a:off x="228600" y="914400"/>
            <a:ext cx="8763000" cy="5257800"/>
          </a:xfrm>
        </p:spPr>
        <p:txBody>
          <a:bodyPr/>
          <a:lstStyle/>
          <a:p>
            <a:pPr eaLnBrk="1" hangingPunct="1">
              <a:buFontTx/>
              <a:buNone/>
            </a:pPr>
            <a:r>
              <a:rPr lang="en-AU" altLang="en-US" sz="2800" i="1" u="sng" dirty="0" smtClean="0">
                <a:solidFill>
                  <a:srgbClr val="66FFFF"/>
                </a:solidFill>
                <a:latin typeface="Arial" charset="0"/>
                <a:cs typeface="Arial" charset="0"/>
              </a:rPr>
              <a:t>Questions – Speed</a:t>
            </a:r>
            <a:endParaRPr lang="en-AU" altLang="en-US" sz="2800" u="sng" dirty="0" smtClean="0">
              <a:solidFill>
                <a:srgbClr val="66FFFF"/>
              </a:solidFill>
              <a:cs typeface="Times New Roman" pitchFamily="18" charset="0"/>
            </a:endParaRPr>
          </a:p>
          <a:p>
            <a:pPr eaLnBrk="1" hangingPunct="1">
              <a:buFontTx/>
              <a:buNone/>
            </a:pPr>
            <a:r>
              <a:rPr lang="en-AU" altLang="en-US" sz="2800" dirty="0" smtClean="0">
                <a:latin typeface="Arial" charset="0"/>
                <a:cs typeface="Arial" charset="0"/>
              </a:rPr>
              <a:t>1.</a:t>
            </a:r>
            <a:r>
              <a:rPr lang="en-AU" altLang="en-US" sz="2800" dirty="0" smtClean="0">
                <a:latin typeface="Times New Roman" pitchFamily="18" charset="0"/>
                <a:cs typeface="Times New Roman" pitchFamily="18" charset="0"/>
              </a:rPr>
              <a:t>    </a:t>
            </a:r>
            <a:r>
              <a:rPr lang="en-AU" altLang="en-US" sz="2800" dirty="0" smtClean="0">
                <a:latin typeface="Arial" charset="0"/>
                <a:cs typeface="Arial" charset="0"/>
              </a:rPr>
              <a:t>Calculate the speed of a motorbike if it travels 100 metres in 2.5 seconds?</a:t>
            </a:r>
            <a:endParaRPr lang="en-AU" altLang="en-US" sz="2800" dirty="0" smtClean="0">
              <a:cs typeface="Times New Roman" pitchFamily="18" charset="0"/>
            </a:endParaRPr>
          </a:p>
          <a:p>
            <a:pPr eaLnBrk="1" hangingPunct="1">
              <a:buFontTx/>
              <a:buNone/>
            </a:pPr>
            <a:r>
              <a:rPr lang="en-AU" altLang="en-US" sz="2800" dirty="0" smtClean="0">
                <a:latin typeface="Arial" charset="0"/>
                <a:cs typeface="Arial" charset="0"/>
              </a:rPr>
              <a:t>2.</a:t>
            </a:r>
            <a:r>
              <a:rPr lang="en-AU" altLang="en-US" sz="2800" dirty="0" smtClean="0">
                <a:latin typeface="Times New Roman" pitchFamily="18" charset="0"/>
                <a:cs typeface="Times New Roman" pitchFamily="18" charset="0"/>
              </a:rPr>
              <a:t>    </a:t>
            </a:r>
            <a:r>
              <a:rPr lang="en-AU" altLang="en-US" sz="2800" dirty="0" smtClean="0">
                <a:latin typeface="Arial" charset="0"/>
                <a:cs typeface="Arial" charset="0"/>
              </a:rPr>
              <a:t>Calculate the speed of a rocket if it can move 32 kilometres in 4 seconds?</a:t>
            </a:r>
            <a:endParaRPr lang="en-AU" altLang="en-US" sz="2800" dirty="0" smtClean="0">
              <a:cs typeface="Times New Roman" pitchFamily="18" charset="0"/>
            </a:endParaRPr>
          </a:p>
          <a:p>
            <a:pPr eaLnBrk="1" hangingPunct="1">
              <a:buFontTx/>
              <a:buNone/>
            </a:pPr>
            <a:r>
              <a:rPr lang="en-AU" altLang="en-US" sz="2800" dirty="0" smtClean="0">
                <a:latin typeface="Arial" charset="0"/>
                <a:cs typeface="Arial" charset="0"/>
              </a:rPr>
              <a:t>3.</a:t>
            </a:r>
            <a:r>
              <a:rPr lang="en-AU" altLang="en-US" sz="2800" dirty="0" smtClean="0">
                <a:latin typeface="Times New Roman" pitchFamily="18" charset="0"/>
                <a:cs typeface="Times New Roman" pitchFamily="18" charset="0"/>
              </a:rPr>
              <a:t>    </a:t>
            </a:r>
            <a:r>
              <a:rPr lang="en-AU" altLang="en-US" sz="2800" dirty="0" smtClean="0">
                <a:latin typeface="Arial" charset="0"/>
                <a:cs typeface="Arial" charset="0"/>
              </a:rPr>
              <a:t>Calculate the speed in m/s is a skateboarder moving if he can skate 6 kilometres in 10 minutes?</a:t>
            </a:r>
            <a:endParaRPr lang="en-AU" altLang="en-US" sz="2800" dirty="0" smtClean="0">
              <a:cs typeface="Times New Roman" pitchFamily="18" charset="0"/>
            </a:endParaRPr>
          </a:p>
          <a:p>
            <a:pPr eaLnBrk="1" hangingPunct="1">
              <a:buFontTx/>
              <a:buNone/>
            </a:pPr>
            <a:r>
              <a:rPr lang="en-AU" altLang="en-US" sz="2800" dirty="0" smtClean="0">
                <a:latin typeface="Arial" charset="0"/>
                <a:cs typeface="Arial" charset="0"/>
              </a:rPr>
              <a:t>4.</a:t>
            </a:r>
            <a:r>
              <a:rPr lang="en-AU" altLang="en-US" sz="2800" dirty="0" smtClean="0">
                <a:latin typeface="Times New Roman" pitchFamily="18" charset="0"/>
                <a:cs typeface="Times New Roman" pitchFamily="18" charset="0"/>
              </a:rPr>
              <a:t>    </a:t>
            </a:r>
            <a:r>
              <a:rPr lang="en-AU" altLang="en-US" sz="2800" dirty="0" smtClean="0">
                <a:latin typeface="Arial" charset="0"/>
                <a:cs typeface="Arial" charset="0"/>
              </a:rPr>
              <a:t>A red Ferrari zooms over 500 metres in 4 seconds, calculate its speed?</a:t>
            </a:r>
            <a:endParaRPr lang="en-AU" altLang="en-US" sz="2800" dirty="0" smtClean="0">
              <a:cs typeface="Times New Roman" pitchFamily="18" charset="0"/>
            </a:endParaRPr>
          </a:p>
          <a:p>
            <a:pPr eaLnBrk="1" hangingPunct="1">
              <a:buFontTx/>
              <a:buNone/>
            </a:pPr>
            <a:r>
              <a:rPr lang="en-AU" altLang="en-US" sz="2800" dirty="0" smtClean="0">
                <a:latin typeface="Arial" charset="0"/>
                <a:cs typeface="Arial" charset="0"/>
              </a:rPr>
              <a:t>5.</a:t>
            </a:r>
            <a:r>
              <a:rPr lang="en-AU" altLang="en-US" sz="2800" dirty="0" smtClean="0">
                <a:latin typeface="Times New Roman" pitchFamily="18" charset="0"/>
                <a:cs typeface="Times New Roman" pitchFamily="18" charset="0"/>
              </a:rPr>
              <a:t>    </a:t>
            </a:r>
            <a:r>
              <a:rPr lang="en-AU" altLang="en-US" sz="2800" dirty="0" smtClean="0">
                <a:latin typeface="Arial" charset="0"/>
                <a:cs typeface="Arial" charset="0"/>
              </a:rPr>
              <a:t>Calculate the time it would take a snail to slither 20 metres at 5 metres per hour?</a:t>
            </a:r>
            <a:endParaRPr lang="en-GB" altLang="en-US" sz="2800" dirty="0" smtClean="0"/>
          </a:p>
        </p:txBody>
      </p:sp>
    </p:spTree>
    <p:extLst>
      <p:ext uri="{BB962C8B-B14F-4D97-AF65-F5344CB8AC3E}">
        <p14:creationId xmlns:p14="http://schemas.microsoft.com/office/powerpoint/2010/main" val="17007745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C884BAF-409F-4B7C-BBC4-74DC1CB57FD0}" type="slidenum">
              <a:rPr lang="en-GB" altLang="en-US" sz="1800" smtClean="0">
                <a:solidFill>
                  <a:schemeClr val="accent1"/>
                </a:solidFill>
                <a:latin typeface="Times New Roman" pitchFamily="18" charset="0"/>
              </a:rPr>
              <a:pPr eaLnBrk="1" hangingPunct="1">
                <a:spcBef>
                  <a:spcPct val="0"/>
                </a:spcBef>
                <a:buFontTx/>
                <a:buNone/>
              </a:pPr>
              <a:t>103</a:t>
            </a:fld>
            <a:endParaRPr lang="en-GB" altLang="en-US" sz="1800" smtClean="0">
              <a:solidFill>
                <a:schemeClr val="accent1"/>
              </a:solidFill>
              <a:latin typeface="Times New Roman" pitchFamily="18" charset="0"/>
            </a:endParaRPr>
          </a:p>
        </p:txBody>
      </p:sp>
      <p:sp>
        <p:nvSpPr>
          <p:cNvPr id="9728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728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7285" name="Rectangle 2"/>
          <p:cNvSpPr>
            <a:spLocks noGrp="1" noChangeArrowheads="1"/>
          </p:cNvSpPr>
          <p:nvPr>
            <p:ph type="title"/>
          </p:nvPr>
        </p:nvSpPr>
        <p:spPr/>
        <p:txBody>
          <a:bodyPr/>
          <a:lstStyle/>
          <a:p>
            <a:pPr eaLnBrk="1" hangingPunct="1"/>
            <a:r>
              <a:rPr lang="en-GB" altLang="en-US" smtClean="0"/>
              <a:t>An Advanced Puzzle- are you smart enough?</a:t>
            </a:r>
          </a:p>
        </p:txBody>
      </p:sp>
      <p:sp>
        <p:nvSpPr>
          <p:cNvPr id="97286" name="Rectangle 3"/>
          <p:cNvSpPr>
            <a:spLocks noGrp="1" noChangeArrowheads="1"/>
          </p:cNvSpPr>
          <p:nvPr>
            <p:ph type="body" idx="1"/>
          </p:nvPr>
        </p:nvSpPr>
        <p:spPr>
          <a:xfrm>
            <a:off x="457200" y="1752600"/>
            <a:ext cx="7772400" cy="3740150"/>
          </a:xfrm>
        </p:spPr>
        <p:txBody>
          <a:bodyPr/>
          <a:lstStyle/>
          <a:p>
            <a:pPr eaLnBrk="1" hangingPunct="1">
              <a:lnSpc>
                <a:spcPct val="80000"/>
              </a:lnSpc>
              <a:buFontTx/>
              <a:buNone/>
            </a:pPr>
            <a:r>
              <a:rPr lang="en-GB" altLang="en-US" sz="2800" smtClean="0"/>
              <a:t>Bob and John are having a race from point A to point B and back again.</a:t>
            </a:r>
          </a:p>
          <a:p>
            <a:pPr eaLnBrk="1" hangingPunct="1">
              <a:lnSpc>
                <a:spcPct val="80000"/>
              </a:lnSpc>
              <a:buFontTx/>
              <a:buNone/>
            </a:pPr>
            <a:endParaRPr lang="en-GB" altLang="en-US" sz="2800" smtClean="0"/>
          </a:p>
          <a:p>
            <a:pPr eaLnBrk="1" hangingPunct="1">
              <a:lnSpc>
                <a:spcPct val="80000"/>
              </a:lnSpc>
              <a:buFontTx/>
              <a:buNone/>
            </a:pPr>
            <a:r>
              <a:rPr lang="en-GB" altLang="en-US" sz="2800" smtClean="0"/>
              <a:t>Bob runs the whole race at a speed of 5m/s.</a:t>
            </a:r>
          </a:p>
          <a:p>
            <a:pPr eaLnBrk="1" hangingPunct="1">
              <a:lnSpc>
                <a:spcPct val="80000"/>
              </a:lnSpc>
              <a:buFontTx/>
              <a:buNone/>
            </a:pPr>
            <a:endParaRPr lang="en-GB" altLang="en-US" sz="2800" smtClean="0"/>
          </a:p>
          <a:p>
            <a:pPr eaLnBrk="1" hangingPunct="1">
              <a:lnSpc>
                <a:spcPct val="80000"/>
              </a:lnSpc>
              <a:buFontTx/>
              <a:buNone/>
            </a:pPr>
            <a:r>
              <a:rPr lang="en-GB" altLang="en-US" sz="2800" smtClean="0"/>
              <a:t>John runs from A to B at 7m/s, but returns at 3m/s.</a:t>
            </a:r>
          </a:p>
          <a:p>
            <a:pPr eaLnBrk="1" hangingPunct="1">
              <a:lnSpc>
                <a:spcPct val="80000"/>
              </a:lnSpc>
              <a:buFontTx/>
              <a:buNone/>
            </a:pPr>
            <a:endParaRPr lang="en-GB" altLang="en-US" sz="2800" smtClean="0"/>
          </a:p>
          <a:p>
            <a:pPr eaLnBrk="1" hangingPunct="1">
              <a:lnSpc>
                <a:spcPct val="80000"/>
              </a:lnSpc>
              <a:buFontTx/>
              <a:buNone/>
            </a:pPr>
            <a:r>
              <a:rPr lang="en-GB" altLang="en-US" sz="2800" smtClean="0"/>
              <a:t>Who wins the race, or is it a draw?</a:t>
            </a:r>
          </a:p>
        </p:txBody>
      </p:sp>
      <p:grpSp>
        <p:nvGrpSpPr>
          <p:cNvPr id="97287" name="Group 4"/>
          <p:cNvGrpSpPr>
            <a:grpSpLocks/>
          </p:cNvGrpSpPr>
          <p:nvPr/>
        </p:nvGrpSpPr>
        <p:grpSpPr bwMode="auto">
          <a:xfrm>
            <a:off x="7315200" y="4876800"/>
            <a:ext cx="1335088" cy="1658938"/>
            <a:chOff x="768" y="3275"/>
            <a:chExt cx="841" cy="1045"/>
          </a:xfrm>
        </p:grpSpPr>
        <p:sp>
          <p:nvSpPr>
            <p:cNvPr id="97298" name="Freeform 5"/>
            <p:cNvSpPr>
              <a:spLocks/>
            </p:cNvSpPr>
            <p:nvPr/>
          </p:nvSpPr>
          <p:spPr bwMode="auto">
            <a:xfrm>
              <a:off x="1280" y="3275"/>
              <a:ext cx="256" cy="247"/>
            </a:xfrm>
            <a:custGeom>
              <a:avLst/>
              <a:gdLst>
                <a:gd name="T0" fmla="*/ 0 w 767"/>
                <a:gd name="T1" fmla="*/ 0 h 741"/>
                <a:gd name="T2" fmla="*/ 0 w 767"/>
                <a:gd name="T3" fmla="*/ 0 h 741"/>
                <a:gd name="T4" fmla="*/ 0 w 767"/>
                <a:gd name="T5" fmla="*/ 0 h 741"/>
                <a:gd name="T6" fmla="*/ 0 w 767"/>
                <a:gd name="T7" fmla="*/ 0 h 741"/>
                <a:gd name="T8" fmla="*/ 0 w 767"/>
                <a:gd name="T9" fmla="*/ 0 h 741"/>
                <a:gd name="T10" fmla="*/ 0 w 767"/>
                <a:gd name="T11" fmla="*/ 0 h 741"/>
                <a:gd name="T12" fmla="*/ 0 w 767"/>
                <a:gd name="T13" fmla="*/ 0 h 741"/>
                <a:gd name="T14" fmla="*/ 0 w 767"/>
                <a:gd name="T15" fmla="*/ 0 h 741"/>
                <a:gd name="T16" fmla="*/ 0 w 767"/>
                <a:gd name="T17" fmla="*/ 0 h 741"/>
                <a:gd name="T18" fmla="*/ 0 w 767"/>
                <a:gd name="T19" fmla="*/ 0 h 741"/>
                <a:gd name="T20" fmla="*/ 0 w 767"/>
                <a:gd name="T21" fmla="*/ 0 h 741"/>
                <a:gd name="T22" fmla="*/ 0 w 767"/>
                <a:gd name="T23" fmla="*/ 0 h 741"/>
                <a:gd name="T24" fmla="*/ 0 w 767"/>
                <a:gd name="T25" fmla="*/ 0 h 741"/>
                <a:gd name="T26" fmla="*/ 0 w 767"/>
                <a:gd name="T27" fmla="*/ 0 h 741"/>
                <a:gd name="T28" fmla="*/ 0 w 767"/>
                <a:gd name="T29" fmla="*/ 0 h 741"/>
                <a:gd name="T30" fmla="*/ 0 w 767"/>
                <a:gd name="T31" fmla="*/ 0 h 741"/>
                <a:gd name="T32" fmla="*/ 0 w 767"/>
                <a:gd name="T33" fmla="*/ 0 h 741"/>
                <a:gd name="T34" fmla="*/ 0 w 767"/>
                <a:gd name="T35" fmla="*/ 0 h 741"/>
                <a:gd name="T36" fmla="*/ 0 w 767"/>
                <a:gd name="T37" fmla="*/ 0 h 741"/>
                <a:gd name="T38" fmla="*/ 0 w 767"/>
                <a:gd name="T39" fmla="*/ 0 h 741"/>
                <a:gd name="T40" fmla="*/ 0 w 767"/>
                <a:gd name="T41" fmla="*/ 0 h 741"/>
                <a:gd name="T42" fmla="*/ 0 w 767"/>
                <a:gd name="T43" fmla="*/ 0 h 7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67" h="741">
                  <a:moveTo>
                    <a:pt x="510" y="505"/>
                  </a:moveTo>
                  <a:lnTo>
                    <a:pt x="570" y="366"/>
                  </a:lnTo>
                  <a:lnTo>
                    <a:pt x="602" y="232"/>
                  </a:lnTo>
                  <a:lnTo>
                    <a:pt x="570" y="124"/>
                  </a:lnTo>
                  <a:lnTo>
                    <a:pt x="473" y="31"/>
                  </a:lnTo>
                  <a:lnTo>
                    <a:pt x="355" y="0"/>
                  </a:lnTo>
                  <a:lnTo>
                    <a:pt x="195" y="62"/>
                  </a:lnTo>
                  <a:lnTo>
                    <a:pt x="93" y="186"/>
                  </a:lnTo>
                  <a:lnTo>
                    <a:pt x="31" y="340"/>
                  </a:lnTo>
                  <a:lnTo>
                    <a:pt x="10" y="448"/>
                  </a:lnTo>
                  <a:lnTo>
                    <a:pt x="0" y="571"/>
                  </a:lnTo>
                  <a:lnTo>
                    <a:pt x="10" y="658"/>
                  </a:lnTo>
                  <a:lnTo>
                    <a:pt x="46" y="726"/>
                  </a:lnTo>
                  <a:lnTo>
                    <a:pt x="138" y="741"/>
                  </a:lnTo>
                  <a:lnTo>
                    <a:pt x="246" y="726"/>
                  </a:lnTo>
                  <a:lnTo>
                    <a:pt x="350" y="665"/>
                  </a:lnTo>
                  <a:lnTo>
                    <a:pt x="442" y="618"/>
                  </a:lnTo>
                  <a:lnTo>
                    <a:pt x="478" y="582"/>
                  </a:lnTo>
                  <a:lnTo>
                    <a:pt x="710" y="633"/>
                  </a:lnTo>
                  <a:lnTo>
                    <a:pt x="767" y="628"/>
                  </a:lnTo>
                  <a:lnTo>
                    <a:pt x="767" y="571"/>
                  </a:lnTo>
                  <a:lnTo>
                    <a:pt x="510" y="50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299" name="Freeform 6"/>
            <p:cNvSpPr>
              <a:spLocks/>
            </p:cNvSpPr>
            <p:nvPr/>
          </p:nvSpPr>
          <p:spPr bwMode="auto">
            <a:xfrm>
              <a:off x="1069" y="3572"/>
              <a:ext cx="276" cy="483"/>
            </a:xfrm>
            <a:custGeom>
              <a:avLst/>
              <a:gdLst>
                <a:gd name="T0" fmla="*/ 0 w 828"/>
                <a:gd name="T1" fmla="*/ 0 h 1451"/>
                <a:gd name="T2" fmla="*/ 0 w 828"/>
                <a:gd name="T3" fmla="*/ 0 h 1451"/>
                <a:gd name="T4" fmla="*/ 0 w 828"/>
                <a:gd name="T5" fmla="*/ 0 h 1451"/>
                <a:gd name="T6" fmla="*/ 0 w 828"/>
                <a:gd name="T7" fmla="*/ 0 h 1451"/>
                <a:gd name="T8" fmla="*/ 0 w 828"/>
                <a:gd name="T9" fmla="*/ 0 h 1451"/>
                <a:gd name="T10" fmla="*/ 0 w 828"/>
                <a:gd name="T11" fmla="*/ 0 h 1451"/>
                <a:gd name="T12" fmla="*/ 0 w 828"/>
                <a:gd name="T13" fmla="*/ 0 h 1451"/>
                <a:gd name="T14" fmla="*/ 0 w 828"/>
                <a:gd name="T15" fmla="*/ 0 h 1451"/>
                <a:gd name="T16" fmla="*/ 0 w 828"/>
                <a:gd name="T17" fmla="*/ 0 h 1451"/>
                <a:gd name="T18" fmla="*/ 0 w 828"/>
                <a:gd name="T19" fmla="*/ 0 h 1451"/>
                <a:gd name="T20" fmla="*/ 0 w 828"/>
                <a:gd name="T21" fmla="*/ 0 h 1451"/>
                <a:gd name="T22" fmla="*/ 0 w 828"/>
                <a:gd name="T23" fmla="*/ 0 h 1451"/>
                <a:gd name="T24" fmla="*/ 0 w 828"/>
                <a:gd name="T25" fmla="*/ 0 h 1451"/>
                <a:gd name="T26" fmla="*/ 0 w 828"/>
                <a:gd name="T27" fmla="*/ 0 h 1451"/>
                <a:gd name="T28" fmla="*/ 0 w 828"/>
                <a:gd name="T29" fmla="*/ 0 h 1451"/>
                <a:gd name="T30" fmla="*/ 0 w 828"/>
                <a:gd name="T31" fmla="*/ 0 h 1451"/>
                <a:gd name="T32" fmla="*/ 0 w 828"/>
                <a:gd name="T33" fmla="*/ 0 h 1451"/>
                <a:gd name="T34" fmla="*/ 0 w 828"/>
                <a:gd name="T35" fmla="*/ 0 h 1451"/>
                <a:gd name="T36" fmla="*/ 0 w 828"/>
                <a:gd name="T37" fmla="*/ 0 h 1451"/>
                <a:gd name="T38" fmla="*/ 0 w 828"/>
                <a:gd name="T39" fmla="*/ 0 h 1451"/>
                <a:gd name="T40" fmla="*/ 0 w 828"/>
                <a:gd name="T41" fmla="*/ 0 h 1451"/>
                <a:gd name="T42" fmla="*/ 0 w 828"/>
                <a:gd name="T43" fmla="*/ 0 h 1451"/>
                <a:gd name="T44" fmla="*/ 0 w 828"/>
                <a:gd name="T45" fmla="*/ 0 h 1451"/>
                <a:gd name="T46" fmla="*/ 0 w 828"/>
                <a:gd name="T47" fmla="*/ 0 h 1451"/>
                <a:gd name="T48" fmla="*/ 0 w 828"/>
                <a:gd name="T49" fmla="*/ 0 h 14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8" h="1451">
                  <a:moveTo>
                    <a:pt x="277" y="216"/>
                  </a:moveTo>
                  <a:lnTo>
                    <a:pt x="381" y="108"/>
                  </a:lnTo>
                  <a:lnTo>
                    <a:pt x="551" y="6"/>
                  </a:lnTo>
                  <a:lnTo>
                    <a:pt x="628" y="0"/>
                  </a:lnTo>
                  <a:lnTo>
                    <a:pt x="766" y="46"/>
                  </a:lnTo>
                  <a:lnTo>
                    <a:pt x="828" y="113"/>
                  </a:lnTo>
                  <a:lnTo>
                    <a:pt x="828" y="216"/>
                  </a:lnTo>
                  <a:lnTo>
                    <a:pt x="726" y="406"/>
                  </a:lnTo>
                  <a:lnTo>
                    <a:pt x="612" y="555"/>
                  </a:lnTo>
                  <a:lnTo>
                    <a:pt x="566" y="678"/>
                  </a:lnTo>
                  <a:lnTo>
                    <a:pt x="535" y="823"/>
                  </a:lnTo>
                  <a:lnTo>
                    <a:pt x="566" y="962"/>
                  </a:lnTo>
                  <a:lnTo>
                    <a:pt x="597" y="1095"/>
                  </a:lnTo>
                  <a:lnTo>
                    <a:pt x="597" y="1249"/>
                  </a:lnTo>
                  <a:lnTo>
                    <a:pt x="551" y="1342"/>
                  </a:lnTo>
                  <a:lnTo>
                    <a:pt x="447" y="1394"/>
                  </a:lnTo>
                  <a:lnTo>
                    <a:pt x="324" y="1451"/>
                  </a:lnTo>
                  <a:lnTo>
                    <a:pt x="212" y="1451"/>
                  </a:lnTo>
                  <a:lnTo>
                    <a:pt x="134" y="1409"/>
                  </a:lnTo>
                  <a:lnTo>
                    <a:pt x="30" y="1239"/>
                  </a:lnTo>
                  <a:lnTo>
                    <a:pt x="0" y="1064"/>
                  </a:lnTo>
                  <a:lnTo>
                    <a:pt x="10" y="838"/>
                  </a:lnTo>
                  <a:lnTo>
                    <a:pt x="87" y="555"/>
                  </a:lnTo>
                  <a:lnTo>
                    <a:pt x="165" y="370"/>
                  </a:lnTo>
                  <a:lnTo>
                    <a:pt x="277" y="216"/>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300" name="Freeform 7"/>
            <p:cNvSpPr>
              <a:spLocks/>
            </p:cNvSpPr>
            <p:nvPr/>
          </p:nvSpPr>
          <p:spPr bwMode="auto">
            <a:xfrm>
              <a:off x="1002" y="3515"/>
              <a:ext cx="262" cy="306"/>
            </a:xfrm>
            <a:custGeom>
              <a:avLst/>
              <a:gdLst>
                <a:gd name="T0" fmla="*/ 0 w 786"/>
                <a:gd name="T1" fmla="*/ 0 h 916"/>
                <a:gd name="T2" fmla="*/ 0 w 786"/>
                <a:gd name="T3" fmla="*/ 0 h 916"/>
                <a:gd name="T4" fmla="*/ 0 w 786"/>
                <a:gd name="T5" fmla="*/ 0 h 916"/>
                <a:gd name="T6" fmla="*/ 0 w 786"/>
                <a:gd name="T7" fmla="*/ 0 h 916"/>
                <a:gd name="T8" fmla="*/ 0 w 786"/>
                <a:gd name="T9" fmla="*/ 0 h 916"/>
                <a:gd name="T10" fmla="*/ 0 w 786"/>
                <a:gd name="T11" fmla="*/ 0 h 916"/>
                <a:gd name="T12" fmla="*/ 0 w 786"/>
                <a:gd name="T13" fmla="*/ 0 h 916"/>
                <a:gd name="T14" fmla="*/ 0 w 786"/>
                <a:gd name="T15" fmla="*/ 0 h 916"/>
                <a:gd name="T16" fmla="*/ 0 w 786"/>
                <a:gd name="T17" fmla="*/ 0 h 916"/>
                <a:gd name="T18" fmla="*/ 0 w 786"/>
                <a:gd name="T19" fmla="*/ 0 h 916"/>
                <a:gd name="T20" fmla="*/ 0 w 786"/>
                <a:gd name="T21" fmla="*/ 0 h 916"/>
                <a:gd name="T22" fmla="*/ 0 w 786"/>
                <a:gd name="T23" fmla="*/ 0 h 916"/>
                <a:gd name="T24" fmla="*/ 0 w 786"/>
                <a:gd name="T25" fmla="*/ 0 h 916"/>
                <a:gd name="T26" fmla="*/ 0 w 786"/>
                <a:gd name="T27" fmla="*/ 0 h 916"/>
                <a:gd name="T28" fmla="*/ 0 w 786"/>
                <a:gd name="T29" fmla="*/ 0 h 916"/>
                <a:gd name="T30" fmla="*/ 0 w 786"/>
                <a:gd name="T31" fmla="*/ 0 h 916"/>
                <a:gd name="T32" fmla="*/ 0 w 786"/>
                <a:gd name="T33" fmla="*/ 0 h 916"/>
                <a:gd name="T34" fmla="*/ 0 w 786"/>
                <a:gd name="T35" fmla="*/ 0 h 916"/>
                <a:gd name="T36" fmla="*/ 0 w 786"/>
                <a:gd name="T37" fmla="*/ 0 h 916"/>
                <a:gd name="T38" fmla="*/ 0 w 786"/>
                <a:gd name="T39" fmla="*/ 0 h 916"/>
                <a:gd name="T40" fmla="*/ 0 w 786"/>
                <a:gd name="T41" fmla="*/ 0 h 916"/>
                <a:gd name="T42" fmla="*/ 0 w 786"/>
                <a:gd name="T43" fmla="*/ 0 h 916"/>
                <a:gd name="T44" fmla="*/ 0 w 786"/>
                <a:gd name="T45" fmla="*/ 0 h 916"/>
                <a:gd name="T46" fmla="*/ 0 w 786"/>
                <a:gd name="T47" fmla="*/ 0 h 916"/>
                <a:gd name="T48" fmla="*/ 0 w 786"/>
                <a:gd name="T49" fmla="*/ 0 h 916"/>
                <a:gd name="T50" fmla="*/ 0 w 786"/>
                <a:gd name="T51" fmla="*/ 0 h 916"/>
                <a:gd name="T52" fmla="*/ 0 w 786"/>
                <a:gd name="T53" fmla="*/ 0 h 916"/>
                <a:gd name="T54" fmla="*/ 0 w 786"/>
                <a:gd name="T55" fmla="*/ 0 h 9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6" h="916">
                  <a:moveTo>
                    <a:pt x="410" y="81"/>
                  </a:moveTo>
                  <a:lnTo>
                    <a:pt x="595" y="138"/>
                  </a:lnTo>
                  <a:lnTo>
                    <a:pt x="750" y="169"/>
                  </a:lnTo>
                  <a:lnTo>
                    <a:pt x="786" y="220"/>
                  </a:lnTo>
                  <a:lnTo>
                    <a:pt x="770" y="282"/>
                  </a:lnTo>
                  <a:lnTo>
                    <a:pt x="672" y="328"/>
                  </a:lnTo>
                  <a:lnTo>
                    <a:pt x="585" y="313"/>
                  </a:lnTo>
                  <a:lnTo>
                    <a:pt x="380" y="215"/>
                  </a:lnTo>
                  <a:lnTo>
                    <a:pt x="287" y="112"/>
                  </a:lnTo>
                  <a:lnTo>
                    <a:pt x="200" y="92"/>
                  </a:lnTo>
                  <a:lnTo>
                    <a:pt x="138" y="175"/>
                  </a:lnTo>
                  <a:lnTo>
                    <a:pt x="108" y="375"/>
                  </a:lnTo>
                  <a:lnTo>
                    <a:pt x="108" y="400"/>
                  </a:lnTo>
                  <a:lnTo>
                    <a:pt x="108" y="570"/>
                  </a:lnTo>
                  <a:lnTo>
                    <a:pt x="138" y="647"/>
                  </a:lnTo>
                  <a:lnTo>
                    <a:pt x="225" y="714"/>
                  </a:lnTo>
                  <a:lnTo>
                    <a:pt x="215" y="822"/>
                  </a:lnTo>
                  <a:lnTo>
                    <a:pt x="148" y="899"/>
                  </a:lnTo>
                  <a:lnTo>
                    <a:pt x="46" y="916"/>
                  </a:lnTo>
                  <a:lnTo>
                    <a:pt x="15" y="853"/>
                  </a:lnTo>
                  <a:lnTo>
                    <a:pt x="0" y="662"/>
                  </a:lnTo>
                  <a:lnTo>
                    <a:pt x="30" y="344"/>
                  </a:lnTo>
                  <a:lnTo>
                    <a:pt x="76" y="81"/>
                  </a:lnTo>
                  <a:lnTo>
                    <a:pt x="123" y="20"/>
                  </a:lnTo>
                  <a:lnTo>
                    <a:pt x="185" y="0"/>
                  </a:lnTo>
                  <a:lnTo>
                    <a:pt x="246" y="0"/>
                  </a:lnTo>
                  <a:lnTo>
                    <a:pt x="350" y="50"/>
                  </a:lnTo>
                  <a:lnTo>
                    <a:pt x="410" y="81"/>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301" name="Freeform 8"/>
            <p:cNvSpPr>
              <a:spLocks/>
            </p:cNvSpPr>
            <p:nvPr/>
          </p:nvSpPr>
          <p:spPr bwMode="auto">
            <a:xfrm>
              <a:off x="1258" y="3614"/>
              <a:ext cx="351" cy="238"/>
            </a:xfrm>
            <a:custGeom>
              <a:avLst/>
              <a:gdLst>
                <a:gd name="T0" fmla="*/ 0 w 1055"/>
                <a:gd name="T1" fmla="*/ 0 h 716"/>
                <a:gd name="T2" fmla="*/ 0 w 1055"/>
                <a:gd name="T3" fmla="*/ 0 h 716"/>
                <a:gd name="T4" fmla="*/ 0 w 1055"/>
                <a:gd name="T5" fmla="*/ 0 h 716"/>
                <a:gd name="T6" fmla="*/ 0 w 1055"/>
                <a:gd name="T7" fmla="*/ 0 h 716"/>
                <a:gd name="T8" fmla="*/ 0 w 1055"/>
                <a:gd name="T9" fmla="*/ 0 h 716"/>
                <a:gd name="T10" fmla="*/ 0 w 1055"/>
                <a:gd name="T11" fmla="*/ 0 h 716"/>
                <a:gd name="T12" fmla="*/ 0 w 1055"/>
                <a:gd name="T13" fmla="*/ 0 h 716"/>
                <a:gd name="T14" fmla="*/ 0 w 1055"/>
                <a:gd name="T15" fmla="*/ 0 h 716"/>
                <a:gd name="T16" fmla="*/ 0 w 1055"/>
                <a:gd name="T17" fmla="*/ 0 h 716"/>
                <a:gd name="T18" fmla="*/ 0 w 1055"/>
                <a:gd name="T19" fmla="*/ 0 h 716"/>
                <a:gd name="T20" fmla="*/ 0 w 1055"/>
                <a:gd name="T21" fmla="*/ 0 h 716"/>
                <a:gd name="T22" fmla="*/ 0 w 1055"/>
                <a:gd name="T23" fmla="*/ 0 h 716"/>
                <a:gd name="T24" fmla="*/ 0 w 1055"/>
                <a:gd name="T25" fmla="*/ 0 h 716"/>
                <a:gd name="T26" fmla="*/ 0 w 1055"/>
                <a:gd name="T27" fmla="*/ 0 h 716"/>
                <a:gd name="T28" fmla="*/ 0 w 1055"/>
                <a:gd name="T29" fmla="*/ 0 h 716"/>
                <a:gd name="T30" fmla="*/ 0 w 1055"/>
                <a:gd name="T31" fmla="*/ 0 h 716"/>
                <a:gd name="T32" fmla="*/ 0 w 1055"/>
                <a:gd name="T33" fmla="*/ 0 h 716"/>
                <a:gd name="T34" fmla="*/ 0 w 1055"/>
                <a:gd name="T35" fmla="*/ 0 h 716"/>
                <a:gd name="T36" fmla="*/ 0 w 1055"/>
                <a:gd name="T37" fmla="*/ 0 h 716"/>
                <a:gd name="T38" fmla="*/ 0 w 1055"/>
                <a:gd name="T39" fmla="*/ 0 h 716"/>
                <a:gd name="T40" fmla="*/ 0 w 1055"/>
                <a:gd name="T41" fmla="*/ 0 h 716"/>
                <a:gd name="T42" fmla="*/ 0 w 1055"/>
                <a:gd name="T43" fmla="*/ 0 h 716"/>
                <a:gd name="T44" fmla="*/ 0 w 1055"/>
                <a:gd name="T45" fmla="*/ 0 h 716"/>
                <a:gd name="T46" fmla="*/ 0 w 1055"/>
                <a:gd name="T47" fmla="*/ 0 h 716"/>
                <a:gd name="T48" fmla="*/ 0 w 1055"/>
                <a:gd name="T49" fmla="*/ 0 h 716"/>
                <a:gd name="T50" fmla="*/ 0 w 1055"/>
                <a:gd name="T51" fmla="*/ 0 h 716"/>
                <a:gd name="T52" fmla="*/ 0 w 1055"/>
                <a:gd name="T53" fmla="*/ 0 h 716"/>
                <a:gd name="T54" fmla="*/ 0 w 1055"/>
                <a:gd name="T55" fmla="*/ 0 h 7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55" h="716">
                  <a:moveTo>
                    <a:pt x="0" y="153"/>
                  </a:moveTo>
                  <a:lnTo>
                    <a:pt x="0" y="45"/>
                  </a:lnTo>
                  <a:lnTo>
                    <a:pt x="66" y="0"/>
                  </a:lnTo>
                  <a:lnTo>
                    <a:pt x="138" y="5"/>
                  </a:lnTo>
                  <a:lnTo>
                    <a:pt x="185" y="113"/>
                  </a:lnTo>
                  <a:lnTo>
                    <a:pt x="200" y="267"/>
                  </a:lnTo>
                  <a:lnTo>
                    <a:pt x="267" y="452"/>
                  </a:lnTo>
                  <a:lnTo>
                    <a:pt x="345" y="586"/>
                  </a:lnTo>
                  <a:lnTo>
                    <a:pt x="432" y="632"/>
                  </a:lnTo>
                  <a:lnTo>
                    <a:pt x="514" y="617"/>
                  </a:lnTo>
                  <a:lnTo>
                    <a:pt x="602" y="545"/>
                  </a:lnTo>
                  <a:lnTo>
                    <a:pt x="761" y="406"/>
                  </a:lnTo>
                  <a:lnTo>
                    <a:pt x="849" y="282"/>
                  </a:lnTo>
                  <a:lnTo>
                    <a:pt x="849" y="215"/>
                  </a:lnTo>
                  <a:lnTo>
                    <a:pt x="823" y="159"/>
                  </a:lnTo>
                  <a:lnTo>
                    <a:pt x="879" y="61"/>
                  </a:lnTo>
                  <a:lnTo>
                    <a:pt x="962" y="15"/>
                  </a:lnTo>
                  <a:lnTo>
                    <a:pt x="1034" y="51"/>
                  </a:lnTo>
                  <a:lnTo>
                    <a:pt x="1055" y="123"/>
                  </a:lnTo>
                  <a:lnTo>
                    <a:pt x="993" y="282"/>
                  </a:lnTo>
                  <a:lnTo>
                    <a:pt x="787" y="514"/>
                  </a:lnTo>
                  <a:lnTo>
                    <a:pt x="555" y="694"/>
                  </a:lnTo>
                  <a:lnTo>
                    <a:pt x="417" y="716"/>
                  </a:lnTo>
                  <a:lnTo>
                    <a:pt x="298" y="684"/>
                  </a:lnTo>
                  <a:lnTo>
                    <a:pt x="200" y="545"/>
                  </a:lnTo>
                  <a:lnTo>
                    <a:pt x="108" y="375"/>
                  </a:lnTo>
                  <a:lnTo>
                    <a:pt x="36" y="252"/>
                  </a:lnTo>
                  <a:lnTo>
                    <a:pt x="0" y="15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302" name="Freeform 9"/>
            <p:cNvSpPr>
              <a:spLocks/>
            </p:cNvSpPr>
            <p:nvPr/>
          </p:nvSpPr>
          <p:spPr bwMode="auto">
            <a:xfrm>
              <a:off x="1156" y="3959"/>
              <a:ext cx="349" cy="361"/>
            </a:xfrm>
            <a:custGeom>
              <a:avLst/>
              <a:gdLst>
                <a:gd name="T0" fmla="*/ 0 w 1045"/>
                <a:gd name="T1" fmla="*/ 0 h 1081"/>
                <a:gd name="T2" fmla="*/ 0 w 1045"/>
                <a:gd name="T3" fmla="*/ 0 h 1081"/>
                <a:gd name="T4" fmla="*/ 0 w 1045"/>
                <a:gd name="T5" fmla="*/ 0 h 1081"/>
                <a:gd name="T6" fmla="*/ 0 w 1045"/>
                <a:gd name="T7" fmla="*/ 0 h 1081"/>
                <a:gd name="T8" fmla="*/ 0 w 1045"/>
                <a:gd name="T9" fmla="*/ 0 h 1081"/>
                <a:gd name="T10" fmla="*/ 0 w 1045"/>
                <a:gd name="T11" fmla="*/ 0 h 1081"/>
                <a:gd name="T12" fmla="*/ 0 w 1045"/>
                <a:gd name="T13" fmla="*/ 0 h 1081"/>
                <a:gd name="T14" fmla="*/ 0 w 1045"/>
                <a:gd name="T15" fmla="*/ 0 h 1081"/>
                <a:gd name="T16" fmla="*/ 0 w 1045"/>
                <a:gd name="T17" fmla="*/ 0 h 1081"/>
                <a:gd name="T18" fmla="*/ 0 w 1045"/>
                <a:gd name="T19" fmla="*/ 0 h 1081"/>
                <a:gd name="T20" fmla="*/ 0 w 1045"/>
                <a:gd name="T21" fmla="*/ 0 h 1081"/>
                <a:gd name="T22" fmla="*/ 0 w 1045"/>
                <a:gd name="T23" fmla="*/ 0 h 1081"/>
                <a:gd name="T24" fmla="*/ 0 w 1045"/>
                <a:gd name="T25" fmla="*/ 0 h 1081"/>
                <a:gd name="T26" fmla="*/ 0 w 1045"/>
                <a:gd name="T27" fmla="*/ 0 h 1081"/>
                <a:gd name="T28" fmla="*/ 0 w 1045"/>
                <a:gd name="T29" fmla="*/ 0 h 1081"/>
                <a:gd name="T30" fmla="*/ 0 w 1045"/>
                <a:gd name="T31" fmla="*/ 0 h 1081"/>
                <a:gd name="T32" fmla="*/ 0 w 1045"/>
                <a:gd name="T33" fmla="*/ 0 h 1081"/>
                <a:gd name="T34" fmla="*/ 0 w 1045"/>
                <a:gd name="T35" fmla="*/ 0 h 1081"/>
                <a:gd name="T36" fmla="*/ 0 w 1045"/>
                <a:gd name="T37" fmla="*/ 0 h 1081"/>
                <a:gd name="T38" fmla="*/ 0 w 1045"/>
                <a:gd name="T39" fmla="*/ 0 h 1081"/>
                <a:gd name="T40" fmla="*/ 0 w 1045"/>
                <a:gd name="T41" fmla="*/ 0 h 1081"/>
                <a:gd name="T42" fmla="*/ 0 w 1045"/>
                <a:gd name="T43" fmla="*/ 0 h 1081"/>
                <a:gd name="T44" fmla="*/ 0 w 1045"/>
                <a:gd name="T45" fmla="*/ 0 h 1081"/>
                <a:gd name="T46" fmla="*/ 0 w 1045"/>
                <a:gd name="T47" fmla="*/ 0 h 1081"/>
                <a:gd name="T48" fmla="*/ 0 w 1045"/>
                <a:gd name="T49" fmla="*/ 0 h 1081"/>
                <a:gd name="T50" fmla="*/ 0 w 1045"/>
                <a:gd name="T51" fmla="*/ 0 h 1081"/>
                <a:gd name="T52" fmla="*/ 0 w 1045"/>
                <a:gd name="T53" fmla="*/ 0 h 1081"/>
                <a:gd name="T54" fmla="*/ 0 w 1045"/>
                <a:gd name="T55" fmla="*/ 0 h 1081"/>
                <a:gd name="T56" fmla="*/ 0 w 1045"/>
                <a:gd name="T57" fmla="*/ 0 h 1081"/>
                <a:gd name="T58" fmla="*/ 0 w 1045"/>
                <a:gd name="T59" fmla="*/ 0 h 1081"/>
                <a:gd name="T60" fmla="*/ 0 w 1045"/>
                <a:gd name="T61" fmla="*/ 0 h 1081"/>
                <a:gd name="T62" fmla="*/ 0 w 1045"/>
                <a:gd name="T63" fmla="*/ 0 h 1081"/>
                <a:gd name="T64" fmla="*/ 0 w 1045"/>
                <a:gd name="T65" fmla="*/ 0 h 1081"/>
                <a:gd name="T66" fmla="*/ 0 w 1045"/>
                <a:gd name="T67" fmla="*/ 0 h 1081"/>
                <a:gd name="T68" fmla="*/ 0 w 1045"/>
                <a:gd name="T69" fmla="*/ 0 h 1081"/>
                <a:gd name="T70" fmla="*/ 0 w 1045"/>
                <a:gd name="T71" fmla="*/ 0 h 1081"/>
                <a:gd name="T72" fmla="*/ 0 w 1045"/>
                <a:gd name="T73" fmla="*/ 0 h 1081"/>
                <a:gd name="T74" fmla="*/ 0 w 1045"/>
                <a:gd name="T75" fmla="*/ 0 h 1081"/>
                <a:gd name="T76" fmla="*/ 0 w 1045"/>
                <a:gd name="T77" fmla="*/ 0 h 1081"/>
                <a:gd name="T78" fmla="*/ 0 w 1045"/>
                <a:gd name="T79" fmla="*/ 0 h 1081"/>
                <a:gd name="T80" fmla="*/ 0 w 1045"/>
                <a:gd name="T81" fmla="*/ 0 h 1081"/>
                <a:gd name="T82" fmla="*/ 0 w 1045"/>
                <a:gd name="T83" fmla="*/ 0 h 1081"/>
                <a:gd name="T84" fmla="*/ 0 w 1045"/>
                <a:gd name="T85" fmla="*/ 0 h 1081"/>
                <a:gd name="T86" fmla="*/ 0 w 1045"/>
                <a:gd name="T87" fmla="*/ 0 h 1081"/>
                <a:gd name="T88" fmla="*/ 0 w 1045"/>
                <a:gd name="T89" fmla="*/ 0 h 1081"/>
                <a:gd name="T90" fmla="*/ 0 w 1045"/>
                <a:gd name="T91" fmla="*/ 0 h 10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45" h="1081">
                  <a:moveTo>
                    <a:pt x="0" y="103"/>
                  </a:moveTo>
                  <a:lnTo>
                    <a:pt x="88" y="0"/>
                  </a:lnTo>
                  <a:lnTo>
                    <a:pt x="216" y="0"/>
                  </a:lnTo>
                  <a:lnTo>
                    <a:pt x="457" y="26"/>
                  </a:lnTo>
                  <a:lnTo>
                    <a:pt x="741" y="41"/>
                  </a:lnTo>
                  <a:lnTo>
                    <a:pt x="849" y="88"/>
                  </a:lnTo>
                  <a:lnTo>
                    <a:pt x="896" y="148"/>
                  </a:lnTo>
                  <a:lnTo>
                    <a:pt x="906" y="241"/>
                  </a:lnTo>
                  <a:lnTo>
                    <a:pt x="874" y="340"/>
                  </a:lnTo>
                  <a:lnTo>
                    <a:pt x="787" y="488"/>
                  </a:lnTo>
                  <a:lnTo>
                    <a:pt x="674" y="612"/>
                  </a:lnTo>
                  <a:lnTo>
                    <a:pt x="587" y="725"/>
                  </a:lnTo>
                  <a:lnTo>
                    <a:pt x="550" y="812"/>
                  </a:lnTo>
                  <a:lnTo>
                    <a:pt x="525" y="874"/>
                  </a:lnTo>
                  <a:lnTo>
                    <a:pt x="535" y="921"/>
                  </a:lnTo>
                  <a:lnTo>
                    <a:pt x="540" y="952"/>
                  </a:lnTo>
                  <a:lnTo>
                    <a:pt x="644" y="952"/>
                  </a:lnTo>
                  <a:lnTo>
                    <a:pt x="803" y="926"/>
                  </a:lnTo>
                  <a:lnTo>
                    <a:pt x="906" y="926"/>
                  </a:lnTo>
                  <a:lnTo>
                    <a:pt x="1013" y="967"/>
                  </a:lnTo>
                  <a:lnTo>
                    <a:pt x="1045" y="1019"/>
                  </a:lnTo>
                  <a:lnTo>
                    <a:pt x="1013" y="1064"/>
                  </a:lnTo>
                  <a:lnTo>
                    <a:pt x="968" y="1081"/>
                  </a:lnTo>
                  <a:lnTo>
                    <a:pt x="896" y="1059"/>
                  </a:lnTo>
                  <a:lnTo>
                    <a:pt x="797" y="1003"/>
                  </a:lnTo>
                  <a:lnTo>
                    <a:pt x="694" y="1014"/>
                  </a:lnTo>
                  <a:lnTo>
                    <a:pt x="525" y="1044"/>
                  </a:lnTo>
                  <a:lnTo>
                    <a:pt x="473" y="1034"/>
                  </a:lnTo>
                  <a:lnTo>
                    <a:pt x="447" y="998"/>
                  </a:lnTo>
                  <a:lnTo>
                    <a:pt x="447" y="910"/>
                  </a:lnTo>
                  <a:lnTo>
                    <a:pt x="447" y="787"/>
                  </a:lnTo>
                  <a:lnTo>
                    <a:pt x="520" y="694"/>
                  </a:lnTo>
                  <a:lnTo>
                    <a:pt x="627" y="555"/>
                  </a:lnTo>
                  <a:lnTo>
                    <a:pt x="720" y="432"/>
                  </a:lnTo>
                  <a:lnTo>
                    <a:pt x="782" y="340"/>
                  </a:lnTo>
                  <a:lnTo>
                    <a:pt x="813" y="257"/>
                  </a:lnTo>
                  <a:lnTo>
                    <a:pt x="797" y="211"/>
                  </a:lnTo>
                  <a:lnTo>
                    <a:pt x="756" y="154"/>
                  </a:lnTo>
                  <a:lnTo>
                    <a:pt x="694" y="138"/>
                  </a:lnTo>
                  <a:lnTo>
                    <a:pt x="627" y="138"/>
                  </a:lnTo>
                  <a:lnTo>
                    <a:pt x="478" y="138"/>
                  </a:lnTo>
                  <a:lnTo>
                    <a:pt x="257" y="180"/>
                  </a:lnTo>
                  <a:lnTo>
                    <a:pt x="93" y="195"/>
                  </a:lnTo>
                  <a:lnTo>
                    <a:pt x="26" y="180"/>
                  </a:lnTo>
                  <a:lnTo>
                    <a:pt x="0" y="154"/>
                  </a:lnTo>
                  <a:lnTo>
                    <a:pt x="0" y="10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303" name="Freeform 10"/>
            <p:cNvSpPr>
              <a:spLocks/>
            </p:cNvSpPr>
            <p:nvPr/>
          </p:nvSpPr>
          <p:spPr bwMode="auto">
            <a:xfrm>
              <a:off x="768" y="3892"/>
              <a:ext cx="442" cy="344"/>
            </a:xfrm>
            <a:custGeom>
              <a:avLst/>
              <a:gdLst>
                <a:gd name="T0" fmla="*/ 0 w 1327"/>
                <a:gd name="T1" fmla="*/ 0 h 1030"/>
                <a:gd name="T2" fmla="*/ 0 w 1327"/>
                <a:gd name="T3" fmla="*/ 0 h 1030"/>
                <a:gd name="T4" fmla="*/ 0 w 1327"/>
                <a:gd name="T5" fmla="*/ 0 h 1030"/>
                <a:gd name="T6" fmla="*/ 0 w 1327"/>
                <a:gd name="T7" fmla="*/ 0 h 1030"/>
                <a:gd name="T8" fmla="*/ 0 w 1327"/>
                <a:gd name="T9" fmla="*/ 0 h 1030"/>
                <a:gd name="T10" fmla="*/ 0 w 1327"/>
                <a:gd name="T11" fmla="*/ 0 h 1030"/>
                <a:gd name="T12" fmla="*/ 0 w 1327"/>
                <a:gd name="T13" fmla="*/ 0 h 1030"/>
                <a:gd name="T14" fmla="*/ 0 w 1327"/>
                <a:gd name="T15" fmla="*/ 0 h 1030"/>
                <a:gd name="T16" fmla="*/ 0 w 1327"/>
                <a:gd name="T17" fmla="*/ 0 h 1030"/>
                <a:gd name="T18" fmla="*/ 0 w 1327"/>
                <a:gd name="T19" fmla="*/ 0 h 1030"/>
                <a:gd name="T20" fmla="*/ 0 w 1327"/>
                <a:gd name="T21" fmla="*/ 0 h 1030"/>
                <a:gd name="T22" fmla="*/ 0 w 1327"/>
                <a:gd name="T23" fmla="*/ 0 h 1030"/>
                <a:gd name="T24" fmla="*/ 0 w 1327"/>
                <a:gd name="T25" fmla="*/ 0 h 1030"/>
                <a:gd name="T26" fmla="*/ 0 w 1327"/>
                <a:gd name="T27" fmla="*/ 0 h 1030"/>
                <a:gd name="T28" fmla="*/ 0 w 1327"/>
                <a:gd name="T29" fmla="*/ 0 h 1030"/>
                <a:gd name="T30" fmla="*/ 0 w 1327"/>
                <a:gd name="T31" fmla="*/ 0 h 1030"/>
                <a:gd name="T32" fmla="*/ 0 w 1327"/>
                <a:gd name="T33" fmla="*/ 0 h 1030"/>
                <a:gd name="T34" fmla="*/ 0 w 1327"/>
                <a:gd name="T35" fmla="*/ 0 h 1030"/>
                <a:gd name="T36" fmla="*/ 0 w 1327"/>
                <a:gd name="T37" fmla="*/ 0 h 1030"/>
                <a:gd name="T38" fmla="*/ 0 w 1327"/>
                <a:gd name="T39" fmla="*/ 0 h 1030"/>
                <a:gd name="T40" fmla="*/ 0 w 1327"/>
                <a:gd name="T41" fmla="*/ 0 h 1030"/>
                <a:gd name="T42" fmla="*/ 0 w 1327"/>
                <a:gd name="T43" fmla="*/ 0 h 1030"/>
                <a:gd name="T44" fmla="*/ 0 w 1327"/>
                <a:gd name="T45" fmla="*/ 0 h 1030"/>
                <a:gd name="T46" fmla="*/ 0 w 1327"/>
                <a:gd name="T47" fmla="*/ 0 h 1030"/>
                <a:gd name="T48" fmla="*/ 0 w 1327"/>
                <a:gd name="T49" fmla="*/ 0 h 1030"/>
                <a:gd name="T50" fmla="*/ 0 w 1327"/>
                <a:gd name="T51" fmla="*/ 0 h 1030"/>
                <a:gd name="T52" fmla="*/ 0 w 1327"/>
                <a:gd name="T53" fmla="*/ 0 h 1030"/>
                <a:gd name="T54" fmla="*/ 0 w 1327"/>
                <a:gd name="T55" fmla="*/ 0 h 1030"/>
                <a:gd name="T56" fmla="*/ 0 w 1327"/>
                <a:gd name="T57" fmla="*/ 0 h 1030"/>
                <a:gd name="T58" fmla="*/ 0 w 1327"/>
                <a:gd name="T59" fmla="*/ 0 h 1030"/>
                <a:gd name="T60" fmla="*/ 0 w 1327"/>
                <a:gd name="T61" fmla="*/ 0 h 1030"/>
                <a:gd name="T62" fmla="*/ 0 w 1327"/>
                <a:gd name="T63" fmla="*/ 0 h 1030"/>
                <a:gd name="T64" fmla="*/ 0 w 1327"/>
                <a:gd name="T65" fmla="*/ 0 h 1030"/>
                <a:gd name="T66" fmla="*/ 0 w 1327"/>
                <a:gd name="T67" fmla="*/ 0 h 1030"/>
                <a:gd name="T68" fmla="*/ 0 w 1327"/>
                <a:gd name="T69" fmla="*/ 0 h 1030"/>
                <a:gd name="T70" fmla="*/ 0 w 1327"/>
                <a:gd name="T71" fmla="*/ 0 h 1030"/>
                <a:gd name="T72" fmla="*/ 0 w 1327"/>
                <a:gd name="T73" fmla="*/ 0 h 1030"/>
                <a:gd name="T74" fmla="*/ 0 w 1327"/>
                <a:gd name="T75" fmla="*/ 0 h 1030"/>
                <a:gd name="T76" fmla="*/ 0 w 1327"/>
                <a:gd name="T77" fmla="*/ 0 h 1030"/>
                <a:gd name="T78" fmla="*/ 0 w 1327"/>
                <a:gd name="T79" fmla="*/ 0 h 1030"/>
                <a:gd name="T80" fmla="*/ 0 w 1327"/>
                <a:gd name="T81" fmla="*/ 0 h 1030"/>
                <a:gd name="T82" fmla="*/ 0 w 1327"/>
                <a:gd name="T83" fmla="*/ 0 h 1030"/>
                <a:gd name="T84" fmla="*/ 0 w 1327"/>
                <a:gd name="T85" fmla="*/ 0 h 1030"/>
                <a:gd name="T86" fmla="*/ 0 w 1327"/>
                <a:gd name="T87" fmla="*/ 0 h 1030"/>
                <a:gd name="T88" fmla="*/ 0 w 1327"/>
                <a:gd name="T89" fmla="*/ 0 h 10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27" h="1030">
                  <a:moveTo>
                    <a:pt x="1080" y="427"/>
                  </a:moveTo>
                  <a:lnTo>
                    <a:pt x="1101" y="292"/>
                  </a:lnTo>
                  <a:lnTo>
                    <a:pt x="1178" y="242"/>
                  </a:lnTo>
                  <a:lnTo>
                    <a:pt x="1270" y="230"/>
                  </a:lnTo>
                  <a:lnTo>
                    <a:pt x="1327" y="292"/>
                  </a:lnTo>
                  <a:lnTo>
                    <a:pt x="1302" y="412"/>
                  </a:lnTo>
                  <a:lnTo>
                    <a:pt x="1250" y="571"/>
                  </a:lnTo>
                  <a:lnTo>
                    <a:pt x="1148" y="751"/>
                  </a:lnTo>
                  <a:lnTo>
                    <a:pt x="1018" y="906"/>
                  </a:lnTo>
                  <a:lnTo>
                    <a:pt x="911" y="988"/>
                  </a:lnTo>
                  <a:lnTo>
                    <a:pt x="793" y="1030"/>
                  </a:lnTo>
                  <a:lnTo>
                    <a:pt x="679" y="1013"/>
                  </a:lnTo>
                  <a:lnTo>
                    <a:pt x="591" y="968"/>
                  </a:lnTo>
                  <a:lnTo>
                    <a:pt x="561" y="890"/>
                  </a:lnTo>
                  <a:lnTo>
                    <a:pt x="524" y="756"/>
                  </a:lnTo>
                  <a:lnTo>
                    <a:pt x="484" y="509"/>
                  </a:lnTo>
                  <a:lnTo>
                    <a:pt x="452" y="339"/>
                  </a:lnTo>
                  <a:lnTo>
                    <a:pt x="452" y="138"/>
                  </a:lnTo>
                  <a:lnTo>
                    <a:pt x="432" y="102"/>
                  </a:lnTo>
                  <a:lnTo>
                    <a:pt x="370" y="92"/>
                  </a:lnTo>
                  <a:lnTo>
                    <a:pt x="299" y="148"/>
                  </a:lnTo>
                  <a:lnTo>
                    <a:pt x="232" y="242"/>
                  </a:lnTo>
                  <a:lnTo>
                    <a:pt x="155" y="292"/>
                  </a:lnTo>
                  <a:lnTo>
                    <a:pt x="35" y="292"/>
                  </a:lnTo>
                  <a:lnTo>
                    <a:pt x="0" y="262"/>
                  </a:lnTo>
                  <a:lnTo>
                    <a:pt x="0" y="210"/>
                  </a:lnTo>
                  <a:lnTo>
                    <a:pt x="52" y="165"/>
                  </a:lnTo>
                  <a:lnTo>
                    <a:pt x="108" y="180"/>
                  </a:lnTo>
                  <a:lnTo>
                    <a:pt x="160" y="170"/>
                  </a:lnTo>
                  <a:lnTo>
                    <a:pt x="252" y="102"/>
                  </a:lnTo>
                  <a:lnTo>
                    <a:pt x="345" y="30"/>
                  </a:lnTo>
                  <a:lnTo>
                    <a:pt x="432" y="10"/>
                  </a:lnTo>
                  <a:lnTo>
                    <a:pt x="556" y="0"/>
                  </a:lnTo>
                  <a:lnTo>
                    <a:pt x="561" y="56"/>
                  </a:lnTo>
                  <a:lnTo>
                    <a:pt x="529" y="118"/>
                  </a:lnTo>
                  <a:lnTo>
                    <a:pt x="524" y="277"/>
                  </a:lnTo>
                  <a:lnTo>
                    <a:pt x="561" y="489"/>
                  </a:lnTo>
                  <a:lnTo>
                    <a:pt x="617" y="694"/>
                  </a:lnTo>
                  <a:lnTo>
                    <a:pt x="669" y="818"/>
                  </a:lnTo>
                  <a:lnTo>
                    <a:pt x="746" y="875"/>
                  </a:lnTo>
                  <a:lnTo>
                    <a:pt x="823" y="875"/>
                  </a:lnTo>
                  <a:lnTo>
                    <a:pt x="901" y="818"/>
                  </a:lnTo>
                  <a:lnTo>
                    <a:pt x="1003" y="689"/>
                  </a:lnTo>
                  <a:lnTo>
                    <a:pt x="1070" y="504"/>
                  </a:lnTo>
                  <a:lnTo>
                    <a:pt x="1080" y="4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97288" name="Group 11"/>
          <p:cNvGrpSpPr>
            <a:grpSpLocks/>
          </p:cNvGrpSpPr>
          <p:nvPr/>
        </p:nvGrpSpPr>
        <p:grpSpPr bwMode="auto">
          <a:xfrm>
            <a:off x="6629400" y="4495800"/>
            <a:ext cx="990600" cy="1828800"/>
            <a:chOff x="1632" y="3168"/>
            <a:chExt cx="624" cy="1152"/>
          </a:xfrm>
        </p:grpSpPr>
        <p:sp>
          <p:nvSpPr>
            <p:cNvPr id="97291" name="Freeform 12"/>
            <p:cNvSpPr>
              <a:spLocks/>
            </p:cNvSpPr>
            <p:nvPr/>
          </p:nvSpPr>
          <p:spPr bwMode="auto">
            <a:xfrm>
              <a:off x="1920" y="3923"/>
              <a:ext cx="259" cy="397"/>
            </a:xfrm>
            <a:custGeom>
              <a:avLst/>
              <a:gdLst>
                <a:gd name="T0" fmla="*/ 0 w 1034"/>
                <a:gd name="T1" fmla="*/ 0 h 1191"/>
                <a:gd name="T2" fmla="*/ 0 w 1034"/>
                <a:gd name="T3" fmla="*/ 0 h 1191"/>
                <a:gd name="T4" fmla="*/ 0 w 1034"/>
                <a:gd name="T5" fmla="*/ 0 h 1191"/>
                <a:gd name="T6" fmla="*/ 0 w 1034"/>
                <a:gd name="T7" fmla="*/ 0 h 1191"/>
                <a:gd name="T8" fmla="*/ 0 w 1034"/>
                <a:gd name="T9" fmla="*/ 0 h 1191"/>
                <a:gd name="T10" fmla="*/ 0 w 1034"/>
                <a:gd name="T11" fmla="*/ 0 h 1191"/>
                <a:gd name="T12" fmla="*/ 0 w 1034"/>
                <a:gd name="T13" fmla="*/ 0 h 1191"/>
                <a:gd name="T14" fmla="*/ 0 w 1034"/>
                <a:gd name="T15" fmla="*/ 0 h 1191"/>
                <a:gd name="T16" fmla="*/ 0 w 1034"/>
                <a:gd name="T17" fmla="*/ 0 h 1191"/>
                <a:gd name="T18" fmla="*/ 0 w 1034"/>
                <a:gd name="T19" fmla="*/ 0 h 1191"/>
                <a:gd name="T20" fmla="*/ 0 w 1034"/>
                <a:gd name="T21" fmla="*/ 0 h 1191"/>
                <a:gd name="T22" fmla="*/ 0 w 1034"/>
                <a:gd name="T23" fmla="*/ 0 h 1191"/>
                <a:gd name="T24" fmla="*/ 0 w 1034"/>
                <a:gd name="T25" fmla="*/ 0 h 1191"/>
                <a:gd name="T26" fmla="*/ 0 w 1034"/>
                <a:gd name="T27" fmla="*/ 0 h 1191"/>
                <a:gd name="T28" fmla="*/ 0 w 1034"/>
                <a:gd name="T29" fmla="*/ 0 h 1191"/>
                <a:gd name="T30" fmla="*/ 0 w 1034"/>
                <a:gd name="T31" fmla="*/ 0 h 1191"/>
                <a:gd name="T32" fmla="*/ 0 w 1034"/>
                <a:gd name="T33" fmla="*/ 0 h 1191"/>
                <a:gd name="T34" fmla="*/ 0 w 1034"/>
                <a:gd name="T35" fmla="*/ 0 h 1191"/>
                <a:gd name="T36" fmla="*/ 0 w 1034"/>
                <a:gd name="T37" fmla="*/ 0 h 1191"/>
                <a:gd name="T38" fmla="*/ 0 w 1034"/>
                <a:gd name="T39" fmla="*/ 0 h 1191"/>
                <a:gd name="T40" fmla="*/ 0 w 1034"/>
                <a:gd name="T41" fmla="*/ 0 h 1191"/>
                <a:gd name="T42" fmla="*/ 0 w 1034"/>
                <a:gd name="T43" fmla="*/ 0 h 1191"/>
                <a:gd name="T44" fmla="*/ 0 w 1034"/>
                <a:gd name="T45" fmla="*/ 0 h 1191"/>
                <a:gd name="T46" fmla="*/ 0 w 1034"/>
                <a:gd name="T47" fmla="*/ 0 h 1191"/>
                <a:gd name="T48" fmla="*/ 0 w 1034"/>
                <a:gd name="T49" fmla="*/ 0 h 1191"/>
                <a:gd name="T50" fmla="*/ 0 w 1034"/>
                <a:gd name="T51" fmla="*/ 0 h 1191"/>
                <a:gd name="T52" fmla="*/ 0 w 1034"/>
                <a:gd name="T53" fmla="*/ 0 h 1191"/>
                <a:gd name="T54" fmla="*/ 0 w 1034"/>
                <a:gd name="T55" fmla="*/ 0 h 1191"/>
                <a:gd name="T56" fmla="*/ 0 w 1034"/>
                <a:gd name="T57" fmla="*/ 0 h 1191"/>
                <a:gd name="T58" fmla="*/ 0 w 1034"/>
                <a:gd name="T59" fmla="*/ 0 h 1191"/>
                <a:gd name="T60" fmla="*/ 0 w 1034"/>
                <a:gd name="T61" fmla="*/ 0 h 1191"/>
                <a:gd name="T62" fmla="*/ 0 w 1034"/>
                <a:gd name="T63" fmla="*/ 0 h 1191"/>
                <a:gd name="T64" fmla="*/ 0 w 1034"/>
                <a:gd name="T65" fmla="*/ 0 h 1191"/>
                <a:gd name="T66" fmla="*/ 0 w 1034"/>
                <a:gd name="T67" fmla="*/ 0 h 1191"/>
                <a:gd name="T68" fmla="*/ 0 w 1034"/>
                <a:gd name="T69" fmla="*/ 0 h 1191"/>
                <a:gd name="T70" fmla="*/ 0 w 1034"/>
                <a:gd name="T71" fmla="*/ 0 h 1191"/>
                <a:gd name="T72" fmla="*/ 0 w 1034"/>
                <a:gd name="T73" fmla="*/ 0 h 1191"/>
                <a:gd name="T74" fmla="*/ 0 w 1034"/>
                <a:gd name="T75" fmla="*/ 0 h 1191"/>
                <a:gd name="T76" fmla="*/ 0 w 1034"/>
                <a:gd name="T77" fmla="*/ 0 h 1191"/>
                <a:gd name="T78" fmla="*/ 0 w 1034"/>
                <a:gd name="T79" fmla="*/ 0 h 1191"/>
                <a:gd name="T80" fmla="*/ 0 w 1034"/>
                <a:gd name="T81" fmla="*/ 0 h 1191"/>
                <a:gd name="T82" fmla="*/ 0 w 1034"/>
                <a:gd name="T83" fmla="*/ 0 h 1191"/>
                <a:gd name="T84" fmla="*/ 0 w 1034"/>
                <a:gd name="T85" fmla="*/ 0 h 1191"/>
                <a:gd name="T86" fmla="*/ 0 w 1034"/>
                <a:gd name="T87" fmla="*/ 0 h 1191"/>
                <a:gd name="T88" fmla="*/ 0 w 1034"/>
                <a:gd name="T89" fmla="*/ 0 h 1191"/>
                <a:gd name="T90" fmla="*/ 0 w 1034"/>
                <a:gd name="T91" fmla="*/ 0 h 11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34" h="1191">
                  <a:moveTo>
                    <a:pt x="0" y="113"/>
                  </a:moveTo>
                  <a:lnTo>
                    <a:pt x="86" y="0"/>
                  </a:lnTo>
                  <a:lnTo>
                    <a:pt x="213" y="0"/>
                  </a:lnTo>
                  <a:lnTo>
                    <a:pt x="452" y="27"/>
                  </a:lnTo>
                  <a:lnTo>
                    <a:pt x="733" y="44"/>
                  </a:lnTo>
                  <a:lnTo>
                    <a:pt x="839" y="96"/>
                  </a:lnTo>
                  <a:lnTo>
                    <a:pt x="886" y="163"/>
                  </a:lnTo>
                  <a:lnTo>
                    <a:pt x="896" y="265"/>
                  </a:lnTo>
                  <a:lnTo>
                    <a:pt x="864" y="374"/>
                  </a:lnTo>
                  <a:lnTo>
                    <a:pt x="778" y="537"/>
                  </a:lnTo>
                  <a:lnTo>
                    <a:pt x="666" y="674"/>
                  </a:lnTo>
                  <a:lnTo>
                    <a:pt x="580" y="798"/>
                  </a:lnTo>
                  <a:lnTo>
                    <a:pt x="544" y="895"/>
                  </a:lnTo>
                  <a:lnTo>
                    <a:pt x="519" y="963"/>
                  </a:lnTo>
                  <a:lnTo>
                    <a:pt x="529" y="1015"/>
                  </a:lnTo>
                  <a:lnTo>
                    <a:pt x="534" y="1048"/>
                  </a:lnTo>
                  <a:lnTo>
                    <a:pt x="636" y="1048"/>
                  </a:lnTo>
                  <a:lnTo>
                    <a:pt x="794" y="1020"/>
                  </a:lnTo>
                  <a:lnTo>
                    <a:pt x="896" y="1020"/>
                  </a:lnTo>
                  <a:lnTo>
                    <a:pt x="1002" y="1065"/>
                  </a:lnTo>
                  <a:lnTo>
                    <a:pt x="1034" y="1122"/>
                  </a:lnTo>
                  <a:lnTo>
                    <a:pt x="1002" y="1172"/>
                  </a:lnTo>
                  <a:lnTo>
                    <a:pt x="957" y="1191"/>
                  </a:lnTo>
                  <a:lnTo>
                    <a:pt x="886" y="1167"/>
                  </a:lnTo>
                  <a:lnTo>
                    <a:pt x="788" y="1105"/>
                  </a:lnTo>
                  <a:lnTo>
                    <a:pt x="686" y="1117"/>
                  </a:lnTo>
                  <a:lnTo>
                    <a:pt x="519" y="1150"/>
                  </a:lnTo>
                  <a:lnTo>
                    <a:pt x="467" y="1139"/>
                  </a:lnTo>
                  <a:lnTo>
                    <a:pt x="442" y="1100"/>
                  </a:lnTo>
                  <a:lnTo>
                    <a:pt x="442" y="1002"/>
                  </a:lnTo>
                  <a:lnTo>
                    <a:pt x="442" y="867"/>
                  </a:lnTo>
                  <a:lnTo>
                    <a:pt x="514" y="765"/>
                  </a:lnTo>
                  <a:lnTo>
                    <a:pt x="620" y="611"/>
                  </a:lnTo>
                  <a:lnTo>
                    <a:pt x="711" y="476"/>
                  </a:lnTo>
                  <a:lnTo>
                    <a:pt x="773" y="374"/>
                  </a:lnTo>
                  <a:lnTo>
                    <a:pt x="804" y="283"/>
                  </a:lnTo>
                  <a:lnTo>
                    <a:pt x="788" y="231"/>
                  </a:lnTo>
                  <a:lnTo>
                    <a:pt x="748" y="168"/>
                  </a:lnTo>
                  <a:lnTo>
                    <a:pt x="686" y="152"/>
                  </a:lnTo>
                  <a:lnTo>
                    <a:pt x="620" y="152"/>
                  </a:lnTo>
                  <a:lnTo>
                    <a:pt x="472" y="152"/>
                  </a:lnTo>
                  <a:lnTo>
                    <a:pt x="254" y="198"/>
                  </a:lnTo>
                  <a:lnTo>
                    <a:pt x="91" y="215"/>
                  </a:lnTo>
                  <a:lnTo>
                    <a:pt x="25" y="198"/>
                  </a:lnTo>
                  <a:lnTo>
                    <a:pt x="0" y="168"/>
                  </a:lnTo>
                  <a:lnTo>
                    <a:pt x="0" y="1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97292" name="Group 13"/>
            <p:cNvGrpSpPr>
              <a:grpSpLocks/>
            </p:cNvGrpSpPr>
            <p:nvPr/>
          </p:nvGrpSpPr>
          <p:grpSpPr bwMode="auto">
            <a:xfrm>
              <a:off x="1632" y="3168"/>
              <a:ext cx="624" cy="1059"/>
              <a:chOff x="1632" y="3168"/>
              <a:chExt cx="624" cy="1059"/>
            </a:xfrm>
          </p:grpSpPr>
          <p:sp>
            <p:nvSpPr>
              <p:cNvPr id="97293" name="Freeform 14"/>
              <p:cNvSpPr>
                <a:spLocks/>
              </p:cNvSpPr>
              <p:nvPr/>
            </p:nvSpPr>
            <p:spPr bwMode="auto">
              <a:xfrm>
                <a:off x="2012" y="3168"/>
                <a:ext cx="189" cy="272"/>
              </a:xfrm>
              <a:custGeom>
                <a:avLst/>
                <a:gdLst>
                  <a:gd name="T0" fmla="*/ 0 w 758"/>
                  <a:gd name="T1" fmla="*/ 0 h 816"/>
                  <a:gd name="T2" fmla="*/ 0 w 758"/>
                  <a:gd name="T3" fmla="*/ 0 h 816"/>
                  <a:gd name="T4" fmla="*/ 0 w 758"/>
                  <a:gd name="T5" fmla="*/ 0 h 816"/>
                  <a:gd name="T6" fmla="*/ 0 w 758"/>
                  <a:gd name="T7" fmla="*/ 0 h 816"/>
                  <a:gd name="T8" fmla="*/ 0 w 758"/>
                  <a:gd name="T9" fmla="*/ 0 h 816"/>
                  <a:gd name="T10" fmla="*/ 0 w 758"/>
                  <a:gd name="T11" fmla="*/ 0 h 816"/>
                  <a:gd name="T12" fmla="*/ 0 w 758"/>
                  <a:gd name="T13" fmla="*/ 0 h 816"/>
                  <a:gd name="T14" fmla="*/ 0 w 758"/>
                  <a:gd name="T15" fmla="*/ 0 h 816"/>
                  <a:gd name="T16" fmla="*/ 0 w 758"/>
                  <a:gd name="T17" fmla="*/ 0 h 816"/>
                  <a:gd name="T18" fmla="*/ 0 w 758"/>
                  <a:gd name="T19" fmla="*/ 0 h 816"/>
                  <a:gd name="T20" fmla="*/ 0 w 758"/>
                  <a:gd name="T21" fmla="*/ 0 h 816"/>
                  <a:gd name="T22" fmla="*/ 0 w 758"/>
                  <a:gd name="T23" fmla="*/ 0 h 816"/>
                  <a:gd name="T24" fmla="*/ 0 w 758"/>
                  <a:gd name="T25" fmla="*/ 0 h 816"/>
                  <a:gd name="T26" fmla="*/ 0 w 758"/>
                  <a:gd name="T27" fmla="*/ 0 h 816"/>
                  <a:gd name="T28" fmla="*/ 0 w 758"/>
                  <a:gd name="T29" fmla="*/ 0 h 816"/>
                  <a:gd name="T30" fmla="*/ 0 w 758"/>
                  <a:gd name="T31" fmla="*/ 0 h 816"/>
                  <a:gd name="T32" fmla="*/ 0 w 758"/>
                  <a:gd name="T33" fmla="*/ 0 h 816"/>
                  <a:gd name="T34" fmla="*/ 0 w 758"/>
                  <a:gd name="T35" fmla="*/ 0 h 816"/>
                  <a:gd name="T36" fmla="*/ 0 w 758"/>
                  <a:gd name="T37" fmla="*/ 0 h 816"/>
                  <a:gd name="T38" fmla="*/ 0 w 758"/>
                  <a:gd name="T39" fmla="*/ 0 h 816"/>
                  <a:gd name="T40" fmla="*/ 0 w 758"/>
                  <a:gd name="T41" fmla="*/ 0 h 816"/>
                  <a:gd name="T42" fmla="*/ 0 w 758"/>
                  <a:gd name="T43" fmla="*/ 0 h 8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8" h="816">
                    <a:moveTo>
                      <a:pt x="504" y="557"/>
                    </a:moveTo>
                    <a:lnTo>
                      <a:pt x="564" y="403"/>
                    </a:lnTo>
                    <a:lnTo>
                      <a:pt x="595" y="255"/>
                    </a:lnTo>
                    <a:lnTo>
                      <a:pt x="564" y="136"/>
                    </a:lnTo>
                    <a:lnTo>
                      <a:pt x="467" y="35"/>
                    </a:lnTo>
                    <a:lnTo>
                      <a:pt x="351" y="0"/>
                    </a:lnTo>
                    <a:lnTo>
                      <a:pt x="193" y="68"/>
                    </a:lnTo>
                    <a:lnTo>
                      <a:pt x="91" y="205"/>
                    </a:lnTo>
                    <a:lnTo>
                      <a:pt x="30" y="375"/>
                    </a:lnTo>
                    <a:lnTo>
                      <a:pt x="10" y="494"/>
                    </a:lnTo>
                    <a:lnTo>
                      <a:pt x="0" y="629"/>
                    </a:lnTo>
                    <a:lnTo>
                      <a:pt x="10" y="726"/>
                    </a:lnTo>
                    <a:lnTo>
                      <a:pt x="45" y="800"/>
                    </a:lnTo>
                    <a:lnTo>
                      <a:pt x="136" y="816"/>
                    </a:lnTo>
                    <a:lnTo>
                      <a:pt x="243" y="800"/>
                    </a:lnTo>
                    <a:lnTo>
                      <a:pt x="346" y="733"/>
                    </a:lnTo>
                    <a:lnTo>
                      <a:pt x="437" y="681"/>
                    </a:lnTo>
                    <a:lnTo>
                      <a:pt x="472" y="642"/>
                    </a:lnTo>
                    <a:lnTo>
                      <a:pt x="702" y="698"/>
                    </a:lnTo>
                    <a:lnTo>
                      <a:pt x="758" y="692"/>
                    </a:lnTo>
                    <a:lnTo>
                      <a:pt x="758" y="629"/>
                    </a:lnTo>
                    <a:lnTo>
                      <a:pt x="504" y="5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294" name="Freeform 15"/>
              <p:cNvSpPr>
                <a:spLocks/>
              </p:cNvSpPr>
              <p:nvPr/>
            </p:nvSpPr>
            <p:spPr bwMode="auto">
              <a:xfrm>
                <a:off x="1855" y="3495"/>
                <a:ext cx="205" cy="533"/>
              </a:xfrm>
              <a:custGeom>
                <a:avLst/>
                <a:gdLst>
                  <a:gd name="T0" fmla="*/ 0 w 820"/>
                  <a:gd name="T1" fmla="*/ 0 h 1598"/>
                  <a:gd name="T2" fmla="*/ 0 w 820"/>
                  <a:gd name="T3" fmla="*/ 0 h 1598"/>
                  <a:gd name="T4" fmla="*/ 0 w 820"/>
                  <a:gd name="T5" fmla="*/ 0 h 1598"/>
                  <a:gd name="T6" fmla="*/ 0 w 820"/>
                  <a:gd name="T7" fmla="*/ 0 h 1598"/>
                  <a:gd name="T8" fmla="*/ 0 w 820"/>
                  <a:gd name="T9" fmla="*/ 0 h 1598"/>
                  <a:gd name="T10" fmla="*/ 0 w 820"/>
                  <a:gd name="T11" fmla="*/ 0 h 1598"/>
                  <a:gd name="T12" fmla="*/ 0 w 820"/>
                  <a:gd name="T13" fmla="*/ 0 h 1598"/>
                  <a:gd name="T14" fmla="*/ 0 w 820"/>
                  <a:gd name="T15" fmla="*/ 0 h 1598"/>
                  <a:gd name="T16" fmla="*/ 0 w 820"/>
                  <a:gd name="T17" fmla="*/ 0 h 1598"/>
                  <a:gd name="T18" fmla="*/ 0 w 820"/>
                  <a:gd name="T19" fmla="*/ 0 h 1598"/>
                  <a:gd name="T20" fmla="*/ 0 w 820"/>
                  <a:gd name="T21" fmla="*/ 0 h 1598"/>
                  <a:gd name="T22" fmla="*/ 0 w 820"/>
                  <a:gd name="T23" fmla="*/ 0 h 1598"/>
                  <a:gd name="T24" fmla="*/ 0 w 820"/>
                  <a:gd name="T25" fmla="*/ 0 h 1598"/>
                  <a:gd name="T26" fmla="*/ 0 w 820"/>
                  <a:gd name="T27" fmla="*/ 0 h 1598"/>
                  <a:gd name="T28" fmla="*/ 0 w 820"/>
                  <a:gd name="T29" fmla="*/ 0 h 1598"/>
                  <a:gd name="T30" fmla="*/ 0 w 820"/>
                  <a:gd name="T31" fmla="*/ 0 h 1598"/>
                  <a:gd name="T32" fmla="*/ 0 w 820"/>
                  <a:gd name="T33" fmla="*/ 0 h 1598"/>
                  <a:gd name="T34" fmla="*/ 0 w 820"/>
                  <a:gd name="T35" fmla="*/ 0 h 1598"/>
                  <a:gd name="T36" fmla="*/ 0 w 820"/>
                  <a:gd name="T37" fmla="*/ 0 h 1598"/>
                  <a:gd name="T38" fmla="*/ 0 w 820"/>
                  <a:gd name="T39" fmla="*/ 0 h 1598"/>
                  <a:gd name="T40" fmla="*/ 0 w 820"/>
                  <a:gd name="T41" fmla="*/ 0 h 1598"/>
                  <a:gd name="T42" fmla="*/ 0 w 820"/>
                  <a:gd name="T43" fmla="*/ 0 h 1598"/>
                  <a:gd name="T44" fmla="*/ 0 w 820"/>
                  <a:gd name="T45" fmla="*/ 0 h 1598"/>
                  <a:gd name="T46" fmla="*/ 0 w 820"/>
                  <a:gd name="T47" fmla="*/ 0 h 1598"/>
                  <a:gd name="T48" fmla="*/ 0 w 820"/>
                  <a:gd name="T49" fmla="*/ 0 h 15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0" h="1598">
                    <a:moveTo>
                      <a:pt x="275" y="237"/>
                    </a:moveTo>
                    <a:lnTo>
                      <a:pt x="378" y="118"/>
                    </a:lnTo>
                    <a:lnTo>
                      <a:pt x="545" y="5"/>
                    </a:lnTo>
                    <a:lnTo>
                      <a:pt x="622" y="0"/>
                    </a:lnTo>
                    <a:lnTo>
                      <a:pt x="758" y="50"/>
                    </a:lnTo>
                    <a:lnTo>
                      <a:pt x="820" y="124"/>
                    </a:lnTo>
                    <a:lnTo>
                      <a:pt x="820" y="237"/>
                    </a:lnTo>
                    <a:lnTo>
                      <a:pt x="718" y="446"/>
                    </a:lnTo>
                    <a:lnTo>
                      <a:pt x="606" y="611"/>
                    </a:lnTo>
                    <a:lnTo>
                      <a:pt x="560" y="747"/>
                    </a:lnTo>
                    <a:lnTo>
                      <a:pt x="529" y="906"/>
                    </a:lnTo>
                    <a:lnTo>
                      <a:pt x="560" y="1059"/>
                    </a:lnTo>
                    <a:lnTo>
                      <a:pt x="591" y="1206"/>
                    </a:lnTo>
                    <a:lnTo>
                      <a:pt x="591" y="1376"/>
                    </a:lnTo>
                    <a:lnTo>
                      <a:pt x="545" y="1478"/>
                    </a:lnTo>
                    <a:lnTo>
                      <a:pt x="443" y="1536"/>
                    </a:lnTo>
                    <a:lnTo>
                      <a:pt x="321" y="1598"/>
                    </a:lnTo>
                    <a:lnTo>
                      <a:pt x="210" y="1598"/>
                    </a:lnTo>
                    <a:lnTo>
                      <a:pt x="133" y="1552"/>
                    </a:lnTo>
                    <a:lnTo>
                      <a:pt x="30" y="1365"/>
                    </a:lnTo>
                    <a:lnTo>
                      <a:pt x="0" y="1173"/>
                    </a:lnTo>
                    <a:lnTo>
                      <a:pt x="10" y="923"/>
                    </a:lnTo>
                    <a:lnTo>
                      <a:pt x="87" y="611"/>
                    </a:lnTo>
                    <a:lnTo>
                      <a:pt x="163" y="407"/>
                    </a:lnTo>
                    <a:lnTo>
                      <a:pt x="275" y="23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295" name="Freeform 16"/>
              <p:cNvSpPr>
                <a:spLocks/>
              </p:cNvSpPr>
              <p:nvPr/>
            </p:nvSpPr>
            <p:spPr bwMode="auto">
              <a:xfrm>
                <a:off x="1806" y="3433"/>
                <a:ext cx="194" cy="336"/>
              </a:xfrm>
              <a:custGeom>
                <a:avLst/>
                <a:gdLst>
                  <a:gd name="T0" fmla="*/ 0 w 779"/>
                  <a:gd name="T1" fmla="*/ 0 h 1009"/>
                  <a:gd name="T2" fmla="*/ 0 w 779"/>
                  <a:gd name="T3" fmla="*/ 0 h 1009"/>
                  <a:gd name="T4" fmla="*/ 0 w 779"/>
                  <a:gd name="T5" fmla="*/ 0 h 1009"/>
                  <a:gd name="T6" fmla="*/ 0 w 779"/>
                  <a:gd name="T7" fmla="*/ 0 h 1009"/>
                  <a:gd name="T8" fmla="*/ 0 w 779"/>
                  <a:gd name="T9" fmla="*/ 0 h 1009"/>
                  <a:gd name="T10" fmla="*/ 0 w 779"/>
                  <a:gd name="T11" fmla="*/ 0 h 1009"/>
                  <a:gd name="T12" fmla="*/ 0 w 779"/>
                  <a:gd name="T13" fmla="*/ 0 h 1009"/>
                  <a:gd name="T14" fmla="*/ 0 w 779"/>
                  <a:gd name="T15" fmla="*/ 0 h 1009"/>
                  <a:gd name="T16" fmla="*/ 0 w 779"/>
                  <a:gd name="T17" fmla="*/ 0 h 1009"/>
                  <a:gd name="T18" fmla="*/ 0 w 779"/>
                  <a:gd name="T19" fmla="*/ 0 h 1009"/>
                  <a:gd name="T20" fmla="*/ 0 w 779"/>
                  <a:gd name="T21" fmla="*/ 0 h 1009"/>
                  <a:gd name="T22" fmla="*/ 0 w 779"/>
                  <a:gd name="T23" fmla="*/ 0 h 1009"/>
                  <a:gd name="T24" fmla="*/ 0 w 779"/>
                  <a:gd name="T25" fmla="*/ 0 h 1009"/>
                  <a:gd name="T26" fmla="*/ 0 w 779"/>
                  <a:gd name="T27" fmla="*/ 0 h 1009"/>
                  <a:gd name="T28" fmla="*/ 0 w 779"/>
                  <a:gd name="T29" fmla="*/ 0 h 1009"/>
                  <a:gd name="T30" fmla="*/ 0 w 779"/>
                  <a:gd name="T31" fmla="*/ 0 h 1009"/>
                  <a:gd name="T32" fmla="*/ 0 w 779"/>
                  <a:gd name="T33" fmla="*/ 0 h 1009"/>
                  <a:gd name="T34" fmla="*/ 0 w 779"/>
                  <a:gd name="T35" fmla="*/ 0 h 1009"/>
                  <a:gd name="T36" fmla="*/ 0 w 779"/>
                  <a:gd name="T37" fmla="*/ 0 h 1009"/>
                  <a:gd name="T38" fmla="*/ 0 w 779"/>
                  <a:gd name="T39" fmla="*/ 0 h 1009"/>
                  <a:gd name="T40" fmla="*/ 0 w 779"/>
                  <a:gd name="T41" fmla="*/ 0 h 1009"/>
                  <a:gd name="T42" fmla="*/ 0 w 779"/>
                  <a:gd name="T43" fmla="*/ 0 h 1009"/>
                  <a:gd name="T44" fmla="*/ 0 w 779"/>
                  <a:gd name="T45" fmla="*/ 0 h 1009"/>
                  <a:gd name="T46" fmla="*/ 0 w 779"/>
                  <a:gd name="T47" fmla="*/ 0 h 1009"/>
                  <a:gd name="T48" fmla="*/ 0 w 779"/>
                  <a:gd name="T49" fmla="*/ 0 h 1009"/>
                  <a:gd name="T50" fmla="*/ 0 w 779"/>
                  <a:gd name="T51" fmla="*/ 0 h 1009"/>
                  <a:gd name="T52" fmla="*/ 0 w 779"/>
                  <a:gd name="T53" fmla="*/ 0 h 1009"/>
                  <a:gd name="T54" fmla="*/ 0 w 779"/>
                  <a:gd name="T55" fmla="*/ 0 h 10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9" h="1009">
                    <a:moveTo>
                      <a:pt x="406" y="89"/>
                    </a:moveTo>
                    <a:lnTo>
                      <a:pt x="589" y="152"/>
                    </a:lnTo>
                    <a:lnTo>
                      <a:pt x="742" y="187"/>
                    </a:lnTo>
                    <a:lnTo>
                      <a:pt x="779" y="242"/>
                    </a:lnTo>
                    <a:lnTo>
                      <a:pt x="762" y="311"/>
                    </a:lnTo>
                    <a:lnTo>
                      <a:pt x="666" y="361"/>
                    </a:lnTo>
                    <a:lnTo>
                      <a:pt x="579" y="344"/>
                    </a:lnTo>
                    <a:lnTo>
                      <a:pt x="376" y="237"/>
                    </a:lnTo>
                    <a:lnTo>
                      <a:pt x="285" y="124"/>
                    </a:lnTo>
                    <a:lnTo>
                      <a:pt x="198" y="101"/>
                    </a:lnTo>
                    <a:lnTo>
                      <a:pt x="137" y="192"/>
                    </a:lnTo>
                    <a:lnTo>
                      <a:pt x="107" y="413"/>
                    </a:lnTo>
                    <a:lnTo>
                      <a:pt x="107" y="441"/>
                    </a:lnTo>
                    <a:lnTo>
                      <a:pt x="107" y="628"/>
                    </a:lnTo>
                    <a:lnTo>
                      <a:pt x="137" y="713"/>
                    </a:lnTo>
                    <a:lnTo>
                      <a:pt x="223" y="787"/>
                    </a:lnTo>
                    <a:lnTo>
                      <a:pt x="213" y="906"/>
                    </a:lnTo>
                    <a:lnTo>
                      <a:pt x="147" y="991"/>
                    </a:lnTo>
                    <a:lnTo>
                      <a:pt x="46" y="1009"/>
                    </a:lnTo>
                    <a:lnTo>
                      <a:pt x="15" y="941"/>
                    </a:lnTo>
                    <a:lnTo>
                      <a:pt x="0" y="730"/>
                    </a:lnTo>
                    <a:lnTo>
                      <a:pt x="30" y="379"/>
                    </a:lnTo>
                    <a:lnTo>
                      <a:pt x="76" y="89"/>
                    </a:lnTo>
                    <a:lnTo>
                      <a:pt x="122" y="22"/>
                    </a:lnTo>
                    <a:lnTo>
                      <a:pt x="183" y="0"/>
                    </a:lnTo>
                    <a:lnTo>
                      <a:pt x="244" y="0"/>
                    </a:lnTo>
                    <a:lnTo>
                      <a:pt x="346" y="55"/>
                    </a:lnTo>
                    <a:lnTo>
                      <a:pt x="406" y="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296" name="Freeform 17"/>
              <p:cNvSpPr>
                <a:spLocks/>
              </p:cNvSpPr>
              <p:nvPr/>
            </p:nvSpPr>
            <p:spPr bwMode="auto">
              <a:xfrm>
                <a:off x="1995" y="3541"/>
                <a:ext cx="261" cy="263"/>
              </a:xfrm>
              <a:custGeom>
                <a:avLst/>
                <a:gdLst>
                  <a:gd name="T0" fmla="*/ 0 w 1044"/>
                  <a:gd name="T1" fmla="*/ 0 h 789"/>
                  <a:gd name="T2" fmla="*/ 0 w 1044"/>
                  <a:gd name="T3" fmla="*/ 0 h 789"/>
                  <a:gd name="T4" fmla="*/ 0 w 1044"/>
                  <a:gd name="T5" fmla="*/ 0 h 789"/>
                  <a:gd name="T6" fmla="*/ 0 w 1044"/>
                  <a:gd name="T7" fmla="*/ 0 h 789"/>
                  <a:gd name="T8" fmla="*/ 0 w 1044"/>
                  <a:gd name="T9" fmla="*/ 0 h 789"/>
                  <a:gd name="T10" fmla="*/ 0 w 1044"/>
                  <a:gd name="T11" fmla="*/ 0 h 789"/>
                  <a:gd name="T12" fmla="*/ 0 w 1044"/>
                  <a:gd name="T13" fmla="*/ 0 h 789"/>
                  <a:gd name="T14" fmla="*/ 0 w 1044"/>
                  <a:gd name="T15" fmla="*/ 0 h 789"/>
                  <a:gd name="T16" fmla="*/ 0 w 1044"/>
                  <a:gd name="T17" fmla="*/ 0 h 789"/>
                  <a:gd name="T18" fmla="*/ 0 w 1044"/>
                  <a:gd name="T19" fmla="*/ 0 h 789"/>
                  <a:gd name="T20" fmla="*/ 0 w 1044"/>
                  <a:gd name="T21" fmla="*/ 0 h 789"/>
                  <a:gd name="T22" fmla="*/ 0 w 1044"/>
                  <a:gd name="T23" fmla="*/ 0 h 789"/>
                  <a:gd name="T24" fmla="*/ 0 w 1044"/>
                  <a:gd name="T25" fmla="*/ 0 h 789"/>
                  <a:gd name="T26" fmla="*/ 0 w 1044"/>
                  <a:gd name="T27" fmla="*/ 0 h 789"/>
                  <a:gd name="T28" fmla="*/ 0 w 1044"/>
                  <a:gd name="T29" fmla="*/ 0 h 789"/>
                  <a:gd name="T30" fmla="*/ 0 w 1044"/>
                  <a:gd name="T31" fmla="*/ 0 h 789"/>
                  <a:gd name="T32" fmla="*/ 0 w 1044"/>
                  <a:gd name="T33" fmla="*/ 0 h 789"/>
                  <a:gd name="T34" fmla="*/ 0 w 1044"/>
                  <a:gd name="T35" fmla="*/ 0 h 789"/>
                  <a:gd name="T36" fmla="*/ 0 w 1044"/>
                  <a:gd name="T37" fmla="*/ 0 h 789"/>
                  <a:gd name="T38" fmla="*/ 0 w 1044"/>
                  <a:gd name="T39" fmla="*/ 0 h 789"/>
                  <a:gd name="T40" fmla="*/ 0 w 1044"/>
                  <a:gd name="T41" fmla="*/ 0 h 789"/>
                  <a:gd name="T42" fmla="*/ 0 w 1044"/>
                  <a:gd name="T43" fmla="*/ 0 h 789"/>
                  <a:gd name="T44" fmla="*/ 0 w 1044"/>
                  <a:gd name="T45" fmla="*/ 0 h 789"/>
                  <a:gd name="T46" fmla="*/ 0 w 1044"/>
                  <a:gd name="T47" fmla="*/ 0 h 789"/>
                  <a:gd name="T48" fmla="*/ 0 w 1044"/>
                  <a:gd name="T49" fmla="*/ 0 h 789"/>
                  <a:gd name="T50" fmla="*/ 0 w 1044"/>
                  <a:gd name="T51" fmla="*/ 0 h 789"/>
                  <a:gd name="T52" fmla="*/ 0 w 1044"/>
                  <a:gd name="T53" fmla="*/ 0 h 789"/>
                  <a:gd name="T54" fmla="*/ 0 w 1044"/>
                  <a:gd name="T55" fmla="*/ 0 h 7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44" h="789">
                    <a:moveTo>
                      <a:pt x="0" y="169"/>
                    </a:moveTo>
                    <a:lnTo>
                      <a:pt x="0" y="50"/>
                    </a:lnTo>
                    <a:lnTo>
                      <a:pt x="66" y="0"/>
                    </a:lnTo>
                    <a:lnTo>
                      <a:pt x="137" y="5"/>
                    </a:lnTo>
                    <a:lnTo>
                      <a:pt x="183" y="124"/>
                    </a:lnTo>
                    <a:lnTo>
                      <a:pt x="198" y="295"/>
                    </a:lnTo>
                    <a:lnTo>
                      <a:pt x="265" y="498"/>
                    </a:lnTo>
                    <a:lnTo>
                      <a:pt x="341" y="646"/>
                    </a:lnTo>
                    <a:lnTo>
                      <a:pt x="428" y="697"/>
                    </a:lnTo>
                    <a:lnTo>
                      <a:pt x="509" y="680"/>
                    </a:lnTo>
                    <a:lnTo>
                      <a:pt x="596" y="600"/>
                    </a:lnTo>
                    <a:lnTo>
                      <a:pt x="754" y="448"/>
                    </a:lnTo>
                    <a:lnTo>
                      <a:pt x="840" y="311"/>
                    </a:lnTo>
                    <a:lnTo>
                      <a:pt x="840" y="237"/>
                    </a:lnTo>
                    <a:lnTo>
                      <a:pt x="815" y="176"/>
                    </a:lnTo>
                    <a:lnTo>
                      <a:pt x="870" y="67"/>
                    </a:lnTo>
                    <a:lnTo>
                      <a:pt x="952" y="17"/>
                    </a:lnTo>
                    <a:lnTo>
                      <a:pt x="1023" y="56"/>
                    </a:lnTo>
                    <a:lnTo>
                      <a:pt x="1044" y="135"/>
                    </a:lnTo>
                    <a:lnTo>
                      <a:pt x="983" y="311"/>
                    </a:lnTo>
                    <a:lnTo>
                      <a:pt x="779" y="567"/>
                    </a:lnTo>
                    <a:lnTo>
                      <a:pt x="549" y="765"/>
                    </a:lnTo>
                    <a:lnTo>
                      <a:pt x="413" y="789"/>
                    </a:lnTo>
                    <a:lnTo>
                      <a:pt x="295" y="754"/>
                    </a:lnTo>
                    <a:lnTo>
                      <a:pt x="198" y="600"/>
                    </a:lnTo>
                    <a:lnTo>
                      <a:pt x="107" y="413"/>
                    </a:lnTo>
                    <a:lnTo>
                      <a:pt x="36" y="278"/>
                    </a:lnTo>
                    <a:lnTo>
                      <a:pt x="0" y="1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7297" name="Freeform 18"/>
              <p:cNvSpPr>
                <a:spLocks/>
              </p:cNvSpPr>
              <p:nvPr/>
            </p:nvSpPr>
            <p:spPr bwMode="auto">
              <a:xfrm>
                <a:off x="1632" y="3848"/>
                <a:ext cx="328" cy="379"/>
              </a:xfrm>
              <a:custGeom>
                <a:avLst/>
                <a:gdLst>
                  <a:gd name="T0" fmla="*/ 0 w 1313"/>
                  <a:gd name="T1" fmla="*/ 0 h 1136"/>
                  <a:gd name="T2" fmla="*/ 0 w 1313"/>
                  <a:gd name="T3" fmla="*/ 0 h 1136"/>
                  <a:gd name="T4" fmla="*/ 0 w 1313"/>
                  <a:gd name="T5" fmla="*/ 0 h 1136"/>
                  <a:gd name="T6" fmla="*/ 0 w 1313"/>
                  <a:gd name="T7" fmla="*/ 0 h 1136"/>
                  <a:gd name="T8" fmla="*/ 0 w 1313"/>
                  <a:gd name="T9" fmla="*/ 0 h 1136"/>
                  <a:gd name="T10" fmla="*/ 0 w 1313"/>
                  <a:gd name="T11" fmla="*/ 0 h 1136"/>
                  <a:gd name="T12" fmla="*/ 0 w 1313"/>
                  <a:gd name="T13" fmla="*/ 0 h 1136"/>
                  <a:gd name="T14" fmla="*/ 0 w 1313"/>
                  <a:gd name="T15" fmla="*/ 0 h 1136"/>
                  <a:gd name="T16" fmla="*/ 0 w 1313"/>
                  <a:gd name="T17" fmla="*/ 0 h 1136"/>
                  <a:gd name="T18" fmla="*/ 0 w 1313"/>
                  <a:gd name="T19" fmla="*/ 0 h 1136"/>
                  <a:gd name="T20" fmla="*/ 0 w 1313"/>
                  <a:gd name="T21" fmla="*/ 0 h 1136"/>
                  <a:gd name="T22" fmla="*/ 0 w 1313"/>
                  <a:gd name="T23" fmla="*/ 0 h 1136"/>
                  <a:gd name="T24" fmla="*/ 0 w 1313"/>
                  <a:gd name="T25" fmla="*/ 0 h 1136"/>
                  <a:gd name="T26" fmla="*/ 0 w 1313"/>
                  <a:gd name="T27" fmla="*/ 0 h 1136"/>
                  <a:gd name="T28" fmla="*/ 0 w 1313"/>
                  <a:gd name="T29" fmla="*/ 0 h 1136"/>
                  <a:gd name="T30" fmla="*/ 0 w 1313"/>
                  <a:gd name="T31" fmla="*/ 0 h 1136"/>
                  <a:gd name="T32" fmla="*/ 0 w 1313"/>
                  <a:gd name="T33" fmla="*/ 0 h 1136"/>
                  <a:gd name="T34" fmla="*/ 0 w 1313"/>
                  <a:gd name="T35" fmla="*/ 0 h 1136"/>
                  <a:gd name="T36" fmla="*/ 0 w 1313"/>
                  <a:gd name="T37" fmla="*/ 0 h 1136"/>
                  <a:gd name="T38" fmla="*/ 0 w 1313"/>
                  <a:gd name="T39" fmla="*/ 0 h 1136"/>
                  <a:gd name="T40" fmla="*/ 0 w 1313"/>
                  <a:gd name="T41" fmla="*/ 0 h 1136"/>
                  <a:gd name="T42" fmla="*/ 0 w 1313"/>
                  <a:gd name="T43" fmla="*/ 0 h 1136"/>
                  <a:gd name="T44" fmla="*/ 0 w 1313"/>
                  <a:gd name="T45" fmla="*/ 0 h 1136"/>
                  <a:gd name="T46" fmla="*/ 0 w 1313"/>
                  <a:gd name="T47" fmla="*/ 0 h 1136"/>
                  <a:gd name="T48" fmla="*/ 0 w 1313"/>
                  <a:gd name="T49" fmla="*/ 0 h 1136"/>
                  <a:gd name="T50" fmla="*/ 0 w 1313"/>
                  <a:gd name="T51" fmla="*/ 0 h 1136"/>
                  <a:gd name="T52" fmla="*/ 0 w 1313"/>
                  <a:gd name="T53" fmla="*/ 0 h 1136"/>
                  <a:gd name="T54" fmla="*/ 0 w 1313"/>
                  <a:gd name="T55" fmla="*/ 0 h 1136"/>
                  <a:gd name="T56" fmla="*/ 0 w 1313"/>
                  <a:gd name="T57" fmla="*/ 0 h 1136"/>
                  <a:gd name="T58" fmla="*/ 0 w 1313"/>
                  <a:gd name="T59" fmla="*/ 0 h 1136"/>
                  <a:gd name="T60" fmla="*/ 0 w 1313"/>
                  <a:gd name="T61" fmla="*/ 0 h 1136"/>
                  <a:gd name="T62" fmla="*/ 0 w 1313"/>
                  <a:gd name="T63" fmla="*/ 0 h 1136"/>
                  <a:gd name="T64" fmla="*/ 0 w 1313"/>
                  <a:gd name="T65" fmla="*/ 0 h 1136"/>
                  <a:gd name="T66" fmla="*/ 0 w 1313"/>
                  <a:gd name="T67" fmla="*/ 0 h 1136"/>
                  <a:gd name="T68" fmla="*/ 0 w 1313"/>
                  <a:gd name="T69" fmla="*/ 0 h 1136"/>
                  <a:gd name="T70" fmla="*/ 0 w 1313"/>
                  <a:gd name="T71" fmla="*/ 0 h 1136"/>
                  <a:gd name="T72" fmla="*/ 0 w 1313"/>
                  <a:gd name="T73" fmla="*/ 0 h 1136"/>
                  <a:gd name="T74" fmla="*/ 0 w 1313"/>
                  <a:gd name="T75" fmla="*/ 0 h 1136"/>
                  <a:gd name="T76" fmla="*/ 0 w 1313"/>
                  <a:gd name="T77" fmla="*/ 0 h 1136"/>
                  <a:gd name="T78" fmla="*/ 0 w 1313"/>
                  <a:gd name="T79" fmla="*/ 0 h 1136"/>
                  <a:gd name="T80" fmla="*/ 0 w 1313"/>
                  <a:gd name="T81" fmla="*/ 0 h 1136"/>
                  <a:gd name="T82" fmla="*/ 0 w 1313"/>
                  <a:gd name="T83" fmla="*/ 0 h 1136"/>
                  <a:gd name="T84" fmla="*/ 0 w 1313"/>
                  <a:gd name="T85" fmla="*/ 0 h 1136"/>
                  <a:gd name="T86" fmla="*/ 0 w 1313"/>
                  <a:gd name="T87" fmla="*/ 0 h 1136"/>
                  <a:gd name="T88" fmla="*/ 0 w 1313"/>
                  <a:gd name="T89" fmla="*/ 0 h 1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13" h="1136">
                    <a:moveTo>
                      <a:pt x="1069" y="471"/>
                    </a:moveTo>
                    <a:lnTo>
                      <a:pt x="1089" y="323"/>
                    </a:lnTo>
                    <a:lnTo>
                      <a:pt x="1165" y="267"/>
                    </a:lnTo>
                    <a:lnTo>
                      <a:pt x="1257" y="255"/>
                    </a:lnTo>
                    <a:lnTo>
                      <a:pt x="1313" y="323"/>
                    </a:lnTo>
                    <a:lnTo>
                      <a:pt x="1288" y="454"/>
                    </a:lnTo>
                    <a:lnTo>
                      <a:pt x="1237" y="630"/>
                    </a:lnTo>
                    <a:lnTo>
                      <a:pt x="1135" y="829"/>
                    </a:lnTo>
                    <a:lnTo>
                      <a:pt x="1007" y="999"/>
                    </a:lnTo>
                    <a:lnTo>
                      <a:pt x="901" y="1090"/>
                    </a:lnTo>
                    <a:lnTo>
                      <a:pt x="784" y="1136"/>
                    </a:lnTo>
                    <a:lnTo>
                      <a:pt x="672" y="1118"/>
                    </a:lnTo>
                    <a:lnTo>
                      <a:pt x="585" y="1067"/>
                    </a:lnTo>
                    <a:lnTo>
                      <a:pt x="555" y="982"/>
                    </a:lnTo>
                    <a:lnTo>
                      <a:pt x="519" y="834"/>
                    </a:lnTo>
                    <a:lnTo>
                      <a:pt x="479" y="562"/>
                    </a:lnTo>
                    <a:lnTo>
                      <a:pt x="447" y="375"/>
                    </a:lnTo>
                    <a:lnTo>
                      <a:pt x="447" y="153"/>
                    </a:lnTo>
                    <a:lnTo>
                      <a:pt x="427" y="114"/>
                    </a:lnTo>
                    <a:lnTo>
                      <a:pt x="366" y="102"/>
                    </a:lnTo>
                    <a:lnTo>
                      <a:pt x="296" y="164"/>
                    </a:lnTo>
                    <a:lnTo>
                      <a:pt x="229" y="267"/>
                    </a:lnTo>
                    <a:lnTo>
                      <a:pt x="153" y="323"/>
                    </a:lnTo>
                    <a:lnTo>
                      <a:pt x="35" y="323"/>
                    </a:lnTo>
                    <a:lnTo>
                      <a:pt x="0" y="290"/>
                    </a:lnTo>
                    <a:lnTo>
                      <a:pt x="0" y="232"/>
                    </a:lnTo>
                    <a:lnTo>
                      <a:pt x="51" y="182"/>
                    </a:lnTo>
                    <a:lnTo>
                      <a:pt x="107" y="199"/>
                    </a:lnTo>
                    <a:lnTo>
                      <a:pt x="158" y="188"/>
                    </a:lnTo>
                    <a:lnTo>
                      <a:pt x="249" y="114"/>
                    </a:lnTo>
                    <a:lnTo>
                      <a:pt x="341" y="34"/>
                    </a:lnTo>
                    <a:lnTo>
                      <a:pt x="427" y="12"/>
                    </a:lnTo>
                    <a:lnTo>
                      <a:pt x="550" y="0"/>
                    </a:lnTo>
                    <a:lnTo>
                      <a:pt x="555" y="62"/>
                    </a:lnTo>
                    <a:lnTo>
                      <a:pt x="524" y="130"/>
                    </a:lnTo>
                    <a:lnTo>
                      <a:pt x="519" y="306"/>
                    </a:lnTo>
                    <a:lnTo>
                      <a:pt x="555" y="539"/>
                    </a:lnTo>
                    <a:lnTo>
                      <a:pt x="610" y="766"/>
                    </a:lnTo>
                    <a:lnTo>
                      <a:pt x="662" y="903"/>
                    </a:lnTo>
                    <a:lnTo>
                      <a:pt x="738" y="965"/>
                    </a:lnTo>
                    <a:lnTo>
                      <a:pt x="814" y="965"/>
                    </a:lnTo>
                    <a:lnTo>
                      <a:pt x="891" y="903"/>
                    </a:lnTo>
                    <a:lnTo>
                      <a:pt x="992" y="760"/>
                    </a:lnTo>
                    <a:lnTo>
                      <a:pt x="1059" y="556"/>
                    </a:lnTo>
                    <a:lnTo>
                      <a:pt x="1069" y="47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97289" name="Freeform 19"/>
          <p:cNvSpPr>
            <a:spLocks/>
          </p:cNvSpPr>
          <p:nvPr/>
        </p:nvSpPr>
        <p:spPr bwMode="auto">
          <a:xfrm rot="5400000">
            <a:off x="-3303588" y="3240087"/>
            <a:ext cx="6911976" cy="377826"/>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290" name="Text Box 20"/>
          <p:cNvSpPr txBox="1">
            <a:spLocks noChangeArrowheads="1"/>
          </p:cNvSpPr>
          <p:nvPr/>
        </p:nvSpPr>
        <p:spPr bwMode="auto">
          <a:xfrm>
            <a:off x="2286000" y="838200"/>
            <a:ext cx="4033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rgbClr val="66FFFF"/>
                </a:solidFill>
                <a:latin typeface="Alien Encounters" pitchFamily="2" charset="0"/>
              </a:rPr>
              <a:t>THE WEETABIX QUESTION</a:t>
            </a:r>
          </a:p>
        </p:txBody>
      </p:sp>
    </p:spTree>
    <p:extLst>
      <p:ext uri="{BB962C8B-B14F-4D97-AF65-F5344CB8AC3E}">
        <p14:creationId xmlns:p14="http://schemas.microsoft.com/office/powerpoint/2010/main" val="24132360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A320B208-DB97-4F30-BB81-8ECF914D4995}" type="slidenum">
              <a:rPr lang="en-GB" altLang="en-US" sz="1800" smtClean="0">
                <a:solidFill>
                  <a:schemeClr val="accent1"/>
                </a:solidFill>
                <a:latin typeface="Times New Roman" pitchFamily="18" charset="0"/>
              </a:rPr>
              <a:pPr eaLnBrk="1" hangingPunct="1">
                <a:spcBef>
                  <a:spcPct val="0"/>
                </a:spcBef>
                <a:buFontTx/>
                <a:buNone/>
              </a:pPr>
              <a:t>104</a:t>
            </a:fld>
            <a:endParaRPr lang="en-GB" altLang="en-US" sz="1800" smtClean="0">
              <a:solidFill>
                <a:schemeClr val="accent1"/>
              </a:solidFill>
              <a:latin typeface="Times New Roman" pitchFamily="18" charset="0"/>
            </a:endParaRPr>
          </a:p>
        </p:txBody>
      </p:sp>
      <p:sp>
        <p:nvSpPr>
          <p:cNvPr id="9830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830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8309"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solidFill>
                  <a:schemeClr val="accent1"/>
                </a:solidFill>
                <a:cs typeface="Times New Roman" pitchFamily="18" charset="0"/>
              </a:rPr>
              <a:t>LOCKERBIE ACADEMY</a:t>
            </a:r>
            <a:r>
              <a:rPr lang="en-GB" altLang="en-US" sz="6000" smtClean="0">
                <a:cs typeface="Times New Roman" pitchFamily="18" charset="0"/>
              </a:rPr>
              <a:t> 	</a:t>
            </a:r>
            <a:br>
              <a:rPr lang="en-GB" altLang="en-US" sz="6000" smtClean="0">
                <a:cs typeface="Times New Roman" pitchFamily="18" charset="0"/>
              </a:rPr>
            </a:br>
            <a:r>
              <a:rPr lang="en-GB" altLang="en-US" sz="6000" smtClean="0">
                <a:cs typeface="Times New Roman" pitchFamily="18" charset="0"/>
              </a:rPr>
              <a:t>TRANSPORT UNIT</a:t>
            </a:r>
            <a:br>
              <a:rPr lang="en-GB" altLang="en-US" sz="6000" smtClean="0">
                <a:cs typeface="Times New Roman" pitchFamily="18" charset="0"/>
              </a:rPr>
            </a:br>
            <a:r>
              <a:rPr lang="en-GB" altLang="en-US" sz="7200" smtClean="0">
                <a:solidFill>
                  <a:srgbClr val="FF0066"/>
                </a:solidFill>
                <a:cs typeface="Times New Roman" pitchFamily="18" charset="0"/>
              </a:rPr>
              <a:t>velocity</a:t>
            </a:r>
            <a:r>
              <a:rPr lang="en-GB" altLang="en-US" smtClean="0"/>
              <a:t> </a:t>
            </a:r>
          </a:p>
        </p:txBody>
      </p:sp>
      <p:sp>
        <p:nvSpPr>
          <p:cNvPr id="98310" name="Rectangle 3"/>
          <p:cNvSpPr>
            <a:spLocks noGrp="1" noChangeArrowheads="1"/>
          </p:cNvSpPr>
          <p:nvPr>
            <p:ph type="subTitle" idx="1"/>
          </p:nvPr>
        </p:nvSpPr>
        <p:spPr>
          <a:xfrm>
            <a:off x="1447800" y="5410200"/>
            <a:ext cx="6400800" cy="914400"/>
          </a:xfrm>
        </p:spPr>
        <p:txBody>
          <a:bodyPr/>
          <a:lstStyle/>
          <a:p>
            <a:pPr eaLnBrk="1" hangingPunct="1"/>
            <a:r>
              <a:rPr lang="en-GB" altLang="en-US" smtClean="0"/>
              <a:t>S1-S3 Road Safety &amp; PHYSICS</a:t>
            </a:r>
          </a:p>
        </p:txBody>
      </p:sp>
    </p:spTree>
    <p:extLst>
      <p:ext uri="{BB962C8B-B14F-4D97-AF65-F5344CB8AC3E}">
        <p14:creationId xmlns:p14="http://schemas.microsoft.com/office/powerpoint/2010/main" val="13024188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B0016568-B430-4FDB-9E57-9F311E46ADAC}" type="slidenum">
              <a:rPr lang="en-GB" altLang="en-US" sz="1800" smtClean="0">
                <a:solidFill>
                  <a:schemeClr val="accent1"/>
                </a:solidFill>
                <a:latin typeface="Times New Roman" pitchFamily="18" charset="0"/>
              </a:rPr>
              <a:pPr eaLnBrk="1" hangingPunct="1">
                <a:spcBef>
                  <a:spcPct val="0"/>
                </a:spcBef>
                <a:buFontTx/>
                <a:buNone/>
              </a:pPr>
              <a:t>105</a:t>
            </a:fld>
            <a:endParaRPr lang="en-GB" altLang="en-US" sz="1800" smtClean="0">
              <a:solidFill>
                <a:schemeClr val="accent1"/>
              </a:solidFill>
              <a:latin typeface="Times New Roman" pitchFamily="18" charset="0"/>
            </a:endParaRPr>
          </a:p>
        </p:txBody>
      </p:sp>
      <p:sp>
        <p:nvSpPr>
          <p:cNvPr id="9933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933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9333" name="Rectangle 2"/>
          <p:cNvSpPr>
            <a:spLocks noGrp="1" noChangeArrowheads="1"/>
          </p:cNvSpPr>
          <p:nvPr>
            <p:ph type="ctrTitle"/>
          </p:nvPr>
        </p:nvSpPr>
        <p:spPr>
          <a:xfrm>
            <a:off x="533400" y="1219200"/>
            <a:ext cx="7772400" cy="3886200"/>
          </a:xfrm>
        </p:spPr>
        <p:txBody>
          <a:bodyPr/>
          <a:lstStyle/>
          <a:p>
            <a:pPr algn="ctr" eaLnBrk="1" hangingPunct="1"/>
            <a:r>
              <a:rPr lang="en-GB" altLang="en-US" sz="6000" dirty="0" smtClean="0"/>
              <a:t>VELOCITY, Displacement &amp; Time</a:t>
            </a:r>
          </a:p>
        </p:txBody>
      </p:sp>
      <p:sp>
        <p:nvSpPr>
          <p:cNvPr id="99334" name="Rectangle 3"/>
          <p:cNvSpPr>
            <a:spLocks noGrp="1" noChangeArrowheads="1"/>
          </p:cNvSpPr>
          <p:nvPr>
            <p:ph type="subTitle" idx="1"/>
          </p:nvPr>
        </p:nvSpPr>
        <p:spPr>
          <a:xfrm>
            <a:off x="228600" y="152400"/>
            <a:ext cx="6400800" cy="990600"/>
          </a:xfrm>
        </p:spPr>
        <p:txBody>
          <a:bodyPr/>
          <a:lstStyle/>
          <a:p>
            <a:pPr eaLnBrk="1" hangingPunct="1"/>
            <a:r>
              <a:rPr lang="en-GB" altLang="en-US" dirty="0" smtClean="0"/>
              <a:t>S2 Physics    Transport</a:t>
            </a:r>
          </a:p>
        </p:txBody>
      </p:sp>
      <p:sp>
        <p:nvSpPr>
          <p:cNvPr id="99335"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dirty="0">
                <a:solidFill>
                  <a:schemeClr val="tx1"/>
                </a:solidFill>
              </a:rPr>
              <a:t>Back to mind map</a:t>
            </a:r>
          </a:p>
        </p:txBody>
      </p:sp>
    </p:spTree>
    <p:extLst>
      <p:ext uri="{BB962C8B-B14F-4D97-AF65-F5344CB8AC3E}">
        <p14:creationId xmlns:p14="http://schemas.microsoft.com/office/powerpoint/2010/main" val="5224686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A6C352D-7A17-4CF1-802F-1CA9C79FBB99}" type="slidenum">
              <a:rPr lang="en-GB" altLang="en-US" sz="1800" smtClean="0">
                <a:solidFill>
                  <a:schemeClr val="accent1"/>
                </a:solidFill>
                <a:latin typeface="Times New Roman" pitchFamily="18" charset="0"/>
              </a:rPr>
              <a:pPr eaLnBrk="1" hangingPunct="1">
                <a:spcBef>
                  <a:spcPct val="0"/>
                </a:spcBef>
                <a:buFontTx/>
                <a:buNone/>
              </a:pPr>
              <a:t>106</a:t>
            </a:fld>
            <a:endParaRPr lang="en-GB" altLang="en-US" sz="1800" smtClean="0">
              <a:solidFill>
                <a:schemeClr val="accent1"/>
              </a:solidFill>
              <a:latin typeface="Times New Roman" pitchFamily="18" charset="0"/>
            </a:endParaRPr>
          </a:p>
        </p:txBody>
      </p:sp>
      <p:sp>
        <p:nvSpPr>
          <p:cNvPr id="100355"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a:solidFill>
                  <a:schemeClr val="tx1"/>
                </a:solidFill>
                <a:latin typeface="Times New Roman" pitchFamily="18" charset="0"/>
              </a:rPr>
              <a:t>02/10/2011</a:t>
            </a:r>
          </a:p>
        </p:txBody>
      </p:sp>
      <p:sp>
        <p:nvSpPr>
          <p:cNvPr id="100356"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400">
                <a:solidFill>
                  <a:schemeClr val="tx1"/>
                </a:solidFill>
                <a:latin typeface="Times New Roman" pitchFamily="18" charset="0"/>
              </a:rPr>
              <a:t>JAH</a:t>
            </a:r>
          </a:p>
        </p:txBody>
      </p:sp>
      <p:sp>
        <p:nvSpPr>
          <p:cNvPr id="100357" name="Rectangle 2"/>
          <p:cNvSpPr>
            <a:spLocks noGrp="1" noChangeArrowheads="1"/>
          </p:cNvSpPr>
          <p:nvPr>
            <p:ph type="ctrTitle" idx="4294967295"/>
          </p:nvPr>
        </p:nvSpPr>
        <p:spPr>
          <a:xfrm>
            <a:off x="533400" y="1219200"/>
            <a:ext cx="7772400" cy="3886200"/>
          </a:xfrm>
        </p:spPr>
        <p:txBody>
          <a:bodyPr/>
          <a:lstStyle/>
          <a:p>
            <a:pPr algn="ctr" eaLnBrk="1" hangingPunct="1"/>
            <a:r>
              <a:rPr lang="en-GB" altLang="en-US" sz="6000" smtClean="0">
                <a:solidFill>
                  <a:srgbClr val="00FFFF"/>
                </a:solidFill>
              </a:rPr>
              <a:t>So what’s this VELOCITY thing physicists love?</a:t>
            </a:r>
          </a:p>
        </p:txBody>
      </p:sp>
      <p:sp>
        <p:nvSpPr>
          <p:cNvPr id="100358"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altLang="en-US" smtClean="0"/>
              <a:t>S1 Physics    Transport</a:t>
            </a:r>
          </a:p>
        </p:txBody>
      </p:sp>
      <p:sp>
        <p:nvSpPr>
          <p:cNvPr id="100359"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23975992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17BAAFB-D7B6-45E9-A860-AC6BFB7EC67B}" type="slidenum">
              <a:rPr lang="en-GB" altLang="en-US" sz="1800" smtClean="0">
                <a:solidFill>
                  <a:schemeClr val="accent1"/>
                </a:solidFill>
                <a:latin typeface="Times New Roman" pitchFamily="18" charset="0"/>
              </a:rPr>
              <a:pPr eaLnBrk="1" hangingPunct="1">
                <a:spcBef>
                  <a:spcPct val="0"/>
                </a:spcBef>
                <a:buFontTx/>
                <a:buNone/>
              </a:pPr>
              <a:t>107</a:t>
            </a:fld>
            <a:endParaRPr lang="en-GB" altLang="en-US" sz="1800" smtClean="0">
              <a:solidFill>
                <a:schemeClr val="accent1"/>
              </a:solidFill>
              <a:latin typeface="Times New Roman" pitchFamily="18" charset="0"/>
            </a:endParaRPr>
          </a:p>
        </p:txBody>
      </p:sp>
      <p:sp>
        <p:nvSpPr>
          <p:cNvPr id="10137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138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0138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1013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6324600" cy="63246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6" name="Freeform 4"/>
          <p:cNvSpPr>
            <a:spLocks/>
          </p:cNvSpPr>
          <p:nvPr/>
        </p:nvSpPr>
        <p:spPr bwMode="auto">
          <a:xfrm>
            <a:off x="1168400" y="838200"/>
            <a:ext cx="5346700" cy="5054600"/>
          </a:xfrm>
          <a:custGeom>
            <a:avLst/>
            <a:gdLst>
              <a:gd name="T0" fmla="*/ 2147483647 w 3368"/>
              <a:gd name="T1" fmla="*/ 0 h 3184"/>
              <a:gd name="T2" fmla="*/ 2147483647 w 3368"/>
              <a:gd name="T3" fmla="*/ 2147483647 h 3184"/>
              <a:gd name="T4" fmla="*/ 2147483647 w 3368"/>
              <a:gd name="T5" fmla="*/ 2147483647 h 3184"/>
              <a:gd name="T6" fmla="*/ 2147483647 w 3368"/>
              <a:gd name="T7" fmla="*/ 2147483647 h 3184"/>
              <a:gd name="T8" fmla="*/ 2147483647 w 3368"/>
              <a:gd name="T9" fmla="*/ 2147483647 h 3184"/>
              <a:gd name="T10" fmla="*/ 2147483647 w 3368"/>
              <a:gd name="T11" fmla="*/ 2147483647 h 3184"/>
              <a:gd name="T12" fmla="*/ 2147483647 w 3368"/>
              <a:gd name="T13" fmla="*/ 2147483647 h 3184"/>
              <a:gd name="T14" fmla="*/ 2147483647 w 3368"/>
              <a:gd name="T15" fmla="*/ 2147483647 h 3184"/>
              <a:gd name="T16" fmla="*/ 2147483647 w 3368"/>
              <a:gd name="T17" fmla="*/ 2147483647 h 3184"/>
              <a:gd name="T18" fmla="*/ 2147483647 w 3368"/>
              <a:gd name="T19" fmla="*/ 2147483647 h 3184"/>
              <a:gd name="T20" fmla="*/ 2147483647 w 3368"/>
              <a:gd name="T21" fmla="*/ 2147483647 h 3184"/>
              <a:gd name="T22" fmla="*/ 2147483647 w 3368"/>
              <a:gd name="T23" fmla="*/ 2147483647 h 3184"/>
              <a:gd name="T24" fmla="*/ 2147483647 w 3368"/>
              <a:gd name="T25" fmla="*/ 2147483647 h 3184"/>
              <a:gd name="T26" fmla="*/ 2147483647 w 3368"/>
              <a:gd name="T27" fmla="*/ 2147483647 h 3184"/>
              <a:gd name="T28" fmla="*/ 2147483647 w 3368"/>
              <a:gd name="T29" fmla="*/ 2147483647 h 3184"/>
              <a:gd name="T30" fmla="*/ 2147483647 w 3368"/>
              <a:gd name="T31" fmla="*/ 2147483647 h 3184"/>
              <a:gd name="T32" fmla="*/ 2147483647 w 3368"/>
              <a:gd name="T33" fmla="*/ 2147483647 h 3184"/>
              <a:gd name="T34" fmla="*/ 2147483647 w 3368"/>
              <a:gd name="T35" fmla="*/ 2147483647 h 3184"/>
              <a:gd name="T36" fmla="*/ 2147483647 w 3368"/>
              <a:gd name="T37" fmla="*/ 2147483647 h 3184"/>
              <a:gd name="T38" fmla="*/ 2147483647 w 3368"/>
              <a:gd name="T39" fmla="*/ 2147483647 h 3184"/>
              <a:gd name="T40" fmla="*/ 2147483647 w 3368"/>
              <a:gd name="T41" fmla="*/ 2147483647 h 3184"/>
              <a:gd name="T42" fmla="*/ 2147483647 w 3368"/>
              <a:gd name="T43" fmla="*/ 2147483647 h 3184"/>
              <a:gd name="T44" fmla="*/ 2147483647 w 3368"/>
              <a:gd name="T45" fmla="*/ 2147483647 h 3184"/>
              <a:gd name="T46" fmla="*/ 2147483647 w 3368"/>
              <a:gd name="T47" fmla="*/ 2147483647 h 3184"/>
              <a:gd name="T48" fmla="*/ 2147483647 w 3368"/>
              <a:gd name="T49" fmla="*/ 2147483647 h 3184"/>
              <a:gd name="T50" fmla="*/ 2147483647 w 3368"/>
              <a:gd name="T51" fmla="*/ 2147483647 h 3184"/>
              <a:gd name="T52" fmla="*/ 2147483647 w 3368"/>
              <a:gd name="T53" fmla="*/ 2147483647 h 3184"/>
              <a:gd name="T54" fmla="*/ 2147483647 w 3368"/>
              <a:gd name="T55" fmla="*/ 2147483647 h 3184"/>
              <a:gd name="T56" fmla="*/ 2147483647 w 3368"/>
              <a:gd name="T57" fmla="*/ 2147483647 h 3184"/>
              <a:gd name="T58" fmla="*/ 2147483647 w 3368"/>
              <a:gd name="T59" fmla="*/ 2147483647 h 3184"/>
              <a:gd name="T60" fmla="*/ 2147483647 w 3368"/>
              <a:gd name="T61" fmla="*/ 2147483647 h 3184"/>
              <a:gd name="T62" fmla="*/ 2147483647 w 3368"/>
              <a:gd name="T63" fmla="*/ 2147483647 h 3184"/>
              <a:gd name="T64" fmla="*/ 2147483647 w 3368"/>
              <a:gd name="T65" fmla="*/ 2147483647 h 3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8" h="3184">
                <a:moveTo>
                  <a:pt x="656" y="0"/>
                </a:moveTo>
                <a:cubicBezTo>
                  <a:pt x="724" y="204"/>
                  <a:pt x="792" y="408"/>
                  <a:pt x="752" y="528"/>
                </a:cubicBezTo>
                <a:cubicBezTo>
                  <a:pt x="712" y="648"/>
                  <a:pt x="504" y="648"/>
                  <a:pt x="416" y="720"/>
                </a:cubicBezTo>
                <a:cubicBezTo>
                  <a:pt x="328" y="792"/>
                  <a:pt x="272" y="848"/>
                  <a:pt x="224" y="960"/>
                </a:cubicBezTo>
                <a:cubicBezTo>
                  <a:pt x="176" y="1072"/>
                  <a:pt x="144" y="1216"/>
                  <a:pt x="128" y="1392"/>
                </a:cubicBezTo>
                <a:cubicBezTo>
                  <a:pt x="112" y="1568"/>
                  <a:pt x="0" y="1856"/>
                  <a:pt x="128" y="2016"/>
                </a:cubicBezTo>
                <a:cubicBezTo>
                  <a:pt x="256" y="2176"/>
                  <a:pt x="688" y="2272"/>
                  <a:pt x="896" y="2352"/>
                </a:cubicBezTo>
                <a:cubicBezTo>
                  <a:pt x="1104" y="2432"/>
                  <a:pt x="1360" y="2376"/>
                  <a:pt x="1376" y="2496"/>
                </a:cubicBezTo>
                <a:cubicBezTo>
                  <a:pt x="1392" y="2616"/>
                  <a:pt x="1144" y="2960"/>
                  <a:pt x="992" y="3072"/>
                </a:cubicBezTo>
                <a:cubicBezTo>
                  <a:pt x="840" y="3184"/>
                  <a:pt x="600" y="3168"/>
                  <a:pt x="464" y="3168"/>
                </a:cubicBezTo>
                <a:cubicBezTo>
                  <a:pt x="328" y="3168"/>
                  <a:pt x="232" y="3136"/>
                  <a:pt x="176" y="3072"/>
                </a:cubicBezTo>
                <a:cubicBezTo>
                  <a:pt x="120" y="3008"/>
                  <a:pt x="96" y="2896"/>
                  <a:pt x="128" y="2784"/>
                </a:cubicBezTo>
                <a:cubicBezTo>
                  <a:pt x="160" y="2672"/>
                  <a:pt x="264" y="2472"/>
                  <a:pt x="368" y="2400"/>
                </a:cubicBezTo>
                <a:cubicBezTo>
                  <a:pt x="472" y="2328"/>
                  <a:pt x="560" y="2320"/>
                  <a:pt x="752" y="2352"/>
                </a:cubicBezTo>
                <a:cubicBezTo>
                  <a:pt x="944" y="2384"/>
                  <a:pt x="1280" y="2520"/>
                  <a:pt x="1520" y="2592"/>
                </a:cubicBezTo>
                <a:cubicBezTo>
                  <a:pt x="1760" y="2664"/>
                  <a:pt x="2077" y="2764"/>
                  <a:pt x="2192" y="2784"/>
                </a:cubicBezTo>
                <a:cubicBezTo>
                  <a:pt x="2307" y="2804"/>
                  <a:pt x="2201" y="2724"/>
                  <a:pt x="2210" y="2709"/>
                </a:cubicBezTo>
                <a:cubicBezTo>
                  <a:pt x="2219" y="2694"/>
                  <a:pt x="2217" y="2706"/>
                  <a:pt x="2246" y="2695"/>
                </a:cubicBezTo>
                <a:cubicBezTo>
                  <a:pt x="2275" y="2684"/>
                  <a:pt x="2327" y="2640"/>
                  <a:pt x="2384" y="2640"/>
                </a:cubicBezTo>
                <a:cubicBezTo>
                  <a:pt x="2441" y="2640"/>
                  <a:pt x="2541" y="2663"/>
                  <a:pt x="2589" y="2695"/>
                </a:cubicBezTo>
                <a:cubicBezTo>
                  <a:pt x="2637" y="2727"/>
                  <a:pt x="2650" y="2785"/>
                  <a:pt x="2672" y="2832"/>
                </a:cubicBezTo>
                <a:cubicBezTo>
                  <a:pt x="2694" y="2879"/>
                  <a:pt x="2640" y="2960"/>
                  <a:pt x="2720" y="2976"/>
                </a:cubicBezTo>
                <a:cubicBezTo>
                  <a:pt x="2800" y="2992"/>
                  <a:pt x="3048" y="3032"/>
                  <a:pt x="3152" y="2928"/>
                </a:cubicBezTo>
                <a:cubicBezTo>
                  <a:pt x="3256" y="2824"/>
                  <a:pt x="3320" y="2600"/>
                  <a:pt x="3344" y="2352"/>
                </a:cubicBezTo>
                <a:cubicBezTo>
                  <a:pt x="3368" y="2104"/>
                  <a:pt x="3304" y="1728"/>
                  <a:pt x="3296" y="1440"/>
                </a:cubicBezTo>
                <a:cubicBezTo>
                  <a:pt x="3288" y="1152"/>
                  <a:pt x="3320" y="832"/>
                  <a:pt x="3296" y="624"/>
                </a:cubicBezTo>
                <a:cubicBezTo>
                  <a:pt x="3272" y="416"/>
                  <a:pt x="3198" y="267"/>
                  <a:pt x="3152" y="192"/>
                </a:cubicBezTo>
                <a:cubicBezTo>
                  <a:pt x="3106" y="117"/>
                  <a:pt x="3035" y="172"/>
                  <a:pt x="3019" y="172"/>
                </a:cubicBezTo>
                <a:cubicBezTo>
                  <a:pt x="3003" y="172"/>
                  <a:pt x="3066" y="125"/>
                  <a:pt x="3056" y="192"/>
                </a:cubicBezTo>
                <a:cubicBezTo>
                  <a:pt x="3046" y="259"/>
                  <a:pt x="3016" y="488"/>
                  <a:pt x="2960" y="576"/>
                </a:cubicBezTo>
                <a:cubicBezTo>
                  <a:pt x="2904" y="664"/>
                  <a:pt x="2816" y="688"/>
                  <a:pt x="2720" y="720"/>
                </a:cubicBezTo>
                <a:cubicBezTo>
                  <a:pt x="2624" y="752"/>
                  <a:pt x="2480" y="696"/>
                  <a:pt x="2384" y="768"/>
                </a:cubicBezTo>
                <a:cubicBezTo>
                  <a:pt x="2288" y="840"/>
                  <a:pt x="2184" y="1088"/>
                  <a:pt x="2144" y="1152"/>
                </a:cubicBezTo>
              </a:path>
            </a:pathLst>
          </a:custGeom>
          <a:noFill/>
          <a:ln w="57150" cap="flat" cmpd="sng">
            <a:solidFill>
              <a:srgbClr val="FF00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197" name="Line 5"/>
          <p:cNvSpPr>
            <a:spLocks noChangeShapeType="1"/>
          </p:cNvSpPr>
          <p:nvPr/>
        </p:nvSpPr>
        <p:spPr bwMode="auto">
          <a:xfrm>
            <a:off x="2209800" y="838200"/>
            <a:ext cx="2362200" cy="1828800"/>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422820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dissolve">
                                      <p:cBhvr>
                                        <p:cTn id="7" dur="500"/>
                                        <p:tgtEl>
                                          <p:spTgt spid="136196"/>
                                        </p:tgtEl>
                                      </p:cBhvr>
                                    </p:animEffect>
                                  </p:childTnLst>
                                  <p:subTnLst>
                                    <p:audio>
                                      <p:cMediaNode>
                                        <p:cTn display="0" masterRel="sameClick">
                                          <p:stCondLst>
                                            <p:cond evt="begin" delay="0">
                                              <p:tn val="5"/>
                                            </p:cond>
                                          </p:stCondLst>
                                          <p:endCondLst>
                                            <p:cond evt="onStopAudio" delay="0">
                                              <p:tgtEl>
                                                <p:sldTgt/>
                                              </p:tgtEl>
                                            </p:cond>
                                          </p:endCondLst>
                                        </p:cTn>
                                        <p:tgtEl>
                                          <p:sndTgt r:embed="rId2" name="driveby.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197"/>
                                        </p:tgtEl>
                                        <p:attrNameLst>
                                          <p:attrName>style.visibility</p:attrName>
                                        </p:attrNameLst>
                                      </p:cBhvr>
                                      <p:to>
                                        <p:strVal val="visible"/>
                                      </p:to>
                                    </p:set>
                                    <p:animEffect transition="in" filter="dissolve">
                                      <p:cBhvr>
                                        <p:cTn id="12" dur="500"/>
                                        <p:tgtEl>
                                          <p:spTgt spid="13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P spid="13619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25CE9EB3-01E6-499C-96D3-A39A54106C22}" type="slidenum">
              <a:rPr lang="en-GB" altLang="en-US" sz="1800" smtClean="0">
                <a:solidFill>
                  <a:schemeClr val="accent1"/>
                </a:solidFill>
                <a:latin typeface="Times New Roman" pitchFamily="18" charset="0"/>
              </a:rPr>
              <a:pPr eaLnBrk="1" hangingPunct="1">
                <a:spcBef>
                  <a:spcPct val="0"/>
                </a:spcBef>
                <a:buFontTx/>
                <a:buNone/>
              </a:pPr>
              <a:t>108</a:t>
            </a:fld>
            <a:endParaRPr lang="en-GB" altLang="en-US" sz="1800" smtClean="0">
              <a:solidFill>
                <a:schemeClr val="accent1"/>
              </a:solidFill>
              <a:latin typeface="Times New Roman" pitchFamily="18" charset="0"/>
            </a:endParaRPr>
          </a:p>
        </p:txBody>
      </p:sp>
      <p:sp>
        <p:nvSpPr>
          <p:cNvPr id="10240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240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02405"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l="4536" t="7561" r="3780" b="7561"/>
          <a:stretch>
            <a:fillRect/>
          </a:stretch>
        </p:blipFill>
        <p:spPr bwMode="auto">
          <a:xfrm>
            <a:off x="1371600" y="533400"/>
            <a:ext cx="6599238" cy="61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7" name="Line 4"/>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7221" name="Freeform 5"/>
          <p:cNvSpPr>
            <a:spLocks/>
          </p:cNvSpPr>
          <p:nvPr/>
        </p:nvSpPr>
        <p:spPr bwMode="auto">
          <a:xfrm>
            <a:off x="1676400" y="1735138"/>
            <a:ext cx="5621338" cy="3713162"/>
          </a:xfrm>
          <a:custGeom>
            <a:avLst/>
            <a:gdLst>
              <a:gd name="T0" fmla="*/ 0 w 3541"/>
              <a:gd name="T1" fmla="*/ 2147483647 h 2339"/>
              <a:gd name="T2" fmla="*/ 2147483647 w 3541"/>
              <a:gd name="T3" fmla="*/ 2147483647 h 2339"/>
              <a:gd name="T4" fmla="*/ 2147483647 w 3541"/>
              <a:gd name="T5" fmla="*/ 2147483647 h 2339"/>
              <a:gd name="T6" fmla="*/ 2147483647 w 3541"/>
              <a:gd name="T7" fmla="*/ 2147483647 h 2339"/>
              <a:gd name="T8" fmla="*/ 2147483647 w 3541"/>
              <a:gd name="T9" fmla="*/ 2147483647 h 2339"/>
              <a:gd name="T10" fmla="*/ 2147483647 w 3541"/>
              <a:gd name="T11" fmla="*/ 2147483647 h 2339"/>
              <a:gd name="T12" fmla="*/ 2147483647 w 3541"/>
              <a:gd name="T13" fmla="*/ 2147483647 h 2339"/>
              <a:gd name="T14" fmla="*/ 2147483647 w 3541"/>
              <a:gd name="T15" fmla="*/ 2147483647 h 2339"/>
              <a:gd name="T16" fmla="*/ 2147483647 w 3541"/>
              <a:gd name="T17" fmla="*/ 2147483647 h 2339"/>
              <a:gd name="T18" fmla="*/ 2147483647 w 3541"/>
              <a:gd name="T19" fmla="*/ 2147483647 h 2339"/>
              <a:gd name="T20" fmla="*/ 2147483647 w 3541"/>
              <a:gd name="T21" fmla="*/ 2147483647 h 2339"/>
              <a:gd name="T22" fmla="*/ 2147483647 w 3541"/>
              <a:gd name="T23" fmla="*/ 2147483647 h 2339"/>
              <a:gd name="T24" fmla="*/ 2147483647 w 3541"/>
              <a:gd name="T25" fmla="*/ 2147483647 h 2339"/>
              <a:gd name="T26" fmla="*/ 2147483647 w 3541"/>
              <a:gd name="T27" fmla="*/ 2147483647 h 2339"/>
              <a:gd name="T28" fmla="*/ 2147483647 w 3541"/>
              <a:gd name="T29" fmla="*/ 2147483647 h 2339"/>
              <a:gd name="T30" fmla="*/ 2147483647 w 3541"/>
              <a:gd name="T31" fmla="*/ 2147483647 h 2339"/>
              <a:gd name="T32" fmla="*/ 2147483647 w 3541"/>
              <a:gd name="T33" fmla="*/ 2147483647 h 2339"/>
              <a:gd name="T34" fmla="*/ 2147483647 w 3541"/>
              <a:gd name="T35" fmla="*/ 2147483647 h 2339"/>
              <a:gd name="T36" fmla="*/ 2147483647 w 3541"/>
              <a:gd name="T37" fmla="*/ 2147483647 h 2339"/>
              <a:gd name="T38" fmla="*/ 2147483647 w 3541"/>
              <a:gd name="T39" fmla="*/ 2147483647 h 2339"/>
              <a:gd name="T40" fmla="*/ 2147483647 w 3541"/>
              <a:gd name="T41" fmla="*/ 2147483647 h 2339"/>
              <a:gd name="T42" fmla="*/ 2147483647 w 3541"/>
              <a:gd name="T43" fmla="*/ 2147483647 h 2339"/>
              <a:gd name="T44" fmla="*/ 2147483647 w 3541"/>
              <a:gd name="T45" fmla="*/ 2147483647 h 2339"/>
              <a:gd name="T46" fmla="*/ 2147483647 w 3541"/>
              <a:gd name="T47" fmla="*/ 2147483647 h 2339"/>
              <a:gd name="T48" fmla="*/ 2147483647 w 3541"/>
              <a:gd name="T49" fmla="*/ 2147483647 h 2339"/>
              <a:gd name="T50" fmla="*/ 2147483647 w 3541"/>
              <a:gd name="T51" fmla="*/ 2147483647 h 2339"/>
              <a:gd name="T52" fmla="*/ 2147483647 w 3541"/>
              <a:gd name="T53" fmla="*/ 2147483647 h 2339"/>
              <a:gd name="T54" fmla="*/ 2147483647 w 3541"/>
              <a:gd name="T55" fmla="*/ 2147483647 h 2339"/>
              <a:gd name="T56" fmla="*/ 2147483647 w 3541"/>
              <a:gd name="T57" fmla="*/ 2147483647 h 2339"/>
              <a:gd name="T58" fmla="*/ 2147483647 w 3541"/>
              <a:gd name="T59" fmla="*/ 2147483647 h 2339"/>
              <a:gd name="T60" fmla="*/ 2147483647 w 3541"/>
              <a:gd name="T61" fmla="*/ 2147483647 h 2339"/>
              <a:gd name="T62" fmla="*/ 2147483647 w 3541"/>
              <a:gd name="T63" fmla="*/ 2147483647 h 2339"/>
              <a:gd name="T64" fmla="*/ 2147483647 w 3541"/>
              <a:gd name="T65" fmla="*/ 2147483647 h 2339"/>
              <a:gd name="T66" fmla="*/ 2147483647 w 3541"/>
              <a:gd name="T67" fmla="*/ 2147483647 h 2339"/>
              <a:gd name="T68" fmla="*/ 2147483647 w 3541"/>
              <a:gd name="T69" fmla="*/ 2147483647 h 2339"/>
              <a:gd name="T70" fmla="*/ 2147483647 w 3541"/>
              <a:gd name="T71" fmla="*/ 2147483647 h 2339"/>
              <a:gd name="T72" fmla="*/ 2147483647 w 3541"/>
              <a:gd name="T73" fmla="*/ 2147483647 h 2339"/>
              <a:gd name="T74" fmla="*/ 2147483647 w 3541"/>
              <a:gd name="T75" fmla="*/ 2147483647 h 23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41" h="2339">
                <a:moveTo>
                  <a:pt x="0" y="1835"/>
                </a:moveTo>
                <a:cubicBezTo>
                  <a:pt x="136" y="1863"/>
                  <a:pt x="272" y="1891"/>
                  <a:pt x="336" y="1835"/>
                </a:cubicBezTo>
                <a:cubicBezTo>
                  <a:pt x="400" y="1779"/>
                  <a:pt x="232" y="1555"/>
                  <a:pt x="384" y="1499"/>
                </a:cubicBezTo>
                <a:cubicBezTo>
                  <a:pt x="536" y="1443"/>
                  <a:pt x="1109" y="1506"/>
                  <a:pt x="1248" y="1499"/>
                </a:cubicBezTo>
                <a:cubicBezTo>
                  <a:pt x="1387" y="1492"/>
                  <a:pt x="1219" y="1469"/>
                  <a:pt x="1219" y="1459"/>
                </a:cubicBezTo>
                <a:cubicBezTo>
                  <a:pt x="1219" y="1449"/>
                  <a:pt x="1237" y="1472"/>
                  <a:pt x="1248" y="1437"/>
                </a:cubicBezTo>
                <a:cubicBezTo>
                  <a:pt x="1259" y="1402"/>
                  <a:pt x="1236" y="1285"/>
                  <a:pt x="1284" y="1247"/>
                </a:cubicBezTo>
                <a:cubicBezTo>
                  <a:pt x="1332" y="1209"/>
                  <a:pt x="1438" y="1185"/>
                  <a:pt x="1536" y="1211"/>
                </a:cubicBezTo>
                <a:cubicBezTo>
                  <a:pt x="1634" y="1237"/>
                  <a:pt x="1808" y="1355"/>
                  <a:pt x="1872" y="1403"/>
                </a:cubicBezTo>
                <a:cubicBezTo>
                  <a:pt x="1936" y="1451"/>
                  <a:pt x="1864" y="1475"/>
                  <a:pt x="1920" y="1499"/>
                </a:cubicBezTo>
                <a:cubicBezTo>
                  <a:pt x="1976" y="1523"/>
                  <a:pt x="2144" y="1499"/>
                  <a:pt x="2208" y="1547"/>
                </a:cubicBezTo>
                <a:cubicBezTo>
                  <a:pt x="2272" y="1595"/>
                  <a:pt x="2312" y="1691"/>
                  <a:pt x="2304" y="1787"/>
                </a:cubicBezTo>
                <a:cubicBezTo>
                  <a:pt x="2296" y="1883"/>
                  <a:pt x="2224" y="2043"/>
                  <a:pt x="2160" y="2123"/>
                </a:cubicBezTo>
                <a:cubicBezTo>
                  <a:pt x="2096" y="2203"/>
                  <a:pt x="2024" y="2243"/>
                  <a:pt x="1920" y="2267"/>
                </a:cubicBezTo>
                <a:cubicBezTo>
                  <a:pt x="1816" y="2291"/>
                  <a:pt x="1600" y="2339"/>
                  <a:pt x="1536" y="2267"/>
                </a:cubicBezTo>
                <a:cubicBezTo>
                  <a:pt x="1472" y="2195"/>
                  <a:pt x="1576" y="1923"/>
                  <a:pt x="1536" y="1835"/>
                </a:cubicBezTo>
                <a:cubicBezTo>
                  <a:pt x="1496" y="1747"/>
                  <a:pt x="1344" y="1819"/>
                  <a:pt x="1296" y="1739"/>
                </a:cubicBezTo>
                <a:cubicBezTo>
                  <a:pt x="1248" y="1659"/>
                  <a:pt x="1200" y="1459"/>
                  <a:pt x="1248" y="1355"/>
                </a:cubicBezTo>
                <a:cubicBezTo>
                  <a:pt x="1296" y="1251"/>
                  <a:pt x="1538" y="1224"/>
                  <a:pt x="1584" y="1115"/>
                </a:cubicBezTo>
                <a:cubicBezTo>
                  <a:pt x="1630" y="1006"/>
                  <a:pt x="1493" y="749"/>
                  <a:pt x="1525" y="701"/>
                </a:cubicBezTo>
                <a:cubicBezTo>
                  <a:pt x="1557" y="653"/>
                  <a:pt x="1731" y="793"/>
                  <a:pt x="1776" y="827"/>
                </a:cubicBezTo>
                <a:cubicBezTo>
                  <a:pt x="1821" y="861"/>
                  <a:pt x="1755" y="889"/>
                  <a:pt x="1795" y="905"/>
                </a:cubicBezTo>
                <a:cubicBezTo>
                  <a:pt x="1835" y="921"/>
                  <a:pt x="1982" y="911"/>
                  <a:pt x="2016" y="923"/>
                </a:cubicBezTo>
                <a:cubicBezTo>
                  <a:pt x="2050" y="935"/>
                  <a:pt x="1911" y="978"/>
                  <a:pt x="1999" y="978"/>
                </a:cubicBezTo>
                <a:cubicBezTo>
                  <a:pt x="2087" y="978"/>
                  <a:pt x="2437" y="980"/>
                  <a:pt x="2544" y="923"/>
                </a:cubicBezTo>
                <a:cubicBezTo>
                  <a:pt x="2651" y="866"/>
                  <a:pt x="2624" y="755"/>
                  <a:pt x="2640" y="635"/>
                </a:cubicBezTo>
                <a:cubicBezTo>
                  <a:pt x="2656" y="515"/>
                  <a:pt x="2684" y="307"/>
                  <a:pt x="2640" y="203"/>
                </a:cubicBezTo>
                <a:cubicBezTo>
                  <a:pt x="2596" y="99"/>
                  <a:pt x="2466" y="16"/>
                  <a:pt x="2378" y="8"/>
                </a:cubicBezTo>
                <a:cubicBezTo>
                  <a:pt x="2290" y="0"/>
                  <a:pt x="2156" y="83"/>
                  <a:pt x="2112" y="155"/>
                </a:cubicBezTo>
                <a:cubicBezTo>
                  <a:pt x="2068" y="227"/>
                  <a:pt x="2008" y="371"/>
                  <a:pt x="2112" y="443"/>
                </a:cubicBezTo>
                <a:cubicBezTo>
                  <a:pt x="2216" y="515"/>
                  <a:pt x="2560" y="563"/>
                  <a:pt x="2736" y="587"/>
                </a:cubicBezTo>
                <a:cubicBezTo>
                  <a:pt x="2912" y="611"/>
                  <a:pt x="3058" y="544"/>
                  <a:pt x="3168" y="587"/>
                </a:cubicBezTo>
                <a:cubicBezTo>
                  <a:pt x="3278" y="630"/>
                  <a:pt x="3343" y="734"/>
                  <a:pt x="3399" y="846"/>
                </a:cubicBezTo>
                <a:cubicBezTo>
                  <a:pt x="3455" y="958"/>
                  <a:pt x="3505" y="1172"/>
                  <a:pt x="3504" y="1259"/>
                </a:cubicBezTo>
                <a:cubicBezTo>
                  <a:pt x="3503" y="1346"/>
                  <a:pt x="3392" y="1347"/>
                  <a:pt x="3392" y="1371"/>
                </a:cubicBezTo>
                <a:cubicBezTo>
                  <a:pt x="3392" y="1395"/>
                  <a:pt x="3541" y="1398"/>
                  <a:pt x="3504" y="1403"/>
                </a:cubicBezTo>
                <a:cubicBezTo>
                  <a:pt x="3467" y="1408"/>
                  <a:pt x="3232" y="1403"/>
                  <a:pt x="3168" y="1403"/>
                </a:cubicBezTo>
                <a:cubicBezTo>
                  <a:pt x="3104" y="1403"/>
                  <a:pt x="3112" y="1403"/>
                  <a:pt x="3120" y="1403"/>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7222" name="Line 6"/>
          <p:cNvSpPr>
            <a:spLocks noChangeShapeType="1"/>
          </p:cNvSpPr>
          <p:nvPr/>
        </p:nvSpPr>
        <p:spPr bwMode="auto">
          <a:xfrm flipV="1">
            <a:off x="1676400" y="3962400"/>
            <a:ext cx="4953000" cy="685800"/>
          </a:xfrm>
          <a:prstGeom prst="line">
            <a:avLst/>
          </a:prstGeom>
          <a:noFill/>
          <a:ln w="762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72673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additive="base">
                                        <p:cTn id="7" dur="500" fill="hold"/>
                                        <p:tgtEl>
                                          <p:spTgt spid="137219"/>
                                        </p:tgtEl>
                                        <p:attrNameLst>
                                          <p:attrName>ppt_x</p:attrName>
                                        </p:attrNameLst>
                                      </p:cBhvr>
                                      <p:tavLst>
                                        <p:tav tm="0">
                                          <p:val>
                                            <p:strVal val="0-#ppt_w/2"/>
                                          </p:val>
                                        </p:tav>
                                        <p:tav tm="100000">
                                          <p:val>
                                            <p:strVal val="#ppt_x"/>
                                          </p:val>
                                        </p:tav>
                                      </p:tavLst>
                                    </p:anim>
                                    <p:anim calcmode="lin" valueType="num">
                                      <p:cBhvr additive="base">
                                        <p:cTn id="8" dur="500" fill="hold"/>
                                        <p:tgtEl>
                                          <p:spTgt spid="1372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7221"/>
                                        </p:tgtEl>
                                        <p:attrNameLst>
                                          <p:attrName>style.visibility</p:attrName>
                                        </p:attrNameLst>
                                      </p:cBhvr>
                                      <p:to>
                                        <p:strVal val="visible"/>
                                      </p:to>
                                    </p:set>
                                    <p:animEffect transition="in" filter="dissolve">
                                      <p:cBhvr>
                                        <p:cTn id="13" dur="500"/>
                                        <p:tgtEl>
                                          <p:spTgt spid="137221"/>
                                        </p:tgtEl>
                                      </p:cBhvr>
                                    </p:animEffect>
                                  </p:childTnLst>
                                  <p:subTnLst>
                                    <p:audio>
                                      <p:cMediaNode>
                                        <p:cTn display="0" masterRel="sameClick">
                                          <p:stCondLst>
                                            <p:cond evt="begin" delay="0">
                                              <p:tn val="11"/>
                                            </p:cond>
                                          </p:stCondLst>
                                          <p:endCondLst>
                                            <p:cond evt="onStopAudio" delay="0">
                                              <p:tgtEl>
                                                <p:sldTgt/>
                                              </p:tgtEl>
                                            </p:cond>
                                          </p:endCondLst>
                                        </p:cTn>
                                        <p:tgtEl>
                                          <p:sndTgt r:embed="rId2" name="driveby.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7222"/>
                                        </p:tgtEl>
                                        <p:attrNameLst>
                                          <p:attrName>style.visibility</p:attrName>
                                        </p:attrNameLst>
                                      </p:cBhvr>
                                      <p:to>
                                        <p:strVal val="visible"/>
                                      </p:to>
                                    </p:set>
                                    <p:animEffect transition="in" filter="dissolve">
                                      <p:cBhvr>
                                        <p:cTn id="18" dur="5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6048859-BC6A-4324-A0D9-E2360549CE13}" type="slidenum">
              <a:rPr lang="en-GB" altLang="en-US" sz="1800" smtClean="0">
                <a:solidFill>
                  <a:schemeClr val="accent1"/>
                </a:solidFill>
                <a:latin typeface="Times New Roman" pitchFamily="18" charset="0"/>
              </a:rPr>
              <a:pPr eaLnBrk="1" hangingPunct="1">
                <a:spcBef>
                  <a:spcPct val="0"/>
                </a:spcBef>
                <a:buFontTx/>
                <a:buNone/>
              </a:pPr>
              <a:t>109</a:t>
            </a:fld>
            <a:endParaRPr lang="en-GB" altLang="en-US" sz="1800" smtClean="0">
              <a:solidFill>
                <a:schemeClr val="accent1"/>
              </a:solidFill>
              <a:latin typeface="Times New Roman" pitchFamily="18" charset="0"/>
            </a:endParaRPr>
          </a:p>
        </p:txBody>
      </p:sp>
      <p:sp>
        <p:nvSpPr>
          <p:cNvPr id="103427"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a:solidFill>
                  <a:schemeClr val="tx1"/>
                </a:solidFill>
                <a:latin typeface="Times New Roman" pitchFamily="18" charset="0"/>
              </a:rPr>
              <a:t>02/10/2011</a:t>
            </a:r>
          </a:p>
        </p:txBody>
      </p:sp>
      <p:sp>
        <p:nvSpPr>
          <p:cNvPr id="103428"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400">
                <a:solidFill>
                  <a:schemeClr val="tx1"/>
                </a:solidFill>
                <a:latin typeface="Times New Roman" pitchFamily="18" charset="0"/>
              </a:rPr>
              <a:t>JAH</a:t>
            </a:r>
          </a:p>
        </p:txBody>
      </p:sp>
      <p:sp>
        <p:nvSpPr>
          <p:cNvPr id="103429" name="Rectangle 2"/>
          <p:cNvSpPr>
            <a:spLocks noGrp="1" noChangeArrowheads="1"/>
          </p:cNvSpPr>
          <p:nvPr>
            <p:ph type="ctrTitle" idx="4294967295"/>
          </p:nvPr>
        </p:nvSpPr>
        <p:spPr>
          <a:xfrm>
            <a:off x="533400" y="1219200"/>
            <a:ext cx="7772400" cy="2819400"/>
          </a:xfrm>
        </p:spPr>
        <p:txBody>
          <a:bodyPr/>
          <a:lstStyle/>
          <a:p>
            <a:pPr algn="ctr" eaLnBrk="1" hangingPunct="1"/>
            <a:r>
              <a:rPr lang="en-GB" altLang="en-US" sz="3600" dirty="0" smtClean="0"/>
              <a:t>VELOCITY </a:t>
            </a:r>
            <a:r>
              <a:rPr lang="en-GB" altLang="en-US" sz="3600" dirty="0" smtClean="0">
                <a:sym typeface="Symbol" pitchFamily="18" charset="2"/>
              </a:rPr>
              <a:t></a:t>
            </a:r>
            <a:r>
              <a:rPr lang="en-GB" altLang="en-US" sz="3600" dirty="0" smtClean="0"/>
              <a:t> </a:t>
            </a:r>
            <a:r>
              <a:rPr lang="en-GB" altLang="en-US" sz="3600" u="sng" dirty="0" smtClean="0"/>
              <a:t>Displacement</a:t>
            </a:r>
            <a:r>
              <a:rPr lang="en-GB" altLang="en-US" sz="3600" dirty="0" smtClean="0"/>
              <a:t> </a:t>
            </a:r>
            <a:br>
              <a:rPr lang="en-GB" altLang="en-US" sz="3600" dirty="0" smtClean="0"/>
            </a:br>
            <a:r>
              <a:rPr lang="en-GB" altLang="en-US" sz="3600" dirty="0" smtClean="0"/>
              <a:t>										Time</a:t>
            </a:r>
          </a:p>
        </p:txBody>
      </p:sp>
      <p:sp>
        <p:nvSpPr>
          <p:cNvPr id="103430"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altLang="en-US" smtClean="0"/>
              <a:t>S1 Physics    Transport</a:t>
            </a:r>
          </a:p>
        </p:txBody>
      </p:sp>
      <p:sp>
        <p:nvSpPr>
          <p:cNvPr id="103431"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
        <p:nvSpPr>
          <p:cNvPr id="180231" name="Rectangle 3"/>
          <p:cNvSpPr>
            <a:spLocks noChangeArrowheads="1"/>
          </p:cNvSpPr>
          <p:nvPr/>
        </p:nvSpPr>
        <p:spPr bwMode="auto">
          <a:xfrm>
            <a:off x="914400" y="4419600"/>
            <a:ext cx="7772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r>
              <a:rPr lang="en-GB" altLang="en-US" sz="2800">
                <a:solidFill>
                  <a:srgbClr val="00FFFF"/>
                </a:solidFill>
                <a:cs typeface="Times New Roman" pitchFamily="18" charset="0"/>
              </a:rPr>
              <a:t>But what the heck is Displacement ?</a:t>
            </a:r>
            <a:endParaRPr lang="en-GB" altLang="en-US">
              <a:solidFill>
                <a:srgbClr val="00FFFF"/>
              </a:solidFill>
            </a:endParaRPr>
          </a:p>
        </p:txBody>
      </p:sp>
    </p:spTree>
    <p:extLst>
      <p:ext uri="{BB962C8B-B14F-4D97-AF65-F5344CB8AC3E}">
        <p14:creationId xmlns:p14="http://schemas.microsoft.com/office/powerpoint/2010/main" val="1506126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0231"/>
                                        </p:tgtEl>
                                        <p:attrNameLst>
                                          <p:attrName>style.visibility</p:attrName>
                                        </p:attrNameLst>
                                      </p:cBhvr>
                                      <p:to>
                                        <p:strVal val="visible"/>
                                      </p:to>
                                    </p:set>
                                    <p:anim calcmode="lin" valueType="num">
                                      <p:cBhvr additive="base">
                                        <p:cTn id="7" dur="500" fill="hold"/>
                                        <p:tgtEl>
                                          <p:spTgt spid="180231"/>
                                        </p:tgtEl>
                                        <p:attrNameLst>
                                          <p:attrName>ppt_x</p:attrName>
                                        </p:attrNameLst>
                                      </p:cBhvr>
                                      <p:tavLst>
                                        <p:tav tm="0">
                                          <p:val>
                                            <p:strVal val="0-#ppt_w/2"/>
                                          </p:val>
                                        </p:tav>
                                        <p:tav tm="100000">
                                          <p:val>
                                            <p:strVal val="#ppt_x"/>
                                          </p:val>
                                        </p:tav>
                                      </p:tavLst>
                                    </p:anim>
                                    <p:anim calcmode="lin" valueType="num">
                                      <p:cBhvr additive="base">
                                        <p:cTn id="8" dur="500" fill="hold"/>
                                        <p:tgtEl>
                                          <p:spTgt spid="180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8A6E0FE-F20E-4469-A26B-EB3E4BBC1B72}" type="slidenum">
              <a:rPr lang="en-GB" altLang="en-US" sz="1800" smtClean="0">
                <a:solidFill>
                  <a:schemeClr val="accent1"/>
                </a:solidFill>
                <a:latin typeface="Times New Roman" pitchFamily="18" charset="0"/>
              </a:rPr>
              <a:pPr eaLnBrk="1" hangingPunct="1">
                <a:spcBef>
                  <a:spcPct val="0"/>
                </a:spcBef>
                <a:buFontTx/>
                <a:buNone/>
              </a:pPr>
              <a:t>11</a:t>
            </a:fld>
            <a:endParaRPr lang="en-GB" altLang="en-US" sz="1800" smtClean="0">
              <a:solidFill>
                <a:schemeClr val="accent1"/>
              </a:solidFill>
              <a:latin typeface="Times New Roman" pitchFamily="18" charset="0"/>
            </a:endParaRPr>
          </a:p>
        </p:txBody>
      </p:sp>
      <p:sp>
        <p:nvSpPr>
          <p:cNvPr id="205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05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2053"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solidFill>
                  <a:schemeClr val="accent1"/>
                </a:solidFill>
                <a:cs typeface="Times New Roman" pitchFamily="18" charset="0"/>
              </a:rPr>
              <a:t>LOCKERBIE ACADEMY</a:t>
            </a:r>
            <a:r>
              <a:rPr lang="en-GB" altLang="en-US" sz="6000" smtClean="0">
                <a:cs typeface="Times New Roman" pitchFamily="18" charset="0"/>
              </a:rPr>
              <a:t> 	</a:t>
            </a:r>
            <a:br>
              <a:rPr lang="en-GB" altLang="en-US" sz="6000" smtClean="0">
                <a:cs typeface="Times New Roman" pitchFamily="18" charset="0"/>
              </a:rPr>
            </a:br>
            <a:r>
              <a:rPr lang="en-GB" altLang="en-US" sz="6000" smtClean="0">
                <a:cs typeface="Times New Roman" pitchFamily="18" charset="0"/>
              </a:rPr>
              <a:t>TRANSPORT UNIT</a:t>
            </a:r>
            <a:br>
              <a:rPr lang="en-GB" altLang="en-US" sz="6000" smtClean="0">
                <a:cs typeface="Times New Roman" pitchFamily="18" charset="0"/>
              </a:rPr>
            </a:br>
            <a:r>
              <a:rPr lang="en-GB" altLang="en-US" sz="7200" smtClean="0">
                <a:solidFill>
                  <a:srgbClr val="FF0066"/>
                </a:solidFill>
                <a:cs typeface="Times New Roman" pitchFamily="18" charset="0"/>
              </a:rPr>
              <a:t>SPEED part 1</a:t>
            </a:r>
            <a:r>
              <a:rPr lang="en-GB" altLang="en-US" smtClean="0"/>
              <a:t> </a:t>
            </a:r>
          </a:p>
        </p:txBody>
      </p:sp>
      <p:sp>
        <p:nvSpPr>
          <p:cNvPr id="2054" name="Rectangle 3"/>
          <p:cNvSpPr>
            <a:spLocks noGrp="1" noChangeArrowheads="1"/>
          </p:cNvSpPr>
          <p:nvPr>
            <p:ph type="subTitle" idx="1"/>
          </p:nvPr>
        </p:nvSpPr>
        <p:spPr>
          <a:xfrm>
            <a:off x="1447800" y="5410200"/>
            <a:ext cx="6400800" cy="914400"/>
          </a:xfrm>
        </p:spPr>
        <p:txBody>
          <a:bodyPr/>
          <a:lstStyle/>
          <a:p>
            <a:pPr eaLnBrk="1" hangingPunct="1"/>
            <a:r>
              <a:rPr lang="en-GB" altLang="en-US" smtClean="0"/>
              <a:t>S1-S3 Road Safety &amp; PHYSICS</a:t>
            </a:r>
          </a:p>
        </p:txBody>
      </p:sp>
    </p:spTree>
    <p:extLst>
      <p:ext uri="{BB962C8B-B14F-4D97-AF65-F5344CB8AC3E}">
        <p14:creationId xmlns:p14="http://schemas.microsoft.com/office/powerpoint/2010/main" val="19512233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970B200-C7AA-4096-9C75-EF08D09B5638}" type="slidenum">
              <a:rPr lang="en-GB" altLang="en-US" sz="1800" smtClean="0">
                <a:solidFill>
                  <a:schemeClr val="accent1"/>
                </a:solidFill>
                <a:latin typeface="Times New Roman" pitchFamily="18" charset="0"/>
              </a:rPr>
              <a:pPr eaLnBrk="1" hangingPunct="1">
                <a:spcBef>
                  <a:spcPct val="0"/>
                </a:spcBef>
                <a:buFontTx/>
                <a:buNone/>
              </a:pPr>
              <a:t>110</a:t>
            </a:fld>
            <a:endParaRPr lang="en-GB" altLang="en-US" sz="1800" smtClean="0">
              <a:solidFill>
                <a:schemeClr val="accent1"/>
              </a:solidFill>
              <a:latin typeface="Times New Roman" pitchFamily="18" charset="0"/>
            </a:endParaRPr>
          </a:p>
        </p:txBody>
      </p:sp>
      <p:sp>
        <p:nvSpPr>
          <p:cNvPr id="104451" name="Date Placeholder 1"/>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a:solidFill>
                  <a:schemeClr val="tx1"/>
                </a:solidFill>
                <a:latin typeface="Times New Roman" pitchFamily="18" charset="0"/>
              </a:rPr>
              <a:t>02/10/2011</a:t>
            </a:r>
          </a:p>
        </p:txBody>
      </p:sp>
      <p:sp>
        <p:nvSpPr>
          <p:cNvPr id="104452" name="Footer Placeholder 2"/>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400">
                <a:solidFill>
                  <a:schemeClr val="tx1"/>
                </a:solidFill>
                <a:latin typeface="Times New Roman" pitchFamily="18" charset="0"/>
              </a:rPr>
              <a:t>JAH</a:t>
            </a:r>
          </a:p>
        </p:txBody>
      </p:sp>
      <p:sp>
        <p:nvSpPr>
          <p:cNvPr id="104453" name="Text Box 2"/>
          <p:cNvSpPr txBox="1">
            <a:spLocks noChangeArrowheads="1"/>
          </p:cNvSpPr>
          <p:nvPr/>
        </p:nvSpPr>
        <p:spPr bwMode="auto">
          <a:xfrm>
            <a:off x="1143000" y="457200"/>
            <a:ext cx="350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50000"/>
              </a:spcBef>
              <a:buFontTx/>
              <a:buNone/>
            </a:pPr>
            <a:r>
              <a:rPr kumimoji="1" lang="en-GB" altLang="en-US">
                <a:solidFill>
                  <a:srgbClr val="66FFFF"/>
                </a:solidFill>
                <a:latin typeface="Times New Roman" pitchFamily="18" charset="0"/>
              </a:rPr>
              <a:t>Velocity</a:t>
            </a:r>
          </a:p>
        </p:txBody>
      </p:sp>
      <p:grpSp>
        <p:nvGrpSpPr>
          <p:cNvPr id="104454" name="Group 26"/>
          <p:cNvGrpSpPr>
            <a:grpSpLocks/>
          </p:cNvGrpSpPr>
          <p:nvPr/>
        </p:nvGrpSpPr>
        <p:grpSpPr bwMode="auto">
          <a:xfrm>
            <a:off x="3733800" y="228600"/>
            <a:ext cx="1371600" cy="1219200"/>
            <a:chOff x="4704" y="1296"/>
            <a:chExt cx="864" cy="768"/>
          </a:xfrm>
        </p:grpSpPr>
        <p:sp>
          <p:nvSpPr>
            <p:cNvPr id="104472" name="AutoShape 8"/>
            <p:cNvSpPr>
              <a:spLocks noChangeArrowheads="1"/>
            </p:cNvSpPr>
            <p:nvPr/>
          </p:nvSpPr>
          <p:spPr bwMode="auto">
            <a:xfrm>
              <a:off x="4704" y="1296"/>
              <a:ext cx="864" cy="768"/>
            </a:xfrm>
            <a:prstGeom prst="triangle">
              <a:avLst>
                <a:gd name="adj" fmla="val 50000"/>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104473" name="Group 25"/>
            <p:cNvGrpSpPr>
              <a:grpSpLocks/>
            </p:cNvGrpSpPr>
            <p:nvPr/>
          </p:nvGrpSpPr>
          <p:grpSpPr bwMode="auto">
            <a:xfrm>
              <a:off x="4896" y="1440"/>
              <a:ext cx="672" cy="624"/>
              <a:chOff x="4896" y="1440"/>
              <a:chExt cx="672" cy="624"/>
            </a:xfrm>
          </p:grpSpPr>
          <p:sp>
            <p:nvSpPr>
              <p:cNvPr id="104474" name="Text Box 9"/>
              <p:cNvSpPr txBox="1">
                <a:spLocks noChangeArrowheads="1"/>
              </p:cNvSpPr>
              <p:nvPr/>
            </p:nvSpPr>
            <p:spPr bwMode="auto">
              <a:xfrm>
                <a:off x="489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v</a:t>
                </a:r>
              </a:p>
            </p:txBody>
          </p:sp>
          <p:sp>
            <p:nvSpPr>
              <p:cNvPr id="104475" name="Text Box 10"/>
              <p:cNvSpPr txBox="1">
                <a:spLocks noChangeArrowheads="1"/>
              </p:cNvSpPr>
              <p:nvPr/>
            </p:nvSpPr>
            <p:spPr bwMode="auto">
              <a:xfrm>
                <a:off x="5040" y="14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s</a:t>
                </a:r>
              </a:p>
            </p:txBody>
          </p:sp>
          <p:sp>
            <p:nvSpPr>
              <p:cNvPr id="104476" name="Text Box 11"/>
              <p:cNvSpPr txBox="1">
                <a:spLocks noChangeArrowheads="1"/>
              </p:cNvSpPr>
              <p:nvPr/>
            </p:nvSpPr>
            <p:spPr bwMode="auto">
              <a:xfrm>
                <a:off x="5232"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t</a:t>
                </a:r>
              </a:p>
            </p:txBody>
          </p:sp>
        </p:grpSp>
      </p:grpSp>
      <p:grpSp>
        <p:nvGrpSpPr>
          <p:cNvPr id="104455" name="Group 34"/>
          <p:cNvGrpSpPr>
            <a:grpSpLocks/>
          </p:cNvGrpSpPr>
          <p:nvPr/>
        </p:nvGrpSpPr>
        <p:grpSpPr bwMode="auto">
          <a:xfrm>
            <a:off x="152400" y="1752600"/>
            <a:ext cx="8686800" cy="1295400"/>
            <a:chOff x="96" y="1104"/>
            <a:chExt cx="5472" cy="816"/>
          </a:xfrm>
        </p:grpSpPr>
        <p:graphicFrame>
          <p:nvGraphicFramePr>
            <p:cNvPr id="104470" name="Object 4"/>
            <p:cNvGraphicFramePr>
              <a:graphicFrameLocks noChangeAspect="1"/>
            </p:cNvGraphicFramePr>
            <p:nvPr/>
          </p:nvGraphicFramePr>
          <p:xfrm>
            <a:off x="150" y="1152"/>
            <a:ext cx="5274" cy="676"/>
          </p:xfrm>
          <a:graphic>
            <a:graphicData uri="http://schemas.openxmlformats.org/presentationml/2006/ole">
              <mc:AlternateContent xmlns:mc="http://schemas.openxmlformats.org/markup-compatibility/2006">
                <mc:Choice xmlns:v="urn:schemas-microsoft-com:vml" Requires="v">
                  <p:oleObj spid="_x0000_s67614" name="Equation" r:id="rId3" imgW="4737100" imgH="609600" progId="Equation.DSMT4">
                    <p:embed/>
                  </p:oleObj>
                </mc:Choice>
                <mc:Fallback>
                  <p:oleObj name="Equation" r:id="rId3" imgW="4737100" imgH="609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 y="1152"/>
                          <a:ext cx="5274" cy="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471" name="Rectangle 12"/>
            <p:cNvSpPr>
              <a:spLocks noChangeArrowheads="1"/>
            </p:cNvSpPr>
            <p:nvPr/>
          </p:nvSpPr>
          <p:spPr bwMode="auto">
            <a:xfrm>
              <a:off x="96" y="1104"/>
              <a:ext cx="5472" cy="81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pic>
        <p:nvPicPr>
          <p:cNvPr id="358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419600"/>
            <a:ext cx="1371600" cy="1027113"/>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457" name="Group 33"/>
          <p:cNvGrpSpPr>
            <a:grpSpLocks/>
          </p:cNvGrpSpPr>
          <p:nvPr/>
        </p:nvGrpSpPr>
        <p:grpSpPr bwMode="auto">
          <a:xfrm>
            <a:off x="2133600" y="3671888"/>
            <a:ext cx="4308475" cy="2173287"/>
            <a:chOff x="1344" y="2313"/>
            <a:chExt cx="2714" cy="1369"/>
          </a:xfrm>
        </p:grpSpPr>
        <p:sp>
          <p:nvSpPr>
            <p:cNvPr id="104459" name="Line 22"/>
            <p:cNvSpPr>
              <a:spLocks noChangeShapeType="1"/>
            </p:cNvSpPr>
            <p:nvPr/>
          </p:nvSpPr>
          <p:spPr bwMode="auto">
            <a:xfrm>
              <a:off x="2499" y="2633"/>
              <a:ext cx="1559" cy="1"/>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60" name="Line 23"/>
            <p:cNvSpPr>
              <a:spLocks noChangeShapeType="1"/>
            </p:cNvSpPr>
            <p:nvPr/>
          </p:nvSpPr>
          <p:spPr bwMode="auto">
            <a:xfrm>
              <a:off x="2445" y="3310"/>
              <a:ext cx="123" cy="1"/>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61" name="Rectangle 24"/>
            <p:cNvSpPr>
              <a:spLocks noChangeArrowheads="1"/>
            </p:cNvSpPr>
            <p:nvPr/>
          </p:nvSpPr>
          <p:spPr bwMode="auto">
            <a:xfrm>
              <a:off x="1372" y="3148"/>
              <a:ext cx="813"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a:latin typeface="Times New Roman" pitchFamily="18" charset="0"/>
                </a:rPr>
                <a:t>           </a:t>
              </a:r>
              <a:endParaRPr lang="en-GB" altLang="en-US" sz="2400">
                <a:solidFill>
                  <a:schemeClr val="tx1"/>
                </a:solidFill>
                <a:latin typeface="Times New Roman" pitchFamily="18" charset="0"/>
              </a:endParaRPr>
            </a:p>
          </p:txBody>
        </p:sp>
        <p:sp>
          <p:nvSpPr>
            <p:cNvPr id="104462" name="Rectangle 25"/>
            <p:cNvSpPr>
              <a:spLocks noChangeArrowheads="1"/>
            </p:cNvSpPr>
            <p:nvPr/>
          </p:nvSpPr>
          <p:spPr bwMode="auto">
            <a:xfrm>
              <a:off x="2517" y="2313"/>
              <a:ext cx="1517"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i="1">
                  <a:latin typeface="Times New Roman" pitchFamily="18" charset="0"/>
                </a:rPr>
                <a:t>Displacement</a:t>
              </a:r>
              <a:endParaRPr lang="en-GB" altLang="en-US" sz="2400">
                <a:solidFill>
                  <a:schemeClr val="tx1"/>
                </a:solidFill>
                <a:latin typeface="Times New Roman" pitchFamily="18" charset="0"/>
              </a:endParaRPr>
            </a:p>
          </p:txBody>
        </p:sp>
        <p:sp>
          <p:nvSpPr>
            <p:cNvPr id="104463" name="Rectangle 26"/>
            <p:cNvSpPr>
              <a:spLocks noChangeArrowheads="1"/>
            </p:cNvSpPr>
            <p:nvPr/>
          </p:nvSpPr>
          <p:spPr bwMode="auto">
            <a:xfrm>
              <a:off x="1344" y="2470"/>
              <a:ext cx="94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i="1">
                  <a:latin typeface="Times New Roman" pitchFamily="18" charset="0"/>
                </a:rPr>
                <a:t>Velocity</a:t>
              </a:r>
              <a:endParaRPr lang="en-GB" altLang="en-US" sz="2400">
                <a:solidFill>
                  <a:schemeClr val="tx1"/>
                </a:solidFill>
                <a:latin typeface="Times New Roman" pitchFamily="18" charset="0"/>
              </a:endParaRPr>
            </a:p>
          </p:txBody>
        </p:sp>
        <p:sp>
          <p:nvSpPr>
            <p:cNvPr id="104464" name="Rectangle 27"/>
            <p:cNvSpPr>
              <a:spLocks noChangeArrowheads="1"/>
            </p:cNvSpPr>
            <p:nvPr/>
          </p:nvSpPr>
          <p:spPr bwMode="auto">
            <a:xfrm>
              <a:off x="3018" y="2666"/>
              <a:ext cx="61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i="1">
                  <a:latin typeface="Times New Roman" pitchFamily="18" charset="0"/>
                </a:rPr>
                <a:t>Time</a:t>
              </a:r>
              <a:endParaRPr lang="en-GB" altLang="en-US" sz="2400">
                <a:solidFill>
                  <a:schemeClr val="tx1"/>
                </a:solidFill>
                <a:latin typeface="Times New Roman" pitchFamily="18" charset="0"/>
              </a:endParaRPr>
            </a:p>
          </p:txBody>
        </p:sp>
        <p:sp>
          <p:nvSpPr>
            <p:cNvPr id="104465" name="Rectangle 28"/>
            <p:cNvSpPr>
              <a:spLocks noChangeArrowheads="1"/>
            </p:cNvSpPr>
            <p:nvPr/>
          </p:nvSpPr>
          <p:spPr bwMode="auto">
            <a:xfrm>
              <a:off x="2459" y="2991"/>
              <a:ext cx="203"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i="1">
                  <a:latin typeface="Times New Roman" pitchFamily="18" charset="0"/>
                </a:rPr>
                <a:t>s</a:t>
              </a:r>
              <a:endParaRPr lang="en-GB" altLang="en-US" sz="2400">
                <a:solidFill>
                  <a:schemeClr val="tx1"/>
                </a:solidFill>
                <a:latin typeface="Times New Roman" pitchFamily="18" charset="0"/>
              </a:endParaRPr>
            </a:p>
          </p:txBody>
        </p:sp>
        <p:sp>
          <p:nvSpPr>
            <p:cNvPr id="104466" name="Rectangle 29"/>
            <p:cNvSpPr>
              <a:spLocks noChangeArrowheads="1"/>
            </p:cNvSpPr>
            <p:nvPr/>
          </p:nvSpPr>
          <p:spPr bwMode="auto">
            <a:xfrm>
              <a:off x="2072" y="3148"/>
              <a:ext cx="217"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i="1">
                  <a:latin typeface="Times New Roman" pitchFamily="18" charset="0"/>
                </a:rPr>
                <a:t>v</a:t>
              </a:r>
              <a:endParaRPr lang="en-GB" altLang="en-US" sz="2400">
                <a:solidFill>
                  <a:schemeClr val="tx1"/>
                </a:solidFill>
                <a:latin typeface="Times New Roman" pitchFamily="18" charset="0"/>
              </a:endParaRPr>
            </a:p>
          </p:txBody>
        </p:sp>
        <p:sp>
          <p:nvSpPr>
            <p:cNvPr id="104467" name="Rectangle 30"/>
            <p:cNvSpPr>
              <a:spLocks noChangeArrowheads="1"/>
            </p:cNvSpPr>
            <p:nvPr/>
          </p:nvSpPr>
          <p:spPr bwMode="auto">
            <a:xfrm>
              <a:off x="2463" y="3343"/>
              <a:ext cx="175"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i="1">
                  <a:latin typeface="Times New Roman" pitchFamily="18" charset="0"/>
                </a:rPr>
                <a:t>t</a:t>
              </a:r>
              <a:endParaRPr lang="en-GB" altLang="en-US" sz="2400">
                <a:solidFill>
                  <a:schemeClr val="tx1"/>
                </a:solidFill>
                <a:latin typeface="Times New Roman" pitchFamily="18" charset="0"/>
              </a:endParaRPr>
            </a:p>
          </p:txBody>
        </p:sp>
        <p:sp>
          <p:nvSpPr>
            <p:cNvPr id="104468" name="Rectangle 31"/>
            <p:cNvSpPr>
              <a:spLocks noChangeArrowheads="1"/>
            </p:cNvSpPr>
            <p:nvPr/>
          </p:nvSpPr>
          <p:spPr bwMode="auto">
            <a:xfrm>
              <a:off x="2299" y="2441"/>
              <a:ext cx="29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a:latin typeface="Symbol" pitchFamily="18" charset="2"/>
                </a:rPr>
                <a:t>=</a:t>
              </a:r>
              <a:endParaRPr lang="en-GB" altLang="en-US" sz="2400">
                <a:solidFill>
                  <a:schemeClr val="tx1"/>
                </a:solidFill>
                <a:latin typeface="Times New Roman" pitchFamily="18" charset="0"/>
              </a:endParaRPr>
            </a:p>
          </p:txBody>
        </p:sp>
        <p:sp>
          <p:nvSpPr>
            <p:cNvPr id="104469" name="Rectangle 32"/>
            <p:cNvSpPr>
              <a:spLocks noChangeArrowheads="1"/>
            </p:cNvSpPr>
            <p:nvPr/>
          </p:nvSpPr>
          <p:spPr bwMode="auto">
            <a:xfrm>
              <a:off x="2244" y="3119"/>
              <a:ext cx="29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a:latin typeface="Symbol" pitchFamily="18" charset="2"/>
                </a:rPr>
                <a:t>=</a:t>
              </a:r>
              <a:endParaRPr lang="en-GB" altLang="en-US" sz="2400">
                <a:solidFill>
                  <a:schemeClr val="tx1"/>
                </a:solidFill>
                <a:latin typeface="Times New Roman" pitchFamily="18" charset="0"/>
              </a:endParaRPr>
            </a:p>
          </p:txBody>
        </p:sp>
      </p:grpSp>
      <p:sp>
        <p:nvSpPr>
          <p:cNvPr id="104458" name="Rectangle 21"/>
          <p:cNvSpPr>
            <a:spLocks noChangeArrowheads="1"/>
          </p:cNvSpPr>
          <p:nvPr/>
        </p:nvSpPr>
        <p:spPr bwMode="auto">
          <a:xfrm>
            <a:off x="1981200" y="3581400"/>
            <a:ext cx="4648200" cy="2362200"/>
          </a:xfrm>
          <a:prstGeom prst="rect">
            <a:avLst/>
          </a:prstGeom>
          <a:noFill/>
          <a:ln w="57150">
            <a:solidFill>
              <a:srgbClr val="FF0066"/>
            </a:solidFill>
            <a:miter lim="800000"/>
            <a:headEnd/>
            <a:tailEnd/>
          </a:ln>
          <a:effectLst/>
          <a:extLst>
            <a:ext uri="{909E8E84-426E-40DD-AFC4-6F175D3DCCD1}">
              <a14:hiddenFill xmlns:a14="http://schemas.microsoft.com/office/drawing/2010/main">
                <a:solidFill>
                  <a:srgbClr val="66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Tree>
    <p:extLst>
      <p:ext uri="{BB962C8B-B14F-4D97-AF65-F5344CB8AC3E}">
        <p14:creationId xmlns:p14="http://schemas.microsoft.com/office/powerpoint/2010/main" val="328925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5855"/>
                                        </p:tgtEl>
                                        <p:attrNameLst>
                                          <p:attrName>style.visibility</p:attrName>
                                        </p:attrNameLst>
                                      </p:cBhvr>
                                      <p:to>
                                        <p:strVal val="visible"/>
                                      </p:to>
                                    </p:set>
                                    <p:animEffect transition="in" filter="blinds(vertical)">
                                      <p:cBhvr>
                                        <p:cTn id="7" dur="500"/>
                                        <p:tgtEl>
                                          <p:spTgt spid="35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6B1A7225-736D-48DA-BF41-D6E3919264CC}" type="slidenum">
              <a:rPr lang="en-GB" altLang="en-US" sz="1800" smtClean="0">
                <a:solidFill>
                  <a:schemeClr val="accent1"/>
                </a:solidFill>
                <a:latin typeface="Times New Roman" pitchFamily="18" charset="0"/>
              </a:rPr>
              <a:pPr eaLnBrk="1" hangingPunct="1">
                <a:spcBef>
                  <a:spcPct val="0"/>
                </a:spcBef>
                <a:buFontTx/>
                <a:buNone/>
              </a:pPr>
              <a:t>111</a:t>
            </a:fld>
            <a:endParaRPr lang="en-GB" altLang="en-US" sz="1800" smtClean="0">
              <a:solidFill>
                <a:schemeClr val="accent1"/>
              </a:solidFill>
              <a:latin typeface="Times New Roman" pitchFamily="18" charset="0"/>
            </a:endParaRPr>
          </a:p>
        </p:txBody>
      </p:sp>
      <p:sp>
        <p:nvSpPr>
          <p:cNvPr id="105475"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5476"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33122" name="Text Box 2"/>
          <p:cNvSpPr txBox="1">
            <a:spLocks noChangeArrowheads="1"/>
          </p:cNvSpPr>
          <p:nvPr/>
        </p:nvSpPr>
        <p:spPr bwMode="auto">
          <a:xfrm>
            <a:off x="1371600" y="14478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dirty="0"/>
              <a:t>Distance = “how far we’ve travelled”</a:t>
            </a:r>
          </a:p>
        </p:txBody>
      </p:sp>
      <p:sp>
        <p:nvSpPr>
          <p:cNvPr id="133123" name="Text Box 3"/>
          <p:cNvSpPr txBox="1">
            <a:spLocks noChangeArrowheads="1"/>
          </p:cNvSpPr>
          <p:nvPr/>
        </p:nvSpPr>
        <p:spPr bwMode="auto">
          <a:xfrm>
            <a:off x="1600200" y="23622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olidFill>
                  <a:schemeClr val="bg1"/>
                </a:solidFill>
                <a:sym typeface="Symbol" pitchFamily="18" charset="2"/>
              </a:rPr>
              <a:t>		symbol </a:t>
            </a:r>
            <a:r>
              <a:rPr lang="en-GB" altLang="en-US" sz="3200" i="1">
                <a:solidFill>
                  <a:schemeClr val="bg1"/>
                </a:solidFill>
                <a:sym typeface="Symbol" pitchFamily="18" charset="2"/>
              </a:rPr>
              <a:t>d</a:t>
            </a:r>
            <a:endParaRPr lang="en-GB" altLang="en-US" sz="3200">
              <a:solidFill>
                <a:schemeClr val="bg1"/>
              </a:solidFill>
            </a:endParaRPr>
          </a:p>
        </p:txBody>
      </p:sp>
      <p:sp>
        <p:nvSpPr>
          <p:cNvPr id="133124" name="Text Box 4"/>
          <p:cNvSpPr txBox="1">
            <a:spLocks noChangeArrowheads="1"/>
          </p:cNvSpPr>
          <p:nvPr/>
        </p:nvSpPr>
        <p:spPr bwMode="auto">
          <a:xfrm>
            <a:off x="1600200" y="31242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olidFill>
                  <a:schemeClr val="bg1"/>
                </a:solidFill>
                <a:sym typeface="Symbol" pitchFamily="18" charset="2"/>
              </a:rPr>
              <a:t>		units metres, </a:t>
            </a:r>
            <a:r>
              <a:rPr lang="en-GB" altLang="en-US" sz="3200" i="1">
                <a:solidFill>
                  <a:schemeClr val="bg1"/>
                </a:solidFill>
                <a:sym typeface="Symbol" pitchFamily="18" charset="2"/>
              </a:rPr>
              <a:t>m</a:t>
            </a:r>
            <a:endParaRPr lang="en-GB" altLang="en-US" sz="3200">
              <a:solidFill>
                <a:schemeClr val="bg1"/>
              </a:solidFill>
            </a:endParaRPr>
          </a:p>
        </p:txBody>
      </p:sp>
      <p:sp>
        <p:nvSpPr>
          <p:cNvPr id="133125" name="Text Box 5"/>
          <p:cNvSpPr txBox="1">
            <a:spLocks noChangeArrowheads="1"/>
          </p:cNvSpPr>
          <p:nvPr/>
        </p:nvSpPr>
        <p:spPr bwMode="auto">
          <a:xfrm>
            <a:off x="1447800" y="53340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olidFill>
                  <a:schemeClr val="bg1"/>
                </a:solidFill>
                <a:sym typeface="Symbol" pitchFamily="18" charset="2"/>
              </a:rPr>
              <a:t>		(scalar quantity)</a:t>
            </a:r>
            <a:endParaRPr lang="en-GB" altLang="en-US" sz="3200">
              <a:solidFill>
                <a:schemeClr val="bg1"/>
              </a:solidFill>
            </a:endParaRPr>
          </a:p>
        </p:txBody>
      </p:sp>
      <p:sp>
        <p:nvSpPr>
          <p:cNvPr id="2" name="Text Box 2"/>
          <p:cNvSpPr txBox="1">
            <a:spLocks noChangeArrowheads="1"/>
          </p:cNvSpPr>
          <p:nvPr/>
        </p:nvSpPr>
        <p:spPr bwMode="auto">
          <a:xfrm>
            <a:off x="838200" y="44958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a:t>And later we’ll show distance is….</a:t>
            </a:r>
          </a:p>
        </p:txBody>
      </p:sp>
    </p:spTree>
    <p:extLst>
      <p:ext uri="{BB962C8B-B14F-4D97-AF65-F5344CB8AC3E}">
        <p14:creationId xmlns:p14="http://schemas.microsoft.com/office/powerpoint/2010/main" val="212775945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ssolve">
                                      <p:cBhvr>
                                        <p:cTn id="7" dur="500"/>
                                        <p:tgtEl>
                                          <p:spTgt spid="13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3123"/>
                                        </p:tgtEl>
                                        <p:attrNameLst>
                                          <p:attrName>style.visibility</p:attrName>
                                        </p:attrNameLst>
                                      </p:cBhvr>
                                      <p:to>
                                        <p:strVal val="visible"/>
                                      </p:to>
                                    </p:set>
                                    <p:anim calcmode="lin" valueType="num">
                                      <p:cBhvr additive="base">
                                        <p:cTn id="17" dur="500" fill="hold"/>
                                        <p:tgtEl>
                                          <p:spTgt spid="133123"/>
                                        </p:tgtEl>
                                        <p:attrNameLst>
                                          <p:attrName>ppt_x</p:attrName>
                                        </p:attrNameLst>
                                      </p:cBhvr>
                                      <p:tavLst>
                                        <p:tav tm="0">
                                          <p:val>
                                            <p:strVal val="1+#ppt_w/2"/>
                                          </p:val>
                                        </p:tav>
                                        <p:tav tm="100000">
                                          <p:val>
                                            <p:strVal val="#ppt_x"/>
                                          </p:val>
                                        </p:tav>
                                      </p:tavLst>
                                    </p:anim>
                                    <p:anim calcmode="lin" valueType="num">
                                      <p:cBhvr additive="base">
                                        <p:cTn id="1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3124"/>
                                        </p:tgtEl>
                                        <p:attrNameLst>
                                          <p:attrName>style.visibility</p:attrName>
                                        </p:attrNameLst>
                                      </p:cBhvr>
                                      <p:to>
                                        <p:strVal val="visible"/>
                                      </p:to>
                                    </p:set>
                                    <p:anim calcmode="lin" valueType="num">
                                      <p:cBhvr additive="base">
                                        <p:cTn id="23" dur="500" fill="hold"/>
                                        <p:tgtEl>
                                          <p:spTgt spid="133124"/>
                                        </p:tgtEl>
                                        <p:attrNameLst>
                                          <p:attrName>ppt_x</p:attrName>
                                        </p:attrNameLst>
                                      </p:cBhvr>
                                      <p:tavLst>
                                        <p:tav tm="0">
                                          <p:val>
                                            <p:strVal val="1+#ppt_w/2"/>
                                          </p:val>
                                        </p:tav>
                                        <p:tav tm="100000">
                                          <p:val>
                                            <p:strVal val="#ppt_x"/>
                                          </p:val>
                                        </p:tav>
                                      </p:tavLst>
                                    </p:anim>
                                    <p:anim calcmode="lin" valueType="num">
                                      <p:cBhvr additive="base">
                                        <p:cTn id="24" dur="500" fill="hold"/>
                                        <p:tgtEl>
                                          <p:spTgt spid="133124"/>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33125"/>
                                        </p:tgtEl>
                                        <p:attrNameLst>
                                          <p:attrName>style.visibility</p:attrName>
                                        </p:attrNameLst>
                                      </p:cBhvr>
                                      <p:to>
                                        <p:strVal val="visible"/>
                                      </p:to>
                                    </p:set>
                                    <p:anim calcmode="lin" valueType="num">
                                      <p:cBhvr additive="base">
                                        <p:cTn id="29" dur="500" fill="hold"/>
                                        <p:tgtEl>
                                          <p:spTgt spid="133125"/>
                                        </p:tgtEl>
                                        <p:attrNameLst>
                                          <p:attrName>ppt_x</p:attrName>
                                        </p:attrNameLst>
                                      </p:cBhvr>
                                      <p:tavLst>
                                        <p:tav tm="0">
                                          <p:val>
                                            <p:strVal val="1+#ppt_w/2"/>
                                          </p:val>
                                        </p:tav>
                                        <p:tav tm="100000">
                                          <p:val>
                                            <p:strVal val="#ppt_x"/>
                                          </p:val>
                                        </p:tav>
                                      </p:tavLst>
                                    </p:anim>
                                    <p:anim calcmode="lin" valueType="num">
                                      <p:cBhvr additive="base">
                                        <p:cTn id="30"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3" grpId="0" autoUpdateAnimBg="0"/>
      <p:bldP spid="133124" grpId="0" autoUpdateAnimBg="0"/>
      <p:bldP spid="133125" grpId="0" autoUpdateAnimBg="0"/>
      <p:bldP spid="2"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65E6A095-9D13-4659-B325-DBDC57095058}" type="slidenum">
              <a:rPr lang="en-GB" altLang="en-US" sz="1800" smtClean="0">
                <a:solidFill>
                  <a:schemeClr val="accent1"/>
                </a:solidFill>
                <a:latin typeface="Times New Roman" pitchFamily="18" charset="0"/>
              </a:rPr>
              <a:pPr eaLnBrk="1" hangingPunct="1">
                <a:spcBef>
                  <a:spcPct val="0"/>
                </a:spcBef>
                <a:buFontTx/>
                <a:buNone/>
              </a:pPr>
              <a:t>112</a:t>
            </a:fld>
            <a:endParaRPr lang="en-GB" altLang="en-US" sz="1800" smtClean="0">
              <a:solidFill>
                <a:schemeClr val="accent1"/>
              </a:solidFill>
              <a:latin typeface="Times New Roman" pitchFamily="18" charset="0"/>
            </a:endParaRPr>
          </a:p>
        </p:txBody>
      </p:sp>
      <p:sp>
        <p:nvSpPr>
          <p:cNvPr id="10649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650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0650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106502" name="Rectangle 3"/>
          <p:cNvSpPr>
            <a:spLocks noGrp="1" noChangeArrowheads="1"/>
          </p:cNvSpPr>
          <p:nvPr>
            <p:ph type="body" idx="1"/>
          </p:nvPr>
        </p:nvSpPr>
        <p:spPr>
          <a:xfrm>
            <a:off x="468313" y="4292600"/>
            <a:ext cx="8229600" cy="2133600"/>
          </a:xfrm>
        </p:spPr>
        <p:txBody>
          <a:bodyPr/>
          <a:lstStyle/>
          <a:p>
            <a:pPr eaLnBrk="1" hangingPunct="1"/>
            <a:r>
              <a:rPr lang="en-GB" altLang="en-US" sz="3600" dirty="0" smtClean="0">
                <a:cs typeface="Times New Roman" pitchFamily="18" charset="0"/>
              </a:rPr>
              <a:t>Displacement is how far you have travelled in a straight line. We would say “as the crow flies”</a:t>
            </a:r>
            <a:endParaRPr lang="en-GB" altLang="en-US" sz="2800" dirty="0" smtClean="0">
              <a:cs typeface="Times New Roman" pitchFamily="18" charset="0"/>
            </a:endParaRPr>
          </a:p>
        </p:txBody>
      </p:sp>
      <p:sp>
        <p:nvSpPr>
          <p:cNvPr id="106503" name="Rectangle 5"/>
          <p:cNvSpPr>
            <a:spLocks noChangeArrowheads="1"/>
          </p:cNvSpPr>
          <p:nvPr/>
        </p:nvSpPr>
        <p:spPr bwMode="auto">
          <a:xfrm>
            <a:off x="2381250" y="211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pic>
        <p:nvPicPr>
          <p:cNvPr id="106504" name="Picture 4"/>
          <p:cNvPicPr>
            <a:picLocks noChangeAspect="1" noChangeArrowheads="1"/>
          </p:cNvPicPr>
          <p:nvPr/>
        </p:nvPicPr>
        <p:blipFill>
          <a:blip r:embed="rId3">
            <a:extLst>
              <a:ext uri="{28A0092B-C50C-407E-A947-70E740481C1C}">
                <a14:useLocalDpi xmlns:a14="http://schemas.microsoft.com/office/drawing/2010/main" val="0"/>
              </a:ext>
            </a:extLst>
          </a:blip>
          <a:srcRect b="6847"/>
          <a:stretch>
            <a:fillRect/>
          </a:stretch>
        </p:blipFill>
        <p:spPr bwMode="auto">
          <a:xfrm>
            <a:off x="1187450" y="692150"/>
            <a:ext cx="62865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9678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F93D377-59F1-4811-9852-4F5721DB3BDC}" type="slidenum">
              <a:rPr lang="en-GB" altLang="en-US" sz="1800" smtClean="0">
                <a:solidFill>
                  <a:schemeClr val="accent1"/>
                </a:solidFill>
                <a:latin typeface="Times New Roman" pitchFamily="18" charset="0"/>
              </a:rPr>
              <a:pPr eaLnBrk="1" hangingPunct="1">
                <a:spcBef>
                  <a:spcPct val="0"/>
                </a:spcBef>
                <a:buFontTx/>
                <a:buNone/>
              </a:pPr>
              <a:t>113</a:t>
            </a:fld>
            <a:endParaRPr lang="en-GB" altLang="en-US" sz="1800" smtClean="0">
              <a:solidFill>
                <a:schemeClr val="accent1"/>
              </a:solidFill>
              <a:latin typeface="Times New Roman" pitchFamily="18" charset="0"/>
            </a:endParaRPr>
          </a:p>
        </p:txBody>
      </p:sp>
      <p:sp>
        <p:nvSpPr>
          <p:cNvPr id="10752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752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07525"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107526" name="Rectangle 3"/>
          <p:cNvSpPr>
            <a:spLocks noGrp="1" noChangeArrowheads="1"/>
          </p:cNvSpPr>
          <p:nvPr>
            <p:ph type="body" idx="1"/>
          </p:nvPr>
        </p:nvSpPr>
        <p:spPr>
          <a:xfrm>
            <a:off x="152400" y="685800"/>
            <a:ext cx="7772400" cy="1676400"/>
          </a:xfrm>
        </p:spPr>
        <p:txBody>
          <a:bodyPr/>
          <a:lstStyle/>
          <a:p>
            <a:pPr eaLnBrk="1" hangingPunct="1"/>
            <a:r>
              <a:rPr lang="en-GB" altLang="en-US" sz="2800" smtClean="0">
                <a:cs typeface="Times New Roman" pitchFamily="18" charset="0"/>
              </a:rPr>
              <a:t>Displacement is how far you have travelled in a straight line. We would say “as the crow flies”</a:t>
            </a:r>
          </a:p>
          <a:p>
            <a:pPr eaLnBrk="1" hangingPunct="1"/>
            <a:endParaRPr lang="en-GB" altLang="en-US" smtClean="0"/>
          </a:p>
        </p:txBody>
      </p:sp>
      <p:sp>
        <p:nvSpPr>
          <p:cNvPr id="107527" name="Rectangle 5"/>
          <p:cNvSpPr>
            <a:spLocks noChangeArrowheads="1"/>
          </p:cNvSpPr>
          <p:nvPr/>
        </p:nvSpPr>
        <p:spPr bwMode="auto">
          <a:xfrm>
            <a:off x="2133600"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pic>
        <p:nvPicPr>
          <p:cNvPr id="1075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90788"/>
            <a:ext cx="5867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Rectangle 7"/>
          <p:cNvSpPr>
            <a:spLocks noChangeArrowheads="1"/>
          </p:cNvSpPr>
          <p:nvPr/>
        </p:nvSpPr>
        <p:spPr bwMode="auto">
          <a:xfrm>
            <a:off x="2847975"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pic>
        <p:nvPicPr>
          <p:cNvPr id="1075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14600"/>
            <a:ext cx="6019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1" name="Rectangle 8"/>
          <p:cNvSpPr>
            <a:spLocks noChangeArrowheads="1"/>
          </p:cNvSpPr>
          <p:nvPr/>
        </p:nvSpPr>
        <p:spPr bwMode="auto">
          <a:xfrm>
            <a:off x="228600" y="5867400"/>
            <a:ext cx="449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200">
                <a:solidFill>
                  <a:schemeClr val="tx1"/>
                </a:solidFill>
                <a:cs typeface="Times New Roman" pitchFamily="18" charset="0"/>
                <a:hlinkClick r:id="rId5"/>
              </a:rPr>
              <a:t>http://news.bbc.co.uk/sport1/hi/athletics/8210700.stm</a:t>
            </a:r>
            <a:r>
              <a:rPr lang="en-GB" altLang="en-US" sz="900">
                <a:solidFill>
                  <a:schemeClr val="tx1"/>
                </a:solidFill>
                <a:latin typeface="Times New Roman" pitchFamily="18" charset="0"/>
              </a:rPr>
              <a:t> </a:t>
            </a:r>
            <a:endParaRPr lang="en-GB" altLang="en-US" sz="2400">
              <a:solidFill>
                <a:schemeClr val="tx1"/>
              </a:solidFill>
              <a:latin typeface="Times New Roman" pitchFamily="18" charset="0"/>
            </a:endParaRPr>
          </a:p>
        </p:txBody>
      </p:sp>
      <p:sp>
        <p:nvSpPr>
          <p:cNvPr id="107532" name="Rectangle 9"/>
          <p:cNvSpPr>
            <a:spLocks noChangeArrowheads="1"/>
          </p:cNvSpPr>
          <p:nvPr/>
        </p:nvSpPr>
        <p:spPr bwMode="auto">
          <a:xfrm>
            <a:off x="304800" y="6248400"/>
            <a:ext cx="7162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200">
                <a:solidFill>
                  <a:schemeClr val="tx1"/>
                </a:solidFill>
                <a:cs typeface="Times New Roman" pitchFamily="18" charset="0"/>
                <a:hlinkClick r:id="rId6"/>
              </a:rPr>
              <a:t>http://www.telegraph.co.uk/sport/sportvideo/7236169/Usain-Bolt-blasts-to-400m-victory.html</a:t>
            </a:r>
            <a:r>
              <a:rPr lang="en-GB" altLang="en-US" sz="900">
                <a:solidFill>
                  <a:schemeClr val="tx1"/>
                </a:solidFill>
                <a:latin typeface="Times New Roman" pitchFamily="18" charset="0"/>
              </a:rPr>
              <a:t> </a:t>
            </a:r>
            <a:endParaRPr lang="en-GB" altLang="en-US" sz="2400">
              <a:solidFill>
                <a:schemeClr val="tx1"/>
              </a:solidFill>
              <a:latin typeface="Times New Roman" pitchFamily="18" charset="0"/>
            </a:endParaRPr>
          </a:p>
        </p:txBody>
      </p:sp>
      <p:sp>
        <p:nvSpPr>
          <p:cNvPr id="107533" name="Rectangle 10"/>
          <p:cNvSpPr>
            <a:spLocks noChangeArrowheads="1"/>
          </p:cNvSpPr>
          <p:nvPr/>
        </p:nvSpPr>
        <p:spPr bwMode="auto">
          <a:xfrm>
            <a:off x="1219200" y="3276600"/>
            <a:ext cx="266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717550" algn="l"/>
              </a:tabLst>
              <a:defRPr sz="3200">
                <a:solidFill>
                  <a:srgbClr val="FFFF00"/>
                </a:solidFill>
                <a:latin typeface="Comic Sans MS" pitchFamily="66" charset="0"/>
              </a:defRPr>
            </a:lvl1pPr>
            <a:lvl2pPr marL="742950" indent="-285750" eaLnBrk="0" hangingPunct="0">
              <a:spcBef>
                <a:spcPct val="20000"/>
              </a:spcBef>
              <a:buChar char="–"/>
              <a:tabLst>
                <a:tab pos="717550" algn="l"/>
              </a:tabLst>
              <a:defRPr sz="2800">
                <a:solidFill>
                  <a:srgbClr val="FFFF00"/>
                </a:solidFill>
                <a:latin typeface="Comic Sans MS" pitchFamily="66" charset="0"/>
              </a:defRPr>
            </a:lvl2pPr>
            <a:lvl3pPr marL="1143000" indent="-228600" eaLnBrk="0" hangingPunct="0">
              <a:spcBef>
                <a:spcPct val="20000"/>
              </a:spcBef>
              <a:buChar char="•"/>
              <a:tabLst>
                <a:tab pos="717550" algn="l"/>
              </a:tabLst>
              <a:defRPr sz="2400">
                <a:solidFill>
                  <a:srgbClr val="FFFF00"/>
                </a:solidFill>
                <a:latin typeface="Comic Sans MS" pitchFamily="66" charset="0"/>
              </a:defRPr>
            </a:lvl3pPr>
            <a:lvl4pPr marL="1600200" indent="-228600" eaLnBrk="0" hangingPunct="0">
              <a:spcBef>
                <a:spcPct val="20000"/>
              </a:spcBef>
              <a:buChar char="–"/>
              <a:tabLst>
                <a:tab pos="717550" algn="l"/>
              </a:tabLst>
              <a:defRPr sz="2000">
                <a:solidFill>
                  <a:srgbClr val="FFFF00"/>
                </a:solidFill>
                <a:latin typeface="Comic Sans MS" pitchFamily="66" charset="0"/>
              </a:defRPr>
            </a:lvl4pPr>
            <a:lvl5pPr marL="2057400" indent="-228600" eaLnBrk="0" hangingPunct="0">
              <a:spcBef>
                <a:spcPct val="20000"/>
              </a:spcBef>
              <a:buChar char="»"/>
              <a:tabLst>
                <a:tab pos="717550" algn="l"/>
              </a:tabLst>
              <a:defRPr sz="2000">
                <a:solidFill>
                  <a:srgbClr val="FFFF00"/>
                </a:solidFill>
                <a:latin typeface="Comic Sans MS" pitchFamily="66" charset="0"/>
              </a:defRPr>
            </a:lvl5pPr>
            <a:lvl6pPr marL="25146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6pPr>
            <a:lvl7pPr marL="29718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7pPr>
            <a:lvl8pPr marL="34290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8pPr>
            <a:lvl9pPr marL="38862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9pPr>
          </a:lstStyle>
          <a:p>
            <a:pPr algn="ctr" eaLnBrk="1" hangingPunct="1">
              <a:spcBef>
                <a:spcPct val="0"/>
              </a:spcBef>
              <a:buFontTx/>
              <a:buNone/>
            </a:pPr>
            <a:r>
              <a:rPr lang="en-GB" altLang="en-US" sz="2400">
                <a:solidFill>
                  <a:schemeClr val="tx1"/>
                </a:solidFill>
                <a:cs typeface="Times New Roman" pitchFamily="18" charset="0"/>
              </a:rPr>
              <a:t>(400m in 45.86s)</a:t>
            </a:r>
            <a:endParaRPr lang="en-GB" altLang="en-US" sz="2400">
              <a:solidFill>
                <a:schemeClr val="tx1"/>
              </a:solidFill>
              <a:latin typeface="Times New Roman" pitchFamily="18" charset="0"/>
              <a:cs typeface="Times New Roman" pitchFamily="18" charset="0"/>
            </a:endParaRPr>
          </a:p>
          <a:p>
            <a:pPr>
              <a:spcBef>
                <a:spcPct val="0"/>
              </a:spcBef>
              <a:buFontTx/>
              <a:buNone/>
            </a:pPr>
            <a:endParaRPr lang="en-GB" altLang="en-US" sz="2400">
              <a:solidFill>
                <a:schemeClr val="tx1"/>
              </a:solidFill>
              <a:latin typeface="Times New Roman" pitchFamily="18" charset="0"/>
            </a:endParaRPr>
          </a:p>
        </p:txBody>
      </p:sp>
    </p:spTree>
    <p:extLst>
      <p:ext uri="{BB962C8B-B14F-4D97-AF65-F5344CB8AC3E}">
        <p14:creationId xmlns:p14="http://schemas.microsoft.com/office/powerpoint/2010/main" val="38104392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A6AFFB3-836D-4AEE-BE09-6AC903490A3B}" type="slidenum">
              <a:rPr lang="en-GB" altLang="en-US" sz="1800" smtClean="0">
                <a:solidFill>
                  <a:schemeClr val="accent1"/>
                </a:solidFill>
                <a:latin typeface="Times New Roman" pitchFamily="18" charset="0"/>
              </a:rPr>
              <a:pPr eaLnBrk="1" hangingPunct="1">
                <a:spcBef>
                  <a:spcPct val="0"/>
                </a:spcBef>
                <a:buFontTx/>
                <a:buNone/>
              </a:pPr>
              <a:t>114</a:t>
            </a:fld>
            <a:endParaRPr lang="en-GB" altLang="en-US" sz="1800" smtClean="0">
              <a:solidFill>
                <a:schemeClr val="accent1"/>
              </a:solidFill>
              <a:latin typeface="Times New Roman" pitchFamily="18" charset="0"/>
            </a:endParaRPr>
          </a:p>
        </p:txBody>
      </p:sp>
      <p:sp>
        <p:nvSpPr>
          <p:cNvPr id="108547"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8548"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grpSp>
        <p:nvGrpSpPr>
          <p:cNvPr id="108549" name="Group 14"/>
          <p:cNvGrpSpPr>
            <a:grpSpLocks/>
          </p:cNvGrpSpPr>
          <p:nvPr/>
        </p:nvGrpSpPr>
        <p:grpSpPr bwMode="auto">
          <a:xfrm>
            <a:off x="1295400" y="1828800"/>
            <a:ext cx="6694488" cy="3429000"/>
            <a:chOff x="816" y="1152"/>
            <a:chExt cx="4217" cy="2160"/>
          </a:xfrm>
        </p:grpSpPr>
        <p:sp>
          <p:nvSpPr>
            <p:cNvPr id="108550" name="Line 2"/>
            <p:cNvSpPr>
              <a:spLocks noChangeShapeType="1"/>
            </p:cNvSpPr>
            <p:nvPr/>
          </p:nvSpPr>
          <p:spPr bwMode="auto">
            <a:xfrm flipV="1">
              <a:off x="1488" y="1152"/>
              <a:ext cx="2640" cy="2160"/>
            </a:xfrm>
            <a:prstGeom prst="line">
              <a:avLst/>
            </a:prstGeom>
            <a:noFill/>
            <a:ln w="28575" cap="rnd">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551" name="Freeform 3"/>
            <p:cNvSpPr>
              <a:spLocks/>
            </p:cNvSpPr>
            <p:nvPr/>
          </p:nvSpPr>
          <p:spPr bwMode="auto">
            <a:xfrm>
              <a:off x="1488" y="1152"/>
              <a:ext cx="2640" cy="2160"/>
            </a:xfrm>
            <a:custGeom>
              <a:avLst/>
              <a:gdLst>
                <a:gd name="T0" fmla="*/ 0 w 2640"/>
                <a:gd name="T1" fmla="*/ 2160 h 2160"/>
                <a:gd name="T2" fmla="*/ 432 w 2640"/>
                <a:gd name="T3" fmla="*/ 912 h 2160"/>
                <a:gd name="T4" fmla="*/ 1464 w 2640"/>
                <a:gd name="T5" fmla="*/ 948 h 2160"/>
                <a:gd name="T6" fmla="*/ 2400 w 2640"/>
                <a:gd name="T7" fmla="*/ 960 h 2160"/>
                <a:gd name="T8" fmla="*/ 2640 w 2640"/>
                <a:gd name="T9" fmla="*/ 0 h 2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0" h="2160">
                  <a:moveTo>
                    <a:pt x="0" y="2160"/>
                  </a:moveTo>
                  <a:cubicBezTo>
                    <a:pt x="92" y="1636"/>
                    <a:pt x="188" y="1114"/>
                    <a:pt x="432" y="912"/>
                  </a:cubicBezTo>
                  <a:cubicBezTo>
                    <a:pt x="676" y="710"/>
                    <a:pt x="1122" y="882"/>
                    <a:pt x="1464" y="948"/>
                  </a:cubicBezTo>
                  <a:cubicBezTo>
                    <a:pt x="1806" y="1014"/>
                    <a:pt x="2204" y="1118"/>
                    <a:pt x="2400" y="960"/>
                  </a:cubicBezTo>
                  <a:cubicBezTo>
                    <a:pt x="2596" y="802"/>
                    <a:pt x="2616" y="400"/>
                    <a:pt x="2640" y="0"/>
                  </a:cubicBezTo>
                </a:path>
              </a:pathLst>
            </a:custGeom>
            <a:noFill/>
            <a:ln w="28575" cap="rnd" cmpd="sng">
              <a:solidFill>
                <a:srgbClr val="FF99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8552" name="Group 4"/>
            <p:cNvGrpSpPr>
              <a:grpSpLocks/>
            </p:cNvGrpSpPr>
            <p:nvPr/>
          </p:nvGrpSpPr>
          <p:grpSpPr bwMode="auto">
            <a:xfrm>
              <a:off x="1152" y="1296"/>
              <a:ext cx="3360" cy="1920"/>
              <a:chOff x="1344" y="1344"/>
              <a:chExt cx="3360" cy="1920"/>
            </a:xfrm>
          </p:grpSpPr>
          <p:sp>
            <p:nvSpPr>
              <p:cNvPr id="108554" name="Text Box 5"/>
              <p:cNvSpPr txBox="1">
                <a:spLocks noChangeArrowheads="1"/>
              </p:cNvSpPr>
              <p:nvPr/>
            </p:nvSpPr>
            <p:spPr bwMode="auto">
              <a:xfrm rot="-4609814">
                <a:off x="1200" y="2640"/>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D</a:t>
                </a:r>
              </a:p>
            </p:txBody>
          </p:sp>
          <p:sp>
            <p:nvSpPr>
              <p:cNvPr id="108555" name="Text Box 6"/>
              <p:cNvSpPr txBox="1">
                <a:spLocks noChangeArrowheads="1"/>
              </p:cNvSpPr>
              <p:nvPr/>
            </p:nvSpPr>
            <p:spPr bwMode="auto">
              <a:xfrm rot="-3956550">
                <a:off x="1344" y="2016"/>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I</a:t>
                </a:r>
              </a:p>
            </p:txBody>
          </p:sp>
          <p:sp>
            <p:nvSpPr>
              <p:cNvPr id="108556" name="Text Box 7"/>
              <p:cNvSpPr txBox="1">
                <a:spLocks noChangeArrowheads="1"/>
              </p:cNvSpPr>
              <p:nvPr/>
            </p:nvSpPr>
            <p:spPr bwMode="auto">
              <a:xfrm rot="-972868">
                <a:off x="1728" y="1584"/>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S</a:t>
                </a:r>
              </a:p>
            </p:txBody>
          </p:sp>
          <p:sp>
            <p:nvSpPr>
              <p:cNvPr id="108557" name="Text Box 8"/>
              <p:cNvSpPr txBox="1">
                <a:spLocks noChangeArrowheads="1"/>
              </p:cNvSpPr>
              <p:nvPr/>
            </p:nvSpPr>
            <p:spPr bwMode="auto">
              <a:xfrm rot="447100">
                <a:off x="2256" y="1584"/>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T</a:t>
                </a:r>
              </a:p>
            </p:txBody>
          </p:sp>
          <p:sp>
            <p:nvSpPr>
              <p:cNvPr id="108558" name="Text Box 9"/>
              <p:cNvSpPr txBox="1">
                <a:spLocks noChangeArrowheads="1"/>
              </p:cNvSpPr>
              <p:nvPr/>
            </p:nvSpPr>
            <p:spPr bwMode="auto">
              <a:xfrm rot="740192">
                <a:off x="2736" y="1680"/>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A</a:t>
                </a:r>
              </a:p>
            </p:txBody>
          </p:sp>
          <p:sp>
            <p:nvSpPr>
              <p:cNvPr id="108559" name="Text Box 10"/>
              <p:cNvSpPr txBox="1">
                <a:spLocks noChangeArrowheads="1"/>
              </p:cNvSpPr>
              <p:nvPr/>
            </p:nvSpPr>
            <p:spPr bwMode="auto">
              <a:xfrm rot="292427">
                <a:off x="3216" y="2160"/>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N</a:t>
                </a:r>
              </a:p>
            </p:txBody>
          </p:sp>
          <p:sp>
            <p:nvSpPr>
              <p:cNvPr id="108560" name="Text Box 11"/>
              <p:cNvSpPr txBox="1">
                <a:spLocks noChangeArrowheads="1"/>
              </p:cNvSpPr>
              <p:nvPr/>
            </p:nvSpPr>
            <p:spPr bwMode="auto">
              <a:xfrm rot="-2263942">
                <a:off x="3792" y="2064"/>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C</a:t>
                </a:r>
              </a:p>
            </p:txBody>
          </p:sp>
          <p:sp>
            <p:nvSpPr>
              <p:cNvPr id="108561" name="Text Box 12"/>
              <p:cNvSpPr txBox="1">
                <a:spLocks noChangeArrowheads="1"/>
              </p:cNvSpPr>
              <p:nvPr/>
            </p:nvSpPr>
            <p:spPr bwMode="auto">
              <a:xfrm rot="-4713424">
                <a:off x="4080" y="1488"/>
                <a:ext cx="76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400">
                    <a:solidFill>
                      <a:schemeClr val="bg1"/>
                    </a:solidFill>
                  </a:rPr>
                  <a:t>E</a:t>
                </a:r>
              </a:p>
            </p:txBody>
          </p:sp>
        </p:grpSp>
        <p:sp>
          <p:nvSpPr>
            <p:cNvPr id="108553" name="Text Box 13"/>
            <p:cNvSpPr txBox="1">
              <a:spLocks noChangeArrowheads="1"/>
            </p:cNvSpPr>
            <p:nvPr/>
          </p:nvSpPr>
          <p:spPr bwMode="auto">
            <a:xfrm rot="-2328512">
              <a:off x="816" y="2160"/>
              <a:ext cx="421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4000"/>
                <a:t>D I S P L A C E M E N T</a:t>
              </a:r>
            </a:p>
          </p:txBody>
        </p:sp>
      </p:grpSp>
    </p:spTree>
    <p:extLst>
      <p:ext uri="{BB962C8B-B14F-4D97-AF65-F5344CB8AC3E}">
        <p14:creationId xmlns:p14="http://schemas.microsoft.com/office/powerpoint/2010/main" val="1757087083"/>
      </p:ext>
    </p:extLst>
  </p:cSld>
  <p:clrMapOvr>
    <a:masterClrMapping/>
  </p:clrMapOvr>
  <p:transition>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B26FEF4-7916-438F-8163-90C93DE0B461}" type="slidenum">
              <a:rPr lang="en-GB" altLang="en-US" sz="1800" smtClean="0">
                <a:solidFill>
                  <a:schemeClr val="accent1"/>
                </a:solidFill>
                <a:latin typeface="Times New Roman" pitchFamily="18" charset="0"/>
              </a:rPr>
              <a:pPr eaLnBrk="1" hangingPunct="1">
                <a:spcBef>
                  <a:spcPct val="0"/>
                </a:spcBef>
                <a:buFontTx/>
                <a:buNone/>
              </a:pPr>
              <a:t>115</a:t>
            </a:fld>
            <a:endParaRPr lang="en-GB" altLang="en-US" sz="1800" smtClean="0">
              <a:solidFill>
                <a:schemeClr val="accent1"/>
              </a:solidFill>
              <a:latin typeface="Times New Roman" pitchFamily="18" charset="0"/>
            </a:endParaRPr>
          </a:p>
        </p:txBody>
      </p:sp>
      <p:sp>
        <p:nvSpPr>
          <p:cNvPr id="109571"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9572"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34146" name="Text Box 2"/>
          <p:cNvSpPr txBox="1">
            <a:spLocks noChangeArrowheads="1"/>
          </p:cNvSpPr>
          <p:nvPr/>
        </p:nvSpPr>
        <p:spPr bwMode="auto">
          <a:xfrm>
            <a:off x="1371600" y="1295400"/>
            <a:ext cx="7467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Clr>
                <a:srgbClr val="CC0000"/>
              </a:buClr>
              <a:buSzPct val="80000"/>
              <a:buFont typeface="Wingdings" pitchFamily="2" charset="2"/>
              <a:buNone/>
            </a:pPr>
            <a:r>
              <a:rPr lang="en-GB" altLang="en-US">
                <a:solidFill>
                  <a:schemeClr val="bg1"/>
                </a:solidFill>
              </a:rPr>
              <a:t>Displacement = “how far we’ve travelled in a straight line (from A to B)” (include your direction)</a:t>
            </a:r>
          </a:p>
        </p:txBody>
      </p:sp>
      <p:sp>
        <p:nvSpPr>
          <p:cNvPr id="134147" name="Text Box 3"/>
          <p:cNvSpPr txBox="1">
            <a:spLocks noChangeArrowheads="1"/>
          </p:cNvSpPr>
          <p:nvPr/>
        </p:nvSpPr>
        <p:spPr bwMode="auto">
          <a:xfrm>
            <a:off x="457200" y="3124200"/>
            <a:ext cx="571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ym typeface="Symbol" pitchFamily="18" charset="2"/>
              </a:rPr>
              <a:t>	symbol </a:t>
            </a:r>
            <a:r>
              <a:rPr lang="en-GB" altLang="en-US" sz="3200" i="1">
                <a:sym typeface="Symbol" pitchFamily="18" charset="2"/>
              </a:rPr>
              <a:t>s</a:t>
            </a:r>
            <a:endParaRPr lang="en-GB" altLang="en-US" sz="3200"/>
          </a:p>
        </p:txBody>
      </p:sp>
      <p:sp>
        <p:nvSpPr>
          <p:cNvPr id="134148" name="Text Box 4"/>
          <p:cNvSpPr txBox="1">
            <a:spLocks noChangeArrowheads="1"/>
          </p:cNvSpPr>
          <p:nvPr/>
        </p:nvSpPr>
        <p:spPr bwMode="auto">
          <a:xfrm>
            <a:off x="457200" y="37338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ym typeface="Symbol" pitchFamily="18" charset="2"/>
              </a:rPr>
              <a:t>	units, metres, </a:t>
            </a:r>
            <a:r>
              <a:rPr lang="en-GB" altLang="en-US" sz="3200" i="1">
                <a:sym typeface="Symbol" pitchFamily="18" charset="2"/>
              </a:rPr>
              <a:t>m</a:t>
            </a:r>
            <a:endParaRPr lang="en-GB" altLang="en-US" sz="3200"/>
          </a:p>
        </p:txBody>
      </p:sp>
      <p:sp>
        <p:nvSpPr>
          <p:cNvPr id="134149" name="Text Box 5"/>
          <p:cNvSpPr txBox="1">
            <a:spLocks noChangeArrowheads="1"/>
          </p:cNvSpPr>
          <p:nvPr/>
        </p:nvSpPr>
        <p:spPr bwMode="auto">
          <a:xfrm>
            <a:off x="457200" y="43434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ym typeface="Symbol" pitchFamily="18" charset="2"/>
              </a:rPr>
              <a:t>	Vector quantity</a:t>
            </a:r>
            <a:endParaRPr lang="en-GB" altLang="en-US" sz="3200"/>
          </a:p>
        </p:txBody>
      </p:sp>
      <p:sp>
        <p:nvSpPr>
          <p:cNvPr id="134150" name="Text Box 6"/>
          <p:cNvSpPr txBox="1">
            <a:spLocks noChangeArrowheads="1"/>
          </p:cNvSpPr>
          <p:nvPr/>
        </p:nvSpPr>
        <p:spPr bwMode="auto">
          <a:xfrm>
            <a:off x="457200" y="49530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lvl="2" eaLnBrk="1" hangingPunct="1">
              <a:spcBef>
                <a:spcPct val="50000"/>
              </a:spcBef>
              <a:buClr>
                <a:srgbClr val="CC0000"/>
              </a:buClr>
              <a:buSzPct val="80000"/>
              <a:buFont typeface="Wingdings" pitchFamily="2" charset="2"/>
              <a:buNone/>
            </a:pPr>
            <a:r>
              <a:rPr lang="en-GB" altLang="en-US" sz="3200">
                <a:sym typeface="Symbol" pitchFamily="18" charset="2"/>
              </a:rPr>
              <a:t>	Must quote the direction</a:t>
            </a:r>
            <a:endParaRPr lang="en-GB" altLang="en-US" sz="3200"/>
          </a:p>
        </p:txBody>
      </p:sp>
    </p:spTree>
    <p:extLst>
      <p:ext uri="{BB962C8B-B14F-4D97-AF65-F5344CB8AC3E}">
        <p14:creationId xmlns:p14="http://schemas.microsoft.com/office/powerpoint/2010/main" val="153465213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4147"/>
                                        </p:tgtEl>
                                        <p:attrNameLst>
                                          <p:attrName>style.visibility</p:attrName>
                                        </p:attrNameLst>
                                      </p:cBhvr>
                                      <p:to>
                                        <p:strVal val="visible"/>
                                      </p:to>
                                    </p:set>
                                    <p:anim calcmode="lin" valueType="num">
                                      <p:cBhvr additive="base">
                                        <p:cTn id="12" dur="500" fill="hold"/>
                                        <p:tgtEl>
                                          <p:spTgt spid="134147"/>
                                        </p:tgtEl>
                                        <p:attrNameLst>
                                          <p:attrName>ppt_x</p:attrName>
                                        </p:attrNameLst>
                                      </p:cBhvr>
                                      <p:tavLst>
                                        <p:tav tm="0">
                                          <p:val>
                                            <p:strVal val="1+#ppt_w/2"/>
                                          </p:val>
                                        </p:tav>
                                        <p:tav tm="100000">
                                          <p:val>
                                            <p:strVal val="#ppt_x"/>
                                          </p:val>
                                        </p:tav>
                                      </p:tavLst>
                                    </p:anim>
                                    <p:anim calcmode="lin" valueType="num">
                                      <p:cBhvr additive="base">
                                        <p:cTn id="13" dur="500" fill="hold"/>
                                        <p:tgtEl>
                                          <p:spTgt spid="13414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4148"/>
                                        </p:tgtEl>
                                        <p:attrNameLst>
                                          <p:attrName>style.visibility</p:attrName>
                                        </p:attrNameLst>
                                      </p:cBhvr>
                                      <p:to>
                                        <p:strVal val="visible"/>
                                      </p:to>
                                    </p:set>
                                    <p:anim calcmode="lin" valueType="num">
                                      <p:cBhvr additive="base">
                                        <p:cTn id="18" dur="500" fill="hold"/>
                                        <p:tgtEl>
                                          <p:spTgt spid="134148"/>
                                        </p:tgtEl>
                                        <p:attrNameLst>
                                          <p:attrName>ppt_x</p:attrName>
                                        </p:attrNameLst>
                                      </p:cBhvr>
                                      <p:tavLst>
                                        <p:tav tm="0">
                                          <p:val>
                                            <p:strVal val="1+#ppt_w/2"/>
                                          </p:val>
                                        </p:tav>
                                        <p:tav tm="100000">
                                          <p:val>
                                            <p:strVal val="#ppt_x"/>
                                          </p:val>
                                        </p:tav>
                                      </p:tavLst>
                                    </p:anim>
                                    <p:anim calcmode="lin" valueType="num">
                                      <p:cBhvr additive="base">
                                        <p:cTn id="19" dur="500" fill="hold"/>
                                        <p:tgtEl>
                                          <p:spTgt spid="1341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4149"/>
                                        </p:tgtEl>
                                        <p:attrNameLst>
                                          <p:attrName>style.visibility</p:attrName>
                                        </p:attrNameLst>
                                      </p:cBhvr>
                                      <p:to>
                                        <p:strVal val="visible"/>
                                      </p:to>
                                    </p:set>
                                    <p:anim calcmode="lin" valueType="num">
                                      <p:cBhvr additive="base">
                                        <p:cTn id="24" dur="500" fill="hold"/>
                                        <p:tgtEl>
                                          <p:spTgt spid="134149"/>
                                        </p:tgtEl>
                                        <p:attrNameLst>
                                          <p:attrName>ppt_x</p:attrName>
                                        </p:attrNameLst>
                                      </p:cBhvr>
                                      <p:tavLst>
                                        <p:tav tm="0">
                                          <p:val>
                                            <p:strVal val="1+#ppt_w/2"/>
                                          </p:val>
                                        </p:tav>
                                        <p:tav tm="100000">
                                          <p:val>
                                            <p:strVal val="#ppt_x"/>
                                          </p:val>
                                        </p:tav>
                                      </p:tavLst>
                                    </p:anim>
                                    <p:anim calcmode="lin" valueType="num">
                                      <p:cBhvr additive="base">
                                        <p:cTn id="25" dur="500" fill="hold"/>
                                        <p:tgtEl>
                                          <p:spTgt spid="1341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4150"/>
                                        </p:tgtEl>
                                        <p:attrNameLst>
                                          <p:attrName>style.visibility</p:attrName>
                                        </p:attrNameLst>
                                      </p:cBhvr>
                                      <p:to>
                                        <p:strVal val="visible"/>
                                      </p:to>
                                    </p:set>
                                    <p:anim calcmode="lin" valueType="num">
                                      <p:cBhvr additive="base">
                                        <p:cTn id="30" dur="500" fill="hold"/>
                                        <p:tgtEl>
                                          <p:spTgt spid="134150"/>
                                        </p:tgtEl>
                                        <p:attrNameLst>
                                          <p:attrName>ppt_x</p:attrName>
                                        </p:attrNameLst>
                                      </p:cBhvr>
                                      <p:tavLst>
                                        <p:tav tm="0">
                                          <p:val>
                                            <p:strVal val="1+#ppt_w/2"/>
                                          </p:val>
                                        </p:tav>
                                        <p:tav tm="100000">
                                          <p:val>
                                            <p:strVal val="#ppt_x"/>
                                          </p:val>
                                        </p:tav>
                                      </p:tavLst>
                                    </p:anim>
                                    <p:anim calcmode="lin" valueType="num">
                                      <p:cBhvr additive="base">
                                        <p:cTn id="31" dur="500" fill="hold"/>
                                        <p:tgtEl>
                                          <p:spTgt spid="134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147" grpId="0" autoUpdateAnimBg="0"/>
      <p:bldP spid="134148" grpId="0" autoUpdateAnimBg="0"/>
      <p:bldP spid="134149" grpId="0" autoUpdateAnimBg="0"/>
      <p:bldP spid="134150"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GB" altLang="en-US" smtClean="0"/>
              <a:t>02/10/2011</a:t>
            </a:r>
            <a:endParaRPr lang="en-GB" altLang="en-US"/>
          </a:p>
        </p:txBody>
      </p:sp>
      <p:sp>
        <p:nvSpPr>
          <p:cNvPr id="3" name="Footer Placeholder 2"/>
          <p:cNvSpPr>
            <a:spLocks noGrp="1"/>
          </p:cNvSpPr>
          <p:nvPr>
            <p:ph type="ftr" sz="quarter" idx="11"/>
          </p:nvPr>
        </p:nvSpPr>
        <p:spPr/>
        <p:txBody>
          <a:bodyPr/>
          <a:lstStyle/>
          <a:p>
            <a:pPr>
              <a:defRPr/>
            </a:pPr>
            <a:r>
              <a:rPr lang="en-GB" altLang="en-US" smtClean="0"/>
              <a:t>JAH</a:t>
            </a:r>
            <a:endParaRPr lang="en-GB" altLang="en-US"/>
          </a:p>
        </p:txBody>
      </p:sp>
      <p:sp>
        <p:nvSpPr>
          <p:cNvPr id="4" name="TextBox 3"/>
          <p:cNvSpPr txBox="1"/>
          <p:nvPr/>
        </p:nvSpPr>
        <p:spPr>
          <a:xfrm>
            <a:off x="179512" y="980728"/>
            <a:ext cx="8496944" cy="4401205"/>
          </a:xfrm>
          <a:prstGeom prst="rect">
            <a:avLst/>
          </a:prstGeom>
          <a:noFill/>
        </p:spPr>
        <p:txBody>
          <a:bodyPr wrap="square" rtlCol="0">
            <a:spAutoFit/>
          </a:bodyPr>
          <a:lstStyle/>
          <a:p>
            <a:r>
              <a:rPr lang="en-GB" sz="4000" dirty="0" smtClean="0">
                <a:solidFill>
                  <a:srgbClr val="FFFF00"/>
                </a:solidFill>
              </a:rPr>
              <a:t>Distance can have the same magnitude (size) as displacement but displacement can never be greater than  distance</a:t>
            </a:r>
          </a:p>
          <a:p>
            <a:r>
              <a:rPr lang="en-GB" sz="4000" dirty="0" smtClean="0">
                <a:solidFill>
                  <a:srgbClr val="FFFF00"/>
                </a:solidFill>
              </a:rPr>
              <a:t>Speed and </a:t>
            </a:r>
            <a:r>
              <a:rPr lang="en-GB" sz="4000" dirty="0" err="1" smtClean="0">
                <a:solidFill>
                  <a:srgbClr val="FFFF00"/>
                </a:solidFill>
              </a:rPr>
              <a:t>veloocity</a:t>
            </a:r>
            <a:r>
              <a:rPr lang="en-GB" sz="4000" dirty="0" smtClean="0">
                <a:solidFill>
                  <a:srgbClr val="FFFF00"/>
                </a:solidFill>
              </a:rPr>
              <a:t> can have the same magnitude if you travel in a straight line</a:t>
            </a:r>
          </a:p>
          <a:p>
            <a:r>
              <a:rPr lang="en-GB" sz="4000" dirty="0" smtClean="0">
                <a:solidFill>
                  <a:srgbClr val="FFFF00"/>
                </a:solidFill>
              </a:rPr>
              <a:t>Velocity can never be greater than your speed.</a:t>
            </a:r>
          </a:p>
        </p:txBody>
      </p:sp>
    </p:spTree>
    <p:extLst>
      <p:ext uri="{BB962C8B-B14F-4D97-AF65-F5344CB8AC3E}">
        <p14:creationId xmlns:p14="http://schemas.microsoft.com/office/powerpoint/2010/main" val="41275096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436D9FE-550F-4538-B145-F752B5143B9C}" type="slidenum">
              <a:rPr lang="en-GB" altLang="en-US" sz="1800" smtClean="0">
                <a:solidFill>
                  <a:schemeClr val="accent1"/>
                </a:solidFill>
                <a:latin typeface="Times New Roman" pitchFamily="18" charset="0"/>
              </a:rPr>
              <a:pPr eaLnBrk="1" hangingPunct="1">
                <a:spcBef>
                  <a:spcPct val="0"/>
                </a:spcBef>
                <a:buFontTx/>
                <a:buNone/>
              </a:pPr>
              <a:t>117</a:t>
            </a:fld>
            <a:endParaRPr lang="en-GB" altLang="en-US" sz="1800" smtClean="0">
              <a:solidFill>
                <a:schemeClr val="accent1"/>
              </a:solidFill>
              <a:latin typeface="Times New Roman" pitchFamily="18" charset="0"/>
            </a:endParaRPr>
          </a:p>
        </p:txBody>
      </p:sp>
      <p:sp>
        <p:nvSpPr>
          <p:cNvPr id="11059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059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0597" name="Rectangle 2"/>
          <p:cNvSpPr>
            <a:spLocks noGrp="1" noChangeArrowheads="1"/>
          </p:cNvSpPr>
          <p:nvPr>
            <p:ph type="title"/>
          </p:nvPr>
        </p:nvSpPr>
        <p:spPr/>
        <p:txBody>
          <a:bodyPr/>
          <a:lstStyle/>
          <a:p>
            <a:pPr eaLnBrk="1" hangingPunct="1"/>
            <a:r>
              <a:rPr lang="en-GB" altLang="en-US" smtClean="0"/>
              <a:t>The SPEED OF MY CAR</a:t>
            </a:r>
          </a:p>
        </p:txBody>
      </p:sp>
      <p:sp>
        <p:nvSpPr>
          <p:cNvPr id="110598" name="Rectangle 3"/>
          <p:cNvSpPr>
            <a:spLocks noGrp="1" noChangeArrowheads="1"/>
          </p:cNvSpPr>
          <p:nvPr>
            <p:ph type="body" idx="1"/>
          </p:nvPr>
        </p:nvSpPr>
        <p:spPr>
          <a:xfrm>
            <a:off x="228600" y="1219200"/>
            <a:ext cx="8534400" cy="4800600"/>
          </a:xfrm>
        </p:spPr>
        <p:txBody>
          <a:bodyPr/>
          <a:lstStyle/>
          <a:p>
            <a:pPr marL="476250" indent="-290513" eaLnBrk="1" hangingPunct="1">
              <a:buFontTx/>
              <a:buNone/>
              <a:tabLst>
                <a:tab pos="569913" algn="l"/>
                <a:tab pos="858838" algn="l"/>
              </a:tabLst>
            </a:pPr>
            <a:r>
              <a:rPr lang="en-GB" altLang="en-US" smtClean="0">
                <a:cs typeface="Times New Roman" pitchFamily="18" charset="0"/>
              </a:rPr>
              <a:t>TASK</a:t>
            </a:r>
          </a:p>
          <a:p>
            <a:pPr marL="476250" indent="-290513" eaLnBrk="1" hangingPunct="1">
              <a:buFontTx/>
              <a:buNone/>
              <a:tabLst>
                <a:tab pos="569913" algn="l"/>
                <a:tab pos="858838" algn="l"/>
              </a:tabLst>
            </a:pPr>
            <a:r>
              <a:rPr lang="en-GB" altLang="en-US" smtClean="0">
                <a:cs typeface="Times New Roman" pitchFamily="18" charset="0"/>
              </a:rPr>
              <a:t>We need to know the </a:t>
            </a:r>
          </a:p>
          <a:p>
            <a:pPr marL="476250" indent="-290513" eaLnBrk="1" hangingPunct="1">
              <a:buFontTx/>
              <a:buNone/>
              <a:tabLst>
                <a:tab pos="569913" algn="l"/>
                <a:tab pos="858838" algn="l"/>
              </a:tabLst>
            </a:pPr>
            <a:r>
              <a:rPr lang="en-GB" altLang="en-US" smtClean="0">
                <a:cs typeface="Times New Roman" pitchFamily="18" charset="0"/>
              </a:rPr>
              <a:t>1.</a:t>
            </a:r>
            <a:r>
              <a:rPr lang="en-GB" altLang="en-US" smtClean="0">
                <a:latin typeface="Times New Roman" pitchFamily="18" charset="0"/>
                <a:cs typeface="Times New Roman" pitchFamily="18" charset="0"/>
              </a:rPr>
              <a:t>  </a:t>
            </a:r>
            <a:r>
              <a:rPr lang="en-GB" altLang="en-US" smtClean="0">
                <a:cs typeface="Times New Roman" pitchFamily="18" charset="0"/>
              </a:rPr>
              <a:t>displacement of your vehicle.</a:t>
            </a:r>
          </a:p>
          <a:p>
            <a:pPr marL="476250" indent="-290513" eaLnBrk="1" hangingPunct="1">
              <a:buFontTx/>
              <a:buNone/>
              <a:tabLst>
                <a:tab pos="569913" algn="l"/>
                <a:tab pos="858838" algn="l"/>
              </a:tabLst>
            </a:pPr>
            <a:r>
              <a:rPr lang="en-GB" altLang="en-US" smtClean="0">
                <a:cs typeface="Times New Roman" pitchFamily="18" charset="0"/>
              </a:rPr>
              <a:t>2.</a:t>
            </a:r>
            <a:r>
              <a:rPr lang="en-GB" altLang="en-US" smtClean="0">
                <a:latin typeface="Times New Roman" pitchFamily="18" charset="0"/>
                <a:cs typeface="Times New Roman" pitchFamily="18" charset="0"/>
              </a:rPr>
              <a:t> </a:t>
            </a:r>
            <a:r>
              <a:rPr lang="en-GB" altLang="en-US" smtClean="0">
                <a:cs typeface="Times New Roman" pitchFamily="18" charset="0"/>
              </a:rPr>
              <a:t>the time for the whole journey </a:t>
            </a:r>
          </a:p>
          <a:p>
            <a:pPr marL="476250" indent="-290513" eaLnBrk="1" hangingPunct="1">
              <a:buFontTx/>
              <a:buNone/>
              <a:tabLst>
                <a:tab pos="569913" algn="l"/>
                <a:tab pos="858838" algn="l"/>
              </a:tabLst>
            </a:pPr>
            <a:r>
              <a:rPr lang="en-GB" altLang="en-US" smtClean="0">
                <a:cs typeface="Times New Roman" pitchFamily="18" charset="0"/>
              </a:rPr>
              <a:t>3</a:t>
            </a:r>
            <a:r>
              <a:rPr lang="en-GB" altLang="en-US" smtClean="0">
                <a:latin typeface="Times New Roman" pitchFamily="18" charset="0"/>
                <a:cs typeface="Times New Roman" pitchFamily="18" charset="0"/>
              </a:rPr>
              <a:t>  </a:t>
            </a:r>
            <a:r>
              <a:rPr lang="en-GB" altLang="en-US" smtClean="0">
                <a:cs typeface="Times New Roman" pitchFamily="18" charset="0"/>
              </a:rPr>
              <a:t>the AVERAGE VELOCITY of the vehicle for the journey</a:t>
            </a:r>
          </a:p>
        </p:txBody>
      </p:sp>
    </p:spTree>
    <p:extLst>
      <p:ext uri="{BB962C8B-B14F-4D97-AF65-F5344CB8AC3E}">
        <p14:creationId xmlns:p14="http://schemas.microsoft.com/office/powerpoint/2010/main" val="19712360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29BAB3C-844D-41A7-A31A-ABE329811D7E}" type="slidenum">
              <a:rPr lang="en-GB" altLang="en-US" sz="1800" smtClean="0">
                <a:solidFill>
                  <a:schemeClr val="accent1"/>
                </a:solidFill>
                <a:latin typeface="Times New Roman" pitchFamily="18" charset="0"/>
              </a:rPr>
              <a:pPr eaLnBrk="1" hangingPunct="1">
                <a:spcBef>
                  <a:spcPct val="0"/>
                </a:spcBef>
                <a:buFontTx/>
                <a:buNone/>
              </a:pPr>
              <a:t>118</a:t>
            </a:fld>
            <a:endParaRPr lang="en-GB" altLang="en-US" sz="1800" smtClean="0">
              <a:solidFill>
                <a:schemeClr val="accent1"/>
              </a:solidFill>
              <a:latin typeface="Times New Roman" pitchFamily="18" charset="0"/>
            </a:endParaRPr>
          </a:p>
        </p:txBody>
      </p:sp>
      <p:sp>
        <p:nvSpPr>
          <p:cNvPr id="11161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162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1621" name="Rectangle 2"/>
          <p:cNvSpPr>
            <a:spLocks noGrp="1" noChangeArrowheads="1"/>
          </p:cNvSpPr>
          <p:nvPr>
            <p:ph type="title"/>
          </p:nvPr>
        </p:nvSpPr>
        <p:spPr/>
        <p:txBody>
          <a:bodyPr/>
          <a:lstStyle/>
          <a:p>
            <a:pPr eaLnBrk="1" hangingPunct="1"/>
            <a:r>
              <a:rPr lang="en-GB" altLang="en-US" smtClean="0">
                <a:cs typeface="Times New Roman" pitchFamily="18" charset="0"/>
              </a:rPr>
              <a:t>YOUR TASK.</a:t>
            </a:r>
          </a:p>
        </p:txBody>
      </p:sp>
      <p:sp>
        <p:nvSpPr>
          <p:cNvPr id="111622" name="Rectangle 3"/>
          <p:cNvSpPr>
            <a:spLocks noGrp="1" noChangeArrowheads="1"/>
          </p:cNvSpPr>
          <p:nvPr>
            <p:ph type="body" idx="1"/>
          </p:nvPr>
        </p:nvSpPr>
        <p:spPr>
          <a:xfrm>
            <a:off x="228600" y="762000"/>
            <a:ext cx="8915400" cy="4800600"/>
          </a:xfrm>
        </p:spPr>
        <p:txBody>
          <a:bodyPr/>
          <a:lstStyle/>
          <a:p>
            <a:pPr marL="533400" indent="-533400" eaLnBrk="1" hangingPunct="1">
              <a:lnSpc>
                <a:spcPct val="90000"/>
              </a:lnSpc>
              <a:buFontTx/>
              <a:buNone/>
            </a:pPr>
            <a:r>
              <a:rPr lang="en-GB" altLang="en-US" sz="2800" smtClean="0">
                <a:cs typeface="Times New Roman" pitchFamily="18" charset="0"/>
              </a:rPr>
              <a:t>Working in teams you need to:</a:t>
            </a:r>
          </a:p>
          <a:p>
            <a:pPr marL="533400" indent="-533400" eaLnBrk="1" hangingPunct="1">
              <a:lnSpc>
                <a:spcPct val="90000"/>
              </a:lnSpc>
              <a:buFontTx/>
              <a:buAutoNum type="arabicPeriod"/>
            </a:pPr>
            <a:r>
              <a:rPr lang="en-GB" altLang="en-US" sz="2800" smtClean="0">
                <a:cs typeface="Times New Roman" pitchFamily="18" charset="0"/>
              </a:rPr>
              <a:t>Measure the DISPLACEMENT that the car will travel following the pre-defined course.</a:t>
            </a:r>
          </a:p>
          <a:p>
            <a:pPr marL="533400" indent="-533400" eaLnBrk="1" hangingPunct="1">
              <a:lnSpc>
                <a:spcPct val="90000"/>
              </a:lnSpc>
              <a:buFontTx/>
              <a:buAutoNum type="arabicPeriod"/>
            </a:pPr>
            <a:r>
              <a:rPr lang="en-GB" altLang="en-US" sz="2800" smtClean="0">
                <a:cs typeface="Times New Roman" pitchFamily="18" charset="0"/>
              </a:rPr>
              <a:t>Record this value on your worksheet.</a:t>
            </a:r>
          </a:p>
          <a:p>
            <a:pPr marL="533400" indent="-533400" eaLnBrk="1" hangingPunct="1">
              <a:lnSpc>
                <a:spcPct val="90000"/>
              </a:lnSpc>
              <a:buFontTx/>
              <a:buAutoNum type="arabicPeriod"/>
            </a:pPr>
            <a:r>
              <a:rPr lang="en-GB" altLang="en-US" sz="2800" smtClean="0">
                <a:cs typeface="Times New Roman" pitchFamily="18" charset="0"/>
              </a:rPr>
              <a:t>Time how long each person in the group takes to complete the course. </a:t>
            </a:r>
          </a:p>
          <a:p>
            <a:pPr marL="533400" indent="-533400" eaLnBrk="1" hangingPunct="1">
              <a:lnSpc>
                <a:spcPct val="90000"/>
              </a:lnSpc>
              <a:buFontTx/>
              <a:buAutoNum type="arabicPeriod"/>
            </a:pPr>
            <a:r>
              <a:rPr lang="en-GB" altLang="en-US" sz="2800" smtClean="0">
                <a:cs typeface="Times New Roman" pitchFamily="18" charset="0"/>
              </a:rPr>
              <a:t>Record this value on your worksheet</a:t>
            </a:r>
          </a:p>
          <a:p>
            <a:pPr marL="533400" indent="-533400" eaLnBrk="1" hangingPunct="1">
              <a:lnSpc>
                <a:spcPct val="90000"/>
              </a:lnSpc>
              <a:buFontTx/>
              <a:buAutoNum type="arabicPeriod"/>
            </a:pPr>
            <a:r>
              <a:rPr lang="en-GB" altLang="en-US" sz="2800" smtClean="0">
                <a:cs typeface="Times New Roman" pitchFamily="18" charset="0"/>
              </a:rPr>
              <a:t>Time how long your journey takes and note down </a:t>
            </a:r>
          </a:p>
          <a:p>
            <a:pPr marL="533400" indent="-533400" eaLnBrk="1" hangingPunct="1">
              <a:lnSpc>
                <a:spcPct val="90000"/>
              </a:lnSpc>
              <a:buFontTx/>
              <a:buAutoNum type="arabicPeriod"/>
            </a:pPr>
            <a:r>
              <a:rPr lang="en-GB" altLang="en-US" sz="2800" smtClean="0">
                <a:cs typeface="Times New Roman" pitchFamily="18" charset="0"/>
              </a:rPr>
              <a:t>Record as tally marks on your worksheet every time each person in the group leaves the track</a:t>
            </a:r>
          </a:p>
          <a:p>
            <a:pPr marL="533400" indent="-533400" eaLnBrk="1" hangingPunct="1">
              <a:lnSpc>
                <a:spcPct val="90000"/>
              </a:lnSpc>
              <a:buFontTx/>
              <a:buAutoNum type="arabicPeriod"/>
            </a:pPr>
            <a:r>
              <a:rPr lang="en-GB" altLang="en-US" sz="2800" smtClean="0">
                <a:cs typeface="Times New Roman" pitchFamily="18" charset="0"/>
              </a:rPr>
              <a:t>Find the DIRECTION of travel from START to FINISH.</a:t>
            </a:r>
          </a:p>
          <a:p>
            <a:pPr marL="533400" indent="-533400" eaLnBrk="1" hangingPunct="1">
              <a:lnSpc>
                <a:spcPct val="90000"/>
              </a:lnSpc>
            </a:pPr>
            <a:endParaRPr lang="en-GB" altLang="en-US" sz="2800" smtClean="0"/>
          </a:p>
        </p:txBody>
      </p:sp>
    </p:spTree>
    <p:extLst>
      <p:ext uri="{BB962C8B-B14F-4D97-AF65-F5344CB8AC3E}">
        <p14:creationId xmlns:p14="http://schemas.microsoft.com/office/powerpoint/2010/main" val="38291174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57244EF-6E38-4425-8303-8616EF508363}" type="slidenum">
              <a:rPr lang="en-GB" altLang="en-US" sz="1800" smtClean="0">
                <a:solidFill>
                  <a:schemeClr val="accent1"/>
                </a:solidFill>
                <a:latin typeface="Times New Roman" pitchFamily="18" charset="0"/>
              </a:rPr>
              <a:pPr eaLnBrk="1" hangingPunct="1">
                <a:spcBef>
                  <a:spcPct val="0"/>
                </a:spcBef>
                <a:buFontTx/>
                <a:buNone/>
              </a:pPr>
              <a:t>119</a:t>
            </a:fld>
            <a:endParaRPr lang="en-GB" altLang="en-US" sz="1800" smtClean="0">
              <a:solidFill>
                <a:schemeClr val="accent1"/>
              </a:solidFill>
              <a:latin typeface="Times New Roman" pitchFamily="18" charset="0"/>
            </a:endParaRPr>
          </a:p>
        </p:txBody>
      </p:sp>
      <p:sp>
        <p:nvSpPr>
          <p:cNvPr id="11264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264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2645"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112646" name="Rectangle 3"/>
          <p:cNvSpPr>
            <a:spLocks noGrp="1" noChangeArrowheads="1"/>
          </p:cNvSpPr>
          <p:nvPr>
            <p:ph type="body" idx="1"/>
          </p:nvPr>
        </p:nvSpPr>
        <p:spPr>
          <a:xfrm>
            <a:off x="533400" y="1828800"/>
            <a:ext cx="7772400" cy="1828800"/>
          </a:xfrm>
        </p:spPr>
        <p:txBody>
          <a:bodyPr/>
          <a:lstStyle/>
          <a:p>
            <a:pPr eaLnBrk="1" hangingPunct="1">
              <a:buFontTx/>
              <a:buNone/>
            </a:pPr>
            <a:r>
              <a:rPr lang="en-GB" altLang="en-US" u="sng" dirty="0" smtClean="0">
                <a:cs typeface="Times New Roman" pitchFamily="18" charset="0"/>
              </a:rPr>
              <a:t>Scalar</a:t>
            </a:r>
          </a:p>
          <a:p>
            <a:pPr eaLnBrk="1" hangingPunct="1"/>
            <a:r>
              <a:rPr lang="en-GB" altLang="en-US" dirty="0" smtClean="0">
                <a:cs typeface="Times New Roman" pitchFamily="18" charset="0"/>
              </a:rPr>
              <a:t>A quantity that is fully described by a value and unit </a:t>
            </a:r>
          </a:p>
        </p:txBody>
      </p:sp>
      <p:sp>
        <p:nvSpPr>
          <p:cNvPr id="112647"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
        <p:nvSpPr>
          <p:cNvPr id="112648" name="Rectangle 5"/>
          <p:cNvSpPr>
            <a:spLocks noChangeArrowheads="1"/>
          </p:cNvSpPr>
          <p:nvPr/>
        </p:nvSpPr>
        <p:spPr bwMode="auto">
          <a:xfrm>
            <a:off x="685800" y="3733800"/>
            <a:ext cx="72390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u="sng">
                <a:solidFill>
                  <a:schemeClr val="bg1"/>
                </a:solidFill>
                <a:cs typeface="Times New Roman" pitchFamily="18" charset="0"/>
              </a:rPr>
              <a:t>Vector</a:t>
            </a:r>
          </a:p>
          <a:p>
            <a:pPr eaLnBrk="1" hangingPunct="1">
              <a:spcBef>
                <a:spcPct val="50000"/>
              </a:spcBef>
            </a:pPr>
            <a:r>
              <a:rPr lang="en-GB" altLang="en-US">
                <a:solidFill>
                  <a:schemeClr val="bg1"/>
                </a:solidFill>
                <a:cs typeface="Times New Roman" pitchFamily="18" charset="0"/>
              </a:rPr>
              <a:t>A quantity that is fully described by a value, a direction and unit.</a:t>
            </a:r>
            <a:r>
              <a:rPr lang="en-GB" altLang="en-US">
                <a:cs typeface="Times New Roman" pitchFamily="18" charset="0"/>
              </a:rPr>
              <a:t> </a:t>
            </a:r>
          </a:p>
        </p:txBody>
      </p:sp>
    </p:spTree>
    <p:extLst>
      <p:ext uri="{BB962C8B-B14F-4D97-AF65-F5344CB8AC3E}">
        <p14:creationId xmlns:p14="http://schemas.microsoft.com/office/powerpoint/2010/main" val="3833093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098AA08-5FE7-443D-8334-7CFB8AAE9F91}" type="slidenum">
              <a:rPr lang="en-GB" altLang="en-US" sz="1800" smtClean="0">
                <a:solidFill>
                  <a:schemeClr val="accent1"/>
                </a:solidFill>
                <a:latin typeface="Times New Roman" pitchFamily="18" charset="0"/>
              </a:rPr>
              <a:pPr eaLnBrk="1" hangingPunct="1">
                <a:spcBef>
                  <a:spcPct val="0"/>
                </a:spcBef>
                <a:buFontTx/>
                <a:buNone/>
              </a:pPr>
              <a:t>12</a:t>
            </a:fld>
            <a:endParaRPr lang="en-GB" altLang="en-US" sz="1800" smtClean="0">
              <a:solidFill>
                <a:schemeClr val="accent1"/>
              </a:solidFill>
              <a:latin typeface="Times New Roman" pitchFamily="18" charset="0"/>
            </a:endParaRPr>
          </a:p>
        </p:txBody>
      </p:sp>
      <p:sp>
        <p:nvSpPr>
          <p:cNvPr id="409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10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4101"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t>Speed, Distance &amp; Time</a:t>
            </a:r>
          </a:p>
        </p:txBody>
      </p:sp>
      <p:sp>
        <p:nvSpPr>
          <p:cNvPr id="4102"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4103"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25617281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387F8D7-9E1F-42F7-A608-EAE004C49CD9}" type="slidenum">
              <a:rPr lang="en-GB" altLang="en-US" sz="1800" smtClean="0">
                <a:solidFill>
                  <a:schemeClr val="accent1"/>
                </a:solidFill>
                <a:latin typeface="Times New Roman" pitchFamily="18" charset="0"/>
              </a:rPr>
              <a:pPr eaLnBrk="1" hangingPunct="1">
                <a:spcBef>
                  <a:spcPct val="0"/>
                </a:spcBef>
                <a:buFontTx/>
                <a:buNone/>
              </a:pPr>
              <a:t>120</a:t>
            </a:fld>
            <a:endParaRPr lang="en-GB" altLang="en-US" sz="1800" smtClean="0">
              <a:solidFill>
                <a:schemeClr val="accent1"/>
              </a:solidFill>
              <a:latin typeface="Times New Roman" pitchFamily="18" charset="0"/>
            </a:endParaRPr>
          </a:p>
        </p:txBody>
      </p:sp>
      <p:sp>
        <p:nvSpPr>
          <p:cNvPr id="11366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366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3669" name="Rectangle 2"/>
          <p:cNvSpPr>
            <a:spLocks noGrp="1" noChangeArrowheads="1"/>
          </p:cNvSpPr>
          <p:nvPr>
            <p:ph type="ctrTitle"/>
          </p:nvPr>
        </p:nvSpPr>
        <p:spPr>
          <a:xfrm>
            <a:off x="533400" y="1219200"/>
            <a:ext cx="7772400" cy="3886200"/>
          </a:xfrm>
        </p:spPr>
        <p:txBody>
          <a:bodyPr/>
          <a:lstStyle/>
          <a:p>
            <a:pPr algn="ctr" eaLnBrk="1" hangingPunct="1"/>
            <a:r>
              <a:rPr lang="en-GB" altLang="en-US" sz="6000" smtClean="0"/>
              <a:t>Take your teacher on a velocity walk in the playground</a:t>
            </a:r>
          </a:p>
        </p:txBody>
      </p:sp>
      <p:sp>
        <p:nvSpPr>
          <p:cNvPr id="113670" name="Rectangle 3"/>
          <p:cNvSpPr>
            <a:spLocks noGrp="1" noChangeArrowheads="1"/>
          </p:cNvSpPr>
          <p:nvPr>
            <p:ph type="subTitle" idx="1"/>
          </p:nvPr>
        </p:nvSpPr>
        <p:spPr>
          <a:xfrm>
            <a:off x="0" y="152400"/>
            <a:ext cx="8229600" cy="990600"/>
          </a:xfrm>
        </p:spPr>
        <p:txBody>
          <a:bodyPr/>
          <a:lstStyle/>
          <a:p>
            <a:pPr eaLnBrk="1" hangingPunct="1"/>
            <a:r>
              <a:rPr lang="en-GB" altLang="en-US" smtClean="0"/>
              <a:t>You need, teacher, books, tape measure, string, stopwatch and compass</a:t>
            </a:r>
          </a:p>
        </p:txBody>
      </p:sp>
      <p:sp>
        <p:nvSpPr>
          <p:cNvPr id="113671"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8691255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88EA2DF-8198-48F4-A6C4-7FF3EB97744A}" type="slidenum">
              <a:rPr lang="en-GB" altLang="en-US" sz="1800" smtClean="0">
                <a:solidFill>
                  <a:schemeClr val="accent1"/>
                </a:solidFill>
                <a:latin typeface="Times New Roman" pitchFamily="18" charset="0"/>
              </a:rPr>
              <a:pPr eaLnBrk="1" hangingPunct="1">
                <a:spcBef>
                  <a:spcPct val="0"/>
                </a:spcBef>
                <a:buFontTx/>
                <a:buNone/>
              </a:pPr>
              <a:t>121</a:t>
            </a:fld>
            <a:endParaRPr lang="en-GB" altLang="en-US" sz="1800" smtClean="0">
              <a:solidFill>
                <a:schemeClr val="accent1"/>
              </a:solidFill>
              <a:latin typeface="Times New Roman" pitchFamily="18" charset="0"/>
            </a:endParaRPr>
          </a:p>
        </p:txBody>
      </p:sp>
      <p:sp>
        <p:nvSpPr>
          <p:cNvPr id="11469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469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4693" name="Rectangle 2"/>
          <p:cNvSpPr>
            <a:spLocks noGrp="1" noChangeArrowheads="1"/>
          </p:cNvSpPr>
          <p:nvPr>
            <p:ph type="title"/>
          </p:nvPr>
        </p:nvSpPr>
        <p:spPr/>
        <p:txBody>
          <a:bodyPr/>
          <a:lstStyle/>
          <a:p>
            <a:pPr eaLnBrk="1" hangingPunct="1"/>
            <a:r>
              <a:rPr lang="en-GB" altLang="en-US" smtClean="0"/>
              <a:t>DYNAMIC WORD BINGO- REVISION</a:t>
            </a:r>
          </a:p>
        </p:txBody>
      </p:sp>
      <p:sp>
        <p:nvSpPr>
          <p:cNvPr id="114694" name="Rectangle 3"/>
          <p:cNvSpPr>
            <a:spLocks noGrp="1" noChangeArrowheads="1"/>
          </p:cNvSpPr>
          <p:nvPr>
            <p:ph type="body" idx="1"/>
          </p:nvPr>
        </p:nvSpPr>
        <p:spPr/>
        <p:txBody>
          <a:bodyPr/>
          <a:lstStyle/>
          <a:p>
            <a:pPr eaLnBrk="1" hangingPunct="1"/>
            <a:endParaRPr lang="en-GB" altLang="en-US" smtClean="0"/>
          </a:p>
          <a:p>
            <a:pPr eaLnBrk="1" hangingPunct="1"/>
            <a:endParaRPr lang="en-GB" altLang="en-US" smtClean="0"/>
          </a:p>
        </p:txBody>
      </p:sp>
      <p:graphicFrame>
        <p:nvGraphicFramePr>
          <p:cNvPr id="114695" name="Object 4"/>
          <p:cNvGraphicFramePr>
            <a:graphicFrameLocks noChangeAspect="1"/>
          </p:cNvGraphicFramePr>
          <p:nvPr/>
        </p:nvGraphicFramePr>
        <p:xfrm>
          <a:off x="304800" y="1371600"/>
          <a:ext cx="8382000" cy="4776788"/>
        </p:xfrm>
        <a:graphic>
          <a:graphicData uri="http://schemas.openxmlformats.org/presentationml/2006/ole">
            <mc:AlternateContent xmlns:mc="http://schemas.openxmlformats.org/markup-compatibility/2006">
              <mc:Choice xmlns:v="urn:schemas-microsoft-com:vml" Requires="v">
                <p:oleObj spid="_x0000_s68638" name="Worksheet" r:id="rId3" imgW="5727600" imgH="3269160" progId="Excel.Sheet.8">
                  <p:embed/>
                </p:oleObj>
              </mc:Choice>
              <mc:Fallback>
                <p:oleObj name="Worksheet" r:id="rId3" imgW="5727600" imgH="326916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8382000" cy="477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381172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9A3DDE23-DF3B-4254-821E-A9C5F9A1F342}" type="slidenum">
              <a:rPr lang="en-GB" altLang="en-US" sz="1800" smtClean="0">
                <a:solidFill>
                  <a:schemeClr val="accent1"/>
                </a:solidFill>
                <a:latin typeface="Times New Roman" pitchFamily="18" charset="0"/>
              </a:rPr>
              <a:pPr eaLnBrk="1" hangingPunct="1">
                <a:spcBef>
                  <a:spcPct val="0"/>
                </a:spcBef>
                <a:buFontTx/>
                <a:buNone/>
              </a:pPr>
              <a:t>122</a:t>
            </a:fld>
            <a:endParaRPr lang="en-GB" altLang="en-US" sz="1800" smtClean="0">
              <a:solidFill>
                <a:schemeClr val="accent1"/>
              </a:solidFill>
              <a:latin typeface="Times New Roman" pitchFamily="18" charset="0"/>
            </a:endParaRPr>
          </a:p>
        </p:txBody>
      </p:sp>
      <p:sp>
        <p:nvSpPr>
          <p:cNvPr id="11571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571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5717" name="Rectangle 2"/>
          <p:cNvSpPr>
            <a:spLocks noGrp="1" noChangeArrowheads="1"/>
          </p:cNvSpPr>
          <p:nvPr>
            <p:ph type="title"/>
          </p:nvPr>
        </p:nvSpPr>
        <p:spPr/>
        <p:txBody>
          <a:bodyPr/>
          <a:lstStyle/>
          <a:p>
            <a:pPr eaLnBrk="1" hangingPunct="1"/>
            <a:r>
              <a:rPr lang="en-GB" altLang="en-US" smtClean="0"/>
              <a:t>CHECK OUT MORE ON VELOCITY &amp; VECTORS</a:t>
            </a:r>
          </a:p>
        </p:txBody>
      </p:sp>
      <p:sp>
        <p:nvSpPr>
          <p:cNvPr id="115718" name="Rectangle 3"/>
          <p:cNvSpPr>
            <a:spLocks noGrp="1" noChangeArrowheads="1"/>
          </p:cNvSpPr>
          <p:nvPr>
            <p:ph type="body" idx="1"/>
          </p:nvPr>
        </p:nvSpPr>
        <p:spPr>
          <a:xfrm>
            <a:off x="762000" y="1828800"/>
            <a:ext cx="7772400" cy="1447800"/>
          </a:xfrm>
        </p:spPr>
        <p:txBody>
          <a:bodyPr/>
          <a:lstStyle/>
          <a:p>
            <a:pPr eaLnBrk="1" hangingPunct="1"/>
            <a:r>
              <a:rPr lang="en-GB" altLang="en-US" smtClean="0">
                <a:hlinkClick r:id="rId2"/>
              </a:rPr>
              <a:t>http://www.physicsclassroom.com/class/1dkin/U1L1a.cfm</a:t>
            </a:r>
            <a:endParaRPr lang="en-GB" altLang="en-US" smtClean="0"/>
          </a:p>
        </p:txBody>
      </p:sp>
    </p:spTree>
    <p:extLst>
      <p:ext uri="{BB962C8B-B14F-4D97-AF65-F5344CB8AC3E}">
        <p14:creationId xmlns:p14="http://schemas.microsoft.com/office/powerpoint/2010/main" val="19154670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D8D9FB2-E0F4-4BEF-8E7A-C533745DFEB6}" type="slidenum">
              <a:rPr lang="en-GB" altLang="en-US" sz="1800" smtClean="0">
                <a:solidFill>
                  <a:schemeClr val="accent1"/>
                </a:solidFill>
                <a:latin typeface="Times New Roman" pitchFamily="18" charset="0"/>
              </a:rPr>
              <a:pPr eaLnBrk="1" hangingPunct="1">
                <a:spcBef>
                  <a:spcPct val="0"/>
                </a:spcBef>
                <a:buFontTx/>
                <a:buNone/>
              </a:pPr>
              <a:t>123</a:t>
            </a:fld>
            <a:endParaRPr lang="en-GB" altLang="en-US" sz="1800" smtClean="0">
              <a:solidFill>
                <a:schemeClr val="accent1"/>
              </a:solidFill>
              <a:latin typeface="Times New Roman" pitchFamily="18" charset="0"/>
            </a:endParaRPr>
          </a:p>
        </p:txBody>
      </p:sp>
      <p:sp>
        <p:nvSpPr>
          <p:cNvPr id="11776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776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7765" name="Rectangle 2"/>
          <p:cNvSpPr>
            <a:spLocks noGrp="1" noChangeArrowheads="1"/>
          </p:cNvSpPr>
          <p:nvPr>
            <p:ph type="ctrTitle"/>
          </p:nvPr>
        </p:nvSpPr>
        <p:spPr>
          <a:xfrm>
            <a:off x="533400" y="1219200"/>
            <a:ext cx="7772400" cy="3886200"/>
          </a:xfrm>
        </p:spPr>
        <p:txBody>
          <a:bodyPr/>
          <a:lstStyle/>
          <a:p>
            <a:pPr algn="ctr" eaLnBrk="1" hangingPunct="1"/>
            <a:r>
              <a:rPr lang="en-GB" altLang="en-US" sz="6000" smtClean="0"/>
              <a:t>REVIEW</a:t>
            </a:r>
          </a:p>
        </p:txBody>
      </p:sp>
      <p:sp>
        <p:nvSpPr>
          <p:cNvPr id="117766"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117767"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42451157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6C2A7E3D-DB8A-4888-942A-7EE64907D360}" type="slidenum">
              <a:rPr lang="en-GB" altLang="en-US" sz="1800" smtClean="0">
                <a:solidFill>
                  <a:schemeClr val="accent1"/>
                </a:solidFill>
                <a:latin typeface="Times New Roman" pitchFamily="18" charset="0"/>
              </a:rPr>
              <a:pPr eaLnBrk="1" hangingPunct="1">
                <a:spcBef>
                  <a:spcPct val="0"/>
                </a:spcBef>
                <a:buFontTx/>
                <a:buNone/>
              </a:pPr>
              <a:t>124</a:t>
            </a:fld>
            <a:endParaRPr lang="en-GB" altLang="en-US" sz="1800" smtClean="0">
              <a:solidFill>
                <a:schemeClr val="accent1"/>
              </a:solidFill>
              <a:latin typeface="Times New Roman" pitchFamily="18" charset="0"/>
            </a:endParaRPr>
          </a:p>
        </p:txBody>
      </p:sp>
      <p:sp>
        <p:nvSpPr>
          <p:cNvPr id="11878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878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18789" name="Rectangle 1026"/>
          <p:cNvSpPr>
            <a:spLocks noGrp="1" noChangeArrowheads="1"/>
          </p:cNvSpPr>
          <p:nvPr>
            <p:ph type="title"/>
          </p:nvPr>
        </p:nvSpPr>
        <p:spPr/>
        <p:txBody>
          <a:bodyPr/>
          <a:lstStyle/>
          <a:p>
            <a:pPr eaLnBrk="1" hangingPunct="1"/>
            <a:r>
              <a:rPr lang="en-GB" altLang="en-US" smtClean="0"/>
              <a:t>REVIEW</a:t>
            </a:r>
          </a:p>
        </p:txBody>
      </p:sp>
      <p:sp>
        <p:nvSpPr>
          <p:cNvPr id="145413" name="Rectangle 1029"/>
          <p:cNvSpPr>
            <a:spLocks noGrp="1" noChangeArrowheads="1"/>
          </p:cNvSpPr>
          <p:nvPr>
            <p:ph type="body" idx="1"/>
          </p:nvPr>
        </p:nvSpPr>
        <p:spPr>
          <a:xfrm>
            <a:off x="152400" y="1295400"/>
            <a:ext cx="8991600" cy="4800600"/>
          </a:xfrm>
        </p:spPr>
        <p:txBody>
          <a:bodyPr/>
          <a:lstStyle/>
          <a:p>
            <a:pPr eaLnBrk="1" hangingPunct="1">
              <a:lnSpc>
                <a:spcPct val="90000"/>
              </a:lnSpc>
              <a:buFontTx/>
              <a:buNone/>
            </a:pPr>
            <a:r>
              <a:rPr lang="en-AU" altLang="en-US" sz="2800" i="1" u="sng" smtClean="0">
                <a:latin typeface="Arial" charset="0"/>
                <a:cs typeface="Times New Roman" pitchFamily="18" charset="0"/>
              </a:rPr>
              <a:t>WHAT ARE DISTANCE AND DISPLACEMENT?</a:t>
            </a:r>
            <a:endParaRPr lang="en-AU" altLang="en-US" sz="2800" i="1" u="sng" smtClean="0">
              <a:latin typeface="Arial" charset="0"/>
              <a:cs typeface="Arial" charset="0"/>
            </a:endParaRPr>
          </a:p>
          <a:p>
            <a:pPr eaLnBrk="1" hangingPunct="1">
              <a:lnSpc>
                <a:spcPct val="90000"/>
              </a:lnSpc>
            </a:pPr>
            <a:r>
              <a:rPr lang="en-AU" altLang="en-US" sz="2800" u="sng" smtClean="0">
                <a:latin typeface="Arial" charset="0"/>
                <a:cs typeface="Arial" charset="0"/>
              </a:rPr>
              <a:t>Distance</a:t>
            </a:r>
            <a:r>
              <a:rPr lang="en-AU" altLang="en-US" sz="2800" smtClean="0">
                <a:latin typeface="Arial" charset="0"/>
                <a:cs typeface="Arial" charset="0"/>
              </a:rPr>
              <a:t> is length. How far you’ve travelled (e.g. 100 metres)</a:t>
            </a:r>
            <a:endParaRPr lang="en-AU" altLang="en-US" sz="2800" smtClean="0">
              <a:cs typeface="Times New Roman" pitchFamily="18" charset="0"/>
            </a:endParaRPr>
          </a:p>
          <a:p>
            <a:pPr eaLnBrk="1" hangingPunct="1">
              <a:lnSpc>
                <a:spcPct val="90000"/>
              </a:lnSpc>
            </a:pPr>
            <a:r>
              <a:rPr lang="en-AU" altLang="en-US" sz="2800" u="sng" smtClean="0">
                <a:latin typeface="Arial" charset="0"/>
                <a:cs typeface="Arial" charset="0"/>
              </a:rPr>
              <a:t>Displacement</a:t>
            </a:r>
            <a:r>
              <a:rPr lang="en-AU" altLang="en-US" sz="2800" smtClean="0">
                <a:latin typeface="Arial" charset="0"/>
                <a:cs typeface="Arial" charset="0"/>
              </a:rPr>
              <a:t> is direct distance in a particular direction (e.g. 100 metres to the right)</a:t>
            </a:r>
            <a:endParaRPr lang="en-AU" altLang="en-US" sz="2800" smtClean="0">
              <a:cs typeface="Times New Roman" pitchFamily="18" charset="0"/>
            </a:endParaRPr>
          </a:p>
          <a:p>
            <a:pPr eaLnBrk="1" hangingPunct="1">
              <a:lnSpc>
                <a:spcPct val="90000"/>
              </a:lnSpc>
              <a:buFontTx/>
              <a:buNone/>
            </a:pPr>
            <a:r>
              <a:rPr lang="en-AU" altLang="en-US" sz="2800" smtClean="0">
                <a:latin typeface="Arial" charset="0"/>
                <a:cs typeface="Arial" charset="0"/>
              </a:rPr>
              <a:t> </a:t>
            </a:r>
            <a:endParaRPr lang="en-AU" altLang="en-US" sz="2800" smtClean="0">
              <a:cs typeface="Times New Roman" pitchFamily="18" charset="0"/>
            </a:endParaRPr>
          </a:p>
          <a:p>
            <a:pPr eaLnBrk="1" hangingPunct="1">
              <a:lnSpc>
                <a:spcPct val="90000"/>
              </a:lnSpc>
            </a:pPr>
            <a:r>
              <a:rPr lang="en-AU" altLang="en-US" sz="2800" i="1" u="sng" smtClean="0">
                <a:solidFill>
                  <a:srgbClr val="66FFFF"/>
                </a:solidFill>
                <a:latin typeface="Arial" charset="0"/>
                <a:cs typeface="Arial" charset="0"/>
              </a:rPr>
              <a:t>WHAT ARE SPEED AND VELOCITY?</a:t>
            </a:r>
            <a:endParaRPr lang="en-AU" altLang="en-US" sz="2800" u="sng" smtClean="0">
              <a:solidFill>
                <a:srgbClr val="66FFFF"/>
              </a:solidFill>
              <a:latin typeface="Times New Roman" pitchFamily="18" charset="0"/>
              <a:cs typeface="Times New Roman" pitchFamily="18" charset="0"/>
            </a:endParaRPr>
          </a:p>
          <a:p>
            <a:pPr eaLnBrk="1" hangingPunct="1">
              <a:lnSpc>
                <a:spcPct val="90000"/>
              </a:lnSpc>
            </a:pPr>
            <a:r>
              <a:rPr lang="en-AU" altLang="en-US" sz="2800" u="sng" smtClean="0">
                <a:solidFill>
                  <a:srgbClr val="66FFFF"/>
                </a:solidFill>
                <a:latin typeface="Arial" charset="0"/>
                <a:cs typeface="Arial" charset="0"/>
              </a:rPr>
              <a:t>Speed</a:t>
            </a:r>
            <a:r>
              <a:rPr lang="en-AU" altLang="en-US" sz="2800" smtClean="0">
                <a:solidFill>
                  <a:srgbClr val="66FFFF"/>
                </a:solidFill>
                <a:latin typeface="Arial" charset="0"/>
                <a:cs typeface="Arial" charset="0"/>
              </a:rPr>
              <a:t> is the rate of covering a distance (e.g. 50km/h)</a:t>
            </a:r>
            <a:endParaRPr lang="en-AU" altLang="en-US" sz="2800" smtClean="0">
              <a:solidFill>
                <a:srgbClr val="66FFFF"/>
              </a:solidFill>
              <a:cs typeface="Times New Roman" pitchFamily="18" charset="0"/>
            </a:endParaRPr>
          </a:p>
          <a:p>
            <a:pPr eaLnBrk="1" hangingPunct="1">
              <a:lnSpc>
                <a:spcPct val="90000"/>
              </a:lnSpc>
            </a:pPr>
            <a:r>
              <a:rPr lang="en-AU" altLang="en-US" sz="2800" u="sng" smtClean="0">
                <a:solidFill>
                  <a:srgbClr val="66FFFF"/>
                </a:solidFill>
                <a:latin typeface="Arial" charset="0"/>
                <a:cs typeface="Arial" charset="0"/>
              </a:rPr>
              <a:t>Velocity</a:t>
            </a:r>
            <a:r>
              <a:rPr lang="en-AU" altLang="en-US" sz="2800" smtClean="0">
                <a:solidFill>
                  <a:srgbClr val="66FFFF"/>
                </a:solidFill>
                <a:latin typeface="Arial" charset="0"/>
                <a:cs typeface="Arial" charset="0"/>
              </a:rPr>
              <a:t> is rate of displacement in a particular direction (e.g. 50 km/h north)</a:t>
            </a:r>
            <a:r>
              <a:rPr lang="en-AU" altLang="en-US" sz="2800" smtClean="0">
                <a:latin typeface="Arial" charset="0"/>
                <a:cs typeface="Arial" charset="0"/>
              </a:rPr>
              <a:t> </a:t>
            </a:r>
            <a:endParaRPr lang="en-GB" altLang="en-US" sz="2800" smtClean="0">
              <a:latin typeface="Arial" charset="0"/>
              <a:cs typeface="Arial" charset="0"/>
            </a:endParaRPr>
          </a:p>
        </p:txBody>
      </p:sp>
    </p:spTree>
    <p:extLst>
      <p:ext uri="{BB962C8B-B14F-4D97-AF65-F5344CB8AC3E}">
        <p14:creationId xmlns:p14="http://schemas.microsoft.com/office/powerpoint/2010/main" val="3346250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5413">
                                            <p:txEl>
                                              <p:pRg st="0" end="0"/>
                                            </p:txEl>
                                          </p:spTgt>
                                        </p:tgtEl>
                                        <p:attrNameLst>
                                          <p:attrName>style.visibility</p:attrName>
                                        </p:attrNameLst>
                                      </p:cBhvr>
                                      <p:to>
                                        <p:strVal val="visible"/>
                                      </p:to>
                                    </p:set>
                                    <p:animEffect transition="in" filter="blinds(horizontal)">
                                      <p:cBhvr>
                                        <p:cTn id="7" dur="500"/>
                                        <p:tgtEl>
                                          <p:spTgt spid="1454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5413">
                                            <p:txEl>
                                              <p:pRg st="1" end="1"/>
                                            </p:txEl>
                                          </p:spTgt>
                                        </p:tgtEl>
                                        <p:attrNameLst>
                                          <p:attrName>style.visibility</p:attrName>
                                        </p:attrNameLst>
                                      </p:cBhvr>
                                      <p:to>
                                        <p:strVal val="visible"/>
                                      </p:to>
                                    </p:set>
                                    <p:animEffect transition="in" filter="blinds(horizontal)">
                                      <p:cBhvr>
                                        <p:cTn id="12" dur="500"/>
                                        <p:tgtEl>
                                          <p:spTgt spid="1454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5413">
                                            <p:txEl>
                                              <p:pRg st="2" end="2"/>
                                            </p:txEl>
                                          </p:spTgt>
                                        </p:tgtEl>
                                        <p:attrNameLst>
                                          <p:attrName>style.visibility</p:attrName>
                                        </p:attrNameLst>
                                      </p:cBhvr>
                                      <p:to>
                                        <p:strVal val="visible"/>
                                      </p:to>
                                    </p:set>
                                    <p:animEffect transition="in" filter="blinds(horizontal)">
                                      <p:cBhvr>
                                        <p:cTn id="17" dur="500"/>
                                        <p:tgtEl>
                                          <p:spTgt spid="1454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45413">
                                            <p:txEl>
                                              <p:pRg st="4" end="4"/>
                                            </p:txEl>
                                          </p:spTgt>
                                        </p:tgtEl>
                                        <p:attrNameLst>
                                          <p:attrName>style.visibility</p:attrName>
                                        </p:attrNameLst>
                                      </p:cBhvr>
                                      <p:to>
                                        <p:strVal val="visible"/>
                                      </p:to>
                                    </p:set>
                                    <p:animEffect transition="in" filter="checkerboard(across)">
                                      <p:cBhvr>
                                        <p:cTn id="22" dur="500"/>
                                        <p:tgtEl>
                                          <p:spTgt spid="14541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45413">
                                            <p:txEl>
                                              <p:pRg st="5" end="5"/>
                                            </p:txEl>
                                          </p:spTgt>
                                        </p:tgtEl>
                                        <p:attrNameLst>
                                          <p:attrName>style.visibility</p:attrName>
                                        </p:attrNameLst>
                                      </p:cBhvr>
                                      <p:to>
                                        <p:strVal val="visible"/>
                                      </p:to>
                                    </p:set>
                                    <p:animEffect transition="in" filter="box(in)">
                                      <p:cBhvr>
                                        <p:cTn id="27" dur="500"/>
                                        <p:tgtEl>
                                          <p:spTgt spid="14541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45413">
                                            <p:txEl>
                                              <p:pRg st="6" end="6"/>
                                            </p:txEl>
                                          </p:spTgt>
                                        </p:tgtEl>
                                        <p:attrNameLst>
                                          <p:attrName>style.visibility</p:attrName>
                                        </p:attrNameLst>
                                      </p:cBhvr>
                                      <p:to>
                                        <p:strVal val="visible"/>
                                      </p:to>
                                    </p:set>
                                    <p:animEffect transition="in" filter="diamond(in)">
                                      <p:cBhvr>
                                        <p:cTn id="32" dur="2000"/>
                                        <p:tgtEl>
                                          <p:spTgt spid="1454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7321B1E-548E-4230-B29E-B248076EB902}" type="slidenum">
              <a:rPr lang="en-GB" altLang="en-US" sz="1800" smtClean="0">
                <a:solidFill>
                  <a:schemeClr val="accent1"/>
                </a:solidFill>
                <a:latin typeface="Times New Roman" pitchFamily="18" charset="0"/>
              </a:rPr>
              <a:pPr eaLnBrk="1" hangingPunct="1">
                <a:spcBef>
                  <a:spcPct val="0"/>
                </a:spcBef>
                <a:buFontTx/>
                <a:buNone/>
              </a:pPr>
              <a:t>125</a:t>
            </a:fld>
            <a:endParaRPr lang="en-GB" altLang="en-US" sz="1800" smtClean="0">
              <a:solidFill>
                <a:schemeClr val="accent1"/>
              </a:solidFill>
              <a:latin typeface="Times New Roman" pitchFamily="18" charset="0"/>
            </a:endParaRPr>
          </a:p>
        </p:txBody>
      </p:sp>
      <p:sp>
        <p:nvSpPr>
          <p:cNvPr id="120835"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0836"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graphicFrame>
        <p:nvGraphicFramePr>
          <p:cNvPr id="351234" name="Object 1026"/>
          <p:cNvGraphicFramePr>
            <a:graphicFrameLocks noChangeAspect="1"/>
          </p:cNvGraphicFramePr>
          <p:nvPr/>
        </p:nvGraphicFramePr>
        <p:xfrm>
          <a:off x="685800" y="1295400"/>
          <a:ext cx="6840538" cy="728663"/>
        </p:xfrm>
        <a:graphic>
          <a:graphicData uri="http://schemas.openxmlformats.org/presentationml/2006/ole">
            <mc:AlternateContent xmlns:mc="http://schemas.openxmlformats.org/markup-compatibility/2006">
              <mc:Choice xmlns:v="urn:schemas-microsoft-com:vml" Requires="v">
                <p:oleObj spid="_x0000_s69692" name="Equation" r:id="rId3" imgW="3937000" imgH="419100" progId="Equation.DSMT4">
                  <p:embed/>
                </p:oleObj>
              </mc:Choice>
              <mc:Fallback>
                <p:oleObj name="Equation" r:id="rId3" imgW="3937000" imgH="419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684053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1235" name="Text Box 1027"/>
          <p:cNvSpPr txBox="1">
            <a:spLocks noChangeArrowheads="1"/>
          </p:cNvSpPr>
          <p:nvPr/>
        </p:nvSpPr>
        <p:spPr bwMode="auto">
          <a:xfrm>
            <a:off x="2438400" y="7620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Clr>
                <a:srgbClr val="CC0000"/>
              </a:buClr>
              <a:buSzPct val="80000"/>
              <a:buFont typeface="Wingdings" pitchFamily="2" charset="2"/>
              <a:buNone/>
            </a:pPr>
            <a:r>
              <a:rPr lang="en-GB" altLang="en-US" sz="2400">
                <a:solidFill>
                  <a:schemeClr val="bg1"/>
                </a:solidFill>
              </a:rPr>
              <a:t>SCALAR QUANTITY</a:t>
            </a:r>
          </a:p>
        </p:txBody>
      </p:sp>
      <p:graphicFrame>
        <p:nvGraphicFramePr>
          <p:cNvPr id="351236" name="Object 1028"/>
          <p:cNvGraphicFramePr>
            <a:graphicFrameLocks noChangeAspect="1"/>
          </p:cNvGraphicFramePr>
          <p:nvPr/>
        </p:nvGraphicFramePr>
        <p:xfrm>
          <a:off x="609600" y="4038600"/>
          <a:ext cx="7937500" cy="755650"/>
        </p:xfrm>
        <a:graphic>
          <a:graphicData uri="http://schemas.openxmlformats.org/presentationml/2006/ole">
            <mc:AlternateContent xmlns:mc="http://schemas.openxmlformats.org/markup-compatibility/2006">
              <mc:Choice xmlns:v="urn:schemas-microsoft-com:vml" Requires="v">
                <p:oleObj spid="_x0000_s69693" name="Equation" r:id="rId5" imgW="4394200" imgH="419100" progId="Equation.DSMT4">
                  <p:embed/>
                </p:oleObj>
              </mc:Choice>
              <mc:Fallback>
                <p:oleObj name="Equation" r:id="rId5" imgW="43942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038600"/>
                        <a:ext cx="793750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1237" name="Text Box 1029"/>
          <p:cNvSpPr txBox="1">
            <a:spLocks noChangeArrowheads="1"/>
          </p:cNvSpPr>
          <p:nvPr/>
        </p:nvSpPr>
        <p:spPr bwMode="auto">
          <a:xfrm>
            <a:off x="2362200" y="3200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Clr>
                <a:srgbClr val="CC0000"/>
              </a:buClr>
              <a:buSzPct val="80000"/>
              <a:buFont typeface="Wingdings" pitchFamily="2" charset="2"/>
              <a:buNone/>
            </a:pPr>
            <a:r>
              <a:rPr lang="en-GB" altLang="en-US" sz="2400"/>
              <a:t>VECTOR QUANTITY</a:t>
            </a:r>
          </a:p>
        </p:txBody>
      </p:sp>
      <p:sp>
        <p:nvSpPr>
          <p:cNvPr id="351238" name="Text Box 1030"/>
          <p:cNvSpPr txBox="1">
            <a:spLocks noChangeArrowheads="1"/>
          </p:cNvSpPr>
          <p:nvPr/>
        </p:nvSpPr>
        <p:spPr bwMode="auto">
          <a:xfrm>
            <a:off x="2209800" y="5029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Clr>
                <a:srgbClr val="CC0000"/>
              </a:buClr>
              <a:buSzPct val="80000"/>
              <a:buFont typeface="Wingdings" pitchFamily="2" charset="2"/>
              <a:buNone/>
            </a:pPr>
            <a:r>
              <a:rPr lang="en-GB" altLang="en-US" sz="2400" u="sng">
                <a:solidFill>
                  <a:srgbClr val="FF0000"/>
                </a:solidFill>
              </a:rPr>
              <a:t>QUOTE DIRECTION</a:t>
            </a:r>
          </a:p>
        </p:txBody>
      </p:sp>
    </p:spTree>
    <p:extLst>
      <p:ext uri="{BB962C8B-B14F-4D97-AF65-F5344CB8AC3E}">
        <p14:creationId xmlns:p14="http://schemas.microsoft.com/office/powerpoint/2010/main" val="296784534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dissolve">
                                      <p:cBhvr>
                                        <p:cTn id="7" dur="500"/>
                                        <p:tgtEl>
                                          <p:spTgt spid="351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51235"/>
                                        </p:tgtEl>
                                        <p:attrNameLst>
                                          <p:attrName>style.visibility</p:attrName>
                                        </p:attrNameLst>
                                      </p:cBhvr>
                                      <p:to>
                                        <p:strVal val="visible"/>
                                      </p:to>
                                    </p:set>
                                    <p:anim calcmode="lin" valueType="num">
                                      <p:cBhvr additive="base">
                                        <p:cTn id="12" dur="500" fill="hold"/>
                                        <p:tgtEl>
                                          <p:spTgt spid="351235"/>
                                        </p:tgtEl>
                                        <p:attrNameLst>
                                          <p:attrName>ppt_x</p:attrName>
                                        </p:attrNameLst>
                                      </p:cBhvr>
                                      <p:tavLst>
                                        <p:tav tm="0">
                                          <p:val>
                                            <p:strVal val="#ppt_x"/>
                                          </p:val>
                                        </p:tav>
                                        <p:tav tm="100000">
                                          <p:val>
                                            <p:strVal val="#ppt_x"/>
                                          </p:val>
                                        </p:tav>
                                      </p:tavLst>
                                    </p:anim>
                                    <p:anim calcmode="lin" valueType="num">
                                      <p:cBhvr additive="base">
                                        <p:cTn id="13" dur="500" fill="hold"/>
                                        <p:tgtEl>
                                          <p:spTgt spid="35123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51236"/>
                                        </p:tgtEl>
                                        <p:attrNameLst>
                                          <p:attrName>style.visibility</p:attrName>
                                        </p:attrNameLst>
                                      </p:cBhvr>
                                      <p:to>
                                        <p:strVal val="visible"/>
                                      </p:to>
                                    </p:set>
                                    <p:animEffect transition="in" filter="dissolve">
                                      <p:cBhvr>
                                        <p:cTn id="18" dur="500"/>
                                        <p:tgtEl>
                                          <p:spTgt spid="3512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1237"/>
                                        </p:tgtEl>
                                        <p:attrNameLst>
                                          <p:attrName>style.visibility</p:attrName>
                                        </p:attrNameLst>
                                      </p:cBhvr>
                                      <p:to>
                                        <p:strVal val="visible"/>
                                      </p:to>
                                    </p:set>
                                    <p:anim calcmode="lin" valueType="num">
                                      <p:cBhvr additive="base">
                                        <p:cTn id="23" dur="500" fill="hold"/>
                                        <p:tgtEl>
                                          <p:spTgt spid="351237"/>
                                        </p:tgtEl>
                                        <p:attrNameLst>
                                          <p:attrName>ppt_x</p:attrName>
                                        </p:attrNameLst>
                                      </p:cBhvr>
                                      <p:tavLst>
                                        <p:tav tm="0">
                                          <p:val>
                                            <p:strVal val="#ppt_x"/>
                                          </p:val>
                                        </p:tav>
                                        <p:tav tm="100000">
                                          <p:val>
                                            <p:strVal val="#ppt_x"/>
                                          </p:val>
                                        </p:tav>
                                      </p:tavLst>
                                    </p:anim>
                                    <p:anim calcmode="lin" valueType="num">
                                      <p:cBhvr additive="base">
                                        <p:cTn id="24" dur="500" fill="hold"/>
                                        <p:tgtEl>
                                          <p:spTgt spid="3512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351238"/>
                                        </p:tgtEl>
                                        <p:attrNameLst>
                                          <p:attrName>style.visibility</p:attrName>
                                        </p:attrNameLst>
                                      </p:cBhvr>
                                      <p:to>
                                        <p:strVal val="visible"/>
                                      </p:to>
                                    </p:set>
                                    <p:anim calcmode="lin" valueType="num">
                                      <p:cBhvr>
                                        <p:cTn id="29" dur="500" fill="hold"/>
                                        <p:tgtEl>
                                          <p:spTgt spid="351238"/>
                                        </p:tgtEl>
                                        <p:attrNameLst>
                                          <p:attrName>ppt_w</p:attrName>
                                        </p:attrNameLst>
                                      </p:cBhvr>
                                      <p:tavLst>
                                        <p:tav tm="0">
                                          <p:val>
                                            <p:fltVal val="0"/>
                                          </p:val>
                                        </p:tav>
                                        <p:tav tm="100000">
                                          <p:val>
                                            <p:strVal val="#ppt_w"/>
                                          </p:val>
                                        </p:tav>
                                      </p:tavLst>
                                    </p:anim>
                                    <p:anim calcmode="lin" valueType="num">
                                      <p:cBhvr>
                                        <p:cTn id="30" dur="500" fill="hold"/>
                                        <p:tgtEl>
                                          <p:spTgt spid="3512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autoUpdateAnimBg="0"/>
      <p:bldP spid="351237" grpId="0" autoUpdateAnimBg="0"/>
      <p:bldP spid="351238"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908770F8-8795-4B78-9E2C-F18BFF22E349}" type="slidenum">
              <a:rPr lang="en-GB" altLang="en-US" sz="1800" smtClean="0">
                <a:solidFill>
                  <a:schemeClr val="accent1"/>
                </a:solidFill>
                <a:latin typeface="Times New Roman" pitchFamily="18" charset="0"/>
              </a:rPr>
              <a:pPr eaLnBrk="1" hangingPunct="1">
                <a:spcBef>
                  <a:spcPct val="0"/>
                </a:spcBef>
                <a:buFontTx/>
                <a:buNone/>
              </a:pPr>
              <a:t>126</a:t>
            </a:fld>
            <a:endParaRPr lang="en-GB" altLang="en-US" sz="1800" smtClean="0">
              <a:solidFill>
                <a:schemeClr val="accent1"/>
              </a:solidFill>
              <a:latin typeface="Times New Roman" pitchFamily="18" charset="0"/>
            </a:endParaRPr>
          </a:p>
        </p:txBody>
      </p:sp>
      <p:sp>
        <p:nvSpPr>
          <p:cNvPr id="121859"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1860"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grpSp>
        <p:nvGrpSpPr>
          <p:cNvPr id="352258" name="Group 1026"/>
          <p:cNvGrpSpPr>
            <a:grpSpLocks noChangeAspect="1"/>
          </p:cNvGrpSpPr>
          <p:nvPr/>
        </p:nvGrpSpPr>
        <p:grpSpPr bwMode="auto">
          <a:xfrm>
            <a:off x="1066800" y="914400"/>
            <a:ext cx="3316288" cy="5438775"/>
            <a:chOff x="2166" y="1306"/>
            <a:chExt cx="1328" cy="2178"/>
          </a:xfrm>
        </p:grpSpPr>
        <p:sp>
          <p:nvSpPr>
            <p:cNvPr id="121868" name="Freeform 1027"/>
            <p:cNvSpPr>
              <a:spLocks noChangeAspect="1"/>
            </p:cNvSpPr>
            <p:nvPr/>
          </p:nvSpPr>
          <p:spPr bwMode="auto">
            <a:xfrm>
              <a:off x="3137" y="2951"/>
              <a:ext cx="82" cy="123"/>
            </a:xfrm>
            <a:custGeom>
              <a:avLst/>
              <a:gdLst>
                <a:gd name="T0" fmla="*/ 1 w 163"/>
                <a:gd name="T1" fmla="*/ 0 h 246"/>
                <a:gd name="T2" fmla="*/ 1 w 163"/>
                <a:gd name="T3" fmla="*/ 1 h 246"/>
                <a:gd name="T4" fmla="*/ 1 w 163"/>
                <a:gd name="T5" fmla="*/ 1 h 246"/>
                <a:gd name="T6" fmla="*/ 1 w 163"/>
                <a:gd name="T7" fmla="*/ 1 h 246"/>
                <a:gd name="T8" fmla="*/ 1 w 163"/>
                <a:gd name="T9" fmla="*/ 1 h 246"/>
                <a:gd name="T10" fmla="*/ 1 w 163"/>
                <a:gd name="T11" fmla="*/ 1 h 246"/>
                <a:gd name="T12" fmla="*/ 1 w 163"/>
                <a:gd name="T13" fmla="*/ 1 h 246"/>
                <a:gd name="T14" fmla="*/ 1 w 163"/>
                <a:gd name="T15" fmla="*/ 1 h 246"/>
                <a:gd name="T16" fmla="*/ 1 w 163"/>
                <a:gd name="T17" fmla="*/ 1 h 246"/>
                <a:gd name="T18" fmla="*/ 1 w 163"/>
                <a:gd name="T19" fmla="*/ 1 h 246"/>
                <a:gd name="T20" fmla="*/ 1 w 163"/>
                <a:gd name="T21" fmla="*/ 1 h 246"/>
                <a:gd name="T22" fmla="*/ 1 w 163"/>
                <a:gd name="T23" fmla="*/ 1 h 246"/>
                <a:gd name="T24" fmla="*/ 1 w 163"/>
                <a:gd name="T25" fmla="*/ 1 h 246"/>
                <a:gd name="T26" fmla="*/ 1 w 163"/>
                <a:gd name="T27" fmla="*/ 1 h 246"/>
                <a:gd name="T28" fmla="*/ 1 w 163"/>
                <a:gd name="T29" fmla="*/ 1 h 246"/>
                <a:gd name="T30" fmla="*/ 1 w 163"/>
                <a:gd name="T31" fmla="*/ 1 h 246"/>
                <a:gd name="T32" fmla="*/ 1 w 163"/>
                <a:gd name="T33" fmla="*/ 1 h 246"/>
                <a:gd name="T34" fmla="*/ 1 w 163"/>
                <a:gd name="T35" fmla="*/ 1 h 246"/>
                <a:gd name="T36" fmla="*/ 1 w 163"/>
                <a:gd name="T37" fmla="*/ 1 h 246"/>
                <a:gd name="T38" fmla="*/ 1 w 163"/>
                <a:gd name="T39" fmla="*/ 1 h 246"/>
                <a:gd name="T40" fmla="*/ 1 w 163"/>
                <a:gd name="T41" fmla="*/ 1 h 246"/>
                <a:gd name="T42" fmla="*/ 1 w 163"/>
                <a:gd name="T43" fmla="*/ 1 h 246"/>
                <a:gd name="T44" fmla="*/ 1 w 163"/>
                <a:gd name="T45" fmla="*/ 1 h 246"/>
                <a:gd name="T46" fmla="*/ 0 w 163"/>
                <a:gd name="T47" fmla="*/ 1 h 246"/>
                <a:gd name="T48" fmla="*/ 1 w 163"/>
                <a:gd name="T49" fmla="*/ 1 h 246"/>
                <a:gd name="T50" fmla="*/ 1 w 163"/>
                <a:gd name="T51" fmla="*/ 1 h 246"/>
                <a:gd name="T52" fmla="*/ 1 w 163"/>
                <a:gd name="T53" fmla="*/ 1 h 246"/>
                <a:gd name="T54" fmla="*/ 1 w 163"/>
                <a:gd name="T55" fmla="*/ 1 h 246"/>
                <a:gd name="T56" fmla="*/ 1 w 163"/>
                <a:gd name="T57" fmla="*/ 1 h 246"/>
                <a:gd name="T58" fmla="*/ 1 w 163"/>
                <a:gd name="T59" fmla="*/ 1 h 246"/>
                <a:gd name="T60" fmla="*/ 1 w 163"/>
                <a:gd name="T61" fmla="*/ 1 h 246"/>
                <a:gd name="T62" fmla="*/ 1 w 163"/>
                <a:gd name="T63" fmla="*/ 1 h 246"/>
                <a:gd name="T64" fmla="*/ 1 w 163"/>
                <a:gd name="T65" fmla="*/ 1 h 246"/>
                <a:gd name="T66" fmla="*/ 1 w 163"/>
                <a:gd name="T67" fmla="*/ 1 h 246"/>
                <a:gd name="T68" fmla="*/ 1 w 163"/>
                <a:gd name="T69" fmla="*/ 1 h 246"/>
                <a:gd name="T70" fmla="*/ 1 w 163"/>
                <a:gd name="T71" fmla="*/ 1 h 246"/>
                <a:gd name="T72" fmla="*/ 1 w 163"/>
                <a:gd name="T73" fmla="*/ 1 h 246"/>
                <a:gd name="T74" fmla="*/ 1 w 163"/>
                <a:gd name="T75" fmla="*/ 1 h 246"/>
                <a:gd name="T76" fmla="*/ 1 w 163"/>
                <a:gd name="T77" fmla="*/ 1 h 246"/>
                <a:gd name="T78" fmla="*/ 1 w 163"/>
                <a:gd name="T79" fmla="*/ 1 h 246"/>
                <a:gd name="T80" fmla="*/ 1 w 163"/>
                <a:gd name="T81" fmla="*/ 1 h 246"/>
                <a:gd name="T82" fmla="*/ 1 w 163"/>
                <a:gd name="T83" fmla="*/ 1 h 246"/>
                <a:gd name="T84" fmla="*/ 1 w 163"/>
                <a:gd name="T85" fmla="*/ 1 h 2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3" h="246">
                  <a:moveTo>
                    <a:pt x="54" y="6"/>
                  </a:moveTo>
                  <a:lnTo>
                    <a:pt x="61" y="2"/>
                  </a:lnTo>
                  <a:lnTo>
                    <a:pt x="69" y="0"/>
                  </a:lnTo>
                  <a:lnTo>
                    <a:pt x="75" y="3"/>
                  </a:lnTo>
                  <a:lnTo>
                    <a:pt x="78" y="7"/>
                  </a:lnTo>
                  <a:lnTo>
                    <a:pt x="79" y="14"/>
                  </a:lnTo>
                  <a:lnTo>
                    <a:pt x="80" y="16"/>
                  </a:lnTo>
                  <a:lnTo>
                    <a:pt x="85" y="20"/>
                  </a:lnTo>
                  <a:lnTo>
                    <a:pt x="87" y="20"/>
                  </a:lnTo>
                  <a:lnTo>
                    <a:pt x="89" y="22"/>
                  </a:lnTo>
                  <a:lnTo>
                    <a:pt x="92" y="21"/>
                  </a:lnTo>
                  <a:lnTo>
                    <a:pt x="95" y="26"/>
                  </a:lnTo>
                  <a:lnTo>
                    <a:pt x="95" y="32"/>
                  </a:lnTo>
                  <a:lnTo>
                    <a:pt x="98" y="43"/>
                  </a:lnTo>
                  <a:lnTo>
                    <a:pt x="105" y="45"/>
                  </a:lnTo>
                  <a:lnTo>
                    <a:pt x="105" y="40"/>
                  </a:lnTo>
                  <a:lnTo>
                    <a:pt x="116" y="40"/>
                  </a:lnTo>
                  <a:lnTo>
                    <a:pt x="116" y="50"/>
                  </a:lnTo>
                  <a:lnTo>
                    <a:pt x="116" y="55"/>
                  </a:lnTo>
                  <a:lnTo>
                    <a:pt x="119" y="56"/>
                  </a:lnTo>
                  <a:lnTo>
                    <a:pt x="127" y="55"/>
                  </a:lnTo>
                  <a:lnTo>
                    <a:pt x="129" y="57"/>
                  </a:lnTo>
                  <a:lnTo>
                    <a:pt x="132" y="64"/>
                  </a:lnTo>
                  <a:lnTo>
                    <a:pt x="132" y="68"/>
                  </a:lnTo>
                  <a:lnTo>
                    <a:pt x="129" y="72"/>
                  </a:lnTo>
                  <a:lnTo>
                    <a:pt x="139" y="76"/>
                  </a:lnTo>
                  <a:lnTo>
                    <a:pt x="141" y="80"/>
                  </a:lnTo>
                  <a:lnTo>
                    <a:pt x="138" y="84"/>
                  </a:lnTo>
                  <a:lnTo>
                    <a:pt x="139" y="87"/>
                  </a:lnTo>
                  <a:lnTo>
                    <a:pt x="156" y="88"/>
                  </a:lnTo>
                  <a:lnTo>
                    <a:pt x="159" y="86"/>
                  </a:lnTo>
                  <a:lnTo>
                    <a:pt x="163" y="92"/>
                  </a:lnTo>
                  <a:lnTo>
                    <a:pt x="161" y="102"/>
                  </a:lnTo>
                  <a:lnTo>
                    <a:pt x="157" y="110"/>
                  </a:lnTo>
                  <a:lnTo>
                    <a:pt x="158" y="116"/>
                  </a:lnTo>
                  <a:lnTo>
                    <a:pt x="159" y="117"/>
                  </a:lnTo>
                  <a:lnTo>
                    <a:pt x="155" y="121"/>
                  </a:lnTo>
                  <a:lnTo>
                    <a:pt x="153" y="126"/>
                  </a:lnTo>
                  <a:lnTo>
                    <a:pt x="147" y="127"/>
                  </a:lnTo>
                  <a:lnTo>
                    <a:pt x="141" y="134"/>
                  </a:lnTo>
                  <a:lnTo>
                    <a:pt x="140" y="138"/>
                  </a:lnTo>
                  <a:lnTo>
                    <a:pt x="144" y="151"/>
                  </a:lnTo>
                  <a:lnTo>
                    <a:pt x="139" y="150"/>
                  </a:lnTo>
                  <a:lnTo>
                    <a:pt x="134" y="151"/>
                  </a:lnTo>
                  <a:lnTo>
                    <a:pt x="131" y="159"/>
                  </a:lnTo>
                  <a:lnTo>
                    <a:pt x="128" y="160"/>
                  </a:lnTo>
                  <a:lnTo>
                    <a:pt x="116" y="154"/>
                  </a:lnTo>
                  <a:lnTo>
                    <a:pt x="101" y="163"/>
                  </a:lnTo>
                  <a:lnTo>
                    <a:pt x="101" y="168"/>
                  </a:lnTo>
                  <a:lnTo>
                    <a:pt x="97" y="177"/>
                  </a:lnTo>
                  <a:lnTo>
                    <a:pt x="93" y="171"/>
                  </a:lnTo>
                  <a:lnTo>
                    <a:pt x="86" y="189"/>
                  </a:lnTo>
                  <a:lnTo>
                    <a:pt x="101" y="214"/>
                  </a:lnTo>
                  <a:lnTo>
                    <a:pt x="103" y="226"/>
                  </a:lnTo>
                  <a:lnTo>
                    <a:pt x="103" y="229"/>
                  </a:lnTo>
                  <a:lnTo>
                    <a:pt x="96" y="232"/>
                  </a:lnTo>
                  <a:lnTo>
                    <a:pt x="96" y="236"/>
                  </a:lnTo>
                  <a:lnTo>
                    <a:pt x="91" y="234"/>
                  </a:lnTo>
                  <a:lnTo>
                    <a:pt x="81" y="228"/>
                  </a:lnTo>
                  <a:lnTo>
                    <a:pt x="66" y="229"/>
                  </a:lnTo>
                  <a:lnTo>
                    <a:pt x="56" y="232"/>
                  </a:lnTo>
                  <a:lnTo>
                    <a:pt x="51" y="246"/>
                  </a:lnTo>
                  <a:lnTo>
                    <a:pt x="43" y="238"/>
                  </a:lnTo>
                  <a:lnTo>
                    <a:pt x="47" y="235"/>
                  </a:lnTo>
                  <a:lnTo>
                    <a:pt x="37" y="228"/>
                  </a:lnTo>
                  <a:lnTo>
                    <a:pt x="37" y="219"/>
                  </a:lnTo>
                  <a:lnTo>
                    <a:pt x="25" y="214"/>
                  </a:lnTo>
                  <a:lnTo>
                    <a:pt x="21" y="208"/>
                  </a:lnTo>
                  <a:lnTo>
                    <a:pt x="18" y="211"/>
                  </a:lnTo>
                  <a:lnTo>
                    <a:pt x="8" y="204"/>
                  </a:lnTo>
                  <a:lnTo>
                    <a:pt x="0" y="200"/>
                  </a:lnTo>
                  <a:lnTo>
                    <a:pt x="0" y="193"/>
                  </a:lnTo>
                  <a:lnTo>
                    <a:pt x="1" y="187"/>
                  </a:lnTo>
                  <a:lnTo>
                    <a:pt x="5" y="184"/>
                  </a:lnTo>
                  <a:lnTo>
                    <a:pt x="5" y="182"/>
                  </a:lnTo>
                  <a:lnTo>
                    <a:pt x="7" y="181"/>
                  </a:lnTo>
                  <a:lnTo>
                    <a:pt x="7" y="174"/>
                  </a:lnTo>
                  <a:lnTo>
                    <a:pt x="11" y="171"/>
                  </a:lnTo>
                  <a:lnTo>
                    <a:pt x="13" y="166"/>
                  </a:lnTo>
                  <a:lnTo>
                    <a:pt x="12" y="160"/>
                  </a:lnTo>
                  <a:lnTo>
                    <a:pt x="12" y="153"/>
                  </a:lnTo>
                  <a:lnTo>
                    <a:pt x="15" y="148"/>
                  </a:lnTo>
                  <a:lnTo>
                    <a:pt x="14" y="147"/>
                  </a:lnTo>
                  <a:lnTo>
                    <a:pt x="17" y="140"/>
                  </a:lnTo>
                  <a:lnTo>
                    <a:pt x="18" y="136"/>
                  </a:lnTo>
                  <a:lnTo>
                    <a:pt x="18" y="135"/>
                  </a:lnTo>
                  <a:lnTo>
                    <a:pt x="13" y="133"/>
                  </a:lnTo>
                  <a:lnTo>
                    <a:pt x="8" y="133"/>
                  </a:lnTo>
                  <a:lnTo>
                    <a:pt x="8" y="132"/>
                  </a:lnTo>
                  <a:lnTo>
                    <a:pt x="12" y="126"/>
                  </a:lnTo>
                  <a:lnTo>
                    <a:pt x="18" y="122"/>
                  </a:lnTo>
                  <a:lnTo>
                    <a:pt x="21" y="116"/>
                  </a:lnTo>
                  <a:lnTo>
                    <a:pt x="27" y="110"/>
                  </a:lnTo>
                  <a:lnTo>
                    <a:pt x="29" y="106"/>
                  </a:lnTo>
                  <a:lnTo>
                    <a:pt x="31" y="104"/>
                  </a:lnTo>
                  <a:lnTo>
                    <a:pt x="33" y="105"/>
                  </a:lnTo>
                  <a:lnTo>
                    <a:pt x="35" y="104"/>
                  </a:lnTo>
                  <a:lnTo>
                    <a:pt x="31" y="100"/>
                  </a:lnTo>
                  <a:lnTo>
                    <a:pt x="29" y="92"/>
                  </a:lnTo>
                  <a:lnTo>
                    <a:pt x="26" y="91"/>
                  </a:lnTo>
                  <a:lnTo>
                    <a:pt x="21" y="88"/>
                  </a:lnTo>
                  <a:lnTo>
                    <a:pt x="19" y="85"/>
                  </a:lnTo>
                  <a:lnTo>
                    <a:pt x="19" y="81"/>
                  </a:lnTo>
                  <a:lnTo>
                    <a:pt x="21" y="78"/>
                  </a:lnTo>
                  <a:lnTo>
                    <a:pt x="20" y="74"/>
                  </a:lnTo>
                  <a:lnTo>
                    <a:pt x="23" y="72"/>
                  </a:lnTo>
                  <a:lnTo>
                    <a:pt x="21" y="69"/>
                  </a:lnTo>
                  <a:lnTo>
                    <a:pt x="18" y="67"/>
                  </a:lnTo>
                  <a:lnTo>
                    <a:pt x="12" y="64"/>
                  </a:lnTo>
                  <a:lnTo>
                    <a:pt x="9" y="60"/>
                  </a:lnTo>
                  <a:lnTo>
                    <a:pt x="13" y="57"/>
                  </a:lnTo>
                  <a:lnTo>
                    <a:pt x="17" y="49"/>
                  </a:lnTo>
                  <a:lnTo>
                    <a:pt x="15" y="42"/>
                  </a:lnTo>
                  <a:lnTo>
                    <a:pt x="17" y="36"/>
                  </a:lnTo>
                  <a:lnTo>
                    <a:pt x="15" y="31"/>
                  </a:lnTo>
                  <a:lnTo>
                    <a:pt x="17" y="26"/>
                  </a:lnTo>
                  <a:lnTo>
                    <a:pt x="24" y="24"/>
                  </a:lnTo>
                  <a:lnTo>
                    <a:pt x="31" y="24"/>
                  </a:lnTo>
                  <a:lnTo>
                    <a:pt x="33" y="27"/>
                  </a:lnTo>
                  <a:lnTo>
                    <a:pt x="37" y="32"/>
                  </a:lnTo>
                  <a:lnTo>
                    <a:pt x="41" y="33"/>
                  </a:lnTo>
                  <a:lnTo>
                    <a:pt x="44" y="32"/>
                  </a:lnTo>
                  <a:lnTo>
                    <a:pt x="48" y="33"/>
                  </a:lnTo>
                  <a:lnTo>
                    <a:pt x="48" y="30"/>
                  </a:lnTo>
                  <a:lnTo>
                    <a:pt x="50" y="26"/>
                  </a:lnTo>
                  <a:lnTo>
                    <a:pt x="50" y="21"/>
                  </a:lnTo>
                  <a:lnTo>
                    <a:pt x="48" y="16"/>
                  </a:lnTo>
                  <a:lnTo>
                    <a:pt x="51" y="10"/>
                  </a:lnTo>
                  <a:lnTo>
                    <a:pt x="54" y="8"/>
                  </a:lnTo>
                  <a:lnTo>
                    <a:pt x="54"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69" name="Freeform 1028"/>
            <p:cNvSpPr>
              <a:spLocks noChangeAspect="1"/>
            </p:cNvSpPr>
            <p:nvPr/>
          </p:nvSpPr>
          <p:spPr bwMode="auto">
            <a:xfrm>
              <a:off x="3073" y="2981"/>
              <a:ext cx="96" cy="172"/>
            </a:xfrm>
            <a:custGeom>
              <a:avLst/>
              <a:gdLst>
                <a:gd name="T0" fmla="*/ 1 w 192"/>
                <a:gd name="T1" fmla="*/ 1 h 344"/>
                <a:gd name="T2" fmla="*/ 1 w 192"/>
                <a:gd name="T3" fmla="*/ 0 h 344"/>
                <a:gd name="T4" fmla="*/ 1 w 192"/>
                <a:gd name="T5" fmla="*/ 1 h 344"/>
                <a:gd name="T6" fmla="*/ 1 w 192"/>
                <a:gd name="T7" fmla="*/ 1 h 344"/>
                <a:gd name="T8" fmla="*/ 1 w 192"/>
                <a:gd name="T9" fmla="*/ 1 h 344"/>
                <a:gd name="T10" fmla="*/ 1 w 192"/>
                <a:gd name="T11" fmla="*/ 1 h 344"/>
                <a:gd name="T12" fmla="*/ 1 w 192"/>
                <a:gd name="T13" fmla="*/ 1 h 344"/>
                <a:gd name="T14" fmla="*/ 1 w 192"/>
                <a:gd name="T15" fmla="*/ 1 h 344"/>
                <a:gd name="T16" fmla="*/ 1 w 192"/>
                <a:gd name="T17" fmla="*/ 1 h 344"/>
                <a:gd name="T18" fmla="*/ 1 w 192"/>
                <a:gd name="T19" fmla="*/ 1 h 344"/>
                <a:gd name="T20" fmla="*/ 1 w 192"/>
                <a:gd name="T21" fmla="*/ 1 h 344"/>
                <a:gd name="T22" fmla="*/ 1 w 192"/>
                <a:gd name="T23" fmla="*/ 1 h 344"/>
                <a:gd name="T24" fmla="*/ 1 w 192"/>
                <a:gd name="T25" fmla="*/ 1 h 344"/>
                <a:gd name="T26" fmla="*/ 1 w 192"/>
                <a:gd name="T27" fmla="*/ 1 h 344"/>
                <a:gd name="T28" fmla="*/ 1 w 192"/>
                <a:gd name="T29" fmla="*/ 1 h 344"/>
                <a:gd name="T30" fmla="*/ 1 w 192"/>
                <a:gd name="T31" fmla="*/ 1 h 344"/>
                <a:gd name="T32" fmla="*/ 1 w 192"/>
                <a:gd name="T33" fmla="*/ 1 h 344"/>
                <a:gd name="T34" fmla="*/ 1 w 192"/>
                <a:gd name="T35" fmla="*/ 1 h 344"/>
                <a:gd name="T36" fmla="*/ 1 w 192"/>
                <a:gd name="T37" fmla="*/ 1 h 344"/>
                <a:gd name="T38" fmla="*/ 1 w 192"/>
                <a:gd name="T39" fmla="*/ 1 h 344"/>
                <a:gd name="T40" fmla="*/ 1 w 192"/>
                <a:gd name="T41" fmla="*/ 1 h 344"/>
                <a:gd name="T42" fmla="*/ 1 w 192"/>
                <a:gd name="T43" fmla="*/ 1 h 344"/>
                <a:gd name="T44" fmla="*/ 1 w 192"/>
                <a:gd name="T45" fmla="*/ 1 h 344"/>
                <a:gd name="T46" fmla="*/ 1 w 192"/>
                <a:gd name="T47" fmla="*/ 1 h 344"/>
                <a:gd name="T48" fmla="*/ 1 w 192"/>
                <a:gd name="T49" fmla="*/ 1 h 344"/>
                <a:gd name="T50" fmla="*/ 1 w 192"/>
                <a:gd name="T51" fmla="*/ 1 h 344"/>
                <a:gd name="T52" fmla="*/ 1 w 192"/>
                <a:gd name="T53" fmla="*/ 1 h 344"/>
                <a:gd name="T54" fmla="*/ 1 w 192"/>
                <a:gd name="T55" fmla="*/ 1 h 344"/>
                <a:gd name="T56" fmla="*/ 1 w 192"/>
                <a:gd name="T57" fmla="*/ 1 h 344"/>
                <a:gd name="T58" fmla="*/ 1 w 192"/>
                <a:gd name="T59" fmla="*/ 1 h 344"/>
                <a:gd name="T60" fmla="*/ 1 w 192"/>
                <a:gd name="T61" fmla="*/ 1 h 344"/>
                <a:gd name="T62" fmla="*/ 1 w 192"/>
                <a:gd name="T63" fmla="*/ 1 h 344"/>
                <a:gd name="T64" fmla="*/ 1 w 192"/>
                <a:gd name="T65" fmla="*/ 1 h 344"/>
                <a:gd name="T66" fmla="*/ 1 w 192"/>
                <a:gd name="T67" fmla="*/ 1 h 344"/>
                <a:gd name="T68" fmla="*/ 1 w 192"/>
                <a:gd name="T69" fmla="*/ 1 h 344"/>
                <a:gd name="T70" fmla="*/ 1 w 192"/>
                <a:gd name="T71" fmla="*/ 1 h 344"/>
                <a:gd name="T72" fmla="*/ 1 w 192"/>
                <a:gd name="T73" fmla="*/ 1 h 344"/>
                <a:gd name="T74" fmla="*/ 1 w 192"/>
                <a:gd name="T75" fmla="*/ 1 h 344"/>
                <a:gd name="T76" fmla="*/ 1 w 192"/>
                <a:gd name="T77" fmla="*/ 1 h 344"/>
                <a:gd name="T78" fmla="*/ 1 w 192"/>
                <a:gd name="T79" fmla="*/ 1 h 344"/>
                <a:gd name="T80" fmla="*/ 1 w 192"/>
                <a:gd name="T81" fmla="*/ 1 h 344"/>
                <a:gd name="T82" fmla="*/ 1 w 192"/>
                <a:gd name="T83" fmla="*/ 1 h 344"/>
                <a:gd name="T84" fmla="*/ 1 w 192"/>
                <a:gd name="T85" fmla="*/ 1 h 344"/>
                <a:gd name="T86" fmla="*/ 1 w 192"/>
                <a:gd name="T87" fmla="*/ 1 h 344"/>
                <a:gd name="T88" fmla="*/ 1 w 192"/>
                <a:gd name="T89" fmla="*/ 1 h 344"/>
                <a:gd name="T90" fmla="*/ 1 w 192"/>
                <a:gd name="T91" fmla="*/ 1 h 344"/>
                <a:gd name="T92" fmla="*/ 1 w 192"/>
                <a:gd name="T93" fmla="*/ 1 h 344"/>
                <a:gd name="T94" fmla="*/ 1 w 192"/>
                <a:gd name="T95" fmla="*/ 1 h 344"/>
                <a:gd name="T96" fmla="*/ 1 w 192"/>
                <a:gd name="T97" fmla="*/ 1 h 344"/>
                <a:gd name="T98" fmla="*/ 1 w 192"/>
                <a:gd name="T99" fmla="*/ 1 h 344"/>
                <a:gd name="T100" fmla="*/ 1 w 192"/>
                <a:gd name="T101" fmla="*/ 1 h 344"/>
                <a:gd name="T102" fmla="*/ 1 w 192"/>
                <a:gd name="T103" fmla="*/ 1 h 344"/>
                <a:gd name="T104" fmla="*/ 1 w 192"/>
                <a:gd name="T105" fmla="*/ 1 h 344"/>
                <a:gd name="T106" fmla="*/ 1 w 192"/>
                <a:gd name="T107" fmla="*/ 1 h 344"/>
                <a:gd name="T108" fmla="*/ 1 w 192"/>
                <a:gd name="T109" fmla="*/ 1 h 344"/>
                <a:gd name="T110" fmla="*/ 1 w 192"/>
                <a:gd name="T111" fmla="*/ 1 h 344"/>
                <a:gd name="T112" fmla="*/ 1 w 19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2" h="344">
                  <a:moveTo>
                    <a:pt x="94" y="20"/>
                  </a:moveTo>
                  <a:lnTo>
                    <a:pt x="100" y="19"/>
                  </a:lnTo>
                  <a:lnTo>
                    <a:pt x="103" y="21"/>
                  </a:lnTo>
                  <a:lnTo>
                    <a:pt x="108" y="14"/>
                  </a:lnTo>
                  <a:lnTo>
                    <a:pt x="111" y="14"/>
                  </a:lnTo>
                  <a:lnTo>
                    <a:pt x="113" y="15"/>
                  </a:lnTo>
                  <a:lnTo>
                    <a:pt x="115" y="14"/>
                  </a:lnTo>
                  <a:lnTo>
                    <a:pt x="132" y="1"/>
                  </a:lnTo>
                  <a:lnTo>
                    <a:pt x="136" y="1"/>
                  </a:lnTo>
                  <a:lnTo>
                    <a:pt x="139" y="0"/>
                  </a:lnTo>
                  <a:lnTo>
                    <a:pt x="142" y="4"/>
                  </a:lnTo>
                  <a:lnTo>
                    <a:pt x="148" y="7"/>
                  </a:lnTo>
                  <a:lnTo>
                    <a:pt x="151" y="9"/>
                  </a:lnTo>
                  <a:lnTo>
                    <a:pt x="153" y="12"/>
                  </a:lnTo>
                  <a:lnTo>
                    <a:pt x="150" y="14"/>
                  </a:lnTo>
                  <a:lnTo>
                    <a:pt x="151" y="18"/>
                  </a:lnTo>
                  <a:lnTo>
                    <a:pt x="149" y="21"/>
                  </a:lnTo>
                  <a:lnTo>
                    <a:pt x="149" y="25"/>
                  </a:lnTo>
                  <a:lnTo>
                    <a:pt x="151" y="28"/>
                  </a:lnTo>
                  <a:lnTo>
                    <a:pt x="156" y="31"/>
                  </a:lnTo>
                  <a:lnTo>
                    <a:pt x="159" y="32"/>
                  </a:lnTo>
                  <a:lnTo>
                    <a:pt x="161" y="40"/>
                  </a:lnTo>
                  <a:lnTo>
                    <a:pt x="165" y="44"/>
                  </a:lnTo>
                  <a:lnTo>
                    <a:pt x="163" y="45"/>
                  </a:lnTo>
                  <a:lnTo>
                    <a:pt x="161" y="44"/>
                  </a:lnTo>
                  <a:lnTo>
                    <a:pt x="159" y="46"/>
                  </a:lnTo>
                  <a:lnTo>
                    <a:pt x="157" y="50"/>
                  </a:lnTo>
                  <a:lnTo>
                    <a:pt x="151" y="56"/>
                  </a:lnTo>
                  <a:lnTo>
                    <a:pt x="148" y="62"/>
                  </a:lnTo>
                  <a:lnTo>
                    <a:pt x="142" y="66"/>
                  </a:lnTo>
                  <a:lnTo>
                    <a:pt x="138" y="72"/>
                  </a:lnTo>
                  <a:lnTo>
                    <a:pt x="138" y="73"/>
                  </a:lnTo>
                  <a:lnTo>
                    <a:pt x="143" y="73"/>
                  </a:lnTo>
                  <a:lnTo>
                    <a:pt x="148" y="75"/>
                  </a:lnTo>
                  <a:lnTo>
                    <a:pt x="148" y="76"/>
                  </a:lnTo>
                  <a:lnTo>
                    <a:pt x="147" y="80"/>
                  </a:lnTo>
                  <a:lnTo>
                    <a:pt x="144" y="87"/>
                  </a:lnTo>
                  <a:lnTo>
                    <a:pt x="145" y="88"/>
                  </a:lnTo>
                  <a:lnTo>
                    <a:pt x="142" y="93"/>
                  </a:lnTo>
                  <a:lnTo>
                    <a:pt x="142" y="100"/>
                  </a:lnTo>
                  <a:lnTo>
                    <a:pt x="143" y="106"/>
                  </a:lnTo>
                  <a:lnTo>
                    <a:pt x="141" y="111"/>
                  </a:lnTo>
                  <a:lnTo>
                    <a:pt x="137" y="114"/>
                  </a:lnTo>
                  <a:lnTo>
                    <a:pt x="137" y="121"/>
                  </a:lnTo>
                  <a:lnTo>
                    <a:pt x="135" y="122"/>
                  </a:lnTo>
                  <a:lnTo>
                    <a:pt x="135" y="124"/>
                  </a:lnTo>
                  <a:lnTo>
                    <a:pt x="131" y="127"/>
                  </a:lnTo>
                  <a:lnTo>
                    <a:pt x="130" y="133"/>
                  </a:lnTo>
                  <a:lnTo>
                    <a:pt x="130" y="140"/>
                  </a:lnTo>
                  <a:lnTo>
                    <a:pt x="138" y="144"/>
                  </a:lnTo>
                  <a:lnTo>
                    <a:pt x="148" y="151"/>
                  </a:lnTo>
                  <a:lnTo>
                    <a:pt x="151" y="148"/>
                  </a:lnTo>
                  <a:lnTo>
                    <a:pt x="155" y="154"/>
                  </a:lnTo>
                  <a:lnTo>
                    <a:pt x="167" y="159"/>
                  </a:lnTo>
                  <a:lnTo>
                    <a:pt x="167" y="168"/>
                  </a:lnTo>
                  <a:lnTo>
                    <a:pt x="177" y="175"/>
                  </a:lnTo>
                  <a:lnTo>
                    <a:pt x="173" y="178"/>
                  </a:lnTo>
                  <a:lnTo>
                    <a:pt x="169" y="178"/>
                  </a:lnTo>
                  <a:lnTo>
                    <a:pt x="168" y="182"/>
                  </a:lnTo>
                  <a:lnTo>
                    <a:pt x="132" y="170"/>
                  </a:lnTo>
                  <a:lnTo>
                    <a:pt x="130" y="166"/>
                  </a:lnTo>
                  <a:lnTo>
                    <a:pt x="126" y="163"/>
                  </a:lnTo>
                  <a:lnTo>
                    <a:pt x="115" y="169"/>
                  </a:lnTo>
                  <a:lnTo>
                    <a:pt x="118" y="176"/>
                  </a:lnTo>
                  <a:lnTo>
                    <a:pt x="129" y="182"/>
                  </a:lnTo>
                  <a:lnTo>
                    <a:pt x="154" y="213"/>
                  </a:lnTo>
                  <a:lnTo>
                    <a:pt x="156" y="212"/>
                  </a:lnTo>
                  <a:lnTo>
                    <a:pt x="173" y="216"/>
                  </a:lnTo>
                  <a:lnTo>
                    <a:pt x="174" y="224"/>
                  </a:lnTo>
                  <a:lnTo>
                    <a:pt x="169" y="226"/>
                  </a:lnTo>
                  <a:lnTo>
                    <a:pt x="169" y="230"/>
                  </a:lnTo>
                  <a:lnTo>
                    <a:pt x="174" y="240"/>
                  </a:lnTo>
                  <a:lnTo>
                    <a:pt x="181" y="247"/>
                  </a:lnTo>
                  <a:lnTo>
                    <a:pt x="186" y="249"/>
                  </a:lnTo>
                  <a:lnTo>
                    <a:pt x="180" y="258"/>
                  </a:lnTo>
                  <a:lnTo>
                    <a:pt x="178" y="271"/>
                  </a:lnTo>
                  <a:lnTo>
                    <a:pt x="187" y="280"/>
                  </a:lnTo>
                  <a:lnTo>
                    <a:pt x="186" y="283"/>
                  </a:lnTo>
                  <a:lnTo>
                    <a:pt x="190" y="295"/>
                  </a:lnTo>
                  <a:lnTo>
                    <a:pt x="190" y="310"/>
                  </a:lnTo>
                  <a:lnTo>
                    <a:pt x="190" y="320"/>
                  </a:lnTo>
                  <a:lnTo>
                    <a:pt x="190" y="325"/>
                  </a:lnTo>
                  <a:lnTo>
                    <a:pt x="192" y="327"/>
                  </a:lnTo>
                  <a:lnTo>
                    <a:pt x="191" y="332"/>
                  </a:lnTo>
                  <a:lnTo>
                    <a:pt x="185" y="339"/>
                  </a:lnTo>
                  <a:lnTo>
                    <a:pt x="183" y="344"/>
                  </a:lnTo>
                  <a:lnTo>
                    <a:pt x="177" y="337"/>
                  </a:lnTo>
                  <a:lnTo>
                    <a:pt x="178" y="332"/>
                  </a:lnTo>
                  <a:lnTo>
                    <a:pt x="178" y="327"/>
                  </a:lnTo>
                  <a:lnTo>
                    <a:pt x="168" y="325"/>
                  </a:lnTo>
                  <a:lnTo>
                    <a:pt x="167" y="320"/>
                  </a:lnTo>
                  <a:lnTo>
                    <a:pt x="165" y="315"/>
                  </a:lnTo>
                  <a:lnTo>
                    <a:pt x="161" y="320"/>
                  </a:lnTo>
                  <a:lnTo>
                    <a:pt x="160" y="320"/>
                  </a:lnTo>
                  <a:lnTo>
                    <a:pt x="159" y="318"/>
                  </a:lnTo>
                  <a:lnTo>
                    <a:pt x="156" y="316"/>
                  </a:lnTo>
                  <a:lnTo>
                    <a:pt x="155" y="315"/>
                  </a:lnTo>
                  <a:lnTo>
                    <a:pt x="153" y="314"/>
                  </a:lnTo>
                  <a:lnTo>
                    <a:pt x="151" y="312"/>
                  </a:lnTo>
                  <a:lnTo>
                    <a:pt x="145" y="313"/>
                  </a:lnTo>
                  <a:lnTo>
                    <a:pt x="142" y="316"/>
                  </a:lnTo>
                  <a:lnTo>
                    <a:pt x="141" y="321"/>
                  </a:lnTo>
                  <a:lnTo>
                    <a:pt x="141" y="324"/>
                  </a:lnTo>
                  <a:lnTo>
                    <a:pt x="138" y="325"/>
                  </a:lnTo>
                  <a:lnTo>
                    <a:pt x="138" y="326"/>
                  </a:lnTo>
                  <a:lnTo>
                    <a:pt x="139" y="328"/>
                  </a:lnTo>
                  <a:lnTo>
                    <a:pt x="145" y="331"/>
                  </a:lnTo>
                  <a:lnTo>
                    <a:pt x="145" y="333"/>
                  </a:lnTo>
                  <a:lnTo>
                    <a:pt x="144" y="333"/>
                  </a:lnTo>
                  <a:lnTo>
                    <a:pt x="142" y="334"/>
                  </a:lnTo>
                  <a:lnTo>
                    <a:pt x="139" y="336"/>
                  </a:lnTo>
                  <a:lnTo>
                    <a:pt x="135" y="334"/>
                  </a:lnTo>
                  <a:lnTo>
                    <a:pt x="131" y="331"/>
                  </a:lnTo>
                  <a:lnTo>
                    <a:pt x="129" y="326"/>
                  </a:lnTo>
                  <a:lnTo>
                    <a:pt x="127" y="325"/>
                  </a:lnTo>
                  <a:lnTo>
                    <a:pt x="124" y="324"/>
                  </a:lnTo>
                  <a:lnTo>
                    <a:pt x="123" y="324"/>
                  </a:lnTo>
                  <a:lnTo>
                    <a:pt x="125" y="315"/>
                  </a:lnTo>
                  <a:lnTo>
                    <a:pt x="125" y="310"/>
                  </a:lnTo>
                  <a:lnTo>
                    <a:pt x="127" y="307"/>
                  </a:lnTo>
                  <a:lnTo>
                    <a:pt x="127" y="304"/>
                  </a:lnTo>
                  <a:lnTo>
                    <a:pt x="126" y="300"/>
                  </a:lnTo>
                  <a:lnTo>
                    <a:pt x="125" y="298"/>
                  </a:lnTo>
                  <a:lnTo>
                    <a:pt x="123" y="300"/>
                  </a:lnTo>
                  <a:lnTo>
                    <a:pt x="121" y="298"/>
                  </a:lnTo>
                  <a:lnTo>
                    <a:pt x="121" y="295"/>
                  </a:lnTo>
                  <a:lnTo>
                    <a:pt x="120" y="294"/>
                  </a:lnTo>
                  <a:lnTo>
                    <a:pt x="118" y="291"/>
                  </a:lnTo>
                  <a:lnTo>
                    <a:pt x="115" y="292"/>
                  </a:lnTo>
                  <a:lnTo>
                    <a:pt x="111" y="297"/>
                  </a:lnTo>
                  <a:lnTo>
                    <a:pt x="108" y="297"/>
                  </a:lnTo>
                  <a:lnTo>
                    <a:pt x="105" y="297"/>
                  </a:lnTo>
                  <a:lnTo>
                    <a:pt x="102" y="297"/>
                  </a:lnTo>
                  <a:lnTo>
                    <a:pt x="101" y="302"/>
                  </a:lnTo>
                  <a:lnTo>
                    <a:pt x="99" y="304"/>
                  </a:lnTo>
                  <a:lnTo>
                    <a:pt x="96" y="304"/>
                  </a:lnTo>
                  <a:lnTo>
                    <a:pt x="94" y="303"/>
                  </a:lnTo>
                  <a:lnTo>
                    <a:pt x="91" y="304"/>
                  </a:lnTo>
                  <a:lnTo>
                    <a:pt x="89" y="304"/>
                  </a:lnTo>
                  <a:lnTo>
                    <a:pt x="88" y="304"/>
                  </a:lnTo>
                  <a:lnTo>
                    <a:pt x="87" y="307"/>
                  </a:lnTo>
                  <a:lnTo>
                    <a:pt x="84" y="307"/>
                  </a:lnTo>
                  <a:lnTo>
                    <a:pt x="82" y="307"/>
                  </a:lnTo>
                  <a:lnTo>
                    <a:pt x="78" y="306"/>
                  </a:lnTo>
                  <a:lnTo>
                    <a:pt x="77" y="306"/>
                  </a:lnTo>
                  <a:lnTo>
                    <a:pt x="76" y="304"/>
                  </a:lnTo>
                  <a:lnTo>
                    <a:pt x="76" y="303"/>
                  </a:lnTo>
                  <a:lnTo>
                    <a:pt x="75" y="301"/>
                  </a:lnTo>
                  <a:lnTo>
                    <a:pt x="72" y="300"/>
                  </a:lnTo>
                  <a:lnTo>
                    <a:pt x="69" y="300"/>
                  </a:lnTo>
                  <a:lnTo>
                    <a:pt x="67" y="304"/>
                  </a:lnTo>
                  <a:lnTo>
                    <a:pt x="60" y="297"/>
                  </a:lnTo>
                  <a:lnTo>
                    <a:pt x="55" y="291"/>
                  </a:lnTo>
                  <a:lnTo>
                    <a:pt x="63" y="285"/>
                  </a:lnTo>
                  <a:lnTo>
                    <a:pt x="61" y="280"/>
                  </a:lnTo>
                  <a:lnTo>
                    <a:pt x="58" y="283"/>
                  </a:lnTo>
                  <a:lnTo>
                    <a:pt x="57" y="278"/>
                  </a:lnTo>
                  <a:lnTo>
                    <a:pt x="59" y="274"/>
                  </a:lnTo>
                  <a:lnTo>
                    <a:pt x="55" y="272"/>
                  </a:lnTo>
                  <a:lnTo>
                    <a:pt x="55" y="268"/>
                  </a:lnTo>
                  <a:lnTo>
                    <a:pt x="58" y="265"/>
                  </a:lnTo>
                  <a:lnTo>
                    <a:pt x="57" y="260"/>
                  </a:lnTo>
                  <a:lnTo>
                    <a:pt x="57" y="256"/>
                  </a:lnTo>
                  <a:lnTo>
                    <a:pt x="63" y="255"/>
                  </a:lnTo>
                  <a:lnTo>
                    <a:pt x="65" y="249"/>
                  </a:lnTo>
                  <a:lnTo>
                    <a:pt x="67" y="248"/>
                  </a:lnTo>
                  <a:lnTo>
                    <a:pt x="73" y="250"/>
                  </a:lnTo>
                  <a:lnTo>
                    <a:pt x="75" y="250"/>
                  </a:lnTo>
                  <a:lnTo>
                    <a:pt x="75" y="248"/>
                  </a:lnTo>
                  <a:lnTo>
                    <a:pt x="71" y="247"/>
                  </a:lnTo>
                  <a:lnTo>
                    <a:pt x="73" y="244"/>
                  </a:lnTo>
                  <a:lnTo>
                    <a:pt x="77" y="243"/>
                  </a:lnTo>
                  <a:lnTo>
                    <a:pt x="72" y="240"/>
                  </a:lnTo>
                  <a:lnTo>
                    <a:pt x="73" y="228"/>
                  </a:lnTo>
                  <a:lnTo>
                    <a:pt x="72" y="223"/>
                  </a:lnTo>
                  <a:lnTo>
                    <a:pt x="69" y="218"/>
                  </a:lnTo>
                  <a:lnTo>
                    <a:pt x="65" y="217"/>
                  </a:lnTo>
                  <a:lnTo>
                    <a:pt x="63" y="212"/>
                  </a:lnTo>
                  <a:lnTo>
                    <a:pt x="55" y="208"/>
                  </a:lnTo>
                  <a:lnTo>
                    <a:pt x="52" y="206"/>
                  </a:lnTo>
                  <a:lnTo>
                    <a:pt x="49" y="205"/>
                  </a:lnTo>
                  <a:lnTo>
                    <a:pt x="45" y="205"/>
                  </a:lnTo>
                  <a:lnTo>
                    <a:pt x="43" y="206"/>
                  </a:lnTo>
                  <a:lnTo>
                    <a:pt x="43" y="207"/>
                  </a:lnTo>
                  <a:lnTo>
                    <a:pt x="41" y="207"/>
                  </a:lnTo>
                  <a:lnTo>
                    <a:pt x="39" y="207"/>
                  </a:lnTo>
                  <a:lnTo>
                    <a:pt x="31" y="206"/>
                  </a:lnTo>
                  <a:lnTo>
                    <a:pt x="29" y="205"/>
                  </a:lnTo>
                  <a:lnTo>
                    <a:pt x="28" y="205"/>
                  </a:lnTo>
                  <a:lnTo>
                    <a:pt x="28" y="211"/>
                  </a:lnTo>
                  <a:lnTo>
                    <a:pt x="25" y="211"/>
                  </a:lnTo>
                  <a:lnTo>
                    <a:pt x="23" y="211"/>
                  </a:lnTo>
                  <a:lnTo>
                    <a:pt x="22" y="208"/>
                  </a:lnTo>
                  <a:lnTo>
                    <a:pt x="16" y="205"/>
                  </a:lnTo>
                  <a:lnTo>
                    <a:pt x="16" y="201"/>
                  </a:lnTo>
                  <a:lnTo>
                    <a:pt x="15" y="195"/>
                  </a:lnTo>
                  <a:lnTo>
                    <a:pt x="10" y="195"/>
                  </a:lnTo>
                  <a:lnTo>
                    <a:pt x="4" y="192"/>
                  </a:lnTo>
                  <a:lnTo>
                    <a:pt x="4" y="189"/>
                  </a:lnTo>
                  <a:lnTo>
                    <a:pt x="5" y="181"/>
                  </a:lnTo>
                  <a:lnTo>
                    <a:pt x="1" y="174"/>
                  </a:lnTo>
                  <a:lnTo>
                    <a:pt x="0" y="170"/>
                  </a:lnTo>
                  <a:lnTo>
                    <a:pt x="5" y="165"/>
                  </a:lnTo>
                  <a:lnTo>
                    <a:pt x="18" y="172"/>
                  </a:lnTo>
                  <a:lnTo>
                    <a:pt x="25" y="168"/>
                  </a:lnTo>
                  <a:lnTo>
                    <a:pt x="22" y="162"/>
                  </a:lnTo>
                  <a:lnTo>
                    <a:pt x="22" y="157"/>
                  </a:lnTo>
                  <a:lnTo>
                    <a:pt x="19" y="150"/>
                  </a:lnTo>
                  <a:lnTo>
                    <a:pt x="21" y="146"/>
                  </a:lnTo>
                  <a:lnTo>
                    <a:pt x="16" y="145"/>
                  </a:lnTo>
                  <a:lnTo>
                    <a:pt x="15" y="141"/>
                  </a:lnTo>
                  <a:lnTo>
                    <a:pt x="16" y="140"/>
                  </a:lnTo>
                  <a:lnTo>
                    <a:pt x="16" y="134"/>
                  </a:lnTo>
                  <a:lnTo>
                    <a:pt x="18" y="132"/>
                  </a:lnTo>
                  <a:lnTo>
                    <a:pt x="17" y="126"/>
                  </a:lnTo>
                  <a:lnTo>
                    <a:pt x="21" y="127"/>
                  </a:lnTo>
                  <a:lnTo>
                    <a:pt x="22" y="124"/>
                  </a:lnTo>
                  <a:lnTo>
                    <a:pt x="23" y="122"/>
                  </a:lnTo>
                  <a:lnTo>
                    <a:pt x="24" y="120"/>
                  </a:lnTo>
                  <a:lnTo>
                    <a:pt x="21" y="118"/>
                  </a:lnTo>
                  <a:lnTo>
                    <a:pt x="21" y="117"/>
                  </a:lnTo>
                  <a:lnTo>
                    <a:pt x="23" y="116"/>
                  </a:lnTo>
                  <a:lnTo>
                    <a:pt x="22" y="115"/>
                  </a:lnTo>
                  <a:lnTo>
                    <a:pt x="19" y="116"/>
                  </a:lnTo>
                  <a:lnTo>
                    <a:pt x="17" y="118"/>
                  </a:lnTo>
                  <a:lnTo>
                    <a:pt x="16" y="117"/>
                  </a:lnTo>
                  <a:lnTo>
                    <a:pt x="16" y="115"/>
                  </a:lnTo>
                  <a:lnTo>
                    <a:pt x="13" y="114"/>
                  </a:lnTo>
                  <a:lnTo>
                    <a:pt x="13" y="111"/>
                  </a:lnTo>
                  <a:lnTo>
                    <a:pt x="24" y="96"/>
                  </a:lnTo>
                  <a:lnTo>
                    <a:pt x="25" y="91"/>
                  </a:lnTo>
                  <a:lnTo>
                    <a:pt x="24" y="92"/>
                  </a:lnTo>
                  <a:lnTo>
                    <a:pt x="22" y="90"/>
                  </a:lnTo>
                  <a:lnTo>
                    <a:pt x="22" y="88"/>
                  </a:lnTo>
                  <a:lnTo>
                    <a:pt x="19" y="87"/>
                  </a:lnTo>
                  <a:lnTo>
                    <a:pt x="17" y="88"/>
                  </a:lnTo>
                  <a:lnTo>
                    <a:pt x="16" y="88"/>
                  </a:lnTo>
                  <a:lnTo>
                    <a:pt x="15" y="88"/>
                  </a:lnTo>
                  <a:lnTo>
                    <a:pt x="12" y="88"/>
                  </a:lnTo>
                  <a:lnTo>
                    <a:pt x="12" y="86"/>
                  </a:lnTo>
                  <a:lnTo>
                    <a:pt x="10" y="86"/>
                  </a:lnTo>
                  <a:lnTo>
                    <a:pt x="6" y="84"/>
                  </a:lnTo>
                  <a:lnTo>
                    <a:pt x="1" y="82"/>
                  </a:lnTo>
                  <a:lnTo>
                    <a:pt x="1" y="78"/>
                  </a:lnTo>
                  <a:lnTo>
                    <a:pt x="4" y="75"/>
                  </a:lnTo>
                  <a:lnTo>
                    <a:pt x="6" y="70"/>
                  </a:lnTo>
                  <a:lnTo>
                    <a:pt x="22" y="63"/>
                  </a:lnTo>
                  <a:lnTo>
                    <a:pt x="27" y="63"/>
                  </a:lnTo>
                  <a:lnTo>
                    <a:pt x="33" y="60"/>
                  </a:lnTo>
                  <a:lnTo>
                    <a:pt x="30" y="57"/>
                  </a:lnTo>
                  <a:lnTo>
                    <a:pt x="36" y="56"/>
                  </a:lnTo>
                  <a:lnTo>
                    <a:pt x="47" y="58"/>
                  </a:lnTo>
                  <a:lnTo>
                    <a:pt x="52" y="57"/>
                  </a:lnTo>
                  <a:lnTo>
                    <a:pt x="57" y="54"/>
                  </a:lnTo>
                  <a:lnTo>
                    <a:pt x="61" y="62"/>
                  </a:lnTo>
                  <a:lnTo>
                    <a:pt x="64" y="73"/>
                  </a:lnTo>
                  <a:lnTo>
                    <a:pt x="69" y="81"/>
                  </a:lnTo>
                  <a:lnTo>
                    <a:pt x="71" y="79"/>
                  </a:lnTo>
                  <a:lnTo>
                    <a:pt x="75" y="79"/>
                  </a:lnTo>
                  <a:lnTo>
                    <a:pt x="76" y="79"/>
                  </a:lnTo>
                  <a:lnTo>
                    <a:pt x="77" y="76"/>
                  </a:lnTo>
                  <a:lnTo>
                    <a:pt x="76" y="74"/>
                  </a:lnTo>
                  <a:lnTo>
                    <a:pt x="77" y="74"/>
                  </a:lnTo>
                  <a:lnTo>
                    <a:pt x="77" y="70"/>
                  </a:lnTo>
                  <a:lnTo>
                    <a:pt x="77" y="69"/>
                  </a:lnTo>
                  <a:lnTo>
                    <a:pt x="79" y="72"/>
                  </a:lnTo>
                  <a:lnTo>
                    <a:pt x="81" y="70"/>
                  </a:lnTo>
                  <a:lnTo>
                    <a:pt x="82" y="68"/>
                  </a:lnTo>
                  <a:lnTo>
                    <a:pt x="79" y="66"/>
                  </a:lnTo>
                  <a:lnTo>
                    <a:pt x="79" y="63"/>
                  </a:lnTo>
                  <a:lnTo>
                    <a:pt x="87" y="62"/>
                  </a:lnTo>
                  <a:lnTo>
                    <a:pt x="88" y="58"/>
                  </a:lnTo>
                  <a:lnTo>
                    <a:pt x="87" y="57"/>
                  </a:lnTo>
                  <a:lnTo>
                    <a:pt x="87" y="54"/>
                  </a:lnTo>
                  <a:lnTo>
                    <a:pt x="84" y="52"/>
                  </a:lnTo>
                  <a:lnTo>
                    <a:pt x="84" y="50"/>
                  </a:lnTo>
                  <a:lnTo>
                    <a:pt x="78" y="45"/>
                  </a:lnTo>
                  <a:lnTo>
                    <a:pt x="78" y="44"/>
                  </a:lnTo>
                  <a:lnTo>
                    <a:pt x="77" y="43"/>
                  </a:lnTo>
                  <a:lnTo>
                    <a:pt x="77" y="40"/>
                  </a:lnTo>
                  <a:lnTo>
                    <a:pt x="77" y="39"/>
                  </a:lnTo>
                  <a:lnTo>
                    <a:pt x="76" y="39"/>
                  </a:lnTo>
                  <a:lnTo>
                    <a:pt x="77" y="38"/>
                  </a:lnTo>
                  <a:lnTo>
                    <a:pt x="79" y="33"/>
                  </a:lnTo>
                  <a:lnTo>
                    <a:pt x="89" y="31"/>
                  </a:lnTo>
                  <a:lnTo>
                    <a:pt x="91" y="30"/>
                  </a:lnTo>
                  <a:lnTo>
                    <a:pt x="95" y="25"/>
                  </a:lnTo>
                  <a:lnTo>
                    <a:pt x="94"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0" name="Freeform 1029"/>
            <p:cNvSpPr>
              <a:spLocks noChangeAspect="1"/>
            </p:cNvSpPr>
            <p:nvPr/>
          </p:nvSpPr>
          <p:spPr bwMode="auto">
            <a:xfrm>
              <a:off x="3167" y="2852"/>
              <a:ext cx="147" cy="175"/>
            </a:xfrm>
            <a:custGeom>
              <a:avLst/>
              <a:gdLst>
                <a:gd name="T0" fmla="*/ 0 w 295"/>
                <a:gd name="T1" fmla="*/ 1 h 350"/>
                <a:gd name="T2" fmla="*/ 0 w 295"/>
                <a:gd name="T3" fmla="*/ 1 h 350"/>
                <a:gd name="T4" fmla="*/ 0 w 295"/>
                <a:gd name="T5" fmla="*/ 1 h 350"/>
                <a:gd name="T6" fmla="*/ 0 w 295"/>
                <a:gd name="T7" fmla="*/ 1 h 350"/>
                <a:gd name="T8" fmla="*/ 0 w 295"/>
                <a:gd name="T9" fmla="*/ 1 h 350"/>
                <a:gd name="T10" fmla="*/ 0 w 295"/>
                <a:gd name="T11" fmla="*/ 1 h 350"/>
                <a:gd name="T12" fmla="*/ 0 w 295"/>
                <a:gd name="T13" fmla="*/ 1 h 350"/>
                <a:gd name="T14" fmla="*/ 0 w 295"/>
                <a:gd name="T15" fmla="*/ 1 h 350"/>
                <a:gd name="T16" fmla="*/ 0 w 295"/>
                <a:gd name="T17" fmla="*/ 1 h 350"/>
                <a:gd name="T18" fmla="*/ 0 w 295"/>
                <a:gd name="T19" fmla="*/ 1 h 350"/>
                <a:gd name="T20" fmla="*/ 0 w 295"/>
                <a:gd name="T21" fmla="*/ 1 h 350"/>
                <a:gd name="T22" fmla="*/ 0 w 295"/>
                <a:gd name="T23" fmla="*/ 1 h 350"/>
                <a:gd name="T24" fmla="*/ 0 w 295"/>
                <a:gd name="T25" fmla="*/ 1 h 350"/>
                <a:gd name="T26" fmla="*/ 0 w 295"/>
                <a:gd name="T27" fmla="*/ 1 h 350"/>
                <a:gd name="T28" fmla="*/ 0 w 295"/>
                <a:gd name="T29" fmla="*/ 1 h 350"/>
                <a:gd name="T30" fmla="*/ 0 w 295"/>
                <a:gd name="T31" fmla="*/ 1 h 350"/>
                <a:gd name="T32" fmla="*/ 0 w 295"/>
                <a:gd name="T33" fmla="*/ 1 h 350"/>
                <a:gd name="T34" fmla="*/ 0 w 295"/>
                <a:gd name="T35" fmla="*/ 1 h 350"/>
                <a:gd name="T36" fmla="*/ 0 w 295"/>
                <a:gd name="T37" fmla="*/ 1 h 350"/>
                <a:gd name="T38" fmla="*/ 0 w 295"/>
                <a:gd name="T39" fmla="*/ 1 h 350"/>
                <a:gd name="T40" fmla="*/ 0 w 295"/>
                <a:gd name="T41" fmla="*/ 1 h 350"/>
                <a:gd name="T42" fmla="*/ 0 w 295"/>
                <a:gd name="T43" fmla="*/ 1 h 350"/>
                <a:gd name="T44" fmla="*/ 0 w 295"/>
                <a:gd name="T45" fmla="*/ 1 h 350"/>
                <a:gd name="T46" fmla="*/ 0 w 295"/>
                <a:gd name="T47" fmla="*/ 1 h 350"/>
                <a:gd name="T48" fmla="*/ 0 w 295"/>
                <a:gd name="T49" fmla="*/ 1 h 350"/>
                <a:gd name="T50" fmla="*/ 0 w 295"/>
                <a:gd name="T51" fmla="*/ 1 h 350"/>
                <a:gd name="T52" fmla="*/ 0 w 295"/>
                <a:gd name="T53" fmla="*/ 1 h 350"/>
                <a:gd name="T54" fmla="*/ 0 w 295"/>
                <a:gd name="T55" fmla="*/ 1 h 350"/>
                <a:gd name="T56" fmla="*/ 0 w 295"/>
                <a:gd name="T57" fmla="*/ 1 h 350"/>
                <a:gd name="T58" fmla="*/ 0 w 295"/>
                <a:gd name="T59" fmla="*/ 1 h 350"/>
                <a:gd name="T60" fmla="*/ 0 w 295"/>
                <a:gd name="T61" fmla="*/ 1 h 350"/>
                <a:gd name="T62" fmla="*/ 0 w 295"/>
                <a:gd name="T63" fmla="*/ 1 h 350"/>
                <a:gd name="T64" fmla="*/ 0 w 295"/>
                <a:gd name="T65" fmla="*/ 1 h 350"/>
                <a:gd name="T66" fmla="*/ 0 w 295"/>
                <a:gd name="T67" fmla="*/ 1 h 350"/>
                <a:gd name="T68" fmla="*/ 0 w 295"/>
                <a:gd name="T69" fmla="*/ 1 h 350"/>
                <a:gd name="T70" fmla="*/ 0 w 295"/>
                <a:gd name="T71" fmla="*/ 1 h 350"/>
                <a:gd name="T72" fmla="*/ 0 w 295"/>
                <a:gd name="T73" fmla="*/ 1 h 350"/>
                <a:gd name="T74" fmla="*/ 0 w 295"/>
                <a:gd name="T75" fmla="*/ 1 h 350"/>
                <a:gd name="T76" fmla="*/ 0 w 295"/>
                <a:gd name="T77" fmla="*/ 1 h 350"/>
                <a:gd name="T78" fmla="*/ 0 w 295"/>
                <a:gd name="T79" fmla="*/ 1 h 350"/>
                <a:gd name="T80" fmla="*/ 0 w 295"/>
                <a:gd name="T81" fmla="*/ 1 h 350"/>
                <a:gd name="T82" fmla="*/ 0 w 295"/>
                <a:gd name="T83" fmla="*/ 1 h 350"/>
                <a:gd name="T84" fmla="*/ 0 w 295"/>
                <a:gd name="T85" fmla="*/ 1 h 350"/>
                <a:gd name="T86" fmla="*/ 0 w 295"/>
                <a:gd name="T87" fmla="*/ 1 h 350"/>
                <a:gd name="T88" fmla="*/ 0 w 295"/>
                <a:gd name="T89" fmla="*/ 1 h 350"/>
                <a:gd name="T90" fmla="*/ 0 w 295"/>
                <a:gd name="T91" fmla="*/ 1 h 350"/>
                <a:gd name="T92" fmla="*/ 0 w 295"/>
                <a:gd name="T93" fmla="*/ 1 h 350"/>
                <a:gd name="T94" fmla="*/ 0 w 295"/>
                <a:gd name="T95" fmla="*/ 1 h 350"/>
                <a:gd name="T96" fmla="*/ 0 w 295"/>
                <a:gd name="T97" fmla="*/ 1 h 350"/>
                <a:gd name="T98" fmla="*/ 0 w 295"/>
                <a:gd name="T99" fmla="*/ 1 h 350"/>
                <a:gd name="T100" fmla="*/ 0 w 295"/>
                <a:gd name="T101" fmla="*/ 1 h 350"/>
                <a:gd name="T102" fmla="*/ 0 w 295"/>
                <a:gd name="T103" fmla="*/ 1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5" h="350">
                  <a:moveTo>
                    <a:pt x="193" y="0"/>
                  </a:moveTo>
                  <a:lnTo>
                    <a:pt x="193" y="4"/>
                  </a:lnTo>
                  <a:lnTo>
                    <a:pt x="192" y="8"/>
                  </a:lnTo>
                  <a:lnTo>
                    <a:pt x="189" y="14"/>
                  </a:lnTo>
                  <a:lnTo>
                    <a:pt x="188" y="28"/>
                  </a:lnTo>
                  <a:lnTo>
                    <a:pt x="189" y="28"/>
                  </a:lnTo>
                  <a:lnTo>
                    <a:pt x="199" y="33"/>
                  </a:lnTo>
                  <a:lnTo>
                    <a:pt x="200" y="36"/>
                  </a:lnTo>
                  <a:lnTo>
                    <a:pt x="195" y="42"/>
                  </a:lnTo>
                  <a:lnTo>
                    <a:pt x="195" y="46"/>
                  </a:lnTo>
                  <a:lnTo>
                    <a:pt x="199" y="46"/>
                  </a:lnTo>
                  <a:lnTo>
                    <a:pt x="200" y="49"/>
                  </a:lnTo>
                  <a:lnTo>
                    <a:pt x="205" y="52"/>
                  </a:lnTo>
                  <a:lnTo>
                    <a:pt x="213" y="60"/>
                  </a:lnTo>
                  <a:lnTo>
                    <a:pt x="213" y="62"/>
                  </a:lnTo>
                  <a:lnTo>
                    <a:pt x="212" y="62"/>
                  </a:lnTo>
                  <a:lnTo>
                    <a:pt x="205" y="67"/>
                  </a:lnTo>
                  <a:lnTo>
                    <a:pt x="204" y="70"/>
                  </a:lnTo>
                  <a:lnTo>
                    <a:pt x="202" y="72"/>
                  </a:lnTo>
                  <a:lnTo>
                    <a:pt x="202" y="73"/>
                  </a:lnTo>
                  <a:lnTo>
                    <a:pt x="206" y="78"/>
                  </a:lnTo>
                  <a:lnTo>
                    <a:pt x="207" y="80"/>
                  </a:lnTo>
                  <a:lnTo>
                    <a:pt x="207" y="82"/>
                  </a:lnTo>
                  <a:lnTo>
                    <a:pt x="205" y="84"/>
                  </a:lnTo>
                  <a:lnTo>
                    <a:pt x="207" y="87"/>
                  </a:lnTo>
                  <a:lnTo>
                    <a:pt x="207" y="90"/>
                  </a:lnTo>
                  <a:lnTo>
                    <a:pt x="205" y="93"/>
                  </a:lnTo>
                  <a:lnTo>
                    <a:pt x="205" y="97"/>
                  </a:lnTo>
                  <a:lnTo>
                    <a:pt x="207" y="103"/>
                  </a:lnTo>
                  <a:lnTo>
                    <a:pt x="211" y="103"/>
                  </a:lnTo>
                  <a:lnTo>
                    <a:pt x="210" y="105"/>
                  </a:lnTo>
                  <a:lnTo>
                    <a:pt x="206" y="106"/>
                  </a:lnTo>
                  <a:lnTo>
                    <a:pt x="218" y="116"/>
                  </a:lnTo>
                  <a:lnTo>
                    <a:pt x="222" y="114"/>
                  </a:lnTo>
                  <a:lnTo>
                    <a:pt x="228" y="112"/>
                  </a:lnTo>
                  <a:lnTo>
                    <a:pt x="235" y="110"/>
                  </a:lnTo>
                  <a:lnTo>
                    <a:pt x="240" y="112"/>
                  </a:lnTo>
                  <a:lnTo>
                    <a:pt x="243" y="112"/>
                  </a:lnTo>
                  <a:lnTo>
                    <a:pt x="248" y="114"/>
                  </a:lnTo>
                  <a:lnTo>
                    <a:pt x="249" y="115"/>
                  </a:lnTo>
                  <a:lnTo>
                    <a:pt x="254" y="122"/>
                  </a:lnTo>
                  <a:lnTo>
                    <a:pt x="258" y="124"/>
                  </a:lnTo>
                  <a:lnTo>
                    <a:pt x="260" y="129"/>
                  </a:lnTo>
                  <a:lnTo>
                    <a:pt x="262" y="132"/>
                  </a:lnTo>
                  <a:lnTo>
                    <a:pt x="270" y="135"/>
                  </a:lnTo>
                  <a:lnTo>
                    <a:pt x="270" y="136"/>
                  </a:lnTo>
                  <a:lnTo>
                    <a:pt x="268" y="141"/>
                  </a:lnTo>
                  <a:lnTo>
                    <a:pt x="268" y="145"/>
                  </a:lnTo>
                  <a:lnTo>
                    <a:pt x="267" y="150"/>
                  </a:lnTo>
                  <a:lnTo>
                    <a:pt x="256" y="154"/>
                  </a:lnTo>
                  <a:lnTo>
                    <a:pt x="253" y="157"/>
                  </a:lnTo>
                  <a:lnTo>
                    <a:pt x="255" y="166"/>
                  </a:lnTo>
                  <a:lnTo>
                    <a:pt x="259" y="171"/>
                  </a:lnTo>
                  <a:lnTo>
                    <a:pt x="260" y="174"/>
                  </a:lnTo>
                  <a:lnTo>
                    <a:pt x="262" y="176"/>
                  </a:lnTo>
                  <a:lnTo>
                    <a:pt x="262" y="180"/>
                  </a:lnTo>
                  <a:lnTo>
                    <a:pt x="264" y="180"/>
                  </a:lnTo>
                  <a:lnTo>
                    <a:pt x="266" y="181"/>
                  </a:lnTo>
                  <a:lnTo>
                    <a:pt x="273" y="184"/>
                  </a:lnTo>
                  <a:lnTo>
                    <a:pt x="271" y="189"/>
                  </a:lnTo>
                  <a:lnTo>
                    <a:pt x="271" y="192"/>
                  </a:lnTo>
                  <a:lnTo>
                    <a:pt x="268" y="194"/>
                  </a:lnTo>
                  <a:lnTo>
                    <a:pt x="270" y="202"/>
                  </a:lnTo>
                  <a:lnTo>
                    <a:pt x="272" y="200"/>
                  </a:lnTo>
                  <a:lnTo>
                    <a:pt x="274" y="200"/>
                  </a:lnTo>
                  <a:lnTo>
                    <a:pt x="277" y="201"/>
                  </a:lnTo>
                  <a:lnTo>
                    <a:pt x="278" y="204"/>
                  </a:lnTo>
                  <a:lnTo>
                    <a:pt x="284" y="208"/>
                  </a:lnTo>
                  <a:lnTo>
                    <a:pt x="285" y="210"/>
                  </a:lnTo>
                  <a:lnTo>
                    <a:pt x="289" y="212"/>
                  </a:lnTo>
                  <a:lnTo>
                    <a:pt x="290" y="216"/>
                  </a:lnTo>
                  <a:lnTo>
                    <a:pt x="285" y="222"/>
                  </a:lnTo>
                  <a:lnTo>
                    <a:pt x="279" y="224"/>
                  </a:lnTo>
                  <a:lnTo>
                    <a:pt x="272" y="231"/>
                  </a:lnTo>
                  <a:lnTo>
                    <a:pt x="265" y="228"/>
                  </a:lnTo>
                  <a:lnTo>
                    <a:pt x="261" y="223"/>
                  </a:lnTo>
                  <a:lnTo>
                    <a:pt x="260" y="222"/>
                  </a:lnTo>
                  <a:lnTo>
                    <a:pt x="255" y="217"/>
                  </a:lnTo>
                  <a:lnTo>
                    <a:pt x="254" y="211"/>
                  </a:lnTo>
                  <a:lnTo>
                    <a:pt x="249" y="213"/>
                  </a:lnTo>
                  <a:lnTo>
                    <a:pt x="248" y="219"/>
                  </a:lnTo>
                  <a:lnTo>
                    <a:pt x="244" y="226"/>
                  </a:lnTo>
                  <a:lnTo>
                    <a:pt x="248" y="230"/>
                  </a:lnTo>
                  <a:lnTo>
                    <a:pt x="249" y="235"/>
                  </a:lnTo>
                  <a:lnTo>
                    <a:pt x="256" y="242"/>
                  </a:lnTo>
                  <a:lnTo>
                    <a:pt x="262" y="243"/>
                  </a:lnTo>
                  <a:lnTo>
                    <a:pt x="268" y="241"/>
                  </a:lnTo>
                  <a:lnTo>
                    <a:pt x="277" y="236"/>
                  </a:lnTo>
                  <a:lnTo>
                    <a:pt x="282" y="236"/>
                  </a:lnTo>
                  <a:lnTo>
                    <a:pt x="284" y="241"/>
                  </a:lnTo>
                  <a:lnTo>
                    <a:pt x="290" y="240"/>
                  </a:lnTo>
                  <a:lnTo>
                    <a:pt x="295" y="242"/>
                  </a:lnTo>
                  <a:lnTo>
                    <a:pt x="294" y="248"/>
                  </a:lnTo>
                  <a:lnTo>
                    <a:pt x="291" y="254"/>
                  </a:lnTo>
                  <a:lnTo>
                    <a:pt x="289" y="267"/>
                  </a:lnTo>
                  <a:lnTo>
                    <a:pt x="288" y="271"/>
                  </a:lnTo>
                  <a:lnTo>
                    <a:pt x="289" y="274"/>
                  </a:lnTo>
                  <a:lnTo>
                    <a:pt x="284" y="273"/>
                  </a:lnTo>
                  <a:lnTo>
                    <a:pt x="283" y="274"/>
                  </a:lnTo>
                  <a:lnTo>
                    <a:pt x="278" y="270"/>
                  </a:lnTo>
                  <a:lnTo>
                    <a:pt x="274" y="272"/>
                  </a:lnTo>
                  <a:lnTo>
                    <a:pt x="272" y="277"/>
                  </a:lnTo>
                  <a:lnTo>
                    <a:pt x="268" y="276"/>
                  </a:lnTo>
                  <a:lnTo>
                    <a:pt x="267" y="283"/>
                  </a:lnTo>
                  <a:lnTo>
                    <a:pt x="266" y="288"/>
                  </a:lnTo>
                  <a:lnTo>
                    <a:pt x="264" y="290"/>
                  </a:lnTo>
                  <a:lnTo>
                    <a:pt x="262" y="294"/>
                  </a:lnTo>
                  <a:lnTo>
                    <a:pt x="258" y="303"/>
                  </a:lnTo>
                  <a:lnTo>
                    <a:pt x="262" y="315"/>
                  </a:lnTo>
                  <a:lnTo>
                    <a:pt x="264" y="321"/>
                  </a:lnTo>
                  <a:lnTo>
                    <a:pt x="258" y="326"/>
                  </a:lnTo>
                  <a:lnTo>
                    <a:pt x="258" y="328"/>
                  </a:lnTo>
                  <a:lnTo>
                    <a:pt x="259" y="334"/>
                  </a:lnTo>
                  <a:lnTo>
                    <a:pt x="256" y="334"/>
                  </a:lnTo>
                  <a:lnTo>
                    <a:pt x="252" y="331"/>
                  </a:lnTo>
                  <a:lnTo>
                    <a:pt x="247" y="330"/>
                  </a:lnTo>
                  <a:lnTo>
                    <a:pt x="240" y="316"/>
                  </a:lnTo>
                  <a:lnTo>
                    <a:pt x="235" y="315"/>
                  </a:lnTo>
                  <a:lnTo>
                    <a:pt x="231" y="312"/>
                  </a:lnTo>
                  <a:lnTo>
                    <a:pt x="225" y="309"/>
                  </a:lnTo>
                  <a:lnTo>
                    <a:pt x="220" y="315"/>
                  </a:lnTo>
                  <a:lnTo>
                    <a:pt x="213" y="312"/>
                  </a:lnTo>
                  <a:lnTo>
                    <a:pt x="206" y="309"/>
                  </a:lnTo>
                  <a:lnTo>
                    <a:pt x="204" y="318"/>
                  </a:lnTo>
                  <a:lnTo>
                    <a:pt x="200" y="320"/>
                  </a:lnTo>
                  <a:lnTo>
                    <a:pt x="196" y="325"/>
                  </a:lnTo>
                  <a:lnTo>
                    <a:pt x="194" y="330"/>
                  </a:lnTo>
                  <a:lnTo>
                    <a:pt x="189" y="328"/>
                  </a:lnTo>
                  <a:lnTo>
                    <a:pt x="183" y="330"/>
                  </a:lnTo>
                  <a:lnTo>
                    <a:pt x="181" y="326"/>
                  </a:lnTo>
                  <a:lnTo>
                    <a:pt x="177" y="325"/>
                  </a:lnTo>
                  <a:lnTo>
                    <a:pt x="171" y="343"/>
                  </a:lnTo>
                  <a:lnTo>
                    <a:pt x="169" y="349"/>
                  </a:lnTo>
                  <a:lnTo>
                    <a:pt x="165" y="350"/>
                  </a:lnTo>
                  <a:lnTo>
                    <a:pt x="163" y="348"/>
                  </a:lnTo>
                  <a:lnTo>
                    <a:pt x="154" y="327"/>
                  </a:lnTo>
                  <a:lnTo>
                    <a:pt x="142" y="327"/>
                  </a:lnTo>
                  <a:lnTo>
                    <a:pt x="140" y="322"/>
                  </a:lnTo>
                  <a:lnTo>
                    <a:pt x="135" y="327"/>
                  </a:lnTo>
                  <a:lnTo>
                    <a:pt x="126" y="330"/>
                  </a:lnTo>
                  <a:lnTo>
                    <a:pt x="121" y="334"/>
                  </a:lnTo>
                  <a:lnTo>
                    <a:pt x="115" y="337"/>
                  </a:lnTo>
                  <a:lnTo>
                    <a:pt x="109" y="343"/>
                  </a:lnTo>
                  <a:lnTo>
                    <a:pt x="108" y="336"/>
                  </a:lnTo>
                  <a:lnTo>
                    <a:pt x="105" y="332"/>
                  </a:lnTo>
                  <a:lnTo>
                    <a:pt x="100" y="328"/>
                  </a:lnTo>
                  <a:lnTo>
                    <a:pt x="100" y="324"/>
                  </a:lnTo>
                  <a:lnTo>
                    <a:pt x="102" y="319"/>
                  </a:lnTo>
                  <a:lnTo>
                    <a:pt x="100" y="315"/>
                  </a:lnTo>
                  <a:lnTo>
                    <a:pt x="99" y="314"/>
                  </a:lnTo>
                  <a:lnTo>
                    <a:pt x="98" y="308"/>
                  </a:lnTo>
                  <a:lnTo>
                    <a:pt x="102" y="300"/>
                  </a:lnTo>
                  <a:lnTo>
                    <a:pt x="104" y="290"/>
                  </a:lnTo>
                  <a:lnTo>
                    <a:pt x="100" y="284"/>
                  </a:lnTo>
                  <a:lnTo>
                    <a:pt x="97" y="286"/>
                  </a:lnTo>
                  <a:lnTo>
                    <a:pt x="80" y="285"/>
                  </a:lnTo>
                  <a:lnTo>
                    <a:pt x="79" y="282"/>
                  </a:lnTo>
                  <a:lnTo>
                    <a:pt x="82" y="278"/>
                  </a:lnTo>
                  <a:lnTo>
                    <a:pt x="80" y="274"/>
                  </a:lnTo>
                  <a:lnTo>
                    <a:pt x="70" y="270"/>
                  </a:lnTo>
                  <a:lnTo>
                    <a:pt x="73" y="266"/>
                  </a:lnTo>
                  <a:lnTo>
                    <a:pt x="73" y="262"/>
                  </a:lnTo>
                  <a:lnTo>
                    <a:pt x="70" y="255"/>
                  </a:lnTo>
                  <a:lnTo>
                    <a:pt x="68" y="253"/>
                  </a:lnTo>
                  <a:lnTo>
                    <a:pt x="60" y="254"/>
                  </a:lnTo>
                  <a:lnTo>
                    <a:pt x="57" y="253"/>
                  </a:lnTo>
                  <a:lnTo>
                    <a:pt x="57" y="248"/>
                  </a:lnTo>
                  <a:lnTo>
                    <a:pt x="57" y="238"/>
                  </a:lnTo>
                  <a:lnTo>
                    <a:pt x="46" y="238"/>
                  </a:lnTo>
                  <a:lnTo>
                    <a:pt x="46" y="243"/>
                  </a:lnTo>
                  <a:lnTo>
                    <a:pt x="39" y="241"/>
                  </a:lnTo>
                  <a:lnTo>
                    <a:pt x="36" y="230"/>
                  </a:lnTo>
                  <a:lnTo>
                    <a:pt x="36" y="224"/>
                  </a:lnTo>
                  <a:lnTo>
                    <a:pt x="33" y="219"/>
                  </a:lnTo>
                  <a:lnTo>
                    <a:pt x="30" y="220"/>
                  </a:lnTo>
                  <a:lnTo>
                    <a:pt x="28" y="218"/>
                  </a:lnTo>
                  <a:lnTo>
                    <a:pt x="26" y="218"/>
                  </a:lnTo>
                  <a:lnTo>
                    <a:pt x="21" y="214"/>
                  </a:lnTo>
                  <a:lnTo>
                    <a:pt x="20" y="212"/>
                  </a:lnTo>
                  <a:lnTo>
                    <a:pt x="19" y="205"/>
                  </a:lnTo>
                  <a:lnTo>
                    <a:pt x="16" y="201"/>
                  </a:lnTo>
                  <a:lnTo>
                    <a:pt x="10" y="198"/>
                  </a:lnTo>
                  <a:lnTo>
                    <a:pt x="10" y="193"/>
                  </a:lnTo>
                  <a:lnTo>
                    <a:pt x="6" y="190"/>
                  </a:lnTo>
                  <a:lnTo>
                    <a:pt x="7" y="187"/>
                  </a:lnTo>
                  <a:lnTo>
                    <a:pt x="2" y="183"/>
                  </a:lnTo>
                  <a:lnTo>
                    <a:pt x="0" y="180"/>
                  </a:lnTo>
                  <a:lnTo>
                    <a:pt x="2" y="177"/>
                  </a:lnTo>
                  <a:lnTo>
                    <a:pt x="2" y="175"/>
                  </a:lnTo>
                  <a:lnTo>
                    <a:pt x="10" y="170"/>
                  </a:lnTo>
                  <a:lnTo>
                    <a:pt x="19" y="170"/>
                  </a:lnTo>
                  <a:lnTo>
                    <a:pt x="22" y="164"/>
                  </a:lnTo>
                  <a:lnTo>
                    <a:pt x="26" y="162"/>
                  </a:lnTo>
                  <a:lnTo>
                    <a:pt x="34" y="151"/>
                  </a:lnTo>
                  <a:lnTo>
                    <a:pt x="38" y="148"/>
                  </a:lnTo>
                  <a:lnTo>
                    <a:pt x="43" y="135"/>
                  </a:lnTo>
                  <a:lnTo>
                    <a:pt x="46" y="130"/>
                  </a:lnTo>
                  <a:lnTo>
                    <a:pt x="44" y="124"/>
                  </a:lnTo>
                  <a:lnTo>
                    <a:pt x="43" y="114"/>
                  </a:lnTo>
                  <a:lnTo>
                    <a:pt x="34" y="108"/>
                  </a:lnTo>
                  <a:lnTo>
                    <a:pt x="25" y="103"/>
                  </a:lnTo>
                  <a:lnTo>
                    <a:pt x="27" y="100"/>
                  </a:lnTo>
                  <a:lnTo>
                    <a:pt x="28" y="97"/>
                  </a:lnTo>
                  <a:lnTo>
                    <a:pt x="27" y="92"/>
                  </a:lnTo>
                  <a:lnTo>
                    <a:pt x="25" y="91"/>
                  </a:lnTo>
                  <a:lnTo>
                    <a:pt x="24" y="88"/>
                  </a:lnTo>
                  <a:lnTo>
                    <a:pt x="24" y="85"/>
                  </a:lnTo>
                  <a:lnTo>
                    <a:pt x="24" y="81"/>
                  </a:lnTo>
                  <a:lnTo>
                    <a:pt x="19" y="76"/>
                  </a:lnTo>
                  <a:lnTo>
                    <a:pt x="9" y="79"/>
                  </a:lnTo>
                  <a:lnTo>
                    <a:pt x="4" y="78"/>
                  </a:lnTo>
                  <a:lnTo>
                    <a:pt x="3" y="73"/>
                  </a:lnTo>
                  <a:lnTo>
                    <a:pt x="4" y="68"/>
                  </a:lnTo>
                  <a:lnTo>
                    <a:pt x="7" y="62"/>
                  </a:lnTo>
                  <a:lnTo>
                    <a:pt x="8" y="57"/>
                  </a:lnTo>
                  <a:lnTo>
                    <a:pt x="4" y="52"/>
                  </a:lnTo>
                  <a:lnTo>
                    <a:pt x="4" y="48"/>
                  </a:lnTo>
                  <a:lnTo>
                    <a:pt x="7" y="45"/>
                  </a:lnTo>
                  <a:lnTo>
                    <a:pt x="7" y="42"/>
                  </a:lnTo>
                  <a:lnTo>
                    <a:pt x="10" y="40"/>
                  </a:lnTo>
                  <a:lnTo>
                    <a:pt x="18" y="44"/>
                  </a:lnTo>
                  <a:lnTo>
                    <a:pt x="19" y="44"/>
                  </a:lnTo>
                  <a:lnTo>
                    <a:pt x="20" y="44"/>
                  </a:lnTo>
                  <a:lnTo>
                    <a:pt x="25" y="44"/>
                  </a:lnTo>
                  <a:lnTo>
                    <a:pt x="32" y="43"/>
                  </a:lnTo>
                  <a:lnTo>
                    <a:pt x="46" y="38"/>
                  </a:lnTo>
                  <a:lnTo>
                    <a:pt x="50" y="34"/>
                  </a:lnTo>
                  <a:lnTo>
                    <a:pt x="51" y="32"/>
                  </a:lnTo>
                  <a:lnTo>
                    <a:pt x="57" y="33"/>
                  </a:lnTo>
                  <a:lnTo>
                    <a:pt x="58" y="33"/>
                  </a:lnTo>
                  <a:lnTo>
                    <a:pt x="60" y="33"/>
                  </a:lnTo>
                  <a:lnTo>
                    <a:pt x="63" y="37"/>
                  </a:lnTo>
                  <a:lnTo>
                    <a:pt x="63" y="38"/>
                  </a:lnTo>
                  <a:lnTo>
                    <a:pt x="66" y="40"/>
                  </a:lnTo>
                  <a:lnTo>
                    <a:pt x="67" y="42"/>
                  </a:lnTo>
                  <a:lnTo>
                    <a:pt x="68" y="43"/>
                  </a:lnTo>
                  <a:lnTo>
                    <a:pt x="73" y="40"/>
                  </a:lnTo>
                  <a:lnTo>
                    <a:pt x="78" y="37"/>
                  </a:lnTo>
                  <a:lnTo>
                    <a:pt x="80" y="36"/>
                  </a:lnTo>
                  <a:lnTo>
                    <a:pt x="84" y="37"/>
                  </a:lnTo>
                  <a:lnTo>
                    <a:pt x="88" y="39"/>
                  </a:lnTo>
                  <a:lnTo>
                    <a:pt x="91" y="43"/>
                  </a:lnTo>
                  <a:lnTo>
                    <a:pt x="94" y="40"/>
                  </a:lnTo>
                  <a:lnTo>
                    <a:pt x="103" y="43"/>
                  </a:lnTo>
                  <a:lnTo>
                    <a:pt x="105" y="40"/>
                  </a:lnTo>
                  <a:lnTo>
                    <a:pt x="116" y="34"/>
                  </a:lnTo>
                  <a:lnTo>
                    <a:pt x="121" y="37"/>
                  </a:lnTo>
                  <a:lnTo>
                    <a:pt x="122" y="34"/>
                  </a:lnTo>
                  <a:lnTo>
                    <a:pt x="126" y="34"/>
                  </a:lnTo>
                  <a:lnTo>
                    <a:pt x="129" y="33"/>
                  </a:lnTo>
                  <a:lnTo>
                    <a:pt x="133" y="33"/>
                  </a:lnTo>
                  <a:lnTo>
                    <a:pt x="135" y="36"/>
                  </a:lnTo>
                  <a:lnTo>
                    <a:pt x="135" y="38"/>
                  </a:lnTo>
                  <a:lnTo>
                    <a:pt x="138" y="38"/>
                  </a:lnTo>
                  <a:lnTo>
                    <a:pt x="145" y="37"/>
                  </a:lnTo>
                  <a:lnTo>
                    <a:pt x="150" y="36"/>
                  </a:lnTo>
                  <a:lnTo>
                    <a:pt x="158" y="27"/>
                  </a:lnTo>
                  <a:lnTo>
                    <a:pt x="159" y="13"/>
                  </a:lnTo>
                  <a:lnTo>
                    <a:pt x="162" y="9"/>
                  </a:lnTo>
                  <a:lnTo>
                    <a:pt x="176" y="8"/>
                  </a:lnTo>
                  <a:lnTo>
                    <a:pt x="181" y="6"/>
                  </a:lnTo>
                  <a:lnTo>
                    <a:pt x="183" y="3"/>
                  </a:lnTo>
                  <a:lnTo>
                    <a:pt x="187" y="1"/>
                  </a:lnTo>
                  <a:lnTo>
                    <a:pt x="193"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1" name="Freeform 1030"/>
            <p:cNvSpPr>
              <a:spLocks noChangeAspect="1"/>
            </p:cNvSpPr>
            <p:nvPr/>
          </p:nvSpPr>
          <p:spPr bwMode="auto">
            <a:xfrm>
              <a:off x="3165" y="3101"/>
              <a:ext cx="124" cy="96"/>
            </a:xfrm>
            <a:custGeom>
              <a:avLst/>
              <a:gdLst>
                <a:gd name="T0" fmla="*/ 1 w 247"/>
                <a:gd name="T1" fmla="*/ 1 h 192"/>
                <a:gd name="T2" fmla="*/ 1 w 247"/>
                <a:gd name="T3" fmla="*/ 1 h 192"/>
                <a:gd name="T4" fmla="*/ 1 w 247"/>
                <a:gd name="T5" fmla="*/ 1 h 192"/>
                <a:gd name="T6" fmla="*/ 1 w 247"/>
                <a:gd name="T7" fmla="*/ 1 h 192"/>
                <a:gd name="T8" fmla="*/ 1 w 247"/>
                <a:gd name="T9" fmla="*/ 1 h 192"/>
                <a:gd name="T10" fmla="*/ 1 w 247"/>
                <a:gd name="T11" fmla="*/ 1 h 192"/>
                <a:gd name="T12" fmla="*/ 1 w 247"/>
                <a:gd name="T13" fmla="*/ 1 h 192"/>
                <a:gd name="T14" fmla="*/ 1 w 247"/>
                <a:gd name="T15" fmla="*/ 1 h 192"/>
                <a:gd name="T16" fmla="*/ 1 w 247"/>
                <a:gd name="T17" fmla="*/ 1 h 192"/>
                <a:gd name="T18" fmla="*/ 1 w 247"/>
                <a:gd name="T19" fmla="*/ 1 h 192"/>
                <a:gd name="T20" fmla="*/ 1 w 247"/>
                <a:gd name="T21" fmla="*/ 1 h 192"/>
                <a:gd name="T22" fmla="*/ 1 w 247"/>
                <a:gd name="T23" fmla="*/ 1 h 192"/>
                <a:gd name="T24" fmla="*/ 1 w 247"/>
                <a:gd name="T25" fmla="*/ 1 h 192"/>
                <a:gd name="T26" fmla="*/ 1 w 247"/>
                <a:gd name="T27" fmla="*/ 1 h 192"/>
                <a:gd name="T28" fmla="*/ 1 w 247"/>
                <a:gd name="T29" fmla="*/ 1 h 192"/>
                <a:gd name="T30" fmla="*/ 1 w 247"/>
                <a:gd name="T31" fmla="*/ 1 h 192"/>
                <a:gd name="T32" fmla="*/ 1 w 247"/>
                <a:gd name="T33" fmla="*/ 1 h 192"/>
                <a:gd name="T34" fmla="*/ 1 w 247"/>
                <a:gd name="T35" fmla="*/ 1 h 192"/>
                <a:gd name="T36" fmla="*/ 1 w 247"/>
                <a:gd name="T37" fmla="*/ 1 h 192"/>
                <a:gd name="T38" fmla="*/ 1 w 247"/>
                <a:gd name="T39" fmla="*/ 1 h 192"/>
                <a:gd name="T40" fmla="*/ 1 w 247"/>
                <a:gd name="T41" fmla="*/ 1 h 192"/>
                <a:gd name="T42" fmla="*/ 1 w 247"/>
                <a:gd name="T43" fmla="*/ 1 h 192"/>
                <a:gd name="T44" fmla="*/ 1 w 247"/>
                <a:gd name="T45" fmla="*/ 1 h 192"/>
                <a:gd name="T46" fmla="*/ 1 w 247"/>
                <a:gd name="T47" fmla="*/ 1 h 192"/>
                <a:gd name="T48" fmla="*/ 1 w 247"/>
                <a:gd name="T49" fmla="*/ 1 h 192"/>
                <a:gd name="T50" fmla="*/ 1 w 247"/>
                <a:gd name="T51" fmla="*/ 1 h 192"/>
                <a:gd name="T52" fmla="*/ 1 w 247"/>
                <a:gd name="T53" fmla="*/ 1 h 192"/>
                <a:gd name="T54" fmla="*/ 1 w 247"/>
                <a:gd name="T55" fmla="*/ 1 h 192"/>
                <a:gd name="T56" fmla="*/ 1 w 247"/>
                <a:gd name="T57" fmla="*/ 1 h 192"/>
                <a:gd name="T58" fmla="*/ 1 w 247"/>
                <a:gd name="T59" fmla="*/ 1 h 192"/>
                <a:gd name="T60" fmla="*/ 1 w 247"/>
                <a:gd name="T61" fmla="*/ 1 h 192"/>
                <a:gd name="T62" fmla="*/ 1 w 247"/>
                <a:gd name="T63" fmla="*/ 1 h 192"/>
                <a:gd name="T64" fmla="*/ 1 w 247"/>
                <a:gd name="T65" fmla="*/ 1 h 192"/>
                <a:gd name="T66" fmla="*/ 1 w 247"/>
                <a:gd name="T67" fmla="*/ 1 h 192"/>
                <a:gd name="T68" fmla="*/ 1 w 247"/>
                <a:gd name="T69" fmla="*/ 1 h 192"/>
                <a:gd name="T70" fmla="*/ 1 w 247"/>
                <a:gd name="T71" fmla="*/ 1 h 192"/>
                <a:gd name="T72" fmla="*/ 1 w 247"/>
                <a:gd name="T73" fmla="*/ 1 h 192"/>
                <a:gd name="T74" fmla="*/ 1 w 247"/>
                <a:gd name="T75" fmla="*/ 1 h 192"/>
                <a:gd name="T76" fmla="*/ 1 w 247"/>
                <a:gd name="T77" fmla="*/ 1 h 192"/>
                <a:gd name="T78" fmla="*/ 1 w 247"/>
                <a:gd name="T79" fmla="*/ 1 h 192"/>
                <a:gd name="T80" fmla="*/ 1 w 247"/>
                <a:gd name="T81" fmla="*/ 1 h 192"/>
                <a:gd name="T82" fmla="*/ 1 w 247"/>
                <a:gd name="T83" fmla="*/ 1 h 192"/>
                <a:gd name="T84" fmla="*/ 1 w 247"/>
                <a:gd name="T85" fmla="*/ 1 h 192"/>
                <a:gd name="T86" fmla="*/ 1 w 247"/>
                <a:gd name="T87" fmla="*/ 1 h 192"/>
                <a:gd name="T88" fmla="*/ 1 w 247"/>
                <a:gd name="T89" fmla="*/ 1 h 192"/>
                <a:gd name="T90" fmla="*/ 1 w 247"/>
                <a:gd name="T91" fmla="*/ 1 h 192"/>
                <a:gd name="T92" fmla="*/ 1 w 247"/>
                <a:gd name="T93" fmla="*/ 1 h 192"/>
                <a:gd name="T94" fmla="*/ 1 w 247"/>
                <a:gd name="T95" fmla="*/ 1 h 192"/>
                <a:gd name="T96" fmla="*/ 1 w 247"/>
                <a:gd name="T97" fmla="*/ 1 h 192"/>
                <a:gd name="T98" fmla="*/ 1 w 247"/>
                <a:gd name="T99" fmla="*/ 1 h 192"/>
                <a:gd name="T100" fmla="*/ 1 w 247"/>
                <a:gd name="T101" fmla="*/ 1 h 192"/>
                <a:gd name="T102" fmla="*/ 1 w 247"/>
                <a:gd name="T103" fmla="*/ 1 h 192"/>
                <a:gd name="T104" fmla="*/ 1 w 247"/>
                <a:gd name="T105" fmla="*/ 1 h 192"/>
                <a:gd name="T106" fmla="*/ 1 w 247"/>
                <a:gd name="T107" fmla="*/ 1 h 192"/>
                <a:gd name="T108" fmla="*/ 1 w 247"/>
                <a:gd name="T109" fmla="*/ 1 h 192"/>
                <a:gd name="T110" fmla="*/ 1 w 247"/>
                <a:gd name="T111" fmla="*/ 1 h 192"/>
                <a:gd name="T112" fmla="*/ 1 w 247"/>
                <a:gd name="T113" fmla="*/ 1 h 192"/>
                <a:gd name="T114" fmla="*/ 1 w 247"/>
                <a:gd name="T115" fmla="*/ 0 h 192"/>
                <a:gd name="T116" fmla="*/ 1 w 247"/>
                <a:gd name="T117" fmla="*/ 1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7" h="192">
                  <a:moveTo>
                    <a:pt x="145" y="7"/>
                  </a:moveTo>
                  <a:lnTo>
                    <a:pt x="143" y="13"/>
                  </a:lnTo>
                  <a:lnTo>
                    <a:pt x="145" y="15"/>
                  </a:lnTo>
                  <a:lnTo>
                    <a:pt x="145" y="19"/>
                  </a:lnTo>
                  <a:lnTo>
                    <a:pt x="143" y="24"/>
                  </a:lnTo>
                  <a:lnTo>
                    <a:pt x="144" y="24"/>
                  </a:lnTo>
                  <a:lnTo>
                    <a:pt x="146" y="21"/>
                  </a:lnTo>
                  <a:lnTo>
                    <a:pt x="149" y="24"/>
                  </a:lnTo>
                  <a:lnTo>
                    <a:pt x="156" y="25"/>
                  </a:lnTo>
                  <a:lnTo>
                    <a:pt x="157" y="27"/>
                  </a:lnTo>
                  <a:lnTo>
                    <a:pt x="156" y="30"/>
                  </a:lnTo>
                  <a:lnTo>
                    <a:pt x="158" y="32"/>
                  </a:lnTo>
                  <a:lnTo>
                    <a:pt x="163" y="36"/>
                  </a:lnTo>
                  <a:lnTo>
                    <a:pt x="168" y="37"/>
                  </a:lnTo>
                  <a:lnTo>
                    <a:pt x="169" y="40"/>
                  </a:lnTo>
                  <a:lnTo>
                    <a:pt x="174" y="40"/>
                  </a:lnTo>
                  <a:lnTo>
                    <a:pt x="176" y="42"/>
                  </a:lnTo>
                  <a:lnTo>
                    <a:pt x="178" y="38"/>
                  </a:lnTo>
                  <a:lnTo>
                    <a:pt x="185" y="37"/>
                  </a:lnTo>
                  <a:lnTo>
                    <a:pt x="188" y="34"/>
                  </a:lnTo>
                  <a:lnTo>
                    <a:pt x="210" y="32"/>
                  </a:lnTo>
                  <a:lnTo>
                    <a:pt x="215" y="30"/>
                  </a:lnTo>
                  <a:lnTo>
                    <a:pt x="217" y="27"/>
                  </a:lnTo>
                  <a:lnTo>
                    <a:pt x="220" y="32"/>
                  </a:lnTo>
                  <a:lnTo>
                    <a:pt x="220" y="34"/>
                  </a:lnTo>
                  <a:lnTo>
                    <a:pt x="221" y="36"/>
                  </a:lnTo>
                  <a:lnTo>
                    <a:pt x="224" y="34"/>
                  </a:lnTo>
                  <a:lnTo>
                    <a:pt x="227" y="44"/>
                  </a:lnTo>
                  <a:lnTo>
                    <a:pt x="230" y="45"/>
                  </a:lnTo>
                  <a:lnTo>
                    <a:pt x="230" y="48"/>
                  </a:lnTo>
                  <a:lnTo>
                    <a:pt x="239" y="54"/>
                  </a:lnTo>
                  <a:lnTo>
                    <a:pt x="241" y="61"/>
                  </a:lnTo>
                  <a:lnTo>
                    <a:pt x="242" y="63"/>
                  </a:lnTo>
                  <a:lnTo>
                    <a:pt x="246" y="66"/>
                  </a:lnTo>
                  <a:lnTo>
                    <a:pt x="246" y="69"/>
                  </a:lnTo>
                  <a:lnTo>
                    <a:pt x="247" y="69"/>
                  </a:lnTo>
                  <a:lnTo>
                    <a:pt x="245" y="72"/>
                  </a:lnTo>
                  <a:lnTo>
                    <a:pt x="239" y="73"/>
                  </a:lnTo>
                  <a:lnTo>
                    <a:pt x="236" y="75"/>
                  </a:lnTo>
                  <a:lnTo>
                    <a:pt x="234" y="75"/>
                  </a:lnTo>
                  <a:lnTo>
                    <a:pt x="230" y="74"/>
                  </a:lnTo>
                  <a:lnTo>
                    <a:pt x="227" y="76"/>
                  </a:lnTo>
                  <a:lnTo>
                    <a:pt x="227" y="81"/>
                  </a:lnTo>
                  <a:lnTo>
                    <a:pt x="224" y="84"/>
                  </a:lnTo>
                  <a:lnTo>
                    <a:pt x="223" y="81"/>
                  </a:lnTo>
                  <a:lnTo>
                    <a:pt x="223" y="79"/>
                  </a:lnTo>
                  <a:lnTo>
                    <a:pt x="221" y="80"/>
                  </a:lnTo>
                  <a:lnTo>
                    <a:pt x="221" y="81"/>
                  </a:lnTo>
                  <a:lnTo>
                    <a:pt x="221" y="82"/>
                  </a:lnTo>
                  <a:lnTo>
                    <a:pt x="220" y="82"/>
                  </a:lnTo>
                  <a:lnTo>
                    <a:pt x="221" y="87"/>
                  </a:lnTo>
                  <a:lnTo>
                    <a:pt x="218" y="87"/>
                  </a:lnTo>
                  <a:lnTo>
                    <a:pt x="220" y="90"/>
                  </a:lnTo>
                  <a:lnTo>
                    <a:pt x="218" y="92"/>
                  </a:lnTo>
                  <a:lnTo>
                    <a:pt x="212" y="93"/>
                  </a:lnTo>
                  <a:lnTo>
                    <a:pt x="211" y="97"/>
                  </a:lnTo>
                  <a:lnTo>
                    <a:pt x="212" y="100"/>
                  </a:lnTo>
                  <a:lnTo>
                    <a:pt x="211" y="104"/>
                  </a:lnTo>
                  <a:lnTo>
                    <a:pt x="211" y="108"/>
                  </a:lnTo>
                  <a:lnTo>
                    <a:pt x="208" y="114"/>
                  </a:lnTo>
                  <a:lnTo>
                    <a:pt x="202" y="118"/>
                  </a:lnTo>
                  <a:lnTo>
                    <a:pt x="199" y="123"/>
                  </a:lnTo>
                  <a:lnTo>
                    <a:pt x="194" y="127"/>
                  </a:lnTo>
                  <a:lnTo>
                    <a:pt x="194" y="133"/>
                  </a:lnTo>
                  <a:lnTo>
                    <a:pt x="197" y="136"/>
                  </a:lnTo>
                  <a:lnTo>
                    <a:pt x="198" y="141"/>
                  </a:lnTo>
                  <a:lnTo>
                    <a:pt x="194" y="146"/>
                  </a:lnTo>
                  <a:lnTo>
                    <a:pt x="194" y="153"/>
                  </a:lnTo>
                  <a:lnTo>
                    <a:pt x="193" y="157"/>
                  </a:lnTo>
                  <a:lnTo>
                    <a:pt x="193" y="164"/>
                  </a:lnTo>
                  <a:lnTo>
                    <a:pt x="191" y="166"/>
                  </a:lnTo>
                  <a:lnTo>
                    <a:pt x="186" y="166"/>
                  </a:lnTo>
                  <a:lnTo>
                    <a:pt x="186" y="170"/>
                  </a:lnTo>
                  <a:lnTo>
                    <a:pt x="180" y="174"/>
                  </a:lnTo>
                  <a:lnTo>
                    <a:pt x="176" y="177"/>
                  </a:lnTo>
                  <a:lnTo>
                    <a:pt x="175" y="182"/>
                  </a:lnTo>
                  <a:lnTo>
                    <a:pt x="176" y="188"/>
                  </a:lnTo>
                  <a:lnTo>
                    <a:pt x="174" y="190"/>
                  </a:lnTo>
                  <a:lnTo>
                    <a:pt x="166" y="192"/>
                  </a:lnTo>
                  <a:lnTo>
                    <a:pt x="161" y="184"/>
                  </a:lnTo>
                  <a:lnTo>
                    <a:pt x="161" y="183"/>
                  </a:lnTo>
                  <a:lnTo>
                    <a:pt x="157" y="184"/>
                  </a:lnTo>
                  <a:lnTo>
                    <a:pt x="155" y="190"/>
                  </a:lnTo>
                  <a:lnTo>
                    <a:pt x="154" y="188"/>
                  </a:lnTo>
                  <a:lnTo>
                    <a:pt x="152" y="180"/>
                  </a:lnTo>
                  <a:lnTo>
                    <a:pt x="149" y="170"/>
                  </a:lnTo>
                  <a:lnTo>
                    <a:pt x="140" y="169"/>
                  </a:lnTo>
                  <a:lnTo>
                    <a:pt x="137" y="169"/>
                  </a:lnTo>
                  <a:lnTo>
                    <a:pt x="134" y="176"/>
                  </a:lnTo>
                  <a:lnTo>
                    <a:pt x="130" y="178"/>
                  </a:lnTo>
                  <a:lnTo>
                    <a:pt x="127" y="176"/>
                  </a:lnTo>
                  <a:lnTo>
                    <a:pt x="125" y="177"/>
                  </a:lnTo>
                  <a:lnTo>
                    <a:pt x="120" y="184"/>
                  </a:lnTo>
                  <a:lnTo>
                    <a:pt x="116" y="187"/>
                  </a:lnTo>
                  <a:lnTo>
                    <a:pt x="115" y="192"/>
                  </a:lnTo>
                  <a:lnTo>
                    <a:pt x="112" y="192"/>
                  </a:lnTo>
                  <a:lnTo>
                    <a:pt x="108" y="186"/>
                  </a:lnTo>
                  <a:lnTo>
                    <a:pt x="102" y="184"/>
                  </a:lnTo>
                  <a:lnTo>
                    <a:pt x="102" y="180"/>
                  </a:lnTo>
                  <a:lnTo>
                    <a:pt x="102" y="174"/>
                  </a:lnTo>
                  <a:lnTo>
                    <a:pt x="101" y="171"/>
                  </a:lnTo>
                  <a:lnTo>
                    <a:pt x="98" y="171"/>
                  </a:lnTo>
                  <a:lnTo>
                    <a:pt x="95" y="166"/>
                  </a:lnTo>
                  <a:lnTo>
                    <a:pt x="91" y="166"/>
                  </a:lnTo>
                  <a:lnTo>
                    <a:pt x="86" y="169"/>
                  </a:lnTo>
                  <a:lnTo>
                    <a:pt x="84" y="171"/>
                  </a:lnTo>
                  <a:lnTo>
                    <a:pt x="83" y="170"/>
                  </a:lnTo>
                  <a:lnTo>
                    <a:pt x="83" y="168"/>
                  </a:lnTo>
                  <a:lnTo>
                    <a:pt x="84" y="165"/>
                  </a:lnTo>
                  <a:lnTo>
                    <a:pt x="83" y="157"/>
                  </a:lnTo>
                  <a:lnTo>
                    <a:pt x="80" y="156"/>
                  </a:lnTo>
                  <a:lnTo>
                    <a:pt x="77" y="154"/>
                  </a:lnTo>
                  <a:lnTo>
                    <a:pt x="76" y="150"/>
                  </a:lnTo>
                  <a:lnTo>
                    <a:pt x="72" y="148"/>
                  </a:lnTo>
                  <a:lnTo>
                    <a:pt x="65" y="157"/>
                  </a:lnTo>
                  <a:lnTo>
                    <a:pt x="65" y="162"/>
                  </a:lnTo>
                  <a:lnTo>
                    <a:pt x="58" y="170"/>
                  </a:lnTo>
                  <a:lnTo>
                    <a:pt x="54" y="171"/>
                  </a:lnTo>
                  <a:lnTo>
                    <a:pt x="52" y="171"/>
                  </a:lnTo>
                  <a:lnTo>
                    <a:pt x="52" y="168"/>
                  </a:lnTo>
                  <a:lnTo>
                    <a:pt x="53" y="158"/>
                  </a:lnTo>
                  <a:lnTo>
                    <a:pt x="54" y="154"/>
                  </a:lnTo>
                  <a:lnTo>
                    <a:pt x="53" y="146"/>
                  </a:lnTo>
                  <a:lnTo>
                    <a:pt x="53" y="142"/>
                  </a:lnTo>
                  <a:lnTo>
                    <a:pt x="43" y="133"/>
                  </a:lnTo>
                  <a:lnTo>
                    <a:pt x="40" y="134"/>
                  </a:lnTo>
                  <a:lnTo>
                    <a:pt x="35" y="134"/>
                  </a:lnTo>
                  <a:lnTo>
                    <a:pt x="35" y="128"/>
                  </a:lnTo>
                  <a:lnTo>
                    <a:pt x="31" y="128"/>
                  </a:lnTo>
                  <a:lnTo>
                    <a:pt x="29" y="124"/>
                  </a:lnTo>
                  <a:lnTo>
                    <a:pt x="24" y="124"/>
                  </a:lnTo>
                  <a:lnTo>
                    <a:pt x="22" y="126"/>
                  </a:lnTo>
                  <a:lnTo>
                    <a:pt x="20" y="124"/>
                  </a:lnTo>
                  <a:lnTo>
                    <a:pt x="16" y="121"/>
                  </a:lnTo>
                  <a:lnTo>
                    <a:pt x="14" y="118"/>
                  </a:lnTo>
                  <a:lnTo>
                    <a:pt x="16" y="110"/>
                  </a:lnTo>
                  <a:lnTo>
                    <a:pt x="5" y="109"/>
                  </a:lnTo>
                  <a:lnTo>
                    <a:pt x="2" y="108"/>
                  </a:lnTo>
                  <a:lnTo>
                    <a:pt x="2" y="103"/>
                  </a:lnTo>
                  <a:lnTo>
                    <a:pt x="0" y="99"/>
                  </a:lnTo>
                  <a:lnTo>
                    <a:pt x="6" y="92"/>
                  </a:lnTo>
                  <a:lnTo>
                    <a:pt x="7" y="87"/>
                  </a:lnTo>
                  <a:lnTo>
                    <a:pt x="5" y="85"/>
                  </a:lnTo>
                  <a:lnTo>
                    <a:pt x="5" y="80"/>
                  </a:lnTo>
                  <a:lnTo>
                    <a:pt x="5" y="70"/>
                  </a:lnTo>
                  <a:lnTo>
                    <a:pt x="5" y="55"/>
                  </a:lnTo>
                  <a:lnTo>
                    <a:pt x="1" y="43"/>
                  </a:lnTo>
                  <a:lnTo>
                    <a:pt x="2" y="43"/>
                  </a:lnTo>
                  <a:lnTo>
                    <a:pt x="4" y="39"/>
                  </a:lnTo>
                  <a:lnTo>
                    <a:pt x="4" y="36"/>
                  </a:lnTo>
                  <a:lnTo>
                    <a:pt x="2" y="32"/>
                  </a:lnTo>
                  <a:lnTo>
                    <a:pt x="2" y="31"/>
                  </a:lnTo>
                  <a:lnTo>
                    <a:pt x="8" y="33"/>
                  </a:lnTo>
                  <a:lnTo>
                    <a:pt x="12" y="37"/>
                  </a:lnTo>
                  <a:lnTo>
                    <a:pt x="16" y="37"/>
                  </a:lnTo>
                  <a:lnTo>
                    <a:pt x="17" y="36"/>
                  </a:lnTo>
                  <a:lnTo>
                    <a:pt x="19" y="36"/>
                  </a:lnTo>
                  <a:lnTo>
                    <a:pt x="32" y="38"/>
                  </a:lnTo>
                  <a:lnTo>
                    <a:pt x="38" y="37"/>
                  </a:lnTo>
                  <a:lnTo>
                    <a:pt x="54" y="26"/>
                  </a:lnTo>
                  <a:lnTo>
                    <a:pt x="64" y="26"/>
                  </a:lnTo>
                  <a:lnTo>
                    <a:pt x="66" y="24"/>
                  </a:lnTo>
                  <a:lnTo>
                    <a:pt x="72" y="25"/>
                  </a:lnTo>
                  <a:lnTo>
                    <a:pt x="73" y="21"/>
                  </a:lnTo>
                  <a:lnTo>
                    <a:pt x="74" y="13"/>
                  </a:lnTo>
                  <a:lnTo>
                    <a:pt x="77" y="9"/>
                  </a:lnTo>
                  <a:lnTo>
                    <a:pt x="80" y="10"/>
                  </a:lnTo>
                  <a:lnTo>
                    <a:pt x="85" y="18"/>
                  </a:lnTo>
                  <a:lnTo>
                    <a:pt x="86" y="15"/>
                  </a:lnTo>
                  <a:lnTo>
                    <a:pt x="94" y="13"/>
                  </a:lnTo>
                  <a:lnTo>
                    <a:pt x="100" y="9"/>
                  </a:lnTo>
                  <a:lnTo>
                    <a:pt x="101" y="4"/>
                  </a:lnTo>
                  <a:lnTo>
                    <a:pt x="98" y="1"/>
                  </a:lnTo>
                  <a:lnTo>
                    <a:pt x="101" y="0"/>
                  </a:lnTo>
                  <a:lnTo>
                    <a:pt x="107" y="1"/>
                  </a:lnTo>
                  <a:lnTo>
                    <a:pt x="114" y="0"/>
                  </a:lnTo>
                  <a:lnTo>
                    <a:pt x="118" y="3"/>
                  </a:lnTo>
                  <a:lnTo>
                    <a:pt x="137" y="3"/>
                  </a:lnTo>
                  <a:lnTo>
                    <a:pt x="145"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2" name="Freeform 1031"/>
            <p:cNvSpPr>
              <a:spLocks noChangeAspect="1"/>
            </p:cNvSpPr>
            <p:nvPr/>
          </p:nvSpPr>
          <p:spPr bwMode="auto">
            <a:xfrm>
              <a:off x="3046" y="2875"/>
              <a:ext cx="144" cy="157"/>
            </a:xfrm>
            <a:custGeom>
              <a:avLst/>
              <a:gdLst>
                <a:gd name="T0" fmla="*/ 0 w 289"/>
                <a:gd name="T1" fmla="*/ 1 h 314"/>
                <a:gd name="T2" fmla="*/ 0 w 289"/>
                <a:gd name="T3" fmla="*/ 1 h 314"/>
                <a:gd name="T4" fmla="*/ 0 w 289"/>
                <a:gd name="T5" fmla="*/ 1 h 314"/>
                <a:gd name="T6" fmla="*/ 0 w 289"/>
                <a:gd name="T7" fmla="*/ 1 h 314"/>
                <a:gd name="T8" fmla="*/ 0 w 289"/>
                <a:gd name="T9" fmla="*/ 1 h 314"/>
                <a:gd name="T10" fmla="*/ 0 w 289"/>
                <a:gd name="T11" fmla="*/ 1 h 314"/>
                <a:gd name="T12" fmla="*/ 0 w 289"/>
                <a:gd name="T13" fmla="*/ 1 h 314"/>
                <a:gd name="T14" fmla="*/ 0 w 289"/>
                <a:gd name="T15" fmla="*/ 1 h 314"/>
                <a:gd name="T16" fmla="*/ 0 w 289"/>
                <a:gd name="T17" fmla="*/ 1 h 314"/>
                <a:gd name="T18" fmla="*/ 0 w 289"/>
                <a:gd name="T19" fmla="*/ 1 h 314"/>
                <a:gd name="T20" fmla="*/ 0 w 289"/>
                <a:gd name="T21" fmla="*/ 1 h 314"/>
                <a:gd name="T22" fmla="*/ 0 w 289"/>
                <a:gd name="T23" fmla="*/ 1 h 314"/>
                <a:gd name="T24" fmla="*/ 0 w 289"/>
                <a:gd name="T25" fmla="*/ 1 h 314"/>
                <a:gd name="T26" fmla="*/ 0 w 289"/>
                <a:gd name="T27" fmla="*/ 1 h 314"/>
                <a:gd name="T28" fmla="*/ 0 w 289"/>
                <a:gd name="T29" fmla="*/ 1 h 314"/>
                <a:gd name="T30" fmla="*/ 0 w 289"/>
                <a:gd name="T31" fmla="*/ 1 h 314"/>
                <a:gd name="T32" fmla="*/ 0 w 289"/>
                <a:gd name="T33" fmla="*/ 1 h 314"/>
                <a:gd name="T34" fmla="*/ 0 w 289"/>
                <a:gd name="T35" fmla="*/ 1 h 314"/>
                <a:gd name="T36" fmla="*/ 0 w 289"/>
                <a:gd name="T37" fmla="*/ 1 h 314"/>
                <a:gd name="T38" fmla="*/ 0 w 289"/>
                <a:gd name="T39" fmla="*/ 1 h 314"/>
                <a:gd name="T40" fmla="*/ 0 w 289"/>
                <a:gd name="T41" fmla="*/ 1 h 314"/>
                <a:gd name="T42" fmla="*/ 0 w 289"/>
                <a:gd name="T43" fmla="*/ 1 h 314"/>
                <a:gd name="T44" fmla="*/ 0 w 289"/>
                <a:gd name="T45" fmla="*/ 1 h 314"/>
                <a:gd name="T46" fmla="*/ 0 w 289"/>
                <a:gd name="T47" fmla="*/ 1 h 314"/>
                <a:gd name="T48" fmla="*/ 0 w 289"/>
                <a:gd name="T49" fmla="*/ 1 h 314"/>
                <a:gd name="T50" fmla="*/ 0 w 289"/>
                <a:gd name="T51" fmla="*/ 1 h 314"/>
                <a:gd name="T52" fmla="*/ 0 w 289"/>
                <a:gd name="T53" fmla="*/ 1 h 314"/>
                <a:gd name="T54" fmla="*/ 0 w 289"/>
                <a:gd name="T55" fmla="*/ 1 h 314"/>
                <a:gd name="T56" fmla="*/ 0 w 289"/>
                <a:gd name="T57" fmla="*/ 1 h 314"/>
                <a:gd name="T58" fmla="*/ 0 w 289"/>
                <a:gd name="T59" fmla="*/ 1 h 314"/>
                <a:gd name="T60" fmla="*/ 0 w 289"/>
                <a:gd name="T61" fmla="*/ 1 h 314"/>
                <a:gd name="T62" fmla="*/ 0 w 289"/>
                <a:gd name="T63" fmla="*/ 1 h 314"/>
                <a:gd name="T64" fmla="*/ 0 w 289"/>
                <a:gd name="T65" fmla="*/ 1 h 314"/>
                <a:gd name="T66" fmla="*/ 0 w 289"/>
                <a:gd name="T67" fmla="*/ 1 h 314"/>
                <a:gd name="T68" fmla="*/ 0 w 289"/>
                <a:gd name="T69" fmla="*/ 1 h 314"/>
                <a:gd name="T70" fmla="*/ 0 w 289"/>
                <a:gd name="T71" fmla="*/ 1 h 314"/>
                <a:gd name="T72" fmla="*/ 0 w 289"/>
                <a:gd name="T73" fmla="*/ 1 h 314"/>
                <a:gd name="T74" fmla="*/ 0 w 289"/>
                <a:gd name="T75" fmla="*/ 1 h 314"/>
                <a:gd name="T76" fmla="*/ 0 w 289"/>
                <a:gd name="T77" fmla="*/ 1 h 314"/>
                <a:gd name="T78" fmla="*/ 0 w 289"/>
                <a:gd name="T79" fmla="*/ 1 h 314"/>
                <a:gd name="T80" fmla="*/ 0 w 289"/>
                <a:gd name="T81" fmla="*/ 1 h 314"/>
                <a:gd name="T82" fmla="*/ 0 w 289"/>
                <a:gd name="T83" fmla="*/ 1 h 314"/>
                <a:gd name="T84" fmla="*/ 0 w 289"/>
                <a:gd name="T85" fmla="*/ 1 h 314"/>
                <a:gd name="T86" fmla="*/ 0 w 289"/>
                <a:gd name="T87" fmla="*/ 1 h 314"/>
                <a:gd name="T88" fmla="*/ 0 w 289"/>
                <a:gd name="T89" fmla="*/ 1 h 314"/>
                <a:gd name="T90" fmla="*/ 0 w 289"/>
                <a:gd name="T91" fmla="*/ 1 h 314"/>
                <a:gd name="T92" fmla="*/ 0 w 289"/>
                <a:gd name="T93" fmla="*/ 1 h 314"/>
                <a:gd name="T94" fmla="*/ 0 w 289"/>
                <a:gd name="T95" fmla="*/ 1 h 314"/>
                <a:gd name="T96" fmla="*/ 0 w 289"/>
                <a:gd name="T97" fmla="*/ 1 h 314"/>
                <a:gd name="T98" fmla="*/ 0 w 289"/>
                <a:gd name="T99" fmla="*/ 1 h 314"/>
                <a:gd name="T100" fmla="*/ 0 w 289"/>
                <a:gd name="T101" fmla="*/ 1 h 314"/>
                <a:gd name="T102" fmla="*/ 0 w 289"/>
                <a:gd name="T103" fmla="*/ 1 h 3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9" h="314">
                  <a:moveTo>
                    <a:pt x="239" y="2"/>
                  </a:moveTo>
                  <a:lnTo>
                    <a:pt x="247" y="2"/>
                  </a:lnTo>
                  <a:lnTo>
                    <a:pt x="247" y="6"/>
                  </a:lnTo>
                  <a:lnTo>
                    <a:pt x="251" y="11"/>
                  </a:lnTo>
                  <a:lnTo>
                    <a:pt x="250" y="16"/>
                  </a:lnTo>
                  <a:lnTo>
                    <a:pt x="247" y="22"/>
                  </a:lnTo>
                  <a:lnTo>
                    <a:pt x="246" y="27"/>
                  </a:lnTo>
                  <a:lnTo>
                    <a:pt x="247" y="32"/>
                  </a:lnTo>
                  <a:lnTo>
                    <a:pt x="252" y="33"/>
                  </a:lnTo>
                  <a:lnTo>
                    <a:pt x="262" y="30"/>
                  </a:lnTo>
                  <a:lnTo>
                    <a:pt x="267" y="35"/>
                  </a:lnTo>
                  <a:lnTo>
                    <a:pt x="267" y="39"/>
                  </a:lnTo>
                  <a:lnTo>
                    <a:pt x="267" y="42"/>
                  </a:lnTo>
                  <a:lnTo>
                    <a:pt x="268" y="45"/>
                  </a:lnTo>
                  <a:lnTo>
                    <a:pt x="270" y="46"/>
                  </a:lnTo>
                  <a:lnTo>
                    <a:pt x="271" y="51"/>
                  </a:lnTo>
                  <a:lnTo>
                    <a:pt x="270" y="54"/>
                  </a:lnTo>
                  <a:lnTo>
                    <a:pt x="268" y="57"/>
                  </a:lnTo>
                  <a:lnTo>
                    <a:pt x="277" y="62"/>
                  </a:lnTo>
                  <a:lnTo>
                    <a:pt x="286" y="68"/>
                  </a:lnTo>
                  <a:lnTo>
                    <a:pt x="287" y="78"/>
                  </a:lnTo>
                  <a:lnTo>
                    <a:pt x="289" y="84"/>
                  </a:lnTo>
                  <a:lnTo>
                    <a:pt x="286" y="89"/>
                  </a:lnTo>
                  <a:lnTo>
                    <a:pt x="281" y="102"/>
                  </a:lnTo>
                  <a:lnTo>
                    <a:pt x="277" y="105"/>
                  </a:lnTo>
                  <a:lnTo>
                    <a:pt x="269" y="116"/>
                  </a:lnTo>
                  <a:lnTo>
                    <a:pt x="265" y="118"/>
                  </a:lnTo>
                  <a:lnTo>
                    <a:pt x="262" y="124"/>
                  </a:lnTo>
                  <a:lnTo>
                    <a:pt x="253" y="124"/>
                  </a:lnTo>
                  <a:lnTo>
                    <a:pt x="245" y="129"/>
                  </a:lnTo>
                  <a:lnTo>
                    <a:pt x="245" y="131"/>
                  </a:lnTo>
                  <a:lnTo>
                    <a:pt x="243" y="134"/>
                  </a:lnTo>
                  <a:lnTo>
                    <a:pt x="245" y="137"/>
                  </a:lnTo>
                  <a:lnTo>
                    <a:pt x="250" y="141"/>
                  </a:lnTo>
                  <a:lnTo>
                    <a:pt x="249" y="144"/>
                  </a:lnTo>
                  <a:lnTo>
                    <a:pt x="253" y="147"/>
                  </a:lnTo>
                  <a:lnTo>
                    <a:pt x="253" y="152"/>
                  </a:lnTo>
                  <a:lnTo>
                    <a:pt x="245" y="154"/>
                  </a:lnTo>
                  <a:lnTo>
                    <a:pt x="238" y="158"/>
                  </a:lnTo>
                  <a:lnTo>
                    <a:pt x="238" y="160"/>
                  </a:lnTo>
                  <a:lnTo>
                    <a:pt x="235" y="162"/>
                  </a:lnTo>
                  <a:lnTo>
                    <a:pt x="232" y="168"/>
                  </a:lnTo>
                  <a:lnTo>
                    <a:pt x="234" y="173"/>
                  </a:lnTo>
                  <a:lnTo>
                    <a:pt x="234" y="178"/>
                  </a:lnTo>
                  <a:lnTo>
                    <a:pt x="232" y="182"/>
                  </a:lnTo>
                  <a:lnTo>
                    <a:pt x="232" y="185"/>
                  </a:lnTo>
                  <a:lnTo>
                    <a:pt x="228" y="184"/>
                  </a:lnTo>
                  <a:lnTo>
                    <a:pt x="225" y="185"/>
                  </a:lnTo>
                  <a:lnTo>
                    <a:pt x="221" y="184"/>
                  </a:lnTo>
                  <a:lnTo>
                    <a:pt x="217" y="179"/>
                  </a:lnTo>
                  <a:lnTo>
                    <a:pt x="215" y="176"/>
                  </a:lnTo>
                  <a:lnTo>
                    <a:pt x="208" y="176"/>
                  </a:lnTo>
                  <a:lnTo>
                    <a:pt x="201" y="178"/>
                  </a:lnTo>
                  <a:lnTo>
                    <a:pt x="199" y="183"/>
                  </a:lnTo>
                  <a:lnTo>
                    <a:pt x="201" y="188"/>
                  </a:lnTo>
                  <a:lnTo>
                    <a:pt x="199" y="194"/>
                  </a:lnTo>
                  <a:lnTo>
                    <a:pt x="201" y="201"/>
                  </a:lnTo>
                  <a:lnTo>
                    <a:pt x="197" y="209"/>
                  </a:lnTo>
                  <a:lnTo>
                    <a:pt x="193" y="212"/>
                  </a:lnTo>
                  <a:lnTo>
                    <a:pt x="190" y="213"/>
                  </a:lnTo>
                  <a:lnTo>
                    <a:pt x="186" y="213"/>
                  </a:lnTo>
                  <a:lnTo>
                    <a:pt x="169" y="226"/>
                  </a:lnTo>
                  <a:lnTo>
                    <a:pt x="167" y="227"/>
                  </a:lnTo>
                  <a:lnTo>
                    <a:pt x="165" y="226"/>
                  </a:lnTo>
                  <a:lnTo>
                    <a:pt x="162" y="226"/>
                  </a:lnTo>
                  <a:lnTo>
                    <a:pt x="157" y="233"/>
                  </a:lnTo>
                  <a:lnTo>
                    <a:pt x="154" y="231"/>
                  </a:lnTo>
                  <a:lnTo>
                    <a:pt x="148" y="232"/>
                  </a:lnTo>
                  <a:lnTo>
                    <a:pt x="149" y="237"/>
                  </a:lnTo>
                  <a:lnTo>
                    <a:pt x="145" y="242"/>
                  </a:lnTo>
                  <a:lnTo>
                    <a:pt x="143" y="243"/>
                  </a:lnTo>
                  <a:lnTo>
                    <a:pt x="133" y="245"/>
                  </a:lnTo>
                  <a:lnTo>
                    <a:pt x="131" y="250"/>
                  </a:lnTo>
                  <a:lnTo>
                    <a:pt x="130" y="251"/>
                  </a:lnTo>
                  <a:lnTo>
                    <a:pt x="131" y="251"/>
                  </a:lnTo>
                  <a:lnTo>
                    <a:pt x="131" y="252"/>
                  </a:lnTo>
                  <a:lnTo>
                    <a:pt x="131" y="255"/>
                  </a:lnTo>
                  <a:lnTo>
                    <a:pt x="132" y="256"/>
                  </a:lnTo>
                  <a:lnTo>
                    <a:pt x="132" y="257"/>
                  </a:lnTo>
                  <a:lnTo>
                    <a:pt x="138" y="262"/>
                  </a:lnTo>
                  <a:lnTo>
                    <a:pt x="138" y="264"/>
                  </a:lnTo>
                  <a:lnTo>
                    <a:pt x="141" y="266"/>
                  </a:lnTo>
                  <a:lnTo>
                    <a:pt x="141" y="269"/>
                  </a:lnTo>
                  <a:lnTo>
                    <a:pt x="142" y="270"/>
                  </a:lnTo>
                  <a:lnTo>
                    <a:pt x="141" y="274"/>
                  </a:lnTo>
                  <a:lnTo>
                    <a:pt x="133" y="275"/>
                  </a:lnTo>
                  <a:lnTo>
                    <a:pt x="133" y="278"/>
                  </a:lnTo>
                  <a:lnTo>
                    <a:pt x="136" y="280"/>
                  </a:lnTo>
                  <a:lnTo>
                    <a:pt x="135" y="282"/>
                  </a:lnTo>
                  <a:lnTo>
                    <a:pt x="133" y="284"/>
                  </a:lnTo>
                  <a:lnTo>
                    <a:pt x="131" y="281"/>
                  </a:lnTo>
                  <a:lnTo>
                    <a:pt x="131" y="282"/>
                  </a:lnTo>
                  <a:lnTo>
                    <a:pt x="131" y="286"/>
                  </a:lnTo>
                  <a:lnTo>
                    <a:pt x="130" y="286"/>
                  </a:lnTo>
                  <a:lnTo>
                    <a:pt x="131" y="288"/>
                  </a:lnTo>
                  <a:lnTo>
                    <a:pt x="130" y="291"/>
                  </a:lnTo>
                  <a:lnTo>
                    <a:pt x="129" y="291"/>
                  </a:lnTo>
                  <a:lnTo>
                    <a:pt x="125" y="291"/>
                  </a:lnTo>
                  <a:lnTo>
                    <a:pt x="123" y="293"/>
                  </a:lnTo>
                  <a:lnTo>
                    <a:pt x="118" y="285"/>
                  </a:lnTo>
                  <a:lnTo>
                    <a:pt x="115" y="274"/>
                  </a:lnTo>
                  <a:lnTo>
                    <a:pt x="111" y="266"/>
                  </a:lnTo>
                  <a:lnTo>
                    <a:pt x="106" y="269"/>
                  </a:lnTo>
                  <a:lnTo>
                    <a:pt x="101" y="270"/>
                  </a:lnTo>
                  <a:lnTo>
                    <a:pt x="90" y="268"/>
                  </a:lnTo>
                  <a:lnTo>
                    <a:pt x="84" y="269"/>
                  </a:lnTo>
                  <a:lnTo>
                    <a:pt x="87" y="272"/>
                  </a:lnTo>
                  <a:lnTo>
                    <a:pt x="81" y="275"/>
                  </a:lnTo>
                  <a:lnTo>
                    <a:pt x="76" y="275"/>
                  </a:lnTo>
                  <a:lnTo>
                    <a:pt x="60" y="282"/>
                  </a:lnTo>
                  <a:lnTo>
                    <a:pt x="58" y="287"/>
                  </a:lnTo>
                  <a:lnTo>
                    <a:pt x="55" y="290"/>
                  </a:lnTo>
                  <a:lnTo>
                    <a:pt x="55" y="294"/>
                  </a:lnTo>
                  <a:lnTo>
                    <a:pt x="55" y="296"/>
                  </a:lnTo>
                  <a:lnTo>
                    <a:pt x="59" y="298"/>
                  </a:lnTo>
                  <a:lnTo>
                    <a:pt x="60" y="300"/>
                  </a:lnTo>
                  <a:lnTo>
                    <a:pt x="55" y="304"/>
                  </a:lnTo>
                  <a:lnTo>
                    <a:pt x="48" y="306"/>
                  </a:lnTo>
                  <a:lnTo>
                    <a:pt x="45" y="312"/>
                  </a:lnTo>
                  <a:lnTo>
                    <a:pt x="33" y="314"/>
                  </a:lnTo>
                  <a:lnTo>
                    <a:pt x="28" y="312"/>
                  </a:lnTo>
                  <a:lnTo>
                    <a:pt x="24" y="310"/>
                  </a:lnTo>
                  <a:lnTo>
                    <a:pt x="15" y="311"/>
                  </a:lnTo>
                  <a:lnTo>
                    <a:pt x="11" y="312"/>
                  </a:lnTo>
                  <a:lnTo>
                    <a:pt x="9" y="308"/>
                  </a:lnTo>
                  <a:lnTo>
                    <a:pt x="10" y="306"/>
                  </a:lnTo>
                  <a:lnTo>
                    <a:pt x="11" y="302"/>
                  </a:lnTo>
                  <a:lnTo>
                    <a:pt x="15" y="299"/>
                  </a:lnTo>
                  <a:lnTo>
                    <a:pt x="15" y="296"/>
                  </a:lnTo>
                  <a:lnTo>
                    <a:pt x="9" y="282"/>
                  </a:lnTo>
                  <a:lnTo>
                    <a:pt x="5" y="280"/>
                  </a:lnTo>
                  <a:lnTo>
                    <a:pt x="5" y="274"/>
                  </a:lnTo>
                  <a:lnTo>
                    <a:pt x="9" y="269"/>
                  </a:lnTo>
                  <a:lnTo>
                    <a:pt x="9" y="267"/>
                  </a:lnTo>
                  <a:lnTo>
                    <a:pt x="6" y="266"/>
                  </a:lnTo>
                  <a:lnTo>
                    <a:pt x="3" y="260"/>
                  </a:lnTo>
                  <a:lnTo>
                    <a:pt x="23" y="257"/>
                  </a:lnTo>
                  <a:lnTo>
                    <a:pt x="24" y="254"/>
                  </a:lnTo>
                  <a:lnTo>
                    <a:pt x="17" y="249"/>
                  </a:lnTo>
                  <a:lnTo>
                    <a:pt x="1" y="228"/>
                  </a:lnTo>
                  <a:lnTo>
                    <a:pt x="0" y="224"/>
                  </a:lnTo>
                  <a:lnTo>
                    <a:pt x="0" y="219"/>
                  </a:lnTo>
                  <a:lnTo>
                    <a:pt x="5" y="216"/>
                  </a:lnTo>
                  <a:lnTo>
                    <a:pt x="6" y="213"/>
                  </a:lnTo>
                  <a:lnTo>
                    <a:pt x="22" y="209"/>
                  </a:lnTo>
                  <a:lnTo>
                    <a:pt x="21" y="206"/>
                  </a:lnTo>
                  <a:lnTo>
                    <a:pt x="21" y="201"/>
                  </a:lnTo>
                  <a:lnTo>
                    <a:pt x="17" y="198"/>
                  </a:lnTo>
                  <a:lnTo>
                    <a:pt x="16" y="190"/>
                  </a:lnTo>
                  <a:lnTo>
                    <a:pt x="19" y="190"/>
                  </a:lnTo>
                  <a:lnTo>
                    <a:pt x="21" y="188"/>
                  </a:lnTo>
                  <a:lnTo>
                    <a:pt x="23" y="185"/>
                  </a:lnTo>
                  <a:lnTo>
                    <a:pt x="29" y="185"/>
                  </a:lnTo>
                  <a:lnTo>
                    <a:pt x="35" y="178"/>
                  </a:lnTo>
                  <a:lnTo>
                    <a:pt x="31" y="167"/>
                  </a:lnTo>
                  <a:lnTo>
                    <a:pt x="30" y="165"/>
                  </a:lnTo>
                  <a:lnTo>
                    <a:pt x="31" y="162"/>
                  </a:lnTo>
                  <a:lnTo>
                    <a:pt x="36" y="155"/>
                  </a:lnTo>
                  <a:lnTo>
                    <a:pt x="28" y="149"/>
                  </a:lnTo>
                  <a:lnTo>
                    <a:pt x="23" y="148"/>
                  </a:lnTo>
                  <a:lnTo>
                    <a:pt x="18" y="144"/>
                  </a:lnTo>
                  <a:lnTo>
                    <a:pt x="30" y="138"/>
                  </a:lnTo>
                  <a:lnTo>
                    <a:pt x="46" y="135"/>
                  </a:lnTo>
                  <a:lnTo>
                    <a:pt x="47" y="132"/>
                  </a:lnTo>
                  <a:lnTo>
                    <a:pt x="41" y="124"/>
                  </a:lnTo>
                  <a:lnTo>
                    <a:pt x="37" y="116"/>
                  </a:lnTo>
                  <a:lnTo>
                    <a:pt x="37" y="114"/>
                  </a:lnTo>
                  <a:lnTo>
                    <a:pt x="41" y="116"/>
                  </a:lnTo>
                  <a:lnTo>
                    <a:pt x="43" y="117"/>
                  </a:lnTo>
                  <a:lnTo>
                    <a:pt x="46" y="116"/>
                  </a:lnTo>
                  <a:lnTo>
                    <a:pt x="48" y="113"/>
                  </a:lnTo>
                  <a:lnTo>
                    <a:pt x="51" y="113"/>
                  </a:lnTo>
                  <a:lnTo>
                    <a:pt x="53" y="114"/>
                  </a:lnTo>
                  <a:lnTo>
                    <a:pt x="55" y="114"/>
                  </a:lnTo>
                  <a:lnTo>
                    <a:pt x="58" y="107"/>
                  </a:lnTo>
                  <a:lnTo>
                    <a:pt x="60" y="105"/>
                  </a:lnTo>
                  <a:lnTo>
                    <a:pt x="63" y="104"/>
                  </a:lnTo>
                  <a:lnTo>
                    <a:pt x="66" y="101"/>
                  </a:lnTo>
                  <a:lnTo>
                    <a:pt x="67" y="101"/>
                  </a:lnTo>
                  <a:lnTo>
                    <a:pt x="70" y="99"/>
                  </a:lnTo>
                  <a:lnTo>
                    <a:pt x="72" y="96"/>
                  </a:lnTo>
                  <a:lnTo>
                    <a:pt x="73" y="95"/>
                  </a:lnTo>
                  <a:lnTo>
                    <a:pt x="78" y="100"/>
                  </a:lnTo>
                  <a:lnTo>
                    <a:pt x="78" y="101"/>
                  </a:lnTo>
                  <a:lnTo>
                    <a:pt x="83" y="104"/>
                  </a:lnTo>
                  <a:lnTo>
                    <a:pt x="89" y="95"/>
                  </a:lnTo>
                  <a:lnTo>
                    <a:pt x="90" y="90"/>
                  </a:lnTo>
                  <a:lnTo>
                    <a:pt x="96" y="83"/>
                  </a:lnTo>
                  <a:lnTo>
                    <a:pt x="100" y="81"/>
                  </a:lnTo>
                  <a:lnTo>
                    <a:pt x="106" y="81"/>
                  </a:lnTo>
                  <a:lnTo>
                    <a:pt x="121" y="86"/>
                  </a:lnTo>
                  <a:lnTo>
                    <a:pt x="130" y="87"/>
                  </a:lnTo>
                  <a:lnTo>
                    <a:pt x="131" y="80"/>
                  </a:lnTo>
                  <a:lnTo>
                    <a:pt x="130" y="75"/>
                  </a:lnTo>
                  <a:lnTo>
                    <a:pt x="133" y="71"/>
                  </a:lnTo>
                  <a:lnTo>
                    <a:pt x="136" y="60"/>
                  </a:lnTo>
                  <a:lnTo>
                    <a:pt x="138" y="57"/>
                  </a:lnTo>
                  <a:lnTo>
                    <a:pt x="139" y="57"/>
                  </a:lnTo>
                  <a:lnTo>
                    <a:pt x="144" y="59"/>
                  </a:lnTo>
                  <a:lnTo>
                    <a:pt x="147" y="58"/>
                  </a:lnTo>
                  <a:lnTo>
                    <a:pt x="149" y="60"/>
                  </a:lnTo>
                  <a:lnTo>
                    <a:pt x="150" y="59"/>
                  </a:lnTo>
                  <a:lnTo>
                    <a:pt x="151" y="59"/>
                  </a:lnTo>
                  <a:lnTo>
                    <a:pt x="157" y="60"/>
                  </a:lnTo>
                  <a:lnTo>
                    <a:pt x="159" y="60"/>
                  </a:lnTo>
                  <a:lnTo>
                    <a:pt x="160" y="60"/>
                  </a:lnTo>
                  <a:lnTo>
                    <a:pt x="161" y="60"/>
                  </a:lnTo>
                  <a:lnTo>
                    <a:pt x="162" y="62"/>
                  </a:lnTo>
                  <a:lnTo>
                    <a:pt x="163" y="62"/>
                  </a:lnTo>
                  <a:lnTo>
                    <a:pt x="165" y="63"/>
                  </a:lnTo>
                  <a:lnTo>
                    <a:pt x="166" y="63"/>
                  </a:lnTo>
                  <a:lnTo>
                    <a:pt x="167" y="63"/>
                  </a:lnTo>
                  <a:lnTo>
                    <a:pt x="168" y="62"/>
                  </a:lnTo>
                  <a:lnTo>
                    <a:pt x="169" y="60"/>
                  </a:lnTo>
                  <a:lnTo>
                    <a:pt x="173" y="59"/>
                  </a:lnTo>
                  <a:lnTo>
                    <a:pt x="174" y="58"/>
                  </a:lnTo>
                  <a:lnTo>
                    <a:pt x="178" y="57"/>
                  </a:lnTo>
                  <a:lnTo>
                    <a:pt x="180" y="56"/>
                  </a:lnTo>
                  <a:lnTo>
                    <a:pt x="180" y="54"/>
                  </a:lnTo>
                  <a:lnTo>
                    <a:pt x="184" y="50"/>
                  </a:lnTo>
                  <a:lnTo>
                    <a:pt x="185" y="47"/>
                  </a:lnTo>
                  <a:lnTo>
                    <a:pt x="184" y="47"/>
                  </a:lnTo>
                  <a:lnTo>
                    <a:pt x="185" y="44"/>
                  </a:lnTo>
                  <a:lnTo>
                    <a:pt x="186" y="46"/>
                  </a:lnTo>
                  <a:lnTo>
                    <a:pt x="187" y="45"/>
                  </a:lnTo>
                  <a:lnTo>
                    <a:pt x="191" y="41"/>
                  </a:lnTo>
                  <a:lnTo>
                    <a:pt x="193" y="39"/>
                  </a:lnTo>
                  <a:lnTo>
                    <a:pt x="193" y="38"/>
                  </a:lnTo>
                  <a:lnTo>
                    <a:pt x="195" y="36"/>
                  </a:lnTo>
                  <a:lnTo>
                    <a:pt x="196" y="35"/>
                  </a:lnTo>
                  <a:lnTo>
                    <a:pt x="196" y="36"/>
                  </a:lnTo>
                  <a:lnTo>
                    <a:pt x="199" y="35"/>
                  </a:lnTo>
                  <a:lnTo>
                    <a:pt x="203" y="32"/>
                  </a:lnTo>
                  <a:lnTo>
                    <a:pt x="207" y="30"/>
                  </a:lnTo>
                  <a:lnTo>
                    <a:pt x="207" y="28"/>
                  </a:lnTo>
                  <a:lnTo>
                    <a:pt x="210" y="28"/>
                  </a:lnTo>
                  <a:lnTo>
                    <a:pt x="211" y="27"/>
                  </a:lnTo>
                  <a:lnTo>
                    <a:pt x="216" y="27"/>
                  </a:lnTo>
                  <a:lnTo>
                    <a:pt x="217" y="24"/>
                  </a:lnTo>
                  <a:lnTo>
                    <a:pt x="216" y="23"/>
                  </a:lnTo>
                  <a:lnTo>
                    <a:pt x="219" y="23"/>
                  </a:lnTo>
                  <a:lnTo>
                    <a:pt x="219" y="24"/>
                  </a:lnTo>
                  <a:lnTo>
                    <a:pt x="219" y="26"/>
                  </a:lnTo>
                  <a:lnTo>
                    <a:pt x="220" y="27"/>
                  </a:lnTo>
                  <a:lnTo>
                    <a:pt x="222" y="27"/>
                  </a:lnTo>
                  <a:lnTo>
                    <a:pt x="223" y="27"/>
                  </a:lnTo>
                  <a:lnTo>
                    <a:pt x="223" y="24"/>
                  </a:lnTo>
                  <a:lnTo>
                    <a:pt x="225" y="23"/>
                  </a:lnTo>
                  <a:lnTo>
                    <a:pt x="227" y="24"/>
                  </a:lnTo>
                  <a:lnTo>
                    <a:pt x="228" y="23"/>
                  </a:lnTo>
                  <a:lnTo>
                    <a:pt x="228" y="22"/>
                  </a:lnTo>
                  <a:lnTo>
                    <a:pt x="226" y="21"/>
                  </a:lnTo>
                  <a:lnTo>
                    <a:pt x="227" y="17"/>
                  </a:lnTo>
                  <a:lnTo>
                    <a:pt x="226" y="15"/>
                  </a:lnTo>
                  <a:lnTo>
                    <a:pt x="229" y="12"/>
                  </a:lnTo>
                  <a:lnTo>
                    <a:pt x="231" y="10"/>
                  </a:lnTo>
                  <a:lnTo>
                    <a:pt x="229" y="9"/>
                  </a:lnTo>
                  <a:lnTo>
                    <a:pt x="229" y="8"/>
                  </a:lnTo>
                  <a:lnTo>
                    <a:pt x="234" y="4"/>
                  </a:lnTo>
                  <a:lnTo>
                    <a:pt x="235" y="2"/>
                  </a:lnTo>
                  <a:lnTo>
                    <a:pt x="238" y="0"/>
                  </a:lnTo>
                  <a:lnTo>
                    <a:pt x="239"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3" name="Freeform 1032"/>
            <p:cNvSpPr>
              <a:spLocks noChangeAspect="1"/>
            </p:cNvSpPr>
            <p:nvPr/>
          </p:nvSpPr>
          <p:spPr bwMode="auto">
            <a:xfrm>
              <a:off x="3114" y="3151"/>
              <a:ext cx="134" cy="97"/>
            </a:xfrm>
            <a:custGeom>
              <a:avLst/>
              <a:gdLst>
                <a:gd name="T0" fmla="*/ 1 w 268"/>
                <a:gd name="T1" fmla="*/ 0 h 195"/>
                <a:gd name="T2" fmla="*/ 1 w 268"/>
                <a:gd name="T3" fmla="*/ 0 h 195"/>
                <a:gd name="T4" fmla="*/ 1 w 268"/>
                <a:gd name="T5" fmla="*/ 0 h 195"/>
                <a:gd name="T6" fmla="*/ 1 w 268"/>
                <a:gd name="T7" fmla="*/ 0 h 195"/>
                <a:gd name="T8" fmla="*/ 1 w 268"/>
                <a:gd name="T9" fmla="*/ 0 h 195"/>
                <a:gd name="T10" fmla="*/ 1 w 268"/>
                <a:gd name="T11" fmla="*/ 0 h 195"/>
                <a:gd name="T12" fmla="*/ 1 w 268"/>
                <a:gd name="T13" fmla="*/ 0 h 195"/>
                <a:gd name="T14" fmla="*/ 1 w 268"/>
                <a:gd name="T15" fmla="*/ 0 h 195"/>
                <a:gd name="T16" fmla="*/ 1 w 268"/>
                <a:gd name="T17" fmla="*/ 0 h 195"/>
                <a:gd name="T18" fmla="*/ 1 w 268"/>
                <a:gd name="T19" fmla="*/ 0 h 195"/>
                <a:gd name="T20" fmla="*/ 1 w 268"/>
                <a:gd name="T21" fmla="*/ 0 h 195"/>
                <a:gd name="T22" fmla="*/ 1 w 268"/>
                <a:gd name="T23" fmla="*/ 0 h 195"/>
                <a:gd name="T24" fmla="*/ 1 w 268"/>
                <a:gd name="T25" fmla="*/ 0 h 195"/>
                <a:gd name="T26" fmla="*/ 1 w 268"/>
                <a:gd name="T27" fmla="*/ 0 h 195"/>
                <a:gd name="T28" fmla="*/ 1 w 268"/>
                <a:gd name="T29" fmla="*/ 0 h 195"/>
                <a:gd name="T30" fmla="*/ 1 w 268"/>
                <a:gd name="T31" fmla="*/ 0 h 195"/>
                <a:gd name="T32" fmla="*/ 1 w 268"/>
                <a:gd name="T33" fmla="*/ 0 h 195"/>
                <a:gd name="T34" fmla="*/ 1 w 268"/>
                <a:gd name="T35" fmla="*/ 0 h 195"/>
                <a:gd name="T36" fmla="*/ 1 w 268"/>
                <a:gd name="T37" fmla="*/ 0 h 195"/>
                <a:gd name="T38" fmla="*/ 1 w 268"/>
                <a:gd name="T39" fmla="*/ 0 h 195"/>
                <a:gd name="T40" fmla="*/ 1 w 268"/>
                <a:gd name="T41" fmla="*/ 0 h 195"/>
                <a:gd name="T42" fmla="*/ 1 w 268"/>
                <a:gd name="T43" fmla="*/ 0 h 195"/>
                <a:gd name="T44" fmla="*/ 1 w 268"/>
                <a:gd name="T45" fmla="*/ 0 h 195"/>
                <a:gd name="T46" fmla="*/ 1 w 268"/>
                <a:gd name="T47" fmla="*/ 0 h 195"/>
                <a:gd name="T48" fmla="*/ 1 w 268"/>
                <a:gd name="T49" fmla="*/ 0 h 195"/>
                <a:gd name="T50" fmla="*/ 1 w 268"/>
                <a:gd name="T51" fmla="*/ 0 h 195"/>
                <a:gd name="T52" fmla="*/ 1 w 268"/>
                <a:gd name="T53" fmla="*/ 0 h 195"/>
                <a:gd name="T54" fmla="*/ 1 w 268"/>
                <a:gd name="T55" fmla="*/ 0 h 195"/>
                <a:gd name="T56" fmla="*/ 1 w 268"/>
                <a:gd name="T57" fmla="*/ 0 h 195"/>
                <a:gd name="T58" fmla="*/ 1 w 268"/>
                <a:gd name="T59" fmla="*/ 0 h 195"/>
                <a:gd name="T60" fmla="*/ 1 w 268"/>
                <a:gd name="T61" fmla="*/ 0 h 195"/>
                <a:gd name="T62" fmla="*/ 1 w 268"/>
                <a:gd name="T63" fmla="*/ 0 h 195"/>
                <a:gd name="T64" fmla="*/ 1 w 268"/>
                <a:gd name="T65" fmla="*/ 0 h 195"/>
                <a:gd name="T66" fmla="*/ 1 w 268"/>
                <a:gd name="T67" fmla="*/ 0 h 195"/>
                <a:gd name="T68" fmla="*/ 1 w 268"/>
                <a:gd name="T69" fmla="*/ 0 h 195"/>
                <a:gd name="T70" fmla="*/ 1 w 268"/>
                <a:gd name="T71" fmla="*/ 0 h 195"/>
                <a:gd name="T72" fmla="*/ 1 w 268"/>
                <a:gd name="T73" fmla="*/ 0 h 195"/>
                <a:gd name="T74" fmla="*/ 1 w 268"/>
                <a:gd name="T75" fmla="*/ 0 h 195"/>
                <a:gd name="T76" fmla="*/ 0 w 268"/>
                <a:gd name="T77" fmla="*/ 0 h 195"/>
                <a:gd name="T78" fmla="*/ 1 w 268"/>
                <a:gd name="T79" fmla="*/ 0 h 195"/>
                <a:gd name="T80" fmla="*/ 1 w 268"/>
                <a:gd name="T81" fmla="*/ 0 h 195"/>
                <a:gd name="T82" fmla="*/ 1 w 268"/>
                <a:gd name="T83" fmla="*/ 0 h 195"/>
                <a:gd name="T84" fmla="*/ 1 w 268"/>
                <a:gd name="T85" fmla="*/ 0 h 195"/>
                <a:gd name="T86" fmla="*/ 1 w 268"/>
                <a:gd name="T87" fmla="*/ 0 h 195"/>
                <a:gd name="T88" fmla="*/ 1 w 268"/>
                <a:gd name="T89" fmla="*/ 0 h 195"/>
                <a:gd name="T90" fmla="*/ 1 w 268"/>
                <a:gd name="T91" fmla="*/ 0 h 1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8" h="195">
                  <a:moveTo>
                    <a:pt x="100" y="5"/>
                  </a:moveTo>
                  <a:lnTo>
                    <a:pt x="102" y="0"/>
                  </a:lnTo>
                  <a:lnTo>
                    <a:pt x="104" y="4"/>
                  </a:lnTo>
                  <a:lnTo>
                    <a:pt x="104" y="9"/>
                  </a:lnTo>
                  <a:lnTo>
                    <a:pt x="107" y="10"/>
                  </a:lnTo>
                  <a:lnTo>
                    <a:pt x="118" y="11"/>
                  </a:lnTo>
                  <a:lnTo>
                    <a:pt x="116" y="19"/>
                  </a:lnTo>
                  <a:lnTo>
                    <a:pt x="118" y="22"/>
                  </a:lnTo>
                  <a:lnTo>
                    <a:pt x="122" y="25"/>
                  </a:lnTo>
                  <a:lnTo>
                    <a:pt x="124" y="27"/>
                  </a:lnTo>
                  <a:lnTo>
                    <a:pt x="126" y="25"/>
                  </a:lnTo>
                  <a:lnTo>
                    <a:pt x="131" y="25"/>
                  </a:lnTo>
                  <a:lnTo>
                    <a:pt x="133" y="29"/>
                  </a:lnTo>
                  <a:lnTo>
                    <a:pt x="137" y="29"/>
                  </a:lnTo>
                  <a:lnTo>
                    <a:pt x="137" y="35"/>
                  </a:lnTo>
                  <a:lnTo>
                    <a:pt x="142" y="35"/>
                  </a:lnTo>
                  <a:lnTo>
                    <a:pt x="145" y="34"/>
                  </a:lnTo>
                  <a:lnTo>
                    <a:pt x="155" y="43"/>
                  </a:lnTo>
                  <a:lnTo>
                    <a:pt x="155" y="47"/>
                  </a:lnTo>
                  <a:lnTo>
                    <a:pt x="156" y="55"/>
                  </a:lnTo>
                  <a:lnTo>
                    <a:pt x="155" y="59"/>
                  </a:lnTo>
                  <a:lnTo>
                    <a:pt x="154" y="69"/>
                  </a:lnTo>
                  <a:lnTo>
                    <a:pt x="154" y="72"/>
                  </a:lnTo>
                  <a:lnTo>
                    <a:pt x="156" y="72"/>
                  </a:lnTo>
                  <a:lnTo>
                    <a:pt x="160" y="71"/>
                  </a:lnTo>
                  <a:lnTo>
                    <a:pt x="167" y="63"/>
                  </a:lnTo>
                  <a:lnTo>
                    <a:pt x="167" y="58"/>
                  </a:lnTo>
                  <a:lnTo>
                    <a:pt x="174" y="49"/>
                  </a:lnTo>
                  <a:lnTo>
                    <a:pt x="178" y="51"/>
                  </a:lnTo>
                  <a:lnTo>
                    <a:pt x="179" y="55"/>
                  </a:lnTo>
                  <a:lnTo>
                    <a:pt x="182" y="57"/>
                  </a:lnTo>
                  <a:lnTo>
                    <a:pt x="185" y="58"/>
                  </a:lnTo>
                  <a:lnTo>
                    <a:pt x="186" y="66"/>
                  </a:lnTo>
                  <a:lnTo>
                    <a:pt x="185" y="69"/>
                  </a:lnTo>
                  <a:lnTo>
                    <a:pt x="185" y="71"/>
                  </a:lnTo>
                  <a:lnTo>
                    <a:pt x="186" y="72"/>
                  </a:lnTo>
                  <a:lnTo>
                    <a:pt x="188" y="70"/>
                  </a:lnTo>
                  <a:lnTo>
                    <a:pt x="193" y="67"/>
                  </a:lnTo>
                  <a:lnTo>
                    <a:pt x="197" y="67"/>
                  </a:lnTo>
                  <a:lnTo>
                    <a:pt x="200" y="72"/>
                  </a:lnTo>
                  <a:lnTo>
                    <a:pt x="203" y="72"/>
                  </a:lnTo>
                  <a:lnTo>
                    <a:pt x="204" y="75"/>
                  </a:lnTo>
                  <a:lnTo>
                    <a:pt x="204" y="81"/>
                  </a:lnTo>
                  <a:lnTo>
                    <a:pt x="204" y="85"/>
                  </a:lnTo>
                  <a:lnTo>
                    <a:pt x="210" y="87"/>
                  </a:lnTo>
                  <a:lnTo>
                    <a:pt x="214" y="93"/>
                  </a:lnTo>
                  <a:lnTo>
                    <a:pt x="217" y="93"/>
                  </a:lnTo>
                  <a:lnTo>
                    <a:pt x="218" y="88"/>
                  </a:lnTo>
                  <a:lnTo>
                    <a:pt x="222" y="85"/>
                  </a:lnTo>
                  <a:lnTo>
                    <a:pt x="227" y="78"/>
                  </a:lnTo>
                  <a:lnTo>
                    <a:pt x="229" y="77"/>
                  </a:lnTo>
                  <a:lnTo>
                    <a:pt x="232" y="79"/>
                  </a:lnTo>
                  <a:lnTo>
                    <a:pt x="236" y="77"/>
                  </a:lnTo>
                  <a:lnTo>
                    <a:pt x="239" y="70"/>
                  </a:lnTo>
                  <a:lnTo>
                    <a:pt x="242" y="70"/>
                  </a:lnTo>
                  <a:lnTo>
                    <a:pt x="251" y="71"/>
                  </a:lnTo>
                  <a:lnTo>
                    <a:pt x="254" y="81"/>
                  </a:lnTo>
                  <a:lnTo>
                    <a:pt x="256" y="89"/>
                  </a:lnTo>
                  <a:lnTo>
                    <a:pt x="257" y="91"/>
                  </a:lnTo>
                  <a:lnTo>
                    <a:pt x="259" y="85"/>
                  </a:lnTo>
                  <a:lnTo>
                    <a:pt x="263" y="84"/>
                  </a:lnTo>
                  <a:lnTo>
                    <a:pt x="263" y="85"/>
                  </a:lnTo>
                  <a:lnTo>
                    <a:pt x="265" y="93"/>
                  </a:lnTo>
                  <a:lnTo>
                    <a:pt x="265" y="105"/>
                  </a:lnTo>
                  <a:lnTo>
                    <a:pt x="268" y="109"/>
                  </a:lnTo>
                  <a:lnTo>
                    <a:pt x="266" y="114"/>
                  </a:lnTo>
                  <a:lnTo>
                    <a:pt x="263" y="121"/>
                  </a:lnTo>
                  <a:lnTo>
                    <a:pt x="263" y="133"/>
                  </a:lnTo>
                  <a:lnTo>
                    <a:pt x="266" y="142"/>
                  </a:lnTo>
                  <a:lnTo>
                    <a:pt x="266" y="148"/>
                  </a:lnTo>
                  <a:lnTo>
                    <a:pt x="265" y="151"/>
                  </a:lnTo>
                  <a:lnTo>
                    <a:pt x="268" y="157"/>
                  </a:lnTo>
                  <a:lnTo>
                    <a:pt x="266" y="162"/>
                  </a:lnTo>
                  <a:lnTo>
                    <a:pt x="257" y="163"/>
                  </a:lnTo>
                  <a:lnTo>
                    <a:pt x="252" y="162"/>
                  </a:lnTo>
                  <a:lnTo>
                    <a:pt x="250" y="165"/>
                  </a:lnTo>
                  <a:lnTo>
                    <a:pt x="244" y="163"/>
                  </a:lnTo>
                  <a:lnTo>
                    <a:pt x="241" y="165"/>
                  </a:lnTo>
                  <a:lnTo>
                    <a:pt x="236" y="165"/>
                  </a:lnTo>
                  <a:lnTo>
                    <a:pt x="230" y="162"/>
                  </a:lnTo>
                  <a:lnTo>
                    <a:pt x="222" y="163"/>
                  </a:lnTo>
                  <a:lnTo>
                    <a:pt x="211" y="163"/>
                  </a:lnTo>
                  <a:lnTo>
                    <a:pt x="209" y="154"/>
                  </a:lnTo>
                  <a:lnTo>
                    <a:pt x="204" y="153"/>
                  </a:lnTo>
                  <a:lnTo>
                    <a:pt x="199" y="150"/>
                  </a:lnTo>
                  <a:lnTo>
                    <a:pt x="192" y="155"/>
                  </a:lnTo>
                  <a:lnTo>
                    <a:pt x="182" y="159"/>
                  </a:lnTo>
                  <a:lnTo>
                    <a:pt x="170" y="167"/>
                  </a:lnTo>
                  <a:lnTo>
                    <a:pt x="167" y="167"/>
                  </a:lnTo>
                  <a:lnTo>
                    <a:pt x="161" y="171"/>
                  </a:lnTo>
                  <a:lnTo>
                    <a:pt x="155" y="169"/>
                  </a:lnTo>
                  <a:lnTo>
                    <a:pt x="150" y="173"/>
                  </a:lnTo>
                  <a:lnTo>
                    <a:pt x="146" y="172"/>
                  </a:lnTo>
                  <a:lnTo>
                    <a:pt x="136" y="174"/>
                  </a:lnTo>
                  <a:lnTo>
                    <a:pt x="133" y="178"/>
                  </a:lnTo>
                  <a:lnTo>
                    <a:pt x="122" y="183"/>
                  </a:lnTo>
                  <a:lnTo>
                    <a:pt x="119" y="183"/>
                  </a:lnTo>
                  <a:lnTo>
                    <a:pt x="102" y="186"/>
                  </a:lnTo>
                  <a:lnTo>
                    <a:pt x="94" y="186"/>
                  </a:lnTo>
                  <a:lnTo>
                    <a:pt x="91" y="189"/>
                  </a:lnTo>
                  <a:lnTo>
                    <a:pt x="79" y="189"/>
                  </a:lnTo>
                  <a:lnTo>
                    <a:pt x="78" y="189"/>
                  </a:lnTo>
                  <a:lnTo>
                    <a:pt x="73" y="191"/>
                  </a:lnTo>
                  <a:lnTo>
                    <a:pt x="65" y="186"/>
                  </a:lnTo>
                  <a:lnTo>
                    <a:pt x="53" y="192"/>
                  </a:lnTo>
                  <a:lnTo>
                    <a:pt x="44" y="195"/>
                  </a:lnTo>
                  <a:lnTo>
                    <a:pt x="41" y="192"/>
                  </a:lnTo>
                  <a:lnTo>
                    <a:pt x="36" y="191"/>
                  </a:lnTo>
                  <a:lnTo>
                    <a:pt x="29" y="187"/>
                  </a:lnTo>
                  <a:lnTo>
                    <a:pt x="28" y="185"/>
                  </a:lnTo>
                  <a:lnTo>
                    <a:pt x="18" y="165"/>
                  </a:lnTo>
                  <a:lnTo>
                    <a:pt x="11" y="156"/>
                  </a:lnTo>
                  <a:lnTo>
                    <a:pt x="10" y="159"/>
                  </a:lnTo>
                  <a:lnTo>
                    <a:pt x="5" y="160"/>
                  </a:lnTo>
                  <a:lnTo>
                    <a:pt x="5" y="150"/>
                  </a:lnTo>
                  <a:lnTo>
                    <a:pt x="1" y="139"/>
                  </a:lnTo>
                  <a:lnTo>
                    <a:pt x="0" y="131"/>
                  </a:lnTo>
                  <a:lnTo>
                    <a:pt x="7" y="117"/>
                  </a:lnTo>
                  <a:lnTo>
                    <a:pt x="11" y="113"/>
                  </a:lnTo>
                  <a:lnTo>
                    <a:pt x="13" y="114"/>
                  </a:lnTo>
                  <a:lnTo>
                    <a:pt x="22" y="123"/>
                  </a:lnTo>
                  <a:lnTo>
                    <a:pt x="29" y="120"/>
                  </a:lnTo>
                  <a:lnTo>
                    <a:pt x="32" y="115"/>
                  </a:lnTo>
                  <a:lnTo>
                    <a:pt x="35" y="108"/>
                  </a:lnTo>
                  <a:lnTo>
                    <a:pt x="31" y="96"/>
                  </a:lnTo>
                  <a:lnTo>
                    <a:pt x="28" y="82"/>
                  </a:lnTo>
                  <a:lnTo>
                    <a:pt x="25" y="78"/>
                  </a:lnTo>
                  <a:lnTo>
                    <a:pt x="23" y="78"/>
                  </a:lnTo>
                  <a:lnTo>
                    <a:pt x="22" y="75"/>
                  </a:lnTo>
                  <a:lnTo>
                    <a:pt x="22" y="73"/>
                  </a:lnTo>
                  <a:lnTo>
                    <a:pt x="20" y="72"/>
                  </a:lnTo>
                  <a:lnTo>
                    <a:pt x="24" y="69"/>
                  </a:lnTo>
                  <a:lnTo>
                    <a:pt x="30" y="63"/>
                  </a:lnTo>
                  <a:lnTo>
                    <a:pt x="41" y="54"/>
                  </a:lnTo>
                  <a:lnTo>
                    <a:pt x="71" y="39"/>
                  </a:lnTo>
                  <a:lnTo>
                    <a:pt x="82" y="17"/>
                  </a:lnTo>
                  <a:lnTo>
                    <a:pt x="89" y="18"/>
                  </a:lnTo>
                  <a:lnTo>
                    <a:pt x="95" y="9"/>
                  </a:lnTo>
                  <a:lnTo>
                    <a:pt x="100"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4" name="Freeform 1033"/>
            <p:cNvSpPr>
              <a:spLocks noChangeAspect="1"/>
            </p:cNvSpPr>
            <p:nvPr/>
          </p:nvSpPr>
          <p:spPr bwMode="auto">
            <a:xfrm>
              <a:off x="2763" y="2088"/>
              <a:ext cx="204" cy="193"/>
            </a:xfrm>
            <a:custGeom>
              <a:avLst/>
              <a:gdLst>
                <a:gd name="T0" fmla="*/ 1 w 408"/>
                <a:gd name="T1" fmla="*/ 1 h 385"/>
                <a:gd name="T2" fmla="*/ 1 w 408"/>
                <a:gd name="T3" fmla="*/ 1 h 385"/>
                <a:gd name="T4" fmla="*/ 1 w 408"/>
                <a:gd name="T5" fmla="*/ 1 h 385"/>
                <a:gd name="T6" fmla="*/ 1 w 408"/>
                <a:gd name="T7" fmla="*/ 1 h 385"/>
                <a:gd name="T8" fmla="*/ 1 w 408"/>
                <a:gd name="T9" fmla="*/ 1 h 385"/>
                <a:gd name="T10" fmla="*/ 1 w 408"/>
                <a:gd name="T11" fmla="*/ 1 h 385"/>
                <a:gd name="T12" fmla="*/ 1 w 408"/>
                <a:gd name="T13" fmla="*/ 1 h 385"/>
                <a:gd name="T14" fmla="*/ 1 w 408"/>
                <a:gd name="T15" fmla="*/ 1 h 385"/>
                <a:gd name="T16" fmla="*/ 1 w 408"/>
                <a:gd name="T17" fmla="*/ 1 h 385"/>
                <a:gd name="T18" fmla="*/ 1 w 408"/>
                <a:gd name="T19" fmla="*/ 1 h 385"/>
                <a:gd name="T20" fmla="*/ 1 w 408"/>
                <a:gd name="T21" fmla="*/ 1 h 385"/>
                <a:gd name="T22" fmla="*/ 1 w 408"/>
                <a:gd name="T23" fmla="*/ 1 h 385"/>
                <a:gd name="T24" fmla="*/ 1 w 408"/>
                <a:gd name="T25" fmla="*/ 1 h 385"/>
                <a:gd name="T26" fmla="*/ 1 w 408"/>
                <a:gd name="T27" fmla="*/ 1 h 385"/>
                <a:gd name="T28" fmla="*/ 1 w 408"/>
                <a:gd name="T29" fmla="*/ 1 h 385"/>
                <a:gd name="T30" fmla="*/ 1 w 408"/>
                <a:gd name="T31" fmla="*/ 1 h 385"/>
                <a:gd name="T32" fmla="*/ 1 w 408"/>
                <a:gd name="T33" fmla="*/ 1 h 385"/>
                <a:gd name="T34" fmla="*/ 1 w 408"/>
                <a:gd name="T35" fmla="*/ 1 h 385"/>
                <a:gd name="T36" fmla="*/ 1 w 408"/>
                <a:gd name="T37" fmla="*/ 1 h 385"/>
                <a:gd name="T38" fmla="*/ 1 w 408"/>
                <a:gd name="T39" fmla="*/ 1 h 385"/>
                <a:gd name="T40" fmla="*/ 1 w 408"/>
                <a:gd name="T41" fmla="*/ 1 h 385"/>
                <a:gd name="T42" fmla="*/ 1 w 408"/>
                <a:gd name="T43" fmla="*/ 1 h 385"/>
                <a:gd name="T44" fmla="*/ 1 w 408"/>
                <a:gd name="T45" fmla="*/ 1 h 385"/>
                <a:gd name="T46" fmla="*/ 1 w 408"/>
                <a:gd name="T47" fmla="*/ 1 h 385"/>
                <a:gd name="T48" fmla="*/ 1 w 408"/>
                <a:gd name="T49" fmla="*/ 1 h 385"/>
                <a:gd name="T50" fmla="*/ 1 w 408"/>
                <a:gd name="T51" fmla="*/ 1 h 385"/>
                <a:gd name="T52" fmla="*/ 1 w 408"/>
                <a:gd name="T53" fmla="*/ 1 h 385"/>
                <a:gd name="T54" fmla="*/ 1 w 408"/>
                <a:gd name="T55" fmla="*/ 1 h 385"/>
                <a:gd name="T56" fmla="*/ 1 w 408"/>
                <a:gd name="T57" fmla="*/ 1 h 385"/>
                <a:gd name="T58" fmla="*/ 1 w 408"/>
                <a:gd name="T59" fmla="*/ 1 h 385"/>
                <a:gd name="T60" fmla="*/ 1 w 408"/>
                <a:gd name="T61" fmla="*/ 1 h 385"/>
                <a:gd name="T62" fmla="*/ 1 w 408"/>
                <a:gd name="T63" fmla="*/ 1 h 385"/>
                <a:gd name="T64" fmla="*/ 1 w 408"/>
                <a:gd name="T65" fmla="*/ 1 h 385"/>
                <a:gd name="T66" fmla="*/ 1 w 408"/>
                <a:gd name="T67" fmla="*/ 1 h 385"/>
                <a:gd name="T68" fmla="*/ 1 w 408"/>
                <a:gd name="T69" fmla="*/ 1 h 385"/>
                <a:gd name="T70" fmla="*/ 1 w 408"/>
                <a:gd name="T71" fmla="*/ 1 h 385"/>
                <a:gd name="T72" fmla="*/ 1 w 408"/>
                <a:gd name="T73" fmla="*/ 1 h 385"/>
                <a:gd name="T74" fmla="*/ 0 w 408"/>
                <a:gd name="T75" fmla="*/ 1 h 385"/>
                <a:gd name="T76" fmla="*/ 1 w 408"/>
                <a:gd name="T77" fmla="*/ 1 h 385"/>
                <a:gd name="T78" fmla="*/ 1 w 408"/>
                <a:gd name="T79" fmla="*/ 1 h 385"/>
                <a:gd name="T80" fmla="*/ 1 w 408"/>
                <a:gd name="T81" fmla="*/ 1 h 385"/>
                <a:gd name="T82" fmla="*/ 1 w 408"/>
                <a:gd name="T83" fmla="*/ 1 h 385"/>
                <a:gd name="T84" fmla="*/ 1 w 408"/>
                <a:gd name="T85" fmla="*/ 1 h 385"/>
                <a:gd name="T86" fmla="*/ 1 w 408"/>
                <a:gd name="T87" fmla="*/ 1 h 385"/>
                <a:gd name="T88" fmla="*/ 1 w 408"/>
                <a:gd name="T89" fmla="*/ 1 h 385"/>
                <a:gd name="T90" fmla="*/ 1 w 408"/>
                <a:gd name="T91" fmla="*/ 1 h 385"/>
                <a:gd name="T92" fmla="*/ 1 w 408"/>
                <a:gd name="T93" fmla="*/ 1 h 385"/>
                <a:gd name="T94" fmla="*/ 1 w 408"/>
                <a:gd name="T95" fmla="*/ 1 h 385"/>
                <a:gd name="T96" fmla="*/ 1 w 408"/>
                <a:gd name="T97" fmla="*/ 1 h 385"/>
                <a:gd name="T98" fmla="*/ 1 w 408"/>
                <a:gd name="T99" fmla="*/ 1 h 385"/>
                <a:gd name="T100" fmla="*/ 1 w 408"/>
                <a:gd name="T101" fmla="*/ 1 h 385"/>
                <a:gd name="T102" fmla="*/ 1 w 408"/>
                <a:gd name="T103" fmla="*/ 1 h 385"/>
                <a:gd name="T104" fmla="*/ 1 w 408"/>
                <a:gd name="T105" fmla="*/ 1 h 385"/>
                <a:gd name="T106" fmla="*/ 1 w 408"/>
                <a:gd name="T107" fmla="*/ 1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08" h="385">
                  <a:moveTo>
                    <a:pt x="325" y="0"/>
                  </a:moveTo>
                  <a:lnTo>
                    <a:pt x="325" y="1"/>
                  </a:lnTo>
                  <a:lnTo>
                    <a:pt x="329" y="2"/>
                  </a:lnTo>
                  <a:lnTo>
                    <a:pt x="330" y="5"/>
                  </a:lnTo>
                  <a:lnTo>
                    <a:pt x="334" y="5"/>
                  </a:lnTo>
                  <a:lnTo>
                    <a:pt x="338" y="5"/>
                  </a:lnTo>
                  <a:lnTo>
                    <a:pt x="340" y="6"/>
                  </a:lnTo>
                  <a:lnTo>
                    <a:pt x="342" y="7"/>
                  </a:lnTo>
                  <a:lnTo>
                    <a:pt x="344" y="8"/>
                  </a:lnTo>
                  <a:lnTo>
                    <a:pt x="350" y="8"/>
                  </a:lnTo>
                  <a:lnTo>
                    <a:pt x="353" y="7"/>
                  </a:lnTo>
                  <a:lnTo>
                    <a:pt x="354" y="6"/>
                  </a:lnTo>
                  <a:lnTo>
                    <a:pt x="359" y="6"/>
                  </a:lnTo>
                  <a:lnTo>
                    <a:pt x="362" y="6"/>
                  </a:lnTo>
                  <a:lnTo>
                    <a:pt x="365" y="10"/>
                  </a:lnTo>
                  <a:lnTo>
                    <a:pt x="368" y="11"/>
                  </a:lnTo>
                  <a:lnTo>
                    <a:pt x="373" y="14"/>
                  </a:lnTo>
                  <a:lnTo>
                    <a:pt x="378" y="14"/>
                  </a:lnTo>
                  <a:lnTo>
                    <a:pt x="379" y="13"/>
                  </a:lnTo>
                  <a:lnTo>
                    <a:pt x="382" y="13"/>
                  </a:lnTo>
                  <a:lnTo>
                    <a:pt x="384" y="17"/>
                  </a:lnTo>
                  <a:lnTo>
                    <a:pt x="384" y="18"/>
                  </a:lnTo>
                  <a:lnTo>
                    <a:pt x="383" y="20"/>
                  </a:lnTo>
                  <a:lnTo>
                    <a:pt x="384" y="22"/>
                  </a:lnTo>
                  <a:lnTo>
                    <a:pt x="383" y="25"/>
                  </a:lnTo>
                  <a:lnTo>
                    <a:pt x="384" y="26"/>
                  </a:lnTo>
                  <a:lnTo>
                    <a:pt x="385" y="29"/>
                  </a:lnTo>
                  <a:lnTo>
                    <a:pt x="390" y="32"/>
                  </a:lnTo>
                  <a:lnTo>
                    <a:pt x="394" y="31"/>
                  </a:lnTo>
                  <a:lnTo>
                    <a:pt x="395" y="35"/>
                  </a:lnTo>
                  <a:lnTo>
                    <a:pt x="397" y="34"/>
                  </a:lnTo>
                  <a:lnTo>
                    <a:pt x="398" y="35"/>
                  </a:lnTo>
                  <a:lnTo>
                    <a:pt x="398" y="38"/>
                  </a:lnTo>
                  <a:lnTo>
                    <a:pt x="398" y="42"/>
                  </a:lnTo>
                  <a:lnTo>
                    <a:pt x="400" y="43"/>
                  </a:lnTo>
                  <a:lnTo>
                    <a:pt x="398" y="46"/>
                  </a:lnTo>
                  <a:lnTo>
                    <a:pt x="401" y="49"/>
                  </a:lnTo>
                  <a:lnTo>
                    <a:pt x="403" y="53"/>
                  </a:lnTo>
                  <a:lnTo>
                    <a:pt x="404" y="60"/>
                  </a:lnTo>
                  <a:lnTo>
                    <a:pt x="408" y="64"/>
                  </a:lnTo>
                  <a:lnTo>
                    <a:pt x="404" y="67"/>
                  </a:lnTo>
                  <a:lnTo>
                    <a:pt x="400" y="68"/>
                  </a:lnTo>
                  <a:lnTo>
                    <a:pt x="395" y="72"/>
                  </a:lnTo>
                  <a:lnTo>
                    <a:pt x="395" y="74"/>
                  </a:lnTo>
                  <a:lnTo>
                    <a:pt x="395" y="83"/>
                  </a:lnTo>
                  <a:lnTo>
                    <a:pt x="394" y="88"/>
                  </a:lnTo>
                  <a:lnTo>
                    <a:pt x="390" y="86"/>
                  </a:lnTo>
                  <a:lnTo>
                    <a:pt x="388" y="88"/>
                  </a:lnTo>
                  <a:lnTo>
                    <a:pt x="388" y="90"/>
                  </a:lnTo>
                  <a:lnTo>
                    <a:pt x="388" y="91"/>
                  </a:lnTo>
                  <a:lnTo>
                    <a:pt x="388" y="92"/>
                  </a:lnTo>
                  <a:lnTo>
                    <a:pt x="385" y="94"/>
                  </a:lnTo>
                  <a:lnTo>
                    <a:pt x="385" y="97"/>
                  </a:lnTo>
                  <a:lnTo>
                    <a:pt x="383" y="98"/>
                  </a:lnTo>
                  <a:lnTo>
                    <a:pt x="380" y="97"/>
                  </a:lnTo>
                  <a:lnTo>
                    <a:pt x="379" y="97"/>
                  </a:lnTo>
                  <a:lnTo>
                    <a:pt x="377" y="98"/>
                  </a:lnTo>
                  <a:lnTo>
                    <a:pt x="377" y="102"/>
                  </a:lnTo>
                  <a:lnTo>
                    <a:pt x="376" y="104"/>
                  </a:lnTo>
                  <a:lnTo>
                    <a:pt x="372" y="104"/>
                  </a:lnTo>
                  <a:lnTo>
                    <a:pt x="368" y="107"/>
                  </a:lnTo>
                  <a:lnTo>
                    <a:pt x="370" y="108"/>
                  </a:lnTo>
                  <a:lnTo>
                    <a:pt x="371" y="113"/>
                  </a:lnTo>
                  <a:lnTo>
                    <a:pt x="367" y="114"/>
                  </a:lnTo>
                  <a:lnTo>
                    <a:pt x="364" y="118"/>
                  </a:lnTo>
                  <a:lnTo>
                    <a:pt x="362" y="120"/>
                  </a:lnTo>
                  <a:lnTo>
                    <a:pt x="359" y="125"/>
                  </a:lnTo>
                  <a:lnTo>
                    <a:pt x="356" y="127"/>
                  </a:lnTo>
                  <a:lnTo>
                    <a:pt x="358" y="131"/>
                  </a:lnTo>
                  <a:lnTo>
                    <a:pt x="356" y="132"/>
                  </a:lnTo>
                  <a:lnTo>
                    <a:pt x="354" y="133"/>
                  </a:lnTo>
                  <a:lnTo>
                    <a:pt x="349" y="138"/>
                  </a:lnTo>
                  <a:lnTo>
                    <a:pt x="349" y="139"/>
                  </a:lnTo>
                  <a:lnTo>
                    <a:pt x="352" y="140"/>
                  </a:lnTo>
                  <a:lnTo>
                    <a:pt x="353" y="142"/>
                  </a:lnTo>
                  <a:lnTo>
                    <a:pt x="350" y="143"/>
                  </a:lnTo>
                  <a:lnTo>
                    <a:pt x="348" y="143"/>
                  </a:lnTo>
                  <a:lnTo>
                    <a:pt x="346" y="140"/>
                  </a:lnTo>
                  <a:lnTo>
                    <a:pt x="341" y="142"/>
                  </a:lnTo>
                  <a:lnTo>
                    <a:pt x="337" y="142"/>
                  </a:lnTo>
                  <a:lnTo>
                    <a:pt x="334" y="139"/>
                  </a:lnTo>
                  <a:lnTo>
                    <a:pt x="330" y="142"/>
                  </a:lnTo>
                  <a:lnTo>
                    <a:pt x="328" y="142"/>
                  </a:lnTo>
                  <a:lnTo>
                    <a:pt x="325" y="145"/>
                  </a:lnTo>
                  <a:lnTo>
                    <a:pt x="328" y="149"/>
                  </a:lnTo>
                  <a:lnTo>
                    <a:pt x="329" y="149"/>
                  </a:lnTo>
                  <a:lnTo>
                    <a:pt x="330" y="148"/>
                  </a:lnTo>
                  <a:lnTo>
                    <a:pt x="332" y="150"/>
                  </a:lnTo>
                  <a:lnTo>
                    <a:pt x="330" y="152"/>
                  </a:lnTo>
                  <a:lnTo>
                    <a:pt x="331" y="155"/>
                  </a:lnTo>
                  <a:lnTo>
                    <a:pt x="332" y="156"/>
                  </a:lnTo>
                  <a:lnTo>
                    <a:pt x="336" y="162"/>
                  </a:lnTo>
                  <a:lnTo>
                    <a:pt x="337" y="166"/>
                  </a:lnTo>
                  <a:lnTo>
                    <a:pt x="336" y="168"/>
                  </a:lnTo>
                  <a:lnTo>
                    <a:pt x="336" y="172"/>
                  </a:lnTo>
                  <a:lnTo>
                    <a:pt x="340" y="173"/>
                  </a:lnTo>
                  <a:lnTo>
                    <a:pt x="344" y="180"/>
                  </a:lnTo>
                  <a:lnTo>
                    <a:pt x="349" y="184"/>
                  </a:lnTo>
                  <a:lnTo>
                    <a:pt x="352" y="186"/>
                  </a:lnTo>
                  <a:lnTo>
                    <a:pt x="350" y="193"/>
                  </a:lnTo>
                  <a:lnTo>
                    <a:pt x="353" y="198"/>
                  </a:lnTo>
                  <a:lnTo>
                    <a:pt x="352" y="204"/>
                  </a:lnTo>
                  <a:lnTo>
                    <a:pt x="353" y="206"/>
                  </a:lnTo>
                  <a:lnTo>
                    <a:pt x="354" y="208"/>
                  </a:lnTo>
                  <a:lnTo>
                    <a:pt x="356" y="212"/>
                  </a:lnTo>
                  <a:lnTo>
                    <a:pt x="358" y="220"/>
                  </a:lnTo>
                  <a:lnTo>
                    <a:pt x="359" y="221"/>
                  </a:lnTo>
                  <a:lnTo>
                    <a:pt x="364" y="222"/>
                  </a:lnTo>
                  <a:lnTo>
                    <a:pt x="367" y="224"/>
                  </a:lnTo>
                  <a:lnTo>
                    <a:pt x="367" y="226"/>
                  </a:lnTo>
                  <a:lnTo>
                    <a:pt x="365" y="227"/>
                  </a:lnTo>
                  <a:lnTo>
                    <a:pt x="359" y="238"/>
                  </a:lnTo>
                  <a:lnTo>
                    <a:pt x="356" y="240"/>
                  </a:lnTo>
                  <a:lnTo>
                    <a:pt x="352" y="242"/>
                  </a:lnTo>
                  <a:lnTo>
                    <a:pt x="343" y="242"/>
                  </a:lnTo>
                  <a:lnTo>
                    <a:pt x="340" y="242"/>
                  </a:lnTo>
                  <a:lnTo>
                    <a:pt x="326" y="253"/>
                  </a:lnTo>
                  <a:lnTo>
                    <a:pt x="324" y="252"/>
                  </a:lnTo>
                  <a:lnTo>
                    <a:pt x="323" y="252"/>
                  </a:lnTo>
                  <a:lnTo>
                    <a:pt x="322" y="254"/>
                  </a:lnTo>
                  <a:lnTo>
                    <a:pt x="319" y="256"/>
                  </a:lnTo>
                  <a:lnTo>
                    <a:pt x="319" y="257"/>
                  </a:lnTo>
                  <a:lnTo>
                    <a:pt x="320" y="268"/>
                  </a:lnTo>
                  <a:lnTo>
                    <a:pt x="318" y="269"/>
                  </a:lnTo>
                  <a:lnTo>
                    <a:pt x="319" y="271"/>
                  </a:lnTo>
                  <a:lnTo>
                    <a:pt x="319" y="272"/>
                  </a:lnTo>
                  <a:lnTo>
                    <a:pt x="310" y="278"/>
                  </a:lnTo>
                  <a:lnTo>
                    <a:pt x="307" y="281"/>
                  </a:lnTo>
                  <a:lnTo>
                    <a:pt x="304" y="281"/>
                  </a:lnTo>
                  <a:lnTo>
                    <a:pt x="298" y="276"/>
                  </a:lnTo>
                  <a:lnTo>
                    <a:pt x="290" y="276"/>
                  </a:lnTo>
                  <a:lnTo>
                    <a:pt x="287" y="277"/>
                  </a:lnTo>
                  <a:lnTo>
                    <a:pt x="278" y="278"/>
                  </a:lnTo>
                  <a:lnTo>
                    <a:pt x="277" y="280"/>
                  </a:lnTo>
                  <a:lnTo>
                    <a:pt x="274" y="286"/>
                  </a:lnTo>
                  <a:lnTo>
                    <a:pt x="269" y="292"/>
                  </a:lnTo>
                  <a:lnTo>
                    <a:pt x="265" y="293"/>
                  </a:lnTo>
                  <a:lnTo>
                    <a:pt x="264" y="293"/>
                  </a:lnTo>
                  <a:lnTo>
                    <a:pt x="259" y="294"/>
                  </a:lnTo>
                  <a:lnTo>
                    <a:pt x="258" y="298"/>
                  </a:lnTo>
                  <a:lnTo>
                    <a:pt x="252" y="306"/>
                  </a:lnTo>
                  <a:lnTo>
                    <a:pt x="244" y="310"/>
                  </a:lnTo>
                  <a:lnTo>
                    <a:pt x="239" y="319"/>
                  </a:lnTo>
                  <a:lnTo>
                    <a:pt x="236" y="319"/>
                  </a:lnTo>
                  <a:lnTo>
                    <a:pt x="235" y="320"/>
                  </a:lnTo>
                  <a:lnTo>
                    <a:pt x="239" y="324"/>
                  </a:lnTo>
                  <a:lnTo>
                    <a:pt x="244" y="326"/>
                  </a:lnTo>
                  <a:lnTo>
                    <a:pt x="244" y="328"/>
                  </a:lnTo>
                  <a:lnTo>
                    <a:pt x="239" y="328"/>
                  </a:lnTo>
                  <a:lnTo>
                    <a:pt x="239" y="329"/>
                  </a:lnTo>
                  <a:lnTo>
                    <a:pt x="236" y="336"/>
                  </a:lnTo>
                  <a:lnTo>
                    <a:pt x="232" y="340"/>
                  </a:lnTo>
                  <a:lnTo>
                    <a:pt x="228" y="338"/>
                  </a:lnTo>
                  <a:lnTo>
                    <a:pt x="224" y="346"/>
                  </a:lnTo>
                  <a:lnTo>
                    <a:pt x="221" y="354"/>
                  </a:lnTo>
                  <a:lnTo>
                    <a:pt x="217" y="360"/>
                  </a:lnTo>
                  <a:lnTo>
                    <a:pt x="210" y="362"/>
                  </a:lnTo>
                  <a:lnTo>
                    <a:pt x="202" y="368"/>
                  </a:lnTo>
                  <a:lnTo>
                    <a:pt x="191" y="377"/>
                  </a:lnTo>
                  <a:lnTo>
                    <a:pt x="185" y="376"/>
                  </a:lnTo>
                  <a:lnTo>
                    <a:pt x="182" y="377"/>
                  </a:lnTo>
                  <a:lnTo>
                    <a:pt x="181" y="383"/>
                  </a:lnTo>
                  <a:lnTo>
                    <a:pt x="179" y="384"/>
                  </a:lnTo>
                  <a:lnTo>
                    <a:pt x="179" y="385"/>
                  </a:lnTo>
                  <a:lnTo>
                    <a:pt x="174" y="378"/>
                  </a:lnTo>
                  <a:lnTo>
                    <a:pt x="170" y="374"/>
                  </a:lnTo>
                  <a:lnTo>
                    <a:pt x="167" y="372"/>
                  </a:lnTo>
                  <a:lnTo>
                    <a:pt x="166" y="365"/>
                  </a:lnTo>
                  <a:lnTo>
                    <a:pt x="166" y="353"/>
                  </a:lnTo>
                  <a:lnTo>
                    <a:pt x="172" y="342"/>
                  </a:lnTo>
                  <a:lnTo>
                    <a:pt x="175" y="340"/>
                  </a:lnTo>
                  <a:lnTo>
                    <a:pt x="176" y="336"/>
                  </a:lnTo>
                  <a:lnTo>
                    <a:pt x="176" y="331"/>
                  </a:lnTo>
                  <a:lnTo>
                    <a:pt x="173" y="330"/>
                  </a:lnTo>
                  <a:lnTo>
                    <a:pt x="168" y="331"/>
                  </a:lnTo>
                  <a:lnTo>
                    <a:pt x="163" y="329"/>
                  </a:lnTo>
                  <a:lnTo>
                    <a:pt x="164" y="324"/>
                  </a:lnTo>
                  <a:lnTo>
                    <a:pt x="170" y="316"/>
                  </a:lnTo>
                  <a:lnTo>
                    <a:pt x="169" y="310"/>
                  </a:lnTo>
                  <a:lnTo>
                    <a:pt x="164" y="307"/>
                  </a:lnTo>
                  <a:lnTo>
                    <a:pt x="162" y="310"/>
                  </a:lnTo>
                  <a:lnTo>
                    <a:pt x="157" y="306"/>
                  </a:lnTo>
                  <a:lnTo>
                    <a:pt x="150" y="306"/>
                  </a:lnTo>
                  <a:lnTo>
                    <a:pt x="145" y="308"/>
                  </a:lnTo>
                  <a:lnTo>
                    <a:pt x="143" y="313"/>
                  </a:lnTo>
                  <a:lnTo>
                    <a:pt x="138" y="313"/>
                  </a:lnTo>
                  <a:lnTo>
                    <a:pt x="134" y="311"/>
                  </a:lnTo>
                  <a:lnTo>
                    <a:pt x="131" y="311"/>
                  </a:lnTo>
                  <a:lnTo>
                    <a:pt x="127" y="307"/>
                  </a:lnTo>
                  <a:lnTo>
                    <a:pt x="127" y="302"/>
                  </a:lnTo>
                  <a:lnTo>
                    <a:pt x="128" y="302"/>
                  </a:lnTo>
                  <a:lnTo>
                    <a:pt x="122" y="290"/>
                  </a:lnTo>
                  <a:lnTo>
                    <a:pt x="119" y="289"/>
                  </a:lnTo>
                  <a:lnTo>
                    <a:pt x="118" y="282"/>
                  </a:lnTo>
                  <a:lnTo>
                    <a:pt x="113" y="274"/>
                  </a:lnTo>
                  <a:lnTo>
                    <a:pt x="110" y="271"/>
                  </a:lnTo>
                  <a:lnTo>
                    <a:pt x="107" y="271"/>
                  </a:lnTo>
                  <a:lnTo>
                    <a:pt x="100" y="272"/>
                  </a:lnTo>
                  <a:lnTo>
                    <a:pt x="96" y="275"/>
                  </a:lnTo>
                  <a:lnTo>
                    <a:pt x="91" y="269"/>
                  </a:lnTo>
                  <a:lnTo>
                    <a:pt x="90" y="265"/>
                  </a:lnTo>
                  <a:lnTo>
                    <a:pt x="86" y="263"/>
                  </a:lnTo>
                  <a:lnTo>
                    <a:pt x="83" y="260"/>
                  </a:lnTo>
                  <a:lnTo>
                    <a:pt x="78" y="264"/>
                  </a:lnTo>
                  <a:lnTo>
                    <a:pt x="74" y="265"/>
                  </a:lnTo>
                  <a:lnTo>
                    <a:pt x="71" y="269"/>
                  </a:lnTo>
                  <a:lnTo>
                    <a:pt x="62" y="275"/>
                  </a:lnTo>
                  <a:lnTo>
                    <a:pt x="56" y="271"/>
                  </a:lnTo>
                  <a:lnTo>
                    <a:pt x="56" y="266"/>
                  </a:lnTo>
                  <a:lnTo>
                    <a:pt x="58" y="263"/>
                  </a:lnTo>
                  <a:lnTo>
                    <a:pt x="60" y="262"/>
                  </a:lnTo>
                  <a:lnTo>
                    <a:pt x="59" y="257"/>
                  </a:lnTo>
                  <a:lnTo>
                    <a:pt x="60" y="251"/>
                  </a:lnTo>
                  <a:lnTo>
                    <a:pt x="65" y="246"/>
                  </a:lnTo>
                  <a:lnTo>
                    <a:pt x="74" y="239"/>
                  </a:lnTo>
                  <a:lnTo>
                    <a:pt x="76" y="235"/>
                  </a:lnTo>
                  <a:lnTo>
                    <a:pt x="62" y="232"/>
                  </a:lnTo>
                  <a:lnTo>
                    <a:pt x="60" y="227"/>
                  </a:lnTo>
                  <a:lnTo>
                    <a:pt x="50" y="235"/>
                  </a:lnTo>
                  <a:lnTo>
                    <a:pt x="48" y="239"/>
                  </a:lnTo>
                  <a:lnTo>
                    <a:pt x="40" y="241"/>
                  </a:lnTo>
                  <a:lnTo>
                    <a:pt x="29" y="238"/>
                  </a:lnTo>
                  <a:lnTo>
                    <a:pt x="24" y="241"/>
                  </a:lnTo>
                  <a:lnTo>
                    <a:pt x="18" y="242"/>
                  </a:lnTo>
                  <a:lnTo>
                    <a:pt x="10" y="241"/>
                  </a:lnTo>
                  <a:lnTo>
                    <a:pt x="6" y="240"/>
                  </a:lnTo>
                  <a:lnTo>
                    <a:pt x="5" y="234"/>
                  </a:lnTo>
                  <a:lnTo>
                    <a:pt x="0" y="227"/>
                  </a:lnTo>
                  <a:lnTo>
                    <a:pt x="10" y="191"/>
                  </a:lnTo>
                  <a:lnTo>
                    <a:pt x="14" y="188"/>
                  </a:lnTo>
                  <a:lnTo>
                    <a:pt x="11" y="173"/>
                  </a:lnTo>
                  <a:lnTo>
                    <a:pt x="13" y="169"/>
                  </a:lnTo>
                  <a:lnTo>
                    <a:pt x="13" y="167"/>
                  </a:lnTo>
                  <a:lnTo>
                    <a:pt x="10" y="155"/>
                  </a:lnTo>
                  <a:lnTo>
                    <a:pt x="6" y="145"/>
                  </a:lnTo>
                  <a:lnTo>
                    <a:pt x="6" y="143"/>
                  </a:lnTo>
                  <a:lnTo>
                    <a:pt x="12" y="143"/>
                  </a:lnTo>
                  <a:lnTo>
                    <a:pt x="20" y="137"/>
                  </a:lnTo>
                  <a:lnTo>
                    <a:pt x="19" y="134"/>
                  </a:lnTo>
                  <a:lnTo>
                    <a:pt x="17" y="133"/>
                  </a:lnTo>
                  <a:lnTo>
                    <a:pt x="23" y="120"/>
                  </a:lnTo>
                  <a:lnTo>
                    <a:pt x="26" y="119"/>
                  </a:lnTo>
                  <a:lnTo>
                    <a:pt x="31" y="113"/>
                  </a:lnTo>
                  <a:lnTo>
                    <a:pt x="41" y="104"/>
                  </a:lnTo>
                  <a:lnTo>
                    <a:pt x="41" y="101"/>
                  </a:lnTo>
                  <a:lnTo>
                    <a:pt x="36" y="97"/>
                  </a:lnTo>
                  <a:lnTo>
                    <a:pt x="36" y="94"/>
                  </a:lnTo>
                  <a:lnTo>
                    <a:pt x="32" y="92"/>
                  </a:lnTo>
                  <a:lnTo>
                    <a:pt x="32" y="86"/>
                  </a:lnTo>
                  <a:lnTo>
                    <a:pt x="30" y="84"/>
                  </a:lnTo>
                  <a:lnTo>
                    <a:pt x="28" y="72"/>
                  </a:lnTo>
                  <a:lnTo>
                    <a:pt x="29" y="65"/>
                  </a:lnTo>
                  <a:lnTo>
                    <a:pt x="34" y="62"/>
                  </a:lnTo>
                  <a:lnTo>
                    <a:pt x="34" y="60"/>
                  </a:lnTo>
                  <a:lnTo>
                    <a:pt x="34" y="56"/>
                  </a:lnTo>
                  <a:lnTo>
                    <a:pt x="44" y="47"/>
                  </a:lnTo>
                  <a:lnTo>
                    <a:pt x="52" y="46"/>
                  </a:lnTo>
                  <a:lnTo>
                    <a:pt x="55" y="47"/>
                  </a:lnTo>
                  <a:lnTo>
                    <a:pt x="60" y="60"/>
                  </a:lnTo>
                  <a:lnTo>
                    <a:pt x="65" y="59"/>
                  </a:lnTo>
                  <a:lnTo>
                    <a:pt x="70" y="58"/>
                  </a:lnTo>
                  <a:lnTo>
                    <a:pt x="72" y="59"/>
                  </a:lnTo>
                  <a:lnTo>
                    <a:pt x="74" y="67"/>
                  </a:lnTo>
                  <a:lnTo>
                    <a:pt x="80" y="67"/>
                  </a:lnTo>
                  <a:lnTo>
                    <a:pt x="83" y="68"/>
                  </a:lnTo>
                  <a:lnTo>
                    <a:pt x="86" y="66"/>
                  </a:lnTo>
                  <a:lnTo>
                    <a:pt x="91" y="67"/>
                  </a:lnTo>
                  <a:lnTo>
                    <a:pt x="95" y="65"/>
                  </a:lnTo>
                  <a:lnTo>
                    <a:pt x="98" y="61"/>
                  </a:lnTo>
                  <a:lnTo>
                    <a:pt x="101" y="56"/>
                  </a:lnTo>
                  <a:lnTo>
                    <a:pt x="102" y="58"/>
                  </a:lnTo>
                  <a:lnTo>
                    <a:pt x="102" y="62"/>
                  </a:lnTo>
                  <a:lnTo>
                    <a:pt x="106" y="70"/>
                  </a:lnTo>
                  <a:lnTo>
                    <a:pt x="104" y="71"/>
                  </a:lnTo>
                  <a:lnTo>
                    <a:pt x="108" y="74"/>
                  </a:lnTo>
                  <a:lnTo>
                    <a:pt x="108" y="78"/>
                  </a:lnTo>
                  <a:lnTo>
                    <a:pt x="107" y="80"/>
                  </a:lnTo>
                  <a:lnTo>
                    <a:pt x="112" y="88"/>
                  </a:lnTo>
                  <a:lnTo>
                    <a:pt x="110" y="91"/>
                  </a:lnTo>
                  <a:lnTo>
                    <a:pt x="113" y="97"/>
                  </a:lnTo>
                  <a:lnTo>
                    <a:pt x="118" y="101"/>
                  </a:lnTo>
                  <a:lnTo>
                    <a:pt x="125" y="97"/>
                  </a:lnTo>
                  <a:lnTo>
                    <a:pt x="125" y="94"/>
                  </a:lnTo>
                  <a:lnTo>
                    <a:pt x="124" y="90"/>
                  </a:lnTo>
                  <a:lnTo>
                    <a:pt x="126" y="85"/>
                  </a:lnTo>
                  <a:lnTo>
                    <a:pt x="142" y="71"/>
                  </a:lnTo>
                  <a:lnTo>
                    <a:pt x="146" y="68"/>
                  </a:lnTo>
                  <a:lnTo>
                    <a:pt x="154" y="65"/>
                  </a:lnTo>
                  <a:lnTo>
                    <a:pt x="157" y="61"/>
                  </a:lnTo>
                  <a:lnTo>
                    <a:pt x="162" y="59"/>
                  </a:lnTo>
                  <a:lnTo>
                    <a:pt x="162" y="56"/>
                  </a:lnTo>
                  <a:lnTo>
                    <a:pt x="164" y="54"/>
                  </a:lnTo>
                  <a:lnTo>
                    <a:pt x="168" y="58"/>
                  </a:lnTo>
                  <a:lnTo>
                    <a:pt x="167" y="65"/>
                  </a:lnTo>
                  <a:lnTo>
                    <a:pt x="169" y="68"/>
                  </a:lnTo>
                  <a:lnTo>
                    <a:pt x="173" y="68"/>
                  </a:lnTo>
                  <a:lnTo>
                    <a:pt x="176" y="70"/>
                  </a:lnTo>
                  <a:lnTo>
                    <a:pt x="180" y="67"/>
                  </a:lnTo>
                  <a:lnTo>
                    <a:pt x="184" y="64"/>
                  </a:lnTo>
                  <a:lnTo>
                    <a:pt x="185" y="59"/>
                  </a:lnTo>
                  <a:lnTo>
                    <a:pt x="188" y="54"/>
                  </a:lnTo>
                  <a:lnTo>
                    <a:pt x="194" y="54"/>
                  </a:lnTo>
                  <a:lnTo>
                    <a:pt x="203" y="48"/>
                  </a:lnTo>
                  <a:lnTo>
                    <a:pt x="210" y="47"/>
                  </a:lnTo>
                  <a:lnTo>
                    <a:pt x="212" y="42"/>
                  </a:lnTo>
                  <a:lnTo>
                    <a:pt x="214" y="44"/>
                  </a:lnTo>
                  <a:lnTo>
                    <a:pt x="223" y="48"/>
                  </a:lnTo>
                  <a:lnTo>
                    <a:pt x="242" y="42"/>
                  </a:lnTo>
                  <a:lnTo>
                    <a:pt x="247" y="46"/>
                  </a:lnTo>
                  <a:lnTo>
                    <a:pt x="247" y="47"/>
                  </a:lnTo>
                  <a:lnTo>
                    <a:pt x="256" y="49"/>
                  </a:lnTo>
                  <a:lnTo>
                    <a:pt x="259" y="50"/>
                  </a:lnTo>
                  <a:lnTo>
                    <a:pt x="265" y="44"/>
                  </a:lnTo>
                  <a:lnTo>
                    <a:pt x="272" y="44"/>
                  </a:lnTo>
                  <a:lnTo>
                    <a:pt x="276" y="37"/>
                  </a:lnTo>
                  <a:lnTo>
                    <a:pt x="277" y="29"/>
                  </a:lnTo>
                  <a:lnTo>
                    <a:pt x="270" y="23"/>
                  </a:lnTo>
                  <a:lnTo>
                    <a:pt x="272" y="20"/>
                  </a:lnTo>
                  <a:lnTo>
                    <a:pt x="278" y="19"/>
                  </a:lnTo>
                  <a:lnTo>
                    <a:pt x="286" y="13"/>
                  </a:lnTo>
                  <a:lnTo>
                    <a:pt x="290" y="14"/>
                  </a:lnTo>
                  <a:lnTo>
                    <a:pt x="292" y="20"/>
                  </a:lnTo>
                  <a:lnTo>
                    <a:pt x="294" y="24"/>
                  </a:lnTo>
                  <a:lnTo>
                    <a:pt x="298" y="24"/>
                  </a:lnTo>
                  <a:lnTo>
                    <a:pt x="302" y="19"/>
                  </a:lnTo>
                  <a:lnTo>
                    <a:pt x="312" y="13"/>
                  </a:lnTo>
                  <a:lnTo>
                    <a:pt x="318" y="4"/>
                  </a:lnTo>
                  <a:lnTo>
                    <a:pt x="32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5" name="Freeform 1034"/>
            <p:cNvSpPr>
              <a:spLocks noChangeAspect="1"/>
            </p:cNvSpPr>
            <p:nvPr/>
          </p:nvSpPr>
          <p:spPr bwMode="auto">
            <a:xfrm>
              <a:off x="2873" y="2120"/>
              <a:ext cx="167" cy="243"/>
            </a:xfrm>
            <a:custGeom>
              <a:avLst/>
              <a:gdLst>
                <a:gd name="T0" fmla="*/ 1 w 333"/>
                <a:gd name="T1" fmla="*/ 1 h 486"/>
                <a:gd name="T2" fmla="*/ 1 w 333"/>
                <a:gd name="T3" fmla="*/ 1 h 486"/>
                <a:gd name="T4" fmla="*/ 1 w 333"/>
                <a:gd name="T5" fmla="*/ 1 h 486"/>
                <a:gd name="T6" fmla="*/ 1 w 333"/>
                <a:gd name="T7" fmla="*/ 1 h 486"/>
                <a:gd name="T8" fmla="*/ 1 w 333"/>
                <a:gd name="T9" fmla="*/ 1 h 486"/>
                <a:gd name="T10" fmla="*/ 1 w 333"/>
                <a:gd name="T11" fmla="*/ 1 h 486"/>
                <a:gd name="T12" fmla="*/ 1 w 333"/>
                <a:gd name="T13" fmla="*/ 1 h 486"/>
                <a:gd name="T14" fmla="*/ 1 w 333"/>
                <a:gd name="T15" fmla="*/ 1 h 486"/>
                <a:gd name="T16" fmla="*/ 1 w 333"/>
                <a:gd name="T17" fmla="*/ 1 h 486"/>
                <a:gd name="T18" fmla="*/ 1 w 333"/>
                <a:gd name="T19" fmla="*/ 1 h 486"/>
                <a:gd name="T20" fmla="*/ 1 w 333"/>
                <a:gd name="T21" fmla="*/ 1 h 486"/>
                <a:gd name="T22" fmla="*/ 1 w 333"/>
                <a:gd name="T23" fmla="*/ 1 h 486"/>
                <a:gd name="T24" fmla="*/ 1 w 333"/>
                <a:gd name="T25" fmla="*/ 1 h 486"/>
                <a:gd name="T26" fmla="*/ 1 w 333"/>
                <a:gd name="T27" fmla="*/ 1 h 486"/>
                <a:gd name="T28" fmla="*/ 1 w 333"/>
                <a:gd name="T29" fmla="*/ 1 h 486"/>
                <a:gd name="T30" fmla="*/ 1 w 333"/>
                <a:gd name="T31" fmla="*/ 1 h 486"/>
                <a:gd name="T32" fmla="*/ 1 w 333"/>
                <a:gd name="T33" fmla="*/ 1 h 486"/>
                <a:gd name="T34" fmla="*/ 1 w 333"/>
                <a:gd name="T35" fmla="*/ 1 h 486"/>
                <a:gd name="T36" fmla="*/ 1 w 333"/>
                <a:gd name="T37" fmla="*/ 1 h 486"/>
                <a:gd name="T38" fmla="*/ 1 w 333"/>
                <a:gd name="T39" fmla="*/ 1 h 486"/>
                <a:gd name="T40" fmla="*/ 1 w 333"/>
                <a:gd name="T41" fmla="*/ 1 h 486"/>
                <a:gd name="T42" fmla="*/ 1 w 333"/>
                <a:gd name="T43" fmla="*/ 1 h 486"/>
                <a:gd name="T44" fmla="*/ 1 w 333"/>
                <a:gd name="T45" fmla="*/ 1 h 486"/>
                <a:gd name="T46" fmla="*/ 1 w 333"/>
                <a:gd name="T47" fmla="*/ 1 h 486"/>
                <a:gd name="T48" fmla="*/ 1 w 333"/>
                <a:gd name="T49" fmla="*/ 1 h 486"/>
                <a:gd name="T50" fmla="*/ 1 w 333"/>
                <a:gd name="T51" fmla="*/ 1 h 486"/>
                <a:gd name="T52" fmla="*/ 1 w 333"/>
                <a:gd name="T53" fmla="*/ 1 h 486"/>
                <a:gd name="T54" fmla="*/ 1 w 333"/>
                <a:gd name="T55" fmla="*/ 1 h 486"/>
                <a:gd name="T56" fmla="*/ 1 w 333"/>
                <a:gd name="T57" fmla="*/ 1 h 486"/>
                <a:gd name="T58" fmla="*/ 1 w 333"/>
                <a:gd name="T59" fmla="*/ 1 h 486"/>
                <a:gd name="T60" fmla="*/ 1 w 333"/>
                <a:gd name="T61" fmla="*/ 1 h 486"/>
                <a:gd name="T62" fmla="*/ 1 w 333"/>
                <a:gd name="T63" fmla="*/ 1 h 486"/>
                <a:gd name="T64" fmla="*/ 1 w 333"/>
                <a:gd name="T65" fmla="*/ 1 h 486"/>
                <a:gd name="T66" fmla="*/ 1 w 333"/>
                <a:gd name="T67" fmla="*/ 1 h 486"/>
                <a:gd name="T68" fmla="*/ 1 w 333"/>
                <a:gd name="T69" fmla="*/ 1 h 486"/>
                <a:gd name="T70" fmla="*/ 1 w 333"/>
                <a:gd name="T71" fmla="*/ 1 h 486"/>
                <a:gd name="T72" fmla="*/ 1 w 333"/>
                <a:gd name="T73" fmla="*/ 1 h 486"/>
                <a:gd name="T74" fmla="*/ 1 w 333"/>
                <a:gd name="T75" fmla="*/ 1 h 486"/>
                <a:gd name="T76" fmla="*/ 1 w 333"/>
                <a:gd name="T77" fmla="*/ 1 h 486"/>
                <a:gd name="T78" fmla="*/ 1 w 333"/>
                <a:gd name="T79" fmla="*/ 1 h 486"/>
                <a:gd name="T80" fmla="*/ 1 w 333"/>
                <a:gd name="T81" fmla="*/ 1 h 486"/>
                <a:gd name="T82" fmla="*/ 1 w 333"/>
                <a:gd name="T83" fmla="*/ 1 h 486"/>
                <a:gd name="T84" fmla="*/ 1 w 333"/>
                <a:gd name="T85" fmla="*/ 1 h 486"/>
                <a:gd name="T86" fmla="*/ 1 w 333"/>
                <a:gd name="T87" fmla="*/ 1 h 486"/>
                <a:gd name="T88" fmla="*/ 1 w 333"/>
                <a:gd name="T89" fmla="*/ 1 h 486"/>
                <a:gd name="T90" fmla="*/ 1 w 333"/>
                <a:gd name="T91" fmla="*/ 1 h 486"/>
                <a:gd name="T92" fmla="*/ 1 w 333"/>
                <a:gd name="T93" fmla="*/ 1 h 486"/>
                <a:gd name="T94" fmla="*/ 1 w 333"/>
                <a:gd name="T95" fmla="*/ 1 h 486"/>
                <a:gd name="T96" fmla="*/ 1 w 333"/>
                <a:gd name="T97" fmla="*/ 1 h 486"/>
                <a:gd name="T98" fmla="*/ 1 w 333"/>
                <a:gd name="T99" fmla="*/ 1 h 486"/>
                <a:gd name="T100" fmla="*/ 1 w 333"/>
                <a:gd name="T101" fmla="*/ 1 h 486"/>
                <a:gd name="T102" fmla="*/ 1 w 333"/>
                <a:gd name="T103" fmla="*/ 1 h 486"/>
                <a:gd name="T104" fmla="*/ 1 w 333"/>
                <a:gd name="T105" fmla="*/ 1 h 486"/>
                <a:gd name="T106" fmla="*/ 1 w 333"/>
                <a:gd name="T107" fmla="*/ 1 h 486"/>
                <a:gd name="T108" fmla="*/ 1 w 333"/>
                <a:gd name="T109" fmla="*/ 1 h 486"/>
                <a:gd name="T110" fmla="*/ 1 w 333"/>
                <a:gd name="T111" fmla="*/ 1 h 4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3" h="486">
                  <a:moveTo>
                    <a:pt x="294" y="204"/>
                  </a:moveTo>
                  <a:lnTo>
                    <a:pt x="295" y="206"/>
                  </a:lnTo>
                  <a:lnTo>
                    <a:pt x="295" y="207"/>
                  </a:lnTo>
                  <a:lnTo>
                    <a:pt x="297" y="206"/>
                  </a:lnTo>
                  <a:lnTo>
                    <a:pt x="299" y="216"/>
                  </a:lnTo>
                  <a:lnTo>
                    <a:pt x="299" y="217"/>
                  </a:lnTo>
                  <a:lnTo>
                    <a:pt x="303" y="225"/>
                  </a:lnTo>
                  <a:lnTo>
                    <a:pt x="303" y="226"/>
                  </a:lnTo>
                  <a:lnTo>
                    <a:pt x="302" y="225"/>
                  </a:lnTo>
                  <a:lnTo>
                    <a:pt x="300" y="222"/>
                  </a:lnTo>
                  <a:lnTo>
                    <a:pt x="300" y="224"/>
                  </a:lnTo>
                  <a:lnTo>
                    <a:pt x="299" y="224"/>
                  </a:lnTo>
                  <a:lnTo>
                    <a:pt x="297" y="224"/>
                  </a:lnTo>
                  <a:lnTo>
                    <a:pt x="300" y="226"/>
                  </a:lnTo>
                  <a:lnTo>
                    <a:pt x="302" y="228"/>
                  </a:lnTo>
                  <a:lnTo>
                    <a:pt x="303" y="228"/>
                  </a:lnTo>
                  <a:lnTo>
                    <a:pt x="307" y="229"/>
                  </a:lnTo>
                  <a:lnTo>
                    <a:pt x="313" y="236"/>
                  </a:lnTo>
                  <a:lnTo>
                    <a:pt x="313" y="240"/>
                  </a:lnTo>
                  <a:lnTo>
                    <a:pt x="309" y="243"/>
                  </a:lnTo>
                  <a:lnTo>
                    <a:pt x="309" y="246"/>
                  </a:lnTo>
                  <a:lnTo>
                    <a:pt x="307" y="248"/>
                  </a:lnTo>
                  <a:lnTo>
                    <a:pt x="307" y="250"/>
                  </a:lnTo>
                  <a:lnTo>
                    <a:pt x="307" y="259"/>
                  </a:lnTo>
                  <a:lnTo>
                    <a:pt x="311" y="270"/>
                  </a:lnTo>
                  <a:lnTo>
                    <a:pt x="313" y="274"/>
                  </a:lnTo>
                  <a:lnTo>
                    <a:pt x="315" y="277"/>
                  </a:lnTo>
                  <a:lnTo>
                    <a:pt x="318" y="280"/>
                  </a:lnTo>
                  <a:lnTo>
                    <a:pt x="318" y="284"/>
                  </a:lnTo>
                  <a:lnTo>
                    <a:pt x="318" y="288"/>
                  </a:lnTo>
                  <a:lnTo>
                    <a:pt x="321" y="294"/>
                  </a:lnTo>
                  <a:lnTo>
                    <a:pt x="325" y="295"/>
                  </a:lnTo>
                  <a:lnTo>
                    <a:pt x="324" y="298"/>
                  </a:lnTo>
                  <a:lnTo>
                    <a:pt x="325" y="301"/>
                  </a:lnTo>
                  <a:lnTo>
                    <a:pt x="323" y="301"/>
                  </a:lnTo>
                  <a:lnTo>
                    <a:pt x="320" y="304"/>
                  </a:lnTo>
                  <a:lnTo>
                    <a:pt x="320" y="306"/>
                  </a:lnTo>
                  <a:lnTo>
                    <a:pt x="319" y="308"/>
                  </a:lnTo>
                  <a:lnTo>
                    <a:pt x="318" y="310"/>
                  </a:lnTo>
                  <a:lnTo>
                    <a:pt x="317" y="310"/>
                  </a:lnTo>
                  <a:lnTo>
                    <a:pt x="313" y="312"/>
                  </a:lnTo>
                  <a:lnTo>
                    <a:pt x="311" y="309"/>
                  </a:lnTo>
                  <a:lnTo>
                    <a:pt x="306" y="309"/>
                  </a:lnTo>
                  <a:lnTo>
                    <a:pt x="305" y="309"/>
                  </a:lnTo>
                  <a:lnTo>
                    <a:pt x="308" y="310"/>
                  </a:lnTo>
                  <a:lnTo>
                    <a:pt x="318" y="313"/>
                  </a:lnTo>
                  <a:lnTo>
                    <a:pt x="319" y="319"/>
                  </a:lnTo>
                  <a:lnTo>
                    <a:pt x="323" y="325"/>
                  </a:lnTo>
                  <a:lnTo>
                    <a:pt x="325" y="327"/>
                  </a:lnTo>
                  <a:lnTo>
                    <a:pt x="324" y="327"/>
                  </a:lnTo>
                  <a:lnTo>
                    <a:pt x="320" y="324"/>
                  </a:lnTo>
                  <a:lnTo>
                    <a:pt x="319" y="321"/>
                  </a:lnTo>
                  <a:lnTo>
                    <a:pt x="313" y="324"/>
                  </a:lnTo>
                  <a:lnTo>
                    <a:pt x="314" y="325"/>
                  </a:lnTo>
                  <a:lnTo>
                    <a:pt x="318" y="324"/>
                  </a:lnTo>
                  <a:lnTo>
                    <a:pt x="320" y="325"/>
                  </a:lnTo>
                  <a:lnTo>
                    <a:pt x="323" y="327"/>
                  </a:lnTo>
                  <a:lnTo>
                    <a:pt x="324" y="328"/>
                  </a:lnTo>
                  <a:lnTo>
                    <a:pt x="326" y="333"/>
                  </a:lnTo>
                  <a:lnTo>
                    <a:pt x="325" y="333"/>
                  </a:lnTo>
                  <a:lnTo>
                    <a:pt x="325" y="334"/>
                  </a:lnTo>
                  <a:lnTo>
                    <a:pt x="325" y="339"/>
                  </a:lnTo>
                  <a:lnTo>
                    <a:pt x="329" y="345"/>
                  </a:lnTo>
                  <a:lnTo>
                    <a:pt x="331" y="348"/>
                  </a:lnTo>
                  <a:lnTo>
                    <a:pt x="332" y="349"/>
                  </a:lnTo>
                  <a:lnTo>
                    <a:pt x="332" y="350"/>
                  </a:lnTo>
                  <a:lnTo>
                    <a:pt x="333" y="351"/>
                  </a:lnTo>
                  <a:lnTo>
                    <a:pt x="326" y="356"/>
                  </a:lnTo>
                  <a:lnTo>
                    <a:pt x="324" y="363"/>
                  </a:lnTo>
                  <a:lnTo>
                    <a:pt x="323" y="364"/>
                  </a:lnTo>
                  <a:lnTo>
                    <a:pt x="315" y="363"/>
                  </a:lnTo>
                  <a:lnTo>
                    <a:pt x="314" y="362"/>
                  </a:lnTo>
                  <a:lnTo>
                    <a:pt x="307" y="364"/>
                  </a:lnTo>
                  <a:lnTo>
                    <a:pt x="306" y="362"/>
                  </a:lnTo>
                  <a:lnTo>
                    <a:pt x="302" y="360"/>
                  </a:lnTo>
                  <a:lnTo>
                    <a:pt x="303" y="357"/>
                  </a:lnTo>
                  <a:lnTo>
                    <a:pt x="301" y="358"/>
                  </a:lnTo>
                  <a:lnTo>
                    <a:pt x="299" y="357"/>
                  </a:lnTo>
                  <a:lnTo>
                    <a:pt x="296" y="357"/>
                  </a:lnTo>
                  <a:lnTo>
                    <a:pt x="295" y="355"/>
                  </a:lnTo>
                  <a:lnTo>
                    <a:pt x="290" y="355"/>
                  </a:lnTo>
                  <a:lnTo>
                    <a:pt x="287" y="356"/>
                  </a:lnTo>
                  <a:lnTo>
                    <a:pt x="284" y="356"/>
                  </a:lnTo>
                  <a:lnTo>
                    <a:pt x="283" y="352"/>
                  </a:lnTo>
                  <a:lnTo>
                    <a:pt x="271" y="352"/>
                  </a:lnTo>
                  <a:lnTo>
                    <a:pt x="269" y="354"/>
                  </a:lnTo>
                  <a:lnTo>
                    <a:pt x="269" y="356"/>
                  </a:lnTo>
                  <a:lnTo>
                    <a:pt x="267" y="357"/>
                  </a:lnTo>
                  <a:lnTo>
                    <a:pt x="272" y="367"/>
                  </a:lnTo>
                  <a:lnTo>
                    <a:pt x="270" y="368"/>
                  </a:lnTo>
                  <a:lnTo>
                    <a:pt x="269" y="372"/>
                  </a:lnTo>
                  <a:lnTo>
                    <a:pt x="257" y="374"/>
                  </a:lnTo>
                  <a:lnTo>
                    <a:pt x="255" y="379"/>
                  </a:lnTo>
                  <a:lnTo>
                    <a:pt x="253" y="380"/>
                  </a:lnTo>
                  <a:lnTo>
                    <a:pt x="251" y="386"/>
                  </a:lnTo>
                  <a:lnTo>
                    <a:pt x="249" y="396"/>
                  </a:lnTo>
                  <a:lnTo>
                    <a:pt x="248" y="396"/>
                  </a:lnTo>
                  <a:lnTo>
                    <a:pt x="246" y="394"/>
                  </a:lnTo>
                  <a:lnTo>
                    <a:pt x="243" y="394"/>
                  </a:lnTo>
                  <a:lnTo>
                    <a:pt x="240" y="397"/>
                  </a:lnTo>
                  <a:lnTo>
                    <a:pt x="239" y="398"/>
                  </a:lnTo>
                  <a:lnTo>
                    <a:pt x="234" y="406"/>
                  </a:lnTo>
                  <a:lnTo>
                    <a:pt x="234" y="411"/>
                  </a:lnTo>
                  <a:lnTo>
                    <a:pt x="235" y="416"/>
                  </a:lnTo>
                  <a:lnTo>
                    <a:pt x="234" y="420"/>
                  </a:lnTo>
                  <a:lnTo>
                    <a:pt x="225" y="422"/>
                  </a:lnTo>
                  <a:lnTo>
                    <a:pt x="225" y="424"/>
                  </a:lnTo>
                  <a:lnTo>
                    <a:pt x="233" y="430"/>
                  </a:lnTo>
                  <a:lnTo>
                    <a:pt x="233" y="432"/>
                  </a:lnTo>
                  <a:lnTo>
                    <a:pt x="231" y="432"/>
                  </a:lnTo>
                  <a:lnTo>
                    <a:pt x="229" y="435"/>
                  </a:lnTo>
                  <a:lnTo>
                    <a:pt x="227" y="436"/>
                  </a:lnTo>
                  <a:lnTo>
                    <a:pt x="227" y="439"/>
                  </a:lnTo>
                  <a:lnTo>
                    <a:pt x="225" y="439"/>
                  </a:lnTo>
                  <a:lnTo>
                    <a:pt x="224" y="439"/>
                  </a:lnTo>
                  <a:lnTo>
                    <a:pt x="224" y="440"/>
                  </a:lnTo>
                  <a:lnTo>
                    <a:pt x="225" y="440"/>
                  </a:lnTo>
                  <a:lnTo>
                    <a:pt x="225" y="442"/>
                  </a:lnTo>
                  <a:lnTo>
                    <a:pt x="222" y="445"/>
                  </a:lnTo>
                  <a:lnTo>
                    <a:pt x="222" y="451"/>
                  </a:lnTo>
                  <a:lnTo>
                    <a:pt x="219" y="452"/>
                  </a:lnTo>
                  <a:lnTo>
                    <a:pt x="221" y="456"/>
                  </a:lnTo>
                  <a:lnTo>
                    <a:pt x="219" y="457"/>
                  </a:lnTo>
                  <a:lnTo>
                    <a:pt x="215" y="460"/>
                  </a:lnTo>
                  <a:lnTo>
                    <a:pt x="213" y="459"/>
                  </a:lnTo>
                  <a:lnTo>
                    <a:pt x="211" y="462"/>
                  </a:lnTo>
                  <a:lnTo>
                    <a:pt x="207" y="462"/>
                  </a:lnTo>
                  <a:lnTo>
                    <a:pt x="209" y="464"/>
                  </a:lnTo>
                  <a:lnTo>
                    <a:pt x="207" y="465"/>
                  </a:lnTo>
                  <a:lnTo>
                    <a:pt x="206" y="464"/>
                  </a:lnTo>
                  <a:lnTo>
                    <a:pt x="206" y="462"/>
                  </a:lnTo>
                  <a:lnTo>
                    <a:pt x="204" y="462"/>
                  </a:lnTo>
                  <a:lnTo>
                    <a:pt x="204" y="460"/>
                  </a:lnTo>
                  <a:lnTo>
                    <a:pt x="205" y="460"/>
                  </a:lnTo>
                  <a:lnTo>
                    <a:pt x="205" y="458"/>
                  </a:lnTo>
                  <a:lnTo>
                    <a:pt x="204" y="457"/>
                  </a:lnTo>
                  <a:lnTo>
                    <a:pt x="203" y="456"/>
                  </a:lnTo>
                  <a:lnTo>
                    <a:pt x="197" y="456"/>
                  </a:lnTo>
                  <a:lnTo>
                    <a:pt x="197" y="454"/>
                  </a:lnTo>
                  <a:lnTo>
                    <a:pt x="195" y="453"/>
                  </a:lnTo>
                  <a:lnTo>
                    <a:pt x="194" y="452"/>
                  </a:lnTo>
                  <a:lnTo>
                    <a:pt x="193" y="452"/>
                  </a:lnTo>
                  <a:lnTo>
                    <a:pt x="191" y="452"/>
                  </a:lnTo>
                  <a:lnTo>
                    <a:pt x="189" y="450"/>
                  </a:lnTo>
                  <a:lnTo>
                    <a:pt x="187" y="447"/>
                  </a:lnTo>
                  <a:lnTo>
                    <a:pt x="185" y="447"/>
                  </a:lnTo>
                  <a:lnTo>
                    <a:pt x="182" y="447"/>
                  </a:lnTo>
                  <a:lnTo>
                    <a:pt x="177" y="451"/>
                  </a:lnTo>
                  <a:lnTo>
                    <a:pt x="176" y="453"/>
                  </a:lnTo>
                  <a:lnTo>
                    <a:pt x="171" y="457"/>
                  </a:lnTo>
                  <a:lnTo>
                    <a:pt x="164" y="459"/>
                  </a:lnTo>
                  <a:lnTo>
                    <a:pt x="162" y="460"/>
                  </a:lnTo>
                  <a:lnTo>
                    <a:pt x="159" y="462"/>
                  </a:lnTo>
                  <a:lnTo>
                    <a:pt x="157" y="462"/>
                  </a:lnTo>
                  <a:lnTo>
                    <a:pt x="153" y="460"/>
                  </a:lnTo>
                  <a:lnTo>
                    <a:pt x="147" y="459"/>
                  </a:lnTo>
                  <a:lnTo>
                    <a:pt x="146" y="459"/>
                  </a:lnTo>
                  <a:lnTo>
                    <a:pt x="146" y="464"/>
                  </a:lnTo>
                  <a:lnTo>
                    <a:pt x="143" y="469"/>
                  </a:lnTo>
                  <a:lnTo>
                    <a:pt x="140" y="470"/>
                  </a:lnTo>
                  <a:lnTo>
                    <a:pt x="138" y="476"/>
                  </a:lnTo>
                  <a:lnTo>
                    <a:pt x="131" y="476"/>
                  </a:lnTo>
                  <a:lnTo>
                    <a:pt x="126" y="484"/>
                  </a:lnTo>
                  <a:lnTo>
                    <a:pt x="122" y="486"/>
                  </a:lnTo>
                  <a:lnTo>
                    <a:pt x="108" y="480"/>
                  </a:lnTo>
                  <a:lnTo>
                    <a:pt x="98" y="482"/>
                  </a:lnTo>
                  <a:lnTo>
                    <a:pt x="95" y="476"/>
                  </a:lnTo>
                  <a:lnTo>
                    <a:pt x="89" y="475"/>
                  </a:lnTo>
                  <a:lnTo>
                    <a:pt x="83" y="465"/>
                  </a:lnTo>
                  <a:lnTo>
                    <a:pt x="75" y="458"/>
                  </a:lnTo>
                  <a:lnTo>
                    <a:pt x="73" y="450"/>
                  </a:lnTo>
                  <a:lnTo>
                    <a:pt x="72" y="453"/>
                  </a:lnTo>
                  <a:lnTo>
                    <a:pt x="68" y="457"/>
                  </a:lnTo>
                  <a:lnTo>
                    <a:pt x="61" y="460"/>
                  </a:lnTo>
                  <a:lnTo>
                    <a:pt x="59" y="460"/>
                  </a:lnTo>
                  <a:lnTo>
                    <a:pt x="55" y="465"/>
                  </a:lnTo>
                  <a:lnTo>
                    <a:pt x="53" y="466"/>
                  </a:lnTo>
                  <a:lnTo>
                    <a:pt x="50" y="469"/>
                  </a:lnTo>
                  <a:lnTo>
                    <a:pt x="47" y="471"/>
                  </a:lnTo>
                  <a:lnTo>
                    <a:pt x="38" y="471"/>
                  </a:lnTo>
                  <a:lnTo>
                    <a:pt x="29" y="464"/>
                  </a:lnTo>
                  <a:lnTo>
                    <a:pt x="26" y="454"/>
                  </a:lnTo>
                  <a:lnTo>
                    <a:pt x="27" y="450"/>
                  </a:lnTo>
                  <a:lnTo>
                    <a:pt x="25" y="446"/>
                  </a:lnTo>
                  <a:lnTo>
                    <a:pt x="24" y="439"/>
                  </a:lnTo>
                  <a:lnTo>
                    <a:pt x="20" y="434"/>
                  </a:lnTo>
                  <a:lnTo>
                    <a:pt x="30" y="427"/>
                  </a:lnTo>
                  <a:lnTo>
                    <a:pt x="31" y="417"/>
                  </a:lnTo>
                  <a:lnTo>
                    <a:pt x="36" y="415"/>
                  </a:lnTo>
                  <a:lnTo>
                    <a:pt x="32" y="409"/>
                  </a:lnTo>
                  <a:lnTo>
                    <a:pt x="30" y="399"/>
                  </a:lnTo>
                  <a:lnTo>
                    <a:pt x="26" y="399"/>
                  </a:lnTo>
                  <a:lnTo>
                    <a:pt x="24" y="397"/>
                  </a:lnTo>
                  <a:lnTo>
                    <a:pt x="24" y="390"/>
                  </a:lnTo>
                  <a:lnTo>
                    <a:pt x="29" y="387"/>
                  </a:lnTo>
                  <a:lnTo>
                    <a:pt x="30" y="381"/>
                  </a:lnTo>
                  <a:lnTo>
                    <a:pt x="30" y="380"/>
                  </a:lnTo>
                  <a:lnTo>
                    <a:pt x="29" y="379"/>
                  </a:lnTo>
                  <a:lnTo>
                    <a:pt x="29" y="378"/>
                  </a:lnTo>
                  <a:lnTo>
                    <a:pt x="27" y="376"/>
                  </a:lnTo>
                  <a:lnTo>
                    <a:pt x="29" y="373"/>
                  </a:lnTo>
                  <a:lnTo>
                    <a:pt x="31" y="372"/>
                  </a:lnTo>
                  <a:lnTo>
                    <a:pt x="32" y="372"/>
                  </a:lnTo>
                  <a:lnTo>
                    <a:pt x="33" y="372"/>
                  </a:lnTo>
                  <a:lnTo>
                    <a:pt x="37" y="369"/>
                  </a:lnTo>
                  <a:lnTo>
                    <a:pt x="38" y="368"/>
                  </a:lnTo>
                  <a:lnTo>
                    <a:pt x="41" y="367"/>
                  </a:lnTo>
                  <a:lnTo>
                    <a:pt x="42" y="366"/>
                  </a:lnTo>
                  <a:lnTo>
                    <a:pt x="47" y="366"/>
                  </a:lnTo>
                  <a:lnTo>
                    <a:pt x="48" y="363"/>
                  </a:lnTo>
                  <a:lnTo>
                    <a:pt x="53" y="362"/>
                  </a:lnTo>
                  <a:lnTo>
                    <a:pt x="54" y="361"/>
                  </a:lnTo>
                  <a:lnTo>
                    <a:pt x="51" y="358"/>
                  </a:lnTo>
                  <a:lnTo>
                    <a:pt x="51" y="356"/>
                  </a:lnTo>
                  <a:lnTo>
                    <a:pt x="50" y="355"/>
                  </a:lnTo>
                  <a:lnTo>
                    <a:pt x="49" y="350"/>
                  </a:lnTo>
                  <a:lnTo>
                    <a:pt x="51" y="350"/>
                  </a:lnTo>
                  <a:lnTo>
                    <a:pt x="51" y="348"/>
                  </a:lnTo>
                  <a:lnTo>
                    <a:pt x="49" y="345"/>
                  </a:lnTo>
                  <a:lnTo>
                    <a:pt x="51" y="343"/>
                  </a:lnTo>
                  <a:lnTo>
                    <a:pt x="54" y="343"/>
                  </a:lnTo>
                  <a:lnTo>
                    <a:pt x="53" y="340"/>
                  </a:lnTo>
                  <a:lnTo>
                    <a:pt x="49" y="338"/>
                  </a:lnTo>
                  <a:lnTo>
                    <a:pt x="45" y="339"/>
                  </a:lnTo>
                  <a:lnTo>
                    <a:pt x="44" y="340"/>
                  </a:lnTo>
                  <a:lnTo>
                    <a:pt x="41" y="342"/>
                  </a:lnTo>
                  <a:lnTo>
                    <a:pt x="38" y="340"/>
                  </a:lnTo>
                  <a:lnTo>
                    <a:pt x="37" y="340"/>
                  </a:lnTo>
                  <a:lnTo>
                    <a:pt x="37" y="342"/>
                  </a:lnTo>
                  <a:lnTo>
                    <a:pt x="36" y="342"/>
                  </a:lnTo>
                  <a:lnTo>
                    <a:pt x="35" y="339"/>
                  </a:lnTo>
                  <a:lnTo>
                    <a:pt x="30" y="333"/>
                  </a:lnTo>
                  <a:lnTo>
                    <a:pt x="29" y="334"/>
                  </a:lnTo>
                  <a:lnTo>
                    <a:pt x="26" y="333"/>
                  </a:lnTo>
                  <a:lnTo>
                    <a:pt x="26" y="331"/>
                  </a:lnTo>
                  <a:lnTo>
                    <a:pt x="25" y="325"/>
                  </a:lnTo>
                  <a:lnTo>
                    <a:pt x="23" y="321"/>
                  </a:lnTo>
                  <a:lnTo>
                    <a:pt x="13" y="318"/>
                  </a:lnTo>
                  <a:lnTo>
                    <a:pt x="9" y="315"/>
                  </a:lnTo>
                  <a:lnTo>
                    <a:pt x="5" y="306"/>
                  </a:lnTo>
                  <a:lnTo>
                    <a:pt x="5" y="301"/>
                  </a:lnTo>
                  <a:lnTo>
                    <a:pt x="6" y="296"/>
                  </a:lnTo>
                  <a:lnTo>
                    <a:pt x="0" y="290"/>
                  </a:lnTo>
                  <a:lnTo>
                    <a:pt x="3" y="282"/>
                  </a:lnTo>
                  <a:lnTo>
                    <a:pt x="7" y="274"/>
                  </a:lnTo>
                  <a:lnTo>
                    <a:pt x="11" y="276"/>
                  </a:lnTo>
                  <a:lnTo>
                    <a:pt x="15" y="272"/>
                  </a:lnTo>
                  <a:lnTo>
                    <a:pt x="18" y="265"/>
                  </a:lnTo>
                  <a:lnTo>
                    <a:pt x="18" y="264"/>
                  </a:lnTo>
                  <a:lnTo>
                    <a:pt x="23" y="264"/>
                  </a:lnTo>
                  <a:lnTo>
                    <a:pt x="23" y="262"/>
                  </a:lnTo>
                  <a:lnTo>
                    <a:pt x="18" y="260"/>
                  </a:lnTo>
                  <a:lnTo>
                    <a:pt x="14" y="256"/>
                  </a:lnTo>
                  <a:lnTo>
                    <a:pt x="15" y="255"/>
                  </a:lnTo>
                  <a:lnTo>
                    <a:pt x="18" y="255"/>
                  </a:lnTo>
                  <a:lnTo>
                    <a:pt x="23" y="246"/>
                  </a:lnTo>
                  <a:lnTo>
                    <a:pt x="31" y="242"/>
                  </a:lnTo>
                  <a:lnTo>
                    <a:pt x="37" y="234"/>
                  </a:lnTo>
                  <a:lnTo>
                    <a:pt x="38" y="230"/>
                  </a:lnTo>
                  <a:lnTo>
                    <a:pt x="43" y="229"/>
                  </a:lnTo>
                  <a:lnTo>
                    <a:pt x="44" y="229"/>
                  </a:lnTo>
                  <a:lnTo>
                    <a:pt x="48" y="228"/>
                  </a:lnTo>
                  <a:lnTo>
                    <a:pt x="53" y="222"/>
                  </a:lnTo>
                  <a:lnTo>
                    <a:pt x="56" y="216"/>
                  </a:lnTo>
                  <a:lnTo>
                    <a:pt x="57" y="214"/>
                  </a:lnTo>
                  <a:lnTo>
                    <a:pt x="66" y="213"/>
                  </a:lnTo>
                  <a:lnTo>
                    <a:pt x="69" y="212"/>
                  </a:lnTo>
                  <a:lnTo>
                    <a:pt x="77" y="212"/>
                  </a:lnTo>
                  <a:lnTo>
                    <a:pt x="83" y="217"/>
                  </a:lnTo>
                  <a:lnTo>
                    <a:pt x="86" y="217"/>
                  </a:lnTo>
                  <a:lnTo>
                    <a:pt x="89" y="214"/>
                  </a:lnTo>
                  <a:lnTo>
                    <a:pt x="98" y="208"/>
                  </a:lnTo>
                  <a:lnTo>
                    <a:pt x="98" y="207"/>
                  </a:lnTo>
                  <a:lnTo>
                    <a:pt x="97" y="205"/>
                  </a:lnTo>
                  <a:lnTo>
                    <a:pt x="99" y="204"/>
                  </a:lnTo>
                  <a:lnTo>
                    <a:pt x="98" y="193"/>
                  </a:lnTo>
                  <a:lnTo>
                    <a:pt x="98" y="192"/>
                  </a:lnTo>
                  <a:lnTo>
                    <a:pt x="101" y="190"/>
                  </a:lnTo>
                  <a:lnTo>
                    <a:pt x="102" y="188"/>
                  </a:lnTo>
                  <a:lnTo>
                    <a:pt x="103" y="188"/>
                  </a:lnTo>
                  <a:lnTo>
                    <a:pt x="105" y="189"/>
                  </a:lnTo>
                  <a:lnTo>
                    <a:pt x="119" y="178"/>
                  </a:lnTo>
                  <a:lnTo>
                    <a:pt x="122" y="178"/>
                  </a:lnTo>
                  <a:lnTo>
                    <a:pt x="131" y="178"/>
                  </a:lnTo>
                  <a:lnTo>
                    <a:pt x="135" y="176"/>
                  </a:lnTo>
                  <a:lnTo>
                    <a:pt x="138" y="174"/>
                  </a:lnTo>
                  <a:lnTo>
                    <a:pt x="144" y="163"/>
                  </a:lnTo>
                  <a:lnTo>
                    <a:pt x="146" y="162"/>
                  </a:lnTo>
                  <a:lnTo>
                    <a:pt x="146" y="160"/>
                  </a:lnTo>
                  <a:lnTo>
                    <a:pt x="143" y="158"/>
                  </a:lnTo>
                  <a:lnTo>
                    <a:pt x="138" y="157"/>
                  </a:lnTo>
                  <a:lnTo>
                    <a:pt x="137" y="156"/>
                  </a:lnTo>
                  <a:lnTo>
                    <a:pt x="135" y="148"/>
                  </a:lnTo>
                  <a:lnTo>
                    <a:pt x="133" y="144"/>
                  </a:lnTo>
                  <a:lnTo>
                    <a:pt x="132" y="142"/>
                  </a:lnTo>
                  <a:lnTo>
                    <a:pt x="131" y="140"/>
                  </a:lnTo>
                  <a:lnTo>
                    <a:pt x="132" y="134"/>
                  </a:lnTo>
                  <a:lnTo>
                    <a:pt x="129" y="129"/>
                  </a:lnTo>
                  <a:lnTo>
                    <a:pt x="131" y="122"/>
                  </a:lnTo>
                  <a:lnTo>
                    <a:pt x="128" y="120"/>
                  </a:lnTo>
                  <a:lnTo>
                    <a:pt x="123" y="116"/>
                  </a:lnTo>
                  <a:lnTo>
                    <a:pt x="119" y="109"/>
                  </a:lnTo>
                  <a:lnTo>
                    <a:pt x="115" y="108"/>
                  </a:lnTo>
                  <a:lnTo>
                    <a:pt x="115" y="104"/>
                  </a:lnTo>
                  <a:lnTo>
                    <a:pt x="116" y="102"/>
                  </a:lnTo>
                  <a:lnTo>
                    <a:pt x="115" y="98"/>
                  </a:lnTo>
                  <a:lnTo>
                    <a:pt x="111" y="92"/>
                  </a:lnTo>
                  <a:lnTo>
                    <a:pt x="110" y="91"/>
                  </a:lnTo>
                  <a:lnTo>
                    <a:pt x="109" y="88"/>
                  </a:lnTo>
                  <a:lnTo>
                    <a:pt x="111" y="86"/>
                  </a:lnTo>
                  <a:lnTo>
                    <a:pt x="109" y="84"/>
                  </a:lnTo>
                  <a:lnTo>
                    <a:pt x="108" y="85"/>
                  </a:lnTo>
                  <a:lnTo>
                    <a:pt x="107" y="85"/>
                  </a:lnTo>
                  <a:lnTo>
                    <a:pt x="104" y="81"/>
                  </a:lnTo>
                  <a:lnTo>
                    <a:pt x="107" y="78"/>
                  </a:lnTo>
                  <a:lnTo>
                    <a:pt x="109" y="78"/>
                  </a:lnTo>
                  <a:lnTo>
                    <a:pt x="113" y="75"/>
                  </a:lnTo>
                  <a:lnTo>
                    <a:pt x="116" y="78"/>
                  </a:lnTo>
                  <a:lnTo>
                    <a:pt x="120" y="78"/>
                  </a:lnTo>
                  <a:lnTo>
                    <a:pt x="125" y="76"/>
                  </a:lnTo>
                  <a:lnTo>
                    <a:pt x="127" y="79"/>
                  </a:lnTo>
                  <a:lnTo>
                    <a:pt x="129" y="79"/>
                  </a:lnTo>
                  <a:lnTo>
                    <a:pt x="132" y="78"/>
                  </a:lnTo>
                  <a:lnTo>
                    <a:pt x="131" y="76"/>
                  </a:lnTo>
                  <a:lnTo>
                    <a:pt x="128" y="75"/>
                  </a:lnTo>
                  <a:lnTo>
                    <a:pt x="128" y="74"/>
                  </a:lnTo>
                  <a:lnTo>
                    <a:pt x="133" y="69"/>
                  </a:lnTo>
                  <a:lnTo>
                    <a:pt x="135" y="68"/>
                  </a:lnTo>
                  <a:lnTo>
                    <a:pt x="137" y="67"/>
                  </a:lnTo>
                  <a:lnTo>
                    <a:pt x="135" y="63"/>
                  </a:lnTo>
                  <a:lnTo>
                    <a:pt x="138" y="61"/>
                  </a:lnTo>
                  <a:lnTo>
                    <a:pt x="141" y="56"/>
                  </a:lnTo>
                  <a:lnTo>
                    <a:pt x="143" y="54"/>
                  </a:lnTo>
                  <a:lnTo>
                    <a:pt x="146" y="50"/>
                  </a:lnTo>
                  <a:lnTo>
                    <a:pt x="150" y="49"/>
                  </a:lnTo>
                  <a:lnTo>
                    <a:pt x="149" y="44"/>
                  </a:lnTo>
                  <a:lnTo>
                    <a:pt x="147" y="43"/>
                  </a:lnTo>
                  <a:lnTo>
                    <a:pt x="151" y="40"/>
                  </a:lnTo>
                  <a:lnTo>
                    <a:pt x="155" y="40"/>
                  </a:lnTo>
                  <a:lnTo>
                    <a:pt x="156" y="38"/>
                  </a:lnTo>
                  <a:lnTo>
                    <a:pt x="156" y="34"/>
                  </a:lnTo>
                  <a:lnTo>
                    <a:pt x="158" y="33"/>
                  </a:lnTo>
                  <a:lnTo>
                    <a:pt x="159" y="33"/>
                  </a:lnTo>
                  <a:lnTo>
                    <a:pt x="162" y="34"/>
                  </a:lnTo>
                  <a:lnTo>
                    <a:pt x="164" y="33"/>
                  </a:lnTo>
                  <a:lnTo>
                    <a:pt x="164" y="30"/>
                  </a:lnTo>
                  <a:lnTo>
                    <a:pt x="167" y="28"/>
                  </a:lnTo>
                  <a:lnTo>
                    <a:pt x="167" y="27"/>
                  </a:lnTo>
                  <a:lnTo>
                    <a:pt x="167" y="26"/>
                  </a:lnTo>
                  <a:lnTo>
                    <a:pt x="167" y="24"/>
                  </a:lnTo>
                  <a:lnTo>
                    <a:pt x="169" y="22"/>
                  </a:lnTo>
                  <a:lnTo>
                    <a:pt x="173" y="24"/>
                  </a:lnTo>
                  <a:lnTo>
                    <a:pt x="174" y="19"/>
                  </a:lnTo>
                  <a:lnTo>
                    <a:pt x="174" y="10"/>
                  </a:lnTo>
                  <a:lnTo>
                    <a:pt x="174" y="8"/>
                  </a:lnTo>
                  <a:lnTo>
                    <a:pt x="179" y="4"/>
                  </a:lnTo>
                  <a:lnTo>
                    <a:pt x="183" y="3"/>
                  </a:lnTo>
                  <a:lnTo>
                    <a:pt x="187" y="0"/>
                  </a:lnTo>
                  <a:lnTo>
                    <a:pt x="188" y="3"/>
                  </a:lnTo>
                  <a:lnTo>
                    <a:pt x="191" y="6"/>
                  </a:lnTo>
                  <a:lnTo>
                    <a:pt x="193" y="9"/>
                  </a:lnTo>
                  <a:lnTo>
                    <a:pt x="195" y="12"/>
                  </a:lnTo>
                  <a:lnTo>
                    <a:pt x="197" y="13"/>
                  </a:lnTo>
                  <a:lnTo>
                    <a:pt x="197" y="14"/>
                  </a:lnTo>
                  <a:lnTo>
                    <a:pt x="198" y="15"/>
                  </a:lnTo>
                  <a:lnTo>
                    <a:pt x="198" y="16"/>
                  </a:lnTo>
                  <a:lnTo>
                    <a:pt x="199" y="21"/>
                  </a:lnTo>
                  <a:lnTo>
                    <a:pt x="201" y="30"/>
                  </a:lnTo>
                  <a:lnTo>
                    <a:pt x="212" y="44"/>
                  </a:lnTo>
                  <a:lnTo>
                    <a:pt x="217" y="48"/>
                  </a:lnTo>
                  <a:lnTo>
                    <a:pt x="219" y="51"/>
                  </a:lnTo>
                  <a:lnTo>
                    <a:pt x="222" y="52"/>
                  </a:lnTo>
                  <a:lnTo>
                    <a:pt x="223" y="54"/>
                  </a:lnTo>
                  <a:lnTo>
                    <a:pt x="227" y="56"/>
                  </a:lnTo>
                  <a:lnTo>
                    <a:pt x="228" y="60"/>
                  </a:lnTo>
                  <a:lnTo>
                    <a:pt x="228" y="61"/>
                  </a:lnTo>
                  <a:lnTo>
                    <a:pt x="229" y="63"/>
                  </a:lnTo>
                  <a:lnTo>
                    <a:pt x="230" y="69"/>
                  </a:lnTo>
                  <a:lnTo>
                    <a:pt x="230" y="70"/>
                  </a:lnTo>
                  <a:lnTo>
                    <a:pt x="233" y="72"/>
                  </a:lnTo>
                  <a:lnTo>
                    <a:pt x="234" y="75"/>
                  </a:lnTo>
                  <a:lnTo>
                    <a:pt x="237" y="79"/>
                  </a:lnTo>
                  <a:lnTo>
                    <a:pt x="237" y="81"/>
                  </a:lnTo>
                  <a:lnTo>
                    <a:pt x="240" y="82"/>
                  </a:lnTo>
                  <a:lnTo>
                    <a:pt x="246" y="86"/>
                  </a:lnTo>
                  <a:lnTo>
                    <a:pt x="248" y="85"/>
                  </a:lnTo>
                  <a:lnTo>
                    <a:pt x="248" y="82"/>
                  </a:lnTo>
                  <a:lnTo>
                    <a:pt x="251" y="79"/>
                  </a:lnTo>
                  <a:lnTo>
                    <a:pt x="251" y="75"/>
                  </a:lnTo>
                  <a:lnTo>
                    <a:pt x="252" y="74"/>
                  </a:lnTo>
                  <a:lnTo>
                    <a:pt x="253" y="75"/>
                  </a:lnTo>
                  <a:lnTo>
                    <a:pt x="253" y="80"/>
                  </a:lnTo>
                  <a:lnTo>
                    <a:pt x="255" y="85"/>
                  </a:lnTo>
                  <a:lnTo>
                    <a:pt x="261" y="92"/>
                  </a:lnTo>
                  <a:lnTo>
                    <a:pt x="259" y="91"/>
                  </a:lnTo>
                  <a:lnTo>
                    <a:pt x="257" y="92"/>
                  </a:lnTo>
                  <a:lnTo>
                    <a:pt x="255" y="94"/>
                  </a:lnTo>
                  <a:lnTo>
                    <a:pt x="253" y="93"/>
                  </a:lnTo>
                  <a:lnTo>
                    <a:pt x="253" y="94"/>
                  </a:lnTo>
                  <a:lnTo>
                    <a:pt x="255" y="97"/>
                  </a:lnTo>
                  <a:lnTo>
                    <a:pt x="257" y="99"/>
                  </a:lnTo>
                  <a:lnTo>
                    <a:pt x="259" y="98"/>
                  </a:lnTo>
                  <a:lnTo>
                    <a:pt x="259" y="96"/>
                  </a:lnTo>
                  <a:lnTo>
                    <a:pt x="261" y="94"/>
                  </a:lnTo>
                  <a:lnTo>
                    <a:pt x="263" y="93"/>
                  </a:lnTo>
                  <a:lnTo>
                    <a:pt x="264" y="93"/>
                  </a:lnTo>
                  <a:lnTo>
                    <a:pt x="266" y="94"/>
                  </a:lnTo>
                  <a:lnTo>
                    <a:pt x="269" y="94"/>
                  </a:lnTo>
                  <a:lnTo>
                    <a:pt x="270" y="96"/>
                  </a:lnTo>
                  <a:lnTo>
                    <a:pt x="273" y="97"/>
                  </a:lnTo>
                  <a:lnTo>
                    <a:pt x="276" y="99"/>
                  </a:lnTo>
                  <a:lnTo>
                    <a:pt x="285" y="109"/>
                  </a:lnTo>
                  <a:lnTo>
                    <a:pt x="290" y="110"/>
                  </a:lnTo>
                  <a:lnTo>
                    <a:pt x="290" y="111"/>
                  </a:lnTo>
                  <a:lnTo>
                    <a:pt x="291" y="114"/>
                  </a:lnTo>
                  <a:lnTo>
                    <a:pt x="290" y="115"/>
                  </a:lnTo>
                  <a:lnTo>
                    <a:pt x="291" y="120"/>
                  </a:lnTo>
                  <a:lnTo>
                    <a:pt x="295" y="126"/>
                  </a:lnTo>
                  <a:lnTo>
                    <a:pt x="293" y="126"/>
                  </a:lnTo>
                  <a:lnTo>
                    <a:pt x="290" y="132"/>
                  </a:lnTo>
                  <a:lnTo>
                    <a:pt x="291" y="133"/>
                  </a:lnTo>
                  <a:lnTo>
                    <a:pt x="294" y="136"/>
                  </a:lnTo>
                  <a:lnTo>
                    <a:pt x="296" y="138"/>
                  </a:lnTo>
                  <a:lnTo>
                    <a:pt x="296" y="139"/>
                  </a:lnTo>
                  <a:lnTo>
                    <a:pt x="299" y="140"/>
                  </a:lnTo>
                  <a:lnTo>
                    <a:pt x="296" y="144"/>
                  </a:lnTo>
                  <a:lnTo>
                    <a:pt x="297" y="145"/>
                  </a:lnTo>
                  <a:lnTo>
                    <a:pt x="297" y="148"/>
                  </a:lnTo>
                  <a:lnTo>
                    <a:pt x="296" y="150"/>
                  </a:lnTo>
                  <a:lnTo>
                    <a:pt x="299" y="153"/>
                  </a:lnTo>
                  <a:lnTo>
                    <a:pt x="303" y="154"/>
                  </a:lnTo>
                  <a:lnTo>
                    <a:pt x="302" y="159"/>
                  </a:lnTo>
                  <a:lnTo>
                    <a:pt x="302" y="164"/>
                  </a:lnTo>
                  <a:lnTo>
                    <a:pt x="303" y="168"/>
                  </a:lnTo>
                  <a:lnTo>
                    <a:pt x="302" y="170"/>
                  </a:lnTo>
                  <a:lnTo>
                    <a:pt x="303" y="174"/>
                  </a:lnTo>
                  <a:lnTo>
                    <a:pt x="303" y="176"/>
                  </a:lnTo>
                  <a:lnTo>
                    <a:pt x="302" y="178"/>
                  </a:lnTo>
                  <a:lnTo>
                    <a:pt x="303" y="182"/>
                  </a:lnTo>
                  <a:lnTo>
                    <a:pt x="306" y="183"/>
                  </a:lnTo>
                  <a:lnTo>
                    <a:pt x="306" y="188"/>
                  </a:lnTo>
                  <a:lnTo>
                    <a:pt x="305" y="196"/>
                  </a:lnTo>
                  <a:lnTo>
                    <a:pt x="303" y="196"/>
                  </a:lnTo>
                  <a:lnTo>
                    <a:pt x="302" y="198"/>
                  </a:lnTo>
                  <a:lnTo>
                    <a:pt x="301" y="200"/>
                  </a:lnTo>
                  <a:lnTo>
                    <a:pt x="297" y="204"/>
                  </a:lnTo>
                  <a:lnTo>
                    <a:pt x="296" y="204"/>
                  </a:lnTo>
                  <a:lnTo>
                    <a:pt x="294" y="20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6" name="Freeform 1035"/>
            <p:cNvSpPr>
              <a:spLocks noChangeAspect="1"/>
            </p:cNvSpPr>
            <p:nvPr/>
          </p:nvSpPr>
          <p:spPr bwMode="auto">
            <a:xfrm>
              <a:off x="2991" y="2150"/>
              <a:ext cx="10" cy="5"/>
            </a:xfrm>
            <a:custGeom>
              <a:avLst/>
              <a:gdLst>
                <a:gd name="T0" fmla="*/ 1 w 20"/>
                <a:gd name="T1" fmla="*/ 1 h 10"/>
                <a:gd name="T2" fmla="*/ 1 w 20"/>
                <a:gd name="T3" fmla="*/ 1 h 10"/>
                <a:gd name="T4" fmla="*/ 1 w 20"/>
                <a:gd name="T5" fmla="*/ 1 h 10"/>
                <a:gd name="T6" fmla="*/ 1 w 20"/>
                <a:gd name="T7" fmla="*/ 1 h 10"/>
                <a:gd name="T8" fmla="*/ 1 w 20"/>
                <a:gd name="T9" fmla="*/ 1 h 10"/>
                <a:gd name="T10" fmla="*/ 1 w 20"/>
                <a:gd name="T11" fmla="*/ 1 h 10"/>
                <a:gd name="T12" fmla="*/ 1 w 20"/>
                <a:gd name="T13" fmla="*/ 1 h 10"/>
                <a:gd name="T14" fmla="*/ 1 w 20"/>
                <a:gd name="T15" fmla="*/ 1 h 10"/>
                <a:gd name="T16" fmla="*/ 1 w 20"/>
                <a:gd name="T17" fmla="*/ 1 h 10"/>
                <a:gd name="T18" fmla="*/ 1 w 20"/>
                <a:gd name="T19" fmla="*/ 1 h 10"/>
                <a:gd name="T20" fmla="*/ 0 w 20"/>
                <a:gd name="T21" fmla="*/ 1 h 10"/>
                <a:gd name="T22" fmla="*/ 0 w 20"/>
                <a:gd name="T23" fmla="*/ 0 h 10"/>
                <a:gd name="T24" fmla="*/ 1 w 20"/>
                <a:gd name="T25" fmla="*/ 1 h 10"/>
                <a:gd name="T26" fmla="*/ 1 w 20"/>
                <a:gd name="T27" fmla="*/ 0 h 10"/>
                <a:gd name="T28" fmla="*/ 1 w 20"/>
                <a:gd name="T29" fmla="*/ 0 h 10"/>
                <a:gd name="T30" fmla="*/ 1 w 20"/>
                <a:gd name="T31" fmla="*/ 1 h 10"/>
                <a:gd name="T32" fmla="*/ 1 w 20"/>
                <a:gd name="T33" fmla="*/ 1 h 10"/>
                <a:gd name="T34" fmla="*/ 1 w 20"/>
                <a:gd name="T35" fmla="*/ 1 h 10"/>
                <a:gd name="T36" fmla="*/ 1 w 20"/>
                <a:gd name="T37" fmla="*/ 1 h 10"/>
                <a:gd name="T38" fmla="*/ 1 w 20"/>
                <a:gd name="T39" fmla="*/ 1 h 10"/>
                <a:gd name="T40" fmla="*/ 1 w 20"/>
                <a:gd name="T41" fmla="*/ 1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10">
                  <a:moveTo>
                    <a:pt x="19" y="10"/>
                  </a:moveTo>
                  <a:lnTo>
                    <a:pt x="17" y="9"/>
                  </a:lnTo>
                  <a:lnTo>
                    <a:pt x="13" y="9"/>
                  </a:lnTo>
                  <a:lnTo>
                    <a:pt x="12" y="8"/>
                  </a:lnTo>
                  <a:lnTo>
                    <a:pt x="13" y="4"/>
                  </a:lnTo>
                  <a:lnTo>
                    <a:pt x="11" y="3"/>
                  </a:lnTo>
                  <a:lnTo>
                    <a:pt x="8" y="3"/>
                  </a:lnTo>
                  <a:lnTo>
                    <a:pt x="5" y="2"/>
                  </a:lnTo>
                  <a:lnTo>
                    <a:pt x="4" y="3"/>
                  </a:lnTo>
                  <a:lnTo>
                    <a:pt x="1" y="3"/>
                  </a:lnTo>
                  <a:lnTo>
                    <a:pt x="0" y="2"/>
                  </a:lnTo>
                  <a:lnTo>
                    <a:pt x="0" y="0"/>
                  </a:lnTo>
                  <a:lnTo>
                    <a:pt x="8" y="1"/>
                  </a:lnTo>
                  <a:lnTo>
                    <a:pt x="13" y="0"/>
                  </a:lnTo>
                  <a:lnTo>
                    <a:pt x="14" y="0"/>
                  </a:lnTo>
                  <a:lnTo>
                    <a:pt x="18" y="2"/>
                  </a:lnTo>
                  <a:lnTo>
                    <a:pt x="19" y="1"/>
                  </a:lnTo>
                  <a:lnTo>
                    <a:pt x="20" y="2"/>
                  </a:lnTo>
                  <a:lnTo>
                    <a:pt x="19" y="3"/>
                  </a:lnTo>
                  <a:lnTo>
                    <a:pt x="19" y="7"/>
                  </a:lnTo>
                  <a:lnTo>
                    <a:pt x="19"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7" name="Freeform 1036"/>
            <p:cNvSpPr>
              <a:spLocks noChangeAspect="1"/>
            </p:cNvSpPr>
            <p:nvPr/>
          </p:nvSpPr>
          <p:spPr bwMode="auto">
            <a:xfrm>
              <a:off x="2916" y="2333"/>
              <a:ext cx="151" cy="111"/>
            </a:xfrm>
            <a:custGeom>
              <a:avLst/>
              <a:gdLst>
                <a:gd name="T0" fmla="*/ 1 w 302"/>
                <a:gd name="T1" fmla="*/ 0 h 223"/>
                <a:gd name="T2" fmla="*/ 1 w 302"/>
                <a:gd name="T3" fmla="*/ 0 h 223"/>
                <a:gd name="T4" fmla="*/ 1 w 302"/>
                <a:gd name="T5" fmla="*/ 0 h 223"/>
                <a:gd name="T6" fmla="*/ 1 w 302"/>
                <a:gd name="T7" fmla="*/ 0 h 223"/>
                <a:gd name="T8" fmla="*/ 1 w 302"/>
                <a:gd name="T9" fmla="*/ 0 h 223"/>
                <a:gd name="T10" fmla="*/ 1 w 302"/>
                <a:gd name="T11" fmla="*/ 0 h 223"/>
                <a:gd name="T12" fmla="*/ 1 w 302"/>
                <a:gd name="T13" fmla="*/ 0 h 223"/>
                <a:gd name="T14" fmla="*/ 1 w 302"/>
                <a:gd name="T15" fmla="*/ 0 h 223"/>
                <a:gd name="T16" fmla="*/ 1 w 302"/>
                <a:gd name="T17" fmla="*/ 0 h 223"/>
                <a:gd name="T18" fmla="*/ 1 w 302"/>
                <a:gd name="T19" fmla="*/ 0 h 223"/>
                <a:gd name="T20" fmla="*/ 1 w 302"/>
                <a:gd name="T21" fmla="*/ 0 h 223"/>
                <a:gd name="T22" fmla="*/ 1 w 302"/>
                <a:gd name="T23" fmla="*/ 0 h 223"/>
                <a:gd name="T24" fmla="*/ 1 w 302"/>
                <a:gd name="T25" fmla="*/ 0 h 223"/>
                <a:gd name="T26" fmla="*/ 1 w 302"/>
                <a:gd name="T27" fmla="*/ 0 h 223"/>
                <a:gd name="T28" fmla="*/ 1 w 302"/>
                <a:gd name="T29" fmla="*/ 0 h 223"/>
                <a:gd name="T30" fmla="*/ 1 w 302"/>
                <a:gd name="T31" fmla="*/ 0 h 223"/>
                <a:gd name="T32" fmla="*/ 1 w 302"/>
                <a:gd name="T33" fmla="*/ 0 h 223"/>
                <a:gd name="T34" fmla="*/ 1 w 302"/>
                <a:gd name="T35" fmla="*/ 0 h 223"/>
                <a:gd name="T36" fmla="*/ 1 w 302"/>
                <a:gd name="T37" fmla="*/ 0 h 223"/>
                <a:gd name="T38" fmla="*/ 1 w 302"/>
                <a:gd name="T39" fmla="*/ 0 h 223"/>
                <a:gd name="T40" fmla="*/ 1 w 302"/>
                <a:gd name="T41" fmla="*/ 0 h 223"/>
                <a:gd name="T42" fmla="*/ 1 w 302"/>
                <a:gd name="T43" fmla="*/ 0 h 223"/>
                <a:gd name="T44" fmla="*/ 1 w 302"/>
                <a:gd name="T45" fmla="*/ 0 h 223"/>
                <a:gd name="T46" fmla="*/ 1 w 302"/>
                <a:gd name="T47" fmla="*/ 0 h 223"/>
                <a:gd name="T48" fmla="*/ 1 w 302"/>
                <a:gd name="T49" fmla="*/ 0 h 223"/>
                <a:gd name="T50" fmla="*/ 1 w 302"/>
                <a:gd name="T51" fmla="*/ 0 h 223"/>
                <a:gd name="T52" fmla="*/ 1 w 302"/>
                <a:gd name="T53" fmla="*/ 0 h 223"/>
                <a:gd name="T54" fmla="*/ 1 w 302"/>
                <a:gd name="T55" fmla="*/ 0 h 223"/>
                <a:gd name="T56" fmla="*/ 1 w 302"/>
                <a:gd name="T57" fmla="*/ 0 h 223"/>
                <a:gd name="T58" fmla="*/ 1 w 302"/>
                <a:gd name="T59" fmla="*/ 0 h 223"/>
                <a:gd name="T60" fmla="*/ 1 w 302"/>
                <a:gd name="T61" fmla="*/ 0 h 223"/>
                <a:gd name="T62" fmla="*/ 1 w 302"/>
                <a:gd name="T63" fmla="*/ 0 h 223"/>
                <a:gd name="T64" fmla="*/ 1 w 302"/>
                <a:gd name="T65" fmla="*/ 0 h 223"/>
                <a:gd name="T66" fmla="*/ 1 w 302"/>
                <a:gd name="T67" fmla="*/ 0 h 223"/>
                <a:gd name="T68" fmla="*/ 1 w 302"/>
                <a:gd name="T69" fmla="*/ 0 h 223"/>
                <a:gd name="T70" fmla="*/ 1 w 302"/>
                <a:gd name="T71" fmla="*/ 0 h 223"/>
                <a:gd name="T72" fmla="*/ 1 w 302"/>
                <a:gd name="T73" fmla="*/ 0 h 223"/>
                <a:gd name="T74" fmla="*/ 1 w 302"/>
                <a:gd name="T75" fmla="*/ 0 h 223"/>
                <a:gd name="T76" fmla="*/ 1 w 302"/>
                <a:gd name="T77" fmla="*/ 0 h 223"/>
                <a:gd name="T78" fmla="*/ 1 w 302"/>
                <a:gd name="T79" fmla="*/ 0 h 223"/>
                <a:gd name="T80" fmla="*/ 1 w 302"/>
                <a:gd name="T81" fmla="*/ 0 h 223"/>
                <a:gd name="T82" fmla="*/ 1 w 302"/>
                <a:gd name="T83" fmla="*/ 0 h 223"/>
                <a:gd name="T84" fmla="*/ 1 w 302"/>
                <a:gd name="T85" fmla="*/ 0 h 223"/>
                <a:gd name="T86" fmla="*/ 1 w 302"/>
                <a:gd name="T87" fmla="*/ 0 h 223"/>
                <a:gd name="T88" fmla="*/ 1 w 302"/>
                <a:gd name="T89" fmla="*/ 0 h 223"/>
                <a:gd name="T90" fmla="*/ 1 w 302"/>
                <a:gd name="T91" fmla="*/ 0 h 223"/>
                <a:gd name="T92" fmla="*/ 1 w 302"/>
                <a:gd name="T93" fmla="*/ 0 h 223"/>
                <a:gd name="T94" fmla="*/ 1 w 302"/>
                <a:gd name="T95" fmla="*/ 0 h 223"/>
                <a:gd name="T96" fmla="*/ 1 w 302"/>
                <a:gd name="T97" fmla="*/ 0 h 223"/>
                <a:gd name="T98" fmla="*/ 1 w 302"/>
                <a:gd name="T99" fmla="*/ 0 h 223"/>
                <a:gd name="T100" fmla="*/ 1 w 302"/>
                <a:gd name="T101" fmla="*/ 0 h 223"/>
                <a:gd name="T102" fmla="*/ 1 w 302"/>
                <a:gd name="T103" fmla="*/ 0 h 223"/>
                <a:gd name="T104" fmla="*/ 1 w 302"/>
                <a:gd name="T105" fmla="*/ 0 h 223"/>
                <a:gd name="T106" fmla="*/ 1 w 302"/>
                <a:gd name="T107" fmla="*/ 0 h 223"/>
                <a:gd name="T108" fmla="*/ 1 w 302"/>
                <a:gd name="T109" fmla="*/ 0 h 223"/>
                <a:gd name="T110" fmla="*/ 1 w 302"/>
                <a:gd name="T111" fmla="*/ 0 h 223"/>
                <a:gd name="T112" fmla="*/ 1 w 302"/>
                <a:gd name="T113" fmla="*/ 0 h 223"/>
                <a:gd name="T114" fmla="*/ 1 w 302"/>
                <a:gd name="T115" fmla="*/ 0 h 223"/>
                <a:gd name="T116" fmla="*/ 1 w 302"/>
                <a:gd name="T117" fmla="*/ 0 h 223"/>
                <a:gd name="T118" fmla="*/ 1 w 302"/>
                <a:gd name="T119" fmla="*/ 0 h 2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2" h="223">
                  <a:moveTo>
                    <a:pt x="170" y="2"/>
                  </a:moveTo>
                  <a:lnTo>
                    <a:pt x="176" y="0"/>
                  </a:lnTo>
                  <a:lnTo>
                    <a:pt x="178" y="4"/>
                  </a:lnTo>
                  <a:lnTo>
                    <a:pt x="185" y="6"/>
                  </a:lnTo>
                  <a:lnTo>
                    <a:pt x="187" y="4"/>
                  </a:lnTo>
                  <a:lnTo>
                    <a:pt x="190" y="7"/>
                  </a:lnTo>
                  <a:lnTo>
                    <a:pt x="192" y="12"/>
                  </a:lnTo>
                  <a:lnTo>
                    <a:pt x="194" y="13"/>
                  </a:lnTo>
                  <a:lnTo>
                    <a:pt x="199" y="18"/>
                  </a:lnTo>
                  <a:lnTo>
                    <a:pt x="204" y="15"/>
                  </a:lnTo>
                  <a:lnTo>
                    <a:pt x="209" y="10"/>
                  </a:lnTo>
                  <a:lnTo>
                    <a:pt x="211" y="9"/>
                  </a:lnTo>
                  <a:lnTo>
                    <a:pt x="212" y="10"/>
                  </a:lnTo>
                  <a:lnTo>
                    <a:pt x="216" y="16"/>
                  </a:lnTo>
                  <a:lnTo>
                    <a:pt x="218" y="19"/>
                  </a:lnTo>
                  <a:lnTo>
                    <a:pt x="224" y="21"/>
                  </a:lnTo>
                  <a:lnTo>
                    <a:pt x="235" y="22"/>
                  </a:lnTo>
                  <a:lnTo>
                    <a:pt x="238" y="26"/>
                  </a:lnTo>
                  <a:lnTo>
                    <a:pt x="235" y="32"/>
                  </a:lnTo>
                  <a:lnTo>
                    <a:pt x="230" y="36"/>
                  </a:lnTo>
                  <a:lnTo>
                    <a:pt x="230" y="40"/>
                  </a:lnTo>
                  <a:lnTo>
                    <a:pt x="238" y="43"/>
                  </a:lnTo>
                  <a:lnTo>
                    <a:pt x="239" y="51"/>
                  </a:lnTo>
                  <a:lnTo>
                    <a:pt x="236" y="54"/>
                  </a:lnTo>
                  <a:lnTo>
                    <a:pt x="235" y="56"/>
                  </a:lnTo>
                  <a:lnTo>
                    <a:pt x="238" y="57"/>
                  </a:lnTo>
                  <a:lnTo>
                    <a:pt x="240" y="56"/>
                  </a:lnTo>
                  <a:lnTo>
                    <a:pt x="242" y="57"/>
                  </a:lnTo>
                  <a:lnTo>
                    <a:pt x="256" y="58"/>
                  </a:lnTo>
                  <a:lnTo>
                    <a:pt x="258" y="54"/>
                  </a:lnTo>
                  <a:lnTo>
                    <a:pt x="259" y="49"/>
                  </a:lnTo>
                  <a:lnTo>
                    <a:pt x="258" y="43"/>
                  </a:lnTo>
                  <a:lnTo>
                    <a:pt x="262" y="38"/>
                  </a:lnTo>
                  <a:lnTo>
                    <a:pt x="266" y="37"/>
                  </a:lnTo>
                  <a:lnTo>
                    <a:pt x="278" y="28"/>
                  </a:lnTo>
                  <a:lnTo>
                    <a:pt x="278" y="32"/>
                  </a:lnTo>
                  <a:lnTo>
                    <a:pt x="284" y="43"/>
                  </a:lnTo>
                  <a:lnTo>
                    <a:pt x="286" y="50"/>
                  </a:lnTo>
                  <a:lnTo>
                    <a:pt x="287" y="54"/>
                  </a:lnTo>
                  <a:lnTo>
                    <a:pt x="288" y="61"/>
                  </a:lnTo>
                  <a:lnTo>
                    <a:pt x="288" y="63"/>
                  </a:lnTo>
                  <a:lnTo>
                    <a:pt x="288" y="66"/>
                  </a:lnTo>
                  <a:lnTo>
                    <a:pt x="288" y="69"/>
                  </a:lnTo>
                  <a:lnTo>
                    <a:pt x="292" y="75"/>
                  </a:lnTo>
                  <a:lnTo>
                    <a:pt x="294" y="80"/>
                  </a:lnTo>
                  <a:lnTo>
                    <a:pt x="295" y="81"/>
                  </a:lnTo>
                  <a:lnTo>
                    <a:pt x="296" y="82"/>
                  </a:lnTo>
                  <a:lnTo>
                    <a:pt x="299" y="85"/>
                  </a:lnTo>
                  <a:lnTo>
                    <a:pt x="300" y="88"/>
                  </a:lnTo>
                  <a:lnTo>
                    <a:pt x="302" y="91"/>
                  </a:lnTo>
                  <a:lnTo>
                    <a:pt x="298" y="92"/>
                  </a:lnTo>
                  <a:lnTo>
                    <a:pt x="294" y="94"/>
                  </a:lnTo>
                  <a:lnTo>
                    <a:pt x="290" y="94"/>
                  </a:lnTo>
                  <a:lnTo>
                    <a:pt x="289" y="102"/>
                  </a:lnTo>
                  <a:lnTo>
                    <a:pt x="287" y="104"/>
                  </a:lnTo>
                  <a:lnTo>
                    <a:pt x="286" y="109"/>
                  </a:lnTo>
                  <a:lnTo>
                    <a:pt x="283" y="110"/>
                  </a:lnTo>
                  <a:lnTo>
                    <a:pt x="282" y="110"/>
                  </a:lnTo>
                  <a:lnTo>
                    <a:pt x="275" y="110"/>
                  </a:lnTo>
                  <a:lnTo>
                    <a:pt x="275" y="112"/>
                  </a:lnTo>
                  <a:lnTo>
                    <a:pt x="278" y="112"/>
                  </a:lnTo>
                  <a:lnTo>
                    <a:pt x="281" y="114"/>
                  </a:lnTo>
                  <a:lnTo>
                    <a:pt x="281" y="118"/>
                  </a:lnTo>
                  <a:lnTo>
                    <a:pt x="280" y="120"/>
                  </a:lnTo>
                  <a:lnTo>
                    <a:pt x="278" y="120"/>
                  </a:lnTo>
                  <a:lnTo>
                    <a:pt x="278" y="122"/>
                  </a:lnTo>
                  <a:lnTo>
                    <a:pt x="277" y="122"/>
                  </a:lnTo>
                  <a:lnTo>
                    <a:pt x="277" y="124"/>
                  </a:lnTo>
                  <a:lnTo>
                    <a:pt x="278" y="129"/>
                  </a:lnTo>
                  <a:lnTo>
                    <a:pt x="276" y="130"/>
                  </a:lnTo>
                  <a:lnTo>
                    <a:pt x="271" y="130"/>
                  </a:lnTo>
                  <a:lnTo>
                    <a:pt x="265" y="133"/>
                  </a:lnTo>
                  <a:lnTo>
                    <a:pt x="264" y="136"/>
                  </a:lnTo>
                  <a:lnTo>
                    <a:pt x="257" y="145"/>
                  </a:lnTo>
                  <a:lnTo>
                    <a:pt x="251" y="147"/>
                  </a:lnTo>
                  <a:lnTo>
                    <a:pt x="247" y="147"/>
                  </a:lnTo>
                  <a:lnTo>
                    <a:pt x="247" y="148"/>
                  </a:lnTo>
                  <a:lnTo>
                    <a:pt x="250" y="153"/>
                  </a:lnTo>
                  <a:lnTo>
                    <a:pt x="252" y="154"/>
                  </a:lnTo>
                  <a:lnTo>
                    <a:pt x="253" y="154"/>
                  </a:lnTo>
                  <a:lnTo>
                    <a:pt x="254" y="152"/>
                  </a:lnTo>
                  <a:lnTo>
                    <a:pt x="256" y="152"/>
                  </a:lnTo>
                  <a:lnTo>
                    <a:pt x="259" y="156"/>
                  </a:lnTo>
                  <a:lnTo>
                    <a:pt x="259" y="157"/>
                  </a:lnTo>
                  <a:lnTo>
                    <a:pt x="259" y="162"/>
                  </a:lnTo>
                  <a:lnTo>
                    <a:pt x="257" y="165"/>
                  </a:lnTo>
                  <a:lnTo>
                    <a:pt x="257" y="170"/>
                  </a:lnTo>
                  <a:lnTo>
                    <a:pt x="254" y="172"/>
                  </a:lnTo>
                  <a:lnTo>
                    <a:pt x="250" y="172"/>
                  </a:lnTo>
                  <a:lnTo>
                    <a:pt x="247" y="175"/>
                  </a:lnTo>
                  <a:lnTo>
                    <a:pt x="251" y="180"/>
                  </a:lnTo>
                  <a:lnTo>
                    <a:pt x="248" y="187"/>
                  </a:lnTo>
                  <a:lnTo>
                    <a:pt x="253" y="200"/>
                  </a:lnTo>
                  <a:lnTo>
                    <a:pt x="250" y="205"/>
                  </a:lnTo>
                  <a:lnTo>
                    <a:pt x="247" y="201"/>
                  </a:lnTo>
                  <a:lnTo>
                    <a:pt x="245" y="198"/>
                  </a:lnTo>
                  <a:lnTo>
                    <a:pt x="240" y="199"/>
                  </a:lnTo>
                  <a:lnTo>
                    <a:pt x="240" y="200"/>
                  </a:lnTo>
                  <a:lnTo>
                    <a:pt x="244" y="202"/>
                  </a:lnTo>
                  <a:lnTo>
                    <a:pt x="245" y="204"/>
                  </a:lnTo>
                  <a:lnTo>
                    <a:pt x="244" y="205"/>
                  </a:lnTo>
                  <a:lnTo>
                    <a:pt x="244" y="207"/>
                  </a:lnTo>
                  <a:lnTo>
                    <a:pt x="242" y="210"/>
                  </a:lnTo>
                  <a:lnTo>
                    <a:pt x="244" y="212"/>
                  </a:lnTo>
                  <a:lnTo>
                    <a:pt x="245" y="216"/>
                  </a:lnTo>
                  <a:lnTo>
                    <a:pt x="245" y="217"/>
                  </a:lnTo>
                  <a:lnTo>
                    <a:pt x="245" y="222"/>
                  </a:lnTo>
                  <a:lnTo>
                    <a:pt x="245" y="223"/>
                  </a:lnTo>
                  <a:lnTo>
                    <a:pt x="245" y="222"/>
                  </a:lnTo>
                  <a:lnTo>
                    <a:pt x="244" y="223"/>
                  </a:lnTo>
                  <a:lnTo>
                    <a:pt x="241" y="219"/>
                  </a:lnTo>
                  <a:lnTo>
                    <a:pt x="241" y="217"/>
                  </a:lnTo>
                  <a:lnTo>
                    <a:pt x="241" y="216"/>
                  </a:lnTo>
                  <a:lnTo>
                    <a:pt x="240" y="213"/>
                  </a:lnTo>
                  <a:lnTo>
                    <a:pt x="240" y="212"/>
                  </a:lnTo>
                  <a:lnTo>
                    <a:pt x="239" y="211"/>
                  </a:lnTo>
                  <a:lnTo>
                    <a:pt x="236" y="212"/>
                  </a:lnTo>
                  <a:lnTo>
                    <a:pt x="233" y="211"/>
                  </a:lnTo>
                  <a:lnTo>
                    <a:pt x="236" y="206"/>
                  </a:lnTo>
                  <a:lnTo>
                    <a:pt x="235" y="206"/>
                  </a:lnTo>
                  <a:lnTo>
                    <a:pt x="233" y="206"/>
                  </a:lnTo>
                  <a:lnTo>
                    <a:pt x="229" y="212"/>
                  </a:lnTo>
                  <a:lnTo>
                    <a:pt x="228" y="211"/>
                  </a:lnTo>
                  <a:lnTo>
                    <a:pt x="229" y="207"/>
                  </a:lnTo>
                  <a:lnTo>
                    <a:pt x="228" y="206"/>
                  </a:lnTo>
                  <a:lnTo>
                    <a:pt x="224" y="207"/>
                  </a:lnTo>
                  <a:lnTo>
                    <a:pt x="224" y="208"/>
                  </a:lnTo>
                  <a:lnTo>
                    <a:pt x="224" y="211"/>
                  </a:lnTo>
                  <a:lnTo>
                    <a:pt x="227" y="212"/>
                  </a:lnTo>
                  <a:lnTo>
                    <a:pt x="227" y="213"/>
                  </a:lnTo>
                  <a:lnTo>
                    <a:pt x="224" y="214"/>
                  </a:lnTo>
                  <a:lnTo>
                    <a:pt x="220" y="212"/>
                  </a:lnTo>
                  <a:lnTo>
                    <a:pt x="218" y="208"/>
                  </a:lnTo>
                  <a:lnTo>
                    <a:pt x="216" y="206"/>
                  </a:lnTo>
                  <a:lnTo>
                    <a:pt x="212" y="204"/>
                  </a:lnTo>
                  <a:lnTo>
                    <a:pt x="210" y="201"/>
                  </a:lnTo>
                  <a:lnTo>
                    <a:pt x="210" y="200"/>
                  </a:lnTo>
                  <a:lnTo>
                    <a:pt x="211" y="198"/>
                  </a:lnTo>
                  <a:lnTo>
                    <a:pt x="211" y="196"/>
                  </a:lnTo>
                  <a:lnTo>
                    <a:pt x="209" y="198"/>
                  </a:lnTo>
                  <a:lnTo>
                    <a:pt x="208" y="196"/>
                  </a:lnTo>
                  <a:lnTo>
                    <a:pt x="210" y="195"/>
                  </a:lnTo>
                  <a:lnTo>
                    <a:pt x="210" y="194"/>
                  </a:lnTo>
                  <a:lnTo>
                    <a:pt x="209" y="193"/>
                  </a:lnTo>
                  <a:lnTo>
                    <a:pt x="205" y="194"/>
                  </a:lnTo>
                  <a:lnTo>
                    <a:pt x="204" y="193"/>
                  </a:lnTo>
                  <a:lnTo>
                    <a:pt x="205" y="190"/>
                  </a:lnTo>
                  <a:lnTo>
                    <a:pt x="203" y="189"/>
                  </a:lnTo>
                  <a:lnTo>
                    <a:pt x="202" y="189"/>
                  </a:lnTo>
                  <a:lnTo>
                    <a:pt x="199" y="192"/>
                  </a:lnTo>
                  <a:lnTo>
                    <a:pt x="198" y="193"/>
                  </a:lnTo>
                  <a:lnTo>
                    <a:pt x="194" y="192"/>
                  </a:lnTo>
                  <a:lnTo>
                    <a:pt x="194" y="190"/>
                  </a:lnTo>
                  <a:lnTo>
                    <a:pt x="196" y="190"/>
                  </a:lnTo>
                  <a:lnTo>
                    <a:pt x="197" y="188"/>
                  </a:lnTo>
                  <a:lnTo>
                    <a:pt x="196" y="187"/>
                  </a:lnTo>
                  <a:lnTo>
                    <a:pt x="190" y="186"/>
                  </a:lnTo>
                  <a:lnTo>
                    <a:pt x="190" y="183"/>
                  </a:lnTo>
                  <a:lnTo>
                    <a:pt x="188" y="182"/>
                  </a:lnTo>
                  <a:lnTo>
                    <a:pt x="185" y="182"/>
                  </a:lnTo>
                  <a:lnTo>
                    <a:pt x="182" y="182"/>
                  </a:lnTo>
                  <a:lnTo>
                    <a:pt x="179" y="181"/>
                  </a:lnTo>
                  <a:lnTo>
                    <a:pt x="175" y="181"/>
                  </a:lnTo>
                  <a:lnTo>
                    <a:pt x="174" y="180"/>
                  </a:lnTo>
                  <a:lnTo>
                    <a:pt x="172" y="184"/>
                  </a:lnTo>
                  <a:lnTo>
                    <a:pt x="157" y="184"/>
                  </a:lnTo>
                  <a:lnTo>
                    <a:pt x="157" y="192"/>
                  </a:lnTo>
                  <a:lnTo>
                    <a:pt x="156" y="198"/>
                  </a:lnTo>
                  <a:lnTo>
                    <a:pt x="151" y="204"/>
                  </a:lnTo>
                  <a:lnTo>
                    <a:pt x="144" y="200"/>
                  </a:lnTo>
                  <a:lnTo>
                    <a:pt x="140" y="195"/>
                  </a:lnTo>
                  <a:lnTo>
                    <a:pt x="132" y="198"/>
                  </a:lnTo>
                  <a:lnTo>
                    <a:pt x="133" y="201"/>
                  </a:lnTo>
                  <a:lnTo>
                    <a:pt x="132" y="205"/>
                  </a:lnTo>
                  <a:lnTo>
                    <a:pt x="133" y="207"/>
                  </a:lnTo>
                  <a:lnTo>
                    <a:pt x="130" y="208"/>
                  </a:lnTo>
                  <a:lnTo>
                    <a:pt x="118" y="218"/>
                  </a:lnTo>
                  <a:lnTo>
                    <a:pt x="106" y="220"/>
                  </a:lnTo>
                  <a:lnTo>
                    <a:pt x="101" y="219"/>
                  </a:lnTo>
                  <a:lnTo>
                    <a:pt x="96" y="214"/>
                  </a:lnTo>
                  <a:lnTo>
                    <a:pt x="84" y="210"/>
                  </a:lnTo>
                  <a:lnTo>
                    <a:pt x="82" y="205"/>
                  </a:lnTo>
                  <a:lnTo>
                    <a:pt x="78" y="208"/>
                  </a:lnTo>
                  <a:lnTo>
                    <a:pt x="70" y="212"/>
                  </a:lnTo>
                  <a:lnTo>
                    <a:pt x="58" y="222"/>
                  </a:lnTo>
                  <a:lnTo>
                    <a:pt x="52" y="217"/>
                  </a:lnTo>
                  <a:lnTo>
                    <a:pt x="48" y="216"/>
                  </a:lnTo>
                  <a:lnTo>
                    <a:pt x="50" y="212"/>
                  </a:lnTo>
                  <a:lnTo>
                    <a:pt x="50" y="206"/>
                  </a:lnTo>
                  <a:lnTo>
                    <a:pt x="49" y="200"/>
                  </a:lnTo>
                  <a:lnTo>
                    <a:pt x="50" y="193"/>
                  </a:lnTo>
                  <a:lnTo>
                    <a:pt x="50" y="188"/>
                  </a:lnTo>
                  <a:lnTo>
                    <a:pt x="48" y="186"/>
                  </a:lnTo>
                  <a:lnTo>
                    <a:pt x="47" y="181"/>
                  </a:lnTo>
                  <a:lnTo>
                    <a:pt x="46" y="180"/>
                  </a:lnTo>
                  <a:lnTo>
                    <a:pt x="41" y="180"/>
                  </a:lnTo>
                  <a:lnTo>
                    <a:pt x="37" y="171"/>
                  </a:lnTo>
                  <a:lnTo>
                    <a:pt x="23" y="159"/>
                  </a:lnTo>
                  <a:lnTo>
                    <a:pt x="19" y="154"/>
                  </a:lnTo>
                  <a:lnTo>
                    <a:pt x="12" y="148"/>
                  </a:lnTo>
                  <a:lnTo>
                    <a:pt x="11" y="139"/>
                  </a:lnTo>
                  <a:lnTo>
                    <a:pt x="8" y="133"/>
                  </a:lnTo>
                  <a:lnTo>
                    <a:pt x="16" y="124"/>
                  </a:lnTo>
                  <a:lnTo>
                    <a:pt x="17" y="122"/>
                  </a:lnTo>
                  <a:lnTo>
                    <a:pt x="16" y="122"/>
                  </a:lnTo>
                  <a:lnTo>
                    <a:pt x="16" y="121"/>
                  </a:lnTo>
                  <a:lnTo>
                    <a:pt x="16" y="118"/>
                  </a:lnTo>
                  <a:lnTo>
                    <a:pt x="16" y="115"/>
                  </a:lnTo>
                  <a:lnTo>
                    <a:pt x="13" y="114"/>
                  </a:lnTo>
                  <a:lnTo>
                    <a:pt x="8" y="112"/>
                  </a:lnTo>
                  <a:lnTo>
                    <a:pt x="7" y="114"/>
                  </a:lnTo>
                  <a:lnTo>
                    <a:pt x="6" y="111"/>
                  </a:lnTo>
                  <a:lnTo>
                    <a:pt x="5" y="110"/>
                  </a:lnTo>
                  <a:lnTo>
                    <a:pt x="2" y="110"/>
                  </a:lnTo>
                  <a:lnTo>
                    <a:pt x="1" y="108"/>
                  </a:lnTo>
                  <a:lnTo>
                    <a:pt x="1" y="106"/>
                  </a:lnTo>
                  <a:lnTo>
                    <a:pt x="0" y="105"/>
                  </a:lnTo>
                  <a:lnTo>
                    <a:pt x="1" y="102"/>
                  </a:lnTo>
                  <a:lnTo>
                    <a:pt x="5" y="97"/>
                  </a:lnTo>
                  <a:lnTo>
                    <a:pt x="5" y="92"/>
                  </a:lnTo>
                  <a:lnTo>
                    <a:pt x="7" y="88"/>
                  </a:lnTo>
                  <a:lnTo>
                    <a:pt x="8" y="85"/>
                  </a:lnTo>
                  <a:lnTo>
                    <a:pt x="7" y="81"/>
                  </a:lnTo>
                  <a:lnTo>
                    <a:pt x="11" y="72"/>
                  </a:lnTo>
                  <a:lnTo>
                    <a:pt x="11" y="68"/>
                  </a:lnTo>
                  <a:lnTo>
                    <a:pt x="14" y="63"/>
                  </a:lnTo>
                  <a:lnTo>
                    <a:pt x="13" y="60"/>
                  </a:lnTo>
                  <a:lnTo>
                    <a:pt x="13" y="56"/>
                  </a:lnTo>
                  <a:lnTo>
                    <a:pt x="23" y="54"/>
                  </a:lnTo>
                  <a:lnTo>
                    <a:pt x="37" y="60"/>
                  </a:lnTo>
                  <a:lnTo>
                    <a:pt x="41" y="58"/>
                  </a:lnTo>
                  <a:lnTo>
                    <a:pt x="46" y="50"/>
                  </a:lnTo>
                  <a:lnTo>
                    <a:pt x="53" y="50"/>
                  </a:lnTo>
                  <a:lnTo>
                    <a:pt x="55" y="44"/>
                  </a:lnTo>
                  <a:lnTo>
                    <a:pt x="58" y="43"/>
                  </a:lnTo>
                  <a:lnTo>
                    <a:pt x="61" y="38"/>
                  </a:lnTo>
                  <a:lnTo>
                    <a:pt x="61" y="33"/>
                  </a:lnTo>
                  <a:lnTo>
                    <a:pt x="62" y="33"/>
                  </a:lnTo>
                  <a:lnTo>
                    <a:pt x="68" y="34"/>
                  </a:lnTo>
                  <a:lnTo>
                    <a:pt x="72" y="36"/>
                  </a:lnTo>
                  <a:lnTo>
                    <a:pt x="74" y="36"/>
                  </a:lnTo>
                  <a:lnTo>
                    <a:pt x="77" y="34"/>
                  </a:lnTo>
                  <a:lnTo>
                    <a:pt x="79" y="33"/>
                  </a:lnTo>
                  <a:lnTo>
                    <a:pt x="86" y="31"/>
                  </a:lnTo>
                  <a:lnTo>
                    <a:pt x="91" y="27"/>
                  </a:lnTo>
                  <a:lnTo>
                    <a:pt x="92" y="25"/>
                  </a:lnTo>
                  <a:lnTo>
                    <a:pt x="97" y="21"/>
                  </a:lnTo>
                  <a:lnTo>
                    <a:pt x="100" y="21"/>
                  </a:lnTo>
                  <a:lnTo>
                    <a:pt x="102" y="21"/>
                  </a:lnTo>
                  <a:lnTo>
                    <a:pt x="104" y="24"/>
                  </a:lnTo>
                  <a:lnTo>
                    <a:pt x="106" y="26"/>
                  </a:lnTo>
                  <a:lnTo>
                    <a:pt x="108" y="26"/>
                  </a:lnTo>
                  <a:lnTo>
                    <a:pt x="109" y="26"/>
                  </a:lnTo>
                  <a:lnTo>
                    <a:pt x="110" y="27"/>
                  </a:lnTo>
                  <a:lnTo>
                    <a:pt x="112" y="28"/>
                  </a:lnTo>
                  <a:lnTo>
                    <a:pt x="112" y="30"/>
                  </a:lnTo>
                  <a:lnTo>
                    <a:pt x="118" y="30"/>
                  </a:lnTo>
                  <a:lnTo>
                    <a:pt x="119" y="31"/>
                  </a:lnTo>
                  <a:lnTo>
                    <a:pt x="120" y="32"/>
                  </a:lnTo>
                  <a:lnTo>
                    <a:pt x="120" y="34"/>
                  </a:lnTo>
                  <a:lnTo>
                    <a:pt x="119" y="34"/>
                  </a:lnTo>
                  <a:lnTo>
                    <a:pt x="119" y="36"/>
                  </a:lnTo>
                  <a:lnTo>
                    <a:pt x="121" y="36"/>
                  </a:lnTo>
                  <a:lnTo>
                    <a:pt x="121" y="38"/>
                  </a:lnTo>
                  <a:lnTo>
                    <a:pt x="122" y="39"/>
                  </a:lnTo>
                  <a:lnTo>
                    <a:pt x="124" y="38"/>
                  </a:lnTo>
                  <a:lnTo>
                    <a:pt x="122" y="36"/>
                  </a:lnTo>
                  <a:lnTo>
                    <a:pt x="126" y="36"/>
                  </a:lnTo>
                  <a:lnTo>
                    <a:pt x="128" y="33"/>
                  </a:lnTo>
                  <a:lnTo>
                    <a:pt x="130" y="34"/>
                  </a:lnTo>
                  <a:lnTo>
                    <a:pt x="134" y="31"/>
                  </a:lnTo>
                  <a:lnTo>
                    <a:pt x="136" y="30"/>
                  </a:lnTo>
                  <a:lnTo>
                    <a:pt x="134" y="26"/>
                  </a:lnTo>
                  <a:lnTo>
                    <a:pt x="137" y="25"/>
                  </a:lnTo>
                  <a:lnTo>
                    <a:pt x="137" y="19"/>
                  </a:lnTo>
                  <a:lnTo>
                    <a:pt x="140" y="16"/>
                  </a:lnTo>
                  <a:lnTo>
                    <a:pt x="140" y="14"/>
                  </a:lnTo>
                  <a:lnTo>
                    <a:pt x="139" y="14"/>
                  </a:lnTo>
                  <a:lnTo>
                    <a:pt x="139" y="13"/>
                  </a:lnTo>
                  <a:lnTo>
                    <a:pt x="140" y="13"/>
                  </a:lnTo>
                  <a:lnTo>
                    <a:pt x="142" y="13"/>
                  </a:lnTo>
                  <a:lnTo>
                    <a:pt x="142" y="10"/>
                  </a:lnTo>
                  <a:lnTo>
                    <a:pt x="144" y="9"/>
                  </a:lnTo>
                  <a:lnTo>
                    <a:pt x="146" y="6"/>
                  </a:lnTo>
                  <a:lnTo>
                    <a:pt x="148" y="6"/>
                  </a:lnTo>
                  <a:lnTo>
                    <a:pt x="149" y="6"/>
                  </a:lnTo>
                  <a:lnTo>
                    <a:pt x="151" y="6"/>
                  </a:lnTo>
                  <a:lnTo>
                    <a:pt x="152" y="6"/>
                  </a:lnTo>
                  <a:lnTo>
                    <a:pt x="155" y="6"/>
                  </a:lnTo>
                  <a:lnTo>
                    <a:pt x="155" y="7"/>
                  </a:lnTo>
                  <a:lnTo>
                    <a:pt x="156" y="7"/>
                  </a:lnTo>
                  <a:lnTo>
                    <a:pt x="156" y="4"/>
                  </a:lnTo>
                  <a:lnTo>
                    <a:pt x="158" y="4"/>
                  </a:lnTo>
                  <a:lnTo>
                    <a:pt x="160" y="3"/>
                  </a:lnTo>
                  <a:lnTo>
                    <a:pt x="161" y="3"/>
                  </a:lnTo>
                  <a:lnTo>
                    <a:pt x="163" y="6"/>
                  </a:lnTo>
                  <a:lnTo>
                    <a:pt x="164" y="6"/>
                  </a:lnTo>
                  <a:lnTo>
                    <a:pt x="168" y="1"/>
                  </a:lnTo>
                  <a:lnTo>
                    <a:pt x="169" y="1"/>
                  </a:lnTo>
                  <a:lnTo>
                    <a:pt x="170"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8" name="Freeform 1037"/>
            <p:cNvSpPr>
              <a:spLocks noChangeAspect="1"/>
            </p:cNvSpPr>
            <p:nvPr/>
          </p:nvSpPr>
          <p:spPr bwMode="auto">
            <a:xfrm>
              <a:off x="3040" y="2378"/>
              <a:ext cx="89" cy="65"/>
            </a:xfrm>
            <a:custGeom>
              <a:avLst/>
              <a:gdLst>
                <a:gd name="T0" fmla="*/ 0 w 179"/>
                <a:gd name="T1" fmla="*/ 1 h 128"/>
                <a:gd name="T2" fmla="*/ 0 w 179"/>
                <a:gd name="T3" fmla="*/ 1 h 128"/>
                <a:gd name="T4" fmla="*/ 0 w 179"/>
                <a:gd name="T5" fmla="*/ 1 h 128"/>
                <a:gd name="T6" fmla="*/ 0 w 179"/>
                <a:gd name="T7" fmla="*/ 1 h 128"/>
                <a:gd name="T8" fmla="*/ 0 w 179"/>
                <a:gd name="T9" fmla="*/ 1 h 128"/>
                <a:gd name="T10" fmla="*/ 0 w 179"/>
                <a:gd name="T11" fmla="*/ 1 h 128"/>
                <a:gd name="T12" fmla="*/ 0 w 179"/>
                <a:gd name="T13" fmla="*/ 1 h 128"/>
                <a:gd name="T14" fmla="*/ 0 w 179"/>
                <a:gd name="T15" fmla="*/ 1 h 128"/>
                <a:gd name="T16" fmla="*/ 0 w 179"/>
                <a:gd name="T17" fmla="*/ 1 h 128"/>
                <a:gd name="T18" fmla="*/ 0 w 179"/>
                <a:gd name="T19" fmla="*/ 1 h 128"/>
                <a:gd name="T20" fmla="*/ 0 w 179"/>
                <a:gd name="T21" fmla="*/ 1 h 128"/>
                <a:gd name="T22" fmla="*/ 0 w 179"/>
                <a:gd name="T23" fmla="*/ 1 h 128"/>
                <a:gd name="T24" fmla="*/ 0 w 179"/>
                <a:gd name="T25" fmla="*/ 1 h 128"/>
                <a:gd name="T26" fmla="*/ 0 w 179"/>
                <a:gd name="T27" fmla="*/ 1 h 128"/>
                <a:gd name="T28" fmla="*/ 0 w 179"/>
                <a:gd name="T29" fmla="*/ 1 h 128"/>
                <a:gd name="T30" fmla="*/ 0 w 179"/>
                <a:gd name="T31" fmla="*/ 1 h 128"/>
                <a:gd name="T32" fmla="*/ 0 w 179"/>
                <a:gd name="T33" fmla="*/ 1 h 128"/>
                <a:gd name="T34" fmla="*/ 0 w 179"/>
                <a:gd name="T35" fmla="*/ 1 h 128"/>
                <a:gd name="T36" fmla="*/ 0 w 179"/>
                <a:gd name="T37" fmla="*/ 1 h 128"/>
                <a:gd name="T38" fmla="*/ 0 w 179"/>
                <a:gd name="T39" fmla="*/ 1 h 128"/>
                <a:gd name="T40" fmla="*/ 0 w 179"/>
                <a:gd name="T41" fmla="*/ 1 h 128"/>
                <a:gd name="T42" fmla="*/ 0 w 179"/>
                <a:gd name="T43" fmla="*/ 1 h 128"/>
                <a:gd name="T44" fmla="*/ 0 w 179"/>
                <a:gd name="T45" fmla="*/ 1 h 128"/>
                <a:gd name="T46" fmla="*/ 0 w 179"/>
                <a:gd name="T47" fmla="*/ 1 h 128"/>
                <a:gd name="T48" fmla="*/ 0 w 179"/>
                <a:gd name="T49" fmla="*/ 1 h 128"/>
                <a:gd name="T50" fmla="*/ 0 w 179"/>
                <a:gd name="T51" fmla="*/ 1 h 128"/>
                <a:gd name="T52" fmla="*/ 0 w 179"/>
                <a:gd name="T53" fmla="*/ 1 h 128"/>
                <a:gd name="T54" fmla="*/ 0 w 179"/>
                <a:gd name="T55" fmla="*/ 1 h 128"/>
                <a:gd name="T56" fmla="*/ 0 w 179"/>
                <a:gd name="T57" fmla="*/ 1 h 128"/>
                <a:gd name="T58" fmla="*/ 0 w 179"/>
                <a:gd name="T59" fmla="*/ 1 h 128"/>
                <a:gd name="T60" fmla="*/ 0 w 179"/>
                <a:gd name="T61" fmla="*/ 1 h 128"/>
                <a:gd name="T62" fmla="*/ 0 w 179"/>
                <a:gd name="T63" fmla="*/ 1 h 128"/>
                <a:gd name="T64" fmla="*/ 0 w 179"/>
                <a:gd name="T65" fmla="*/ 1 h 128"/>
                <a:gd name="T66" fmla="*/ 0 w 179"/>
                <a:gd name="T67" fmla="*/ 1 h 128"/>
                <a:gd name="T68" fmla="*/ 0 w 179"/>
                <a:gd name="T69" fmla="*/ 1 h 128"/>
                <a:gd name="T70" fmla="*/ 0 w 179"/>
                <a:gd name="T71" fmla="*/ 1 h 128"/>
                <a:gd name="T72" fmla="*/ 0 w 179"/>
                <a:gd name="T73" fmla="*/ 1 h 128"/>
                <a:gd name="T74" fmla="*/ 0 w 179"/>
                <a:gd name="T75" fmla="*/ 1 h 128"/>
                <a:gd name="T76" fmla="*/ 0 w 179"/>
                <a:gd name="T77" fmla="*/ 1 h 128"/>
                <a:gd name="T78" fmla="*/ 0 w 179"/>
                <a:gd name="T79" fmla="*/ 1 h 128"/>
                <a:gd name="T80" fmla="*/ 0 w 179"/>
                <a:gd name="T81" fmla="*/ 1 h 128"/>
                <a:gd name="T82" fmla="*/ 0 w 179"/>
                <a:gd name="T83" fmla="*/ 1 h 128"/>
                <a:gd name="T84" fmla="*/ 0 w 179"/>
                <a:gd name="T85" fmla="*/ 1 h 128"/>
                <a:gd name="T86" fmla="*/ 0 w 179"/>
                <a:gd name="T87" fmla="*/ 1 h 128"/>
                <a:gd name="T88" fmla="*/ 0 w 179"/>
                <a:gd name="T89" fmla="*/ 1 h 128"/>
                <a:gd name="T90" fmla="*/ 0 w 179"/>
                <a:gd name="T91" fmla="*/ 1 h 128"/>
                <a:gd name="T92" fmla="*/ 0 w 179"/>
                <a:gd name="T93" fmla="*/ 1 h 128"/>
                <a:gd name="T94" fmla="*/ 0 w 179"/>
                <a:gd name="T95" fmla="*/ 1 h 128"/>
                <a:gd name="T96" fmla="*/ 0 w 179"/>
                <a:gd name="T97" fmla="*/ 1 h 128"/>
                <a:gd name="T98" fmla="*/ 0 w 179"/>
                <a:gd name="T99" fmla="*/ 1 h 128"/>
                <a:gd name="T100" fmla="*/ 0 w 179"/>
                <a:gd name="T101" fmla="*/ 1 h 128"/>
                <a:gd name="T102" fmla="*/ 0 w 179"/>
                <a:gd name="T103" fmla="*/ 1 h 128"/>
                <a:gd name="T104" fmla="*/ 0 w 179"/>
                <a:gd name="T105" fmla="*/ 1 h 128"/>
                <a:gd name="T106" fmla="*/ 0 w 179"/>
                <a:gd name="T107" fmla="*/ 1 h 128"/>
                <a:gd name="T108" fmla="*/ 0 w 179"/>
                <a:gd name="T109" fmla="*/ 1 h 128"/>
                <a:gd name="T110" fmla="*/ 0 w 179"/>
                <a:gd name="T111" fmla="*/ 1 h 128"/>
                <a:gd name="T112" fmla="*/ 0 w 179"/>
                <a:gd name="T113" fmla="*/ 1 h 128"/>
                <a:gd name="T114" fmla="*/ 0 w 179"/>
                <a:gd name="T115" fmla="*/ 1 h 128"/>
                <a:gd name="T116" fmla="*/ 0 w 179"/>
                <a:gd name="T117" fmla="*/ 1 h 128"/>
                <a:gd name="T118" fmla="*/ 0 w 179"/>
                <a:gd name="T119" fmla="*/ 1 h 128"/>
                <a:gd name="T120" fmla="*/ 0 w 179"/>
                <a:gd name="T121" fmla="*/ 1 h 1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9" h="128">
                  <a:moveTo>
                    <a:pt x="55" y="0"/>
                  </a:moveTo>
                  <a:lnTo>
                    <a:pt x="60" y="5"/>
                  </a:lnTo>
                  <a:lnTo>
                    <a:pt x="65" y="9"/>
                  </a:lnTo>
                  <a:lnTo>
                    <a:pt x="71" y="12"/>
                  </a:lnTo>
                  <a:lnTo>
                    <a:pt x="76" y="17"/>
                  </a:lnTo>
                  <a:lnTo>
                    <a:pt x="77" y="18"/>
                  </a:lnTo>
                  <a:lnTo>
                    <a:pt x="76" y="20"/>
                  </a:lnTo>
                  <a:lnTo>
                    <a:pt x="75" y="19"/>
                  </a:lnTo>
                  <a:lnTo>
                    <a:pt x="71" y="15"/>
                  </a:lnTo>
                  <a:lnTo>
                    <a:pt x="72" y="19"/>
                  </a:lnTo>
                  <a:lnTo>
                    <a:pt x="72" y="20"/>
                  </a:lnTo>
                  <a:lnTo>
                    <a:pt x="70" y="20"/>
                  </a:lnTo>
                  <a:lnTo>
                    <a:pt x="69" y="21"/>
                  </a:lnTo>
                  <a:lnTo>
                    <a:pt x="70" y="23"/>
                  </a:lnTo>
                  <a:lnTo>
                    <a:pt x="71" y="25"/>
                  </a:lnTo>
                  <a:lnTo>
                    <a:pt x="73" y="30"/>
                  </a:lnTo>
                  <a:lnTo>
                    <a:pt x="75" y="35"/>
                  </a:lnTo>
                  <a:lnTo>
                    <a:pt x="79" y="39"/>
                  </a:lnTo>
                  <a:lnTo>
                    <a:pt x="82" y="39"/>
                  </a:lnTo>
                  <a:lnTo>
                    <a:pt x="78" y="41"/>
                  </a:lnTo>
                  <a:lnTo>
                    <a:pt x="78" y="42"/>
                  </a:lnTo>
                  <a:lnTo>
                    <a:pt x="79" y="47"/>
                  </a:lnTo>
                  <a:lnTo>
                    <a:pt x="73" y="45"/>
                  </a:lnTo>
                  <a:lnTo>
                    <a:pt x="69" y="53"/>
                  </a:lnTo>
                  <a:lnTo>
                    <a:pt x="77" y="53"/>
                  </a:lnTo>
                  <a:lnTo>
                    <a:pt x="78" y="51"/>
                  </a:lnTo>
                  <a:lnTo>
                    <a:pt x="78" y="49"/>
                  </a:lnTo>
                  <a:lnTo>
                    <a:pt x="79" y="49"/>
                  </a:lnTo>
                  <a:lnTo>
                    <a:pt x="79" y="51"/>
                  </a:lnTo>
                  <a:lnTo>
                    <a:pt x="81" y="55"/>
                  </a:lnTo>
                  <a:lnTo>
                    <a:pt x="81" y="56"/>
                  </a:lnTo>
                  <a:lnTo>
                    <a:pt x="78" y="60"/>
                  </a:lnTo>
                  <a:lnTo>
                    <a:pt x="73" y="65"/>
                  </a:lnTo>
                  <a:lnTo>
                    <a:pt x="69" y="71"/>
                  </a:lnTo>
                  <a:lnTo>
                    <a:pt x="67" y="71"/>
                  </a:lnTo>
                  <a:lnTo>
                    <a:pt x="64" y="69"/>
                  </a:lnTo>
                  <a:lnTo>
                    <a:pt x="59" y="66"/>
                  </a:lnTo>
                  <a:lnTo>
                    <a:pt x="57" y="67"/>
                  </a:lnTo>
                  <a:lnTo>
                    <a:pt x="64" y="71"/>
                  </a:lnTo>
                  <a:lnTo>
                    <a:pt x="64" y="72"/>
                  </a:lnTo>
                  <a:lnTo>
                    <a:pt x="65" y="73"/>
                  </a:lnTo>
                  <a:lnTo>
                    <a:pt x="66" y="72"/>
                  </a:lnTo>
                  <a:lnTo>
                    <a:pt x="70" y="72"/>
                  </a:lnTo>
                  <a:lnTo>
                    <a:pt x="81" y="60"/>
                  </a:lnTo>
                  <a:lnTo>
                    <a:pt x="83" y="62"/>
                  </a:lnTo>
                  <a:lnTo>
                    <a:pt x="84" y="61"/>
                  </a:lnTo>
                  <a:lnTo>
                    <a:pt x="82" y="60"/>
                  </a:lnTo>
                  <a:lnTo>
                    <a:pt x="83" y="57"/>
                  </a:lnTo>
                  <a:lnTo>
                    <a:pt x="83" y="49"/>
                  </a:lnTo>
                  <a:lnTo>
                    <a:pt x="88" y="49"/>
                  </a:lnTo>
                  <a:lnTo>
                    <a:pt x="88" y="48"/>
                  </a:lnTo>
                  <a:lnTo>
                    <a:pt x="87" y="47"/>
                  </a:lnTo>
                  <a:lnTo>
                    <a:pt x="87" y="45"/>
                  </a:lnTo>
                  <a:lnTo>
                    <a:pt x="85" y="44"/>
                  </a:lnTo>
                  <a:lnTo>
                    <a:pt x="87" y="41"/>
                  </a:lnTo>
                  <a:lnTo>
                    <a:pt x="88" y="41"/>
                  </a:lnTo>
                  <a:lnTo>
                    <a:pt x="88" y="43"/>
                  </a:lnTo>
                  <a:lnTo>
                    <a:pt x="90" y="47"/>
                  </a:lnTo>
                  <a:lnTo>
                    <a:pt x="90" y="48"/>
                  </a:lnTo>
                  <a:lnTo>
                    <a:pt x="91" y="49"/>
                  </a:lnTo>
                  <a:lnTo>
                    <a:pt x="95" y="51"/>
                  </a:lnTo>
                  <a:lnTo>
                    <a:pt x="103" y="53"/>
                  </a:lnTo>
                  <a:lnTo>
                    <a:pt x="106" y="53"/>
                  </a:lnTo>
                  <a:lnTo>
                    <a:pt x="111" y="55"/>
                  </a:lnTo>
                  <a:lnTo>
                    <a:pt x="115" y="61"/>
                  </a:lnTo>
                  <a:lnTo>
                    <a:pt x="124" y="66"/>
                  </a:lnTo>
                  <a:lnTo>
                    <a:pt x="132" y="69"/>
                  </a:lnTo>
                  <a:lnTo>
                    <a:pt x="137" y="71"/>
                  </a:lnTo>
                  <a:lnTo>
                    <a:pt x="141" y="69"/>
                  </a:lnTo>
                  <a:lnTo>
                    <a:pt x="144" y="69"/>
                  </a:lnTo>
                  <a:lnTo>
                    <a:pt x="145" y="71"/>
                  </a:lnTo>
                  <a:lnTo>
                    <a:pt x="147" y="73"/>
                  </a:lnTo>
                  <a:lnTo>
                    <a:pt x="150" y="75"/>
                  </a:lnTo>
                  <a:lnTo>
                    <a:pt x="151" y="75"/>
                  </a:lnTo>
                  <a:lnTo>
                    <a:pt x="151" y="77"/>
                  </a:lnTo>
                  <a:lnTo>
                    <a:pt x="155" y="77"/>
                  </a:lnTo>
                  <a:lnTo>
                    <a:pt x="159" y="78"/>
                  </a:lnTo>
                  <a:lnTo>
                    <a:pt x="161" y="77"/>
                  </a:lnTo>
                  <a:lnTo>
                    <a:pt x="165" y="78"/>
                  </a:lnTo>
                  <a:lnTo>
                    <a:pt x="167" y="78"/>
                  </a:lnTo>
                  <a:lnTo>
                    <a:pt x="175" y="83"/>
                  </a:lnTo>
                  <a:lnTo>
                    <a:pt x="179" y="83"/>
                  </a:lnTo>
                  <a:lnTo>
                    <a:pt x="178" y="86"/>
                  </a:lnTo>
                  <a:lnTo>
                    <a:pt x="175" y="86"/>
                  </a:lnTo>
                  <a:lnTo>
                    <a:pt x="174" y="89"/>
                  </a:lnTo>
                  <a:lnTo>
                    <a:pt x="169" y="91"/>
                  </a:lnTo>
                  <a:lnTo>
                    <a:pt x="165" y="98"/>
                  </a:lnTo>
                  <a:lnTo>
                    <a:pt x="165" y="99"/>
                  </a:lnTo>
                  <a:lnTo>
                    <a:pt x="166" y="102"/>
                  </a:lnTo>
                  <a:lnTo>
                    <a:pt x="165" y="105"/>
                  </a:lnTo>
                  <a:lnTo>
                    <a:pt x="165" y="109"/>
                  </a:lnTo>
                  <a:lnTo>
                    <a:pt x="166" y="117"/>
                  </a:lnTo>
                  <a:lnTo>
                    <a:pt x="162" y="117"/>
                  </a:lnTo>
                  <a:lnTo>
                    <a:pt x="154" y="114"/>
                  </a:lnTo>
                  <a:lnTo>
                    <a:pt x="148" y="115"/>
                  </a:lnTo>
                  <a:lnTo>
                    <a:pt x="138" y="116"/>
                  </a:lnTo>
                  <a:lnTo>
                    <a:pt x="132" y="113"/>
                  </a:lnTo>
                  <a:lnTo>
                    <a:pt x="125" y="110"/>
                  </a:lnTo>
                  <a:lnTo>
                    <a:pt x="115" y="111"/>
                  </a:lnTo>
                  <a:lnTo>
                    <a:pt x="114" y="114"/>
                  </a:lnTo>
                  <a:lnTo>
                    <a:pt x="112" y="113"/>
                  </a:lnTo>
                  <a:lnTo>
                    <a:pt x="109" y="113"/>
                  </a:lnTo>
                  <a:lnTo>
                    <a:pt x="109" y="111"/>
                  </a:lnTo>
                  <a:lnTo>
                    <a:pt x="107" y="113"/>
                  </a:lnTo>
                  <a:lnTo>
                    <a:pt x="101" y="110"/>
                  </a:lnTo>
                  <a:lnTo>
                    <a:pt x="96" y="109"/>
                  </a:lnTo>
                  <a:lnTo>
                    <a:pt x="91" y="113"/>
                  </a:lnTo>
                  <a:lnTo>
                    <a:pt x="64" y="107"/>
                  </a:lnTo>
                  <a:lnTo>
                    <a:pt x="61" y="105"/>
                  </a:lnTo>
                  <a:lnTo>
                    <a:pt x="59" y="105"/>
                  </a:lnTo>
                  <a:lnTo>
                    <a:pt x="58" y="108"/>
                  </a:lnTo>
                  <a:lnTo>
                    <a:pt x="52" y="109"/>
                  </a:lnTo>
                  <a:lnTo>
                    <a:pt x="52" y="116"/>
                  </a:lnTo>
                  <a:lnTo>
                    <a:pt x="48" y="116"/>
                  </a:lnTo>
                  <a:lnTo>
                    <a:pt x="45" y="116"/>
                  </a:lnTo>
                  <a:lnTo>
                    <a:pt x="45" y="117"/>
                  </a:lnTo>
                  <a:lnTo>
                    <a:pt x="42" y="119"/>
                  </a:lnTo>
                  <a:lnTo>
                    <a:pt x="41" y="121"/>
                  </a:lnTo>
                  <a:lnTo>
                    <a:pt x="40" y="120"/>
                  </a:lnTo>
                  <a:lnTo>
                    <a:pt x="40" y="122"/>
                  </a:lnTo>
                  <a:lnTo>
                    <a:pt x="35" y="123"/>
                  </a:lnTo>
                  <a:lnTo>
                    <a:pt x="31" y="128"/>
                  </a:lnTo>
                  <a:lnTo>
                    <a:pt x="27" y="123"/>
                  </a:lnTo>
                  <a:lnTo>
                    <a:pt x="25" y="125"/>
                  </a:lnTo>
                  <a:lnTo>
                    <a:pt x="23" y="123"/>
                  </a:lnTo>
                  <a:lnTo>
                    <a:pt x="19" y="119"/>
                  </a:lnTo>
                  <a:lnTo>
                    <a:pt x="21" y="115"/>
                  </a:lnTo>
                  <a:lnTo>
                    <a:pt x="18" y="113"/>
                  </a:lnTo>
                  <a:lnTo>
                    <a:pt x="18" y="115"/>
                  </a:lnTo>
                  <a:lnTo>
                    <a:pt x="15" y="115"/>
                  </a:lnTo>
                  <a:lnTo>
                    <a:pt x="13" y="113"/>
                  </a:lnTo>
                  <a:lnTo>
                    <a:pt x="12" y="111"/>
                  </a:lnTo>
                  <a:lnTo>
                    <a:pt x="11" y="113"/>
                  </a:lnTo>
                  <a:lnTo>
                    <a:pt x="11" y="119"/>
                  </a:lnTo>
                  <a:lnTo>
                    <a:pt x="9" y="120"/>
                  </a:lnTo>
                  <a:lnTo>
                    <a:pt x="5" y="119"/>
                  </a:lnTo>
                  <a:lnTo>
                    <a:pt x="5" y="117"/>
                  </a:lnTo>
                  <a:lnTo>
                    <a:pt x="6" y="117"/>
                  </a:lnTo>
                  <a:lnTo>
                    <a:pt x="6" y="116"/>
                  </a:lnTo>
                  <a:lnTo>
                    <a:pt x="3" y="114"/>
                  </a:lnTo>
                  <a:lnTo>
                    <a:pt x="6" y="109"/>
                  </a:lnTo>
                  <a:lnTo>
                    <a:pt x="1" y="96"/>
                  </a:lnTo>
                  <a:lnTo>
                    <a:pt x="4" y="89"/>
                  </a:lnTo>
                  <a:lnTo>
                    <a:pt x="0" y="84"/>
                  </a:lnTo>
                  <a:lnTo>
                    <a:pt x="3" y="81"/>
                  </a:lnTo>
                  <a:lnTo>
                    <a:pt x="7" y="81"/>
                  </a:lnTo>
                  <a:lnTo>
                    <a:pt x="10" y="79"/>
                  </a:lnTo>
                  <a:lnTo>
                    <a:pt x="10" y="74"/>
                  </a:lnTo>
                  <a:lnTo>
                    <a:pt x="12" y="71"/>
                  </a:lnTo>
                  <a:lnTo>
                    <a:pt x="12" y="66"/>
                  </a:lnTo>
                  <a:lnTo>
                    <a:pt x="12" y="65"/>
                  </a:lnTo>
                  <a:lnTo>
                    <a:pt x="9" y="61"/>
                  </a:lnTo>
                  <a:lnTo>
                    <a:pt x="7" y="61"/>
                  </a:lnTo>
                  <a:lnTo>
                    <a:pt x="6" y="63"/>
                  </a:lnTo>
                  <a:lnTo>
                    <a:pt x="5" y="63"/>
                  </a:lnTo>
                  <a:lnTo>
                    <a:pt x="3" y="62"/>
                  </a:lnTo>
                  <a:lnTo>
                    <a:pt x="0" y="57"/>
                  </a:lnTo>
                  <a:lnTo>
                    <a:pt x="0" y="56"/>
                  </a:lnTo>
                  <a:lnTo>
                    <a:pt x="4" y="56"/>
                  </a:lnTo>
                  <a:lnTo>
                    <a:pt x="10" y="54"/>
                  </a:lnTo>
                  <a:lnTo>
                    <a:pt x="17" y="45"/>
                  </a:lnTo>
                  <a:lnTo>
                    <a:pt x="18" y="42"/>
                  </a:lnTo>
                  <a:lnTo>
                    <a:pt x="24" y="39"/>
                  </a:lnTo>
                  <a:lnTo>
                    <a:pt x="29" y="39"/>
                  </a:lnTo>
                  <a:lnTo>
                    <a:pt x="31" y="38"/>
                  </a:lnTo>
                  <a:lnTo>
                    <a:pt x="30" y="33"/>
                  </a:lnTo>
                  <a:lnTo>
                    <a:pt x="30" y="31"/>
                  </a:lnTo>
                  <a:lnTo>
                    <a:pt x="31" y="31"/>
                  </a:lnTo>
                  <a:lnTo>
                    <a:pt x="31" y="29"/>
                  </a:lnTo>
                  <a:lnTo>
                    <a:pt x="33" y="29"/>
                  </a:lnTo>
                  <a:lnTo>
                    <a:pt x="34" y="27"/>
                  </a:lnTo>
                  <a:lnTo>
                    <a:pt x="34" y="23"/>
                  </a:lnTo>
                  <a:lnTo>
                    <a:pt x="31" y="21"/>
                  </a:lnTo>
                  <a:lnTo>
                    <a:pt x="28" y="21"/>
                  </a:lnTo>
                  <a:lnTo>
                    <a:pt x="28" y="19"/>
                  </a:lnTo>
                  <a:lnTo>
                    <a:pt x="35" y="19"/>
                  </a:lnTo>
                  <a:lnTo>
                    <a:pt x="36" y="19"/>
                  </a:lnTo>
                  <a:lnTo>
                    <a:pt x="39" y="18"/>
                  </a:lnTo>
                  <a:lnTo>
                    <a:pt x="40" y="13"/>
                  </a:lnTo>
                  <a:lnTo>
                    <a:pt x="42" y="11"/>
                  </a:lnTo>
                  <a:lnTo>
                    <a:pt x="43" y="3"/>
                  </a:lnTo>
                  <a:lnTo>
                    <a:pt x="47" y="3"/>
                  </a:lnTo>
                  <a:lnTo>
                    <a:pt x="51" y="1"/>
                  </a:lnTo>
                  <a:lnTo>
                    <a:pt x="5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79" name="Freeform 1038"/>
            <p:cNvSpPr>
              <a:spLocks noChangeAspect="1"/>
            </p:cNvSpPr>
            <p:nvPr/>
          </p:nvSpPr>
          <p:spPr bwMode="auto">
            <a:xfrm>
              <a:off x="2737" y="2265"/>
              <a:ext cx="204" cy="263"/>
            </a:xfrm>
            <a:custGeom>
              <a:avLst/>
              <a:gdLst>
                <a:gd name="T0" fmla="*/ 1 w 408"/>
                <a:gd name="T1" fmla="*/ 0 h 527"/>
                <a:gd name="T2" fmla="*/ 1 w 408"/>
                <a:gd name="T3" fmla="*/ 0 h 527"/>
                <a:gd name="T4" fmla="*/ 1 w 408"/>
                <a:gd name="T5" fmla="*/ 0 h 527"/>
                <a:gd name="T6" fmla="*/ 1 w 408"/>
                <a:gd name="T7" fmla="*/ 0 h 527"/>
                <a:gd name="T8" fmla="*/ 1 w 408"/>
                <a:gd name="T9" fmla="*/ 0 h 527"/>
                <a:gd name="T10" fmla="*/ 1 w 408"/>
                <a:gd name="T11" fmla="*/ 0 h 527"/>
                <a:gd name="T12" fmla="*/ 1 w 408"/>
                <a:gd name="T13" fmla="*/ 0 h 527"/>
                <a:gd name="T14" fmla="*/ 1 w 408"/>
                <a:gd name="T15" fmla="*/ 0 h 527"/>
                <a:gd name="T16" fmla="*/ 1 w 408"/>
                <a:gd name="T17" fmla="*/ 0 h 527"/>
                <a:gd name="T18" fmla="*/ 1 w 408"/>
                <a:gd name="T19" fmla="*/ 0 h 527"/>
                <a:gd name="T20" fmla="*/ 1 w 408"/>
                <a:gd name="T21" fmla="*/ 0 h 527"/>
                <a:gd name="T22" fmla="*/ 1 w 408"/>
                <a:gd name="T23" fmla="*/ 0 h 527"/>
                <a:gd name="T24" fmla="*/ 1 w 408"/>
                <a:gd name="T25" fmla="*/ 0 h 527"/>
                <a:gd name="T26" fmla="*/ 1 w 408"/>
                <a:gd name="T27" fmla="*/ 0 h 527"/>
                <a:gd name="T28" fmla="*/ 1 w 408"/>
                <a:gd name="T29" fmla="*/ 0 h 527"/>
                <a:gd name="T30" fmla="*/ 1 w 408"/>
                <a:gd name="T31" fmla="*/ 0 h 527"/>
                <a:gd name="T32" fmla="*/ 1 w 408"/>
                <a:gd name="T33" fmla="*/ 0 h 527"/>
                <a:gd name="T34" fmla="*/ 1 w 408"/>
                <a:gd name="T35" fmla="*/ 0 h 527"/>
                <a:gd name="T36" fmla="*/ 1 w 408"/>
                <a:gd name="T37" fmla="*/ 0 h 527"/>
                <a:gd name="T38" fmla="*/ 1 w 408"/>
                <a:gd name="T39" fmla="*/ 0 h 527"/>
                <a:gd name="T40" fmla="*/ 1 w 408"/>
                <a:gd name="T41" fmla="*/ 0 h 527"/>
                <a:gd name="T42" fmla="*/ 1 w 408"/>
                <a:gd name="T43" fmla="*/ 0 h 527"/>
                <a:gd name="T44" fmla="*/ 1 w 408"/>
                <a:gd name="T45" fmla="*/ 0 h 527"/>
                <a:gd name="T46" fmla="*/ 1 w 408"/>
                <a:gd name="T47" fmla="*/ 0 h 527"/>
                <a:gd name="T48" fmla="*/ 1 w 408"/>
                <a:gd name="T49" fmla="*/ 0 h 527"/>
                <a:gd name="T50" fmla="*/ 1 w 408"/>
                <a:gd name="T51" fmla="*/ 0 h 527"/>
                <a:gd name="T52" fmla="*/ 1 w 408"/>
                <a:gd name="T53" fmla="*/ 0 h 527"/>
                <a:gd name="T54" fmla="*/ 1 w 408"/>
                <a:gd name="T55" fmla="*/ 0 h 527"/>
                <a:gd name="T56" fmla="*/ 1 w 408"/>
                <a:gd name="T57" fmla="*/ 0 h 527"/>
                <a:gd name="T58" fmla="*/ 1 w 408"/>
                <a:gd name="T59" fmla="*/ 0 h 527"/>
                <a:gd name="T60" fmla="*/ 1 w 408"/>
                <a:gd name="T61" fmla="*/ 0 h 527"/>
                <a:gd name="T62" fmla="*/ 1 w 408"/>
                <a:gd name="T63" fmla="*/ 0 h 527"/>
                <a:gd name="T64" fmla="*/ 1 w 408"/>
                <a:gd name="T65" fmla="*/ 0 h 527"/>
                <a:gd name="T66" fmla="*/ 1 w 408"/>
                <a:gd name="T67" fmla="*/ 0 h 527"/>
                <a:gd name="T68" fmla="*/ 1 w 408"/>
                <a:gd name="T69" fmla="*/ 0 h 527"/>
                <a:gd name="T70" fmla="*/ 1 w 408"/>
                <a:gd name="T71" fmla="*/ 0 h 527"/>
                <a:gd name="T72" fmla="*/ 1 w 408"/>
                <a:gd name="T73" fmla="*/ 0 h 527"/>
                <a:gd name="T74" fmla="*/ 1 w 408"/>
                <a:gd name="T75" fmla="*/ 0 h 527"/>
                <a:gd name="T76" fmla="*/ 1 w 408"/>
                <a:gd name="T77" fmla="*/ 0 h 527"/>
                <a:gd name="T78" fmla="*/ 1 w 408"/>
                <a:gd name="T79" fmla="*/ 0 h 527"/>
                <a:gd name="T80" fmla="*/ 1 w 408"/>
                <a:gd name="T81" fmla="*/ 0 h 527"/>
                <a:gd name="T82" fmla="*/ 1 w 408"/>
                <a:gd name="T83" fmla="*/ 0 h 527"/>
                <a:gd name="T84" fmla="*/ 1 w 408"/>
                <a:gd name="T85" fmla="*/ 0 h 527"/>
                <a:gd name="T86" fmla="*/ 1 w 408"/>
                <a:gd name="T87" fmla="*/ 0 h 527"/>
                <a:gd name="T88" fmla="*/ 1 w 408"/>
                <a:gd name="T89" fmla="*/ 0 h 527"/>
                <a:gd name="T90" fmla="*/ 1 w 408"/>
                <a:gd name="T91" fmla="*/ 0 h 527"/>
                <a:gd name="T92" fmla="*/ 1 w 408"/>
                <a:gd name="T93" fmla="*/ 0 h 527"/>
                <a:gd name="T94" fmla="*/ 1 w 408"/>
                <a:gd name="T95" fmla="*/ 0 h 527"/>
                <a:gd name="T96" fmla="*/ 1 w 408"/>
                <a:gd name="T97" fmla="*/ 0 h 527"/>
                <a:gd name="T98" fmla="*/ 1 w 408"/>
                <a:gd name="T99" fmla="*/ 0 h 527"/>
                <a:gd name="T100" fmla="*/ 1 w 408"/>
                <a:gd name="T101" fmla="*/ 0 h 527"/>
                <a:gd name="T102" fmla="*/ 1 w 408"/>
                <a:gd name="T103" fmla="*/ 0 h 527"/>
                <a:gd name="T104" fmla="*/ 1 w 408"/>
                <a:gd name="T105" fmla="*/ 0 h 527"/>
                <a:gd name="T106" fmla="*/ 1 w 408"/>
                <a:gd name="T107" fmla="*/ 0 h 527"/>
                <a:gd name="T108" fmla="*/ 1 w 408"/>
                <a:gd name="T109" fmla="*/ 0 h 527"/>
                <a:gd name="T110" fmla="*/ 1 w 408"/>
                <a:gd name="T111" fmla="*/ 0 h 527"/>
                <a:gd name="T112" fmla="*/ 1 w 408"/>
                <a:gd name="T113" fmla="*/ 0 h 527"/>
                <a:gd name="T114" fmla="*/ 1 w 408"/>
                <a:gd name="T115" fmla="*/ 0 h 527"/>
                <a:gd name="T116" fmla="*/ 1 w 408"/>
                <a:gd name="T117" fmla="*/ 0 h 5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08" h="527">
                  <a:moveTo>
                    <a:pt x="286" y="28"/>
                  </a:moveTo>
                  <a:lnTo>
                    <a:pt x="296" y="31"/>
                  </a:lnTo>
                  <a:lnTo>
                    <a:pt x="298" y="35"/>
                  </a:lnTo>
                  <a:lnTo>
                    <a:pt x="299" y="41"/>
                  </a:lnTo>
                  <a:lnTo>
                    <a:pt x="299" y="43"/>
                  </a:lnTo>
                  <a:lnTo>
                    <a:pt x="302" y="44"/>
                  </a:lnTo>
                  <a:lnTo>
                    <a:pt x="303" y="43"/>
                  </a:lnTo>
                  <a:lnTo>
                    <a:pt x="308" y="49"/>
                  </a:lnTo>
                  <a:lnTo>
                    <a:pt x="309" y="52"/>
                  </a:lnTo>
                  <a:lnTo>
                    <a:pt x="310" y="52"/>
                  </a:lnTo>
                  <a:lnTo>
                    <a:pt x="310" y="50"/>
                  </a:lnTo>
                  <a:lnTo>
                    <a:pt x="311" y="50"/>
                  </a:lnTo>
                  <a:lnTo>
                    <a:pt x="314" y="52"/>
                  </a:lnTo>
                  <a:lnTo>
                    <a:pt x="317" y="50"/>
                  </a:lnTo>
                  <a:lnTo>
                    <a:pt x="318" y="49"/>
                  </a:lnTo>
                  <a:lnTo>
                    <a:pt x="322" y="48"/>
                  </a:lnTo>
                  <a:lnTo>
                    <a:pt x="326" y="50"/>
                  </a:lnTo>
                  <a:lnTo>
                    <a:pt x="327" y="53"/>
                  </a:lnTo>
                  <a:lnTo>
                    <a:pt x="324" y="53"/>
                  </a:lnTo>
                  <a:lnTo>
                    <a:pt x="322" y="55"/>
                  </a:lnTo>
                  <a:lnTo>
                    <a:pt x="324" y="58"/>
                  </a:lnTo>
                  <a:lnTo>
                    <a:pt x="324" y="60"/>
                  </a:lnTo>
                  <a:lnTo>
                    <a:pt x="322" y="60"/>
                  </a:lnTo>
                  <a:lnTo>
                    <a:pt x="323" y="65"/>
                  </a:lnTo>
                  <a:lnTo>
                    <a:pt x="324" y="66"/>
                  </a:lnTo>
                  <a:lnTo>
                    <a:pt x="324" y="68"/>
                  </a:lnTo>
                  <a:lnTo>
                    <a:pt x="327" y="71"/>
                  </a:lnTo>
                  <a:lnTo>
                    <a:pt x="326" y="72"/>
                  </a:lnTo>
                  <a:lnTo>
                    <a:pt x="321" y="73"/>
                  </a:lnTo>
                  <a:lnTo>
                    <a:pt x="320" y="76"/>
                  </a:lnTo>
                  <a:lnTo>
                    <a:pt x="315" y="76"/>
                  </a:lnTo>
                  <a:lnTo>
                    <a:pt x="314" y="77"/>
                  </a:lnTo>
                  <a:lnTo>
                    <a:pt x="311" y="78"/>
                  </a:lnTo>
                  <a:lnTo>
                    <a:pt x="310" y="79"/>
                  </a:lnTo>
                  <a:lnTo>
                    <a:pt x="306" y="82"/>
                  </a:lnTo>
                  <a:lnTo>
                    <a:pt x="305" y="82"/>
                  </a:lnTo>
                  <a:lnTo>
                    <a:pt x="304" y="82"/>
                  </a:lnTo>
                  <a:lnTo>
                    <a:pt x="302" y="83"/>
                  </a:lnTo>
                  <a:lnTo>
                    <a:pt x="300" y="86"/>
                  </a:lnTo>
                  <a:lnTo>
                    <a:pt x="302" y="88"/>
                  </a:lnTo>
                  <a:lnTo>
                    <a:pt x="302" y="89"/>
                  </a:lnTo>
                  <a:lnTo>
                    <a:pt x="303" y="90"/>
                  </a:lnTo>
                  <a:lnTo>
                    <a:pt x="303" y="91"/>
                  </a:lnTo>
                  <a:lnTo>
                    <a:pt x="302" y="97"/>
                  </a:lnTo>
                  <a:lnTo>
                    <a:pt x="297" y="100"/>
                  </a:lnTo>
                  <a:lnTo>
                    <a:pt x="297" y="107"/>
                  </a:lnTo>
                  <a:lnTo>
                    <a:pt x="299" y="109"/>
                  </a:lnTo>
                  <a:lnTo>
                    <a:pt x="303" y="109"/>
                  </a:lnTo>
                  <a:lnTo>
                    <a:pt x="305" y="119"/>
                  </a:lnTo>
                  <a:lnTo>
                    <a:pt x="309" y="125"/>
                  </a:lnTo>
                  <a:lnTo>
                    <a:pt x="304" y="127"/>
                  </a:lnTo>
                  <a:lnTo>
                    <a:pt x="303" y="137"/>
                  </a:lnTo>
                  <a:lnTo>
                    <a:pt x="293" y="144"/>
                  </a:lnTo>
                  <a:lnTo>
                    <a:pt x="297" y="149"/>
                  </a:lnTo>
                  <a:lnTo>
                    <a:pt x="298" y="156"/>
                  </a:lnTo>
                  <a:lnTo>
                    <a:pt x="300" y="160"/>
                  </a:lnTo>
                  <a:lnTo>
                    <a:pt x="299" y="164"/>
                  </a:lnTo>
                  <a:lnTo>
                    <a:pt x="302" y="174"/>
                  </a:lnTo>
                  <a:lnTo>
                    <a:pt x="311" y="181"/>
                  </a:lnTo>
                  <a:lnTo>
                    <a:pt x="320" y="181"/>
                  </a:lnTo>
                  <a:lnTo>
                    <a:pt x="323" y="179"/>
                  </a:lnTo>
                  <a:lnTo>
                    <a:pt x="326" y="176"/>
                  </a:lnTo>
                  <a:lnTo>
                    <a:pt x="328" y="175"/>
                  </a:lnTo>
                  <a:lnTo>
                    <a:pt x="332" y="170"/>
                  </a:lnTo>
                  <a:lnTo>
                    <a:pt x="334" y="170"/>
                  </a:lnTo>
                  <a:lnTo>
                    <a:pt x="341" y="167"/>
                  </a:lnTo>
                  <a:lnTo>
                    <a:pt x="345" y="163"/>
                  </a:lnTo>
                  <a:lnTo>
                    <a:pt x="346" y="160"/>
                  </a:lnTo>
                  <a:lnTo>
                    <a:pt x="348" y="168"/>
                  </a:lnTo>
                  <a:lnTo>
                    <a:pt x="356" y="175"/>
                  </a:lnTo>
                  <a:lnTo>
                    <a:pt x="362" y="185"/>
                  </a:lnTo>
                  <a:lnTo>
                    <a:pt x="368" y="186"/>
                  </a:lnTo>
                  <a:lnTo>
                    <a:pt x="371" y="192"/>
                  </a:lnTo>
                  <a:lnTo>
                    <a:pt x="371" y="196"/>
                  </a:lnTo>
                  <a:lnTo>
                    <a:pt x="372" y="199"/>
                  </a:lnTo>
                  <a:lnTo>
                    <a:pt x="369" y="204"/>
                  </a:lnTo>
                  <a:lnTo>
                    <a:pt x="369" y="208"/>
                  </a:lnTo>
                  <a:lnTo>
                    <a:pt x="365" y="217"/>
                  </a:lnTo>
                  <a:lnTo>
                    <a:pt x="366" y="221"/>
                  </a:lnTo>
                  <a:lnTo>
                    <a:pt x="365" y="224"/>
                  </a:lnTo>
                  <a:lnTo>
                    <a:pt x="363" y="228"/>
                  </a:lnTo>
                  <a:lnTo>
                    <a:pt x="363" y="233"/>
                  </a:lnTo>
                  <a:lnTo>
                    <a:pt x="359" y="238"/>
                  </a:lnTo>
                  <a:lnTo>
                    <a:pt x="358" y="241"/>
                  </a:lnTo>
                  <a:lnTo>
                    <a:pt x="359" y="242"/>
                  </a:lnTo>
                  <a:lnTo>
                    <a:pt x="359" y="244"/>
                  </a:lnTo>
                  <a:lnTo>
                    <a:pt x="360" y="246"/>
                  </a:lnTo>
                  <a:lnTo>
                    <a:pt x="363" y="246"/>
                  </a:lnTo>
                  <a:lnTo>
                    <a:pt x="364" y="247"/>
                  </a:lnTo>
                  <a:lnTo>
                    <a:pt x="365" y="250"/>
                  </a:lnTo>
                  <a:lnTo>
                    <a:pt x="366" y="248"/>
                  </a:lnTo>
                  <a:lnTo>
                    <a:pt x="371" y="250"/>
                  </a:lnTo>
                  <a:lnTo>
                    <a:pt x="374" y="251"/>
                  </a:lnTo>
                  <a:lnTo>
                    <a:pt x="374" y="254"/>
                  </a:lnTo>
                  <a:lnTo>
                    <a:pt x="374" y="257"/>
                  </a:lnTo>
                  <a:lnTo>
                    <a:pt x="374" y="258"/>
                  </a:lnTo>
                  <a:lnTo>
                    <a:pt x="375" y="258"/>
                  </a:lnTo>
                  <a:lnTo>
                    <a:pt x="374" y="260"/>
                  </a:lnTo>
                  <a:lnTo>
                    <a:pt x="366" y="269"/>
                  </a:lnTo>
                  <a:lnTo>
                    <a:pt x="369" y="275"/>
                  </a:lnTo>
                  <a:lnTo>
                    <a:pt x="370" y="284"/>
                  </a:lnTo>
                  <a:lnTo>
                    <a:pt x="377" y="290"/>
                  </a:lnTo>
                  <a:lnTo>
                    <a:pt x="381" y="295"/>
                  </a:lnTo>
                  <a:lnTo>
                    <a:pt x="395" y="307"/>
                  </a:lnTo>
                  <a:lnTo>
                    <a:pt x="399" y="316"/>
                  </a:lnTo>
                  <a:lnTo>
                    <a:pt x="404" y="316"/>
                  </a:lnTo>
                  <a:lnTo>
                    <a:pt x="405" y="317"/>
                  </a:lnTo>
                  <a:lnTo>
                    <a:pt x="406" y="322"/>
                  </a:lnTo>
                  <a:lnTo>
                    <a:pt x="408" y="324"/>
                  </a:lnTo>
                  <a:lnTo>
                    <a:pt x="408" y="329"/>
                  </a:lnTo>
                  <a:lnTo>
                    <a:pt x="407" y="336"/>
                  </a:lnTo>
                  <a:lnTo>
                    <a:pt x="408" y="342"/>
                  </a:lnTo>
                  <a:lnTo>
                    <a:pt x="408" y="348"/>
                  </a:lnTo>
                  <a:lnTo>
                    <a:pt x="406" y="352"/>
                  </a:lnTo>
                  <a:lnTo>
                    <a:pt x="404" y="350"/>
                  </a:lnTo>
                  <a:lnTo>
                    <a:pt x="400" y="354"/>
                  </a:lnTo>
                  <a:lnTo>
                    <a:pt x="394" y="355"/>
                  </a:lnTo>
                  <a:lnTo>
                    <a:pt x="378" y="355"/>
                  </a:lnTo>
                  <a:lnTo>
                    <a:pt x="378" y="358"/>
                  </a:lnTo>
                  <a:lnTo>
                    <a:pt x="372" y="359"/>
                  </a:lnTo>
                  <a:lnTo>
                    <a:pt x="371" y="362"/>
                  </a:lnTo>
                  <a:lnTo>
                    <a:pt x="368" y="367"/>
                  </a:lnTo>
                  <a:lnTo>
                    <a:pt x="366" y="372"/>
                  </a:lnTo>
                  <a:lnTo>
                    <a:pt x="368" y="378"/>
                  </a:lnTo>
                  <a:lnTo>
                    <a:pt x="370" y="383"/>
                  </a:lnTo>
                  <a:lnTo>
                    <a:pt x="369" y="389"/>
                  </a:lnTo>
                  <a:lnTo>
                    <a:pt x="363" y="389"/>
                  </a:lnTo>
                  <a:lnTo>
                    <a:pt x="359" y="394"/>
                  </a:lnTo>
                  <a:lnTo>
                    <a:pt x="352" y="398"/>
                  </a:lnTo>
                  <a:lnTo>
                    <a:pt x="358" y="407"/>
                  </a:lnTo>
                  <a:lnTo>
                    <a:pt x="364" y="413"/>
                  </a:lnTo>
                  <a:lnTo>
                    <a:pt x="363" y="418"/>
                  </a:lnTo>
                  <a:lnTo>
                    <a:pt x="362" y="428"/>
                  </a:lnTo>
                  <a:lnTo>
                    <a:pt x="363" y="430"/>
                  </a:lnTo>
                  <a:lnTo>
                    <a:pt x="358" y="437"/>
                  </a:lnTo>
                  <a:lnTo>
                    <a:pt x="362" y="442"/>
                  </a:lnTo>
                  <a:lnTo>
                    <a:pt x="358" y="446"/>
                  </a:lnTo>
                  <a:lnTo>
                    <a:pt x="358" y="451"/>
                  </a:lnTo>
                  <a:lnTo>
                    <a:pt x="352" y="454"/>
                  </a:lnTo>
                  <a:lnTo>
                    <a:pt x="347" y="449"/>
                  </a:lnTo>
                  <a:lnTo>
                    <a:pt x="346" y="450"/>
                  </a:lnTo>
                  <a:lnTo>
                    <a:pt x="345" y="455"/>
                  </a:lnTo>
                  <a:lnTo>
                    <a:pt x="339" y="455"/>
                  </a:lnTo>
                  <a:lnTo>
                    <a:pt x="335" y="458"/>
                  </a:lnTo>
                  <a:lnTo>
                    <a:pt x="329" y="460"/>
                  </a:lnTo>
                  <a:lnTo>
                    <a:pt x="321" y="458"/>
                  </a:lnTo>
                  <a:lnTo>
                    <a:pt x="321" y="454"/>
                  </a:lnTo>
                  <a:lnTo>
                    <a:pt x="311" y="461"/>
                  </a:lnTo>
                  <a:lnTo>
                    <a:pt x="302" y="463"/>
                  </a:lnTo>
                  <a:lnTo>
                    <a:pt x="290" y="470"/>
                  </a:lnTo>
                  <a:lnTo>
                    <a:pt x="279" y="470"/>
                  </a:lnTo>
                  <a:lnTo>
                    <a:pt x="273" y="468"/>
                  </a:lnTo>
                  <a:lnTo>
                    <a:pt x="268" y="475"/>
                  </a:lnTo>
                  <a:lnTo>
                    <a:pt x="264" y="479"/>
                  </a:lnTo>
                  <a:lnTo>
                    <a:pt x="261" y="485"/>
                  </a:lnTo>
                  <a:lnTo>
                    <a:pt x="246" y="482"/>
                  </a:lnTo>
                  <a:lnTo>
                    <a:pt x="245" y="481"/>
                  </a:lnTo>
                  <a:lnTo>
                    <a:pt x="244" y="478"/>
                  </a:lnTo>
                  <a:lnTo>
                    <a:pt x="226" y="469"/>
                  </a:lnTo>
                  <a:lnTo>
                    <a:pt x="224" y="469"/>
                  </a:lnTo>
                  <a:lnTo>
                    <a:pt x="221" y="474"/>
                  </a:lnTo>
                  <a:lnTo>
                    <a:pt x="218" y="478"/>
                  </a:lnTo>
                  <a:lnTo>
                    <a:pt x="209" y="479"/>
                  </a:lnTo>
                  <a:lnTo>
                    <a:pt x="209" y="476"/>
                  </a:lnTo>
                  <a:lnTo>
                    <a:pt x="207" y="474"/>
                  </a:lnTo>
                  <a:lnTo>
                    <a:pt x="208" y="472"/>
                  </a:lnTo>
                  <a:lnTo>
                    <a:pt x="207" y="470"/>
                  </a:lnTo>
                  <a:lnTo>
                    <a:pt x="210" y="469"/>
                  </a:lnTo>
                  <a:lnTo>
                    <a:pt x="213" y="467"/>
                  </a:lnTo>
                  <a:lnTo>
                    <a:pt x="219" y="464"/>
                  </a:lnTo>
                  <a:lnTo>
                    <a:pt x="219" y="462"/>
                  </a:lnTo>
                  <a:lnTo>
                    <a:pt x="222" y="460"/>
                  </a:lnTo>
                  <a:lnTo>
                    <a:pt x="222" y="458"/>
                  </a:lnTo>
                  <a:lnTo>
                    <a:pt x="227" y="455"/>
                  </a:lnTo>
                  <a:lnTo>
                    <a:pt x="228" y="452"/>
                  </a:lnTo>
                  <a:lnTo>
                    <a:pt x="227" y="451"/>
                  </a:lnTo>
                  <a:lnTo>
                    <a:pt x="226" y="445"/>
                  </a:lnTo>
                  <a:lnTo>
                    <a:pt x="225" y="445"/>
                  </a:lnTo>
                  <a:lnTo>
                    <a:pt x="222" y="445"/>
                  </a:lnTo>
                  <a:lnTo>
                    <a:pt x="222" y="446"/>
                  </a:lnTo>
                  <a:lnTo>
                    <a:pt x="225" y="448"/>
                  </a:lnTo>
                  <a:lnTo>
                    <a:pt x="224" y="454"/>
                  </a:lnTo>
                  <a:lnTo>
                    <a:pt x="221" y="456"/>
                  </a:lnTo>
                  <a:lnTo>
                    <a:pt x="216" y="457"/>
                  </a:lnTo>
                  <a:lnTo>
                    <a:pt x="214" y="463"/>
                  </a:lnTo>
                  <a:lnTo>
                    <a:pt x="213" y="464"/>
                  </a:lnTo>
                  <a:lnTo>
                    <a:pt x="207" y="464"/>
                  </a:lnTo>
                  <a:lnTo>
                    <a:pt x="202" y="467"/>
                  </a:lnTo>
                  <a:lnTo>
                    <a:pt x="200" y="467"/>
                  </a:lnTo>
                  <a:lnTo>
                    <a:pt x="195" y="470"/>
                  </a:lnTo>
                  <a:lnTo>
                    <a:pt x="194" y="473"/>
                  </a:lnTo>
                  <a:lnTo>
                    <a:pt x="192" y="475"/>
                  </a:lnTo>
                  <a:lnTo>
                    <a:pt x="191" y="478"/>
                  </a:lnTo>
                  <a:lnTo>
                    <a:pt x="189" y="482"/>
                  </a:lnTo>
                  <a:lnTo>
                    <a:pt x="189" y="486"/>
                  </a:lnTo>
                  <a:lnTo>
                    <a:pt x="189" y="488"/>
                  </a:lnTo>
                  <a:lnTo>
                    <a:pt x="188" y="488"/>
                  </a:lnTo>
                  <a:lnTo>
                    <a:pt x="186" y="485"/>
                  </a:lnTo>
                  <a:lnTo>
                    <a:pt x="184" y="486"/>
                  </a:lnTo>
                  <a:lnTo>
                    <a:pt x="182" y="487"/>
                  </a:lnTo>
                  <a:lnTo>
                    <a:pt x="177" y="488"/>
                  </a:lnTo>
                  <a:lnTo>
                    <a:pt x="171" y="486"/>
                  </a:lnTo>
                  <a:lnTo>
                    <a:pt x="168" y="484"/>
                  </a:lnTo>
                  <a:lnTo>
                    <a:pt x="171" y="481"/>
                  </a:lnTo>
                  <a:lnTo>
                    <a:pt x="171" y="479"/>
                  </a:lnTo>
                  <a:lnTo>
                    <a:pt x="171" y="478"/>
                  </a:lnTo>
                  <a:lnTo>
                    <a:pt x="170" y="478"/>
                  </a:lnTo>
                  <a:lnTo>
                    <a:pt x="167" y="474"/>
                  </a:lnTo>
                  <a:lnTo>
                    <a:pt x="166" y="474"/>
                  </a:lnTo>
                  <a:lnTo>
                    <a:pt x="165" y="472"/>
                  </a:lnTo>
                  <a:lnTo>
                    <a:pt x="161" y="468"/>
                  </a:lnTo>
                  <a:lnTo>
                    <a:pt x="161" y="467"/>
                  </a:lnTo>
                  <a:lnTo>
                    <a:pt x="164" y="466"/>
                  </a:lnTo>
                  <a:lnTo>
                    <a:pt x="164" y="463"/>
                  </a:lnTo>
                  <a:lnTo>
                    <a:pt x="166" y="463"/>
                  </a:lnTo>
                  <a:lnTo>
                    <a:pt x="166" y="462"/>
                  </a:lnTo>
                  <a:lnTo>
                    <a:pt x="165" y="460"/>
                  </a:lnTo>
                  <a:lnTo>
                    <a:pt x="165" y="456"/>
                  </a:lnTo>
                  <a:lnTo>
                    <a:pt x="162" y="455"/>
                  </a:lnTo>
                  <a:lnTo>
                    <a:pt x="164" y="454"/>
                  </a:lnTo>
                  <a:lnTo>
                    <a:pt x="160" y="450"/>
                  </a:lnTo>
                  <a:lnTo>
                    <a:pt x="159" y="451"/>
                  </a:lnTo>
                  <a:lnTo>
                    <a:pt x="158" y="451"/>
                  </a:lnTo>
                  <a:lnTo>
                    <a:pt x="158" y="448"/>
                  </a:lnTo>
                  <a:lnTo>
                    <a:pt x="159" y="446"/>
                  </a:lnTo>
                  <a:lnTo>
                    <a:pt x="160" y="446"/>
                  </a:lnTo>
                  <a:lnTo>
                    <a:pt x="162" y="445"/>
                  </a:lnTo>
                  <a:lnTo>
                    <a:pt x="164" y="446"/>
                  </a:lnTo>
                  <a:lnTo>
                    <a:pt x="164" y="445"/>
                  </a:lnTo>
                  <a:lnTo>
                    <a:pt x="162" y="443"/>
                  </a:lnTo>
                  <a:lnTo>
                    <a:pt x="158" y="446"/>
                  </a:lnTo>
                  <a:lnTo>
                    <a:pt x="156" y="454"/>
                  </a:lnTo>
                  <a:lnTo>
                    <a:pt x="156" y="455"/>
                  </a:lnTo>
                  <a:lnTo>
                    <a:pt x="159" y="455"/>
                  </a:lnTo>
                  <a:lnTo>
                    <a:pt x="160" y="457"/>
                  </a:lnTo>
                  <a:lnTo>
                    <a:pt x="160" y="458"/>
                  </a:lnTo>
                  <a:lnTo>
                    <a:pt x="159" y="460"/>
                  </a:lnTo>
                  <a:lnTo>
                    <a:pt x="159" y="462"/>
                  </a:lnTo>
                  <a:lnTo>
                    <a:pt x="155" y="466"/>
                  </a:lnTo>
                  <a:lnTo>
                    <a:pt x="155" y="469"/>
                  </a:lnTo>
                  <a:lnTo>
                    <a:pt x="153" y="472"/>
                  </a:lnTo>
                  <a:lnTo>
                    <a:pt x="153" y="474"/>
                  </a:lnTo>
                  <a:lnTo>
                    <a:pt x="153" y="475"/>
                  </a:lnTo>
                  <a:lnTo>
                    <a:pt x="153" y="480"/>
                  </a:lnTo>
                  <a:lnTo>
                    <a:pt x="152" y="482"/>
                  </a:lnTo>
                  <a:lnTo>
                    <a:pt x="150" y="484"/>
                  </a:lnTo>
                  <a:lnTo>
                    <a:pt x="147" y="490"/>
                  </a:lnTo>
                  <a:lnTo>
                    <a:pt x="146" y="493"/>
                  </a:lnTo>
                  <a:lnTo>
                    <a:pt x="140" y="499"/>
                  </a:lnTo>
                  <a:lnTo>
                    <a:pt x="140" y="502"/>
                  </a:lnTo>
                  <a:lnTo>
                    <a:pt x="137" y="503"/>
                  </a:lnTo>
                  <a:lnTo>
                    <a:pt x="135" y="505"/>
                  </a:lnTo>
                  <a:lnTo>
                    <a:pt x="135" y="506"/>
                  </a:lnTo>
                  <a:lnTo>
                    <a:pt x="132" y="508"/>
                  </a:lnTo>
                  <a:lnTo>
                    <a:pt x="132" y="510"/>
                  </a:lnTo>
                  <a:lnTo>
                    <a:pt x="130" y="511"/>
                  </a:lnTo>
                  <a:lnTo>
                    <a:pt x="122" y="518"/>
                  </a:lnTo>
                  <a:lnTo>
                    <a:pt x="123" y="521"/>
                  </a:lnTo>
                  <a:lnTo>
                    <a:pt x="126" y="524"/>
                  </a:lnTo>
                  <a:lnTo>
                    <a:pt x="126" y="527"/>
                  </a:lnTo>
                  <a:lnTo>
                    <a:pt x="125" y="527"/>
                  </a:lnTo>
                  <a:lnTo>
                    <a:pt x="122" y="523"/>
                  </a:lnTo>
                  <a:lnTo>
                    <a:pt x="122" y="521"/>
                  </a:lnTo>
                  <a:lnTo>
                    <a:pt x="120" y="521"/>
                  </a:lnTo>
                  <a:lnTo>
                    <a:pt x="120" y="522"/>
                  </a:lnTo>
                  <a:lnTo>
                    <a:pt x="119" y="523"/>
                  </a:lnTo>
                  <a:lnTo>
                    <a:pt x="119" y="522"/>
                  </a:lnTo>
                  <a:lnTo>
                    <a:pt x="119" y="517"/>
                  </a:lnTo>
                  <a:lnTo>
                    <a:pt x="117" y="515"/>
                  </a:lnTo>
                  <a:lnTo>
                    <a:pt x="117" y="511"/>
                  </a:lnTo>
                  <a:lnTo>
                    <a:pt x="116" y="509"/>
                  </a:lnTo>
                  <a:lnTo>
                    <a:pt x="114" y="508"/>
                  </a:lnTo>
                  <a:lnTo>
                    <a:pt x="113" y="505"/>
                  </a:lnTo>
                  <a:lnTo>
                    <a:pt x="110" y="506"/>
                  </a:lnTo>
                  <a:lnTo>
                    <a:pt x="111" y="509"/>
                  </a:lnTo>
                  <a:lnTo>
                    <a:pt x="106" y="510"/>
                  </a:lnTo>
                  <a:lnTo>
                    <a:pt x="106" y="512"/>
                  </a:lnTo>
                  <a:lnTo>
                    <a:pt x="102" y="508"/>
                  </a:lnTo>
                  <a:lnTo>
                    <a:pt x="101" y="505"/>
                  </a:lnTo>
                  <a:lnTo>
                    <a:pt x="102" y="485"/>
                  </a:lnTo>
                  <a:lnTo>
                    <a:pt x="104" y="484"/>
                  </a:lnTo>
                  <a:lnTo>
                    <a:pt x="102" y="482"/>
                  </a:lnTo>
                  <a:lnTo>
                    <a:pt x="100" y="484"/>
                  </a:lnTo>
                  <a:lnTo>
                    <a:pt x="100" y="481"/>
                  </a:lnTo>
                  <a:lnTo>
                    <a:pt x="98" y="479"/>
                  </a:lnTo>
                  <a:lnTo>
                    <a:pt x="96" y="478"/>
                  </a:lnTo>
                  <a:lnTo>
                    <a:pt x="98" y="476"/>
                  </a:lnTo>
                  <a:lnTo>
                    <a:pt x="99" y="475"/>
                  </a:lnTo>
                  <a:lnTo>
                    <a:pt x="106" y="476"/>
                  </a:lnTo>
                  <a:lnTo>
                    <a:pt x="108" y="475"/>
                  </a:lnTo>
                  <a:lnTo>
                    <a:pt x="111" y="470"/>
                  </a:lnTo>
                  <a:lnTo>
                    <a:pt x="108" y="469"/>
                  </a:lnTo>
                  <a:lnTo>
                    <a:pt x="108" y="468"/>
                  </a:lnTo>
                  <a:lnTo>
                    <a:pt x="111" y="468"/>
                  </a:lnTo>
                  <a:lnTo>
                    <a:pt x="112" y="463"/>
                  </a:lnTo>
                  <a:lnTo>
                    <a:pt x="112" y="460"/>
                  </a:lnTo>
                  <a:lnTo>
                    <a:pt x="114" y="457"/>
                  </a:lnTo>
                  <a:lnTo>
                    <a:pt x="114" y="455"/>
                  </a:lnTo>
                  <a:lnTo>
                    <a:pt x="117" y="450"/>
                  </a:lnTo>
                  <a:lnTo>
                    <a:pt x="116" y="449"/>
                  </a:lnTo>
                  <a:lnTo>
                    <a:pt x="116" y="444"/>
                  </a:lnTo>
                  <a:lnTo>
                    <a:pt x="113" y="440"/>
                  </a:lnTo>
                  <a:lnTo>
                    <a:pt x="112" y="437"/>
                  </a:lnTo>
                  <a:lnTo>
                    <a:pt x="111" y="436"/>
                  </a:lnTo>
                  <a:lnTo>
                    <a:pt x="110" y="434"/>
                  </a:lnTo>
                  <a:lnTo>
                    <a:pt x="110" y="430"/>
                  </a:lnTo>
                  <a:lnTo>
                    <a:pt x="107" y="432"/>
                  </a:lnTo>
                  <a:lnTo>
                    <a:pt x="108" y="436"/>
                  </a:lnTo>
                  <a:lnTo>
                    <a:pt x="110" y="437"/>
                  </a:lnTo>
                  <a:lnTo>
                    <a:pt x="110" y="438"/>
                  </a:lnTo>
                  <a:lnTo>
                    <a:pt x="108" y="439"/>
                  </a:lnTo>
                  <a:lnTo>
                    <a:pt x="108" y="442"/>
                  </a:lnTo>
                  <a:lnTo>
                    <a:pt x="106" y="446"/>
                  </a:lnTo>
                  <a:lnTo>
                    <a:pt x="105" y="446"/>
                  </a:lnTo>
                  <a:lnTo>
                    <a:pt x="105" y="449"/>
                  </a:lnTo>
                  <a:lnTo>
                    <a:pt x="102" y="452"/>
                  </a:lnTo>
                  <a:lnTo>
                    <a:pt x="100" y="452"/>
                  </a:lnTo>
                  <a:lnTo>
                    <a:pt x="100" y="455"/>
                  </a:lnTo>
                  <a:lnTo>
                    <a:pt x="101" y="455"/>
                  </a:lnTo>
                  <a:lnTo>
                    <a:pt x="101" y="457"/>
                  </a:lnTo>
                  <a:lnTo>
                    <a:pt x="104" y="458"/>
                  </a:lnTo>
                  <a:lnTo>
                    <a:pt x="104" y="460"/>
                  </a:lnTo>
                  <a:lnTo>
                    <a:pt x="102" y="463"/>
                  </a:lnTo>
                  <a:lnTo>
                    <a:pt x="99" y="466"/>
                  </a:lnTo>
                  <a:lnTo>
                    <a:pt x="98" y="466"/>
                  </a:lnTo>
                  <a:lnTo>
                    <a:pt x="96" y="467"/>
                  </a:lnTo>
                  <a:lnTo>
                    <a:pt x="94" y="466"/>
                  </a:lnTo>
                  <a:lnTo>
                    <a:pt x="92" y="463"/>
                  </a:lnTo>
                  <a:lnTo>
                    <a:pt x="88" y="466"/>
                  </a:lnTo>
                  <a:lnTo>
                    <a:pt x="84" y="467"/>
                  </a:lnTo>
                  <a:lnTo>
                    <a:pt x="81" y="466"/>
                  </a:lnTo>
                  <a:lnTo>
                    <a:pt x="68" y="442"/>
                  </a:lnTo>
                  <a:lnTo>
                    <a:pt x="64" y="437"/>
                  </a:lnTo>
                  <a:lnTo>
                    <a:pt x="56" y="421"/>
                  </a:lnTo>
                  <a:lnTo>
                    <a:pt x="54" y="419"/>
                  </a:lnTo>
                  <a:lnTo>
                    <a:pt x="54" y="415"/>
                  </a:lnTo>
                  <a:lnTo>
                    <a:pt x="57" y="414"/>
                  </a:lnTo>
                  <a:lnTo>
                    <a:pt x="58" y="409"/>
                  </a:lnTo>
                  <a:lnTo>
                    <a:pt x="56" y="398"/>
                  </a:lnTo>
                  <a:lnTo>
                    <a:pt x="56" y="395"/>
                  </a:lnTo>
                  <a:lnTo>
                    <a:pt x="59" y="391"/>
                  </a:lnTo>
                  <a:lnTo>
                    <a:pt x="59" y="389"/>
                  </a:lnTo>
                  <a:lnTo>
                    <a:pt x="60" y="389"/>
                  </a:lnTo>
                  <a:lnTo>
                    <a:pt x="59" y="395"/>
                  </a:lnTo>
                  <a:lnTo>
                    <a:pt x="63" y="396"/>
                  </a:lnTo>
                  <a:lnTo>
                    <a:pt x="65" y="395"/>
                  </a:lnTo>
                  <a:lnTo>
                    <a:pt x="66" y="392"/>
                  </a:lnTo>
                  <a:lnTo>
                    <a:pt x="65" y="391"/>
                  </a:lnTo>
                  <a:lnTo>
                    <a:pt x="64" y="394"/>
                  </a:lnTo>
                  <a:lnTo>
                    <a:pt x="62" y="394"/>
                  </a:lnTo>
                  <a:lnTo>
                    <a:pt x="62" y="392"/>
                  </a:lnTo>
                  <a:lnTo>
                    <a:pt x="62" y="389"/>
                  </a:lnTo>
                  <a:lnTo>
                    <a:pt x="59" y="386"/>
                  </a:lnTo>
                  <a:lnTo>
                    <a:pt x="63" y="382"/>
                  </a:lnTo>
                  <a:lnTo>
                    <a:pt x="60" y="383"/>
                  </a:lnTo>
                  <a:lnTo>
                    <a:pt x="59" y="385"/>
                  </a:lnTo>
                  <a:lnTo>
                    <a:pt x="58" y="385"/>
                  </a:lnTo>
                  <a:lnTo>
                    <a:pt x="57" y="384"/>
                  </a:lnTo>
                  <a:lnTo>
                    <a:pt x="54" y="385"/>
                  </a:lnTo>
                  <a:lnTo>
                    <a:pt x="53" y="383"/>
                  </a:lnTo>
                  <a:lnTo>
                    <a:pt x="53" y="380"/>
                  </a:lnTo>
                  <a:lnTo>
                    <a:pt x="52" y="379"/>
                  </a:lnTo>
                  <a:lnTo>
                    <a:pt x="51" y="380"/>
                  </a:lnTo>
                  <a:lnTo>
                    <a:pt x="52" y="384"/>
                  </a:lnTo>
                  <a:lnTo>
                    <a:pt x="53" y="386"/>
                  </a:lnTo>
                  <a:lnTo>
                    <a:pt x="58" y="389"/>
                  </a:lnTo>
                  <a:lnTo>
                    <a:pt x="54" y="391"/>
                  </a:lnTo>
                  <a:lnTo>
                    <a:pt x="52" y="391"/>
                  </a:lnTo>
                  <a:lnTo>
                    <a:pt x="51" y="388"/>
                  </a:lnTo>
                  <a:lnTo>
                    <a:pt x="44" y="376"/>
                  </a:lnTo>
                  <a:lnTo>
                    <a:pt x="44" y="372"/>
                  </a:lnTo>
                  <a:lnTo>
                    <a:pt x="40" y="367"/>
                  </a:lnTo>
                  <a:lnTo>
                    <a:pt x="33" y="356"/>
                  </a:lnTo>
                  <a:lnTo>
                    <a:pt x="32" y="355"/>
                  </a:lnTo>
                  <a:lnTo>
                    <a:pt x="22" y="340"/>
                  </a:lnTo>
                  <a:lnTo>
                    <a:pt x="20" y="338"/>
                  </a:lnTo>
                  <a:lnTo>
                    <a:pt x="18" y="336"/>
                  </a:lnTo>
                  <a:lnTo>
                    <a:pt x="16" y="332"/>
                  </a:lnTo>
                  <a:lnTo>
                    <a:pt x="15" y="329"/>
                  </a:lnTo>
                  <a:lnTo>
                    <a:pt x="12" y="324"/>
                  </a:lnTo>
                  <a:lnTo>
                    <a:pt x="9" y="319"/>
                  </a:lnTo>
                  <a:lnTo>
                    <a:pt x="5" y="319"/>
                  </a:lnTo>
                  <a:lnTo>
                    <a:pt x="4" y="318"/>
                  </a:lnTo>
                  <a:lnTo>
                    <a:pt x="3" y="313"/>
                  </a:lnTo>
                  <a:lnTo>
                    <a:pt x="0" y="310"/>
                  </a:lnTo>
                  <a:lnTo>
                    <a:pt x="0" y="306"/>
                  </a:lnTo>
                  <a:lnTo>
                    <a:pt x="4" y="305"/>
                  </a:lnTo>
                  <a:lnTo>
                    <a:pt x="8" y="302"/>
                  </a:lnTo>
                  <a:lnTo>
                    <a:pt x="11" y="296"/>
                  </a:lnTo>
                  <a:lnTo>
                    <a:pt x="12" y="290"/>
                  </a:lnTo>
                  <a:lnTo>
                    <a:pt x="14" y="290"/>
                  </a:lnTo>
                  <a:lnTo>
                    <a:pt x="15" y="289"/>
                  </a:lnTo>
                  <a:lnTo>
                    <a:pt x="15" y="286"/>
                  </a:lnTo>
                  <a:lnTo>
                    <a:pt x="18" y="280"/>
                  </a:lnTo>
                  <a:lnTo>
                    <a:pt x="17" y="277"/>
                  </a:lnTo>
                  <a:lnTo>
                    <a:pt x="18" y="270"/>
                  </a:lnTo>
                  <a:lnTo>
                    <a:pt x="21" y="266"/>
                  </a:lnTo>
                  <a:lnTo>
                    <a:pt x="21" y="265"/>
                  </a:lnTo>
                  <a:lnTo>
                    <a:pt x="21" y="263"/>
                  </a:lnTo>
                  <a:lnTo>
                    <a:pt x="22" y="262"/>
                  </a:lnTo>
                  <a:lnTo>
                    <a:pt x="22" y="259"/>
                  </a:lnTo>
                  <a:lnTo>
                    <a:pt x="22" y="257"/>
                  </a:lnTo>
                  <a:lnTo>
                    <a:pt x="21" y="252"/>
                  </a:lnTo>
                  <a:lnTo>
                    <a:pt x="21" y="247"/>
                  </a:lnTo>
                  <a:lnTo>
                    <a:pt x="20" y="245"/>
                  </a:lnTo>
                  <a:lnTo>
                    <a:pt x="21" y="245"/>
                  </a:lnTo>
                  <a:lnTo>
                    <a:pt x="23" y="245"/>
                  </a:lnTo>
                  <a:lnTo>
                    <a:pt x="24" y="245"/>
                  </a:lnTo>
                  <a:lnTo>
                    <a:pt x="24" y="241"/>
                  </a:lnTo>
                  <a:lnTo>
                    <a:pt x="27" y="236"/>
                  </a:lnTo>
                  <a:lnTo>
                    <a:pt x="29" y="233"/>
                  </a:lnTo>
                  <a:lnTo>
                    <a:pt x="33" y="230"/>
                  </a:lnTo>
                  <a:lnTo>
                    <a:pt x="36" y="226"/>
                  </a:lnTo>
                  <a:lnTo>
                    <a:pt x="40" y="217"/>
                  </a:lnTo>
                  <a:lnTo>
                    <a:pt x="41" y="214"/>
                  </a:lnTo>
                  <a:lnTo>
                    <a:pt x="42" y="214"/>
                  </a:lnTo>
                  <a:lnTo>
                    <a:pt x="45" y="209"/>
                  </a:lnTo>
                  <a:lnTo>
                    <a:pt x="56" y="203"/>
                  </a:lnTo>
                  <a:lnTo>
                    <a:pt x="57" y="199"/>
                  </a:lnTo>
                  <a:lnTo>
                    <a:pt x="62" y="194"/>
                  </a:lnTo>
                  <a:lnTo>
                    <a:pt x="63" y="192"/>
                  </a:lnTo>
                  <a:lnTo>
                    <a:pt x="64" y="182"/>
                  </a:lnTo>
                  <a:lnTo>
                    <a:pt x="62" y="179"/>
                  </a:lnTo>
                  <a:lnTo>
                    <a:pt x="63" y="174"/>
                  </a:lnTo>
                  <a:lnTo>
                    <a:pt x="65" y="167"/>
                  </a:lnTo>
                  <a:lnTo>
                    <a:pt x="69" y="160"/>
                  </a:lnTo>
                  <a:lnTo>
                    <a:pt x="70" y="157"/>
                  </a:lnTo>
                  <a:lnTo>
                    <a:pt x="72" y="151"/>
                  </a:lnTo>
                  <a:lnTo>
                    <a:pt x="74" y="143"/>
                  </a:lnTo>
                  <a:lnTo>
                    <a:pt x="76" y="142"/>
                  </a:lnTo>
                  <a:lnTo>
                    <a:pt x="78" y="139"/>
                  </a:lnTo>
                  <a:lnTo>
                    <a:pt x="81" y="137"/>
                  </a:lnTo>
                  <a:lnTo>
                    <a:pt x="83" y="133"/>
                  </a:lnTo>
                  <a:lnTo>
                    <a:pt x="90" y="130"/>
                  </a:lnTo>
                  <a:lnTo>
                    <a:pt x="92" y="131"/>
                  </a:lnTo>
                  <a:lnTo>
                    <a:pt x="90" y="132"/>
                  </a:lnTo>
                  <a:lnTo>
                    <a:pt x="90" y="133"/>
                  </a:lnTo>
                  <a:lnTo>
                    <a:pt x="93" y="134"/>
                  </a:lnTo>
                  <a:lnTo>
                    <a:pt x="94" y="134"/>
                  </a:lnTo>
                  <a:lnTo>
                    <a:pt x="99" y="136"/>
                  </a:lnTo>
                  <a:lnTo>
                    <a:pt x="101" y="137"/>
                  </a:lnTo>
                  <a:lnTo>
                    <a:pt x="101" y="140"/>
                  </a:lnTo>
                  <a:lnTo>
                    <a:pt x="104" y="142"/>
                  </a:lnTo>
                  <a:lnTo>
                    <a:pt x="105" y="143"/>
                  </a:lnTo>
                  <a:lnTo>
                    <a:pt x="105" y="146"/>
                  </a:lnTo>
                  <a:lnTo>
                    <a:pt x="106" y="148"/>
                  </a:lnTo>
                  <a:lnTo>
                    <a:pt x="107" y="143"/>
                  </a:lnTo>
                  <a:lnTo>
                    <a:pt x="107" y="142"/>
                  </a:lnTo>
                  <a:lnTo>
                    <a:pt x="105" y="134"/>
                  </a:lnTo>
                  <a:lnTo>
                    <a:pt x="106" y="133"/>
                  </a:lnTo>
                  <a:lnTo>
                    <a:pt x="107" y="133"/>
                  </a:lnTo>
                  <a:lnTo>
                    <a:pt x="110" y="134"/>
                  </a:lnTo>
                  <a:lnTo>
                    <a:pt x="112" y="134"/>
                  </a:lnTo>
                  <a:lnTo>
                    <a:pt x="114" y="131"/>
                  </a:lnTo>
                  <a:lnTo>
                    <a:pt x="116" y="130"/>
                  </a:lnTo>
                  <a:lnTo>
                    <a:pt x="114" y="127"/>
                  </a:lnTo>
                  <a:lnTo>
                    <a:pt x="116" y="126"/>
                  </a:lnTo>
                  <a:lnTo>
                    <a:pt x="117" y="126"/>
                  </a:lnTo>
                  <a:lnTo>
                    <a:pt x="118" y="127"/>
                  </a:lnTo>
                  <a:lnTo>
                    <a:pt x="120" y="126"/>
                  </a:lnTo>
                  <a:lnTo>
                    <a:pt x="123" y="130"/>
                  </a:lnTo>
                  <a:lnTo>
                    <a:pt x="124" y="128"/>
                  </a:lnTo>
                  <a:lnTo>
                    <a:pt x="123" y="127"/>
                  </a:lnTo>
                  <a:lnTo>
                    <a:pt x="120" y="126"/>
                  </a:lnTo>
                  <a:lnTo>
                    <a:pt x="116" y="125"/>
                  </a:lnTo>
                  <a:lnTo>
                    <a:pt x="114" y="125"/>
                  </a:lnTo>
                  <a:lnTo>
                    <a:pt x="111" y="128"/>
                  </a:lnTo>
                  <a:lnTo>
                    <a:pt x="108" y="128"/>
                  </a:lnTo>
                  <a:lnTo>
                    <a:pt x="102" y="126"/>
                  </a:lnTo>
                  <a:lnTo>
                    <a:pt x="100" y="124"/>
                  </a:lnTo>
                  <a:lnTo>
                    <a:pt x="99" y="121"/>
                  </a:lnTo>
                  <a:lnTo>
                    <a:pt x="104" y="116"/>
                  </a:lnTo>
                  <a:lnTo>
                    <a:pt x="107" y="110"/>
                  </a:lnTo>
                  <a:lnTo>
                    <a:pt x="117" y="110"/>
                  </a:lnTo>
                  <a:lnTo>
                    <a:pt x="124" y="106"/>
                  </a:lnTo>
                  <a:lnTo>
                    <a:pt x="130" y="106"/>
                  </a:lnTo>
                  <a:lnTo>
                    <a:pt x="135" y="107"/>
                  </a:lnTo>
                  <a:lnTo>
                    <a:pt x="136" y="110"/>
                  </a:lnTo>
                  <a:lnTo>
                    <a:pt x="141" y="113"/>
                  </a:lnTo>
                  <a:lnTo>
                    <a:pt x="143" y="116"/>
                  </a:lnTo>
                  <a:lnTo>
                    <a:pt x="147" y="119"/>
                  </a:lnTo>
                  <a:lnTo>
                    <a:pt x="150" y="118"/>
                  </a:lnTo>
                  <a:lnTo>
                    <a:pt x="154" y="119"/>
                  </a:lnTo>
                  <a:lnTo>
                    <a:pt x="165" y="114"/>
                  </a:lnTo>
                  <a:lnTo>
                    <a:pt x="167" y="110"/>
                  </a:lnTo>
                  <a:lnTo>
                    <a:pt x="170" y="110"/>
                  </a:lnTo>
                  <a:lnTo>
                    <a:pt x="172" y="112"/>
                  </a:lnTo>
                  <a:lnTo>
                    <a:pt x="173" y="110"/>
                  </a:lnTo>
                  <a:lnTo>
                    <a:pt x="171" y="108"/>
                  </a:lnTo>
                  <a:lnTo>
                    <a:pt x="168" y="108"/>
                  </a:lnTo>
                  <a:lnTo>
                    <a:pt x="165" y="108"/>
                  </a:lnTo>
                  <a:lnTo>
                    <a:pt x="162" y="110"/>
                  </a:lnTo>
                  <a:lnTo>
                    <a:pt x="160" y="110"/>
                  </a:lnTo>
                  <a:lnTo>
                    <a:pt x="160" y="109"/>
                  </a:lnTo>
                  <a:lnTo>
                    <a:pt x="160" y="106"/>
                  </a:lnTo>
                  <a:lnTo>
                    <a:pt x="161" y="103"/>
                  </a:lnTo>
                  <a:lnTo>
                    <a:pt x="165" y="103"/>
                  </a:lnTo>
                  <a:lnTo>
                    <a:pt x="167" y="96"/>
                  </a:lnTo>
                  <a:lnTo>
                    <a:pt x="170" y="95"/>
                  </a:lnTo>
                  <a:lnTo>
                    <a:pt x="171" y="95"/>
                  </a:lnTo>
                  <a:lnTo>
                    <a:pt x="173" y="97"/>
                  </a:lnTo>
                  <a:lnTo>
                    <a:pt x="173" y="96"/>
                  </a:lnTo>
                  <a:lnTo>
                    <a:pt x="173" y="94"/>
                  </a:lnTo>
                  <a:lnTo>
                    <a:pt x="171" y="92"/>
                  </a:lnTo>
                  <a:lnTo>
                    <a:pt x="171" y="90"/>
                  </a:lnTo>
                  <a:lnTo>
                    <a:pt x="173" y="86"/>
                  </a:lnTo>
                  <a:lnTo>
                    <a:pt x="173" y="80"/>
                  </a:lnTo>
                  <a:lnTo>
                    <a:pt x="174" y="79"/>
                  </a:lnTo>
                  <a:lnTo>
                    <a:pt x="174" y="77"/>
                  </a:lnTo>
                  <a:lnTo>
                    <a:pt x="177" y="74"/>
                  </a:lnTo>
                  <a:lnTo>
                    <a:pt x="179" y="70"/>
                  </a:lnTo>
                  <a:lnTo>
                    <a:pt x="177" y="65"/>
                  </a:lnTo>
                  <a:lnTo>
                    <a:pt x="173" y="60"/>
                  </a:lnTo>
                  <a:lnTo>
                    <a:pt x="176" y="59"/>
                  </a:lnTo>
                  <a:lnTo>
                    <a:pt x="197" y="62"/>
                  </a:lnTo>
                  <a:lnTo>
                    <a:pt x="203" y="58"/>
                  </a:lnTo>
                  <a:lnTo>
                    <a:pt x="209" y="50"/>
                  </a:lnTo>
                  <a:lnTo>
                    <a:pt x="214" y="49"/>
                  </a:lnTo>
                  <a:lnTo>
                    <a:pt x="218" y="42"/>
                  </a:lnTo>
                  <a:lnTo>
                    <a:pt x="221" y="41"/>
                  </a:lnTo>
                  <a:lnTo>
                    <a:pt x="222" y="37"/>
                  </a:lnTo>
                  <a:lnTo>
                    <a:pt x="224" y="36"/>
                  </a:lnTo>
                  <a:lnTo>
                    <a:pt x="228" y="35"/>
                  </a:lnTo>
                  <a:lnTo>
                    <a:pt x="231" y="31"/>
                  </a:lnTo>
                  <a:lnTo>
                    <a:pt x="231" y="30"/>
                  </a:lnTo>
                  <a:lnTo>
                    <a:pt x="233" y="29"/>
                  </a:lnTo>
                  <a:lnTo>
                    <a:pt x="234" y="23"/>
                  </a:lnTo>
                  <a:lnTo>
                    <a:pt x="237" y="22"/>
                  </a:lnTo>
                  <a:lnTo>
                    <a:pt x="243" y="23"/>
                  </a:lnTo>
                  <a:lnTo>
                    <a:pt x="254" y="14"/>
                  </a:lnTo>
                  <a:lnTo>
                    <a:pt x="262" y="8"/>
                  </a:lnTo>
                  <a:lnTo>
                    <a:pt x="269" y="6"/>
                  </a:lnTo>
                  <a:lnTo>
                    <a:pt x="273" y="0"/>
                  </a:lnTo>
                  <a:lnTo>
                    <a:pt x="279" y="6"/>
                  </a:lnTo>
                  <a:lnTo>
                    <a:pt x="278" y="11"/>
                  </a:lnTo>
                  <a:lnTo>
                    <a:pt x="278" y="16"/>
                  </a:lnTo>
                  <a:lnTo>
                    <a:pt x="282" y="25"/>
                  </a:lnTo>
                  <a:lnTo>
                    <a:pt x="286" y="2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0" name="Freeform 1039"/>
            <p:cNvSpPr>
              <a:spLocks noChangeAspect="1"/>
            </p:cNvSpPr>
            <p:nvPr/>
          </p:nvSpPr>
          <p:spPr bwMode="auto">
            <a:xfrm>
              <a:off x="2783" y="2507"/>
              <a:ext cx="14" cy="26"/>
            </a:xfrm>
            <a:custGeom>
              <a:avLst/>
              <a:gdLst>
                <a:gd name="T0" fmla="*/ 1 w 26"/>
                <a:gd name="T1" fmla="*/ 1 h 52"/>
                <a:gd name="T2" fmla="*/ 1 w 26"/>
                <a:gd name="T3" fmla="*/ 1 h 52"/>
                <a:gd name="T4" fmla="*/ 1 w 26"/>
                <a:gd name="T5" fmla="*/ 1 h 52"/>
                <a:gd name="T6" fmla="*/ 1 w 26"/>
                <a:gd name="T7" fmla="*/ 1 h 52"/>
                <a:gd name="T8" fmla="*/ 1 w 26"/>
                <a:gd name="T9" fmla="*/ 1 h 52"/>
                <a:gd name="T10" fmla="*/ 1 w 26"/>
                <a:gd name="T11" fmla="*/ 1 h 52"/>
                <a:gd name="T12" fmla="*/ 0 w 26"/>
                <a:gd name="T13" fmla="*/ 1 h 52"/>
                <a:gd name="T14" fmla="*/ 1 w 26"/>
                <a:gd name="T15" fmla="*/ 1 h 52"/>
                <a:gd name="T16" fmla="*/ 1 w 26"/>
                <a:gd name="T17" fmla="*/ 0 h 52"/>
                <a:gd name="T18" fmla="*/ 1 w 26"/>
                <a:gd name="T19" fmla="*/ 1 h 52"/>
                <a:gd name="T20" fmla="*/ 1 w 26"/>
                <a:gd name="T21" fmla="*/ 1 h 52"/>
                <a:gd name="T22" fmla="*/ 1 w 26"/>
                <a:gd name="T23" fmla="*/ 1 h 52"/>
                <a:gd name="T24" fmla="*/ 1 w 26"/>
                <a:gd name="T25" fmla="*/ 1 h 52"/>
                <a:gd name="T26" fmla="*/ 1 w 26"/>
                <a:gd name="T27" fmla="*/ 1 h 52"/>
                <a:gd name="T28" fmla="*/ 1 w 26"/>
                <a:gd name="T29" fmla="*/ 1 h 52"/>
                <a:gd name="T30" fmla="*/ 1 w 26"/>
                <a:gd name="T31" fmla="*/ 1 h 52"/>
                <a:gd name="T32" fmla="*/ 1 w 26"/>
                <a:gd name="T33" fmla="*/ 1 h 52"/>
                <a:gd name="T34" fmla="*/ 1 w 26"/>
                <a:gd name="T35" fmla="*/ 1 h 52"/>
                <a:gd name="T36" fmla="*/ 1 w 26"/>
                <a:gd name="T37" fmla="*/ 1 h 52"/>
                <a:gd name="T38" fmla="*/ 1 w 26"/>
                <a:gd name="T39" fmla="*/ 1 h 52"/>
                <a:gd name="T40" fmla="*/ 1 w 26"/>
                <a:gd name="T41" fmla="*/ 1 h 52"/>
                <a:gd name="T42" fmla="*/ 1 w 26"/>
                <a:gd name="T43" fmla="*/ 1 h 52"/>
                <a:gd name="T44" fmla="*/ 1 w 26"/>
                <a:gd name="T45" fmla="*/ 1 h 52"/>
                <a:gd name="T46" fmla="*/ 1 w 26"/>
                <a:gd name="T47" fmla="*/ 1 h 52"/>
                <a:gd name="T48" fmla="*/ 1 w 26"/>
                <a:gd name="T49" fmla="*/ 1 h 52"/>
                <a:gd name="T50" fmla="*/ 1 w 26"/>
                <a:gd name="T51" fmla="*/ 1 h 52"/>
                <a:gd name="T52" fmla="*/ 1 w 26"/>
                <a:gd name="T53" fmla="*/ 1 h 52"/>
                <a:gd name="T54" fmla="*/ 1 w 26"/>
                <a:gd name="T55" fmla="*/ 1 h 52"/>
                <a:gd name="T56" fmla="*/ 1 w 26"/>
                <a:gd name="T57" fmla="*/ 1 h 52"/>
                <a:gd name="T58" fmla="*/ 1 w 26"/>
                <a:gd name="T59" fmla="*/ 1 h 52"/>
                <a:gd name="T60" fmla="*/ 1 w 26"/>
                <a:gd name="T61" fmla="*/ 1 h 52"/>
                <a:gd name="T62" fmla="*/ 1 w 26"/>
                <a:gd name="T63" fmla="*/ 1 h 52"/>
                <a:gd name="T64" fmla="*/ 1 w 26"/>
                <a:gd name="T65" fmla="*/ 1 h 52"/>
                <a:gd name="T66" fmla="*/ 1 w 26"/>
                <a:gd name="T67" fmla="*/ 1 h 52"/>
                <a:gd name="T68" fmla="*/ 1 w 26"/>
                <a:gd name="T69" fmla="*/ 1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 h="52">
                  <a:moveTo>
                    <a:pt x="20" y="52"/>
                  </a:moveTo>
                  <a:lnTo>
                    <a:pt x="15" y="50"/>
                  </a:lnTo>
                  <a:lnTo>
                    <a:pt x="3" y="27"/>
                  </a:lnTo>
                  <a:lnTo>
                    <a:pt x="1" y="22"/>
                  </a:lnTo>
                  <a:lnTo>
                    <a:pt x="1" y="16"/>
                  </a:lnTo>
                  <a:lnTo>
                    <a:pt x="1" y="14"/>
                  </a:lnTo>
                  <a:lnTo>
                    <a:pt x="0" y="7"/>
                  </a:lnTo>
                  <a:lnTo>
                    <a:pt x="1" y="2"/>
                  </a:lnTo>
                  <a:lnTo>
                    <a:pt x="5" y="0"/>
                  </a:lnTo>
                  <a:lnTo>
                    <a:pt x="6" y="1"/>
                  </a:lnTo>
                  <a:lnTo>
                    <a:pt x="3" y="3"/>
                  </a:lnTo>
                  <a:lnTo>
                    <a:pt x="3" y="6"/>
                  </a:lnTo>
                  <a:lnTo>
                    <a:pt x="3" y="8"/>
                  </a:lnTo>
                  <a:lnTo>
                    <a:pt x="6" y="12"/>
                  </a:lnTo>
                  <a:lnTo>
                    <a:pt x="7" y="14"/>
                  </a:lnTo>
                  <a:lnTo>
                    <a:pt x="8" y="26"/>
                  </a:lnTo>
                  <a:lnTo>
                    <a:pt x="6" y="27"/>
                  </a:lnTo>
                  <a:lnTo>
                    <a:pt x="9" y="31"/>
                  </a:lnTo>
                  <a:lnTo>
                    <a:pt x="13" y="32"/>
                  </a:lnTo>
                  <a:lnTo>
                    <a:pt x="12" y="33"/>
                  </a:lnTo>
                  <a:lnTo>
                    <a:pt x="14" y="34"/>
                  </a:lnTo>
                  <a:lnTo>
                    <a:pt x="12" y="37"/>
                  </a:lnTo>
                  <a:lnTo>
                    <a:pt x="12" y="39"/>
                  </a:lnTo>
                  <a:lnTo>
                    <a:pt x="13" y="40"/>
                  </a:lnTo>
                  <a:lnTo>
                    <a:pt x="15" y="42"/>
                  </a:lnTo>
                  <a:lnTo>
                    <a:pt x="17" y="43"/>
                  </a:lnTo>
                  <a:lnTo>
                    <a:pt x="18" y="45"/>
                  </a:lnTo>
                  <a:lnTo>
                    <a:pt x="17" y="48"/>
                  </a:lnTo>
                  <a:lnTo>
                    <a:pt x="18" y="49"/>
                  </a:lnTo>
                  <a:lnTo>
                    <a:pt x="20" y="50"/>
                  </a:lnTo>
                  <a:lnTo>
                    <a:pt x="25" y="48"/>
                  </a:lnTo>
                  <a:lnTo>
                    <a:pt x="26" y="48"/>
                  </a:lnTo>
                  <a:lnTo>
                    <a:pt x="26" y="50"/>
                  </a:lnTo>
                  <a:lnTo>
                    <a:pt x="26" y="51"/>
                  </a:lnTo>
                  <a:lnTo>
                    <a:pt x="20" y="5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1" name="Freeform 1040"/>
            <p:cNvSpPr>
              <a:spLocks noChangeAspect="1"/>
            </p:cNvSpPr>
            <p:nvPr/>
          </p:nvSpPr>
          <p:spPr bwMode="auto">
            <a:xfrm>
              <a:off x="2986" y="2296"/>
              <a:ext cx="69" cy="66"/>
            </a:xfrm>
            <a:custGeom>
              <a:avLst/>
              <a:gdLst>
                <a:gd name="T0" fmla="*/ 1 w 138"/>
                <a:gd name="T1" fmla="*/ 0 h 133"/>
                <a:gd name="T2" fmla="*/ 1 w 138"/>
                <a:gd name="T3" fmla="*/ 0 h 133"/>
                <a:gd name="T4" fmla="*/ 1 w 138"/>
                <a:gd name="T5" fmla="*/ 0 h 133"/>
                <a:gd name="T6" fmla="*/ 1 w 138"/>
                <a:gd name="T7" fmla="*/ 0 h 133"/>
                <a:gd name="T8" fmla="*/ 1 w 138"/>
                <a:gd name="T9" fmla="*/ 0 h 133"/>
                <a:gd name="T10" fmla="*/ 1 w 138"/>
                <a:gd name="T11" fmla="*/ 0 h 133"/>
                <a:gd name="T12" fmla="*/ 1 w 138"/>
                <a:gd name="T13" fmla="*/ 0 h 133"/>
                <a:gd name="T14" fmla="*/ 1 w 138"/>
                <a:gd name="T15" fmla="*/ 0 h 133"/>
                <a:gd name="T16" fmla="*/ 1 w 138"/>
                <a:gd name="T17" fmla="*/ 0 h 133"/>
                <a:gd name="T18" fmla="*/ 1 w 138"/>
                <a:gd name="T19" fmla="*/ 0 h 133"/>
                <a:gd name="T20" fmla="*/ 1 w 138"/>
                <a:gd name="T21" fmla="*/ 0 h 133"/>
                <a:gd name="T22" fmla="*/ 1 w 138"/>
                <a:gd name="T23" fmla="*/ 0 h 133"/>
                <a:gd name="T24" fmla="*/ 1 w 138"/>
                <a:gd name="T25" fmla="*/ 0 h 133"/>
                <a:gd name="T26" fmla="*/ 1 w 138"/>
                <a:gd name="T27" fmla="*/ 0 h 133"/>
                <a:gd name="T28" fmla="*/ 1 w 138"/>
                <a:gd name="T29" fmla="*/ 0 h 133"/>
                <a:gd name="T30" fmla="*/ 1 w 138"/>
                <a:gd name="T31" fmla="*/ 0 h 133"/>
                <a:gd name="T32" fmla="*/ 1 w 138"/>
                <a:gd name="T33" fmla="*/ 0 h 133"/>
                <a:gd name="T34" fmla="*/ 1 w 138"/>
                <a:gd name="T35" fmla="*/ 0 h 133"/>
                <a:gd name="T36" fmla="*/ 1 w 138"/>
                <a:gd name="T37" fmla="*/ 0 h 133"/>
                <a:gd name="T38" fmla="*/ 1 w 138"/>
                <a:gd name="T39" fmla="*/ 0 h 133"/>
                <a:gd name="T40" fmla="*/ 1 w 138"/>
                <a:gd name="T41" fmla="*/ 0 h 133"/>
                <a:gd name="T42" fmla="*/ 1 w 138"/>
                <a:gd name="T43" fmla="*/ 0 h 133"/>
                <a:gd name="T44" fmla="*/ 1 w 138"/>
                <a:gd name="T45" fmla="*/ 0 h 133"/>
                <a:gd name="T46" fmla="*/ 1 w 138"/>
                <a:gd name="T47" fmla="*/ 0 h 133"/>
                <a:gd name="T48" fmla="*/ 1 w 138"/>
                <a:gd name="T49" fmla="*/ 0 h 133"/>
                <a:gd name="T50" fmla="*/ 1 w 138"/>
                <a:gd name="T51" fmla="*/ 0 h 133"/>
                <a:gd name="T52" fmla="*/ 1 w 138"/>
                <a:gd name="T53" fmla="*/ 0 h 133"/>
                <a:gd name="T54" fmla="*/ 1 w 138"/>
                <a:gd name="T55" fmla="*/ 0 h 133"/>
                <a:gd name="T56" fmla="*/ 1 w 138"/>
                <a:gd name="T57" fmla="*/ 0 h 133"/>
                <a:gd name="T58" fmla="*/ 1 w 138"/>
                <a:gd name="T59" fmla="*/ 0 h 133"/>
                <a:gd name="T60" fmla="*/ 1 w 138"/>
                <a:gd name="T61" fmla="*/ 0 h 133"/>
                <a:gd name="T62" fmla="*/ 1 w 138"/>
                <a:gd name="T63" fmla="*/ 0 h 133"/>
                <a:gd name="T64" fmla="*/ 1 w 138"/>
                <a:gd name="T65" fmla="*/ 0 h 133"/>
                <a:gd name="T66" fmla="*/ 1 w 138"/>
                <a:gd name="T67" fmla="*/ 0 h 133"/>
                <a:gd name="T68" fmla="*/ 1 w 138"/>
                <a:gd name="T69" fmla="*/ 0 h 133"/>
                <a:gd name="T70" fmla="*/ 1 w 138"/>
                <a:gd name="T71" fmla="*/ 0 h 133"/>
                <a:gd name="T72" fmla="*/ 1 w 138"/>
                <a:gd name="T73" fmla="*/ 0 h 133"/>
                <a:gd name="T74" fmla="*/ 1 w 138"/>
                <a:gd name="T75" fmla="*/ 0 h 133"/>
                <a:gd name="T76" fmla="*/ 1 w 138"/>
                <a:gd name="T77" fmla="*/ 0 h 133"/>
                <a:gd name="T78" fmla="*/ 1 w 138"/>
                <a:gd name="T79" fmla="*/ 0 h 133"/>
                <a:gd name="T80" fmla="*/ 1 w 138"/>
                <a:gd name="T81" fmla="*/ 0 h 133"/>
                <a:gd name="T82" fmla="*/ 1 w 138"/>
                <a:gd name="T83" fmla="*/ 0 h 133"/>
                <a:gd name="T84" fmla="*/ 1 w 138"/>
                <a:gd name="T85" fmla="*/ 0 h 133"/>
                <a:gd name="T86" fmla="*/ 1 w 138"/>
                <a:gd name="T87" fmla="*/ 0 h 133"/>
                <a:gd name="T88" fmla="*/ 1 w 138"/>
                <a:gd name="T89" fmla="*/ 0 h 133"/>
                <a:gd name="T90" fmla="*/ 1 w 138"/>
                <a:gd name="T91" fmla="*/ 0 h 133"/>
                <a:gd name="T92" fmla="*/ 1 w 138"/>
                <a:gd name="T93" fmla="*/ 0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8" h="133">
                  <a:moveTo>
                    <a:pt x="108" y="0"/>
                  </a:moveTo>
                  <a:lnTo>
                    <a:pt x="111" y="4"/>
                  </a:lnTo>
                  <a:lnTo>
                    <a:pt x="112" y="5"/>
                  </a:lnTo>
                  <a:lnTo>
                    <a:pt x="111" y="7"/>
                  </a:lnTo>
                  <a:lnTo>
                    <a:pt x="112" y="13"/>
                  </a:lnTo>
                  <a:lnTo>
                    <a:pt x="113" y="16"/>
                  </a:lnTo>
                  <a:lnTo>
                    <a:pt x="117" y="18"/>
                  </a:lnTo>
                  <a:lnTo>
                    <a:pt x="118" y="24"/>
                  </a:lnTo>
                  <a:lnTo>
                    <a:pt x="120" y="28"/>
                  </a:lnTo>
                  <a:lnTo>
                    <a:pt x="120" y="29"/>
                  </a:lnTo>
                  <a:lnTo>
                    <a:pt x="122" y="30"/>
                  </a:lnTo>
                  <a:lnTo>
                    <a:pt x="120" y="31"/>
                  </a:lnTo>
                  <a:lnTo>
                    <a:pt x="118" y="33"/>
                  </a:lnTo>
                  <a:lnTo>
                    <a:pt x="117" y="34"/>
                  </a:lnTo>
                  <a:lnTo>
                    <a:pt x="114" y="35"/>
                  </a:lnTo>
                  <a:lnTo>
                    <a:pt x="112" y="39"/>
                  </a:lnTo>
                  <a:lnTo>
                    <a:pt x="112" y="41"/>
                  </a:lnTo>
                  <a:lnTo>
                    <a:pt x="110" y="43"/>
                  </a:lnTo>
                  <a:lnTo>
                    <a:pt x="105" y="43"/>
                  </a:lnTo>
                  <a:lnTo>
                    <a:pt x="107" y="47"/>
                  </a:lnTo>
                  <a:lnTo>
                    <a:pt x="108" y="48"/>
                  </a:lnTo>
                  <a:lnTo>
                    <a:pt x="108" y="47"/>
                  </a:lnTo>
                  <a:lnTo>
                    <a:pt x="110" y="46"/>
                  </a:lnTo>
                  <a:lnTo>
                    <a:pt x="112" y="45"/>
                  </a:lnTo>
                  <a:lnTo>
                    <a:pt x="114" y="40"/>
                  </a:lnTo>
                  <a:lnTo>
                    <a:pt x="114" y="35"/>
                  </a:lnTo>
                  <a:lnTo>
                    <a:pt x="119" y="34"/>
                  </a:lnTo>
                  <a:lnTo>
                    <a:pt x="119" y="36"/>
                  </a:lnTo>
                  <a:lnTo>
                    <a:pt x="122" y="36"/>
                  </a:lnTo>
                  <a:lnTo>
                    <a:pt x="122" y="37"/>
                  </a:lnTo>
                  <a:lnTo>
                    <a:pt x="124" y="41"/>
                  </a:lnTo>
                  <a:lnTo>
                    <a:pt x="128" y="43"/>
                  </a:lnTo>
                  <a:lnTo>
                    <a:pt x="130" y="45"/>
                  </a:lnTo>
                  <a:lnTo>
                    <a:pt x="131" y="46"/>
                  </a:lnTo>
                  <a:lnTo>
                    <a:pt x="130" y="48"/>
                  </a:lnTo>
                  <a:lnTo>
                    <a:pt x="134" y="52"/>
                  </a:lnTo>
                  <a:lnTo>
                    <a:pt x="135" y="53"/>
                  </a:lnTo>
                  <a:lnTo>
                    <a:pt x="137" y="55"/>
                  </a:lnTo>
                  <a:lnTo>
                    <a:pt x="137" y="60"/>
                  </a:lnTo>
                  <a:lnTo>
                    <a:pt x="137" y="63"/>
                  </a:lnTo>
                  <a:lnTo>
                    <a:pt x="135" y="65"/>
                  </a:lnTo>
                  <a:lnTo>
                    <a:pt x="134" y="70"/>
                  </a:lnTo>
                  <a:lnTo>
                    <a:pt x="135" y="76"/>
                  </a:lnTo>
                  <a:lnTo>
                    <a:pt x="137" y="78"/>
                  </a:lnTo>
                  <a:lnTo>
                    <a:pt x="136" y="81"/>
                  </a:lnTo>
                  <a:lnTo>
                    <a:pt x="137" y="83"/>
                  </a:lnTo>
                  <a:lnTo>
                    <a:pt x="137" y="84"/>
                  </a:lnTo>
                  <a:lnTo>
                    <a:pt x="135" y="87"/>
                  </a:lnTo>
                  <a:lnTo>
                    <a:pt x="135" y="90"/>
                  </a:lnTo>
                  <a:lnTo>
                    <a:pt x="137" y="95"/>
                  </a:lnTo>
                  <a:lnTo>
                    <a:pt x="137" y="100"/>
                  </a:lnTo>
                  <a:lnTo>
                    <a:pt x="138" y="103"/>
                  </a:lnTo>
                  <a:lnTo>
                    <a:pt x="126" y="112"/>
                  </a:lnTo>
                  <a:lnTo>
                    <a:pt x="122" y="113"/>
                  </a:lnTo>
                  <a:lnTo>
                    <a:pt x="118" y="118"/>
                  </a:lnTo>
                  <a:lnTo>
                    <a:pt x="119" y="124"/>
                  </a:lnTo>
                  <a:lnTo>
                    <a:pt x="118" y="129"/>
                  </a:lnTo>
                  <a:lnTo>
                    <a:pt x="116" y="133"/>
                  </a:lnTo>
                  <a:lnTo>
                    <a:pt x="102" y="132"/>
                  </a:lnTo>
                  <a:lnTo>
                    <a:pt x="100" y="131"/>
                  </a:lnTo>
                  <a:lnTo>
                    <a:pt x="98" y="132"/>
                  </a:lnTo>
                  <a:lnTo>
                    <a:pt x="95" y="131"/>
                  </a:lnTo>
                  <a:lnTo>
                    <a:pt x="96" y="129"/>
                  </a:lnTo>
                  <a:lnTo>
                    <a:pt x="99" y="126"/>
                  </a:lnTo>
                  <a:lnTo>
                    <a:pt x="98" y="118"/>
                  </a:lnTo>
                  <a:lnTo>
                    <a:pt x="90" y="115"/>
                  </a:lnTo>
                  <a:lnTo>
                    <a:pt x="90" y="111"/>
                  </a:lnTo>
                  <a:lnTo>
                    <a:pt x="95" y="107"/>
                  </a:lnTo>
                  <a:lnTo>
                    <a:pt x="98" y="101"/>
                  </a:lnTo>
                  <a:lnTo>
                    <a:pt x="95" y="97"/>
                  </a:lnTo>
                  <a:lnTo>
                    <a:pt x="84" y="96"/>
                  </a:lnTo>
                  <a:lnTo>
                    <a:pt x="78" y="94"/>
                  </a:lnTo>
                  <a:lnTo>
                    <a:pt x="76" y="91"/>
                  </a:lnTo>
                  <a:lnTo>
                    <a:pt x="72" y="85"/>
                  </a:lnTo>
                  <a:lnTo>
                    <a:pt x="71" y="84"/>
                  </a:lnTo>
                  <a:lnTo>
                    <a:pt x="69" y="85"/>
                  </a:lnTo>
                  <a:lnTo>
                    <a:pt x="64" y="90"/>
                  </a:lnTo>
                  <a:lnTo>
                    <a:pt x="59" y="93"/>
                  </a:lnTo>
                  <a:lnTo>
                    <a:pt x="54" y="88"/>
                  </a:lnTo>
                  <a:lnTo>
                    <a:pt x="52" y="87"/>
                  </a:lnTo>
                  <a:lnTo>
                    <a:pt x="50" y="82"/>
                  </a:lnTo>
                  <a:lnTo>
                    <a:pt x="47" y="79"/>
                  </a:lnTo>
                  <a:lnTo>
                    <a:pt x="45" y="81"/>
                  </a:lnTo>
                  <a:lnTo>
                    <a:pt x="38" y="79"/>
                  </a:lnTo>
                  <a:lnTo>
                    <a:pt x="36" y="75"/>
                  </a:lnTo>
                  <a:lnTo>
                    <a:pt x="30" y="77"/>
                  </a:lnTo>
                  <a:lnTo>
                    <a:pt x="29" y="76"/>
                  </a:lnTo>
                  <a:lnTo>
                    <a:pt x="28" y="76"/>
                  </a:lnTo>
                  <a:lnTo>
                    <a:pt x="24" y="81"/>
                  </a:lnTo>
                  <a:lnTo>
                    <a:pt x="23" y="81"/>
                  </a:lnTo>
                  <a:lnTo>
                    <a:pt x="21" y="78"/>
                  </a:lnTo>
                  <a:lnTo>
                    <a:pt x="20" y="78"/>
                  </a:lnTo>
                  <a:lnTo>
                    <a:pt x="18" y="79"/>
                  </a:lnTo>
                  <a:lnTo>
                    <a:pt x="16" y="79"/>
                  </a:lnTo>
                  <a:lnTo>
                    <a:pt x="16" y="82"/>
                  </a:lnTo>
                  <a:lnTo>
                    <a:pt x="15" y="82"/>
                  </a:lnTo>
                  <a:lnTo>
                    <a:pt x="15" y="81"/>
                  </a:lnTo>
                  <a:lnTo>
                    <a:pt x="12" y="81"/>
                  </a:lnTo>
                  <a:lnTo>
                    <a:pt x="11" y="81"/>
                  </a:lnTo>
                  <a:lnTo>
                    <a:pt x="9" y="81"/>
                  </a:lnTo>
                  <a:lnTo>
                    <a:pt x="8" y="81"/>
                  </a:lnTo>
                  <a:lnTo>
                    <a:pt x="8" y="79"/>
                  </a:lnTo>
                  <a:lnTo>
                    <a:pt x="0" y="73"/>
                  </a:lnTo>
                  <a:lnTo>
                    <a:pt x="0" y="71"/>
                  </a:lnTo>
                  <a:lnTo>
                    <a:pt x="9" y="69"/>
                  </a:lnTo>
                  <a:lnTo>
                    <a:pt x="10" y="65"/>
                  </a:lnTo>
                  <a:lnTo>
                    <a:pt x="9" y="60"/>
                  </a:lnTo>
                  <a:lnTo>
                    <a:pt x="9" y="55"/>
                  </a:lnTo>
                  <a:lnTo>
                    <a:pt x="14" y="47"/>
                  </a:lnTo>
                  <a:lnTo>
                    <a:pt x="15" y="46"/>
                  </a:lnTo>
                  <a:lnTo>
                    <a:pt x="18" y="43"/>
                  </a:lnTo>
                  <a:lnTo>
                    <a:pt x="21" y="43"/>
                  </a:lnTo>
                  <a:lnTo>
                    <a:pt x="23" y="45"/>
                  </a:lnTo>
                  <a:lnTo>
                    <a:pt x="24" y="45"/>
                  </a:lnTo>
                  <a:lnTo>
                    <a:pt x="26" y="35"/>
                  </a:lnTo>
                  <a:lnTo>
                    <a:pt x="28" y="29"/>
                  </a:lnTo>
                  <a:lnTo>
                    <a:pt x="30" y="28"/>
                  </a:lnTo>
                  <a:lnTo>
                    <a:pt x="32" y="23"/>
                  </a:lnTo>
                  <a:lnTo>
                    <a:pt x="44" y="21"/>
                  </a:lnTo>
                  <a:lnTo>
                    <a:pt x="45" y="17"/>
                  </a:lnTo>
                  <a:lnTo>
                    <a:pt x="47" y="16"/>
                  </a:lnTo>
                  <a:lnTo>
                    <a:pt x="42" y="6"/>
                  </a:lnTo>
                  <a:lnTo>
                    <a:pt x="44" y="5"/>
                  </a:lnTo>
                  <a:lnTo>
                    <a:pt x="44" y="3"/>
                  </a:lnTo>
                  <a:lnTo>
                    <a:pt x="46" y="1"/>
                  </a:lnTo>
                  <a:lnTo>
                    <a:pt x="58" y="1"/>
                  </a:lnTo>
                  <a:lnTo>
                    <a:pt x="59" y="5"/>
                  </a:lnTo>
                  <a:lnTo>
                    <a:pt x="62" y="5"/>
                  </a:lnTo>
                  <a:lnTo>
                    <a:pt x="65" y="4"/>
                  </a:lnTo>
                  <a:lnTo>
                    <a:pt x="70" y="4"/>
                  </a:lnTo>
                  <a:lnTo>
                    <a:pt x="71" y="6"/>
                  </a:lnTo>
                  <a:lnTo>
                    <a:pt x="74" y="6"/>
                  </a:lnTo>
                  <a:lnTo>
                    <a:pt x="76" y="7"/>
                  </a:lnTo>
                  <a:lnTo>
                    <a:pt x="78" y="6"/>
                  </a:lnTo>
                  <a:lnTo>
                    <a:pt x="77" y="9"/>
                  </a:lnTo>
                  <a:lnTo>
                    <a:pt x="81" y="11"/>
                  </a:lnTo>
                  <a:lnTo>
                    <a:pt x="82" y="13"/>
                  </a:lnTo>
                  <a:lnTo>
                    <a:pt x="89" y="11"/>
                  </a:lnTo>
                  <a:lnTo>
                    <a:pt x="90" y="12"/>
                  </a:lnTo>
                  <a:lnTo>
                    <a:pt x="98" y="13"/>
                  </a:lnTo>
                  <a:lnTo>
                    <a:pt x="99" y="12"/>
                  </a:lnTo>
                  <a:lnTo>
                    <a:pt x="101" y="5"/>
                  </a:lnTo>
                  <a:lnTo>
                    <a:pt x="108"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2" name="Freeform 1041"/>
            <p:cNvSpPr>
              <a:spLocks noChangeAspect="1"/>
            </p:cNvSpPr>
            <p:nvPr/>
          </p:nvSpPr>
          <p:spPr bwMode="auto">
            <a:xfrm>
              <a:off x="3005" y="3127"/>
              <a:ext cx="159" cy="60"/>
            </a:xfrm>
            <a:custGeom>
              <a:avLst/>
              <a:gdLst>
                <a:gd name="T0" fmla="*/ 1 w 318"/>
                <a:gd name="T1" fmla="*/ 1 h 120"/>
                <a:gd name="T2" fmla="*/ 1 w 318"/>
                <a:gd name="T3" fmla="*/ 1 h 120"/>
                <a:gd name="T4" fmla="*/ 1 w 318"/>
                <a:gd name="T5" fmla="*/ 1 h 120"/>
                <a:gd name="T6" fmla="*/ 1 w 318"/>
                <a:gd name="T7" fmla="*/ 1 h 120"/>
                <a:gd name="T8" fmla="*/ 1 w 318"/>
                <a:gd name="T9" fmla="*/ 1 h 120"/>
                <a:gd name="T10" fmla="*/ 1 w 318"/>
                <a:gd name="T11" fmla="*/ 1 h 120"/>
                <a:gd name="T12" fmla="*/ 1 w 318"/>
                <a:gd name="T13" fmla="*/ 1 h 120"/>
                <a:gd name="T14" fmla="*/ 1 w 318"/>
                <a:gd name="T15" fmla="*/ 1 h 120"/>
                <a:gd name="T16" fmla="*/ 1 w 318"/>
                <a:gd name="T17" fmla="*/ 1 h 120"/>
                <a:gd name="T18" fmla="*/ 1 w 318"/>
                <a:gd name="T19" fmla="*/ 1 h 120"/>
                <a:gd name="T20" fmla="*/ 1 w 318"/>
                <a:gd name="T21" fmla="*/ 1 h 120"/>
                <a:gd name="T22" fmla="*/ 1 w 318"/>
                <a:gd name="T23" fmla="*/ 1 h 120"/>
                <a:gd name="T24" fmla="*/ 1 w 318"/>
                <a:gd name="T25" fmla="*/ 1 h 120"/>
                <a:gd name="T26" fmla="*/ 1 w 318"/>
                <a:gd name="T27" fmla="*/ 1 h 120"/>
                <a:gd name="T28" fmla="*/ 1 w 318"/>
                <a:gd name="T29" fmla="*/ 1 h 120"/>
                <a:gd name="T30" fmla="*/ 1 w 318"/>
                <a:gd name="T31" fmla="*/ 1 h 120"/>
                <a:gd name="T32" fmla="*/ 1 w 318"/>
                <a:gd name="T33" fmla="*/ 1 h 120"/>
                <a:gd name="T34" fmla="*/ 1 w 318"/>
                <a:gd name="T35" fmla="*/ 1 h 120"/>
                <a:gd name="T36" fmla="*/ 1 w 318"/>
                <a:gd name="T37" fmla="*/ 1 h 120"/>
                <a:gd name="T38" fmla="*/ 1 w 318"/>
                <a:gd name="T39" fmla="*/ 1 h 120"/>
                <a:gd name="T40" fmla="*/ 1 w 318"/>
                <a:gd name="T41" fmla="*/ 1 h 120"/>
                <a:gd name="T42" fmla="*/ 1 w 318"/>
                <a:gd name="T43" fmla="*/ 1 h 120"/>
                <a:gd name="T44" fmla="*/ 1 w 318"/>
                <a:gd name="T45" fmla="*/ 1 h 120"/>
                <a:gd name="T46" fmla="*/ 1 w 318"/>
                <a:gd name="T47" fmla="*/ 1 h 120"/>
                <a:gd name="T48" fmla="*/ 1 w 318"/>
                <a:gd name="T49" fmla="*/ 1 h 120"/>
                <a:gd name="T50" fmla="*/ 1 w 318"/>
                <a:gd name="T51" fmla="*/ 1 h 120"/>
                <a:gd name="T52" fmla="*/ 1 w 318"/>
                <a:gd name="T53" fmla="*/ 1 h 120"/>
                <a:gd name="T54" fmla="*/ 1 w 318"/>
                <a:gd name="T55" fmla="*/ 1 h 120"/>
                <a:gd name="T56" fmla="*/ 1 w 318"/>
                <a:gd name="T57" fmla="*/ 1 h 120"/>
                <a:gd name="T58" fmla="*/ 1 w 318"/>
                <a:gd name="T59" fmla="*/ 1 h 120"/>
                <a:gd name="T60" fmla="*/ 1 w 318"/>
                <a:gd name="T61" fmla="*/ 1 h 120"/>
                <a:gd name="T62" fmla="*/ 1 w 318"/>
                <a:gd name="T63" fmla="*/ 1 h 120"/>
                <a:gd name="T64" fmla="*/ 1 w 318"/>
                <a:gd name="T65" fmla="*/ 1 h 120"/>
                <a:gd name="T66" fmla="*/ 1 w 318"/>
                <a:gd name="T67" fmla="*/ 1 h 120"/>
                <a:gd name="T68" fmla="*/ 1 w 318"/>
                <a:gd name="T69" fmla="*/ 1 h 120"/>
                <a:gd name="T70" fmla="*/ 1 w 318"/>
                <a:gd name="T71" fmla="*/ 1 h 120"/>
                <a:gd name="T72" fmla="*/ 1 w 318"/>
                <a:gd name="T73" fmla="*/ 1 h 120"/>
                <a:gd name="T74" fmla="*/ 1 w 318"/>
                <a:gd name="T75" fmla="*/ 1 h 120"/>
                <a:gd name="T76" fmla="*/ 1 w 318"/>
                <a:gd name="T77" fmla="*/ 1 h 120"/>
                <a:gd name="T78" fmla="*/ 1 w 318"/>
                <a:gd name="T79" fmla="*/ 1 h 120"/>
                <a:gd name="T80" fmla="*/ 1 w 318"/>
                <a:gd name="T81" fmla="*/ 1 h 120"/>
                <a:gd name="T82" fmla="*/ 1 w 318"/>
                <a:gd name="T83" fmla="*/ 1 h 120"/>
                <a:gd name="T84" fmla="*/ 1 w 318"/>
                <a:gd name="T85" fmla="*/ 1 h 120"/>
                <a:gd name="T86" fmla="*/ 1 w 318"/>
                <a:gd name="T87" fmla="*/ 1 h 120"/>
                <a:gd name="T88" fmla="*/ 1 w 318"/>
                <a:gd name="T89" fmla="*/ 1 h 120"/>
                <a:gd name="T90" fmla="*/ 1 w 318"/>
                <a:gd name="T91" fmla="*/ 1 h 120"/>
                <a:gd name="T92" fmla="*/ 0 w 318"/>
                <a:gd name="T93" fmla="*/ 1 h 120"/>
                <a:gd name="T94" fmla="*/ 1 w 318"/>
                <a:gd name="T95" fmla="*/ 1 h 120"/>
                <a:gd name="T96" fmla="*/ 1 w 318"/>
                <a:gd name="T97" fmla="*/ 1 h 120"/>
                <a:gd name="T98" fmla="*/ 1 w 318"/>
                <a:gd name="T99" fmla="*/ 1 h 120"/>
                <a:gd name="T100" fmla="*/ 1 w 318"/>
                <a:gd name="T101" fmla="*/ 1 h 120"/>
                <a:gd name="T102" fmla="*/ 1 w 318"/>
                <a:gd name="T103" fmla="*/ 1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18" h="120">
                  <a:moveTo>
                    <a:pt x="98" y="19"/>
                  </a:moveTo>
                  <a:lnTo>
                    <a:pt x="103" y="19"/>
                  </a:lnTo>
                  <a:lnTo>
                    <a:pt x="108" y="17"/>
                  </a:lnTo>
                  <a:lnTo>
                    <a:pt x="112" y="19"/>
                  </a:lnTo>
                  <a:lnTo>
                    <a:pt x="112" y="23"/>
                  </a:lnTo>
                  <a:lnTo>
                    <a:pt x="117" y="23"/>
                  </a:lnTo>
                  <a:lnTo>
                    <a:pt x="130" y="19"/>
                  </a:lnTo>
                  <a:lnTo>
                    <a:pt x="130" y="22"/>
                  </a:lnTo>
                  <a:lnTo>
                    <a:pt x="128" y="24"/>
                  </a:lnTo>
                  <a:lnTo>
                    <a:pt x="130" y="30"/>
                  </a:lnTo>
                  <a:lnTo>
                    <a:pt x="133" y="31"/>
                  </a:lnTo>
                  <a:lnTo>
                    <a:pt x="135" y="30"/>
                  </a:lnTo>
                  <a:lnTo>
                    <a:pt x="138" y="31"/>
                  </a:lnTo>
                  <a:lnTo>
                    <a:pt x="140" y="40"/>
                  </a:lnTo>
                  <a:lnTo>
                    <a:pt x="146" y="42"/>
                  </a:lnTo>
                  <a:lnTo>
                    <a:pt x="154" y="40"/>
                  </a:lnTo>
                  <a:lnTo>
                    <a:pt x="158" y="41"/>
                  </a:lnTo>
                  <a:lnTo>
                    <a:pt x="159" y="43"/>
                  </a:lnTo>
                  <a:lnTo>
                    <a:pt x="159" y="47"/>
                  </a:lnTo>
                  <a:lnTo>
                    <a:pt x="160" y="48"/>
                  </a:lnTo>
                  <a:lnTo>
                    <a:pt x="166" y="53"/>
                  </a:lnTo>
                  <a:lnTo>
                    <a:pt x="170" y="52"/>
                  </a:lnTo>
                  <a:lnTo>
                    <a:pt x="175" y="53"/>
                  </a:lnTo>
                  <a:lnTo>
                    <a:pt x="175" y="52"/>
                  </a:lnTo>
                  <a:lnTo>
                    <a:pt x="176" y="49"/>
                  </a:lnTo>
                  <a:lnTo>
                    <a:pt x="174" y="48"/>
                  </a:lnTo>
                  <a:lnTo>
                    <a:pt x="174" y="46"/>
                  </a:lnTo>
                  <a:lnTo>
                    <a:pt x="175" y="45"/>
                  </a:lnTo>
                  <a:lnTo>
                    <a:pt x="178" y="46"/>
                  </a:lnTo>
                  <a:lnTo>
                    <a:pt x="180" y="49"/>
                  </a:lnTo>
                  <a:lnTo>
                    <a:pt x="181" y="48"/>
                  </a:lnTo>
                  <a:lnTo>
                    <a:pt x="180" y="46"/>
                  </a:lnTo>
                  <a:lnTo>
                    <a:pt x="184" y="43"/>
                  </a:lnTo>
                  <a:lnTo>
                    <a:pt x="187" y="45"/>
                  </a:lnTo>
                  <a:lnTo>
                    <a:pt x="184" y="49"/>
                  </a:lnTo>
                  <a:lnTo>
                    <a:pt x="186" y="51"/>
                  </a:lnTo>
                  <a:lnTo>
                    <a:pt x="189" y="49"/>
                  </a:lnTo>
                  <a:lnTo>
                    <a:pt x="190" y="51"/>
                  </a:lnTo>
                  <a:lnTo>
                    <a:pt x="189" y="52"/>
                  </a:lnTo>
                  <a:lnTo>
                    <a:pt x="190" y="53"/>
                  </a:lnTo>
                  <a:lnTo>
                    <a:pt x="194" y="51"/>
                  </a:lnTo>
                  <a:lnTo>
                    <a:pt x="196" y="48"/>
                  </a:lnTo>
                  <a:lnTo>
                    <a:pt x="198" y="45"/>
                  </a:lnTo>
                  <a:lnTo>
                    <a:pt x="200" y="43"/>
                  </a:lnTo>
                  <a:lnTo>
                    <a:pt x="202" y="41"/>
                  </a:lnTo>
                  <a:lnTo>
                    <a:pt x="202" y="39"/>
                  </a:lnTo>
                  <a:lnTo>
                    <a:pt x="204" y="36"/>
                  </a:lnTo>
                  <a:lnTo>
                    <a:pt x="206" y="36"/>
                  </a:lnTo>
                  <a:lnTo>
                    <a:pt x="208" y="36"/>
                  </a:lnTo>
                  <a:lnTo>
                    <a:pt x="208" y="34"/>
                  </a:lnTo>
                  <a:lnTo>
                    <a:pt x="206" y="31"/>
                  </a:lnTo>
                  <a:lnTo>
                    <a:pt x="206" y="27"/>
                  </a:lnTo>
                  <a:lnTo>
                    <a:pt x="201" y="22"/>
                  </a:lnTo>
                  <a:lnTo>
                    <a:pt x="201" y="19"/>
                  </a:lnTo>
                  <a:lnTo>
                    <a:pt x="201" y="17"/>
                  </a:lnTo>
                  <a:lnTo>
                    <a:pt x="202" y="13"/>
                  </a:lnTo>
                  <a:lnTo>
                    <a:pt x="204" y="9"/>
                  </a:lnTo>
                  <a:lnTo>
                    <a:pt x="207" y="9"/>
                  </a:lnTo>
                  <a:lnTo>
                    <a:pt x="210" y="10"/>
                  </a:lnTo>
                  <a:lnTo>
                    <a:pt x="211" y="12"/>
                  </a:lnTo>
                  <a:lnTo>
                    <a:pt x="211" y="13"/>
                  </a:lnTo>
                  <a:lnTo>
                    <a:pt x="212" y="15"/>
                  </a:lnTo>
                  <a:lnTo>
                    <a:pt x="213" y="15"/>
                  </a:lnTo>
                  <a:lnTo>
                    <a:pt x="217" y="16"/>
                  </a:lnTo>
                  <a:lnTo>
                    <a:pt x="219" y="16"/>
                  </a:lnTo>
                  <a:lnTo>
                    <a:pt x="222" y="16"/>
                  </a:lnTo>
                  <a:lnTo>
                    <a:pt x="223" y="13"/>
                  </a:lnTo>
                  <a:lnTo>
                    <a:pt x="224" y="13"/>
                  </a:lnTo>
                  <a:lnTo>
                    <a:pt x="226" y="13"/>
                  </a:lnTo>
                  <a:lnTo>
                    <a:pt x="229" y="12"/>
                  </a:lnTo>
                  <a:lnTo>
                    <a:pt x="231" y="13"/>
                  </a:lnTo>
                  <a:lnTo>
                    <a:pt x="234" y="13"/>
                  </a:lnTo>
                  <a:lnTo>
                    <a:pt x="236" y="11"/>
                  </a:lnTo>
                  <a:lnTo>
                    <a:pt x="237" y="6"/>
                  </a:lnTo>
                  <a:lnTo>
                    <a:pt x="240" y="6"/>
                  </a:lnTo>
                  <a:lnTo>
                    <a:pt x="243" y="6"/>
                  </a:lnTo>
                  <a:lnTo>
                    <a:pt x="246" y="6"/>
                  </a:lnTo>
                  <a:lnTo>
                    <a:pt x="250" y="1"/>
                  </a:lnTo>
                  <a:lnTo>
                    <a:pt x="253" y="0"/>
                  </a:lnTo>
                  <a:lnTo>
                    <a:pt x="255" y="3"/>
                  </a:lnTo>
                  <a:lnTo>
                    <a:pt x="256" y="4"/>
                  </a:lnTo>
                  <a:lnTo>
                    <a:pt x="256" y="7"/>
                  </a:lnTo>
                  <a:lnTo>
                    <a:pt x="258" y="9"/>
                  </a:lnTo>
                  <a:lnTo>
                    <a:pt x="260" y="7"/>
                  </a:lnTo>
                  <a:lnTo>
                    <a:pt x="261" y="9"/>
                  </a:lnTo>
                  <a:lnTo>
                    <a:pt x="262" y="13"/>
                  </a:lnTo>
                  <a:lnTo>
                    <a:pt x="262" y="16"/>
                  </a:lnTo>
                  <a:lnTo>
                    <a:pt x="260" y="19"/>
                  </a:lnTo>
                  <a:lnTo>
                    <a:pt x="260" y="24"/>
                  </a:lnTo>
                  <a:lnTo>
                    <a:pt x="258" y="33"/>
                  </a:lnTo>
                  <a:lnTo>
                    <a:pt x="259" y="33"/>
                  </a:lnTo>
                  <a:lnTo>
                    <a:pt x="262" y="34"/>
                  </a:lnTo>
                  <a:lnTo>
                    <a:pt x="264" y="35"/>
                  </a:lnTo>
                  <a:lnTo>
                    <a:pt x="266" y="40"/>
                  </a:lnTo>
                  <a:lnTo>
                    <a:pt x="270" y="43"/>
                  </a:lnTo>
                  <a:lnTo>
                    <a:pt x="274" y="45"/>
                  </a:lnTo>
                  <a:lnTo>
                    <a:pt x="277" y="43"/>
                  </a:lnTo>
                  <a:lnTo>
                    <a:pt x="279" y="42"/>
                  </a:lnTo>
                  <a:lnTo>
                    <a:pt x="280" y="42"/>
                  </a:lnTo>
                  <a:lnTo>
                    <a:pt x="280" y="40"/>
                  </a:lnTo>
                  <a:lnTo>
                    <a:pt x="274" y="37"/>
                  </a:lnTo>
                  <a:lnTo>
                    <a:pt x="273" y="35"/>
                  </a:lnTo>
                  <a:lnTo>
                    <a:pt x="273" y="34"/>
                  </a:lnTo>
                  <a:lnTo>
                    <a:pt x="276" y="33"/>
                  </a:lnTo>
                  <a:lnTo>
                    <a:pt x="276" y="30"/>
                  </a:lnTo>
                  <a:lnTo>
                    <a:pt x="277" y="25"/>
                  </a:lnTo>
                  <a:lnTo>
                    <a:pt x="280" y="22"/>
                  </a:lnTo>
                  <a:lnTo>
                    <a:pt x="286" y="21"/>
                  </a:lnTo>
                  <a:lnTo>
                    <a:pt x="288" y="23"/>
                  </a:lnTo>
                  <a:lnTo>
                    <a:pt x="290" y="24"/>
                  </a:lnTo>
                  <a:lnTo>
                    <a:pt x="291" y="25"/>
                  </a:lnTo>
                  <a:lnTo>
                    <a:pt x="294" y="27"/>
                  </a:lnTo>
                  <a:lnTo>
                    <a:pt x="295" y="29"/>
                  </a:lnTo>
                  <a:lnTo>
                    <a:pt x="296" y="29"/>
                  </a:lnTo>
                  <a:lnTo>
                    <a:pt x="300" y="24"/>
                  </a:lnTo>
                  <a:lnTo>
                    <a:pt x="302" y="29"/>
                  </a:lnTo>
                  <a:lnTo>
                    <a:pt x="303" y="34"/>
                  </a:lnTo>
                  <a:lnTo>
                    <a:pt x="313" y="36"/>
                  </a:lnTo>
                  <a:lnTo>
                    <a:pt x="313" y="41"/>
                  </a:lnTo>
                  <a:lnTo>
                    <a:pt x="312" y="46"/>
                  </a:lnTo>
                  <a:lnTo>
                    <a:pt x="318" y="53"/>
                  </a:lnTo>
                  <a:lnTo>
                    <a:pt x="313" y="57"/>
                  </a:lnTo>
                  <a:lnTo>
                    <a:pt x="307" y="66"/>
                  </a:lnTo>
                  <a:lnTo>
                    <a:pt x="300" y="65"/>
                  </a:lnTo>
                  <a:lnTo>
                    <a:pt x="289" y="87"/>
                  </a:lnTo>
                  <a:lnTo>
                    <a:pt x="259" y="102"/>
                  </a:lnTo>
                  <a:lnTo>
                    <a:pt x="248" y="111"/>
                  </a:lnTo>
                  <a:lnTo>
                    <a:pt x="242" y="117"/>
                  </a:lnTo>
                  <a:lnTo>
                    <a:pt x="238" y="120"/>
                  </a:lnTo>
                  <a:lnTo>
                    <a:pt x="234" y="115"/>
                  </a:lnTo>
                  <a:lnTo>
                    <a:pt x="231" y="114"/>
                  </a:lnTo>
                  <a:lnTo>
                    <a:pt x="225" y="113"/>
                  </a:lnTo>
                  <a:lnTo>
                    <a:pt x="224" y="111"/>
                  </a:lnTo>
                  <a:lnTo>
                    <a:pt x="223" y="109"/>
                  </a:lnTo>
                  <a:lnTo>
                    <a:pt x="222" y="109"/>
                  </a:lnTo>
                  <a:lnTo>
                    <a:pt x="219" y="108"/>
                  </a:lnTo>
                  <a:lnTo>
                    <a:pt x="214" y="108"/>
                  </a:lnTo>
                  <a:lnTo>
                    <a:pt x="211" y="107"/>
                  </a:lnTo>
                  <a:lnTo>
                    <a:pt x="206" y="108"/>
                  </a:lnTo>
                  <a:lnTo>
                    <a:pt x="194" y="103"/>
                  </a:lnTo>
                  <a:lnTo>
                    <a:pt x="187" y="105"/>
                  </a:lnTo>
                  <a:lnTo>
                    <a:pt x="178" y="105"/>
                  </a:lnTo>
                  <a:lnTo>
                    <a:pt x="175" y="102"/>
                  </a:lnTo>
                  <a:lnTo>
                    <a:pt x="159" y="105"/>
                  </a:lnTo>
                  <a:lnTo>
                    <a:pt x="154" y="102"/>
                  </a:lnTo>
                  <a:lnTo>
                    <a:pt x="147" y="94"/>
                  </a:lnTo>
                  <a:lnTo>
                    <a:pt x="142" y="95"/>
                  </a:lnTo>
                  <a:lnTo>
                    <a:pt x="139" y="100"/>
                  </a:lnTo>
                  <a:lnTo>
                    <a:pt x="138" y="105"/>
                  </a:lnTo>
                  <a:lnTo>
                    <a:pt x="124" y="105"/>
                  </a:lnTo>
                  <a:lnTo>
                    <a:pt x="117" y="102"/>
                  </a:lnTo>
                  <a:lnTo>
                    <a:pt x="112" y="100"/>
                  </a:lnTo>
                  <a:lnTo>
                    <a:pt x="106" y="100"/>
                  </a:lnTo>
                  <a:lnTo>
                    <a:pt x="105" y="99"/>
                  </a:lnTo>
                  <a:lnTo>
                    <a:pt x="102" y="99"/>
                  </a:lnTo>
                  <a:lnTo>
                    <a:pt x="99" y="99"/>
                  </a:lnTo>
                  <a:lnTo>
                    <a:pt x="98" y="97"/>
                  </a:lnTo>
                  <a:lnTo>
                    <a:pt x="96" y="96"/>
                  </a:lnTo>
                  <a:lnTo>
                    <a:pt x="91" y="99"/>
                  </a:lnTo>
                  <a:lnTo>
                    <a:pt x="88" y="99"/>
                  </a:lnTo>
                  <a:lnTo>
                    <a:pt x="78" y="96"/>
                  </a:lnTo>
                  <a:lnTo>
                    <a:pt x="69" y="99"/>
                  </a:lnTo>
                  <a:lnTo>
                    <a:pt x="61" y="99"/>
                  </a:lnTo>
                  <a:lnTo>
                    <a:pt x="52" y="96"/>
                  </a:lnTo>
                  <a:lnTo>
                    <a:pt x="51" y="96"/>
                  </a:lnTo>
                  <a:lnTo>
                    <a:pt x="48" y="99"/>
                  </a:lnTo>
                  <a:lnTo>
                    <a:pt x="42" y="108"/>
                  </a:lnTo>
                  <a:lnTo>
                    <a:pt x="44" y="113"/>
                  </a:lnTo>
                  <a:lnTo>
                    <a:pt x="39" y="115"/>
                  </a:lnTo>
                  <a:lnTo>
                    <a:pt x="27" y="117"/>
                  </a:lnTo>
                  <a:lnTo>
                    <a:pt x="24" y="117"/>
                  </a:lnTo>
                  <a:lnTo>
                    <a:pt x="27" y="108"/>
                  </a:lnTo>
                  <a:lnTo>
                    <a:pt x="24" y="102"/>
                  </a:lnTo>
                  <a:lnTo>
                    <a:pt x="25" y="100"/>
                  </a:lnTo>
                  <a:lnTo>
                    <a:pt x="21" y="95"/>
                  </a:lnTo>
                  <a:lnTo>
                    <a:pt x="13" y="91"/>
                  </a:lnTo>
                  <a:lnTo>
                    <a:pt x="9" y="81"/>
                  </a:lnTo>
                  <a:lnTo>
                    <a:pt x="7" y="79"/>
                  </a:lnTo>
                  <a:lnTo>
                    <a:pt x="8" y="78"/>
                  </a:lnTo>
                  <a:lnTo>
                    <a:pt x="6" y="77"/>
                  </a:lnTo>
                  <a:lnTo>
                    <a:pt x="6" y="75"/>
                  </a:lnTo>
                  <a:lnTo>
                    <a:pt x="16" y="72"/>
                  </a:lnTo>
                  <a:lnTo>
                    <a:pt x="18" y="64"/>
                  </a:lnTo>
                  <a:lnTo>
                    <a:pt x="18" y="58"/>
                  </a:lnTo>
                  <a:lnTo>
                    <a:pt x="12" y="55"/>
                  </a:lnTo>
                  <a:lnTo>
                    <a:pt x="4" y="45"/>
                  </a:lnTo>
                  <a:lnTo>
                    <a:pt x="3" y="35"/>
                  </a:lnTo>
                  <a:lnTo>
                    <a:pt x="0" y="33"/>
                  </a:lnTo>
                  <a:lnTo>
                    <a:pt x="0" y="29"/>
                  </a:lnTo>
                  <a:lnTo>
                    <a:pt x="1" y="25"/>
                  </a:lnTo>
                  <a:lnTo>
                    <a:pt x="1" y="19"/>
                  </a:lnTo>
                  <a:lnTo>
                    <a:pt x="4" y="13"/>
                  </a:lnTo>
                  <a:lnTo>
                    <a:pt x="13" y="11"/>
                  </a:lnTo>
                  <a:lnTo>
                    <a:pt x="19" y="11"/>
                  </a:lnTo>
                  <a:lnTo>
                    <a:pt x="24" y="11"/>
                  </a:lnTo>
                  <a:lnTo>
                    <a:pt x="27" y="15"/>
                  </a:lnTo>
                  <a:lnTo>
                    <a:pt x="36" y="16"/>
                  </a:lnTo>
                  <a:lnTo>
                    <a:pt x="40" y="22"/>
                  </a:lnTo>
                  <a:lnTo>
                    <a:pt x="40" y="18"/>
                  </a:lnTo>
                  <a:lnTo>
                    <a:pt x="45" y="16"/>
                  </a:lnTo>
                  <a:lnTo>
                    <a:pt x="49" y="18"/>
                  </a:lnTo>
                  <a:lnTo>
                    <a:pt x="52" y="16"/>
                  </a:lnTo>
                  <a:lnTo>
                    <a:pt x="54" y="17"/>
                  </a:lnTo>
                  <a:lnTo>
                    <a:pt x="58" y="18"/>
                  </a:lnTo>
                  <a:lnTo>
                    <a:pt x="63" y="13"/>
                  </a:lnTo>
                  <a:lnTo>
                    <a:pt x="67" y="16"/>
                  </a:lnTo>
                  <a:lnTo>
                    <a:pt x="74" y="15"/>
                  </a:lnTo>
                  <a:lnTo>
                    <a:pt x="76" y="9"/>
                  </a:lnTo>
                  <a:lnTo>
                    <a:pt x="87" y="12"/>
                  </a:lnTo>
                  <a:lnTo>
                    <a:pt x="98" y="1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3" name="Freeform 1042"/>
            <p:cNvSpPr>
              <a:spLocks noChangeAspect="1"/>
            </p:cNvSpPr>
            <p:nvPr/>
          </p:nvSpPr>
          <p:spPr bwMode="auto">
            <a:xfrm>
              <a:off x="2796" y="3241"/>
              <a:ext cx="191" cy="132"/>
            </a:xfrm>
            <a:custGeom>
              <a:avLst/>
              <a:gdLst>
                <a:gd name="T0" fmla="*/ 1 w 382"/>
                <a:gd name="T1" fmla="*/ 0 h 265"/>
                <a:gd name="T2" fmla="*/ 1 w 382"/>
                <a:gd name="T3" fmla="*/ 0 h 265"/>
                <a:gd name="T4" fmla="*/ 1 w 382"/>
                <a:gd name="T5" fmla="*/ 0 h 265"/>
                <a:gd name="T6" fmla="*/ 1 w 382"/>
                <a:gd name="T7" fmla="*/ 0 h 265"/>
                <a:gd name="T8" fmla="*/ 1 w 382"/>
                <a:gd name="T9" fmla="*/ 0 h 265"/>
                <a:gd name="T10" fmla="*/ 1 w 382"/>
                <a:gd name="T11" fmla="*/ 0 h 265"/>
                <a:gd name="T12" fmla="*/ 1 w 382"/>
                <a:gd name="T13" fmla="*/ 0 h 265"/>
                <a:gd name="T14" fmla="*/ 1 w 382"/>
                <a:gd name="T15" fmla="*/ 0 h 265"/>
                <a:gd name="T16" fmla="*/ 1 w 382"/>
                <a:gd name="T17" fmla="*/ 0 h 265"/>
                <a:gd name="T18" fmla="*/ 1 w 382"/>
                <a:gd name="T19" fmla="*/ 0 h 265"/>
                <a:gd name="T20" fmla="*/ 1 w 382"/>
                <a:gd name="T21" fmla="*/ 0 h 265"/>
                <a:gd name="T22" fmla="*/ 1 w 382"/>
                <a:gd name="T23" fmla="*/ 0 h 265"/>
                <a:gd name="T24" fmla="*/ 1 w 382"/>
                <a:gd name="T25" fmla="*/ 0 h 265"/>
                <a:gd name="T26" fmla="*/ 1 w 382"/>
                <a:gd name="T27" fmla="*/ 0 h 265"/>
                <a:gd name="T28" fmla="*/ 1 w 382"/>
                <a:gd name="T29" fmla="*/ 0 h 265"/>
                <a:gd name="T30" fmla="*/ 1 w 382"/>
                <a:gd name="T31" fmla="*/ 0 h 265"/>
                <a:gd name="T32" fmla="*/ 1 w 382"/>
                <a:gd name="T33" fmla="*/ 0 h 265"/>
                <a:gd name="T34" fmla="*/ 1 w 382"/>
                <a:gd name="T35" fmla="*/ 0 h 265"/>
                <a:gd name="T36" fmla="*/ 1 w 382"/>
                <a:gd name="T37" fmla="*/ 0 h 265"/>
                <a:gd name="T38" fmla="*/ 1 w 382"/>
                <a:gd name="T39" fmla="*/ 0 h 265"/>
                <a:gd name="T40" fmla="*/ 1 w 382"/>
                <a:gd name="T41" fmla="*/ 0 h 265"/>
                <a:gd name="T42" fmla="*/ 1 w 382"/>
                <a:gd name="T43" fmla="*/ 0 h 265"/>
                <a:gd name="T44" fmla="*/ 1 w 382"/>
                <a:gd name="T45" fmla="*/ 0 h 265"/>
                <a:gd name="T46" fmla="*/ 1 w 382"/>
                <a:gd name="T47" fmla="*/ 0 h 265"/>
                <a:gd name="T48" fmla="*/ 1 w 382"/>
                <a:gd name="T49" fmla="*/ 0 h 265"/>
                <a:gd name="T50" fmla="*/ 1 w 382"/>
                <a:gd name="T51" fmla="*/ 0 h 265"/>
                <a:gd name="T52" fmla="*/ 1 w 382"/>
                <a:gd name="T53" fmla="*/ 0 h 265"/>
                <a:gd name="T54" fmla="*/ 1 w 382"/>
                <a:gd name="T55" fmla="*/ 0 h 265"/>
                <a:gd name="T56" fmla="*/ 1 w 382"/>
                <a:gd name="T57" fmla="*/ 0 h 265"/>
                <a:gd name="T58" fmla="*/ 1 w 382"/>
                <a:gd name="T59" fmla="*/ 0 h 265"/>
                <a:gd name="T60" fmla="*/ 1 w 382"/>
                <a:gd name="T61" fmla="*/ 0 h 265"/>
                <a:gd name="T62" fmla="*/ 1 w 382"/>
                <a:gd name="T63" fmla="*/ 0 h 265"/>
                <a:gd name="T64" fmla="*/ 1 w 382"/>
                <a:gd name="T65" fmla="*/ 0 h 265"/>
                <a:gd name="T66" fmla="*/ 1 w 382"/>
                <a:gd name="T67" fmla="*/ 0 h 265"/>
                <a:gd name="T68" fmla="*/ 1 w 382"/>
                <a:gd name="T69" fmla="*/ 0 h 265"/>
                <a:gd name="T70" fmla="*/ 1 w 382"/>
                <a:gd name="T71" fmla="*/ 0 h 265"/>
                <a:gd name="T72" fmla="*/ 1 w 382"/>
                <a:gd name="T73" fmla="*/ 0 h 265"/>
                <a:gd name="T74" fmla="*/ 1 w 382"/>
                <a:gd name="T75" fmla="*/ 0 h 265"/>
                <a:gd name="T76" fmla="*/ 1 w 382"/>
                <a:gd name="T77" fmla="*/ 0 h 265"/>
                <a:gd name="T78" fmla="*/ 1 w 382"/>
                <a:gd name="T79" fmla="*/ 0 h 265"/>
                <a:gd name="T80" fmla="*/ 1 w 382"/>
                <a:gd name="T81" fmla="*/ 0 h 265"/>
                <a:gd name="T82" fmla="*/ 1 w 382"/>
                <a:gd name="T83" fmla="*/ 0 h 265"/>
                <a:gd name="T84" fmla="*/ 1 w 382"/>
                <a:gd name="T85" fmla="*/ 0 h 265"/>
                <a:gd name="T86" fmla="*/ 1 w 382"/>
                <a:gd name="T87" fmla="*/ 0 h 265"/>
                <a:gd name="T88" fmla="*/ 1 w 382"/>
                <a:gd name="T89" fmla="*/ 0 h 265"/>
                <a:gd name="T90" fmla="*/ 1 w 382"/>
                <a:gd name="T91" fmla="*/ 0 h 265"/>
                <a:gd name="T92" fmla="*/ 1 w 382"/>
                <a:gd name="T93" fmla="*/ 0 h 265"/>
                <a:gd name="T94" fmla="*/ 1 w 382"/>
                <a:gd name="T95" fmla="*/ 0 h 265"/>
                <a:gd name="T96" fmla="*/ 1 w 382"/>
                <a:gd name="T97" fmla="*/ 0 h 265"/>
                <a:gd name="T98" fmla="*/ 1 w 382"/>
                <a:gd name="T99" fmla="*/ 0 h 265"/>
                <a:gd name="T100" fmla="*/ 1 w 382"/>
                <a:gd name="T101" fmla="*/ 0 h 265"/>
                <a:gd name="T102" fmla="*/ 1 w 382"/>
                <a:gd name="T103" fmla="*/ 0 h 265"/>
                <a:gd name="T104" fmla="*/ 1 w 382"/>
                <a:gd name="T105" fmla="*/ 0 h 265"/>
                <a:gd name="T106" fmla="*/ 1 w 382"/>
                <a:gd name="T107" fmla="*/ 0 h 265"/>
                <a:gd name="T108" fmla="*/ 1 w 382"/>
                <a:gd name="T109" fmla="*/ 0 h 265"/>
                <a:gd name="T110" fmla="*/ 1 w 382"/>
                <a:gd name="T111" fmla="*/ 0 h 265"/>
                <a:gd name="T112" fmla="*/ 1 w 382"/>
                <a:gd name="T113" fmla="*/ 0 h 265"/>
                <a:gd name="T114" fmla="*/ 1 w 382"/>
                <a:gd name="T115" fmla="*/ 0 h 265"/>
                <a:gd name="T116" fmla="*/ 1 w 382"/>
                <a:gd name="T117" fmla="*/ 0 h 2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 h="265">
                  <a:moveTo>
                    <a:pt x="187" y="4"/>
                  </a:moveTo>
                  <a:lnTo>
                    <a:pt x="196" y="0"/>
                  </a:lnTo>
                  <a:lnTo>
                    <a:pt x="202" y="3"/>
                  </a:lnTo>
                  <a:lnTo>
                    <a:pt x="214" y="6"/>
                  </a:lnTo>
                  <a:lnTo>
                    <a:pt x="217" y="5"/>
                  </a:lnTo>
                  <a:lnTo>
                    <a:pt x="220" y="5"/>
                  </a:lnTo>
                  <a:lnTo>
                    <a:pt x="222" y="11"/>
                  </a:lnTo>
                  <a:lnTo>
                    <a:pt x="232" y="19"/>
                  </a:lnTo>
                  <a:lnTo>
                    <a:pt x="233" y="24"/>
                  </a:lnTo>
                  <a:lnTo>
                    <a:pt x="234" y="30"/>
                  </a:lnTo>
                  <a:lnTo>
                    <a:pt x="241" y="41"/>
                  </a:lnTo>
                  <a:lnTo>
                    <a:pt x="246" y="48"/>
                  </a:lnTo>
                  <a:lnTo>
                    <a:pt x="252" y="51"/>
                  </a:lnTo>
                  <a:lnTo>
                    <a:pt x="251" y="57"/>
                  </a:lnTo>
                  <a:lnTo>
                    <a:pt x="256" y="63"/>
                  </a:lnTo>
                  <a:lnTo>
                    <a:pt x="258" y="66"/>
                  </a:lnTo>
                  <a:lnTo>
                    <a:pt x="263" y="64"/>
                  </a:lnTo>
                  <a:lnTo>
                    <a:pt x="268" y="64"/>
                  </a:lnTo>
                  <a:lnTo>
                    <a:pt x="270" y="60"/>
                  </a:lnTo>
                  <a:lnTo>
                    <a:pt x="277" y="55"/>
                  </a:lnTo>
                  <a:lnTo>
                    <a:pt x="293" y="53"/>
                  </a:lnTo>
                  <a:lnTo>
                    <a:pt x="294" y="49"/>
                  </a:lnTo>
                  <a:lnTo>
                    <a:pt x="300" y="46"/>
                  </a:lnTo>
                  <a:lnTo>
                    <a:pt x="302" y="48"/>
                  </a:lnTo>
                  <a:lnTo>
                    <a:pt x="301" y="51"/>
                  </a:lnTo>
                  <a:lnTo>
                    <a:pt x="302" y="54"/>
                  </a:lnTo>
                  <a:lnTo>
                    <a:pt x="305" y="55"/>
                  </a:lnTo>
                  <a:lnTo>
                    <a:pt x="313" y="60"/>
                  </a:lnTo>
                  <a:lnTo>
                    <a:pt x="317" y="70"/>
                  </a:lnTo>
                  <a:lnTo>
                    <a:pt x="328" y="82"/>
                  </a:lnTo>
                  <a:lnTo>
                    <a:pt x="330" y="81"/>
                  </a:lnTo>
                  <a:lnTo>
                    <a:pt x="332" y="77"/>
                  </a:lnTo>
                  <a:lnTo>
                    <a:pt x="335" y="76"/>
                  </a:lnTo>
                  <a:lnTo>
                    <a:pt x="340" y="77"/>
                  </a:lnTo>
                  <a:lnTo>
                    <a:pt x="344" y="78"/>
                  </a:lnTo>
                  <a:lnTo>
                    <a:pt x="346" y="81"/>
                  </a:lnTo>
                  <a:lnTo>
                    <a:pt x="343" y="83"/>
                  </a:lnTo>
                  <a:lnTo>
                    <a:pt x="343" y="88"/>
                  </a:lnTo>
                  <a:lnTo>
                    <a:pt x="341" y="91"/>
                  </a:lnTo>
                  <a:lnTo>
                    <a:pt x="335" y="93"/>
                  </a:lnTo>
                  <a:lnTo>
                    <a:pt x="335" y="96"/>
                  </a:lnTo>
                  <a:lnTo>
                    <a:pt x="334" y="99"/>
                  </a:lnTo>
                  <a:lnTo>
                    <a:pt x="335" y="102"/>
                  </a:lnTo>
                  <a:lnTo>
                    <a:pt x="334" y="106"/>
                  </a:lnTo>
                  <a:lnTo>
                    <a:pt x="335" y="107"/>
                  </a:lnTo>
                  <a:lnTo>
                    <a:pt x="344" y="105"/>
                  </a:lnTo>
                  <a:lnTo>
                    <a:pt x="349" y="107"/>
                  </a:lnTo>
                  <a:lnTo>
                    <a:pt x="349" y="108"/>
                  </a:lnTo>
                  <a:lnTo>
                    <a:pt x="347" y="109"/>
                  </a:lnTo>
                  <a:lnTo>
                    <a:pt x="347" y="113"/>
                  </a:lnTo>
                  <a:lnTo>
                    <a:pt x="348" y="115"/>
                  </a:lnTo>
                  <a:lnTo>
                    <a:pt x="349" y="120"/>
                  </a:lnTo>
                  <a:lnTo>
                    <a:pt x="348" y="123"/>
                  </a:lnTo>
                  <a:lnTo>
                    <a:pt x="347" y="124"/>
                  </a:lnTo>
                  <a:lnTo>
                    <a:pt x="346" y="130"/>
                  </a:lnTo>
                  <a:lnTo>
                    <a:pt x="344" y="131"/>
                  </a:lnTo>
                  <a:lnTo>
                    <a:pt x="347" y="139"/>
                  </a:lnTo>
                  <a:lnTo>
                    <a:pt x="346" y="142"/>
                  </a:lnTo>
                  <a:lnTo>
                    <a:pt x="348" y="145"/>
                  </a:lnTo>
                  <a:lnTo>
                    <a:pt x="349" y="147"/>
                  </a:lnTo>
                  <a:lnTo>
                    <a:pt x="349" y="151"/>
                  </a:lnTo>
                  <a:lnTo>
                    <a:pt x="350" y="155"/>
                  </a:lnTo>
                  <a:lnTo>
                    <a:pt x="360" y="149"/>
                  </a:lnTo>
                  <a:lnTo>
                    <a:pt x="362" y="148"/>
                  </a:lnTo>
                  <a:lnTo>
                    <a:pt x="365" y="156"/>
                  </a:lnTo>
                  <a:lnTo>
                    <a:pt x="364" y="160"/>
                  </a:lnTo>
                  <a:lnTo>
                    <a:pt x="366" y="162"/>
                  </a:lnTo>
                  <a:lnTo>
                    <a:pt x="376" y="160"/>
                  </a:lnTo>
                  <a:lnTo>
                    <a:pt x="379" y="161"/>
                  </a:lnTo>
                  <a:lnTo>
                    <a:pt x="382" y="163"/>
                  </a:lnTo>
                  <a:lnTo>
                    <a:pt x="378" y="166"/>
                  </a:lnTo>
                  <a:lnTo>
                    <a:pt x="378" y="167"/>
                  </a:lnTo>
                  <a:lnTo>
                    <a:pt x="370" y="167"/>
                  </a:lnTo>
                  <a:lnTo>
                    <a:pt x="366" y="168"/>
                  </a:lnTo>
                  <a:lnTo>
                    <a:pt x="362" y="172"/>
                  </a:lnTo>
                  <a:lnTo>
                    <a:pt x="361" y="172"/>
                  </a:lnTo>
                  <a:lnTo>
                    <a:pt x="361" y="171"/>
                  </a:lnTo>
                  <a:lnTo>
                    <a:pt x="359" y="172"/>
                  </a:lnTo>
                  <a:lnTo>
                    <a:pt x="358" y="171"/>
                  </a:lnTo>
                  <a:lnTo>
                    <a:pt x="356" y="172"/>
                  </a:lnTo>
                  <a:lnTo>
                    <a:pt x="354" y="172"/>
                  </a:lnTo>
                  <a:lnTo>
                    <a:pt x="354" y="171"/>
                  </a:lnTo>
                  <a:lnTo>
                    <a:pt x="353" y="169"/>
                  </a:lnTo>
                  <a:lnTo>
                    <a:pt x="354" y="172"/>
                  </a:lnTo>
                  <a:lnTo>
                    <a:pt x="355" y="174"/>
                  </a:lnTo>
                  <a:lnTo>
                    <a:pt x="358" y="174"/>
                  </a:lnTo>
                  <a:lnTo>
                    <a:pt x="359" y="175"/>
                  </a:lnTo>
                  <a:lnTo>
                    <a:pt x="360" y="175"/>
                  </a:lnTo>
                  <a:lnTo>
                    <a:pt x="361" y="173"/>
                  </a:lnTo>
                  <a:lnTo>
                    <a:pt x="362" y="173"/>
                  </a:lnTo>
                  <a:lnTo>
                    <a:pt x="361" y="177"/>
                  </a:lnTo>
                  <a:lnTo>
                    <a:pt x="360" y="178"/>
                  </a:lnTo>
                  <a:lnTo>
                    <a:pt x="359" y="178"/>
                  </a:lnTo>
                  <a:lnTo>
                    <a:pt x="355" y="175"/>
                  </a:lnTo>
                  <a:lnTo>
                    <a:pt x="338" y="173"/>
                  </a:lnTo>
                  <a:lnTo>
                    <a:pt x="330" y="173"/>
                  </a:lnTo>
                  <a:lnTo>
                    <a:pt x="318" y="175"/>
                  </a:lnTo>
                  <a:lnTo>
                    <a:pt x="312" y="179"/>
                  </a:lnTo>
                  <a:lnTo>
                    <a:pt x="306" y="183"/>
                  </a:lnTo>
                  <a:lnTo>
                    <a:pt x="301" y="187"/>
                  </a:lnTo>
                  <a:lnTo>
                    <a:pt x="299" y="189"/>
                  </a:lnTo>
                  <a:lnTo>
                    <a:pt x="298" y="189"/>
                  </a:lnTo>
                  <a:lnTo>
                    <a:pt x="298" y="187"/>
                  </a:lnTo>
                  <a:lnTo>
                    <a:pt x="301" y="185"/>
                  </a:lnTo>
                  <a:lnTo>
                    <a:pt x="304" y="184"/>
                  </a:lnTo>
                  <a:lnTo>
                    <a:pt x="304" y="183"/>
                  </a:lnTo>
                  <a:lnTo>
                    <a:pt x="299" y="179"/>
                  </a:lnTo>
                  <a:lnTo>
                    <a:pt x="298" y="177"/>
                  </a:lnTo>
                  <a:lnTo>
                    <a:pt x="296" y="177"/>
                  </a:lnTo>
                  <a:lnTo>
                    <a:pt x="296" y="174"/>
                  </a:lnTo>
                  <a:lnTo>
                    <a:pt x="295" y="174"/>
                  </a:lnTo>
                  <a:lnTo>
                    <a:pt x="293" y="174"/>
                  </a:lnTo>
                  <a:lnTo>
                    <a:pt x="293" y="175"/>
                  </a:lnTo>
                  <a:lnTo>
                    <a:pt x="286" y="174"/>
                  </a:lnTo>
                  <a:lnTo>
                    <a:pt x="286" y="173"/>
                  </a:lnTo>
                  <a:lnTo>
                    <a:pt x="288" y="172"/>
                  </a:lnTo>
                  <a:lnTo>
                    <a:pt x="287" y="169"/>
                  </a:lnTo>
                  <a:lnTo>
                    <a:pt x="287" y="168"/>
                  </a:lnTo>
                  <a:lnTo>
                    <a:pt x="286" y="167"/>
                  </a:lnTo>
                  <a:lnTo>
                    <a:pt x="283" y="165"/>
                  </a:lnTo>
                  <a:lnTo>
                    <a:pt x="281" y="166"/>
                  </a:lnTo>
                  <a:lnTo>
                    <a:pt x="282" y="169"/>
                  </a:lnTo>
                  <a:lnTo>
                    <a:pt x="283" y="172"/>
                  </a:lnTo>
                  <a:lnTo>
                    <a:pt x="284" y="173"/>
                  </a:lnTo>
                  <a:lnTo>
                    <a:pt x="286" y="175"/>
                  </a:lnTo>
                  <a:lnTo>
                    <a:pt x="288" y="175"/>
                  </a:lnTo>
                  <a:lnTo>
                    <a:pt x="287" y="177"/>
                  </a:lnTo>
                  <a:lnTo>
                    <a:pt x="281" y="177"/>
                  </a:lnTo>
                  <a:lnTo>
                    <a:pt x="272" y="172"/>
                  </a:lnTo>
                  <a:lnTo>
                    <a:pt x="274" y="167"/>
                  </a:lnTo>
                  <a:lnTo>
                    <a:pt x="272" y="166"/>
                  </a:lnTo>
                  <a:lnTo>
                    <a:pt x="271" y="166"/>
                  </a:lnTo>
                  <a:lnTo>
                    <a:pt x="269" y="167"/>
                  </a:lnTo>
                  <a:lnTo>
                    <a:pt x="269" y="168"/>
                  </a:lnTo>
                  <a:lnTo>
                    <a:pt x="270" y="169"/>
                  </a:lnTo>
                  <a:lnTo>
                    <a:pt x="271" y="168"/>
                  </a:lnTo>
                  <a:lnTo>
                    <a:pt x="270" y="172"/>
                  </a:lnTo>
                  <a:lnTo>
                    <a:pt x="271" y="173"/>
                  </a:lnTo>
                  <a:lnTo>
                    <a:pt x="271" y="174"/>
                  </a:lnTo>
                  <a:lnTo>
                    <a:pt x="268" y="173"/>
                  </a:lnTo>
                  <a:lnTo>
                    <a:pt x="265" y="173"/>
                  </a:lnTo>
                  <a:lnTo>
                    <a:pt x="263" y="175"/>
                  </a:lnTo>
                  <a:lnTo>
                    <a:pt x="263" y="177"/>
                  </a:lnTo>
                  <a:lnTo>
                    <a:pt x="265" y="178"/>
                  </a:lnTo>
                  <a:lnTo>
                    <a:pt x="264" y="179"/>
                  </a:lnTo>
                  <a:lnTo>
                    <a:pt x="262" y="179"/>
                  </a:lnTo>
                  <a:lnTo>
                    <a:pt x="262" y="181"/>
                  </a:lnTo>
                  <a:lnTo>
                    <a:pt x="259" y="183"/>
                  </a:lnTo>
                  <a:lnTo>
                    <a:pt x="259" y="184"/>
                  </a:lnTo>
                  <a:lnTo>
                    <a:pt x="259" y="186"/>
                  </a:lnTo>
                  <a:lnTo>
                    <a:pt x="264" y="186"/>
                  </a:lnTo>
                  <a:lnTo>
                    <a:pt x="268" y="181"/>
                  </a:lnTo>
                  <a:lnTo>
                    <a:pt x="271" y="178"/>
                  </a:lnTo>
                  <a:lnTo>
                    <a:pt x="274" y="178"/>
                  </a:lnTo>
                  <a:lnTo>
                    <a:pt x="277" y="178"/>
                  </a:lnTo>
                  <a:lnTo>
                    <a:pt x="277" y="179"/>
                  </a:lnTo>
                  <a:lnTo>
                    <a:pt x="277" y="180"/>
                  </a:lnTo>
                  <a:lnTo>
                    <a:pt x="276" y="179"/>
                  </a:lnTo>
                  <a:lnTo>
                    <a:pt x="275" y="180"/>
                  </a:lnTo>
                  <a:lnTo>
                    <a:pt x="276" y="183"/>
                  </a:lnTo>
                  <a:lnTo>
                    <a:pt x="276" y="186"/>
                  </a:lnTo>
                  <a:lnTo>
                    <a:pt x="270" y="190"/>
                  </a:lnTo>
                  <a:lnTo>
                    <a:pt x="268" y="190"/>
                  </a:lnTo>
                  <a:lnTo>
                    <a:pt x="268" y="191"/>
                  </a:lnTo>
                  <a:lnTo>
                    <a:pt x="269" y="192"/>
                  </a:lnTo>
                  <a:lnTo>
                    <a:pt x="271" y="191"/>
                  </a:lnTo>
                  <a:lnTo>
                    <a:pt x="275" y="189"/>
                  </a:lnTo>
                  <a:lnTo>
                    <a:pt x="275" y="192"/>
                  </a:lnTo>
                  <a:lnTo>
                    <a:pt x="271" y="195"/>
                  </a:lnTo>
                  <a:lnTo>
                    <a:pt x="276" y="193"/>
                  </a:lnTo>
                  <a:lnTo>
                    <a:pt x="277" y="190"/>
                  </a:lnTo>
                  <a:lnTo>
                    <a:pt x="278" y="190"/>
                  </a:lnTo>
                  <a:lnTo>
                    <a:pt x="281" y="191"/>
                  </a:lnTo>
                  <a:lnTo>
                    <a:pt x="281" y="192"/>
                  </a:lnTo>
                  <a:lnTo>
                    <a:pt x="283" y="192"/>
                  </a:lnTo>
                  <a:lnTo>
                    <a:pt x="284" y="193"/>
                  </a:lnTo>
                  <a:lnTo>
                    <a:pt x="284" y="195"/>
                  </a:lnTo>
                  <a:lnTo>
                    <a:pt x="283" y="195"/>
                  </a:lnTo>
                  <a:lnTo>
                    <a:pt x="282" y="196"/>
                  </a:lnTo>
                  <a:lnTo>
                    <a:pt x="284" y="196"/>
                  </a:lnTo>
                  <a:lnTo>
                    <a:pt x="287" y="193"/>
                  </a:lnTo>
                  <a:lnTo>
                    <a:pt x="289" y="192"/>
                  </a:lnTo>
                  <a:lnTo>
                    <a:pt x="288" y="196"/>
                  </a:lnTo>
                  <a:lnTo>
                    <a:pt x="289" y="198"/>
                  </a:lnTo>
                  <a:lnTo>
                    <a:pt x="292" y="199"/>
                  </a:lnTo>
                  <a:lnTo>
                    <a:pt x="293" y="198"/>
                  </a:lnTo>
                  <a:lnTo>
                    <a:pt x="292" y="196"/>
                  </a:lnTo>
                  <a:lnTo>
                    <a:pt x="294" y="195"/>
                  </a:lnTo>
                  <a:lnTo>
                    <a:pt x="296" y="193"/>
                  </a:lnTo>
                  <a:lnTo>
                    <a:pt x="299" y="191"/>
                  </a:lnTo>
                  <a:lnTo>
                    <a:pt x="299" y="193"/>
                  </a:lnTo>
                  <a:lnTo>
                    <a:pt x="300" y="195"/>
                  </a:lnTo>
                  <a:lnTo>
                    <a:pt x="300" y="196"/>
                  </a:lnTo>
                  <a:lnTo>
                    <a:pt x="298" y="201"/>
                  </a:lnTo>
                  <a:lnTo>
                    <a:pt x="298" y="204"/>
                  </a:lnTo>
                  <a:lnTo>
                    <a:pt x="298" y="207"/>
                  </a:lnTo>
                  <a:lnTo>
                    <a:pt x="301" y="209"/>
                  </a:lnTo>
                  <a:lnTo>
                    <a:pt x="305" y="209"/>
                  </a:lnTo>
                  <a:lnTo>
                    <a:pt x="306" y="210"/>
                  </a:lnTo>
                  <a:lnTo>
                    <a:pt x="304" y="214"/>
                  </a:lnTo>
                  <a:lnTo>
                    <a:pt x="298" y="216"/>
                  </a:lnTo>
                  <a:lnTo>
                    <a:pt x="295" y="220"/>
                  </a:lnTo>
                  <a:lnTo>
                    <a:pt x="295" y="222"/>
                  </a:lnTo>
                  <a:lnTo>
                    <a:pt x="296" y="223"/>
                  </a:lnTo>
                  <a:lnTo>
                    <a:pt x="299" y="225"/>
                  </a:lnTo>
                  <a:lnTo>
                    <a:pt x="299" y="226"/>
                  </a:lnTo>
                  <a:lnTo>
                    <a:pt x="296" y="227"/>
                  </a:lnTo>
                  <a:lnTo>
                    <a:pt x="296" y="232"/>
                  </a:lnTo>
                  <a:lnTo>
                    <a:pt x="293" y="233"/>
                  </a:lnTo>
                  <a:lnTo>
                    <a:pt x="282" y="232"/>
                  </a:lnTo>
                  <a:lnTo>
                    <a:pt x="277" y="233"/>
                  </a:lnTo>
                  <a:lnTo>
                    <a:pt x="274" y="234"/>
                  </a:lnTo>
                  <a:lnTo>
                    <a:pt x="271" y="235"/>
                  </a:lnTo>
                  <a:lnTo>
                    <a:pt x="265" y="239"/>
                  </a:lnTo>
                  <a:lnTo>
                    <a:pt x="264" y="238"/>
                  </a:lnTo>
                  <a:lnTo>
                    <a:pt x="263" y="235"/>
                  </a:lnTo>
                  <a:lnTo>
                    <a:pt x="263" y="232"/>
                  </a:lnTo>
                  <a:lnTo>
                    <a:pt x="250" y="228"/>
                  </a:lnTo>
                  <a:lnTo>
                    <a:pt x="244" y="225"/>
                  </a:lnTo>
                  <a:lnTo>
                    <a:pt x="241" y="222"/>
                  </a:lnTo>
                  <a:lnTo>
                    <a:pt x="238" y="223"/>
                  </a:lnTo>
                  <a:lnTo>
                    <a:pt x="235" y="220"/>
                  </a:lnTo>
                  <a:lnTo>
                    <a:pt x="228" y="220"/>
                  </a:lnTo>
                  <a:lnTo>
                    <a:pt x="226" y="220"/>
                  </a:lnTo>
                  <a:lnTo>
                    <a:pt x="227" y="219"/>
                  </a:lnTo>
                  <a:lnTo>
                    <a:pt x="222" y="216"/>
                  </a:lnTo>
                  <a:lnTo>
                    <a:pt x="217" y="216"/>
                  </a:lnTo>
                  <a:lnTo>
                    <a:pt x="214" y="219"/>
                  </a:lnTo>
                  <a:lnTo>
                    <a:pt x="210" y="219"/>
                  </a:lnTo>
                  <a:lnTo>
                    <a:pt x="208" y="217"/>
                  </a:lnTo>
                  <a:lnTo>
                    <a:pt x="205" y="219"/>
                  </a:lnTo>
                  <a:lnTo>
                    <a:pt x="203" y="217"/>
                  </a:lnTo>
                  <a:lnTo>
                    <a:pt x="188" y="214"/>
                  </a:lnTo>
                  <a:lnTo>
                    <a:pt x="184" y="213"/>
                  </a:lnTo>
                  <a:lnTo>
                    <a:pt x="180" y="210"/>
                  </a:lnTo>
                  <a:lnTo>
                    <a:pt x="174" y="210"/>
                  </a:lnTo>
                  <a:lnTo>
                    <a:pt x="166" y="208"/>
                  </a:lnTo>
                  <a:lnTo>
                    <a:pt x="162" y="208"/>
                  </a:lnTo>
                  <a:lnTo>
                    <a:pt x="158" y="209"/>
                  </a:lnTo>
                  <a:lnTo>
                    <a:pt x="156" y="207"/>
                  </a:lnTo>
                  <a:lnTo>
                    <a:pt x="152" y="209"/>
                  </a:lnTo>
                  <a:lnTo>
                    <a:pt x="146" y="215"/>
                  </a:lnTo>
                  <a:lnTo>
                    <a:pt x="145" y="217"/>
                  </a:lnTo>
                  <a:lnTo>
                    <a:pt x="146" y="219"/>
                  </a:lnTo>
                  <a:lnTo>
                    <a:pt x="149" y="220"/>
                  </a:lnTo>
                  <a:lnTo>
                    <a:pt x="146" y="222"/>
                  </a:lnTo>
                  <a:lnTo>
                    <a:pt x="146" y="223"/>
                  </a:lnTo>
                  <a:lnTo>
                    <a:pt x="142" y="227"/>
                  </a:lnTo>
                  <a:lnTo>
                    <a:pt x="140" y="231"/>
                  </a:lnTo>
                  <a:lnTo>
                    <a:pt x="140" y="234"/>
                  </a:lnTo>
                  <a:lnTo>
                    <a:pt x="144" y="239"/>
                  </a:lnTo>
                  <a:lnTo>
                    <a:pt x="146" y="239"/>
                  </a:lnTo>
                  <a:lnTo>
                    <a:pt x="149" y="239"/>
                  </a:lnTo>
                  <a:lnTo>
                    <a:pt x="150" y="240"/>
                  </a:lnTo>
                  <a:lnTo>
                    <a:pt x="152" y="240"/>
                  </a:lnTo>
                  <a:lnTo>
                    <a:pt x="155" y="246"/>
                  </a:lnTo>
                  <a:lnTo>
                    <a:pt x="155" y="250"/>
                  </a:lnTo>
                  <a:lnTo>
                    <a:pt x="152" y="253"/>
                  </a:lnTo>
                  <a:lnTo>
                    <a:pt x="149" y="258"/>
                  </a:lnTo>
                  <a:lnTo>
                    <a:pt x="146" y="262"/>
                  </a:lnTo>
                  <a:lnTo>
                    <a:pt x="142" y="265"/>
                  </a:lnTo>
                  <a:lnTo>
                    <a:pt x="142" y="264"/>
                  </a:lnTo>
                  <a:lnTo>
                    <a:pt x="143" y="259"/>
                  </a:lnTo>
                  <a:lnTo>
                    <a:pt x="143" y="252"/>
                  </a:lnTo>
                  <a:lnTo>
                    <a:pt x="143" y="251"/>
                  </a:lnTo>
                  <a:lnTo>
                    <a:pt x="145" y="247"/>
                  </a:lnTo>
                  <a:lnTo>
                    <a:pt x="144" y="246"/>
                  </a:lnTo>
                  <a:lnTo>
                    <a:pt x="145" y="245"/>
                  </a:lnTo>
                  <a:lnTo>
                    <a:pt x="145" y="243"/>
                  </a:lnTo>
                  <a:lnTo>
                    <a:pt x="132" y="228"/>
                  </a:lnTo>
                  <a:lnTo>
                    <a:pt x="124" y="220"/>
                  </a:lnTo>
                  <a:lnTo>
                    <a:pt x="103" y="202"/>
                  </a:lnTo>
                  <a:lnTo>
                    <a:pt x="96" y="195"/>
                  </a:lnTo>
                  <a:lnTo>
                    <a:pt x="85" y="189"/>
                  </a:lnTo>
                  <a:lnTo>
                    <a:pt x="79" y="185"/>
                  </a:lnTo>
                  <a:lnTo>
                    <a:pt x="72" y="181"/>
                  </a:lnTo>
                  <a:lnTo>
                    <a:pt x="62" y="174"/>
                  </a:lnTo>
                  <a:lnTo>
                    <a:pt x="53" y="169"/>
                  </a:lnTo>
                  <a:lnTo>
                    <a:pt x="46" y="166"/>
                  </a:lnTo>
                  <a:lnTo>
                    <a:pt x="40" y="165"/>
                  </a:lnTo>
                  <a:lnTo>
                    <a:pt x="38" y="165"/>
                  </a:lnTo>
                  <a:lnTo>
                    <a:pt x="36" y="163"/>
                  </a:lnTo>
                  <a:lnTo>
                    <a:pt x="30" y="162"/>
                  </a:lnTo>
                  <a:lnTo>
                    <a:pt x="12" y="156"/>
                  </a:lnTo>
                  <a:lnTo>
                    <a:pt x="6" y="159"/>
                  </a:lnTo>
                  <a:lnTo>
                    <a:pt x="0" y="163"/>
                  </a:lnTo>
                  <a:lnTo>
                    <a:pt x="0" y="160"/>
                  </a:lnTo>
                  <a:lnTo>
                    <a:pt x="6" y="150"/>
                  </a:lnTo>
                  <a:lnTo>
                    <a:pt x="2" y="147"/>
                  </a:lnTo>
                  <a:lnTo>
                    <a:pt x="2" y="144"/>
                  </a:lnTo>
                  <a:lnTo>
                    <a:pt x="6" y="137"/>
                  </a:lnTo>
                  <a:lnTo>
                    <a:pt x="11" y="136"/>
                  </a:lnTo>
                  <a:lnTo>
                    <a:pt x="22" y="130"/>
                  </a:lnTo>
                  <a:lnTo>
                    <a:pt x="20" y="125"/>
                  </a:lnTo>
                  <a:lnTo>
                    <a:pt x="0" y="119"/>
                  </a:lnTo>
                  <a:lnTo>
                    <a:pt x="0" y="114"/>
                  </a:lnTo>
                  <a:lnTo>
                    <a:pt x="4" y="108"/>
                  </a:lnTo>
                  <a:lnTo>
                    <a:pt x="5" y="107"/>
                  </a:lnTo>
                  <a:lnTo>
                    <a:pt x="10" y="106"/>
                  </a:lnTo>
                  <a:lnTo>
                    <a:pt x="12" y="105"/>
                  </a:lnTo>
                  <a:lnTo>
                    <a:pt x="14" y="105"/>
                  </a:lnTo>
                  <a:lnTo>
                    <a:pt x="19" y="102"/>
                  </a:lnTo>
                  <a:lnTo>
                    <a:pt x="23" y="103"/>
                  </a:lnTo>
                  <a:lnTo>
                    <a:pt x="26" y="103"/>
                  </a:lnTo>
                  <a:lnTo>
                    <a:pt x="40" y="106"/>
                  </a:lnTo>
                  <a:lnTo>
                    <a:pt x="43" y="102"/>
                  </a:lnTo>
                  <a:lnTo>
                    <a:pt x="46" y="97"/>
                  </a:lnTo>
                  <a:lnTo>
                    <a:pt x="50" y="102"/>
                  </a:lnTo>
                  <a:lnTo>
                    <a:pt x="54" y="101"/>
                  </a:lnTo>
                  <a:lnTo>
                    <a:pt x="56" y="97"/>
                  </a:lnTo>
                  <a:lnTo>
                    <a:pt x="64" y="99"/>
                  </a:lnTo>
                  <a:lnTo>
                    <a:pt x="74" y="99"/>
                  </a:lnTo>
                  <a:lnTo>
                    <a:pt x="78" y="95"/>
                  </a:lnTo>
                  <a:lnTo>
                    <a:pt x="92" y="90"/>
                  </a:lnTo>
                  <a:lnTo>
                    <a:pt x="95" y="91"/>
                  </a:lnTo>
                  <a:lnTo>
                    <a:pt x="96" y="90"/>
                  </a:lnTo>
                  <a:lnTo>
                    <a:pt x="103" y="94"/>
                  </a:lnTo>
                  <a:lnTo>
                    <a:pt x="107" y="88"/>
                  </a:lnTo>
                  <a:lnTo>
                    <a:pt x="104" y="83"/>
                  </a:lnTo>
                  <a:lnTo>
                    <a:pt x="100" y="77"/>
                  </a:lnTo>
                  <a:lnTo>
                    <a:pt x="102" y="69"/>
                  </a:lnTo>
                  <a:lnTo>
                    <a:pt x="103" y="67"/>
                  </a:lnTo>
                  <a:lnTo>
                    <a:pt x="101" y="64"/>
                  </a:lnTo>
                  <a:lnTo>
                    <a:pt x="101" y="63"/>
                  </a:lnTo>
                  <a:lnTo>
                    <a:pt x="103" y="61"/>
                  </a:lnTo>
                  <a:lnTo>
                    <a:pt x="107" y="58"/>
                  </a:lnTo>
                  <a:lnTo>
                    <a:pt x="107" y="54"/>
                  </a:lnTo>
                  <a:lnTo>
                    <a:pt x="108" y="52"/>
                  </a:lnTo>
                  <a:lnTo>
                    <a:pt x="107" y="49"/>
                  </a:lnTo>
                  <a:lnTo>
                    <a:pt x="107" y="47"/>
                  </a:lnTo>
                  <a:lnTo>
                    <a:pt x="108" y="43"/>
                  </a:lnTo>
                  <a:lnTo>
                    <a:pt x="115" y="47"/>
                  </a:lnTo>
                  <a:lnTo>
                    <a:pt x="118" y="45"/>
                  </a:lnTo>
                  <a:lnTo>
                    <a:pt x="120" y="47"/>
                  </a:lnTo>
                  <a:lnTo>
                    <a:pt x="124" y="46"/>
                  </a:lnTo>
                  <a:lnTo>
                    <a:pt x="128" y="42"/>
                  </a:lnTo>
                  <a:lnTo>
                    <a:pt x="127" y="40"/>
                  </a:lnTo>
                  <a:lnTo>
                    <a:pt x="130" y="39"/>
                  </a:lnTo>
                  <a:lnTo>
                    <a:pt x="131" y="40"/>
                  </a:lnTo>
                  <a:lnTo>
                    <a:pt x="138" y="39"/>
                  </a:lnTo>
                  <a:lnTo>
                    <a:pt x="148" y="57"/>
                  </a:lnTo>
                  <a:lnTo>
                    <a:pt x="151" y="60"/>
                  </a:lnTo>
                  <a:lnTo>
                    <a:pt x="156" y="60"/>
                  </a:lnTo>
                  <a:lnTo>
                    <a:pt x="156" y="58"/>
                  </a:lnTo>
                  <a:lnTo>
                    <a:pt x="160" y="53"/>
                  </a:lnTo>
                  <a:lnTo>
                    <a:pt x="169" y="54"/>
                  </a:lnTo>
                  <a:lnTo>
                    <a:pt x="180" y="51"/>
                  </a:lnTo>
                  <a:lnTo>
                    <a:pt x="187" y="49"/>
                  </a:lnTo>
                  <a:lnTo>
                    <a:pt x="185" y="46"/>
                  </a:lnTo>
                  <a:lnTo>
                    <a:pt x="176" y="41"/>
                  </a:lnTo>
                  <a:lnTo>
                    <a:pt x="175" y="39"/>
                  </a:lnTo>
                  <a:lnTo>
                    <a:pt x="182" y="29"/>
                  </a:lnTo>
                  <a:lnTo>
                    <a:pt x="192" y="19"/>
                  </a:lnTo>
                  <a:lnTo>
                    <a:pt x="191" y="15"/>
                  </a:lnTo>
                  <a:lnTo>
                    <a:pt x="186" y="11"/>
                  </a:lnTo>
                  <a:lnTo>
                    <a:pt x="187"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4" name="Freeform 1043"/>
            <p:cNvSpPr>
              <a:spLocks noChangeAspect="1"/>
            </p:cNvSpPr>
            <p:nvPr/>
          </p:nvSpPr>
          <p:spPr bwMode="auto">
            <a:xfrm>
              <a:off x="2939" y="3332"/>
              <a:ext cx="5" cy="3"/>
            </a:xfrm>
            <a:custGeom>
              <a:avLst/>
              <a:gdLst>
                <a:gd name="T0" fmla="*/ 1 w 9"/>
                <a:gd name="T1" fmla="*/ 1 h 6"/>
                <a:gd name="T2" fmla="*/ 1 w 9"/>
                <a:gd name="T3" fmla="*/ 1 h 6"/>
                <a:gd name="T4" fmla="*/ 0 w 9"/>
                <a:gd name="T5" fmla="*/ 1 h 6"/>
                <a:gd name="T6" fmla="*/ 0 w 9"/>
                <a:gd name="T7" fmla="*/ 1 h 6"/>
                <a:gd name="T8" fmla="*/ 1 w 9"/>
                <a:gd name="T9" fmla="*/ 0 h 6"/>
                <a:gd name="T10" fmla="*/ 1 w 9"/>
                <a:gd name="T11" fmla="*/ 0 h 6"/>
                <a:gd name="T12" fmla="*/ 1 w 9"/>
                <a:gd name="T13" fmla="*/ 1 h 6"/>
                <a:gd name="T14" fmla="*/ 1 w 9"/>
                <a:gd name="T15" fmla="*/ 1 h 6"/>
                <a:gd name="T16" fmla="*/ 1 w 9"/>
                <a:gd name="T17" fmla="*/ 1 h 6"/>
                <a:gd name="T18" fmla="*/ 1 w 9"/>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6">
                  <a:moveTo>
                    <a:pt x="7" y="6"/>
                  </a:moveTo>
                  <a:lnTo>
                    <a:pt x="1" y="4"/>
                  </a:lnTo>
                  <a:lnTo>
                    <a:pt x="0" y="3"/>
                  </a:lnTo>
                  <a:lnTo>
                    <a:pt x="0" y="2"/>
                  </a:lnTo>
                  <a:lnTo>
                    <a:pt x="3" y="0"/>
                  </a:lnTo>
                  <a:lnTo>
                    <a:pt x="5" y="0"/>
                  </a:lnTo>
                  <a:lnTo>
                    <a:pt x="8" y="1"/>
                  </a:lnTo>
                  <a:lnTo>
                    <a:pt x="9" y="2"/>
                  </a:lnTo>
                  <a:lnTo>
                    <a:pt x="9" y="4"/>
                  </a:lnTo>
                  <a:lnTo>
                    <a:pt x="7"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5" name="Freeform 1044"/>
            <p:cNvSpPr>
              <a:spLocks noChangeAspect="1"/>
            </p:cNvSpPr>
            <p:nvPr/>
          </p:nvSpPr>
          <p:spPr bwMode="auto">
            <a:xfrm>
              <a:off x="2843" y="2999"/>
              <a:ext cx="159" cy="124"/>
            </a:xfrm>
            <a:custGeom>
              <a:avLst/>
              <a:gdLst>
                <a:gd name="T0" fmla="*/ 0 w 319"/>
                <a:gd name="T1" fmla="*/ 1 h 248"/>
                <a:gd name="T2" fmla="*/ 0 w 319"/>
                <a:gd name="T3" fmla="*/ 1 h 248"/>
                <a:gd name="T4" fmla="*/ 0 w 319"/>
                <a:gd name="T5" fmla="*/ 1 h 248"/>
                <a:gd name="T6" fmla="*/ 0 w 319"/>
                <a:gd name="T7" fmla="*/ 1 h 248"/>
                <a:gd name="T8" fmla="*/ 0 w 319"/>
                <a:gd name="T9" fmla="*/ 1 h 248"/>
                <a:gd name="T10" fmla="*/ 0 w 319"/>
                <a:gd name="T11" fmla="*/ 1 h 248"/>
                <a:gd name="T12" fmla="*/ 0 w 319"/>
                <a:gd name="T13" fmla="*/ 1 h 248"/>
                <a:gd name="T14" fmla="*/ 0 w 319"/>
                <a:gd name="T15" fmla="*/ 1 h 248"/>
                <a:gd name="T16" fmla="*/ 0 w 319"/>
                <a:gd name="T17" fmla="*/ 1 h 248"/>
                <a:gd name="T18" fmla="*/ 0 w 319"/>
                <a:gd name="T19" fmla="*/ 1 h 248"/>
                <a:gd name="T20" fmla="*/ 0 w 319"/>
                <a:gd name="T21" fmla="*/ 1 h 248"/>
                <a:gd name="T22" fmla="*/ 0 w 319"/>
                <a:gd name="T23" fmla="*/ 1 h 248"/>
                <a:gd name="T24" fmla="*/ 0 w 319"/>
                <a:gd name="T25" fmla="*/ 1 h 248"/>
                <a:gd name="T26" fmla="*/ 0 w 319"/>
                <a:gd name="T27" fmla="*/ 1 h 248"/>
                <a:gd name="T28" fmla="*/ 0 w 319"/>
                <a:gd name="T29" fmla="*/ 1 h 248"/>
                <a:gd name="T30" fmla="*/ 0 w 319"/>
                <a:gd name="T31" fmla="*/ 1 h 248"/>
                <a:gd name="T32" fmla="*/ 0 w 319"/>
                <a:gd name="T33" fmla="*/ 1 h 248"/>
                <a:gd name="T34" fmla="*/ 0 w 319"/>
                <a:gd name="T35" fmla="*/ 1 h 248"/>
                <a:gd name="T36" fmla="*/ 0 w 319"/>
                <a:gd name="T37" fmla="*/ 1 h 248"/>
                <a:gd name="T38" fmla="*/ 0 w 319"/>
                <a:gd name="T39" fmla="*/ 1 h 248"/>
                <a:gd name="T40" fmla="*/ 0 w 319"/>
                <a:gd name="T41" fmla="*/ 1 h 248"/>
                <a:gd name="T42" fmla="*/ 0 w 319"/>
                <a:gd name="T43" fmla="*/ 1 h 248"/>
                <a:gd name="T44" fmla="*/ 0 w 319"/>
                <a:gd name="T45" fmla="*/ 1 h 248"/>
                <a:gd name="T46" fmla="*/ 0 w 319"/>
                <a:gd name="T47" fmla="*/ 1 h 248"/>
                <a:gd name="T48" fmla="*/ 0 w 319"/>
                <a:gd name="T49" fmla="*/ 1 h 248"/>
                <a:gd name="T50" fmla="*/ 0 w 319"/>
                <a:gd name="T51" fmla="*/ 1 h 248"/>
                <a:gd name="T52" fmla="*/ 0 w 319"/>
                <a:gd name="T53" fmla="*/ 1 h 248"/>
                <a:gd name="T54" fmla="*/ 0 w 319"/>
                <a:gd name="T55" fmla="*/ 1 h 248"/>
                <a:gd name="T56" fmla="*/ 0 w 319"/>
                <a:gd name="T57" fmla="*/ 1 h 248"/>
                <a:gd name="T58" fmla="*/ 0 w 319"/>
                <a:gd name="T59" fmla="*/ 1 h 248"/>
                <a:gd name="T60" fmla="*/ 0 w 319"/>
                <a:gd name="T61" fmla="*/ 1 h 248"/>
                <a:gd name="T62" fmla="*/ 0 w 319"/>
                <a:gd name="T63" fmla="*/ 1 h 248"/>
                <a:gd name="T64" fmla="*/ 0 w 319"/>
                <a:gd name="T65" fmla="*/ 1 h 248"/>
                <a:gd name="T66" fmla="*/ 0 w 319"/>
                <a:gd name="T67" fmla="*/ 1 h 248"/>
                <a:gd name="T68" fmla="*/ 0 w 319"/>
                <a:gd name="T69" fmla="*/ 1 h 248"/>
                <a:gd name="T70" fmla="*/ 0 w 319"/>
                <a:gd name="T71" fmla="*/ 1 h 248"/>
                <a:gd name="T72" fmla="*/ 0 w 319"/>
                <a:gd name="T73" fmla="*/ 1 h 248"/>
                <a:gd name="T74" fmla="*/ 0 w 319"/>
                <a:gd name="T75" fmla="*/ 1 h 248"/>
                <a:gd name="T76" fmla="*/ 0 w 319"/>
                <a:gd name="T77" fmla="*/ 1 h 248"/>
                <a:gd name="T78" fmla="*/ 0 w 319"/>
                <a:gd name="T79" fmla="*/ 1 h 248"/>
                <a:gd name="T80" fmla="*/ 0 w 319"/>
                <a:gd name="T81" fmla="*/ 1 h 248"/>
                <a:gd name="T82" fmla="*/ 0 w 319"/>
                <a:gd name="T83" fmla="*/ 1 h 248"/>
                <a:gd name="T84" fmla="*/ 0 w 319"/>
                <a:gd name="T85" fmla="*/ 1 h 248"/>
                <a:gd name="T86" fmla="*/ 0 w 319"/>
                <a:gd name="T87" fmla="*/ 1 h 248"/>
                <a:gd name="T88" fmla="*/ 0 w 319"/>
                <a:gd name="T89" fmla="*/ 1 h 248"/>
                <a:gd name="T90" fmla="*/ 0 w 319"/>
                <a:gd name="T91" fmla="*/ 1 h 248"/>
                <a:gd name="T92" fmla="*/ 0 w 319"/>
                <a:gd name="T93" fmla="*/ 1 h 248"/>
                <a:gd name="T94" fmla="*/ 0 w 319"/>
                <a:gd name="T95" fmla="*/ 1 h 248"/>
                <a:gd name="T96" fmla="*/ 0 w 319"/>
                <a:gd name="T97" fmla="*/ 1 h 248"/>
                <a:gd name="T98" fmla="*/ 0 w 319"/>
                <a:gd name="T99" fmla="*/ 1 h 248"/>
                <a:gd name="T100" fmla="*/ 0 w 319"/>
                <a:gd name="T101" fmla="*/ 1 h 248"/>
                <a:gd name="T102" fmla="*/ 0 w 319"/>
                <a:gd name="T103" fmla="*/ 1 h 248"/>
                <a:gd name="T104" fmla="*/ 0 w 319"/>
                <a:gd name="T105" fmla="*/ 1 h 248"/>
                <a:gd name="T106" fmla="*/ 0 w 319"/>
                <a:gd name="T107" fmla="*/ 1 h 248"/>
                <a:gd name="T108" fmla="*/ 0 w 319"/>
                <a:gd name="T109" fmla="*/ 1 h 248"/>
                <a:gd name="T110" fmla="*/ 0 w 319"/>
                <a:gd name="T111" fmla="*/ 1 h 248"/>
                <a:gd name="T112" fmla="*/ 0 w 319"/>
                <a:gd name="T113" fmla="*/ 1 h 248"/>
                <a:gd name="T114" fmla="*/ 0 w 319"/>
                <a:gd name="T115" fmla="*/ 1 h 248"/>
                <a:gd name="T116" fmla="*/ 0 w 319"/>
                <a:gd name="T117" fmla="*/ 1 h 248"/>
                <a:gd name="T118" fmla="*/ 0 w 319"/>
                <a:gd name="T119" fmla="*/ 1 h 2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19" h="248">
                  <a:moveTo>
                    <a:pt x="266" y="10"/>
                  </a:moveTo>
                  <a:lnTo>
                    <a:pt x="273" y="1"/>
                  </a:lnTo>
                  <a:lnTo>
                    <a:pt x="278" y="0"/>
                  </a:lnTo>
                  <a:lnTo>
                    <a:pt x="280" y="1"/>
                  </a:lnTo>
                  <a:lnTo>
                    <a:pt x="283" y="7"/>
                  </a:lnTo>
                  <a:lnTo>
                    <a:pt x="285" y="8"/>
                  </a:lnTo>
                  <a:lnTo>
                    <a:pt x="288" y="7"/>
                  </a:lnTo>
                  <a:lnTo>
                    <a:pt x="289" y="15"/>
                  </a:lnTo>
                  <a:lnTo>
                    <a:pt x="292" y="21"/>
                  </a:lnTo>
                  <a:lnTo>
                    <a:pt x="294" y="19"/>
                  </a:lnTo>
                  <a:lnTo>
                    <a:pt x="297" y="19"/>
                  </a:lnTo>
                  <a:lnTo>
                    <a:pt x="296" y="22"/>
                  </a:lnTo>
                  <a:lnTo>
                    <a:pt x="300" y="27"/>
                  </a:lnTo>
                  <a:lnTo>
                    <a:pt x="298" y="32"/>
                  </a:lnTo>
                  <a:lnTo>
                    <a:pt x="308" y="38"/>
                  </a:lnTo>
                  <a:lnTo>
                    <a:pt x="310" y="36"/>
                  </a:lnTo>
                  <a:lnTo>
                    <a:pt x="313" y="37"/>
                  </a:lnTo>
                  <a:lnTo>
                    <a:pt x="314" y="34"/>
                  </a:lnTo>
                  <a:lnTo>
                    <a:pt x="316" y="36"/>
                  </a:lnTo>
                  <a:lnTo>
                    <a:pt x="319" y="34"/>
                  </a:lnTo>
                  <a:lnTo>
                    <a:pt x="319" y="39"/>
                  </a:lnTo>
                  <a:lnTo>
                    <a:pt x="315" y="44"/>
                  </a:lnTo>
                  <a:lnTo>
                    <a:pt x="313" y="48"/>
                  </a:lnTo>
                  <a:lnTo>
                    <a:pt x="307" y="50"/>
                  </a:lnTo>
                  <a:lnTo>
                    <a:pt x="306" y="51"/>
                  </a:lnTo>
                  <a:lnTo>
                    <a:pt x="307" y="61"/>
                  </a:lnTo>
                  <a:lnTo>
                    <a:pt x="306" y="68"/>
                  </a:lnTo>
                  <a:lnTo>
                    <a:pt x="309" y="72"/>
                  </a:lnTo>
                  <a:lnTo>
                    <a:pt x="310" y="74"/>
                  </a:lnTo>
                  <a:lnTo>
                    <a:pt x="314" y="75"/>
                  </a:lnTo>
                  <a:lnTo>
                    <a:pt x="318" y="78"/>
                  </a:lnTo>
                  <a:lnTo>
                    <a:pt x="319" y="81"/>
                  </a:lnTo>
                  <a:lnTo>
                    <a:pt x="318" y="85"/>
                  </a:lnTo>
                  <a:lnTo>
                    <a:pt x="314" y="90"/>
                  </a:lnTo>
                  <a:lnTo>
                    <a:pt x="310" y="94"/>
                  </a:lnTo>
                  <a:lnTo>
                    <a:pt x="313" y="100"/>
                  </a:lnTo>
                  <a:lnTo>
                    <a:pt x="307" y="102"/>
                  </a:lnTo>
                  <a:lnTo>
                    <a:pt x="304" y="105"/>
                  </a:lnTo>
                  <a:lnTo>
                    <a:pt x="303" y="111"/>
                  </a:lnTo>
                  <a:lnTo>
                    <a:pt x="298" y="117"/>
                  </a:lnTo>
                  <a:lnTo>
                    <a:pt x="300" y="120"/>
                  </a:lnTo>
                  <a:lnTo>
                    <a:pt x="301" y="123"/>
                  </a:lnTo>
                  <a:lnTo>
                    <a:pt x="298" y="134"/>
                  </a:lnTo>
                  <a:lnTo>
                    <a:pt x="300" y="140"/>
                  </a:lnTo>
                  <a:lnTo>
                    <a:pt x="300" y="142"/>
                  </a:lnTo>
                  <a:lnTo>
                    <a:pt x="297" y="148"/>
                  </a:lnTo>
                  <a:lnTo>
                    <a:pt x="295" y="153"/>
                  </a:lnTo>
                  <a:lnTo>
                    <a:pt x="291" y="153"/>
                  </a:lnTo>
                  <a:lnTo>
                    <a:pt x="289" y="156"/>
                  </a:lnTo>
                  <a:lnTo>
                    <a:pt x="291" y="159"/>
                  </a:lnTo>
                  <a:lnTo>
                    <a:pt x="294" y="164"/>
                  </a:lnTo>
                  <a:lnTo>
                    <a:pt x="296" y="176"/>
                  </a:lnTo>
                  <a:lnTo>
                    <a:pt x="297" y="182"/>
                  </a:lnTo>
                  <a:lnTo>
                    <a:pt x="295" y="184"/>
                  </a:lnTo>
                  <a:lnTo>
                    <a:pt x="296" y="188"/>
                  </a:lnTo>
                  <a:lnTo>
                    <a:pt x="307" y="201"/>
                  </a:lnTo>
                  <a:lnTo>
                    <a:pt x="304" y="202"/>
                  </a:lnTo>
                  <a:lnTo>
                    <a:pt x="300" y="202"/>
                  </a:lnTo>
                  <a:lnTo>
                    <a:pt x="298" y="201"/>
                  </a:lnTo>
                  <a:lnTo>
                    <a:pt x="298" y="199"/>
                  </a:lnTo>
                  <a:lnTo>
                    <a:pt x="297" y="198"/>
                  </a:lnTo>
                  <a:lnTo>
                    <a:pt x="294" y="196"/>
                  </a:lnTo>
                  <a:lnTo>
                    <a:pt x="291" y="196"/>
                  </a:lnTo>
                  <a:lnTo>
                    <a:pt x="290" y="199"/>
                  </a:lnTo>
                  <a:lnTo>
                    <a:pt x="289" y="200"/>
                  </a:lnTo>
                  <a:lnTo>
                    <a:pt x="288" y="205"/>
                  </a:lnTo>
                  <a:lnTo>
                    <a:pt x="286" y="206"/>
                  </a:lnTo>
                  <a:lnTo>
                    <a:pt x="280" y="208"/>
                  </a:lnTo>
                  <a:lnTo>
                    <a:pt x="276" y="210"/>
                  </a:lnTo>
                  <a:lnTo>
                    <a:pt x="273" y="211"/>
                  </a:lnTo>
                  <a:lnTo>
                    <a:pt x="271" y="210"/>
                  </a:lnTo>
                  <a:lnTo>
                    <a:pt x="270" y="208"/>
                  </a:lnTo>
                  <a:lnTo>
                    <a:pt x="267" y="207"/>
                  </a:lnTo>
                  <a:lnTo>
                    <a:pt x="265" y="208"/>
                  </a:lnTo>
                  <a:lnTo>
                    <a:pt x="262" y="204"/>
                  </a:lnTo>
                  <a:lnTo>
                    <a:pt x="260" y="193"/>
                  </a:lnTo>
                  <a:lnTo>
                    <a:pt x="259" y="192"/>
                  </a:lnTo>
                  <a:lnTo>
                    <a:pt x="256" y="195"/>
                  </a:lnTo>
                  <a:lnTo>
                    <a:pt x="259" y="199"/>
                  </a:lnTo>
                  <a:lnTo>
                    <a:pt x="260" y="204"/>
                  </a:lnTo>
                  <a:lnTo>
                    <a:pt x="256" y="212"/>
                  </a:lnTo>
                  <a:lnTo>
                    <a:pt x="254" y="214"/>
                  </a:lnTo>
                  <a:lnTo>
                    <a:pt x="248" y="216"/>
                  </a:lnTo>
                  <a:lnTo>
                    <a:pt x="241" y="202"/>
                  </a:lnTo>
                  <a:lnTo>
                    <a:pt x="235" y="206"/>
                  </a:lnTo>
                  <a:lnTo>
                    <a:pt x="237" y="213"/>
                  </a:lnTo>
                  <a:lnTo>
                    <a:pt x="238" y="214"/>
                  </a:lnTo>
                  <a:lnTo>
                    <a:pt x="235" y="216"/>
                  </a:lnTo>
                  <a:lnTo>
                    <a:pt x="234" y="218"/>
                  </a:lnTo>
                  <a:lnTo>
                    <a:pt x="231" y="214"/>
                  </a:lnTo>
                  <a:lnTo>
                    <a:pt x="229" y="216"/>
                  </a:lnTo>
                  <a:lnTo>
                    <a:pt x="222" y="210"/>
                  </a:lnTo>
                  <a:lnTo>
                    <a:pt x="218" y="208"/>
                  </a:lnTo>
                  <a:lnTo>
                    <a:pt x="216" y="213"/>
                  </a:lnTo>
                  <a:lnTo>
                    <a:pt x="217" y="218"/>
                  </a:lnTo>
                  <a:lnTo>
                    <a:pt x="217" y="223"/>
                  </a:lnTo>
                  <a:lnTo>
                    <a:pt x="212" y="222"/>
                  </a:lnTo>
                  <a:lnTo>
                    <a:pt x="206" y="218"/>
                  </a:lnTo>
                  <a:lnTo>
                    <a:pt x="204" y="218"/>
                  </a:lnTo>
                  <a:lnTo>
                    <a:pt x="193" y="213"/>
                  </a:lnTo>
                  <a:lnTo>
                    <a:pt x="187" y="206"/>
                  </a:lnTo>
                  <a:lnTo>
                    <a:pt x="181" y="213"/>
                  </a:lnTo>
                  <a:lnTo>
                    <a:pt x="175" y="218"/>
                  </a:lnTo>
                  <a:lnTo>
                    <a:pt x="158" y="242"/>
                  </a:lnTo>
                  <a:lnTo>
                    <a:pt x="153" y="243"/>
                  </a:lnTo>
                  <a:lnTo>
                    <a:pt x="151" y="240"/>
                  </a:lnTo>
                  <a:lnTo>
                    <a:pt x="144" y="241"/>
                  </a:lnTo>
                  <a:lnTo>
                    <a:pt x="142" y="238"/>
                  </a:lnTo>
                  <a:lnTo>
                    <a:pt x="139" y="242"/>
                  </a:lnTo>
                  <a:lnTo>
                    <a:pt x="135" y="242"/>
                  </a:lnTo>
                  <a:lnTo>
                    <a:pt x="130" y="247"/>
                  </a:lnTo>
                  <a:lnTo>
                    <a:pt x="126" y="248"/>
                  </a:lnTo>
                  <a:lnTo>
                    <a:pt x="123" y="247"/>
                  </a:lnTo>
                  <a:lnTo>
                    <a:pt x="121" y="248"/>
                  </a:lnTo>
                  <a:lnTo>
                    <a:pt x="117" y="247"/>
                  </a:lnTo>
                  <a:lnTo>
                    <a:pt x="117" y="243"/>
                  </a:lnTo>
                  <a:lnTo>
                    <a:pt x="116" y="240"/>
                  </a:lnTo>
                  <a:lnTo>
                    <a:pt x="122" y="228"/>
                  </a:lnTo>
                  <a:lnTo>
                    <a:pt x="121" y="224"/>
                  </a:lnTo>
                  <a:lnTo>
                    <a:pt x="117" y="223"/>
                  </a:lnTo>
                  <a:lnTo>
                    <a:pt x="111" y="225"/>
                  </a:lnTo>
                  <a:lnTo>
                    <a:pt x="110" y="228"/>
                  </a:lnTo>
                  <a:lnTo>
                    <a:pt x="111" y="232"/>
                  </a:lnTo>
                  <a:lnTo>
                    <a:pt x="108" y="232"/>
                  </a:lnTo>
                  <a:lnTo>
                    <a:pt x="99" y="230"/>
                  </a:lnTo>
                  <a:lnTo>
                    <a:pt x="93" y="237"/>
                  </a:lnTo>
                  <a:lnTo>
                    <a:pt x="90" y="238"/>
                  </a:lnTo>
                  <a:lnTo>
                    <a:pt x="85" y="237"/>
                  </a:lnTo>
                  <a:lnTo>
                    <a:pt x="85" y="232"/>
                  </a:lnTo>
                  <a:lnTo>
                    <a:pt x="88" y="229"/>
                  </a:lnTo>
                  <a:lnTo>
                    <a:pt x="87" y="223"/>
                  </a:lnTo>
                  <a:lnTo>
                    <a:pt x="86" y="219"/>
                  </a:lnTo>
                  <a:lnTo>
                    <a:pt x="82" y="218"/>
                  </a:lnTo>
                  <a:lnTo>
                    <a:pt x="78" y="214"/>
                  </a:lnTo>
                  <a:lnTo>
                    <a:pt x="74" y="212"/>
                  </a:lnTo>
                  <a:lnTo>
                    <a:pt x="69" y="213"/>
                  </a:lnTo>
                  <a:lnTo>
                    <a:pt x="67" y="213"/>
                  </a:lnTo>
                  <a:lnTo>
                    <a:pt x="62" y="216"/>
                  </a:lnTo>
                  <a:lnTo>
                    <a:pt x="57" y="217"/>
                  </a:lnTo>
                  <a:lnTo>
                    <a:pt x="57" y="212"/>
                  </a:lnTo>
                  <a:lnTo>
                    <a:pt x="57" y="211"/>
                  </a:lnTo>
                  <a:lnTo>
                    <a:pt x="52" y="205"/>
                  </a:lnTo>
                  <a:lnTo>
                    <a:pt x="51" y="201"/>
                  </a:lnTo>
                  <a:lnTo>
                    <a:pt x="51" y="194"/>
                  </a:lnTo>
                  <a:lnTo>
                    <a:pt x="50" y="194"/>
                  </a:lnTo>
                  <a:lnTo>
                    <a:pt x="56" y="188"/>
                  </a:lnTo>
                  <a:lnTo>
                    <a:pt x="58" y="186"/>
                  </a:lnTo>
                  <a:lnTo>
                    <a:pt x="60" y="181"/>
                  </a:lnTo>
                  <a:lnTo>
                    <a:pt x="61" y="178"/>
                  </a:lnTo>
                  <a:lnTo>
                    <a:pt x="61" y="175"/>
                  </a:lnTo>
                  <a:lnTo>
                    <a:pt x="64" y="172"/>
                  </a:lnTo>
                  <a:lnTo>
                    <a:pt x="68" y="169"/>
                  </a:lnTo>
                  <a:lnTo>
                    <a:pt x="70" y="168"/>
                  </a:lnTo>
                  <a:lnTo>
                    <a:pt x="75" y="169"/>
                  </a:lnTo>
                  <a:lnTo>
                    <a:pt x="78" y="168"/>
                  </a:lnTo>
                  <a:lnTo>
                    <a:pt x="79" y="166"/>
                  </a:lnTo>
                  <a:lnTo>
                    <a:pt x="81" y="164"/>
                  </a:lnTo>
                  <a:lnTo>
                    <a:pt x="86" y="163"/>
                  </a:lnTo>
                  <a:lnTo>
                    <a:pt x="91" y="159"/>
                  </a:lnTo>
                  <a:lnTo>
                    <a:pt x="90" y="152"/>
                  </a:lnTo>
                  <a:lnTo>
                    <a:pt x="87" y="150"/>
                  </a:lnTo>
                  <a:lnTo>
                    <a:pt x="82" y="147"/>
                  </a:lnTo>
                  <a:lnTo>
                    <a:pt x="75" y="146"/>
                  </a:lnTo>
                  <a:lnTo>
                    <a:pt x="73" y="144"/>
                  </a:lnTo>
                  <a:lnTo>
                    <a:pt x="73" y="140"/>
                  </a:lnTo>
                  <a:lnTo>
                    <a:pt x="76" y="133"/>
                  </a:lnTo>
                  <a:lnTo>
                    <a:pt x="79" y="133"/>
                  </a:lnTo>
                  <a:lnTo>
                    <a:pt x="80" y="133"/>
                  </a:lnTo>
                  <a:lnTo>
                    <a:pt x="82" y="136"/>
                  </a:lnTo>
                  <a:lnTo>
                    <a:pt x="85" y="139"/>
                  </a:lnTo>
                  <a:lnTo>
                    <a:pt x="90" y="141"/>
                  </a:lnTo>
                  <a:lnTo>
                    <a:pt x="93" y="144"/>
                  </a:lnTo>
                  <a:lnTo>
                    <a:pt x="96" y="144"/>
                  </a:lnTo>
                  <a:lnTo>
                    <a:pt x="102" y="141"/>
                  </a:lnTo>
                  <a:lnTo>
                    <a:pt x="102" y="140"/>
                  </a:lnTo>
                  <a:lnTo>
                    <a:pt x="102" y="138"/>
                  </a:lnTo>
                  <a:lnTo>
                    <a:pt x="98" y="134"/>
                  </a:lnTo>
                  <a:lnTo>
                    <a:pt x="98" y="133"/>
                  </a:lnTo>
                  <a:lnTo>
                    <a:pt x="97" y="130"/>
                  </a:lnTo>
                  <a:lnTo>
                    <a:pt x="97" y="134"/>
                  </a:lnTo>
                  <a:lnTo>
                    <a:pt x="97" y="138"/>
                  </a:lnTo>
                  <a:lnTo>
                    <a:pt x="99" y="139"/>
                  </a:lnTo>
                  <a:lnTo>
                    <a:pt x="102" y="139"/>
                  </a:lnTo>
                  <a:lnTo>
                    <a:pt x="100" y="140"/>
                  </a:lnTo>
                  <a:lnTo>
                    <a:pt x="98" y="141"/>
                  </a:lnTo>
                  <a:lnTo>
                    <a:pt x="96" y="142"/>
                  </a:lnTo>
                  <a:lnTo>
                    <a:pt x="94" y="141"/>
                  </a:lnTo>
                  <a:lnTo>
                    <a:pt x="91" y="139"/>
                  </a:lnTo>
                  <a:lnTo>
                    <a:pt x="84" y="135"/>
                  </a:lnTo>
                  <a:lnTo>
                    <a:pt x="82" y="130"/>
                  </a:lnTo>
                  <a:lnTo>
                    <a:pt x="80" y="130"/>
                  </a:lnTo>
                  <a:lnTo>
                    <a:pt x="75" y="132"/>
                  </a:lnTo>
                  <a:lnTo>
                    <a:pt x="73" y="134"/>
                  </a:lnTo>
                  <a:lnTo>
                    <a:pt x="70" y="139"/>
                  </a:lnTo>
                  <a:lnTo>
                    <a:pt x="70" y="145"/>
                  </a:lnTo>
                  <a:lnTo>
                    <a:pt x="72" y="146"/>
                  </a:lnTo>
                  <a:lnTo>
                    <a:pt x="75" y="148"/>
                  </a:lnTo>
                  <a:lnTo>
                    <a:pt x="80" y="148"/>
                  </a:lnTo>
                  <a:lnTo>
                    <a:pt x="85" y="151"/>
                  </a:lnTo>
                  <a:lnTo>
                    <a:pt x="84" y="153"/>
                  </a:lnTo>
                  <a:lnTo>
                    <a:pt x="75" y="158"/>
                  </a:lnTo>
                  <a:lnTo>
                    <a:pt x="69" y="163"/>
                  </a:lnTo>
                  <a:lnTo>
                    <a:pt x="63" y="166"/>
                  </a:lnTo>
                  <a:lnTo>
                    <a:pt x="62" y="169"/>
                  </a:lnTo>
                  <a:lnTo>
                    <a:pt x="57" y="174"/>
                  </a:lnTo>
                  <a:lnTo>
                    <a:pt x="55" y="180"/>
                  </a:lnTo>
                  <a:lnTo>
                    <a:pt x="54" y="181"/>
                  </a:lnTo>
                  <a:lnTo>
                    <a:pt x="49" y="182"/>
                  </a:lnTo>
                  <a:lnTo>
                    <a:pt x="46" y="184"/>
                  </a:lnTo>
                  <a:lnTo>
                    <a:pt x="42" y="186"/>
                  </a:lnTo>
                  <a:lnTo>
                    <a:pt x="39" y="189"/>
                  </a:lnTo>
                  <a:lnTo>
                    <a:pt x="26" y="195"/>
                  </a:lnTo>
                  <a:lnTo>
                    <a:pt x="21" y="199"/>
                  </a:lnTo>
                  <a:lnTo>
                    <a:pt x="18" y="204"/>
                  </a:lnTo>
                  <a:lnTo>
                    <a:pt x="18" y="207"/>
                  </a:lnTo>
                  <a:lnTo>
                    <a:pt x="14" y="212"/>
                  </a:lnTo>
                  <a:lnTo>
                    <a:pt x="13" y="214"/>
                  </a:lnTo>
                  <a:lnTo>
                    <a:pt x="9" y="218"/>
                  </a:lnTo>
                  <a:lnTo>
                    <a:pt x="9" y="220"/>
                  </a:lnTo>
                  <a:lnTo>
                    <a:pt x="10" y="225"/>
                  </a:lnTo>
                  <a:lnTo>
                    <a:pt x="9" y="228"/>
                  </a:lnTo>
                  <a:lnTo>
                    <a:pt x="8" y="226"/>
                  </a:lnTo>
                  <a:lnTo>
                    <a:pt x="7" y="223"/>
                  </a:lnTo>
                  <a:lnTo>
                    <a:pt x="8" y="222"/>
                  </a:lnTo>
                  <a:lnTo>
                    <a:pt x="4" y="218"/>
                  </a:lnTo>
                  <a:lnTo>
                    <a:pt x="4" y="216"/>
                  </a:lnTo>
                  <a:lnTo>
                    <a:pt x="6" y="212"/>
                  </a:lnTo>
                  <a:lnTo>
                    <a:pt x="3" y="210"/>
                  </a:lnTo>
                  <a:lnTo>
                    <a:pt x="2" y="211"/>
                  </a:lnTo>
                  <a:lnTo>
                    <a:pt x="1" y="210"/>
                  </a:lnTo>
                  <a:lnTo>
                    <a:pt x="2" y="207"/>
                  </a:lnTo>
                  <a:lnTo>
                    <a:pt x="6" y="204"/>
                  </a:lnTo>
                  <a:lnTo>
                    <a:pt x="6" y="201"/>
                  </a:lnTo>
                  <a:lnTo>
                    <a:pt x="4" y="200"/>
                  </a:lnTo>
                  <a:lnTo>
                    <a:pt x="2" y="204"/>
                  </a:lnTo>
                  <a:lnTo>
                    <a:pt x="1" y="204"/>
                  </a:lnTo>
                  <a:lnTo>
                    <a:pt x="0" y="202"/>
                  </a:lnTo>
                  <a:lnTo>
                    <a:pt x="0" y="200"/>
                  </a:lnTo>
                  <a:lnTo>
                    <a:pt x="7" y="199"/>
                  </a:lnTo>
                  <a:lnTo>
                    <a:pt x="8" y="198"/>
                  </a:lnTo>
                  <a:lnTo>
                    <a:pt x="8" y="195"/>
                  </a:lnTo>
                  <a:lnTo>
                    <a:pt x="4" y="193"/>
                  </a:lnTo>
                  <a:lnTo>
                    <a:pt x="6" y="189"/>
                  </a:lnTo>
                  <a:lnTo>
                    <a:pt x="6" y="187"/>
                  </a:lnTo>
                  <a:lnTo>
                    <a:pt x="1" y="184"/>
                  </a:lnTo>
                  <a:lnTo>
                    <a:pt x="1" y="183"/>
                  </a:lnTo>
                  <a:lnTo>
                    <a:pt x="6" y="183"/>
                  </a:lnTo>
                  <a:lnTo>
                    <a:pt x="4" y="181"/>
                  </a:lnTo>
                  <a:lnTo>
                    <a:pt x="2" y="176"/>
                  </a:lnTo>
                  <a:lnTo>
                    <a:pt x="2" y="172"/>
                  </a:lnTo>
                  <a:lnTo>
                    <a:pt x="1" y="169"/>
                  </a:lnTo>
                  <a:lnTo>
                    <a:pt x="3" y="168"/>
                  </a:lnTo>
                  <a:lnTo>
                    <a:pt x="6" y="165"/>
                  </a:lnTo>
                  <a:lnTo>
                    <a:pt x="8" y="159"/>
                  </a:lnTo>
                  <a:lnTo>
                    <a:pt x="8" y="157"/>
                  </a:lnTo>
                  <a:lnTo>
                    <a:pt x="6" y="156"/>
                  </a:lnTo>
                  <a:lnTo>
                    <a:pt x="3" y="153"/>
                  </a:lnTo>
                  <a:lnTo>
                    <a:pt x="2" y="151"/>
                  </a:lnTo>
                  <a:lnTo>
                    <a:pt x="4" y="144"/>
                  </a:lnTo>
                  <a:lnTo>
                    <a:pt x="4" y="142"/>
                  </a:lnTo>
                  <a:lnTo>
                    <a:pt x="4" y="138"/>
                  </a:lnTo>
                  <a:lnTo>
                    <a:pt x="3" y="136"/>
                  </a:lnTo>
                  <a:lnTo>
                    <a:pt x="3" y="134"/>
                  </a:lnTo>
                  <a:lnTo>
                    <a:pt x="9" y="132"/>
                  </a:lnTo>
                  <a:lnTo>
                    <a:pt x="9" y="130"/>
                  </a:lnTo>
                  <a:lnTo>
                    <a:pt x="9" y="128"/>
                  </a:lnTo>
                  <a:lnTo>
                    <a:pt x="10" y="123"/>
                  </a:lnTo>
                  <a:lnTo>
                    <a:pt x="13" y="124"/>
                  </a:lnTo>
                  <a:lnTo>
                    <a:pt x="14" y="123"/>
                  </a:lnTo>
                  <a:lnTo>
                    <a:pt x="16" y="118"/>
                  </a:lnTo>
                  <a:lnTo>
                    <a:pt x="19" y="118"/>
                  </a:lnTo>
                  <a:lnTo>
                    <a:pt x="20" y="118"/>
                  </a:lnTo>
                  <a:lnTo>
                    <a:pt x="26" y="114"/>
                  </a:lnTo>
                  <a:lnTo>
                    <a:pt x="28" y="111"/>
                  </a:lnTo>
                  <a:lnTo>
                    <a:pt x="30" y="111"/>
                  </a:lnTo>
                  <a:lnTo>
                    <a:pt x="32" y="115"/>
                  </a:lnTo>
                  <a:lnTo>
                    <a:pt x="33" y="114"/>
                  </a:lnTo>
                  <a:lnTo>
                    <a:pt x="33" y="111"/>
                  </a:lnTo>
                  <a:lnTo>
                    <a:pt x="33" y="110"/>
                  </a:lnTo>
                  <a:lnTo>
                    <a:pt x="40" y="110"/>
                  </a:lnTo>
                  <a:lnTo>
                    <a:pt x="46" y="112"/>
                  </a:lnTo>
                  <a:lnTo>
                    <a:pt x="56" y="104"/>
                  </a:lnTo>
                  <a:lnTo>
                    <a:pt x="57" y="102"/>
                  </a:lnTo>
                  <a:lnTo>
                    <a:pt x="63" y="103"/>
                  </a:lnTo>
                  <a:lnTo>
                    <a:pt x="69" y="98"/>
                  </a:lnTo>
                  <a:lnTo>
                    <a:pt x="75" y="97"/>
                  </a:lnTo>
                  <a:lnTo>
                    <a:pt x="78" y="92"/>
                  </a:lnTo>
                  <a:lnTo>
                    <a:pt x="70" y="79"/>
                  </a:lnTo>
                  <a:lnTo>
                    <a:pt x="72" y="75"/>
                  </a:lnTo>
                  <a:lnTo>
                    <a:pt x="72" y="70"/>
                  </a:lnTo>
                  <a:lnTo>
                    <a:pt x="62" y="66"/>
                  </a:lnTo>
                  <a:lnTo>
                    <a:pt x="63" y="61"/>
                  </a:lnTo>
                  <a:lnTo>
                    <a:pt x="63" y="56"/>
                  </a:lnTo>
                  <a:lnTo>
                    <a:pt x="70" y="48"/>
                  </a:lnTo>
                  <a:lnTo>
                    <a:pt x="68" y="46"/>
                  </a:lnTo>
                  <a:lnTo>
                    <a:pt x="64" y="42"/>
                  </a:lnTo>
                  <a:lnTo>
                    <a:pt x="68" y="38"/>
                  </a:lnTo>
                  <a:lnTo>
                    <a:pt x="68" y="34"/>
                  </a:lnTo>
                  <a:lnTo>
                    <a:pt x="69" y="33"/>
                  </a:lnTo>
                  <a:lnTo>
                    <a:pt x="72" y="36"/>
                  </a:lnTo>
                  <a:lnTo>
                    <a:pt x="79" y="36"/>
                  </a:lnTo>
                  <a:lnTo>
                    <a:pt x="82" y="39"/>
                  </a:lnTo>
                  <a:lnTo>
                    <a:pt x="82" y="48"/>
                  </a:lnTo>
                  <a:lnTo>
                    <a:pt x="91" y="49"/>
                  </a:lnTo>
                  <a:lnTo>
                    <a:pt x="92" y="46"/>
                  </a:lnTo>
                  <a:lnTo>
                    <a:pt x="93" y="42"/>
                  </a:lnTo>
                  <a:lnTo>
                    <a:pt x="106" y="38"/>
                  </a:lnTo>
                  <a:lnTo>
                    <a:pt x="109" y="44"/>
                  </a:lnTo>
                  <a:lnTo>
                    <a:pt x="112" y="44"/>
                  </a:lnTo>
                  <a:lnTo>
                    <a:pt x="115" y="45"/>
                  </a:lnTo>
                  <a:lnTo>
                    <a:pt x="116" y="55"/>
                  </a:lnTo>
                  <a:lnTo>
                    <a:pt x="114" y="60"/>
                  </a:lnTo>
                  <a:lnTo>
                    <a:pt x="117" y="58"/>
                  </a:lnTo>
                  <a:lnTo>
                    <a:pt x="118" y="63"/>
                  </a:lnTo>
                  <a:lnTo>
                    <a:pt x="127" y="62"/>
                  </a:lnTo>
                  <a:lnTo>
                    <a:pt x="135" y="62"/>
                  </a:lnTo>
                  <a:lnTo>
                    <a:pt x="140" y="58"/>
                  </a:lnTo>
                  <a:lnTo>
                    <a:pt x="144" y="52"/>
                  </a:lnTo>
                  <a:lnTo>
                    <a:pt x="147" y="51"/>
                  </a:lnTo>
                  <a:lnTo>
                    <a:pt x="154" y="52"/>
                  </a:lnTo>
                  <a:lnTo>
                    <a:pt x="154" y="51"/>
                  </a:lnTo>
                  <a:lnTo>
                    <a:pt x="158" y="50"/>
                  </a:lnTo>
                  <a:lnTo>
                    <a:pt x="158" y="49"/>
                  </a:lnTo>
                  <a:lnTo>
                    <a:pt x="158" y="46"/>
                  </a:lnTo>
                  <a:lnTo>
                    <a:pt x="152" y="40"/>
                  </a:lnTo>
                  <a:lnTo>
                    <a:pt x="151" y="40"/>
                  </a:lnTo>
                  <a:lnTo>
                    <a:pt x="152" y="40"/>
                  </a:lnTo>
                  <a:lnTo>
                    <a:pt x="154" y="38"/>
                  </a:lnTo>
                  <a:lnTo>
                    <a:pt x="153" y="28"/>
                  </a:lnTo>
                  <a:lnTo>
                    <a:pt x="159" y="26"/>
                  </a:lnTo>
                  <a:lnTo>
                    <a:pt x="165" y="27"/>
                  </a:lnTo>
                  <a:lnTo>
                    <a:pt x="171" y="30"/>
                  </a:lnTo>
                  <a:lnTo>
                    <a:pt x="172" y="31"/>
                  </a:lnTo>
                  <a:lnTo>
                    <a:pt x="172" y="33"/>
                  </a:lnTo>
                  <a:lnTo>
                    <a:pt x="171" y="34"/>
                  </a:lnTo>
                  <a:lnTo>
                    <a:pt x="165" y="36"/>
                  </a:lnTo>
                  <a:lnTo>
                    <a:pt x="164" y="39"/>
                  </a:lnTo>
                  <a:lnTo>
                    <a:pt x="162" y="45"/>
                  </a:lnTo>
                  <a:lnTo>
                    <a:pt x="164" y="48"/>
                  </a:lnTo>
                  <a:lnTo>
                    <a:pt x="170" y="46"/>
                  </a:lnTo>
                  <a:lnTo>
                    <a:pt x="172" y="43"/>
                  </a:lnTo>
                  <a:lnTo>
                    <a:pt x="183" y="44"/>
                  </a:lnTo>
                  <a:lnTo>
                    <a:pt x="189" y="43"/>
                  </a:lnTo>
                  <a:lnTo>
                    <a:pt x="194" y="45"/>
                  </a:lnTo>
                  <a:lnTo>
                    <a:pt x="195" y="48"/>
                  </a:lnTo>
                  <a:lnTo>
                    <a:pt x="198" y="44"/>
                  </a:lnTo>
                  <a:lnTo>
                    <a:pt x="208" y="38"/>
                  </a:lnTo>
                  <a:lnTo>
                    <a:pt x="212" y="34"/>
                  </a:lnTo>
                  <a:lnTo>
                    <a:pt x="216" y="33"/>
                  </a:lnTo>
                  <a:lnTo>
                    <a:pt x="223" y="33"/>
                  </a:lnTo>
                  <a:lnTo>
                    <a:pt x="226" y="36"/>
                  </a:lnTo>
                  <a:lnTo>
                    <a:pt x="234" y="31"/>
                  </a:lnTo>
                  <a:lnTo>
                    <a:pt x="247" y="40"/>
                  </a:lnTo>
                  <a:lnTo>
                    <a:pt x="250" y="46"/>
                  </a:lnTo>
                  <a:lnTo>
                    <a:pt x="255" y="48"/>
                  </a:lnTo>
                  <a:lnTo>
                    <a:pt x="256" y="44"/>
                  </a:lnTo>
                  <a:lnTo>
                    <a:pt x="258" y="38"/>
                  </a:lnTo>
                  <a:lnTo>
                    <a:pt x="259" y="36"/>
                  </a:lnTo>
                  <a:lnTo>
                    <a:pt x="254" y="27"/>
                  </a:lnTo>
                  <a:lnTo>
                    <a:pt x="250" y="26"/>
                  </a:lnTo>
                  <a:lnTo>
                    <a:pt x="248" y="20"/>
                  </a:lnTo>
                  <a:lnTo>
                    <a:pt x="249" y="16"/>
                  </a:lnTo>
                  <a:lnTo>
                    <a:pt x="253" y="15"/>
                  </a:lnTo>
                  <a:lnTo>
                    <a:pt x="259" y="16"/>
                  </a:lnTo>
                  <a:lnTo>
                    <a:pt x="26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6" name="Freeform 1045"/>
            <p:cNvSpPr>
              <a:spLocks noChangeAspect="1"/>
            </p:cNvSpPr>
            <p:nvPr/>
          </p:nvSpPr>
          <p:spPr bwMode="auto">
            <a:xfrm>
              <a:off x="2947" y="3173"/>
              <a:ext cx="184" cy="158"/>
            </a:xfrm>
            <a:custGeom>
              <a:avLst/>
              <a:gdLst>
                <a:gd name="T0" fmla="*/ 0 w 370"/>
                <a:gd name="T1" fmla="*/ 1 h 315"/>
                <a:gd name="T2" fmla="*/ 0 w 370"/>
                <a:gd name="T3" fmla="*/ 1 h 315"/>
                <a:gd name="T4" fmla="*/ 0 w 370"/>
                <a:gd name="T5" fmla="*/ 1 h 315"/>
                <a:gd name="T6" fmla="*/ 0 w 370"/>
                <a:gd name="T7" fmla="*/ 1 h 315"/>
                <a:gd name="T8" fmla="*/ 0 w 370"/>
                <a:gd name="T9" fmla="*/ 1 h 315"/>
                <a:gd name="T10" fmla="*/ 0 w 370"/>
                <a:gd name="T11" fmla="*/ 1 h 315"/>
                <a:gd name="T12" fmla="*/ 0 w 370"/>
                <a:gd name="T13" fmla="*/ 1 h 315"/>
                <a:gd name="T14" fmla="*/ 0 w 370"/>
                <a:gd name="T15" fmla="*/ 1 h 315"/>
                <a:gd name="T16" fmla="*/ 0 w 370"/>
                <a:gd name="T17" fmla="*/ 1 h 315"/>
                <a:gd name="T18" fmla="*/ 0 w 370"/>
                <a:gd name="T19" fmla="*/ 1 h 315"/>
                <a:gd name="T20" fmla="*/ 0 w 370"/>
                <a:gd name="T21" fmla="*/ 1 h 315"/>
                <a:gd name="T22" fmla="*/ 0 w 370"/>
                <a:gd name="T23" fmla="*/ 1 h 315"/>
                <a:gd name="T24" fmla="*/ 0 w 370"/>
                <a:gd name="T25" fmla="*/ 1 h 315"/>
                <a:gd name="T26" fmla="*/ 0 w 370"/>
                <a:gd name="T27" fmla="*/ 1 h 315"/>
                <a:gd name="T28" fmla="*/ 0 w 370"/>
                <a:gd name="T29" fmla="*/ 1 h 315"/>
                <a:gd name="T30" fmla="*/ 0 w 370"/>
                <a:gd name="T31" fmla="*/ 1 h 315"/>
                <a:gd name="T32" fmla="*/ 0 w 370"/>
                <a:gd name="T33" fmla="*/ 1 h 315"/>
                <a:gd name="T34" fmla="*/ 0 w 370"/>
                <a:gd name="T35" fmla="*/ 1 h 315"/>
                <a:gd name="T36" fmla="*/ 0 w 370"/>
                <a:gd name="T37" fmla="*/ 1 h 315"/>
                <a:gd name="T38" fmla="*/ 0 w 370"/>
                <a:gd name="T39" fmla="*/ 1 h 315"/>
                <a:gd name="T40" fmla="*/ 0 w 370"/>
                <a:gd name="T41" fmla="*/ 1 h 315"/>
                <a:gd name="T42" fmla="*/ 0 w 370"/>
                <a:gd name="T43" fmla="*/ 1 h 315"/>
                <a:gd name="T44" fmla="*/ 0 w 370"/>
                <a:gd name="T45" fmla="*/ 1 h 315"/>
                <a:gd name="T46" fmla="*/ 0 w 370"/>
                <a:gd name="T47" fmla="*/ 1 h 315"/>
                <a:gd name="T48" fmla="*/ 0 w 370"/>
                <a:gd name="T49" fmla="*/ 1 h 315"/>
                <a:gd name="T50" fmla="*/ 0 w 370"/>
                <a:gd name="T51" fmla="*/ 1 h 315"/>
                <a:gd name="T52" fmla="*/ 0 w 370"/>
                <a:gd name="T53" fmla="*/ 1 h 315"/>
                <a:gd name="T54" fmla="*/ 0 w 370"/>
                <a:gd name="T55" fmla="*/ 1 h 315"/>
                <a:gd name="T56" fmla="*/ 0 w 370"/>
                <a:gd name="T57" fmla="*/ 1 h 315"/>
                <a:gd name="T58" fmla="*/ 0 w 370"/>
                <a:gd name="T59" fmla="*/ 1 h 315"/>
                <a:gd name="T60" fmla="*/ 0 w 370"/>
                <a:gd name="T61" fmla="*/ 1 h 315"/>
                <a:gd name="T62" fmla="*/ 0 w 370"/>
                <a:gd name="T63" fmla="*/ 1 h 315"/>
                <a:gd name="T64" fmla="*/ 0 w 370"/>
                <a:gd name="T65" fmla="*/ 1 h 315"/>
                <a:gd name="T66" fmla="*/ 0 w 370"/>
                <a:gd name="T67" fmla="*/ 1 h 315"/>
                <a:gd name="T68" fmla="*/ 0 w 370"/>
                <a:gd name="T69" fmla="*/ 1 h 315"/>
                <a:gd name="T70" fmla="*/ 0 w 370"/>
                <a:gd name="T71" fmla="*/ 1 h 315"/>
                <a:gd name="T72" fmla="*/ 0 w 370"/>
                <a:gd name="T73" fmla="*/ 1 h 315"/>
                <a:gd name="T74" fmla="*/ 0 w 370"/>
                <a:gd name="T75" fmla="*/ 1 h 315"/>
                <a:gd name="T76" fmla="*/ 0 w 370"/>
                <a:gd name="T77" fmla="*/ 1 h 315"/>
                <a:gd name="T78" fmla="*/ 0 w 370"/>
                <a:gd name="T79" fmla="*/ 1 h 315"/>
                <a:gd name="T80" fmla="*/ 0 w 370"/>
                <a:gd name="T81" fmla="*/ 1 h 315"/>
                <a:gd name="T82" fmla="*/ 0 w 370"/>
                <a:gd name="T83" fmla="*/ 1 h 315"/>
                <a:gd name="T84" fmla="*/ 0 w 370"/>
                <a:gd name="T85" fmla="*/ 1 h 315"/>
                <a:gd name="T86" fmla="*/ 0 w 370"/>
                <a:gd name="T87" fmla="*/ 1 h 315"/>
                <a:gd name="T88" fmla="*/ 0 w 370"/>
                <a:gd name="T89" fmla="*/ 1 h 315"/>
                <a:gd name="T90" fmla="*/ 0 w 370"/>
                <a:gd name="T91" fmla="*/ 1 h 315"/>
                <a:gd name="T92" fmla="*/ 0 w 370"/>
                <a:gd name="T93" fmla="*/ 1 h 315"/>
                <a:gd name="T94" fmla="*/ 0 w 370"/>
                <a:gd name="T95" fmla="*/ 1 h 315"/>
                <a:gd name="T96" fmla="*/ 0 w 370"/>
                <a:gd name="T97" fmla="*/ 1 h 315"/>
                <a:gd name="T98" fmla="*/ 0 w 370"/>
                <a:gd name="T99" fmla="*/ 1 h 315"/>
                <a:gd name="T100" fmla="*/ 0 w 370"/>
                <a:gd name="T101" fmla="*/ 1 h 315"/>
                <a:gd name="T102" fmla="*/ 0 w 370"/>
                <a:gd name="T103" fmla="*/ 1 h 315"/>
                <a:gd name="T104" fmla="*/ 0 w 370"/>
                <a:gd name="T105" fmla="*/ 1 h 315"/>
                <a:gd name="T106" fmla="*/ 0 w 370"/>
                <a:gd name="T107" fmla="*/ 1 h 315"/>
                <a:gd name="T108" fmla="*/ 0 w 370"/>
                <a:gd name="T109" fmla="*/ 1 h 3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15">
                  <a:moveTo>
                    <a:pt x="168" y="2"/>
                  </a:moveTo>
                  <a:lnTo>
                    <a:pt x="169" y="2"/>
                  </a:lnTo>
                  <a:lnTo>
                    <a:pt x="178" y="5"/>
                  </a:lnTo>
                  <a:lnTo>
                    <a:pt x="186" y="5"/>
                  </a:lnTo>
                  <a:lnTo>
                    <a:pt x="195" y="2"/>
                  </a:lnTo>
                  <a:lnTo>
                    <a:pt x="205" y="5"/>
                  </a:lnTo>
                  <a:lnTo>
                    <a:pt x="208" y="5"/>
                  </a:lnTo>
                  <a:lnTo>
                    <a:pt x="213" y="2"/>
                  </a:lnTo>
                  <a:lnTo>
                    <a:pt x="215" y="3"/>
                  </a:lnTo>
                  <a:lnTo>
                    <a:pt x="216" y="5"/>
                  </a:lnTo>
                  <a:lnTo>
                    <a:pt x="219" y="5"/>
                  </a:lnTo>
                  <a:lnTo>
                    <a:pt x="222" y="5"/>
                  </a:lnTo>
                  <a:lnTo>
                    <a:pt x="223" y="6"/>
                  </a:lnTo>
                  <a:lnTo>
                    <a:pt x="229" y="6"/>
                  </a:lnTo>
                  <a:lnTo>
                    <a:pt x="234" y="8"/>
                  </a:lnTo>
                  <a:lnTo>
                    <a:pt x="241" y="11"/>
                  </a:lnTo>
                  <a:lnTo>
                    <a:pt x="255" y="11"/>
                  </a:lnTo>
                  <a:lnTo>
                    <a:pt x="256" y="6"/>
                  </a:lnTo>
                  <a:lnTo>
                    <a:pt x="259" y="1"/>
                  </a:lnTo>
                  <a:lnTo>
                    <a:pt x="264" y="0"/>
                  </a:lnTo>
                  <a:lnTo>
                    <a:pt x="271" y="8"/>
                  </a:lnTo>
                  <a:lnTo>
                    <a:pt x="276" y="11"/>
                  </a:lnTo>
                  <a:lnTo>
                    <a:pt x="292" y="8"/>
                  </a:lnTo>
                  <a:lnTo>
                    <a:pt x="295" y="11"/>
                  </a:lnTo>
                  <a:lnTo>
                    <a:pt x="304" y="11"/>
                  </a:lnTo>
                  <a:lnTo>
                    <a:pt x="311" y="9"/>
                  </a:lnTo>
                  <a:lnTo>
                    <a:pt x="323" y="14"/>
                  </a:lnTo>
                  <a:lnTo>
                    <a:pt x="328" y="13"/>
                  </a:lnTo>
                  <a:lnTo>
                    <a:pt x="331" y="14"/>
                  </a:lnTo>
                  <a:lnTo>
                    <a:pt x="336" y="14"/>
                  </a:lnTo>
                  <a:lnTo>
                    <a:pt x="339" y="15"/>
                  </a:lnTo>
                  <a:lnTo>
                    <a:pt x="340" y="15"/>
                  </a:lnTo>
                  <a:lnTo>
                    <a:pt x="341" y="17"/>
                  </a:lnTo>
                  <a:lnTo>
                    <a:pt x="342" y="19"/>
                  </a:lnTo>
                  <a:lnTo>
                    <a:pt x="348" y="20"/>
                  </a:lnTo>
                  <a:lnTo>
                    <a:pt x="351" y="21"/>
                  </a:lnTo>
                  <a:lnTo>
                    <a:pt x="355" y="26"/>
                  </a:lnTo>
                  <a:lnTo>
                    <a:pt x="357" y="27"/>
                  </a:lnTo>
                  <a:lnTo>
                    <a:pt x="357" y="29"/>
                  </a:lnTo>
                  <a:lnTo>
                    <a:pt x="358" y="32"/>
                  </a:lnTo>
                  <a:lnTo>
                    <a:pt x="360" y="32"/>
                  </a:lnTo>
                  <a:lnTo>
                    <a:pt x="363" y="36"/>
                  </a:lnTo>
                  <a:lnTo>
                    <a:pt x="366" y="50"/>
                  </a:lnTo>
                  <a:lnTo>
                    <a:pt x="370" y="62"/>
                  </a:lnTo>
                  <a:lnTo>
                    <a:pt x="367" y="69"/>
                  </a:lnTo>
                  <a:lnTo>
                    <a:pt x="364" y="74"/>
                  </a:lnTo>
                  <a:lnTo>
                    <a:pt x="357" y="77"/>
                  </a:lnTo>
                  <a:lnTo>
                    <a:pt x="348" y="68"/>
                  </a:lnTo>
                  <a:lnTo>
                    <a:pt x="346" y="67"/>
                  </a:lnTo>
                  <a:lnTo>
                    <a:pt x="342" y="71"/>
                  </a:lnTo>
                  <a:lnTo>
                    <a:pt x="335" y="85"/>
                  </a:lnTo>
                  <a:lnTo>
                    <a:pt x="336" y="93"/>
                  </a:lnTo>
                  <a:lnTo>
                    <a:pt x="340" y="104"/>
                  </a:lnTo>
                  <a:lnTo>
                    <a:pt x="340" y="114"/>
                  </a:lnTo>
                  <a:lnTo>
                    <a:pt x="345" y="113"/>
                  </a:lnTo>
                  <a:lnTo>
                    <a:pt x="346" y="110"/>
                  </a:lnTo>
                  <a:lnTo>
                    <a:pt x="353" y="119"/>
                  </a:lnTo>
                  <a:lnTo>
                    <a:pt x="363" y="139"/>
                  </a:lnTo>
                  <a:lnTo>
                    <a:pt x="357" y="144"/>
                  </a:lnTo>
                  <a:lnTo>
                    <a:pt x="351" y="152"/>
                  </a:lnTo>
                  <a:lnTo>
                    <a:pt x="346" y="155"/>
                  </a:lnTo>
                  <a:lnTo>
                    <a:pt x="336" y="151"/>
                  </a:lnTo>
                  <a:lnTo>
                    <a:pt x="334" y="152"/>
                  </a:lnTo>
                  <a:lnTo>
                    <a:pt x="324" y="167"/>
                  </a:lnTo>
                  <a:lnTo>
                    <a:pt x="319" y="174"/>
                  </a:lnTo>
                  <a:lnTo>
                    <a:pt x="318" y="177"/>
                  </a:lnTo>
                  <a:lnTo>
                    <a:pt x="307" y="206"/>
                  </a:lnTo>
                  <a:lnTo>
                    <a:pt x="306" y="212"/>
                  </a:lnTo>
                  <a:lnTo>
                    <a:pt x="309" y="216"/>
                  </a:lnTo>
                  <a:lnTo>
                    <a:pt x="300" y="230"/>
                  </a:lnTo>
                  <a:lnTo>
                    <a:pt x="300" y="234"/>
                  </a:lnTo>
                  <a:lnTo>
                    <a:pt x="303" y="240"/>
                  </a:lnTo>
                  <a:lnTo>
                    <a:pt x="306" y="246"/>
                  </a:lnTo>
                  <a:lnTo>
                    <a:pt x="304" y="253"/>
                  </a:lnTo>
                  <a:lnTo>
                    <a:pt x="304" y="254"/>
                  </a:lnTo>
                  <a:lnTo>
                    <a:pt x="303" y="253"/>
                  </a:lnTo>
                  <a:lnTo>
                    <a:pt x="300" y="254"/>
                  </a:lnTo>
                  <a:lnTo>
                    <a:pt x="299" y="254"/>
                  </a:lnTo>
                  <a:lnTo>
                    <a:pt x="295" y="255"/>
                  </a:lnTo>
                  <a:lnTo>
                    <a:pt x="292" y="254"/>
                  </a:lnTo>
                  <a:lnTo>
                    <a:pt x="291" y="254"/>
                  </a:lnTo>
                  <a:lnTo>
                    <a:pt x="289" y="257"/>
                  </a:lnTo>
                  <a:lnTo>
                    <a:pt x="287" y="257"/>
                  </a:lnTo>
                  <a:lnTo>
                    <a:pt x="285" y="255"/>
                  </a:lnTo>
                  <a:lnTo>
                    <a:pt x="283" y="253"/>
                  </a:lnTo>
                  <a:lnTo>
                    <a:pt x="282" y="253"/>
                  </a:lnTo>
                  <a:lnTo>
                    <a:pt x="276" y="255"/>
                  </a:lnTo>
                  <a:lnTo>
                    <a:pt x="276" y="261"/>
                  </a:lnTo>
                  <a:lnTo>
                    <a:pt x="275" y="261"/>
                  </a:lnTo>
                  <a:lnTo>
                    <a:pt x="273" y="260"/>
                  </a:lnTo>
                  <a:lnTo>
                    <a:pt x="273" y="258"/>
                  </a:lnTo>
                  <a:lnTo>
                    <a:pt x="270" y="259"/>
                  </a:lnTo>
                  <a:lnTo>
                    <a:pt x="270" y="266"/>
                  </a:lnTo>
                  <a:lnTo>
                    <a:pt x="271" y="270"/>
                  </a:lnTo>
                  <a:lnTo>
                    <a:pt x="270" y="272"/>
                  </a:lnTo>
                  <a:lnTo>
                    <a:pt x="271" y="277"/>
                  </a:lnTo>
                  <a:lnTo>
                    <a:pt x="269" y="278"/>
                  </a:lnTo>
                  <a:lnTo>
                    <a:pt x="270" y="279"/>
                  </a:lnTo>
                  <a:lnTo>
                    <a:pt x="273" y="278"/>
                  </a:lnTo>
                  <a:lnTo>
                    <a:pt x="274" y="276"/>
                  </a:lnTo>
                  <a:lnTo>
                    <a:pt x="274" y="279"/>
                  </a:lnTo>
                  <a:lnTo>
                    <a:pt x="274" y="281"/>
                  </a:lnTo>
                  <a:lnTo>
                    <a:pt x="259" y="284"/>
                  </a:lnTo>
                  <a:lnTo>
                    <a:pt x="255" y="284"/>
                  </a:lnTo>
                  <a:lnTo>
                    <a:pt x="253" y="281"/>
                  </a:lnTo>
                  <a:lnTo>
                    <a:pt x="251" y="281"/>
                  </a:lnTo>
                  <a:lnTo>
                    <a:pt x="252" y="278"/>
                  </a:lnTo>
                  <a:lnTo>
                    <a:pt x="253" y="273"/>
                  </a:lnTo>
                  <a:lnTo>
                    <a:pt x="255" y="271"/>
                  </a:lnTo>
                  <a:lnTo>
                    <a:pt x="256" y="269"/>
                  </a:lnTo>
                  <a:lnTo>
                    <a:pt x="256" y="267"/>
                  </a:lnTo>
                  <a:lnTo>
                    <a:pt x="252" y="267"/>
                  </a:lnTo>
                  <a:lnTo>
                    <a:pt x="253" y="264"/>
                  </a:lnTo>
                  <a:lnTo>
                    <a:pt x="255" y="265"/>
                  </a:lnTo>
                  <a:lnTo>
                    <a:pt x="255" y="264"/>
                  </a:lnTo>
                  <a:lnTo>
                    <a:pt x="255" y="263"/>
                  </a:lnTo>
                  <a:lnTo>
                    <a:pt x="253" y="261"/>
                  </a:lnTo>
                  <a:lnTo>
                    <a:pt x="255" y="261"/>
                  </a:lnTo>
                  <a:lnTo>
                    <a:pt x="258" y="261"/>
                  </a:lnTo>
                  <a:lnTo>
                    <a:pt x="258" y="260"/>
                  </a:lnTo>
                  <a:lnTo>
                    <a:pt x="257" y="260"/>
                  </a:lnTo>
                  <a:lnTo>
                    <a:pt x="253" y="258"/>
                  </a:lnTo>
                  <a:lnTo>
                    <a:pt x="252" y="255"/>
                  </a:lnTo>
                  <a:lnTo>
                    <a:pt x="252" y="252"/>
                  </a:lnTo>
                  <a:lnTo>
                    <a:pt x="249" y="252"/>
                  </a:lnTo>
                  <a:lnTo>
                    <a:pt x="249" y="253"/>
                  </a:lnTo>
                  <a:lnTo>
                    <a:pt x="250" y="257"/>
                  </a:lnTo>
                  <a:lnTo>
                    <a:pt x="249" y="257"/>
                  </a:lnTo>
                  <a:lnTo>
                    <a:pt x="246" y="258"/>
                  </a:lnTo>
                  <a:lnTo>
                    <a:pt x="238" y="254"/>
                  </a:lnTo>
                  <a:lnTo>
                    <a:pt x="237" y="253"/>
                  </a:lnTo>
                  <a:lnTo>
                    <a:pt x="235" y="253"/>
                  </a:lnTo>
                  <a:lnTo>
                    <a:pt x="233" y="254"/>
                  </a:lnTo>
                  <a:lnTo>
                    <a:pt x="231" y="252"/>
                  </a:lnTo>
                  <a:lnTo>
                    <a:pt x="231" y="255"/>
                  </a:lnTo>
                  <a:lnTo>
                    <a:pt x="238" y="257"/>
                  </a:lnTo>
                  <a:lnTo>
                    <a:pt x="238" y="258"/>
                  </a:lnTo>
                  <a:lnTo>
                    <a:pt x="238" y="260"/>
                  </a:lnTo>
                  <a:lnTo>
                    <a:pt x="237" y="261"/>
                  </a:lnTo>
                  <a:lnTo>
                    <a:pt x="237" y="263"/>
                  </a:lnTo>
                  <a:lnTo>
                    <a:pt x="240" y="261"/>
                  </a:lnTo>
                  <a:lnTo>
                    <a:pt x="240" y="265"/>
                  </a:lnTo>
                  <a:lnTo>
                    <a:pt x="245" y="271"/>
                  </a:lnTo>
                  <a:lnTo>
                    <a:pt x="243" y="272"/>
                  </a:lnTo>
                  <a:lnTo>
                    <a:pt x="243" y="273"/>
                  </a:lnTo>
                  <a:lnTo>
                    <a:pt x="246" y="272"/>
                  </a:lnTo>
                  <a:lnTo>
                    <a:pt x="246" y="273"/>
                  </a:lnTo>
                  <a:lnTo>
                    <a:pt x="247" y="276"/>
                  </a:lnTo>
                  <a:lnTo>
                    <a:pt x="247" y="277"/>
                  </a:lnTo>
                  <a:lnTo>
                    <a:pt x="245" y="278"/>
                  </a:lnTo>
                  <a:lnTo>
                    <a:pt x="241" y="281"/>
                  </a:lnTo>
                  <a:lnTo>
                    <a:pt x="243" y="282"/>
                  </a:lnTo>
                  <a:lnTo>
                    <a:pt x="245" y="282"/>
                  </a:lnTo>
                  <a:lnTo>
                    <a:pt x="246" y="282"/>
                  </a:lnTo>
                  <a:lnTo>
                    <a:pt x="244" y="284"/>
                  </a:lnTo>
                  <a:lnTo>
                    <a:pt x="241" y="287"/>
                  </a:lnTo>
                  <a:lnTo>
                    <a:pt x="240" y="285"/>
                  </a:lnTo>
                  <a:lnTo>
                    <a:pt x="237" y="282"/>
                  </a:lnTo>
                  <a:lnTo>
                    <a:pt x="227" y="279"/>
                  </a:lnTo>
                  <a:lnTo>
                    <a:pt x="225" y="277"/>
                  </a:lnTo>
                  <a:lnTo>
                    <a:pt x="225" y="276"/>
                  </a:lnTo>
                  <a:lnTo>
                    <a:pt x="220" y="269"/>
                  </a:lnTo>
                  <a:lnTo>
                    <a:pt x="215" y="265"/>
                  </a:lnTo>
                  <a:lnTo>
                    <a:pt x="211" y="265"/>
                  </a:lnTo>
                  <a:lnTo>
                    <a:pt x="205" y="261"/>
                  </a:lnTo>
                  <a:lnTo>
                    <a:pt x="195" y="255"/>
                  </a:lnTo>
                  <a:lnTo>
                    <a:pt x="191" y="252"/>
                  </a:lnTo>
                  <a:lnTo>
                    <a:pt x="190" y="251"/>
                  </a:lnTo>
                  <a:lnTo>
                    <a:pt x="180" y="241"/>
                  </a:lnTo>
                  <a:lnTo>
                    <a:pt x="173" y="231"/>
                  </a:lnTo>
                  <a:lnTo>
                    <a:pt x="171" y="231"/>
                  </a:lnTo>
                  <a:lnTo>
                    <a:pt x="169" y="230"/>
                  </a:lnTo>
                  <a:lnTo>
                    <a:pt x="171" y="227"/>
                  </a:lnTo>
                  <a:lnTo>
                    <a:pt x="171" y="223"/>
                  </a:lnTo>
                  <a:lnTo>
                    <a:pt x="173" y="221"/>
                  </a:lnTo>
                  <a:lnTo>
                    <a:pt x="173" y="219"/>
                  </a:lnTo>
                  <a:lnTo>
                    <a:pt x="169" y="218"/>
                  </a:lnTo>
                  <a:lnTo>
                    <a:pt x="172" y="219"/>
                  </a:lnTo>
                  <a:lnTo>
                    <a:pt x="168" y="223"/>
                  </a:lnTo>
                  <a:lnTo>
                    <a:pt x="168" y="227"/>
                  </a:lnTo>
                  <a:lnTo>
                    <a:pt x="166" y="234"/>
                  </a:lnTo>
                  <a:lnTo>
                    <a:pt x="163" y="229"/>
                  </a:lnTo>
                  <a:lnTo>
                    <a:pt x="161" y="228"/>
                  </a:lnTo>
                  <a:lnTo>
                    <a:pt x="161" y="227"/>
                  </a:lnTo>
                  <a:lnTo>
                    <a:pt x="151" y="222"/>
                  </a:lnTo>
                  <a:lnTo>
                    <a:pt x="150" y="223"/>
                  </a:lnTo>
                  <a:lnTo>
                    <a:pt x="149" y="223"/>
                  </a:lnTo>
                  <a:lnTo>
                    <a:pt x="145" y="219"/>
                  </a:lnTo>
                  <a:lnTo>
                    <a:pt x="144" y="217"/>
                  </a:lnTo>
                  <a:lnTo>
                    <a:pt x="143" y="216"/>
                  </a:lnTo>
                  <a:lnTo>
                    <a:pt x="142" y="217"/>
                  </a:lnTo>
                  <a:lnTo>
                    <a:pt x="142" y="219"/>
                  </a:lnTo>
                  <a:lnTo>
                    <a:pt x="145" y="222"/>
                  </a:lnTo>
                  <a:lnTo>
                    <a:pt x="150" y="224"/>
                  </a:lnTo>
                  <a:lnTo>
                    <a:pt x="154" y="225"/>
                  </a:lnTo>
                  <a:lnTo>
                    <a:pt x="156" y="227"/>
                  </a:lnTo>
                  <a:lnTo>
                    <a:pt x="162" y="234"/>
                  </a:lnTo>
                  <a:lnTo>
                    <a:pt x="167" y="240"/>
                  </a:lnTo>
                  <a:lnTo>
                    <a:pt x="169" y="242"/>
                  </a:lnTo>
                  <a:lnTo>
                    <a:pt x="169" y="245"/>
                  </a:lnTo>
                  <a:lnTo>
                    <a:pt x="177" y="251"/>
                  </a:lnTo>
                  <a:lnTo>
                    <a:pt x="178" y="253"/>
                  </a:lnTo>
                  <a:lnTo>
                    <a:pt x="179" y="251"/>
                  </a:lnTo>
                  <a:lnTo>
                    <a:pt x="180" y="251"/>
                  </a:lnTo>
                  <a:lnTo>
                    <a:pt x="181" y="251"/>
                  </a:lnTo>
                  <a:lnTo>
                    <a:pt x="183" y="255"/>
                  </a:lnTo>
                  <a:lnTo>
                    <a:pt x="183" y="259"/>
                  </a:lnTo>
                  <a:lnTo>
                    <a:pt x="187" y="263"/>
                  </a:lnTo>
                  <a:lnTo>
                    <a:pt x="187" y="264"/>
                  </a:lnTo>
                  <a:lnTo>
                    <a:pt x="186" y="265"/>
                  </a:lnTo>
                  <a:lnTo>
                    <a:pt x="189" y="264"/>
                  </a:lnTo>
                  <a:lnTo>
                    <a:pt x="190" y="265"/>
                  </a:lnTo>
                  <a:lnTo>
                    <a:pt x="191" y="265"/>
                  </a:lnTo>
                  <a:lnTo>
                    <a:pt x="191" y="264"/>
                  </a:lnTo>
                  <a:lnTo>
                    <a:pt x="192" y="264"/>
                  </a:lnTo>
                  <a:lnTo>
                    <a:pt x="192" y="266"/>
                  </a:lnTo>
                  <a:lnTo>
                    <a:pt x="186" y="272"/>
                  </a:lnTo>
                  <a:lnTo>
                    <a:pt x="181" y="279"/>
                  </a:lnTo>
                  <a:lnTo>
                    <a:pt x="178" y="281"/>
                  </a:lnTo>
                  <a:lnTo>
                    <a:pt x="172" y="279"/>
                  </a:lnTo>
                  <a:lnTo>
                    <a:pt x="165" y="279"/>
                  </a:lnTo>
                  <a:lnTo>
                    <a:pt x="162" y="279"/>
                  </a:lnTo>
                  <a:lnTo>
                    <a:pt x="162" y="276"/>
                  </a:lnTo>
                  <a:lnTo>
                    <a:pt x="161" y="271"/>
                  </a:lnTo>
                  <a:lnTo>
                    <a:pt x="159" y="272"/>
                  </a:lnTo>
                  <a:lnTo>
                    <a:pt x="159" y="269"/>
                  </a:lnTo>
                  <a:lnTo>
                    <a:pt x="154" y="266"/>
                  </a:lnTo>
                  <a:lnTo>
                    <a:pt x="153" y="265"/>
                  </a:lnTo>
                  <a:lnTo>
                    <a:pt x="150" y="263"/>
                  </a:lnTo>
                  <a:lnTo>
                    <a:pt x="150" y="264"/>
                  </a:lnTo>
                  <a:lnTo>
                    <a:pt x="153" y="267"/>
                  </a:lnTo>
                  <a:lnTo>
                    <a:pt x="157" y="270"/>
                  </a:lnTo>
                  <a:lnTo>
                    <a:pt x="157" y="272"/>
                  </a:lnTo>
                  <a:lnTo>
                    <a:pt x="159" y="273"/>
                  </a:lnTo>
                  <a:lnTo>
                    <a:pt x="160" y="273"/>
                  </a:lnTo>
                  <a:lnTo>
                    <a:pt x="161" y="275"/>
                  </a:lnTo>
                  <a:lnTo>
                    <a:pt x="160" y="279"/>
                  </a:lnTo>
                  <a:lnTo>
                    <a:pt x="161" y="281"/>
                  </a:lnTo>
                  <a:lnTo>
                    <a:pt x="165" y="283"/>
                  </a:lnTo>
                  <a:lnTo>
                    <a:pt x="167" y="283"/>
                  </a:lnTo>
                  <a:lnTo>
                    <a:pt x="165" y="285"/>
                  </a:lnTo>
                  <a:lnTo>
                    <a:pt x="161" y="288"/>
                  </a:lnTo>
                  <a:lnTo>
                    <a:pt x="156" y="288"/>
                  </a:lnTo>
                  <a:lnTo>
                    <a:pt x="136" y="293"/>
                  </a:lnTo>
                  <a:lnTo>
                    <a:pt x="131" y="294"/>
                  </a:lnTo>
                  <a:lnTo>
                    <a:pt x="127" y="293"/>
                  </a:lnTo>
                  <a:lnTo>
                    <a:pt x="124" y="290"/>
                  </a:lnTo>
                  <a:lnTo>
                    <a:pt x="124" y="291"/>
                  </a:lnTo>
                  <a:lnTo>
                    <a:pt x="126" y="296"/>
                  </a:lnTo>
                  <a:lnTo>
                    <a:pt x="126" y="297"/>
                  </a:lnTo>
                  <a:lnTo>
                    <a:pt x="125" y="299"/>
                  </a:lnTo>
                  <a:lnTo>
                    <a:pt x="123" y="299"/>
                  </a:lnTo>
                  <a:lnTo>
                    <a:pt x="123" y="300"/>
                  </a:lnTo>
                  <a:lnTo>
                    <a:pt x="125" y="300"/>
                  </a:lnTo>
                  <a:lnTo>
                    <a:pt x="124" y="302"/>
                  </a:lnTo>
                  <a:lnTo>
                    <a:pt x="121" y="306"/>
                  </a:lnTo>
                  <a:lnTo>
                    <a:pt x="120" y="306"/>
                  </a:lnTo>
                  <a:lnTo>
                    <a:pt x="119" y="305"/>
                  </a:lnTo>
                  <a:lnTo>
                    <a:pt x="118" y="308"/>
                  </a:lnTo>
                  <a:lnTo>
                    <a:pt x="115" y="308"/>
                  </a:lnTo>
                  <a:lnTo>
                    <a:pt x="114" y="308"/>
                  </a:lnTo>
                  <a:lnTo>
                    <a:pt x="112" y="312"/>
                  </a:lnTo>
                  <a:lnTo>
                    <a:pt x="113" y="313"/>
                  </a:lnTo>
                  <a:lnTo>
                    <a:pt x="115" y="314"/>
                  </a:lnTo>
                  <a:lnTo>
                    <a:pt x="118" y="314"/>
                  </a:lnTo>
                  <a:lnTo>
                    <a:pt x="119" y="315"/>
                  </a:lnTo>
                  <a:lnTo>
                    <a:pt x="114" y="315"/>
                  </a:lnTo>
                  <a:lnTo>
                    <a:pt x="106" y="308"/>
                  </a:lnTo>
                  <a:lnTo>
                    <a:pt x="90" y="303"/>
                  </a:lnTo>
                  <a:lnTo>
                    <a:pt x="78" y="301"/>
                  </a:lnTo>
                  <a:lnTo>
                    <a:pt x="77" y="301"/>
                  </a:lnTo>
                  <a:lnTo>
                    <a:pt x="77" y="300"/>
                  </a:lnTo>
                  <a:lnTo>
                    <a:pt x="81" y="297"/>
                  </a:lnTo>
                  <a:lnTo>
                    <a:pt x="78" y="295"/>
                  </a:lnTo>
                  <a:lnTo>
                    <a:pt x="75" y="294"/>
                  </a:lnTo>
                  <a:lnTo>
                    <a:pt x="65" y="296"/>
                  </a:lnTo>
                  <a:lnTo>
                    <a:pt x="63" y="294"/>
                  </a:lnTo>
                  <a:lnTo>
                    <a:pt x="64" y="290"/>
                  </a:lnTo>
                  <a:lnTo>
                    <a:pt x="61" y="282"/>
                  </a:lnTo>
                  <a:lnTo>
                    <a:pt x="59" y="283"/>
                  </a:lnTo>
                  <a:lnTo>
                    <a:pt x="49" y="289"/>
                  </a:lnTo>
                  <a:lnTo>
                    <a:pt x="48" y="285"/>
                  </a:lnTo>
                  <a:lnTo>
                    <a:pt x="48" y="281"/>
                  </a:lnTo>
                  <a:lnTo>
                    <a:pt x="47" y="279"/>
                  </a:lnTo>
                  <a:lnTo>
                    <a:pt x="45" y="276"/>
                  </a:lnTo>
                  <a:lnTo>
                    <a:pt x="46" y="273"/>
                  </a:lnTo>
                  <a:lnTo>
                    <a:pt x="43" y="265"/>
                  </a:lnTo>
                  <a:lnTo>
                    <a:pt x="45" y="264"/>
                  </a:lnTo>
                  <a:lnTo>
                    <a:pt x="46" y="258"/>
                  </a:lnTo>
                  <a:lnTo>
                    <a:pt x="47" y="257"/>
                  </a:lnTo>
                  <a:lnTo>
                    <a:pt x="48" y="254"/>
                  </a:lnTo>
                  <a:lnTo>
                    <a:pt x="47" y="249"/>
                  </a:lnTo>
                  <a:lnTo>
                    <a:pt x="46" y="247"/>
                  </a:lnTo>
                  <a:lnTo>
                    <a:pt x="46" y="243"/>
                  </a:lnTo>
                  <a:lnTo>
                    <a:pt x="48" y="242"/>
                  </a:lnTo>
                  <a:lnTo>
                    <a:pt x="48" y="241"/>
                  </a:lnTo>
                  <a:lnTo>
                    <a:pt x="43" y="239"/>
                  </a:lnTo>
                  <a:lnTo>
                    <a:pt x="34" y="241"/>
                  </a:lnTo>
                  <a:lnTo>
                    <a:pt x="33" y="240"/>
                  </a:lnTo>
                  <a:lnTo>
                    <a:pt x="34" y="236"/>
                  </a:lnTo>
                  <a:lnTo>
                    <a:pt x="33" y="233"/>
                  </a:lnTo>
                  <a:lnTo>
                    <a:pt x="34" y="230"/>
                  </a:lnTo>
                  <a:lnTo>
                    <a:pt x="34" y="227"/>
                  </a:lnTo>
                  <a:lnTo>
                    <a:pt x="40" y="225"/>
                  </a:lnTo>
                  <a:lnTo>
                    <a:pt x="42" y="222"/>
                  </a:lnTo>
                  <a:lnTo>
                    <a:pt x="42" y="217"/>
                  </a:lnTo>
                  <a:lnTo>
                    <a:pt x="45" y="215"/>
                  </a:lnTo>
                  <a:lnTo>
                    <a:pt x="43" y="212"/>
                  </a:lnTo>
                  <a:lnTo>
                    <a:pt x="39" y="211"/>
                  </a:lnTo>
                  <a:lnTo>
                    <a:pt x="34" y="210"/>
                  </a:lnTo>
                  <a:lnTo>
                    <a:pt x="31" y="211"/>
                  </a:lnTo>
                  <a:lnTo>
                    <a:pt x="29" y="215"/>
                  </a:lnTo>
                  <a:lnTo>
                    <a:pt x="27" y="216"/>
                  </a:lnTo>
                  <a:lnTo>
                    <a:pt x="16" y="204"/>
                  </a:lnTo>
                  <a:lnTo>
                    <a:pt x="12" y="194"/>
                  </a:lnTo>
                  <a:lnTo>
                    <a:pt x="4" y="189"/>
                  </a:lnTo>
                  <a:lnTo>
                    <a:pt x="1" y="188"/>
                  </a:lnTo>
                  <a:lnTo>
                    <a:pt x="0" y="185"/>
                  </a:lnTo>
                  <a:lnTo>
                    <a:pt x="1" y="182"/>
                  </a:lnTo>
                  <a:lnTo>
                    <a:pt x="4" y="183"/>
                  </a:lnTo>
                  <a:lnTo>
                    <a:pt x="12" y="177"/>
                  </a:lnTo>
                  <a:lnTo>
                    <a:pt x="22" y="177"/>
                  </a:lnTo>
                  <a:lnTo>
                    <a:pt x="23" y="176"/>
                  </a:lnTo>
                  <a:lnTo>
                    <a:pt x="25" y="176"/>
                  </a:lnTo>
                  <a:lnTo>
                    <a:pt x="25" y="181"/>
                  </a:lnTo>
                  <a:lnTo>
                    <a:pt x="27" y="185"/>
                  </a:lnTo>
                  <a:lnTo>
                    <a:pt x="34" y="174"/>
                  </a:lnTo>
                  <a:lnTo>
                    <a:pt x="37" y="173"/>
                  </a:lnTo>
                  <a:lnTo>
                    <a:pt x="41" y="180"/>
                  </a:lnTo>
                  <a:lnTo>
                    <a:pt x="43" y="182"/>
                  </a:lnTo>
                  <a:lnTo>
                    <a:pt x="47" y="181"/>
                  </a:lnTo>
                  <a:lnTo>
                    <a:pt x="67" y="188"/>
                  </a:lnTo>
                  <a:lnTo>
                    <a:pt x="72" y="188"/>
                  </a:lnTo>
                  <a:lnTo>
                    <a:pt x="85" y="200"/>
                  </a:lnTo>
                  <a:lnTo>
                    <a:pt x="90" y="203"/>
                  </a:lnTo>
                  <a:lnTo>
                    <a:pt x="95" y="198"/>
                  </a:lnTo>
                  <a:lnTo>
                    <a:pt x="102" y="198"/>
                  </a:lnTo>
                  <a:lnTo>
                    <a:pt x="106" y="188"/>
                  </a:lnTo>
                  <a:lnTo>
                    <a:pt x="102" y="187"/>
                  </a:lnTo>
                  <a:lnTo>
                    <a:pt x="101" y="183"/>
                  </a:lnTo>
                  <a:lnTo>
                    <a:pt x="101" y="180"/>
                  </a:lnTo>
                  <a:lnTo>
                    <a:pt x="101" y="177"/>
                  </a:lnTo>
                  <a:lnTo>
                    <a:pt x="109" y="174"/>
                  </a:lnTo>
                  <a:lnTo>
                    <a:pt x="107" y="170"/>
                  </a:lnTo>
                  <a:lnTo>
                    <a:pt x="108" y="168"/>
                  </a:lnTo>
                  <a:lnTo>
                    <a:pt x="99" y="162"/>
                  </a:lnTo>
                  <a:lnTo>
                    <a:pt x="99" y="159"/>
                  </a:lnTo>
                  <a:lnTo>
                    <a:pt x="100" y="150"/>
                  </a:lnTo>
                  <a:lnTo>
                    <a:pt x="100" y="144"/>
                  </a:lnTo>
                  <a:lnTo>
                    <a:pt x="100" y="140"/>
                  </a:lnTo>
                  <a:lnTo>
                    <a:pt x="100" y="135"/>
                  </a:lnTo>
                  <a:lnTo>
                    <a:pt x="100" y="128"/>
                  </a:lnTo>
                  <a:lnTo>
                    <a:pt x="101" y="125"/>
                  </a:lnTo>
                  <a:lnTo>
                    <a:pt x="100" y="121"/>
                  </a:lnTo>
                  <a:lnTo>
                    <a:pt x="91" y="117"/>
                  </a:lnTo>
                  <a:lnTo>
                    <a:pt x="93" y="108"/>
                  </a:lnTo>
                  <a:lnTo>
                    <a:pt x="93" y="104"/>
                  </a:lnTo>
                  <a:lnTo>
                    <a:pt x="90" y="101"/>
                  </a:lnTo>
                  <a:lnTo>
                    <a:pt x="85" y="85"/>
                  </a:lnTo>
                  <a:lnTo>
                    <a:pt x="83" y="81"/>
                  </a:lnTo>
                  <a:lnTo>
                    <a:pt x="82" y="72"/>
                  </a:lnTo>
                  <a:lnTo>
                    <a:pt x="81" y="67"/>
                  </a:lnTo>
                  <a:lnTo>
                    <a:pt x="82" y="65"/>
                  </a:lnTo>
                  <a:lnTo>
                    <a:pt x="91" y="67"/>
                  </a:lnTo>
                  <a:lnTo>
                    <a:pt x="96" y="66"/>
                  </a:lnTo>
                  <a:lnTo>
                    <a:pt x="102" y="68"/>
                  </a:lnTo>
                  <a:lnTo>
                    <a:pt x="105" y="63"/>
                  </a:lnTo>
                  <a:lnTo>
                    <a:pt x="107" y="63"/>
                  </a:lnTo>
                  <a:lnTo>
                    <a:pt x="109" y="59"/>
                  </a:lnTo>
                  <a:lnTo>
                    <a:pt x="117" y="57"/>
                  </a:lnTo>
                  <a:lnTo>
                    <a:pt x="126" y="62"/>
                  </a:lnTo>
                  <a:lnTo>
                    <a:pt x="130" y="61"/>
                  </a:lnTo>
                  <a:lnTo>
                    <a:pt x="131" y="57"/>
                  </a:lnTo>
                  <a:lnTo>
                    <a:pt x="130" y="55"/>
                  </a:lnTo>
                  <a:lnTo>
                    <a:pt x="129" y="54"/>
                  </a:lnTo>
                  <a:lnTo>
                    <a:pt x="129" y="51"/>
                  </a:lnTo>
                  <a:lnTo>
                    <a:pt x="130" y="47"/>
                  </a:lnTo>
                  <a:lnTo>
                    <a:pt x="135" y="42"/>
                  </a:lnTo>
                  <a:lnTo>
                    <a:pt x="135" y="33"/>
                  </a:lnTo>
                  <a:lnTo>
                    <a:pt x="132" y="30"/>
                  </a:lnTo>
                  <a:lnTo>
                    <a:pt x="132" y="25"/>
                  </a:lnTo>
                  <a:lnTo>
                    <a:pt x="133" y="19"/>
                  </a:lnTo>
                  <a:lnTo>
                    <a:pt x="137" y="19"/>
                  </a:lnTo>
                  <a:lnTo>
                    <a:pt x="141" y="23"/>
                  </a:lnTo>
                  <a:lnTo>
                    <a:pt x="144" y="23"/>
                  </a:lnTo>
                  <a:lnTo>
                    <a:pt x="156" y="21"/>
                  </a:lnTo>
                  <a:lnTo>
                    <a:pt x="161" y="19"/>
                  </a:lnTo>
                  <a:lnTo>
                    <a:pt x="159" y="14"/>
                  </a:lnTo>
                  <a:lnTo>
                    <a:pt x="165" y="5"/>
                  </a:lnTo>
                  <a:lnTo>
                    <a:pt x="168"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7" name="Freeform 1046"/>
            <p:cNvSpPr>
              <a:spLocks noChangeAspect="1"/>
            </p:cNvSpPr>
            <p:nvPr/>
          </p:nvSpPr>
          <p:spPr bwMode="auto">
            <a:xfrm>
              <a:off x="3084" y="3302"/>
              <a:ext cx="13" cy="15"/>
            </a:xfrm>
            <a:custGeom>
              <a:avLst/>
              <a:gdLst>
                <a:gd name="T0" fmla="*/ 1 w 26"/>
                <a:gd name="T1" fmla="*/ 1 h 29"/>
                <a:gd name="T2" fmla="*/ 1 w 26"/>
                <a:gd name="T3" fmla="*/ 1 h 29"/>
                <a:gd name="T4" fmla="*/ 1 w 26"/>
                <a:gd name="T5" fmla="*/ 1 h 29"/>
                <a:gd name="T6" fmla="*/ 1 w 26"/>
                <a:gd name="T7" fmla="*/ 1 h 29"/>
                <a:gd name="T8" fmla="*/ 0 w 26"/>
                <a:gd name="T9" fmla="*/ 1 h 29"/>
                <a:gd name="T10" fmla="*/ 1 w 26"/>
                <a:gd name="T11" fmla="*/ 1 h 29"/>
                <a:gd name="T12" fmla="*/ 1 w 26"/>
                <a:gd name="T13" fmla="*/ 1 h 29"/>
                <a:gd name="T14" fmla="*/ 1 w 26"/>
                <a:gd name="T15" fmla="*/ 1 h 29"/>
                <a:gd name="T16" fmla="*/ 1 w 26"/>
                <a:gd name="T17" fmla="*/ 1 h 29"/>
                <a:gd name="T18" fmla="*/ 1 w 26"/>
                <a:gd name="T19" fmla="*/ 1 h 29"/>
                <a:gd name="T20" fmla="*/ 1 w 26"/>
                <a:gd name="T21" fmla="*/ 1 h 29"/>
                <a:gd name="T22" fmla="*/ 1 w 26"/>
                <a:gd name="T23" fmla="*/ 1 h 29"/>
                <a:gd name="T24" fmla="*/ 1 w 26"/>
                <a:gd name="T25" fmla="*/ 1 h 29"/>
                <a:gd name="T26" fmla="*/ 1 w 26"/>
                <a:gd name="T27" fmla="*/ 0 h 29"/>
                <a:gd name="T28" fmla="*/ 1 w 26"/>
                <a:gd name="T29" fmla="*/ 1 h 29"/>
                <a:gd name="T30" fmla="*/ 1 w 26"/>
                <a:gd name="T31" fmla="*/ 1 h 29"/>
                <a:gd name="T32" fmla="*/ 1 w 26"/>
                <a:gd name="T33" fmla="*/ 1 h 29"/>
                <a:gd name="T34" fmla="*/ 1 w 26"/>
                <a:gd name="T35" fmla="*/ 1 h 29"/>
                <a:gd name="T36" fmla="*/ 1 w 26"/>
                <a:gd name="T37" fmla="*/ 1 h 29"/>
                <a:gd name="T38" fmla="*/ 1 w 26"/>
                <a:gd name="T39" fmla="*/ 1 h 29"/>
                <a:gd name="T40" fmla="*/ 1 w 26"/>
                <a:gd name="T41" fmla="*/ 1 h 29"/>
                <a:gd name="T42" fmla="*/ 1 w 26"/>
                <a:gd name="T43" fmla="*/ 1 h 29"/>
                <a:gd name="T44" fmla="*/ 1 w 26"/>
                <a:gd name="T45" fmla="*/ 1 h 29"/>
                <a:gd name="T46" fmla="*/ 1 w 26"/>
                <a:gd name="T47" fmla="*/ 1 h 29"/>
                <a:gd name="T48" fmla="*/ 1 w 26"/>
                <a:gd name="T49" fmla="*/ 1 h 29"/>
                <a:gd name="T50" fmla="*/ 1 w 26"/>
                <a:gd name="T51" fmla="*/ 1 h 29"/>
                <a:gd name="T52" fmla="*/ 1 w 26"/>
                <a:gd name="T53" fmla="*/ 1 h 29"/>
                <a:gd name="T54" fmla="*/ 1 w 26"/>
                <a:gd name="T55" fmla="*/ 1 h 29"/>
                <a:gd name="T56" fmla="*/ 1 w 26"/>
                <a:gd name="T57" fmla="*/ 1 h 29"/>
                <a:gd name="T58" fmla="*/ 1 w 26"/>
                <a:gd name="T59" fmla="*/ 1 h 29"/>
                <a:gd name="T60" fmla="*/ 1 w 26"/>
                <a:gd name="T61" fmla="*/ 1 h 29"/>
                <a:gd name="T62" fmla="*/ 1 w 26"/>
                <a:gd name="T63" fmla="*/ 1 h 29"/>
                <a:gd name="T64" fmla="*/ 1 w 26"/>
                <a:gd name="T65" fmla="*/ 1 h 29"/>
                <a:gd name="T66" fmla="*/ 1 w 26"/>
                <a:gd name="T67" fmla="*/ 1 h 29"/>
                <a:gd name="T68" fmla="*/ 1 w 26"/>
                <a:gd name="T69" fmla="*/ 1 h 29"/>
                <a:gd name="T70" fmla="*/ 1 w 26"/>
                <a:gd name="T71" fmla="*/ 1 h 29"/>
                <a:gd name="T72" fmla="*/ 1 w 26"/>
                <a:gd name="T73" fmla="*/ 1 h 29"/>
                <a:gd name="T74" fmla="*/ 1 w 26"/>
                <a:gd name="T75" fmla="*/ 1 h 29"/>
                <a:gd name="T76" fmla="*/ 1 w 26"/>
                <a:gd name="T77" fmla="*/ 1 h 29"/>
                <a:gd name="T78" fmla="*/ 1 w 26"/>
                <a:gd name="T79" fmla="*/ 1 h 29"/>
                <a:gd name="T80" fmla="*/ 1 w 26"/>
                <a:gd name="T81" fmla="*/ 1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 h="29">
                  <a:moveTo>
                    <a:pt x="24" y="29"/>
                  </a:moveTo>
                  <a:lnTo>
                    <a:pt x="14" y="25"/>
                  </a:lnTo>
                  <a:lnTo>
                    <a:pt x="2" y="24"/>
                  </a:lnTo>
                  <a:lnTo>
                    <a:pt x="1" y="23"/>
                  </a:lnTo>
                  <a:lnTo>
                    <a:pt x="0" y="20"/>
                  </a:lnTo>
                  <a:lnTo>
                    <a:pt x="1" y="19"/>
                  </a:lnTo>
                  <a:lnTo>
                    <a:pt x="2" y="20"/>
                  </a:lnTo>
                  <a:lnTo>
                    <a:pt x="4" y="19"/>
                  </a:lnTo>
                  <a:lnTo>
                    <a:pt x="5" y="19"/>
                  </a:lnTo>
                  <a:lnTo>
                    <a:pt x="8" y="19"/>
                  </a:lnTo>
                  <a:lnTo>
                    <a:pt x="11" y="17"/>
                  </a:lnTo>
                  <a:lnTo>
                    <a:pt x="13" y="8"/>
                  </a:lnTo>
                  <a:lnTo>
                    <a:pt x="13" y="3"/>
                  </a:lnTo>
                  <a:lnTo>
                    <a:pt x="18" y="0"/>
                  </a:lnTo>
                  <a:lnTo>
                    <a:pt x="18" y="1"/>
                  </a:lnTo>
                  <a:lnTo>
                    <a:pt x="20" y="1"/>
                  </a:lnTo>
                  <a:lnTo>
                    <a:pt x="23" y="3"/>
                  </a:lnTo>
                  <a:lnTo>
                    <a:pt x="23" y="6"/>
                  </a:lnTo>
                  <a:lnTo>
                    <a:pt x="22" y="8"/>
                  </a:lnTo>
                  <a:lnTo>
                    <a:pt x="22" y="12"/>
                  </a:lnTo>
                  <a:lnTo>
                    <a:pt x="19" y="11"/>
                  </a:lnTo>
                  <a:lnTo>
                    <a:pt x="18" y="12"/>
                  </a:lnTo>
                  <a:lnTo>
                    <a:pt x="20" y="12"/>
                  </a:lnTo>
                  <a:lnTo>
                    <a:pt x="19" y="13"/>
                  </a:lnTo>
                  <a:lnTo>
                    <a:pt x="17" y="13"/>
                  </a:lnTo>
                  <a:lnTo>
                    <a:pt x="18" y="14"/>
                  </a:lnTo>
                  <a:lnTo>
                    <a:pt x="20" y="14"/>
                  </a:lnTo>
                  <a:lnTo>
                    <a:pt x="22" y="15"/>
                  </a:lnTo>
                  <a:lnTo>
                    <a:pt x="22" y="17"/>
                  </a:lnTo>
                  <a:lnTo>
                    <a:pt x="22" y="19"/>
                  </a:lnTo>
                  <a:lnTo>
                    <a:pt x="19" y="21"/>
                  </a:lnTo>
                  <a:lnTo>
                    <a:pt x="20" y="21"/>
                  </a:lnTo>
                  <a:lnTo>
                    <a:pt x="22" y="21"/>
                  </a:lnTo>
                  <a:lnTo>
                    <a:pt x="23" y="24"/>
                  </a:lnTo>
                  <a:lnTo>
                    <a:pt x="22" y="25"/>
                  </a:lnTo>
                  <a:lnTo>
                    <a:pt x="23" y="25"/>
                  </a:lnTo>
                  <a:lnTo>
                    <a:pt x="26" y="23"/>
                  </a:lnTo>
                  <a:lnTo>
                    <a:pt x="26" y="24"/>
                  </a:lnTo>
                  <a:lnTo>
                    <a:pt x="26" y="26"/>
                  </a:lnTo>
                  <a:lnTo>
                    <a:pt x="26" y="27"/>
                  </a:lnTo>
                  <a:lnTo>
                    <a:pt x="24" y="2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8" name="Freeform 1047"/>
            <p:cNvSpPr>
              <a:spLocks noChangeAspect="1"/>
            </p:cNvSpPr>
            <p:nvPr/>
          </p:nvSpPr>
          <p:spPr bwMode="auto">
            <a:xfrm>
              <a:off x="2782" y="2915"/>
              <a:ext cx="201" cy="146"/>
            </a:xfrm>
            <a:custGeom>
              <a:avLst/>
              <a:gdLst>
                <a:gd name="T0" fmla="*/ 0 w 403"/>
                <a:gd name="T1" fmla="*/ 1 h 291"/>
                <a:gd name="T2" fmla="*/ 0 w 403"/>
                <a:gd name="T3" fmla="*/ 1 h 291"/>
                <a:gd name="T4" fmla="*/ 0 w 403"/>
                <a:gd name="T5" fmla="*/ 1 h 291"/>
                <a:gd name="T6" fmla="*/ 0 w 403"/>
                <a:gd name="T7" fmla="*/ 1 h 291"/>
                <a:gd name="T8" fmla="*/ 0 w 403"/>
                <a:gd name="T9" fmla="*/ 1 h 291"/>
                <a:gd name="T10" fmla="*/ 0 w 403"/>
                <a:gd name="T11" fmla="*/ 1 h 291"/>
                <a:gd name="T12" fmla="*/ 0 w 403"/>
                <a:gd name="T13" fmla="*/ 1 h 291"/>
                <a:gd name="T14" fmla="*/ 0 w 403"/>
                <a:gd name="T15" fmla="*/ 1 h 291"/>
                <a:gd name="T16" fmla="*/ 0 w 403"/>
                <a:gd name="T17" fmla="*/ 1 h 291"/>
                <a:gd name="T18" fmla="*/ 0 w 403"/>
                <a:gd name="T19" fmla="*/ 1 h 291"/>
                <a:gd name="T20" fmla="*/ 0 w 403"/>
                <a:gd name="T21" fmla="*/ 1 h 291"/>
                <a:gd name="T22" fmla="*/ 0 w 403"/>
                <a:gd name="T23" fmla="*/ 1 h 291"/>
                <a:gd name="T24" fmla="*/ 0 w 403"/>
                <a:gd name="T25" fmla="*/ 1 h 291"/>
                <a:gd name="T26" fmla="*/ 0 w 403"/>
                <a:gd name="T27" fmla="*/ 1 h 291"/>
                <a:gd name="T28" fmla="*/ 0 w 403"/>
                <a:gd name="T29" fmla="*/ 1 h 291"/>
                <a:gd name="T30" fmla="*/ 0 w 403"/>
                <a:gd name="T31" fmla="*/ 1 h 291"/>
                <a:gd name="T32" fmla="*/ 0 w 403"/>
                <a:gd name="T33" fmla="*/ 1 h 291"/>
                <a:gd name="T34" fmla="*/ 0 w 403"/>
                <a:gd name="T35" fmla="*/ 1 h 291"/>
                <a:gd name="T36" fmla="*/ 0 w 403"/>
                <a:gd name="T37" fmla="*/ 1 h 291"/>
                <a:gd name="T38" fmla="*/ 0 w 403"/>
                <a:gd name="T39" fmla="*/ 1 h 291"/>
                <a:gd name="T40" fmla="*/ 0 w 403"/>
                <a:gd name="T41" fmla="*/ 1 h 291"/>
                <a:gd name="T42" fmla="*/ 0 w 403"/>
                <a:gd name="T43" fmla="*/ 1 h 291"/>
                <a:gd name="T44" fmla="*/ 0 w 403"/>
                <a:gd name="T45" fmla="*/ 1 h 291"/>
                <a:gd name="T46" fmla="*/ 0 w 403"/>
                <a:gd name="T47" fmla="*/ 1 h 291"/>
                <a:gd name="T48" fmla="*/ 0 w 403"/>
                <a:gd name="T49" fmla="*/ 1 h 291"/>
                <a:gd name="T50" fmla="*/ 0 w 403"/>
                <a:gd name="T51" fmla="*/ 1 h 291"/>
                <a:gd name="T52" fmla="*/ 0 w 403"/>
                <a:gd name="T53" fmla="*/ 1 h 291"/>
                <a:gd name="T54" fmla="*/ 0 w 403"/>
                <a:gd name="T55" fmla="*/ 1 h 291"/>
                <a:gd name="T56" fmla="*/ 0 w 403"/>
                <a:gd name="T57" fmla="*/ 1 h 291"/>
                <a:gd name="T58" fmla="*/ 0 w 403"/>
                <a:gd name="T59" fmla="*/ 1 h 291"/>
                <a:gd name="T60" fmla="*/ 0 w 403"/>
                <a:gd name="T61" fmla="*/ 1 h 291"/>
                <a:gd name="T62" fmla="*/ 0 w 403"/>
                <a:gd name="T63" fmla="*/ 1 h 291"/>
                <a:gd name="T64" fmla="*/ 0 w 403"/>
                <a:gd name="T65" fmla="*/ 1 h 291"/>
                <a:gd name="T66" fmla="*/ 0 w 403"/>
                <a:gd name="T67" fmla="*/ 1 h 291"/>
                <a:gd name="T68" fmla="*/ 0 w 403"/>
                <a:gd name="T69" fmla="*/ 1 h 291"/>
                <a:gd name="T70" fmla="*/ 0 w 403"/>
                <a:gd name="T71" fmla="*/ 1 h 291"/>
                <a:gd name="T72" fmla="*/ 0 w 403"/>
                <a:gd name="T73" fmla="*/ 1 h 291"/>
                <a:gd name="T74" fmla="*/ 0 w 403"/>
                <a:gd name="T75" fmla="*/ 1 h 291"/>
                <a:gd name="T76" fmla="*/ 0 w 403"/>
                <a:gd name="T77" fmla="*/ 1 h 291"/>
                <a:gd name="T78" fmla="*/ 0 w 403"/>
                <a:gd name="T79" fmla="*/ 1 h 291"/>
                <a:gd name="T80" fmla="*/ 0 w 403"/>
                <a:gd name="T81" fmla="*/ 1 h 291"/>
                <a:gd name="T82" fmla="*/ 0 w 403"/>
                <a:gd name="T83" fmla="*/ 1 h 291"/>
                <a:gd name="T84" fmla="*/ 0 w 403"/>
                <a:gd name="T85" fmla="*/ 1 h 291"/>
                <a:gd name="T86" fmla="*/ 0 w 403"/>
                <a:gd name="T87" fmla="*/ 1 h 291"/>
                <a:gd name="T88" fmla="*/ 0 w 403"/>
                <a:gd name="T89" fmla="*/ 1 h 291"/>
                <a:gd name="T90" fmla="*/ 0 w 403"/>
                <a:gd name="T91" fmla="*/ 1 h 291"/>
                <a:gd name="T92" fmla="*/ 0 w 403"/>
                <a:gd name="T93" fmla="*/ 1 h 291"/>
                <a:gd name="T94" fmla="*/ 0 w 403"/>
                <a:gd name="T95" fmla="*/ 1 h 291"/>
                <a:gd name="T96" fmla="*/ 0 w 403"/>
                <a:gd name="T97" fmla="*/ 1 h 291"/>
                <a:gd name="T98" fmla="*/ 0 w 403"/>
                <a:gd name="T99" fmla="*/ 1 h 291"/>
                <a:gd name="T100" fmla="*/ 0 w 403"/>
                <a:gd name="T101" fmla="*/ 1 h 291"/>
                <a:gd name="T102" fmla="*/ 0 w 403"/>
                <a:gd name="T103" fmla="*/ 1 h 291"/>
                <a:gd name="T104" fmla="*/ 0 w 403"/>
                <a:gd name="T105" fmla="*/ 1 h 291"/>
                <a:gd name="T106" fmla="*/ 0 w 403"/>
                <a:gd name="T107" fmla="*/ 1 h 291"/>
                <a:gd name="T108" fmla="*/ 0 w 403"/>
                <a:gd name="T109" fmla="*/ 1 h 291"/>
                <a:gd name="T110" fmla="*/ 0 w 403"/>
                <a:gd name="T111" fmla="*/ 1 h 291"/>
                <a:gd name="T112" fmla="*/ 0 w 403"/>
                <a:gd name="T113" fmla="*/ 1 h 291"/>
                <a:gd name="T114" fmla="*/ 0 w 403"/>
                <a:gd name="T115" fmla="*/ 1 h 291"/>
                <a:gd name="T116" fmla="*/ 0 w 403"/>
                <a:gd name="T117" fmla="*/ 1 h 291"/>
                <a:gd name="T118" fmla="*/ 0 w 403"/>
                <a:gd name="T119" fmla="*/ 1 h 291"/>
                <a:gd name="T120" fmla="*/ 0 w 403"/>
                <a:gd name="T121" fmla="*/ 1 h 2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03" h="291">
                  <a:moveTo>
                    <a:pt x="240" y="7"/>
                  </a:moveTo>
                  <a:lnTo>
                    <a:pt x="246" y="7"/>
                  </a:lnTo>
                  <a:lnTo>
                    <a:pt x="252" y="2"/>
                  </a:lnTo>
                  <a:lnTo>
                    <a:pt x="253" y="0"/>
                  </a:lnTo>
                  <a:lnTo>
                    <a:pt x="252" y="2"/>
                  </a:lnTo>
                  <a:lnTo>
                    <a:pt x="255" y="5"/>
                  </a:lnTo>
                  <a:lnTo>
                    <a:pt x="259" y="7"/>
                  </a:lnTo>
                  <a:lnTo>
                    <a:pt x="262" y="5"/>
                  </a:lnTo>
                  <a:lnTo>
                    <a:pt x="262" y="7"/>
                  </a:lnTo>
                  <a:lnTo>
                    <a:pt x="274" y="11"/>
                  </a:lnTo>
                  <a:lnTo>
                    <a:pt x="280" y="14"/>
                  </a:lnTo>
                  <a:lnTo>
                    <a:pt x="289" y="13"/>
                  </a:lnTo>
                  <a:lnTo>
                    <a:pt x="291" y="15"/>
                  </a:lnTo>
                  <a:lnTo>
                    <a:pt x="291" y="13"/>
                  </a:lnTo>
                  <a:lnTo>
                    <a:pt x="298" y="14"/>
                  </a:lnTo>
                  <a:lnTo>
                    <a:pt x="307" y="6"/>
                  </a:lnTo>
                  <a:lnTo>
                    <a:pt x="311" y="6"/>
                  </a:lnTo>
                  <a:lnTo>
                    <a:pt x="310" y="13"/>
                  </a:lnTo>
                  <a:lnTo>
                    <a:pt x="316" y="14"/>
                  </a:lnTo>
                  <a:lnTo>
                    <a:pt x="321" y="9"/>
                  </a:lnTo>
                  <a:lnTo>
                    <a:pt x="324" y="9"/>
                  </a:lnTo>
                  <a:lnTo>
                    <a:pt x="324" y="14"/>
                  </a:lnTo>
                  <a:lnTo>
                    <a:pt x="328" y="15"/>
                  </a:lnTo>
                  <a:lnTo>
                    <a:pt x="334" y="14"/>
                  </a:lnTo>
                  <a:lnTo>
                    <a:pt x="339" y="19"/>
                  </a:lnTo>
                  <a:lnTo>
                    <a:pt x="334" y="27"/>
                  </a:lnTo>
                  <a:lnTo>
                    <a:pt x="331" y="27"/>
                  </a:lnTo>
                  <a:lnTo>
                    <a:pt x="331" y="31"/>
                  </a:lnTo>
                  <a:lnTo>
                    <a:pt x="334" y="36"/>
                  </a:lnTo>
                  <a:lnTo>
                    <a:pt x="337" y="38"/>
                  </a:lnTo>
                  <a:lnTo>
                    <a:pt x="341" y="35"/>
                  </a:lnTo>
                  <a:lnTo>
                    <a:pt x="348" y="35"/>
                  </a:lnTo>
                  <a:lnTo>
                    <a:pt x="351" y="31"/>
                  </a:lnTo>
                  <a:lnTo>
                    <a:pt x="353" y="33"/>
                  </a:lnTo>
                  <a:lnTo>
                    <a:pt x="357" y="33"/>
                  </a:lnTo>
                  <a:lnTo>
                    <a:pt x="359" y="29"/>
                  </a:lnTo>
                  <a:lnTo>
                    <a:pt x="363" y="27"/>
                  </a:lnTo>
                  <a:lnTo>
                    <a:pt x="366" y="29"/>
                  </a:lnTo>
                  <a:lnTo>
                    <a:pt x="370" y="29"/>
                  </a:lnTo>
                  <a:lnTo>
                    <a:pt x="371" y="30"/>
                  </a:lnTo>
                  <a:lnTo>
                    <a:pt x="373" y="29"/>
                  </a:lnTo>
                  <a:lnTo>
                    <a:pt x="378" y="29"/>
                  </a:lnTo>
                  <a:lnTo>
                    <a:pt x="378" y="32"/>
                  </a:lnTo>
                  <a:lnTo>
                    <a:pt x="375" y="37"/>
                  </a:lnTo>
                  <a:lnTo>
                    <a:pt x="372" y="41"/>
                  </a:lnTo>
                  <a:lnTo>
                    <a:pt x="373" y="42"/>
                  </a:lnTo>
                  <a:lnTo>
                    <a:pt x="367" y="48"/>
                  </a:lnTo>
                  <a:lnTo>
                    <a:pt x="371" y="56"/>
                  </a:lnTo>
                  <a:lnTo>
                    <a:pt x="375" y="57"/>
                  </a:lnTo>
                  <a:lnTo>
                    <a:pt x="377" y="61"/>
                  </a:lnTo>
                  <a:lnTo>
                    <a:pt x="378" y="67"/>
                  </a:lnTo>
                  <a:lnTo>
                    <a:pt x="375" y="69"/>
                  </a:lnTo>
                  <a:lnTo>
                    <a:pt x="371" y="78"/>
                  </a:lnTo>
                  <a:lnTo>
                    <a:pt x="366" y="81"/>
                  </a:lnTo>
                  <a:lnTo>
                    <a:pt x="365" y="84"/>
                  </a:lnTo>
                  <a:lnTo>
                    <a:pt x="358" y="86"/>
                  </a:lnTo>
                  <a:lnTo>
                    <a:pt x="354" y="86"/>
                  </a:lnTo>
                  <a:lnTo>
                    <a:pt x="355" y="99"/>
                  </a:lnTo>
                  <a:lnTo>
                    <a:pt x="359" y="111"/>
                  </a:lnTo>
                  <a:lnTo>
                    <a:pt x="359" y="117"/>
                  </a:lnTo>
                  <a:lnTo>
                    <a:pt x="354" y="119"/>
                  </a:lnTo>
                  <a:lnTo>
                    <a:pt x="353" y="125"/>
                  </a:lnTo>
                  <a:lnTo>
                    <a:pt x="352" y="132"/>
                  </a:lnTo>
                  <a:lnTo>
                    <a:pt x="347" y="133"/>
                  </a:lnTo>
                  <a:lnTo>
                    <a:pt x="346" y="135"/>
                  </a:lnTo>
                  <a:lnTo>
                    <a:pt x="352" y="138"/>
                  </a:lnTo>
                  <a:lnTo>
                    <a:pt x="351" y="145"/>
                  </a:lnTo>
                  <a:lnTo>
                    <a:pt x="355" y="146"/>
                  </a:lnTo>
                  <a:lnTo>
                    <a:pt x="363" y="152"/>
                  </a:lnTo>
                  <a:lnTo>
                    <a:pt x="364" y="150"/>
                  </a:lnTo>
                  <a:lnTo>
                    <a:pt x="365" y="149"/>
                  </a:lnTo>
                  <a:lnTo>
                    <a:pt x="365" y="147"/>
                  </a:lnTo>
                  <a:lnTo>
                    <a:pt x="365" y="145"/>
                  </a:lnTo>
                  <a:lnTo>
                    <a:pt x="366" y="145"/>
                  </a:lnTo>
                  <a:lnTo>
                    <a:pt x="371" y="145"/>
                  </a:lnTo>
                  <a:lnTo>
                    <a:pt x="376" y="146"/>
                  </a:lnTo>
                  <a:lnTo>
                    <a:pt x="381" y="146"/>
                  </a:lnTo>
                  <a:lnTo>
                    <a:pt x="383" y="149"/>
                  </a:lnTo>
                  <a:lnTo>
                    <a:pt x="384" y="153"/>
                  </a:lnTo>
                  <a:lnTo>
                    <a:pt x="389" y="152"/>
                  </a:lnTo>
                  <a:lnTo>
                    <a:pt x="394" y="156"/>
                  </a:lnTo>
                  <a:lnTo>
                    <a:pt x="394" y="159"/>
                  </a:lnTo>
                  <a:lnTo>
                    <a:pt x="396" y="162"/>
                  </a:lnTo>
                  <a:lnTo>
                    <a:pt x="401" y="162"/>
                  </a:lnTo>
                  <a:lnTo>
                    <a:pt x="403" y="164"/>
                  </a:lnTo>
                  <a:lnTo>
                    <a:pt x="401" y="167"/>
                  </a:lnTo>
                  <a:lnTo>
                    <a:pt x="396" y="168"/>
                  </a:lnTo>
                  <a:lnTo>
                    <a:pt x="389" y="177"/>
                  </a:lnTo>
                  <a:lnTo>
                    <a:pt x="382" y="183"/>
                  </a:lnTo>
                  <a:lnTo>
                    <a:pt x="376" y="182"/>
                  </a:lnTo>
                  <a:lnTo>
                    <a:pt x="372" y="183"/>
                  </a:lnTo>
                  <a:lnTo>
                    <a:pt x="371" y="187"/>
                  </a:lnTo>
                  <a:lnTo>
                    <a:pt x="373" y="193"/>
                  </a:lnTo>
                  <a:lnTo>
                    <a:pt x="377" y="194"/>
                  </a:lnTo>
                  <a:lnTo>
                    <a:pt x="382" y="203"/>
                  </a:lnTo>
                  <a:lnTo>
                    <a:pt x="381" y="205"/>
                  </a:lnTo>
                  <a:lnTo>
                    <a:pt x="379" y="211"/>
                  </a:lnTo>
                  <a:lnTo>
                    <a:pt x="378" y="215"/>
                  </a:lnTo>
                  <a:lnTo>
                    <a:pt x="373" y="213"/>
                  </a:lnTo>
                  <a:lnTo>
                    <a:pt x="370" y="207"/>
                  </a:lnTo>
                  <a:lnTo>
                    <a:pt x="357" y="198"/>
                  </a:lnTo>
                  <a:lnTo>
                    <a:pt x="349" y="203"/>
                  </a:lnTo>
                  <a:lnTo>
                    <a:pt x="346" y="200"/>
                  </a:lnTo>
                  <a:lnTo>
                    <a:pt x="339" y="200"/>
                  </a:lnTo>
                  <a:lnTo>
                    <a:pt x="335" y="201"/>
                  </a:lnTo>
                  <a:lnTo>
                    <a:pt x="331" y="205"/>
                  </a:lnTo>
                  <a:lnTo>
                    <a:pt x="321" y="211"/>
                  </a:lnTo>
                  <a:lnTo>
                    <a:pt x="318" y="215"/>
                  </a:lnTo>
                  <a:lnTo>
                    <a:pt x="317" y="212"/>
                  </a:lnTo>
                  <a:lnTo>
                    <a:pt x="312" y="210"/>
                  </a:lnTo>
                  <a:lnTo>
                    <a:pt x="306" y="211"/>
                  </a:lnTo>
                  <a:lnTo>
                    <a:pt x="295" y="210"/>
                  </a:lnTo>
                  <a:lnTo>
                    <a:pt x="293" y="213"/>
                  </a:lnTo>
                  <a:lnTo>
                    <a:pt x="287" y="215"/>
                  </a:lnTo>
                  <a:lnTo>
                    <a:pt x="285" y="212"/>
                  </a:lnTo>
                  <a:lnTo>
                    <a:pt x="287" y="206"/>
                  </a:lnTo>
                  <a:lnTo>
                    <a:pt x="288" y="203"/>
                  </a:lnTo>
                  <a:lnTo>
                    <a:pt x="294" y="201"/>
                  </a:lnTo>
                  <a:lnTo>
                    <a:pt x="295" y="200"/>
                  </a:lnTo>
                  <a:lnTo>
                    <a:pt x="295" y="198"/>
                  </a:lnTo>
                  <a:lnTo>
                    <a:pt x="294" y="197"/>
                  </a:lnTo>
                  <a:lnTo>
                    <a:pt x="288" y="194"/>
                  </a:lnTo>
                  <a:lnTo>
                    <a:pt x="282" y="193"/>
                  </a:lnTo>
                  <a:lnTo>
                    <a:pt x="276" y="195"/>
                  </a:lnTo>
                  <a:lnTo>
                    <a:pt x="277" y="205"/>
                  </a:lnTo>
                  <a:lnTo>
                    <a:pt x="275" y="207"/>
                  </a:lnTo>
                  <a:lnTo>
                    <a:pt x="274" y="207"/>
                  </a:lnTo>
                  <a:lnTo>
                    <a:pt x="275" y="207"/>
                  </a:lnTo>
                  <a:lnTo>
                    <a:pt x="281" y="213"/>
                  </a:lnTo>
                  <a:lnTo>
                    <a:pt x="281" y="216"/>
                  </a:lnTo>
                  <a:lnTo>
                    <a:pt x="281" y="217"/>
                  </a:lnTo>
                  <a:lnTo>
                    <a:pt x="277" y="218"/>
                  </a:lnTo>
                  <a:lnTo>
                    <a:pt x="277" y="219"/>
                  </a:lnTo>
                  <a:lnTo>
                    <a:pt x="270" y="218"/>
                  </a:lnTo>
                  <a:lnTo>
                    <a:pt x="267" y="219"/>
                  </a:lnTo>
                  <a:lnTo>
                    <a:pt x="263" y="225"/>
                  </a:lnTo>
                  <a:lnTo>
                    <a:pt x="258" y="229"/>
                  </a:lnTo>
                  <a:lnTo>
                    <a:pt x="250" y="229"/>
                  </a:lnTo>
                  <a:lnTo>
                    <a:pt x="241" y="230"/>
                  </a:lnTo>
                  <a:lnTo>
                    <a:pt x="240" y="225"/>
                  </a:lnTo>
                  <a:lnTo>
                    <a:pt x="237" y="227"/>
                  </a:lnTo>
                  <a:lnTo>
                    <a:pt x="239" y="222"/>
                  </a:lnTo>
                  <a:lnTo>
                    <a:pt x="238" y="212"/>
                  </a:lnTo>
                  <a:lnTo>
                    <a:pt x="235" y="211"/>
                  </a:lnTo>
                  <a:lnTo>
                    <a:pt x="232" y="211"/>
                  </a:lnTo>
                  <a:lnTo>
                    <a:pt x="229" y="205"/>
                  </a:lnTo>
                  <a:lnTo>
                    <a:pt x="216" y="209"/>
                  </a:lnTo>
                  <a:lnTo>
                    <a:pt x="215" y="213"/>
                  </a:lnTo>
                  <a:lnTo>
                    <a:pt x="214" y="216"/>
                  </a:lnTo>
                  <a:lnTo>
                    <a:pt x="205" y="215"/>
                  </a:lnTo>
                  <a:lnTo>
                    <a:pt x="205" y="206"/>
                  </a:lnTo>
                  <a:lnTo>
                    <a:pt x="202" y="203"/>
                  </a:lnTo>
                  <a:lnTo>
                    <a:pt x="195" y="203"/>
                  </a:lnTo>
                  <a:lnTo>
                    <a:pt x="192" y="200"/>
                  </a:lnTo>
                  <a:lnTo>
                    <a:pt x="191" y="201"/>
                  </a:lnTo>
                  <a:lnTo>
                    <a:pt x="191" y="205"/>
                  </a:lnTo>
                  <a:lnTo>
                    <a:pt x="187" y="209"/>
                  </a:lnTo>
                  <a:lnTo>
                    <a:pt x="191" y="213"/>
                  </a:lnTo>
                  <a:lnTo>
                    <a:pt x="193" y="215"/>
                  </a:lnTo>
                  <a:lnTo>
                    <a:pt x="186" y="223"/>
                  </a:lnTo>
                  <a:lnTo>
                    <a:pt x="186" y="228"/>
                  </a:lnTo>
                  <a:lnTo>
                    <a:pt x="185" y="233"/>
                  </a:lnTo>
                  <a:lnTo>
                    <a:pt x="195" y="237"/>
                  </a:lnTo>
                  <a:lnTo>
                    <a:pt x="195" y="242"/>
                  </a:lnTo>
                  <a:lnTo>
                    <a:pt x="193" y="246"/>
                  </a:lnTo>
                  <a:lnTo>
                    <a:pt x="201" y="259"/>
                  </a:lnTo>
                  <a:lnTo>
                    <a:pt x="198" y="264"/>
                  </a:lnTo>
                  <a:lnTo>
                    <a:pt x="192" y="265"/>
                  </a:lnTo>
                  <a:lnTo>
                    <a:pt x="186" y="270"/>
                  </a:lnTo>
                  <a:lnTo>
                    <a:pt x="180" y="269"/>
                  </a:lnTo>
                  <a:lnTo>
                    <a:pt x="179" y="271"/>
                  </a:lnTo>
                  <a:lnTo>
                    <a:pt x="169" y="279"/>
                  </a:lnTo>
                  <a:lnTo>
                    <a:pt x="163" y="277"/>
                  </a:lnTo>
                  <a:lnTo>
                    <a:pt x="156" y="277"/>
                  </a:lnTo>
                  <a:lnTo>
                    <a:pt x="156" y="278"/>
                  </a:lnTo>
                  <a:lnTo>
                    <a:pt x="156" y="281"/>
                  </a:lnTo>
                  <a:lnTo>
                    <a:pt x="155" y="282"/>
                  </a:lnTo>
                  <a:lnTo>
                    <a:pt x="153" y="278"/>
                  </a:lnTo>
                  <a:lnTo>
                    <a:pt x="151" y="278"/>
                  </a:lnTo>
                  <a:lnTo>
                    <a:pt x="149" y="281"/>
                  </a:lnTo>
                  <a:lnTo>
                    <a:pt x="143" y="285"/>
                  </a:lnTo>
                  <a:lnTo>
                    <a:pt x="142" y="285"/>
                  </a:lnTo>
                  <a:lnTo>
                    <a:pt x="139" y="285"/>
                  </a:lnTo>
                  <a:lnTo>
                    <a:pt x="137" y="290"/>
                  </a:lnTo>
                  <a:lnTo>
                    <a:pt x="136" y="291"/>
                  </a:lnTo>
                  <a:lnTo>
                    <a:pt x="133" y="290"/>
                  </a:lnTo>
                  <a:lnTo>
                    <a:pt x="133" y="288"/>
                  </a:lnTo>
                  <a:lnTo>
                    <a:pt x="126" y="287"/>
                  </a:lnTo>
                  <a:lnTo>
                    <a:pt x="125" y="287"/>
                  </a:lnTo>
                  <a:lnTo>
                    <a:pt x="123" y="288"/>
                  </a:lnTo>
                  <a:lnTo>
                    <a:pt x="123" y="284"/>
                  </a:lnTo>
                  <a:lnTo>
                    <a:pt x="121" y="283"/>
                  </a:lnTo>
                  <a:lnTo>
                    <a:pt x="119" y="284"/>
                  </a:lnTo>
                  <a:lnTo>
                    <a:pt x="118" y="285"/>
                  </a:lnTo>
                  <a:lnTo>
                    <a:pt x="113" y="284"/>
                  </a:lnTo>
                  <a:lnTo>
                    <a:pt x="109" y="285"/>
                  </a:lnTo>
                  <a:lnTo>
                    <a:pt x="105" y="281"/>
                  </a:lnTo>
                  <a:lnTo>
                    <a:pt x="103" y="276"/>
                  </a:lnTo>
                  <a:lnTo>
                    <a:pt x="100" y="272"/>
                  </a:lnTo>
                  <a:lnTo>
                    <a:pt x="100" y="267"/>
                  </a:lnTo>
                  <a:lnTo>
                    <a:pt x="100" y="265"/>
                  </a:lnTo>
                  <a:lnTo>
                    <a:pt x="96" y="263"/>
                  </a:lnTo>
                  <a:lnTo>
                    <a:pt x="93" y="259"/>
                  </a:lnTo>
                  <a:lnTo>
                    <a:pt x="91" y="258"/>
                  </a:lnTo>
                  <a:lnTo>
                    <a:pt x="89" y="255"/>
                  </a:lnTo>
                  <a:lnTo>
                    <a:pt x="88" y="253"/>
                  </a:lnTo>
                  <a:lnTo>
                    <a:pt x="83" y="252"/>
                  </a:lnTo>
                  <a:lnTo>
                    <a:pt x="83" y="248"/>
                  </a:lnTo>
                  <a:lnTo>
                    <a:pt x="81" y="247"/>
                  </a:lnTo>
                  <a:lnTo>
                    <a:pt x="77" y="248"/>
                  </a:lnTo>
                  <a:lnTo>
                    <a:pt x="76" y="247"/>
                  </a:lnTo>
                  <a:lnTo>
                    <a:pt x="79" y="246"/>
                  </a:lnTo>
                  <a:lnTo>
                    <a:pt x="81" y="245"/>
                  </a:lnTo>
                  <a:lnTo>
                    <a:pt x="77" y="242"/>
                  </a:lnTo>
                  <a:lnTo>
                    <a:pt x="73" y="242"/>
                  </a:lnTo>
                  <a:lnTo>
                    <a:pt x="72" y="239"/>
                  </a:lnTo>
                  <a:lnTo>
                    <a:pt x="69" y="239"/>
                  </a:lnTo>
                  <a:lnTo>
                    <a:pt x="66" y="242"/>
                  </a:lnTo>
                  <a:lnTo>
                    <a:pt x="60" y="245"/>
                  </a:lnTo>
                  <a:lnTo>
                    <a:pt x="49" y="251"/>
                  </a:lnTo>
                  <a:lnTo>
                    <a:pt x="43" y="251"/>
                  </a:lnTo>
                  <a:lnTo>
                    <a:pt x="43" y="242"/>
                  </a:lnTo>
                  <a:lnTo>
                    <a:pt x="40" y="242"/>
                  </a:lnTo>
                  <a:lnTo>
                    <a:pt x="36" y="242"/>
                  </a:lnTo>
                  <a:lnTo>
                    <a:pt x="34" y="242"/>
                  </a:lnTo>
                  <a:lnTo>
                    <a:pt x="33" y="240"/>
                  </a:lnTo>
                  <a:lnTo>
                    <a:pt x="31" y="234"/>
                  </a:lnTo>
                  <a:lnTo>
                    <a:pt x="24" y="224"/>
                  </a:lnTo>
                  <a:lnTo>
                    <a:pt x="23" y="221"/>
                  </a:lnTo>
                  <a:lnTo>
                    <a:pt x="18" y="215"/>
                  </a:lnTo>
                  <a:lnTo>
                    <a:pt x="16" y="213"/>
                  </a:lnTo>
                  <a:lnTo>
                    <a:pt x="11" y="198"/>
                  </a:lnTo>
                  <a:lnTo>
                    <a:pt x="10" y="197"/>
                  </a:lnTo>
                  <a:lnTo>
                    <a:pt x="10" y="193"/>
                  </a:lnTo>
                  <a:lnTo>
                    <a:pt x="12" y="188"/>
                  </a:lnTo>
                  <a:lnTo>
                    <a:pt x="13" y="187"/>
                  </a:lnTo>
                  <a:lnTo>
                    <a:pt x="11" y="185"/>
                  </a:lnTo>
                  <a:lnTo>
                    <a:pt x="11" y="180"/>
                  </a:lnTo>
                  <a:lnTo>
                    <a:pt x="7" y="177"/>
                  </a:lnTo>
                  <a:lnTo>
                    <a:pt x="5" y="174"/>
                  </a:lnTo>
                  <a:lnTo>
                    <a:pt x="3" y="168"/>
                  </a:lnTo>
                  <a:lnTo>
                    <a:pt x="3" y="167"/>
                  </a:lnTo>
                  <a:lnTo>
                    <a:pt x="4" y="159"/>
                  </a:lnTo>
                  <a:lnTo>
                    <a:pt x="5" y="156"/>
                  </a:lnTo>
                  <a:lnTo>
                    <a:pt x="9" y="156"/>
                  </a:lnTo>
                  <a:lnTo>
                    <a:pt x="10" y="155"/>
                  </a:lnTo>
                  <a:lnTo>
                    <a:pt x="10" y="153"/>
                  </a:lnTo>
                  <a:lnTo>
                    <a:pt x="7" y="149"/>
                  </a:lnTo>
                  <a:lnTo>
                    <a:pt x="4" y="147"/>
                  </a:lnTo>
                  <a:lnTo>
                    <a:pt x="0" y="141"/>
                  </a:lnTo>
                  <a:lnTo>
                    <a:pt x="1" y="140"/>
                  </a:lnTo>
                  <a:lnTo>
                    <a:pt x="6" y="139"/>
                  </a:lnTo>
                  <a:lnTo>
                    <a:pt x="12" y="138"/>
                  </a:lnTo>
                  <a:lnTo>
                    <a:pt x="16" y="135"/>
                  </a:lnTo>
                  <a:lnTo>
                    <a:pt x="17" y="133"/>
                  </a:lnTo>
                  <a:lnTo>
                    <a:pt x="17" y="129"/>
                  </a:lnTo>
                  <a:lnTo>
                    <a:pt x="16" y="129"/>
                  </a:lnTo>
                  <a:lnTo>
                    <a:pt x="11" y="133"/>
                  </a:lnTo>
                  <a:lnTo>
                    <a:pt x="5" y="129"/>
                  </a:lnTo>
                  <a:lnTo>
                    <a:pt x="5" y="127"/>
                  </a:lnTo>
                  <a:lnTo>
                    <a:pt x="11" y="121"/>
                  </a:lnTo>
                  <a:lnTo>
                    <a:pt x="12" y="119"/>
                  </a:lnTo>
                  <a:lnTo>
                    <a:pt x="12" y="116"/>
                  </a:lnTo>
                  <a:lnTo>
                    <a:pt x="12" y="111"/>
                  </a:lnTo>
                  <a:lnTo>
                    <a:pt x="19" y="103"/>
                  </a:lnTo>
                  <a:lnTo>
                    <a:pt x="21" y="98"/>
                  </a:lnTo>
                  <a:lnTo>
                    <a:pt x="19" y="96"/>
                  </a:lnTo>
                  <a:lnTo>
                    <a:pt x="21" y="95"/>
                  </a:lnTo>
                  <a:lnTo>
                    <a:pt x="28" y="93"/>
                  </a:lnTo>
                  <a:lnTo>
                    <a:pt x="29" y="92"/>
                  </a:lnTo>
                  <a:lnTo>
                    <a:pt x="27" y="89"/>
                  </a:lnTo>
                  <a:lnTo>
                    <a:pt x="27" y="87"/>
                  </a:lnTo>
                  <a:lnTo>
                    <a:pt x="28" y="87"/>
                  </a:lnTo>
                  <a:lnTo>
                    <a:pt x="34" y="85"/>
                  </a:lnTo>
                  <a:lnTo>
                    <a:pt x="40" y="81"/>
                  </a:lnTo>
                  <a:lnTo>
                    <a:pt x="49" y="85"/>
                  </a:lnTo>
                  <a:lnTo>
                    <a:pt x="51" y="84"/>
                  </a:lnTo>
                  <a:lnTo>
                    <a:pt x="52" y="81"/>
                  </a:lnTo>
                  <a:lnTo>
                    <a:pt x="54" y="81"/>
                  </a:lnTo>
                  <a:lnTo>
                    <a:pt x="55" y="80"/>
                  </a:lnTo>
                  <a:lnTo>
                    <a:pt x="53" y="79"/>
                  </a:lnTo>
                  <a:lnTo>
                    <a:pt x="51" y="79"/>
                  </a:lnTo>
                  <a:lnTo>
                    <a:pt x="46" y="79"/>
                  </a:lnTo>
                  <a:lnTo>
                    <a:pt x="40" y="77"/>
                  </a:lnTo>
                  <a:lnTo>
                    <a:pt x="39" y="75"/>
                  </a:lnTo>
                  <a:lnTo>
                    <a:pt x="40" y="73"/>
                  </a:lnTo>
                  <a:lnTo>
                    <a:pt x="39" y="72"/>
                  </a:lnTo>
                  <a:lnTo>
                    <a:pt x="39" y="71"/>
                  </a:lnTo>
                  <a:lnTo>
                    <a:pt x="40" y="68"/>
                  </a:lnTo>
                  <a:lnTo>
                    <a:pt x="40" y="67"/>
                  </a:lnTo>
                  <a:lnTo>
                    <a:pt x="42" y="63"/>
                  </a:lnTo>
                  <a:lnTo>
                    <a:pt x="41" y="60"/>
                  </a:lnTo>
                  <a:lnTo>
                    <a:pt x="42" y="56"/>
                  </a:lnTo>
                  <a:lnTo>
                    <a:pt x="52" y="51"/>
                  </a:lnTo>
                  <a:lnTo>
                    <a:pt x="55" y="45"/>
                  </a:lnTo>
                  <a:lnTo>
                    <a:pt x="54" y="43"/>
                  </a:lnTo>
                  <a:lnTo>
                    <a:pt x="60" y="42"/>
                  </a:lnTo>
                  <a:lnTo>
                    <a:pt x="66" y="39"/>
                  </a:lnTo>
                  <a:lnTo>
                    <a:pt x="69" y="35"/>
                  </a:lnTo>
                  <a:lnTo>
                    <a:pt x="73" y="33"/>
                  </a:lnTo>
                  <a:lnTo>
                    <a:pt x="71" y="31"/>
                  </a:lnTo>
                  <a:lnTo>
                    <a:pt x="70" y="29"/>
                  </a:lnTo>
                  <a:lnTo>
                    <a:pt x="72" y="26"/>
                  </a:lnTo>
                  <a:lnTo>
                    <a:pt x="75" y="25"/>
                  </a:lnTo>
                  <a:lnTo>
                    <a:pt x="78" y="26"/>
                  </a:lnTo>
                  <a:lnTo>
                    <a:pt x="87" y="24"/>
                  </a:lnTo>
                  <a:lnTo>
                    <a:pt x="89" y="21"/>
                  </a:lnTo>
                  <a:lnTo>
                    <a:pt x="100" y="23"/>
                  </a:lnTo>
                  <a:lnTo>
                    <a:pt x="102" y="25"/>
                  </a:lnTo>
                  <a:lnTo>
                    <a:pt x="100" y="30"/>
                  </a:lnTo>
                  <a:lnTo>
                    <a:pt x="105" y="35"/>
                  </a:lnTo>
                  <a:lnTo>
                    <a:pt x="105" y="39"/>
                  </a:lnTo>
                  <a:lnTo>
                    <a:pt x="117" y="39"/>
                  </a:lnTo>
                  <a:lnTo>
                    <a:pt x="121" y="43"/>
                  </a:lnTo>
                  <a:lnTo>
                    <a:pt x="113" y="50"/>
                  </a:lnTo>
                  <a:lnTo>
                    <a:pt x="114" y="55"/>
                  </a:lnTo>
                  <a:lnTo>
                    <a:pt x="118" y="55"/>
                  </a:lnTo>
                  <a:lnTo>
                    <a:pt x="120" y="59"/>
                  </a:lnTo>
                  <a:lnTo>
                    <a:pt x="125" y="60"/>
                  </a:lnTo>
                  <a:lnTo>
                    <a:pt x="129" y="65"/>
                  </a:lnTo>
                  <a:lnTo>
                    <a:pt x="138" y="63"/>
                  </a:lnTo>
                  <a:lnTo>
                    <a:pt x="137" y="59"/>
                  </a:lnTo>
                  <a:lnTo>
                    <a:pt x="139" y="55"/>
                  </a:lnTo>
                  <a:lnTo>
                    <a:pt x="141" y="49"/>
                  </a:lnTo>
                  <a:lnTo>
                    <a:pt x="145" y="49"/>
                  </a:lnTo>
                  <a:lnTo>
                    <a:pt x="147" y="53"/>
                  </a:lnTo>
                  <a:lnTo>
                    <a:pt x="150" y="51"/>
                  </a:lnTo>
                  <a:lnTo>
                    <a:pt x="151" y="55"/>
                  </a:lnTo>
                  <a:lnTo>
                    <a:pt x="155" y="60"/>
                  </a:lnTo>
                  <a:lnTo>
                    <a:pt x="155" y="63"/>
                  </a:lnTo>
                  <a:lnTo>
                    <a:pt x="157" y="65"/>
                  </a:lnTo>
                  <a:lnTo>
                    <a:pt x="159" y="63"/>
                  </a:lnTo>
                  <a:lnTo>
                    <a:pt x="162" y="62"/>
                  </a:lnTo>
                  <a:lnTo>
                    <a:pt x="166" y="62"/>
                  </a:lnTo>
                  <a:lnTo>
                    <a:pt x="169" y="63"/>
                  </a:lnTo>
                  <a:lnTo>
                    <a:pt x="169" y="65"/>
                  </a:lnTo>
                  <a:lnTo>
                    <a:pt x="171" y="63"/>
                  </a:lnTo>
                  <a:lnTo>
                    <a:pt x="173" y="60"/>
                  </a:lnTo>
                  <a:lnTo>
                    <a:pt x="173" y="57"/>
                  </a:lnTo>
                  <a:lnTo>
                    <a:pt x="175" y="54"/>
                  </a:lnTo>
                  <a:lnTo>
                    <a:pt x="184" y="50"/>
                  </a:lnTo>
                  <a:lnTo>
                    <a:pt x="185" y="51"/>
                  </a:lnTo>
                  <a:lnTo>
                    <a:pt x="189" y="56"/>
                  </a:lnTo>
                  <a:lnTo>
                    <a:pt x="195" y="55"/>
                  </a:lnTo>
                  <a:lnTo>
                    <a:pt x="196" y="53"/>
                  </a:lnTo>
                  <a:lnTo>
                    <a:pt x="196" y="48"/>
                  </a:lnTo>
                  <a:lnTo>
                    <a:pt x="193" y="44"/>
                  </a:lnTo>
                  <a:lnTo>
                    <a:pt x="193" y="42"/>
                  </a:lnTo>
                  <a:lnTo>
                    <a:pt x="195" y="42"/>
                  </a:lnTo>
                  <a:lnTo>
                    <a:pt x="195" y="39"/>
                  </a:lnTo>
                  <a:lnTo>
                    <a:pt x="196" y="38"/>
                  </a:lnTo>
                  <a:lnTo>
                    <a:pt x="197" y="41"/>
                  </a:lnTo>
                  <a:lnTo>
                    <a:pt x="201" y="39"/>
                  </a:lnTo>
                  <a:lnTo>
                    <a:pt x="211" y="39"/>
                  </a:lnTo>
                  <a:lnTo>
                    <a:pt x="216" y="38"/>
                  </a:lnTo>
                  <a:lnTo>
                    <a:pt x="217" y="37"/>
                  </a:lnTo>
                  <a:lnTo>
                    <a:pt x="216" y="32"/>
                  </a:lnTo>
                  <a:lnTo>
                    <a:pt x="223" y="33"/>
                  </a:lnTo>
                  <a:lnTo>
                    <a:pt x="228" y="33"/>
                  </a:lnTo>
                  <a:lnTo>
                    <a:pt x="235" y="35"/>
                  </a:lnTo>
                  <a:lnTo>
                    <a:pt x="229" y="29"/>
                  </a:lnTo>
                  <a:lnTo>
                    <a:pt x="231" y="24"/>
                  </a:lnTo>
                  <a:lnTo>
                    <a:pt x="232" y="13"/>
                  </a:lnTo>
                  <a:lnTo>
                    <a:pt x="233" y="11"/>
                  </a:lnTo>
                  <a:lnTo>
                    <a:pt x="233" y="6"/>
                  </a:lnTo>
                  <a:lnTo>
                    <a:pt x="240"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89" name="Freeform 1048"/>
            <p:cNvSpPr>
              <a:spLocks noChangeAspect="1"/>
            </p:cNvSpPr>
            <p:nvPr/>
          </p:nvSpPr>
          <p:spPr bwMode="auto">
            <a:xfrm>
              <a:off x="3000" y="3317"/>
              <a:ext cx="77" cy="46"/>
            </a:xfrm>
            <a:custGeom>
              <a:avLst/>
              <a:gdLst>
                <a:gd name="T0" fmla="*/ 0 w 155"/>
                <a:gd name="T1" fmla="*/ 1 h 91"/>
                <a:gd name="T2" fmla="*/ 0 w 155"/>
                <a:gd name="T3" fmla="*/ 1 h 91"/>
                <a:gd name="T4" fmla="*/ 0 w 155"/>
                <a:gd name="T5" fmla="*/ 1 h 91"/>
                <a:gd name="T6" fmla="*/ 0 w 155"/>
                <a:gd name="T7" fmla="*/ 1 h 91"/>
                <a:gd name="T8" fmla="*/ 0 w 155"/>
                <a:gd name="T9" fmla="*/ 1 h 91"/>
                <a:gd name="T10" fmla="*/ 0 w 155"/>
                <a:gd name="T11" fmla="*/ 1 h 91"/>
                <a:gd name="T12" fmla="*/ 0 w 155"/>
                <a:gd name="T13" fmla="*/ 1 h 91"/>
                <a:gd name="T14" fmla="*/ 0 w 155"/>
                <a:gd name="T15" fmla="*/ 1 h 91"/>
                <a:gd name="T16" fmla="*/ 0 w 155"/>
                <a:gd name="T17" fmla="*/ 1 h 91"/>
                <a:gd name="T18" fmla="*/ 0 w 155"/>
                <a:gd name="T19" fmla="*/ 1 h 91"/>
                <a:gd name="T20" fmla="*/ 0 w 155"/>
                <a:gd name="T21" fmla="*/ 1 h 91"/>
                <a:gd name="T22" fmla="*/ 0 w 155"/>
                <a:gd name="T23" fmla="*/ 1 h 91"/>
                <a:gd name="T24" fmla="*/ 0 w 155"/>
                <a:gd name="T25" fmla="*/ 1 h 91"/>
                <a:gd name="T26" fmla="*/ 0 w 155"/>
                <a:gd name="T27" fmla="*/ 1 h 91"/>
                <a:gd name="T28" fmla="*/ 0 w 155"/>
                <a:gd name="T29" fmla="*/ 1 h 91"/>
                <a:gd name="T30" fmla="*/ 0 w 155"/>
                <a:gd name="T31" fmla="*/ 1 h 91"/>
                <a:gd name="T32" fmla="*/ 0 w 155"/>
                <a:gd name="T33" fmla="*/ 1 h 91"/>
                <a:gd name="T34" fmla="*/ 0 w 155"/>
                <a:gd name="T35" fmla="*/ 1 h 91"/>
                <a:gd name="T36" fmla="*/ 0 w 155"/>
                <a:gd name="T37" fmla="*/ 1 h 91"/>
                <a:gd name="T38" fmla="*/ 0 w 155"/>
                <a:gd name="T39" fmla="*/ 1 h 91"/>
                <a:gd name="T40" fmla="*/ 0 w 155"/>
                <a:gd name="T41" fmla="*/ 1 h 91"/>
                <a:gd name="T42" fmla="*/ 0 w 155"/>
                <a:gd name="T43" fmla="*/ 1 h 91"/>
                <a:gd name="T44" fmla="*/ 0 w 155"/>
                <a:gd name="T45" fmla="*/ 1 h 91"/>
                <a:gd name="T46" fmla="*/ 0 w 155"/>
                <a:gd name="T47" fmla="*/ 1 h 91"/>
                <a:gd name="T48" fmla="*/ 0 w 155"/>
                <a:gd name="T49" fmla="*/ 1 h 91"/>
                <a:gd name="T50" fmla="*/ 0 w 155"/>
                <a:gd name="T51" fmla="*/ 1 h 91"/>
                <a:gd name="T52" fmla="*/ 0 w 155"/>
                <a:gd name="T53" fmla="*/ 0 h 91"/>
                <a:gd name="T54" fmla="*/ 0 w 155"/>
                <a:gd name="T55" fmla="*/ 1 h 91"/>
                <a:gd name="T56" fmla="*/ 0 w 155"/>
                <a:gd name="T57" fmla="*/ 1 h 91"/>
                <a:gd name="T58" fmla="*/ 0 w 155"/>
                <a:gd name="T59" fmla="*/ 1 h 91"/>
                <a:gd name="T60" fmla="*/ 0 w 155"/>
                <a:gd name="T61" fmla="*/ 1 h 91"/>
                <a:gd name="T62" fmla="*/ 0 w 155"/>
                <a:gd name="T63" fmla="*/ 1 h 91"/>
                <a:gd name="T64" fmla="*/ 0 w 155"/>
                <a:gd name="T65" fmla="*/ 1 h 91"/>
                <a:gd name="T66" fmla="*/ 0 w 155"/>
                <a:gd name="T67" fmla="*/ 1 h 91"/>
                <a:gd name="T68" fmla="*/ 0 w 155"/>
                <a:gd name="T69" fmla="*/ 1 h 91"/>
                <a:gd name="T70" fmla="*/ 0 w 155"/>
                <a:gd name="T71" fmla="*/ 1 h 91"/>
                <a:gd name="T72" fmla="*/ 0 w 155"/>
                <a:gd name="T73" fmla="*/ 1 h 91"/>
                <a:gd name="T74" fmla="*/ 0 w 155"/>
                <a:gd name="T75" fmla="*/ 1 h 91"/>
                <a:gd name="T76" fmla="*/ 0 w 155"/>
                <a:gd name="T77" fmla="*/ 1 h 91"/>
                <a:gd name="T78" fmla="*/ 0 w 155"/>
                <a:gd name="T79" fmla="*/ 1 h 91"/>
                <a:gd name="T80" fmla="*/ 0 w 155"/>
                <a:gd name="T81" fmla="*/ 1 h 91"/>
                <a:gd name="T82" fmla="*/ 0 w 155"/>
                <a:gd name="T83" fmla="*/ 1 h 91"/>
                <a:gd name="T84" fmla="*/ 0 w 155"/>
                <a:gd name="T85" fmla="*/ 1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91">
                  <a:moveTo>
                    <a:pt x="86" y="91"/>
                  </a:moveTo>
                  <a:lnTo>
                    <a:pt x="84" y="91"/>
                  </a:lnTo>
                  <a:lnTo>
                    <a:pt x="83" y="90"/>
                  </a:lnTo>
                  <a:lnTo>
                    <a:pt x="80" y="86"/>
                  </a:lnTo>
                  <a:lnTo>
                    <a:pt x="74" y="80"/>
                  </a:lnTo>
                  <a:lnTo>
                    <a:pt x="71" y="77"/>
                  </a:lnTo>
                  <a:lnTo>
                    <a:pt x="67" y="74"/>
                  </a:lnTo>
                  <a:lnTo>
                    <a:pt x="61" y="68"/>
                  </a:lnTo>
                  <a:lnTo>
                    <a:pt x="54" y="63"/>
                  </a:lnTo>
                  <a:lnTo>
                    <a:pt x="41" y="57"/>
                  </a:lnTo>
                  <a:lnTo>
                    <a:pt x="38" y="55"/>
                  </a:lnTo>
                  <a:lnTo>
                    <a:pt x="36" y="54"/>
                  </a:lnTo>
                  <a:lnTo>
                    <a:pt x="32" y="48"/>
                  </a:lnTo>
                  <a:lnTo>
                    <a:pt x="30" y="47"/>
                  </a:lnTo>
                  <a:lnTo>
                    <a:pt x="23" y="45"/>
                  </a:lnTo>
                  <a:lnTo>
                    <a:pt x="22" y="45"/>
                  </a:lnTo>
                  <a:lnTo>
                    <a:pt x="14" y="47"/>
                  </a:lnTo>
                  <a:lnTo>
                    <a:pt x="11" y="48"/>
                  </a:lnTo>
                  <a:lnTo>
                    <a:pt x="4" y="49"/>
                  </a:lnTo>
                  <a:lnTo>
                    <a:pt x="0" y="48"/>
                  </a:lnTo>
                  <a:lnTo>
                    <a:pt x="5" y="47"/>
                  </a:lnTo>
                  <a:lnTo>
                    <a:pt x="6" y="42"/>
                  </a:lnTo>
                  <a:lnTo>
                    <a:pt x="10" y="42"/>
                  </a:lnTo>
                  <a:lnTo>
                    <a:pt x="12" y="39"/>
                  </a:lnTo>
                  <a:lnTo>
                    <a:pt x="13" y="37"/>
                  </a:lnTo>
                  <a:lnTo>
                    <a:pt x="16" y="33"/>
                  </a:lnTo>
                  <a:lnTo>
                    <a:pt x="17" y="30"/>
                  </a:lnTo>
                  <a:lnTo>
                    <a:pt x="19" y="29"/>
                  </a:lnTo>
                  <a:lnTo>
                    <a:pt x="24" y="29"/>
                  </a:lnTo>
                  <a:lnTo>
                    <a:pt x="25" y="30"/>
                  </a:lnTo>
                  <a:lnTo>
                    <a:pt x="25" y="31"/>
                  </a:lnTo>
                  <a:lnTo>
                    <a:pt x="24" y="33"/>
                  </a:lnTo>
                  <a:lnTo>
                    <a:pt x="25" y="37"/>
                  </a:lnTo>
                  <a:lnTo>
                    <a:pt x="24" y="38"/>
                  </a:lnTo>
                  <a:lnTo>
                    <a:pt x="25" y="38"/>
                  </a:lnTo>
                  <a:lnTo>
                    <a:pt x="25" y="35"/>
                  </a:lnTo>
                  <a:lnTo>
                    <a:pt x="28" y="32"/>
                  </a:lnTo>
                  <a:lnTo>
                    <a:pt x="28" y="31"/>
                  </a:lnTo>
                  <a:lnTo>
                    <a:pt x="25" y="29"/>
                  </a:lnTo>
                  <a:lnTo>
                    <a:pt x="28" y="27"/>
                  </a:lnTo>
                  <a:lnTo>
                    <a:pt x="31" y="27"/>
                  </a:lnTo>
                  <a:lnTo>
                    <a:pt x="36" y="26"/>
                  </a:lnTo>
                  <a:lnTo>
                    <a:pt x="49" y="19"/>
                  </a:lnTo>
                  <a:lnTo>
                    <a:pt x="53" y="20"/>
                  </a:lnTo>
                  <a:lnTo>
                    <a:pt x="53" y="21"/>
                  </a:lnTo>
                  <a:lnTo>
                    <a:pt x="52" y="24"/>
                  </a:lnTo>
                  <a:lnTo>
                    <a:pt x="49" y="25"/>
                  </a:lnTo>
                  <a:lnTo>
                    <a:pt x="48" y="29"/>
                  </a:lnTo>
                  <a:lnTo>
                    <a:pt x="52" y="24"/>
                  </a:lnTo>
                  <a:lnTo>
                    <a:pt x="53" y="25"/>
                  </a:lnTo>
                  <a:lnTo>
                    <a:pt x="53" y="29"/>
                  </a:lnTo>
                  <a:lnTo>
                    <a:pt x="54" y="27"/>
                  </a:lnTo>
                  <a:lnTo>
                    <a:pt x="53" y="25"/>
                  </a:lnTo>
                  <a:lnTo>
                    <a:pt x="55" y="26"/>
                  </a:lnTo>
                  <a:lnTo>
                    <a:pt x="54" y="24"/>
                  </a:lnTo>
                  <a:lnTo>
                    <a:pt x="54" y="23"/>
                  </a:lnTo>
                  <a:lnTo>
                    <a:pt x="54" y="21"/>
                  </a:lnTo>
                  <a:lnTo>
                    <a:pt x="55" y="21"/>
                  </a:lnTo>
                  <a:lnTo>
                    <a:pt x="55" y="23"/>
                  </a:lnTo>
                  <a:lnTo>
                    <a:pt x="56" y="24"/>
                  </a:lnTo>
                  <a:lnTo>
                    <a:pt x="58" y="23"/>
                  </a:lnTo>
                  <a:lnTo>
                    <a:pt x="58" y="24"/>
                  </a:lnTo>
                  <a:lnTo>
                    <a:pt x="62" y="25"/>
                  </a:lnTo>
                  <a:lnTo>
                    <a:pt x="62" y="26"/>
                  </a:lnTo>
                  <a:lnTo>
                    <a:pt x="64" y="26"/>
                  </a:lnTo>
                  <a:lnTo>
                    <a:pt x="64" y="24"/>
                  </a:lnTo>
                  <a:lnTo>
                    <a:pt x="65" y="23"/>
                  </a:lnTo>
                  <a:lnTo>
                    <a:pt x="64" y="23"/>
                  </a:lnTo>
                  <a:lnTo>
                    <a:pt x="61" y="24"/>
                  </a:lnTo>
                  <a:lnTo>
                    <a:pt x="59" y="23"/>
                  </a:lnTo>
                  <a:lnTo>
                    <a:pt x="61" y="21"/>
                  </a:lnTo>
                  <a:lnTo>
                    <a:pt x="59" y="19"/>
                  </a:lnTo>
                  <a:lnTo>
                    <a:pt x="54" y="20"/>
                  </a:lnTo>
                  <a:lnTo>
                    <a:pt x="65" y="15"/>
                  </a:lnTo>
                  <a:lnTo>
                    <a:pt x="71" y="13"/>
                  </a:lnTo>
                  <a:lnTo>
                    <a:pt x="72" y="12"/>
                  </a:lnTo>
                  <a:lnTo>
                    <a:pt x="73" y="8"/>
                  </a:lnTo>
                  <a:lnTo>
                    <a:pt x="74" y="6"/>
                  </a:lnTo>
                  <a:lnTo>
                    <a:pt x="79" y="5"/>
                  </a:lnTo>
                  <a:lnTo>
                    <a:pt x="82" y="1"/>
                  </a:lnTo>
                  <a:lnTo>
                    <a:pt x="83" y="0"/>
                  </a:lnTo>
                  <a:lnTo>
                    <a:pt x="86" y="1"/>
                  </a:lnTo>
                  <a:lnTo>
                    <a:pt x="88" y="3"/>
                  </a:lnTo>
                  <a:lnTo>
                    <a:pt x="89" y="11"/>
                  </a:lnTo>
                  <a:lnTo>
                    <a:pt x="91" y="18"/>
                  </a:lnTo>
                  <a:lnTo>
                    <a:pt x="91" y="21"/>
                  </a:lnTo>
                  <a:lnTo>
                    <a:pt x="89" y="29"/>
                  </a:lnTo>
                  <a:lnTo>
                    <a:pt x="89" y="30"/>
                  </a:lnTo>
                  <a:lnTo>
                    <a:pt x="94" y="19"/>
                  </a:lnTo>
                  <a:lnTo>
                    <a:pt x="90" y="8"/>
                  </a:lnTo>
                  <a:lnTo>
                    <a:pt x="91" y="2"/>
                  </a:lnTo>
                  <a:lnTo>
                    <a:pt x="92" y="1"/>
                  </a:lnTo>
                  <a:lnTo>
                    <a:pt x="97" y="2"/>
                  </a:lnTo>
                  <a:lnTo>
                    <a:pt x="103" y="9"/>
                  </a:lnTo>
                  <a:lnTo>
                    <a:pt x="104" y="13"/>
                  </a:lnTo>
                  <a:lnTo>
                    <a:pt x="107" y="12"/>
                  </a:lnTo>
                  <a:lnTo>
                    <a:pt x="112" y="14"/>
                  </a:lnTo>
                  <a:lnTo>
                    <a:pt x="113" y="15"/>
                  </a:lnTo>
                  <a:lnTo>
                    <a:pt x="120" y="17"/>
                  </a:lnTo>
                  <a:lnTo>
                    <a:pt x="128" y="17"/>
                  </a:lnTo>
                  <a:lnTo>
                    <a:pt x="132" y="19"/>
                  </a:lnTo>
                  <a:lnTo>
                    <a:pt x="134" y="20"/>
                  </a:lnTo>
                  <a:lnTo>
                    <a:pt x="142" y="23"/>
                  </a:lnTo>
                  <a:lnTo>
                    <a:pt x="146" y="31"/>
                  </a:lnTo>
                  <a:lnTo>
                    <a:pt x="145" y="35"/>
                  </a:lnTo>
                  <a:lnTo>
                    <a:pt x="144" y="35"/>
                  </a:lnTo>
                  <a:lnTo>
                    <a:pt x="143" y="36"/>
                  </a:lnTo>
                  <a:lnTo>
                    <a:pt x="145" y="37"/>
                  </a:lnTo>
                  <a:lnTo>
                    <a:pt x="149" y="36"/>
                  </a:lnTo>
                  <a:lnTo>
                    <a:pt x="152" y="37"/>
                  </a:lnTo>
                  <a:lnTo>
                    <a:pt x="154" y="39"/>
                  </a:lnTo>
                  <a:lnTo>
                    <a:pt x="155" y="41"/>
                  </a:lnTo>
                  <a:lnTo>
                    <a:pt x="146" y="47"/>
                  </a:lnTo>
                  <a:lnTo>
                    <a:pt x="146" y="49"/>
                  </a:lnTo>
                  <a:lnTo>
                    <a:pt x="139" y="50"/>
                  </a:lnTo>
                  <a:lnTo>
                    <a:pt x="133" y="51"/>
                  </a:lnTo>
                  <a:lnTo>
                    <a:pt x="130" y="55"/>
                  </a:lnTo>
                  <a:lnTo>
                    <a:pt x="126" y="57"/>
                  </a:lnTo>
                  <a:lnTo>
                    <a:pt x="125" y="61"/>
                  </a:lnTo>
                  <a:lnTo>
                    <a:pt x="122" y="68"/>
                  </a:lnTo>
                  <a:lnTo>
                    <a:pt x="124" y="73"/>
                  </a:lnTo>
                  <a:lnTo>
                    <a:pt x="122" y="74"/>
                  </a:lnTo>
                  <a:lnTo>
                    <a:pt x="122" y="79"/>
                  </a:lnTo>
                  <a:lnTo>
                    <a:pt x="120" y="80"/>
                  </a:lnTo>
                  <a:lnTo>
                    <a:pt x="115" y="83"/>
                  </a:lnTo>
                  <a:lnTo>
                    <a:pt x="110" y="84"/>
                  </a:lnTo>
                  <a:lnTo>
                    <a:pt x="101" y="89"/>
                  </a:lnTo>
                  <a:lnTo>
                    <a:pt x="92" y="90"/>
                  </a:lnTo>
                  <a:lnTo>
                    <a:pt x="86" y="9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0" name="Freeform 1049"/>
            <p:cNvSpPr>
              <a:spLocks noChangeAspect="1"/>
            </p:cNvSpPr>
            <p:nvPr/>
          </p:nvSpPr>
          <p:spPr bwMode="auto">
            <a:xfrm>
              <a:off x="2987" y="2987"/>
              <a:ext cx="124" cy="166"/>
            </a:xfrm>
            <a:custGeom>
              <a:avLst/>
              <a:gdLst>
                <a:gd name="T0" fmla="*/ 1 w 247"/>
                <a:gd name="T1" fmla="*/ 1 h 332"/>
                <a:gd name="T2" fmla="*/ 1 w 247"/>
                <a:gd name="T3" fmla="*/ 1 h 332"/>
                <a:gd name="T4" fmla="*/ 1 w 247"/>
                <a:gd name="T5" fmla="*/ 1 h 332"/>
                <a:gd name="T6" fmla="*/ 1 w 247"/>
                <a:gd name="T7" fmla="*/ 1 h 332"/>
                <a:gd name="T8" fmla="*/ 1 w 247"/>
                <a:gd name="T9" fmla="*/ 1 h 332"/>
                <a:gd name="T10" fmla="*/ 1 w 247"/>
                <a:gd name="T11" fmla="*/ 1 h 332"/>
                <a:gd name="T12" fmla="*/ 1 w 247"/>
                <a:gd name="T13" fmla="*/ 1 h 332"/>
                <a:gd name="T14" fmla="*/ 1 w 247"/>
                <a:gd name="T15" fmla="*/ 1 h 332"/>
                <a:gd name="T16" fmla="*/ 1 w 247"/>
                <a:gd name="T17" fmla="*/ 1 h 332"/>
                <a:gd name="T18" fmla="*/ 1 w 247"/>
                <a:gd name="T19" fmla="*/ 1 h 332"/>
                <a:gd name="T20" fmla="*/ 1 w 247"/>
                <a:gd name="T21" fmla="*/ 1 h 332"/>
                <a:gd name="T22" fmla="*/ 1 w 247"/>
                <a:gd name="T23" fmla="*/ 1 h 332"/>
                <a:gd name="T24" fmla="*/ 1 w 247"/>
                <a:gd name="T25" fmla="*/ 1 h 332"/>
                <a:gd name="T26" fmla="*/ 1 w 247"/>
                <a:gd name="T27" fmla="*/ 1 h 332"/>
                <a:gd name="T28" fmla="*/ 1 w 247"/>
                <a:gd name="T29" fmla="*/ 1 h 332"/>
                <a:gd name="T30" fmla="*/ 1 w 247"/>
                <a:gd name="T31" fmla="*/ 1 h 332"/>
                <a:gd name="T32" fmla="*/ 1 w 247"/>
                <a:gd name="T33" fmla="*/ 1 h 332"/>
                <a:gd name="T34" fmla="*/ 1 w 247"/>
                <a:gd name="T35" fmla="*/ 1 h 332"/>
                <a:gd name="T36" fmla="*/ 1 w 247"/>
                <a:gd name="T37" fmla="*/ 1 h 332"/>
                <a:gd name="T38" fmla="*/ 1 w 247"/>
                <a:gd name="T39" fmla="*/ 1 h 332"/>
                <a:gd name="T40" fmla="*/ 1 w 247"/>
                <a:gd name="T41" fmla="*/ 1 h 332"/>
                <a:gd name="T42" fmla="*/ 1 w 247"/>
                <a:gd name="T43" fmla="*/ 1 h 332"/>
                <a:gd name="T44" fmla="*/ 1 w 247"/>
                <a:gd name="T45" fmla="*/ 1 h 332"/>
                <a:gd name="T46" fmla="*/ 1 w 247"/>
                <a:gd name="T47" fmla="*/ 1 h 332"/>
                <a:gd name="T48" fmla="*/ 1 w 247"/>
                <a:gd name="T49" fmla="*/ 1 h 332"/>
                <a:gd name="T50" fmla="*/ 1 w 247"/>
                <a:gd name="T51" fmla="*/ 1 h 332"/>
                <a:gd name="T52" fmla="*/ 1 w 247"/>
                <a:gd name="T53" fmla="*/ 1 h 332"/>
                <a:gd name="T54" fmla="*/ 1 w 247"/>
                <a:gd name="T55" fmla="*/ 1 h 332"/>
                <a:gd name="T56" fmla="*/ 1 w 247"/>
                <a:gd name="T57" fmla="*/ 1 h 332"/>
                <a:gd name="T58" fmla="*/ 1 w 247"/>
                <a:gd name="T59" fmla="*/ 1 h 332"/>
                <a:gd name="T60" fmla="*/ 1 w 247"/>
                <a:gd name="T61" fmla="*/ 1 h 332"/>
                <a:gd name="T62" fmla="*/ 1 w 247"/>
                <a:gd name="T63" fmla="*/ 1 h 332"/>
                <a:gd name="T64" fmla="*/ 1 w 247"/>
                <a:gd name="T65" fmla="*/ 1 h 332"/>
                <a:gd name="T66" fmla="*/ 1 w 247"/>
                <a:gd name="T67" fmla="*/ 1 h 332"/>
                <a:gd name="T68" fmla="*/ 1 w 247"/>
                <a:gd name="T69" fmla="*/ 1 h 332"/>
                <a:gd name="T70" fmla="*/ 1 w 247"/>
                <a:gd name="T71" fmla="*/ 1 h 332"/>
                <a:gd name="T72" fmla="*/ 1 w 247"/>
                <a:gd name="T73" fmla="*/ 1 h 332"/>
                <a:gd name="T74" fmla="*/ 1 w 247"/>
                <a:gd name="T75" fmla="*/ 1 h 332"/>
                <a:gd name="T76" fmla="*/ 1 w 247"/>
                <a:gd name="T77" fmla="*/ 1 h 332"/>
                <a:gd name="T78" fmla="*/ 1 w 247"/>
                <a:gd name="T79" fmla="*/ 1 h 332"/>
                <a:gd name="T80" fmla="*/ 1 w 247"/>
                <a:gd name="T81" fmla="*/ 1 h 332"/>
                <a:gd name="T82" fmla="*/ 1 w 247"/>
                <a:gd name="T83" fmla="*/ 1 h 332"/>
                <a:gd name="T84" fmla="*/ 1 w 247"/>
                <a:gd name="T85" fmla="*/ 1 h 332"/>
                <a:gd name="T86" fmla="*/ 1 w 247"/>
                <a:gd name="T87" fmla="*/ 1 h 332"/>
                <a:gd name="T88" fmla="*/ 1 w 247"/>
                <a:gd name="T89" fmla="*/ 1 h 332"/>
                <a:gd name="T90" fmla="*/ 1 w 247"/>
                <a:gd name="T91" fmla="*/ 1 h 332"/>
                <a:gd name="T92" fmla="*/ 1 w 247"/>
                <a:gd name="T93" fmla="*/ 1 h 332"/>
                <a:gd name="T94" fmla="*/ 1 w 247"/>
                <a:gd name="T95" fmla="*/ 1 h 332"/>
                <a:gd name="T96" fmla="*/ 0 w 247"/>
                <a:gd name="T97" fmla="*/ 1 h 332"/>
                <a:gd name="T98" fmla="*/ 1 w 247"/>
                <a:gd name="T99" fmla="*/ 1 h 332"/>
                <a:gd name="T100" fmla="*/ 1 w 247"/>
                <a:gd name="T101" fmla="*/ 1 h 332"/>
                <a:gd name="T102" fmla="*/ 1 w 247"/>
                <a:gd name="T103" fmla="*/ 1 h 332"/>
                <a:gd name="T104" fmla="*/ 1 w 247"/>
                <a:gd name="T105" fmla="*/ 1 h 332"/>
                <a:gd name="T106" fmla="*/ 1 w 247"/>
                <a:gd name="T107" fmla="*/ 1 h 332"/>
                <a:gd name="T108" fmla="*/ 1 w 247"/>
                <a:gd name="T109" fmla="*/ 1 h 332"/>
                <a:gd name="T110" fmla="*/ 1 w 247"/>
                <a:gd name="T111" fmla="*/ 1 h 332"/>
                <a:gd name="T112" fmla="*/ 1 w 247"/>
                <a:gd name="T113" fmla="*/ 1 h 332"/>
                <a:gd name="T114" fmla="*/ 1 w 247"/>
                <a:gd name="T115" fmla="*/ 1 h 332"/>
                <a:gd name="T116" fmla="*/ 1 w 247"/>
                <a:gd name="T117" fmla="*/ 1 h 332"/>
                <a:gd name="T118" fmla="*/ 1 w 247"/>
                <a:gd name="T119" fmla="*/ 1 h 332"/>
                <a:gd name="T120" fmla="*/ 1 w 247"/>
                <a:gd name="T121" fmla="*/ 1 h 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7" h="332">
                  <a:moveTo>
                    <a:pt x="115" y="6"/>
                  </a:moveTo>
                  <a:lnTo>
                    <a:pt x="116" y="0"/>
                  </a:lnTo>
                  <a:lnTo>
                    <a:pt x="117" y="4"/>
                  </a:lnTo>
                  <a:lnTo>
                    <a:pt x="133" y="25"/>
                  </a:lnTo>
                  <a:lnTo>
                    <a:pt x="140" y="30"/>
                  </a:lnTo>
                  <a:lnTo>
                    <a:pt x="139" y="33"/>
                  </a:lnTo>
                  <a:lnTo>
                    <a:pt x="119" y="36"/>
                  </a:lnTo>
                  <a:lnTo>
                    <a:pt x="122" y="42"/>
                  </a:lnTo>
                  <a:lnTo>
                    <a:pt x="125" y="43"/>
                  </a:lnTo>
                  <a:lnTo>
                    <a:pt x="125" y="45"/>
                  </a:lnTo>
                  <a:lnTo>
                    <a:pt x="121" y="50"/>
                  </a:lnTo>
                  <a:lnTo>
                    <a:pt x="121" y="56"/>
                  </a:lnTo>
                  <a:lnTo>
                    <a:pt x="125" y="58"/>
                  </a:lnTo>
                  <a:lnTo>
                    <a:pt x="131" y="72"/>
                  </a:lnTo>
                  <a:lnTo>
                    <a:pt x="131" y="75"/>
                  </a:lnTo>
                  <a:lnTo>
                    <a:pt x="127" y="78"/>
                  </a:lnTo>
                  <a:lnTo>
                    <a:pt x="126" y="82"/>
                  </a:lnTo>
                  <a:lnTo>
                    <a:pt x="125" y="84"/>
                  </a:lnTo>
                  <a:lnTo>
                    <a:pt x="127" y="88"/>
                  </a:lnTo>
                  <a:lnTo>
                    <a:pt x="131" y="87"/>
                  </a:lnTo>
                  <a:lnTo>
                    <a:pt x="140" y="86"/>
                  </a:lnTo>
                  <a:lnTo>
                    <a:pt x="144" y="88"/>
                  </a:lnTo>
                  <a:lnTo>
                    <a:pt x="149" y="90"/>
                  </a:lnTo>
                  <a:lnTo>
                    <a:pt x="161" y="88"/>
                  </a:lnTo>
                  <a:lnTo>
                    <a:pt x="164" y="82"/>
                  </a:lnTo>
                  <a:lnTo>
                    <a:pt x="171" y="80"/>
                  </a:lnTo>
                  <a:lnTo>
                    <a:pt x="176" y="76"/>
                  </a:lnTo>
                  <a:lnTo>
                    <a:pt x="175" y="74"/>
                  </a:lnTo>
                  <a:lnTo>
                    <a:pt x="171" y="72"/>
                  </a:lnTo>
                  <a:lnTo>
                    <a:pt x="171" y="70"/>
                  </a:lnTo>
                  <a:lnTo>
                    <a:pt x="176" y="72"/>
                  </a:lnTo>
                  <a:lnTo>
                    <a:pt x="180" y="74"/>
                  </a:lnTo>
                  <a:lnTo>
                    <a:pt x="182" y="74"/>
                  </a:lnTo>
                  <a:lnTo>
                    <a:pt x="182" y="76"/>
                  </a:lnTo>
                  <a:lnTo>
                    <a:pt x="185" y="76"/>
                  </a:lnTo>
                  <a:lnTo>
                    <a:pt x="186" y="76"/>
                  </a:lnTo>
                  <a:lnTo>
                    <a:pt x="187" y="76"/>
                  </a:lnTo>
                  <a:lnTo>
                    <a:pt x="189" y="75"/>
                  </a:lnTo>
                  <a:lnTo>
                    <a:pt x="192" y="76"/>
                  </a:lnTo>
                  <a:lnTo>
                    <a:pt x="192" y="78"/>
                  </a:lnTo>
                  <a:lnTo>
                    <a:pt x="194" y="80"/>
                  </a:lnTo>
                  <a:lnTo>
                    <a:pt x="195" y="79"/>
                  </a:lnTo>
                  <a:lnTo>
                    <a:pt x="194" y="84"/>
                  </a:lnTo>
                  <a:lnTo>
                    <a:pt x="183" y="99"/>
                  </a:lnTo>
                  <a:lnTo>
                    <a:pt x="183" y="102"/>
                  </a:lnTo>
                  <a:lnTo>
                    <a:pt x="186" y="103"/>
                  </a:lnTo>
                  <a:lnTo>
                    <a:pt x="186" y="105"/>
                  </a:lnTo>
                  <a:lnTo>
                    <a:pt x="187" y="106"/>
                  </a:lnTo>
                  <a:lnTo>
                    <a:pt x="189" y="104"/>
                  </a:lnTo>
                  <a:lnTo>
                    <a:pt x="192" y="103"/>
                  </a:lnTo>
                  <a:lnTo>
                    <a:pt x="193" y="104"/>
                  </a:lnTo>
                  <a:lnTo>
                    <a:pt x="191" y="105"/>
                  </a:lnTo>
                  <a:lnTo>
                    <a:pt x="191" y="106"/>
                  </a:lnTo>
                  <a:lnTo>
                    <a:pt x="194" y="108"/>
                  </a:lnTo>
                  <a:lnTo>
                    <a:pt x="193" y="110"/>
                  </a:lnTo>
                  <a:lnTo>
                    <a:pt x="192" y="112"/>
                  </a:lnTo>
                  <a:lnTo>
                    <a:pt x="191" y="115"/>
                  </a:lnTo>
                  <a:lnTo>
                    <a:pt x="187" y="114"/>
                  </a:lnTo>
                  <a:lnTo>
                    <a:pt x="188" y="120"/>
                  </a:lnTo>
                  <a:lnTo>
                    <a:pt x="186" y="122"/>
                  </a:lnTo>
                  <a:lnTo>
                    <a:pt x="186" y="128"/>
                  </a:lnTo>
                  <a:lnTo>
                    <a:pt x="185" y="129"/>
                  </a:lnTo>
                  <a:lnTo>
                    <a:pt x="186" y="133"/>
                  </a:lnTo>
                  <a:lnTo>
                    <a:pt x="191" y="134"/>
                  </a:lnTo>
                  <a:lnTo>
                    <a:pt x="189" y="138"/>
                  </a:lnTo>
                  <a:lnTo>
                    <a:pt x="192" y="145"/>
                  </a:lnTo>
                  <a:lnTo>
                    <a:pt x="192" y="150"/>
                  </a:lnTo>
                  <a:lnTo>
                    <a:pt x="195" y="156"/>
                  </a:lnTo>
                  <a:lnTo>
                    <a:pt x="188" y="160"/>
                  </a:lnTo>
                  <a:lnTo>
                    <a:pt x="175" y="153"/>
                  </a:lnTo>
                  <a:lnTo>
                    <a:pt x="170" y="158"/>
                  </a:lnTo>
                  <a:lnTo>
                    <a:pt x="171" y="162"/>
                  </a:lnTo>
                  <a:lnTo>
                    <a:pt x="175" y="169"/>
                  </a:lnTo>
                  <a:lnTo>
                    <a:pt x="174" y="177"/>
                  </a:lnTo>
                  <a:lnTo>
                    <a:pt x="174" y="180"/>
                  </a:lnTo>
                  <a:lnTo>
                    <a:pt x="180" y="183"/>
                  </a:lnTo>
                  <a:lnTo>
                    <a:pt x="185" y="183"/>
                  </a:lnTo>
                  <a:lnTo>
                    <a:pt x="186" y="189"/>
                  </a:lnTo>
                  <a:lnTo>
                    <a:pt x="186" y="193"/>
                  </a:lnTo>
                  <a:lnTo>
                    <a:pt x="192" y="196"/>
                  </a:lnTo>
                  <a:lnTo>
                    <a:pt x="193" y="199"/>
                  </a:lnTo>
                  <a:lnTo>
                    <a:pt x="195" y="199"/>
                  </a:lnTo>
                  <a:lnTo>
                    <a:pt x="198" y="199"/>
                  </a:lnTo>
                  <a:lnTo>
                    <a:pt x="198" y="193"/>
                  </a:lnTo>
                  <a:lnTo>
                    <a:pt x="199" y="193"/>
                  </a:lnTo>
                  <a:lnTo>
                    <a:pt x="201" y="194"/>
                  </a:lnTo>
                  <a:lnTo>
                    <a:pt x="209" y="195"/>
                  </a:lnTo>
                  <a:lnTo>
                    <a:pt x="211" y="195"/>
                  </a:lnTo>
                  <a:lnTo>
                    <a:pt x="213" y="195"/>
                  </a:lnTo>
                  <a:lnTo>
                    <a:pt x="213" y="194"/>
                  </a:lnTo>
                  <a:lnTo>
                    <a:pt x="215" y="193"/>
                  </a:lnTo>
                  <a:lnTo>
                    <a:pt x="219" y="193"/>
                  </a:lnTo>
                  <a:lnTo>
                    <a:pt x="222" y="194"/>
                  </a:lnTo>
                  <a:lnTo>
                    <a:pt x="225" y="196"/>
                  </a:lnTo>
                  <a:lnTo>
                    <a:pt x="233" y="200"/>
                  </a:lnTo>
                  <a:lnTo>
                    <a:pt x="235" y="205"/>
                  </a:lnTo>
                  <a:lnTo>
                    <a:pt x="239" y="206"/>
                  </a:lnTo>
                  <a:lnTo>
                    <a:pt x="242" y="211"/>
                  </a:lnTo>
                  <a:lnTo>
                    <a:pt x="243" y="216"/>
                  </a:lnTo>
                  <a:lnTo>
                    <a:pt x="242" y="228"/>
                  </a:lnTo>
                  <a:lnTo>
                    <a:pt x="247" y="231"/>
                  </a:lnTo>
                  <a:lnTo>
                    <a:pt x="243" y="232"/>
                  </a:lnTo>
                  <a:lnTo>
                    <a:pt x="241" y="235"/>
                  </a:lnTo>
                  <a:lnTo>
                    <a:pt x="245" y="236"/>
                  </a:lnTo>
                  <a:lnTo>
                    <a:pt x="245" y="238"/>
                  </a:lnTo>
                  <a:lnTo>
                    <a:pt x="243" y="238"/>
                  </a:lnTo>
                  <a:lnTo>
                    <a:pt x="237" y="236"/>
                  </a:lnTo>
                  <a:lnTo>
                    <a:pt x="235" y="237"/>
                  </a:lnTo>
                  <a:lnTo>
                    <a:pt x="233" y="243"/>
                  </a:lnTo>
                  <a:lnTo>
                    <a:pt x="227" y="244"/>
                  </a:lnTo>
                  <a:lnTo>
                    <a:pt x="227" y="248"/>
                  </a:lnTo>
                  <a:lnTo>
                    <a:pt x="228" y="253"/>
                  </a:lnTo>
                  <a:lnTo>
                    <a:pt x="225" y="256"/>
                  </a:lnTo>
                  <a:lnTo>
                    <a:pt x="225" y="260"/>
                  </a:lnTo>
                  <a:lnTo>
                    <a:pt x="229" y="262"/>
                  </a:lnTo>
                  <a:lnTo>
                    <a:pt x="227" y="266"/>
                  </a:lnTo>
                  <a:lnTo>
                    <a:pt x="228" y="271"/>
                  </a:lnTo>
                  <a:lnTo>
                    <a:pt x="231" y="268"/>
                  </a:lnTo>
                  <a:lnTo>
                    <a:pt x="233" y="273"/>
                  </a:lnTo>
                  <a:lnTo>
                    <a:pt x="225" y="279"/>
                  </a:lnTo>
                  <a:lnTo>
                    <a:pt x="230" y="285"/>
                  </a:lnTo>
                  <a:lnTo>
                    <a:pt x="237" y="292"/>
                  </a:lnTo>
                  <a:lnTo>
                    <a:pt x="236" y="296"/>
                  </a:lnTo>
                  <a:lnTo>
                    <a:pt x="236" y="298"/>
                  </a:lnTo>
                  <a:lnTo>
                    <a:pt x="236" y="301"/>
                  </a:lnTo>
                  <a:lnTo>
                    <a:pt x="241" y="306"/>
                  </a:lnTo>
                  <a:lnTo>
                    <a:pt x="241" y="310"/>
                  </a:lnTo>
                  <a:lnTo>
                    <a:pt x="243" y="313"/>
                  </a:lnTo>
                  <a:lnTo>
                    <a:pt x="243" y="315"/>
                  </a:lnTo>
                  <a:lnTo>
                    <a:pt x="241" y="315"/>
                  </a:lnTo>
                  <a:lnTo>
                    <a:pt x="239" y="315"/>
                  </a:lnTo>
                  <a:lnTo>
                    <a:pt x="237" y="318"/>
                  </a:lnTo>
                  <a:lnTo>
                    <a:pt x="237" y="320"/>
                  </a:lnTo>
                  <a:lnTo>
                    <a:pt x="235" y="322"/>
                  </a:lnTo>
                  <a:lnTo>
                    <a:pt x="233" y="324"/>
                  </a:lnTo>
                  <a:lnTo>
                    <a:pt x="231" y="327"/>
                  </a:lnTo>
                  <a:lnTo>
                    <a:pt x="229" y="330"/>
                  </a:lnTo>
                  <a:lnTo>
                    <a:pt x="225" y="332"/>
                  </a:lnTo>
                  <a:lnTo>
                    <a:pt x="224" y="331"/>
                  </a:lnTo>
                  <a:lnTo>
                    <a:pt x="225" y="330"/>
                  </a:lnTo>
                  <a:lnTo>
                    <a:pt x="224" y="328"/>
                  </a:lnTo>
                  <a:lnTo>
                    <a:pt x="221" y="330"/>
                  </a:lnTo>
                  <a:lnTo>
                    <a:pt x="219" y="328"/>
                  </a:lnTo>
                  <a:lnTo>
                    <a:pt x="222" y="324"/>
                  </a:lnTo>
                  <a:lnTo>
                    <a:pt x="219" y="322"/>
                  </a:lnTo>
                  <a:lnTo>
                    <a:pt x="215" y="325"/>
                  </a:lnTo>
                  <a:lnTo>
                    <a:pt x="216" y="327"/>
                  </a:lnTo>
                  <a:lnTo>
                    <a:pt x="215" y="328"/>
                  </a:lnTo>
                  <a:lnTo>
                    <a:pt x="213" y="325"/>
                  </a:lnTo>
                  <a:lnTo>
                    <a:pt x="210" y="324"/>
                  </a:lnTo>
                  <a:lnTo>
                    <a:pt x="209" y="325"/>
                  </a:lnTo>
                  <a:lnTo>
                    <a:pt x="209" y="327"/>
                  </a:lnTo>
                  <a:lnTo>
                    <a:pt x="211" y="328"/>
                  </a:lnTo>
                  <a:lnTo>
                    <a:pt x="210" y="331"/>
                  </a:lnTo>
                  <a:lnTo>
                    <a:pt x="210" y="332"/>
                  </a:lnTo>
                  <a:lnTo>
                    <a:pt x="205" y="331"/>
                  </a:lnTo>
                  <a:lnTo>
                    <a:pt x="201" y="332"/>
                  </a:lnTo>
                  <a:lnTo>
                    <a:pt x="195" y="327"/>
                  </a:lnTo>
                  <a:lnTo>
                    <a:pt x="194" y="326"/>
                  </a:lnTo>
                  <a:lnTo>
                    <a:pt x="194" y="322"/>
                  </a:lnTo>
                  <a:lnTo>
                    <a:pt x="193" y="320"/>
                  </a:lnTo>
                  <a:lnTo>
                    <a:pt x="189" y="319"/>
                  </a:lnTo>
                  <a:lnTo>
                    <a:pt x="181" y="321"/>
                  </a:lnTo>
                  <a:lnTo>
                    <a:pt x="175" y="319"/>
                  </a:lnTo>
                  <a:lnTo>
                    <a:pt x="173" y="310"/>
                  </a:lnTo>
                  <a:lnTo>
                    <a:pt x="170" y="309"/>
                  </a:lnTo>
                  <a:lnTo>
                    <a:pt x="168" y="310"/>
                  </a:lnTo>
                  <a:lnTo>
                    <a:pt x="165" y="309"/>
                  </a:lnTo>
                  <a:lnTo>
                    <a:pt x="163" y="303"/>
                  </a:lnTo>
                  <a:lnTo>
                    <a:pt x="165" y="301"/>
                  </a:lnTo>
                  <a:lnTo>
                    <a:pt x="165" y="298"/>
                  </a:lnTo>
                  <a:lnTo>
                    <a:pt x="152" y="302"/>
                  </a:lnTo>
                  <a:lnTo>
                    <a:pt x="147" y="302"/>
                  </a:lnTo>
                  <a:lnTo>
                    <a:pt x="147" y="298"/>
                  </a:lnTo>
                  <a:lnTo>
                    <a:pt x="143" y="296"/>
                  </a:lnTo>
                  <a:lnTo>
                    <a:pt x="138" y="298"/>
                  </a:lnTo>
                  <a:lnTo>
                    <a:pt x="133" y="298"/>
                  </a:lnTo>
                  <a:lnTo>
                    <a:pt x="122" y="291"/>
                  </a:lnTo>
                  <a:lnTo>
                    <a:pt x="111" y="288"/>
                  </a:lnTo>
                  <a:lnTo>
                    <a:pt x="109" y="294"/>
                  </a:lnTo>
                  <a:lnTo>
                    <a:pt x="102" y="295"/>
                  </a:lnTo>
                  <a:lnTo>
                    <a:pt x="98" y="292"/>
                  </a:lnTo>
                  <a:lnTo>
                    <a:pt x="93" y="297"/>
                  </a:lnTo>
                  <a:lnTo>
                    <a:pt x="89" y="296"/>
                  </a:lnTo>
                  <a:lnTo>
                    <a:pt x="87" y="295"/>
                  </a:lnTo>
                  <a:lnTo>
                    <a:pt x="84" y="297"/>
                  </a:lnTo>
                  <a:lnTo>
                    <a:pt x="80" y="295"/>
                  </a:lnTo>
                  <a:lnTo>
                    <a:pt x="75" y="297"/>
                  </a:lnTo>
                  <a:lnTo>
                    <a:pt x="75" y="301"/>
                  </a:lnTo>
                  <a:lnTo>
                    <a:pt x="71" y="295"/>
                  </a:lnTo>
                  <a:lnTo>
                    <a:pt x="62" y="294"/>
                  </a:lnTo>
                  <a:lnTo>
                    <a:pt x="59" y="290"/>
                  </a:lnTo>
                  <a:lnTo>
                    <a:pt x="54" y="290"/>
                  </a:lnTo>
                  <a:lnTo>
                    <a:pt x="48" y="290"/>
                  </a:lnTo>
                  <a:lnTo>
                    <a:pt x="39" y="292"/>
                  </a:lnTo>
                  <a:lnTo>
                    <a:pt x="36" y="298"/>
                  </a:lnTo>
                  <a:lnTo>
                    <a:pt x="36" y="304"/>
                  </a:lnTo>
                  <a:lnTo>
                    <a:pt x="35" y="304"/>
                  </a:lnTo>
                  <a:lnTo>
                    <a:pt x="32" y="306"/>
                  </a:lnTo>
                  <a:lnTo>
                    <a:pt x="31" y="304"/>
                  </a:lnTo>
                  <a:lnTo>
                    <a:pt x="29" y="298"/>
                  </a:lnTo>
                  <a:lnTo>
                    <a:pt x="23" y="290"/>
                  </a:lnTo>
                  <a:lnTo>
                    <a:pt x="20" y="284"/>
                  </a:lnTo>
                  <a:lnTo>
                    <a:pt x="17" y="279"/>
                  </a:lnTo>
                  <a:lnTo>
                    <a:pt x="11" y="282"/>
                  </a:lnTo>
                  <a:lnTo>
                    <a:pt x="8" y="279"/>
                  </a:lnTo>
                  <a:lnTo>
                    <a:pt x="1" y="274"/>
                  </a:lnTo>
                  <a:lnTo>
                    <a:pt x="5" y="272"/>
                  </a:lnTo>
                  <a:lnTo>
                    <a:pt x="5" y="265"/>
                  </a:lnTo>
                  <a:lnTo>
                    <a:pt x="3" y="262"/>
                  </a:lnTo>
                  <a:lnTo>
                    <a:pt x="7" y="259"/>
                  </a:lnTo>
                  <a:lnTo>
                    <a:pt x="8" y="259"/>
                  </a:lnTo>
                  <a:lnTo>
                    <a:pt x="11" y="258"/>
                  </a:lnTo>
                  <a:lnTo>
                    <a:pt x="11" y="256"/>
                  </a:lnTo>
                  <a:lnTo>
                    <a:pt x="9" y="255"/>
                  </a:lnTo>
                  <a:lnTo>
                    <a:pt x="9" y="254"/>
                  </a:lnTo>
                  <a:lnTo>
                    <a:pt x="13" y="250"/>
                  </a:lnTo>
                  <a:lnTo>
                    <a:pt x="13" y="248"/>
                  </a:lnTo>
                  <a:lnTo>
                    <a:pt x="12" y="246"/>
                  </a:lnTo>
                  <a:lnTo>
                    <a:pt x="8" y="244"/>
                  </a:lnTo>
                  <a:lnTo>
                    <a:pt x="6" y="241"/>
                  </a:lnTo>
                  <a:lnTo>
                    <a:pt x="5" y="240"/>
                  </a:lnTo>
                  <a:lnTo>
                    <a:pt x="3" y="240"/>
                  </a:lnTo>
                  <a:lnTo>
                    <a:pt x="5" y="237"/>
                  </a:lnTo>
                  <a:lnTo>
                    <a:pt x="5" y="236"/>
                  </a:lnTo>
                  <a:lnTo>
                    <a:pt x="3" y="234"/>
                  </a:lnTo>
                  <a:lnTo>
                    <a:pt x="2" y="231"/>
                  </a:lnTo>
                  <a:lnTo>
                    <a:pt x="2" y="229"/>
                  </a:lnTo>
                  <a:lnTo>
                    <a:pt x="3" y="228"/>
                  </a:lnTo>
                  <a:lnTo>
                    <a:pt x="3" y="226"/>
                  </a:lnTo>
                  <a:lnTo>
                    <a:pt x="5" y="224"/>
                  </a:lnTo>
                  <a:lnTo>
                    <a:pt x="6" y="223"/>
                  </a:lnTo>
                  <a:lnTo>
                    <a:pt x="8" y="222"/>
                  </a:lnTo>
                  <a:lnTo>
                    <a:pt x="9" y="223"/>
                  </a:lnTo>
                  <a:lnTo>
                    <a:pt x="9" y="225"/>
                  </a:lnTo>
                  <a:lnTo>
                    <a:pt x="11" y="226"/>
                  </a:lnTo>
                  <a:lnTo>
                    <a:pt x="15" y="226"/>
                  </a:lnTo>
                  <a:lnTo>
                    <a:pt x="18" y="225"/>
                  </a:lnTo>
                  <a:lnTo>
                    <a:pt x="7" y="212"/>
                  </a:lnTo>
                  <a:lnTo>
                    <a:pt x="6" y="208"/>
                  </a:lnTo>
                  <a:lnTo>
                    <a:pt x="8" y="206"/>
                  </a:lnTo>
                  <a:lnTo>
                    <a:pt x="7" y="200"/>
                  </a:lnTo>
                  <a:lnTo>
                    <a:pt x="5" y="188"/>
                  </a:lnTo>
                  <a:lnTo>
                    <a:pt x="2" y="183"/>
                  </a:lnTo>
                  <a:lnTo>
                    <a:pt x="0" y="180"/>
                  </a:lnTo>
                  <a:lnTo>
                    <a:pt x="2" y="177"/>
                  </a:lnTo>
                  <a:lnTo>
                    <a:pt x="6" y="177"/>
                  </a:lnTo>
                  <a:lnTo>
                    <a:pt x="8" y="172"/>
                  </a:lnTo>
                  <a:lnTo>
                    <a:pt x="11" y="166"/>
                  </a:lnTo>
                  <a:lnTo>
                    <a:pt x="11" y="164"/>
                  </a:lnTo>
                  <a:lnTo>
                    <a:pt x="9" y="158"/>
                  </a:lnTo>
                  <a:lnTo>
                    <a:pt x="12" y="147"/>
                  </a:lnTo>
                  <a:lnTo>
                    <a:pt x="11" y="144"/>
                  </a:lnTo>
                  <a:lnTo>
                    <a:pt x="9" y="141"/>
                  </a:lnTo>
                  <a:lnTo>
                    <a:pt x="14" y="135"/>
                  </a:lnTo>
                  <a:lnTo>
                    <a:pt x="15" y="129"/>
                  </a:lnTo>
                  <a:lnTo>
                    <a:pt x="18" y="126"/>
                  </a:lnTo>
                  <a:lnTo>
                    <a:pt x="24" y="124"/>
                  </a:lnTo>
                  <a:lnTo>
                    <a:pt x="21" y="118"/>
                  </a:lnTo>
                  <a:lnTo>
                    <a:pt x="25" y="114"/>
                  </a:lnTo>
                  <a:lnTo>
                    <a:pt x="29" y="109"/>
                  </a:lnTo>
                  <a:lnTo>
                    <a:pt x="30" y="105"/>
                  </a:lnTo>
                  <a:lnTo>
                    <a:pt x="29" y="102"/>
                  </a:lnTo>
                  <a:lnTo>
                    <a:pt x="25" y="99"/>
                  </a:lnTo>
                  <a:lnTo>
                    <a:pt x="21" y="98"/>
                  </a:lnTo>
                  <a:lnTo>
                    <a:pt x="20" y="96"/>
                  </a:lnTo>
                  <a:lnTo>
                    <a:pt x="17" y="92"/>
                  </a:lnTo>
                  <a:lnTo>
                    <a:pt x="18" y="85"/>
                  </a:lnTo>
                  <a:lnTo>
                    <a:pt x="27" y="92"/>
                  </a:lnTo>
                  <a:lnTo>
                    <a:pt x="32" y="98"/>
                  </a:lnTo>
                  <a:lnTo>
                    <a:pt x="37" y="96"/>
                  </a:lnTo>
                  <a:lnTo>
                    <a:pt x="38" y="93"/>
                  </a:lnTo>
                  <a:lnTo>
                    <a:pt x="38" y="90"/>
                  </a:lnTo>
                  <a:lnTo>
                    <a:pt x="43" y="90"/>
                  </a:lnTo>
                  <a:lnTo>
                    <a:pt x="48" y="90"/>
                  </a:lnTo>
                  <a:lnTo>
                    <a:pt x="51" y="87"/>
                  </a:lnTo>
                  <a:lnTo>
                    <a:pt x="49" y="82"/>
                  </a:lnTo>
                  <a:lnTo>
                    <a:pt x="53" y="80"/>
                  </a:lnTo>
                  <a:lnTo>
                    <a:pt x="56" y="81"/>
                  </a:lnTo>
                  <a:lnTo>
                    <a:pt x="60" y="82"/>
                  </a:lnTo>
                  <a:lnTo>
                    <a:pt x="65" y="57"/>
                  </a:lnTo>
                  <a:lnTo>
                    <a:pt x="67" y="54"/>
                  </a:lnTo>
                  <a:lnTo>
                    <a:pt x="67" y="48"/>
                  </a:lnTo>
                  <a:lnTo>
                    <a:pt x="67" y="45"/>
                  </a:lnTo>
                  <a:lnTo>
                    <a:pt x="69" y="40"/>
                  </a:lnTo>
                  <a:lnTo>
                    <a:pt x="71" y="33"/>
                  </a:lnTo>
                  <a:lnTo>
                    <a:pt x="73" y="33"/>
                  </a:lnTo>
                  <a:lnTo>
                    <a:pt x="73" y="31"/>
                  </a:lnTo>
                  <a:lnTo>
                    <a:pt x="79" y="31"/>
                  </a:lnTo>
                  <a:lnTo>
                    <a:pt x="80" y="28"/>
                  </a:lnTo>
                  <a:lnTo>
                    <a:pt x="80" y="25"/>
                  </a:lnTo>
                  <a:lnTo>
                    <a:pt x="87" y="22"/>
                  </a:lnTo>
                  <a:lnTo>
                    <a:pt x="92" y="24"/>
                  </a:lnTo>
                  <a:lnTo>
                    <a:pt x="98" y="32"/>
                  </a:lnTo>
                  <a:lnTo>
                    <a:pt x="104" y="32"/>
                  </a:lnTo>
                  <a:lnTo>
                    <a:pt x="107" y="31"/>
                  </a:lnTo>
                  <a:lnTo>
                    <a:pt x="107" y="24"/>
                  </a:lnTo>
                  <a:lnTo>
                    <a:pt x="104" y="20"/>
                  </a:lnTo>
                  <a:lnTo>
                    <a:pt x="98" y="22"/>
                  </a:lnTo>
                  <a:lnTo>
                    <a:pt x="98" y="21"/>
                  </a:lnTo>
                  <a:lnTo>
                    <a:pt x="101" y="18"/>
                  </a:lnTo>
                  <a:lnTo>
                    <a:pt x="105" y="15"/>
                  </a:lnTo>
                  <a:lnTo>
                    <a:pt x="110" y="14"/>
                  </a:lnTo>
                  <a:lnTo>
                    <a:pt x="111" y="7"/>
                  </a:lnTo>
                  <a:lnTo>
                    <a:pt x="114" y="4"/>
                  </a:lnTo>
                  <a:lnTo>
                    <a:pt x="115"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1" name="Freeform 1050"/>
            <p:cNvSpPr>
              <a:spLocks noChangeAspect="1"/>
            </p:cNvSpPr>
            <p:nvPr/>
          </p:nvSpPr>
          <p:spPr bwMode="auto">
            <a:xfrm>
              <a:off x="2954" y="2863"/>
              <a:ext cx="115" cy="173"/>
            </a:xfrm>
            <a:custGeom>
              <a:avLst/>
              <a:gdLst>
                <a:gd name="T0" fmla="*/ 1 w 229"/>
                <a:gd name="T1" fmla="*/ 0 h 347"/>
                <a:gd name="T2" fmla="*/ 1 w 229"/>
                <a:gd name="T3" fmla="*/ 0 h 347"/>
                <a:gd name="T4" fmla="*/ 1 w 229"/>
                <a:gd name="T5" fmla="*/ 0 h 347"/>
                <a:gd name="T6" fmla="*/ 1 w 229"/>
                <a:gd name="T7" fmla="*/ 0 h 347"/>
                <a:gd name="T8" fmla="*/ 1 w 229"/>
                <a:gd name="T9" fmla="*/ 0 h 347"/>
                <a:gd name="T10" fmla="*/ 1 w 229"/>
                <a:gd name="T11" fmla="*/ 0 h 347"/>
                <a:gd name="T12" fmla="*/ 1 w 229"/>
                <a:gd name="T13" fmla="*/ 0 h 347"/>
                <a:gd name="T14" fmla="*/ 1 w 229"/>
                <a:gd name="T15" fmla="*/ 0 h 347"/>
                <a:gd name="T16" fmla="*/ 1 w 229"/>
                <a:gd name="T17" fmla="*/ 0 h 347"/>
                <a:gd name="T18" fmla="*/ 1 w 229"/>
                <a:gd name="T19" fmla="*/ 0 h 347"/>
                <a:gd name="T20" fmla="*/ 1 w 229"/>
                <a:gd name="T21" fmla="*/ 0 h 347"/>
                <a:gd name="T22" fmla="*/ 1 w 229"/>
                <a:gd name="T23" fmla="*/ 0 h 347"/>
                <a:gd name="T24" fmla="*/ 1 w 229"/>
                <a:gd name="T25" fmla="*/ 0 h 347"/>
                <a:gd name="T26" fmla="*/ 1 w 229"/>
                <a:gd name="T27" fmla="*/ 0 h 347"/>
                <a:gd name="T28" fmla="*/ 1 w 229"/>
                <a:gd name="T29" fmla="*/ 0 h 347"/>
                <a:gd name="T30" fmla="*/ 1 w 229"/>
                <a:gd name="T31" fmla="*/ 0 h 347"/>
                <a:gd name="T32" fmla="*/ 1 w 229"/>
                <a:gd name="T33" fmla="*/ 0 h 347"/>
                <a:gd name="T34" fmla="*/ 1 w 229"/>
                <a:gd name="T35" fmla="*/ 0 h 347"/>
                <a:gd name="T36" fmla="*/ 1 w 229"/>
                <a:gd name="T37" fmla="*/ 0 h 347"/>
                <a:gd name="T38" fmla="*/ 1 w 229"/>
                <a:gd name="T39" fmla="*/ 0 h 347"/>
                <a:gd name="T40" fmla="*/ 1 w 229"/>
                <a:gd name="T41" fmla="*/ 0 h 347"/>
                <a:gd name="T42" fmla="*/ 1 w 229"/>
                <a:gd name="T43" fmla="*/ 0 h 347"/>
                <a:gd name="T44" fmla="*/ 1 w 229"/>
                <a:gd name="T45" fmla="*/ 0 h 347"/>
                <a:gd name="T46" fmla="*/ 1 w 229"/>
                <a:gd name="T47" fmla="*/ 0 h 347"/>
                <a:gd name="T48" fmla="*/ 1 w 229"/>
                <a:gd name="T49" fmla="*/ 0 h 347"/>
                <a:gd name="T50" fmla="*/ 1 w 229"/>
                <a:gd name="T51" fmla="*/ 0 h 347"/>
                <a:gd name="T52" fmla="*/ 1 w 229"/>
                <a:gd name="T53" fmla="*/ 0 h 347"/>
                <a:gd name="T54" fmla="*/ 1 w 229"/>
                <a:gd name="T55" fmla="*/ 0 h 347"/>
                <a:gd name="T56" fmla="*/ 1 w 229"/>
                <a:gd name="T57" fmla="*/ 0 h 347"/>
                <a:gd name="T58" fmla="*/ 1 w 229"/>
                <a:gd name="T59" fmla="*/ 0 h 347"/>
                <a:gd name="T60" fmla="*/ 1 w 229"/>
                <a:gd name="T61" fmla="*/ 0 h 347"/>
                <a:gd name="T62" fmla="*/ 1 w 229"/>
                <a:gd name="T63" fmla="*/ 0 h 347"/>
                <a:gd name="T64" fmla="*/ 1 w 229"/>
                <a:gd name="T65" fmla="*/ 0 h 347"/>
                <a:gd name="T66" fmla="*/ 1 w 229"/>
                <a:gd name="T67" fmla="*/ 0 h 347"/>
                <a:gd name="T68" fmla="*/ 1 w 229"/>
                <a:gd name="T69" fmla="*/ 0 h 347"/>
                <a:gd name="T70" fmla="*/ 1 w 229"/>
                <a:gd name="T71" fmla="*/ 0 h 347"/>
                <a:gd name="T72" fmla="*/ 1 w 229"/>
                <a:gd name="T73" fmla="*/ 0 h 347"/>
                <a:gd name="T74" fmla="*/ 1 w 229"/>
                <a:gd name="T75" fmla="*/ 0 h 347"/>
                <a:gd name="T76" fmla="*/ 1 w 229"/>
                <a:gd name="T77" fmla="*/ 0 h 347"/>
                <a:gd name="T78" fmla="*/ 1 w 229"/>
                <a:gd name="T79" fmla="*/ 0 h 347"/>
                <a:gd name="T80" fmla="*/ 1 w 229"/>
                <a:gd name="T81" fmla="*/ 0 h 347"/>
                <a:gd name="T82" fmla="*/ 1 w 229"/>
                <a:gd name="T83" fmla="*/ 0 h 347"/>
                <a:gd name="T84" fmla="*/ 1 w 229"/>
                <a:gd name="T85" fmla="*/ 0 h 347"/>
                <a:gd name="T86" fmla="*/ 1 w 229"/>
                <a:gd name="T87" fmla="*/ 0 h 347"/>
                <a:gd name="T88" fmla="*/ 1 w 229"/>
                <a:gd name="T89" fmla="*/ 0 h 347"/>
                <a:gd name="T90" fmla="*/ 1 w 229"/>
                <a:gd name="T91" fmla="*/ 0 h 347"/>
                <a:gd name="T92" fmla="*/ 1 w 229"/>
                <a:gd name="T93" fmla="*/ 0 h 347"/>
                <a:gd name="T94" fmla="*/ 1 w 229"/>
                <a:gd name="T95" fmla="*/ 0 h 347"/>
                <a:gd name="T96" fmla="*/ 1 w 229"/>
                <a:gd name="T97" fmla="*/ 0 h 347"/>
                <a:gd name="T98" fmla="*/ 1 w 229"/>
                <a:gd name="T99" fmla="*/ 0 h 347"/>
                <a:gd name="T100" fmla="*/ 1 w 229"/>
                <a:gd name="T101" fmla="*/ 0 h 347"/>
                <a:gd name="T102" fmla="*/ 1 w 229"/>
                <a:gd name="T103" fmla="*/ 0 h 3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9" h="347">
                  <a:moveTo>
                    <a:pt x="98" y="15"/>
                  </a:moveTo>
                  <a:lnTo>
                    <a:pt x="114" y="0"/>
                  </a:lnTo>
                  <a:lnTo>
                    <a:pt x="117" y="4"/>
                  </a:lnTo>
                  <a:lnTo>
                    <a:pt x="125" y="16"/>
                  </a:lnTo>
                  <a:lnTo>
                    <a:pt x="122" y="24"/>
                  </a:lnTo>
                  <a:lnTo>
                    <a:pt x="117" y="25"/>
                  </a:lnTo>
                  <a:lnTo>
                    <a:pt x="119" y="30"/>
                  </a:lnTo>
                  <a:lnTo>
                    <a:pt x="119" y="33"/>
                  </a:lnTo>
                  <a:lnTo>
                    <a:pt x="121" y="35"/>
                  </a:lnTo>
                  <a:lnTo>
                    <a:pt x="120" y="40"/>
                  </a:lnTo>
                  <a:lnTo>
                    <a:pt x="121" y="45"/>
                  </a:lnTo>
                  <a:lnTo>
                    <a:pt x="129" y="52"/>
                  </a:lnTo>
                  <a:lnTo>
                    <a:pt x="157" y="70"/>
                  </a:lnTo>
                  <a:lnTo>
                    <a:pt x="161" y="72"/>
                  </a:lnTo>
                  <a:lnTo>
                    <a:pt x="195" y="100"/>
                  </a:lnTo>
                  <a:lnTo>
                    <a:pt x="203" y="113"/>
                  </a:lnTo>
                  <a:lnTo>
                    <a:pt x="207" y="119"/>
                  </a:lnTo>
                  <a:lnTo>
                    <a:pt x="212" y="119"/>
                  </a:lnTo>
                  <a:lnTo>
                    <a:pt x="217" y="127"/>
                  </a:lnTo>
                  <a:lnTo>
                    <a:pt x="218" y="130"/>
                  </a:lnTo>
                  <a:lnTo>
                    <a:pt x="219" y="133"/>
                  </a:lnTo>
                  <a:lnTo>
                    <a:pt x="219" y="141"/>
                  </a:lnTo>
                  <a:lnTo>
                    <a:pt x="223" y="149"/>
                  </a:lnTo>
                  <a:lnTo>
                    <a:pt x="229" y="157"/>
                  </a:lnTo>
                  <a:lnTo>
                    <a:pt x="228" y="160"/>
                  </a:lnTo>
                  <a:lnTo>
                    <a:pt x="212" y="163"/>
                  </a:lnTo>
                  <a:lnTo>
                    <a:pt x="200" y="169"/>
                  </a:lnTo>
                  <a:lnTo>
                    <a:pt x="205" y="173"/>
                  </a:lnTo>
                  <a:lnTo>
                    <a:pt x="210" y="174"/>
                  </a:lnTo>
                  <a:lnTo>
                    <a:pt x="218" y="180"/>
                  </a:lnTo>
                  <a:lnTo>
                    <a:pt x="213" y="187"/>
                  </a:lnTo>
                  <a:lnTo>
                    <a:pt x="212" y="190"/>
                  </a:lnTo>
                  <a:lnTo>
                    <a:pt x="213" y="192"/>
                  </a:lnTo>
                  <a:lnTo>
                    <a:pt x="217" y="203"/>
                  </a:lnTo>
                  <a:lnTo>
                    <a:pt x="211" y="210"/>
                  </a:lnTo>
                  <a:lnTo>
                    <a:pt x="205" y="210"/>
                  </a:lnTo>
                  <a:lnTo>
                    <a:pt x="203" y="213"/>
                  </a:lnTo>
                  <a:lnTo>
                    <a:pt x="201" y="215"/>
                  </a:lnTo>
                  <a:lnTo>
                    <a:pt x="198" y="215"/>
                  </a:lnTo>
                  <a:lnTo>
                    <a:pt x="199" y="223"/>
                  </a:lnTo>
                  <a:lnTo>
                    <a:pt x="203" y="226"/>
                  </a:lnTo>
                  <a:lnTo>
                    <a:pt x="203" y="231"/>
                  </a:lnTo>
                  <a:lnTo>
                    <a:pt x="204" y="234"/>
                  </a:lnTo>
                  <a:lnTo>
                    <a:pt x="188" y="238"/>
                  </a:lnTo>
                  <a:lnTo>
                    <a:pt x="187" y="241"/>
                  </a:lnTo>
                  <a:lnTo>
                    <a:pt x="182" y="244"/>
                  </a:lnTo>
                  <a:lnTo>
                    <a:pt x="182" y="249"/>
                  </a:lnTo>
                  <a:lnTo>
                    <a:pt x="181" y="255"/>
                  </a:lnTo>
                  <a:lnTo>
                    <a:pt x="180" y="253"/>
                  </a:lnTo>
                  <a:lnTo>
                    <a:pt x="177" y="256"/>
                  </a:lnTo>
                  <a:lnTo>
                    <a:pt x="176" y="263"/>
                  </a:lnTo>
                  <a:lnTo>
                    <a:pt x="171" y="264"/>
                  </a:lnTo>
                  <a:lnTo>
                    <a:pt x="167" y="267"/>
                  </a:lnTo>
                  <a:lnTo>
                    <a:pt x="164" y="270"/>
                  </a:lnTo>
                  <a:lnTo>
                    <a:pt x="164" y="271"/>
                  </a:lnTo>
                  <a:lnTo>
                    <a:pt x="170" y="269"/>
                  </a:lnTo>
                  <a:lnTo>
                    <a:pt x="173" y="273"/>
                  </a:lnTo>
                  <a:lnTo>
                    <a:pt x="173" y="280"/>
                  </a:lnTo>
                  <a:lnTo>
                    <a:pt x="170" y="281"/>
                  </a:lnTo>
                  <a:lnTo>
                    <a:pt x="164" y="281"/>
                  </a:lnTo>
                  <a:lnTo>
                    <a:pt x="158" y="273"/>
                  </a:lnTo>
                  <a:lnTo>
                    <a:pt x="153" y="271"/>
                  </a:lnTo>
                  <a:lnTo>
                    <a:pt x="146" y="274"/>
                  </a:lnTo>
                  <a:lnTo>
                    <a:pt x="146" y="277"/>
                  </a:lnTo>
                  <a:lnTo>
                    <a:pt x="145" y="280"/>
                  </a:lnTo>
                  <a:lnTo>
                    <a:pt x="139" y="280"/>
                  </a:lnTo>
                  <a:lnTo>
                    <a:pt x="139" y="282"/>
                  </a:lnTo>
                  <a:lnTo>
                    <a:pt x="137" y="282"/>
                  </a:lnTo>
                  <a:lnTo>
                    <a:pt x="135" y="289"/>
                  </a:lnTo>
                  <a:lnTo>
                    <a:pt x="133" y="294"/>
                  </a:lnTo>
                  <a:lnTo>
                    <a:pt x="133" y="297"/>
                  </a:lnTo>
                  <a:lnTo>
                    <a:pt x="133" y="303"/>
                  </a:lnTo>
                  <a:lnTo>
                    <a:pt x="131" y="306"/>
                  </a:lnTo>
                  <a:lnTo>
                    <a:pt x="126" y="331"/>
                  </a:lnTo>
                  <a:lnTo>
                    <a:pt x="122" y="330"/>
                  </a:lnTo>
                  <a:lnTo>
                    <a:pt x="119" y="329"/>
                  </a:lnTo>
                  <a:lnTo>
                    <a:pt x="115" y="331"/>
                  </a:lnTo>
                  <a:lnTo>
                    <a:pt x="117" y="336"/>
                  </a:lnTo>
                  <a:lnTo>
                    <a:pt x="114" y="339"/>
                  </a:lnTo>
                  <a:lnTo>
                    <a:pt x="109" y="339"/>
                  </a:lnTo>
                  <a:lnTo>
                    <a:pt x="104" y="339"/>
                  </a:lnTo>
                  <a:lnTo>
                    <a:pt x="104" y="342"/>
                  </a:lnTo>
                  <a:lnTo>
                    <a:pt x="103" y="345"/>
                  </a:lnTo>
                  <a:lnTo>
                    <a:pt x="98" y="347"/>
                  </a:lnTo>
                  <a:lnTo>
                    <a:pt x="93" y="341"/>
                  </a:lnTo>
                  <a:lnTo>
                    <a:pt x="84" y="334"/>
                  </a:lnTo>
                  <a:lnTo>
                    <a:pt x="83" y="324"/>
                  </a:lnTo>
                  <a:lnTo>
                    <a:pt x="84" y="323"/>
                  </a:lnTo>
                  <a:lnTo>
                    <a:pt x="90" y="321"/>
                  </a:lnTo>
                  <a:lnTo>
                    <a:pt x="92" y="317"/>
                  </a:lnTo>
                  <a:lnTo>
                    <a:pt x="96" y="312"/>
                  </a:lnTo>
                  <a:lnTo>
                    <a:pt x="96" y="307"/>
                  </a:lnTo>
                  <a:lnTo>
                    <a:pt x="93" y="309"/>
                  </a:lnTo>
                  <a:lnTo>
                    <a:pt x="91" y="307"/>
                  </a:lnTo>
                  <a:lnTo>
                    <a:pt x="90" y="310"/>
                  </a:lnTo>
                  <a:lnTo>
                    <a:pt x="87" y="309"/>
                  </a:lnTo>
                  <a:lnTo>
                    <a:pt x="85" y="311"/>
                  </a:lnTo>
                  <a:lnTo>
                    <a:pt x="75" y="305"/>
                  </a:lnTo>
                  <a:lnTo>
                    <a:pt x="77" y="300"/>
                  </a:lnTo>
                  <a:lnTo>
                    <a:pt x="73" y="295"/>
                  </a:lnTo>
                  <a:lnTo>
                    <a:pt x="74" y="292"/>
                  </a:lnTo>
                  <a:lnTo>
                    <a:pt x="71" y="292"/>
                  </a:lnTo>
                  <a:lnTo>
                    <a:pt x="69" y="294"/>
                  </a:lnTo>
                  <a:lnTo>
                    <a:pt x="66" y="288"/>
                  </a:lnTo>
                  <a:lnTo>
                    <a:pt x="65" y="280"/>
                  </a:lnTo>
                  <a:lnTo>
                    <a:pt x="62" y="281"/>
                  </a:lnTo>
                  <a:lnTo>
                    <a:pt x="60" y="280"/>
                  </a:lnTo>
                  <a:lnTo>
                    <a:pt x="57" y="274"/>
                  </a:lnTo>
                  <a:lnTo>
                    <a:pt x="55" y="273"/>
                  </a:lnTo>
                  <a:lnTo>
                    <a:pt x="57" y="270"/>
                  </a:lnTo>
                  <a:lnTo>
                    <a:pt x="55" y="268"/>
                  </a:lnTo>
                  <a:lnTo>
                    <a:pt x="50" y="268"/>
                  </a:lnTo>
                  <a:lnTo>
                    <a:pt x="48" y="265"/>
                  </a:lnTo>
                  <a:lnTo>
                    <a:pt x="48" y="262"/>
                  </a:lnTo>
                  <a:lnTo>
                    <a:pt x="43" y="258"/>
                  </a:lnTo>
                  <a:lnTo>
                    <a:pt x="38" y="259"/>
                  </a:lnTo>
                  <a:lnTo>
                    <a:pt x="37" y="255"/>
                  </a:lnTo>
                  <a:lnTo>
                    <a:pt x="35" y="252"/>
                  </a:lnTo>
                  <a:lnTo>
                    <a:pt x="30" y="252"/>
                  </a:lnTo>
                  <a:lnTo>
                    <a:pt x="25" y="251"/>
                  </a:lnTo>
                  <a:lnTo>
                    <a:pt x="20" y="251"/>
                  </a:lnTo>
                  <a:lnTo>
                    <a:pt x="19" y="251"/>
                  </a:lnTo>
                  <a:lnTo>
                    <a:pt x="19" y="253"/>
                  </a:lnTo>
                  <a:lnTo>
                    <a:pt x="19" y="255"/>
                  </a:lnTo>
                  <a:lnTo>
                    <a:pt x="18" y="256"/>
                  </a:lnTo>
                  <a:lnTo>
                    <a:pt x="17" y="258"/>
                  </a:lnTo>
                  <a:lnTo>
                    <a:pt x="9" y="252"/>
                  </a:lnTo>
                  <a:lnTo>
                    <a:pt x="5" y="251"/>
                  </a:lnTo>
                  <a:lnTo>
                    <a:pt x="6" y="244"/>
                  </a:lnTo>
                  <a:lnTo>
                    <a:pt x="0" y="241"/>
                  </a:lnTo>
                  <a:lnTo>
                    <a:pt x="1" y="239"/>
                  </a:lnTo>
                  <a:lnTo>
                    <a:pt x="6" y="238"/>
                  </a:lnTo>
                  <a:lnTo>
                    <a:pt x="7" y="231"/>
                  </a:lnTo>
                  <a:lnTo>
                    <a:pt x="8" y="225"/>
                  </a:lnTo>
                  <a:lnTo>
                    <a:pt x="13" y="223"/>
                  </a:lnTo>
                  <a:lnTo>
                    <a:pt x="13" y="217"/>
                  </a:lnTo>
                  <a:lnTo>
                    <a:pt x="9" y="205"/>
                  </a:lnTo>
                  <a:lnTo>
                    <a:pt x="8" y="192"/>
                  </a:lnTo>
                  <a:lnTo>
                    <a:pt x="12" y="192"/>
                  </a:lnTo>
                  <a:lnTo>
                    <a:pt x="19" y="190"/>
                  </a:lnTo>
                  <a:lnTo>
                    <a:pt x="20" y="187"/>
                  </a:lnTo>
                  <a:lnTo>
                    <a:pt x="25" y="184"/>
                  </a:lnTo>
                  <a:lnTo>
                    <a:pt x="29" y="175"/>
                  </a:lnTo>
                  <a:lnTo>
                    <a:pt x="32" y="173"/>
                  </a:lnTo>
                  <a:lnTo>
                    <a:pt x="31" y="167"/>
                  </a:lnTo>
                  <a:lnTo>
                    <a:pt x="29" y="163"/>
                  </a:lnTo>
                  <a:lnTo>
                    <a:pt x="25" y="162"/>
                  </a:lnTo>
                  <a:lnTo>
                    <a:pt x="21" y="154"/>
                  </a:lnTo>
                  <a:lnTo>
                    <a:pt x="27" y="148"/>
                  </a:lnTo>
                  <a:lnTo>
                    <a:pt x="31" y="151"/>
                  </a:lnTo>
                  <a:lnTo>
                    <a:pt x="43" y="150"/>
                  </a:lnTo>
                  <a:lnTo>
                    <a:pt x="51" y="156"/>
                  </a:lnTo>
                  <a:lnTo>
                    <a:pt x="56" y="157"/>
                  </a:lnTo>
                  <a:lnTo>
                    <a:pt x="68" y="156"/>
                  </a:lnTo>
                  <a:lnTo>
                    <a:pt x="74" y="151"/>
                  </a:lnTo>
                  <a:lnTo>
                    <a:pt x="77" y="157"/>
                  </a:lnTo>
                  <a:lnTo>
                    <a:pt x="80" y="159"/>
                  </a:lnTo>
                  <a:lnTo>
                    <a:pt x="83" y="155"/>
                  </a:lnTo>
                  <a:lnTo>
                    <a:pt x="86" y="154"/>
                  </a:lnTo>
                  <a:lnTo>
                    <a:pt x="89" y="156"/>
                  </a:lnTo>
                  <a:lnTo>
                    <a:pt x="103" y="149"/>
                  </a:lnTo>
                  <a:lnTo>
                    <a:pt x="108" y="142"/>
                  </a:lnTo>
                  <a:lnTo>
                    <a:pt x="116" y="144"/>
                  </a:lnTo>
                  <a:lnTo>
                    <a:pt x="122" y="153"/>
                  </a:lnTo>
                  <a:lnTo>
                    <a:pt x="125" y="150"/>
                  </a:lnTo>
                  <a:lnTo>
                    <a:pt x="126" y="147"/>
                  </a:lnTo>
                  <a:lnTo>
                    <a:pt x="128" y="149"/>
                  </a:lnTo>
                  <a:lnTo>
                    <a:pt x="131" y="151"/>
                  </a:lnTo>
                  <a:lnTo>
                    <a:pt x="135" y="151"/>
                  </a:lnTo>
                  <a:lnTo>
                    <a:pt x="140" y="150"/>
                  </a:lnTo>
                  <a:lnTo>
                    <a:pt x="151" y="149"/>
                  </a:lnTo>
                  <a:lnTo>
                    <a:pt x="152" y="144"/>
                  </a:lnTo>
                  <a:lnTo>
                    <a:pt x="151" y="141"/>
                  </a:lnTo>
                  <a:lnTo>
                    <a:pt x="153" y="132"/>
                  </a:lnTo>
                  <a:lnTo>
                    <a:pt x="155" y="123"/>
                  </a:lnTo>
                  <a:lnTo>
                    <a:pt x="151" y="115"/>
                  </a:lnTo>
                  <a:lnTo>
                    <a:pt x="145" y="111"/>
                  </a:lnTo>
                  <a:lnTo>
                    <a:pt x="139" y="109"/>
                  </a:lnTo>
                  <a:lnTo>
                    <a:pt x="128" y="112"/>
                  </a:lnTo>
                  <a:lnTo>
                    <a:pt x="122" y="111"/>
                  </a:lnTo>
                  <a:lnTo>
                    <a:pt x="117" y="112"/>
                  </a:lnTo>
                  <a:lnTo>
                    <a:pt x="109" y="108"/>
                  </a:lnTo>
                  <a:lnTo>
                    <a:pt x="105" y="111"/>
                  </a:lnTo>
                  <a:lnTo>
                    <a:pt x="98" y="107"/>
                  </a:lnTo>
                  <a:lnTo>
                    <a:pt x="95" y="117"/>
                  </a:lnTo>
                  <a:lnTo>
                    <a:pt x="87" y="118"/>
                  </a:lnTo>
                  <a:lnTo>
                    <a:pt x="84" y="115"/>
                  </a:lnTo>
                  <a:lnTo>
                    <a:pt x="81" y="111"/>
                  </a:lnTo>
                  <a:lnTo>
                    <a:pt x="80" y="106"/>
                  </a:lnTo>
                  <a:lnTo>
                    <a:pt x="78" y="105"/>
                  </a:lnTo>
                  <a:lnTo>
                    <a:pt x="73" y="100"/>
                  </a:lnTo>
                  <a:lnTo>
                    <a:pt x="72" y="90"/>
                  </a:lnTo>
                  <a:lnTo>
                    <a:pt x="68" y="82"/>
                  </a:lnTo>
                  <a:lnTo>
                    <a:pt x="65" y="78"/>
                  </a:lnTo>
                  <a:lnTo>
                    <a:pt x="66" y="73"/>
                  </a:lnTo>
                  <a:lnTo>
                    <a:pt x="66" y="66"/>
                  </a:lnTo>
                  <a:lnTo>
                    <a:pt x="61" y="63"/>
                  </a:lnTo>
                  <a:lnTo>
                    <a:pt x="55" y="51"/>
                  </a:lnTo>
                  <a:lnTo>
                    <a:pt x="54" y="45"/>
                  </a:lnTo>
                  <a:lnTo>
                    <a:pt x="56" y="43"/>
                  </a:lnTo>
                  <a:lnTo>
                    <a:pt x="60" y="46"/>
                  </a:lnTo>
                  <a:lnTo>
                    <a:pt x="72" y="47"/>
                  </a:lnTo>
                  <a:lnTo>
                    <a:pt x="83" y="45"/>
                  </a:lnTo>
                  <a:lnTo>
                    <a:pt x="87" y="46"/>
                  </a:lnTo>
                  <a:lnTo>
                    <a:pt x="92" y="43"/>
                  </a:lnTo>
                  <a:lnTo>
                    <a:pt x="97" y="35"/>
                  </a:lnTo>
                  <a:lnTo>
                    <a:pt x="98" y="18"/>
                  </a:lnTo>
                  <a:lnTo>
                    <a:pt x="96" y="15"/>
                  </a:lnTo>
                  <a:lnTo>
                    <a:pt x="98"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2" name="Freeform 1051"/>
            <p:cNvSpPr>
              <a:spLocks noChangeAspect="1"/>
            </p:cNvSpPr>
            <p:nvPr/>
          </p:nvSpPr>
          <p:spPr bwMode="auto">
            <a:xfrm>
              <a:off x="2921" y="2864"/>
              <a:ext cx="111" cy="78"/>
            </a:xfrm>
            <a:custGeom>
              <a:avLst/>
              <a:gdLst>
                <a:gd name="T0" fmla="*/ 1 w 221"/>
                <a:gd name="T1" fmla="*/ 1 h 156"/>
                <a:gd name="T2" fmla="*/ 1 w 221"/>
                <a:gd name="T3" fmla="*/ 1 h 156"/>
                <a:gd name="T4" fmla="*/ 1 w 221"/>
                <a:gd name="T5" fmla="*/ 1 h 156"/>
                <a:gd name="T6" fmla="*/ 1 w 221"/>
                <a:gd name="T7" fmla="*/ 1 h 156"/>
                <a:gd name="T8" fmla="*/ 1 w 221"/>
                <a:gd name="T9" fmla="*/ 1 h 156"/>
                <a:gd name="T10" fmla="*/ 1 w 221"/>
                <a:gd name="T11" fmla="*/ 1 h 156"/>
                <a:gd name="T12" fmla="*/ 1 w 221"/>
                <a:gd name="T13" fmla="*/ 1 h 156"/>
                <a:gd name="T14" fmla="*/ 1 w 221"/>
                <a:gd name="T15" fmla="*/ 1 h 156"/>
                <a:gd name="T16" fmla="*/ 1 w 221"/>
                <a:gd name="T17" fmla="*/ 1 h 156"/>
                <a:gd name="T18" fmla="*/ 1 w 221"/>
                <a:gd name="T19" fmla="*/ 1 h 156"/>
                <a:gd name="T20" fmla="*/ 1 w 221"/>
                <a:gd name="T21" fmla="*/ 1 h 156"/>
                <a:gd name="T22" fmla="*/ 1 w 221"/>
                <a:gd name="T23" fmla="*/ 1 h 156"/>
                <a:gd name="T24" fmla="*/ 1 w 221"/>
                <a:gd name="T25" fmla="*/ 1 h 156"/>
                <a:gd name="T26" fmla="*/ 1 w 221"/>
                <a:gd name="T27" fmla="*/ 1 h 156"/>
                <a:gd name="T28" fmla="*/ 1 w 221"/>
                <a:gd name="T29" fmla="*/ 1 h 156"/>
                <a:gd name="T30" fmla="*/ 1 w 221"/>
                <a:gd name="T31" fmla="*/ 1 h 156"/>
                <a:gd name="T32" fmla="*/ 1 w 221"/>
                <a:gd name="T33" fmla="*/ 1 h 156"/>
                <a:gd name="T34" fmla="*/ 1 w 221"/>
                <a:gd name="T35" fmla="*/ 1 h 156"/>
                <a:gd name="T36" fmla="*/ 1 w 221"/>
                <a:gd name="T37" fmla="*/ 1 h 156"/>
                <a:gd name="T38" fmla="*/ 1 w 221"/>
                <a:gd name="T39" fmla="*/ 1 h 156"/>
                <a:gd name="T40" fmla="*/ 1 w 221"/>
                <a:gd name="T41" fmla="*/ 1 h 156"/>
                <a:gd name="T42" fmla="*/ 1 w 221"/>
                <a:gd name="T43" fmla="*/ 1 h 156"/>
                <a:gd name="T44" fmla="*/ 1 w 221"/>
                <a:gd name="T45" fmla="*/ 1 h 156"/>
                <a:gd name="T46" fmla="*/ 1 w 221"/>
                <a:gd name="T47" fmla="*/ 1 h 156"/>
                <a:gd name="T48" fmla="*/ 1 w 221"/>
                <a:gd name="T49" fmla="*/ 1 h 156"/>
                <a:gd name="T50" fmla="*/ 1 w 221"/>
                <a:gd name="T51" fmla="*/ 1 h 156"/>
                <a:gd name="T52" fmla="*/ 1 w 221"/>
                <a:gd name="T53" fmla="*/ 1 h 156"/>
                <a:gd name="T54" fmla="*/ 1 w 221"/>
                <a:gd name="T55" fmla="*/ 1 h 156"/>
                <a:gd name="T56" fmla="*/ 1 w 221"/>
                <a:gd name="T57" fmla="*/ 1 h 156"/>
                <a:gd name="T58" fmla="*/ 1 w 221"/>
                <a:gd name="T59" fmla="*/ 1 h 156"/>
                <a:gd name="T60" fmla="*/ 1 w 221"/>
                <a:gd name="T61" fmla="*/ 1 h 156"/>
                <a:gd name="T62" fmla="*/ 1 w 221"/>
                <a:gd name="T63" fmla="*/ 1 h 156"/>
                <a:gd name="T64" fmla="*/ 1 w 221"/>
                <a:gd name="T65" fmla="*/ 1 h 156"/>
                <a:gd name="T66" fmla="*/ 1 w 221"/>
                <a:gd name="T67" fmla="*/ 1 h 156"/>
                <a:gd name="T68" fmla="*/ 1 w 221"/>
                <a:gd name="T69" fmla="*/ 1 h 156"/>
                <a:gd name="T70" fmla="*/ 1 w 221"/>
                <a:gd name="T71" fmla="*/ 1 h 156"/>
                <a:gd name="T72" fmla="*/ 1 w 221"/>
                <a:gd name="T73" fmla="*/ 1 h 156"/>
                <a:gd name="T74" fmla="*/ 1 w 221"/>
                <a:gd name="T75" fmla="*/ 1 h 156"/>
                <a:gd name="T76" fmla="*/ 1 w 221"/>
                <a:gd name="T77" fmla="*/ 1 h 156"/>
                <a:gd name="T78" fmla="*/ 1 w 221"/>
                <a:gd name="T79" fmla="*/ 1 h 156"/>
                <a:gd name="T80" fmla="*/ 1 w 221"/>
                <a:gd name="T81" fmla="*/ 1 h 156"/>
                <a:gd name="T82" fmla="*/ 1 w 221"/>
                <a:gd name="T83" fmla="*/ 1 h 156"/>
                <a:gd name="T84" fmla="*/ 1 w 221"/>
                <a:gd name="T85" fmla="*/ 1 h 156"/>
                <a:gd name="T86" fmla="*/ 1 w 221"/>
                <a:gd name="T87" fmla="*/ 1 h 156"/>
                <a:gd name="T88" fmla="*/ 1 w 221"/>
                <a:gd name="T89" fmla="*/ 1 h 156"/>
                <a:gd name="T90" fmla="*/ 1 w 221"/>
                <a:gd name="T91" fmla="*/ 1 h 156"/>
                <a:gd name="T92" fmla="*/ 0 w 221"/>
                <a:gd name="T93" fmla="*/ 1 h 156"/>
                <a:gd name="T94" fmla="*/ 1 w 221"/>
                <a:gd name="T95" fmla="*/ 1 h 156"/>
                <a:gd name="T96" fmla="*/ 1 w 221"/>
                <a:gd name="T97" fmla="*/ 1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1" h="156">
                  <a:moveTo>
                    <a:pt x="20" y="20"/>
                  </a:moveTo>
                  <a:lnTo>
                    <a:pt x="23" y="16"/>
                  </a:lnTo>
                  <a:lnTo>
                    <a:pt x="26" y="16"/>
                  </a:lnTo>
                  <a:lnTo>
                    <a:pt x="26" y="19"/>
                  </a:lnTo>
                  <a:lnTo>
                    <a:pt x="30" y="20"/>
                  </a:lnTo>
                  <a:lnTo>
                    <a:pt x="31" y="24"/>
                  </a:lnTo>
                  <a:lnTo>
                    <a:pt x="35" y="25"/>
                  </a:lnTo>
                  <a:lnTo>
                    <a:pt x="35" y="27"/>
                  </a:lnTo>
                  <a:lnTo>
                    <a:pt x="36" y="30"/>
                  </a:lnTo>
                  <a:lnTo>
                    <a:pt x="39" y="30"/>
                  </a:lnTo>
                  <a:lnTo>
                    <a:pt x="41" y="27"/>
                  </a:lnTo>
                  <a:lnTo>
                    <a:pt x="43" y="25"/>
                  </a:lnTo>
                  <a:lnTo>
                    <a:pt x="48" y="28"/>
                  </a:lnTo>
                  <a:lnTo>
                    <a:pt x="50" y="27"/>
                  </a:lnTo>
                  <a:lnTo>
                    <a:pt x="51" y="26"/>
                  </a:lnTo>
                  <a:lnTo>
                    <a:pt x="50" y="24"/>
                  </a:lnTo>
                  <a:lnTo>
                    <a:pt x="54" y="22"/>
                  </a:lnTo>
                  <a:lnTo>
                    <a:pt x="55" y="19"/>
                  </a:lnTo>
                  <a:lnTo>
                    <a:pt x="63" y="19"/>
                  </a:lnTo>
                  <a:lnTo>
                    <a:pt x="71" y="15"/>
                  </a:lnTo>
                  <a:lnTo>
                    <a:pt x="71" y="4"/>
                  </a:lnTo>
                  <a:lnTo>
                    <a:pt x="73" y="0"/>
                  </a:lnTo>
                  <a:lnTo>
                    <a:pt x="77" y="4"/>
                  </a:lnTo>
                  <a:lnTo>
                    <a:pt x="81" y="8"/>
                  </a:lnTo>
                  <a:lnTo>
                    <a:pt x="84" y="13"/>
                  </a:lnTo>
                  <a:lnTo>
                    <a:pt x="89" y="25"/>
                  </a:lnTo>
                  <a:lnTo>
                    <a:pt x="92" y="31"/>
                  </a:lnTo>
                  <a:lnTo>
                    <a:pt x="92" y="36"/>
                  </a:lnTo>
                  <a:lnTo>
                    <a:pt x="92" y="39"/>
                  </a:lnTo>
                  <a:lnTo>
                    <a:pt x="93" y="44"/>
                  </a:lnTo>
                  <a:lnTo>
                    <a:pt x="95" y="43"/>
                  </a:lnTo>
                  <a:lnTo>
                    <a:pt x="101" y="40"/>
                  </a:lnTo>
                  <a:lnTo>
                    <a:pt x="102" y="37"/>
                  </a:lnTo>
                  <a:lnTo>
                    <a:pt x="104" y="39"/>
                  </a:lnTo>
                  <a:lnTo>
                    <a:pt x="105" y="38"/>
                  </a:lnTo>
                  <a:lnTo>
                    <a:pt x="109" y="34"/>
                  </a:lnTo>
                  <a:lnTo>
                    <a:pt x="115" y="38"/>
                  </a:lnTo>
                  <a:lnTo>
                    <a:pt x="120" y="42"/>
                  </a:lnTo>
                  <a:lnTo>
                    <a:pt x="121" y="48"/>
                  </a:lnTo>
                  <a:lnTo>
                    <a:pt x="127" y="60"/>
                  </a:lnTo>
                  <a:lnTo>
                    <a:pt x="132" y="63"/>
                  </a:lnTo>
                  <a:lnTo>
                    <a:pt x="132" y="70"/>
                  </a:lnTo>
                  <a:lnTo>
                    <a:pt x="131" y="75"/>
                  </a:lnTo>
                  <a:lnTo>
                    <a:pt x="134" y="79"/>
                  </a:lnTo>
                  <a:lnTo>
                    <a:pt x="138" y="87"/>
                  </a:lnTo>
                  <a:lnTo>
                    <a:pt x="139" y="97"/>
                  </a:lnTo>
                  <a:lnTo>
                    <a:pt x="144" y="102"/>
                  </a:lnTo>
                  <a:lnTo>
                    <a:pt x="146" y="103"/>
                  </a:lnTo>
                  <a:lnTo>
                    <a:pt x="147" y="108"/>
                  </a:lnTo>
                  <a:lnTo>
                    <a:pt x="150" y="112"/>
                  </a:lnTo>
                  <a:lnTo>
                    <a:pt x="153" y="115"/>
                  </a:lnTo>
                  <a:lnTo>
                    <a:pt x="161" y="114"/>
                  </a:lnTo>
                  <a:lnTo>
                    <a:pt x="164" y="104"/>
                  </a:lnTo>
                  <a:lnTo>
                    <a:pt x="171" y="108"/>
                  </a:lnTo>
                  <a:lnTo>
                    <a:pt x="175" y="105"/>
                  </a:lnTo>
                  <a:lnTo>
                    <a:pt x="183" y="109"/>
                  </a:lnTo>
                  <a:lnTo>
                    <a:pt x="188" y="108"/>
                  </a:lnTo>
                  <a:lnTo>
                    <a:pt x="194" y="109"/>
                  </a:lnTo>
                  <a:lnTo>
                    <a:pt x="205" y="106"/>
                  </a:lnTo>
                  <a:lnTo>
                    <a:pt x="211" y="108"/>
                  </a:lnTo>
                  <a:lnTo>
                    <a:pt x="217" y="112"/>
                  </a:lnTo>
                  <a:lnTo>
                    <a:pt x="221" y="120"/>
                  </a:lnTo>
                  <a:lnTo>
                    <a:pt x="219" y="129"/>
                  </a:lnTo>
                  <a:lnTo>
                    <a:pt x="217" y="138"/>
                  </a:lnTo>
                  <a:lnTo>
                    <a:pt x="218" y="141"/>
                  </a:lnTo>
                  <a:lnTo>
                    <a:pt x="217" y="146"/>
                  </a:lnTo>
                  <a:lnTo>
                    <a:pt x="206" y="147"/>
                  </a:lnTo>
                  <a:lnTo>
                    <a:pt x="201" y="148"/>
                  </a:lnTo>
                  <a:lnTo>
                    <a:pt x="197" y="148"/>
                  </a:lnTo>
                  <a:lnTo>
                    <a:pt x="194" y="146"/>
                  </a:lnTo>
                  <a:lnTo>
                    <a:pt x="192" y="144"/>
                  </a:lnTo>
                  <a:lnTo>
                    <a:pt x="191" y="147"/>
                  </a:lnTo>
                  <a:lnTo>
                    <a:pt x="188" y="150"/>
                  </a:lnTo>
                  <a:lnTo>
                    <a:pt x="182" y="141"/>
                  </a:lnTo>
                  <a:lnTo>
                    <a:pt x="174" y="139"/>
                  </a:lnTo>
                  <a:lnTo>
                    <a:pt x="169" y="146"/>
                  </a:lnTo>
                  <a:lnTo>
                    <a:pt x="155" y="153"/>
                  </a:lnTo>
                  <a:lnTo>
                    <a:pt x="152" y="151"/>
                  </a:lnTo>
                  <a:lnTo>
                    <a:pt x="149" y="152"/>
                  </a:lnTo>
                  <a:lnTo>
                    <a:pt x="146" y="156"/>
                  </a:lnTo>
                  <a:lnTo>
                    <a:pt x="143" y="154"/>
                  </a:lnTo>
                  <a:lnTo>
                    <a:pt x="140" y="148"/>
                  </a:lnTo>
                  <a:lnTo>
                    <a:pt x="134" y="153"/>
                  </a:lnTo>
                  <a:lnTo>
                    <a:pt x="122" y="154"/>
                  </a:lnTo>
                  <a:lnTo>
                    <a:pt x="117" y="153"/>
                  </a:lnTo>
                  <a:lnTo>
                    <a:pt x="109" y="147"/>
                  </a:lnTo>
                  <a:lnTo>
                    <a:pt x="97" y="148"/>
                  </a:lnTo>
                  <a:lnTo>
                    <a:pt x="93" y="145"/>
                  </a:lnTo>
                  <a:lnTo>
                    <a:pt x="92" y="144"/>
                  </a:lnTo>
                  <a:lnTo>
                    <a:pt x="95" y="140"/>
                  </a:lnTo>
                  <a:lnTo>
                    <a:pt x="98" y="135"/>
                  </a:lnTo>
                  <a:lnTo>
                    <a:pt x="98" y="132"/>
                  </a:lnTo>
                  <a:lnTo>
                    <a:pt x="93" y="132"/>
                  </a:lnTo>
                  <a:lnTo>
                    <a:pt x="91" y="133"/>
                  </a:lnTo>
                  <a:lnTo>
                    <a:pt x="90" y="132"/>
                  </a:lnTo>
                  <a:lnTo>
                    <a:pt x="86" y="132"/>
                  </a:lnTo>
                  <a:lnTo>
                    <a:pt x="83" y="130"/>
                  </a:lnTo>
                  <a:lnTo>
                    <a:pt x="79" y="132"/>
                  </a:lnTo>
                  <a:lnTo>
                    <a:pt x="77" y="136"/>
                  </a:lnTo>
                  <a:lnTo>
                    <a:pt x="73" y="136"/>
                  </a:lnTo>
                  <a:lnTo>
                    <a:pt x="71" y="134"/>
                  </a:lnTo>
                  <a:lnTo>
                    <a:pt x="68" y="138"/>
                  </a:lnTo>
                  <a:lnTo>
                    <a:pt x="61" y="138"/>
                  </a:lnTo>
                  <a:lnTo>
                    <a:pt x="57" y="141"/>
                  </a:lnTo>
                  <a:lnTo>
                    <a:pt x="54" y="139"/>
                  </a:lnTo>
                  <a:lnTo>
                    <a:pt x="51" y="134"/>
                  </a:lnTo>
                  <a:lnTo>
                    <a:pt x="51" y="130"/>
                  </a:lnTo>
                  <a:lnTo>
                    <a:pt x="54" y="130"/>
                  </a:lnTo>
                  <a:lnTo>
                    <a:pt x="59" y="122"/>
                  </a:lnTo>
                  <a:lnTo>
                    <a:pt x="54" y="117"/>
                  </a:lnTo>
                  <a:lnTo>
                    <a:pt x="48" y="118"/>
                  </a:lnTo>
                  <a:lnTo>
                    <a:pt x="44" y="117"/>
                  </a:lnTo>
                  <a:lnTo>
                    <a:pt x="44" y="112"/>
                  </a:lnTo>
                  <a:lnTo>
                    <a:pt x="41" y="112"/>
                  </a:lnTo>
                  <a:lnTo>
                    <a:pt x="36" y="117"/>
                  </a:lnTo>
                  <a:lnTo>
                    <a:pt x="30" y="116"/>
                  </a:lnTo>
                  <a:lnTo>
                    <a:pt x="31" y="109"/>
                  </a:lnTo>
                  <a:lnTo>
                    <a:pt x="27" y="109"/>
                  </a:lnTo>
                  <a:lnTo>
                    <a:pt x="18" y="117"/>
                  </a:lnTo>
                  <a:lnTo>
                    <a:pt x="11" y="116"/>
                  </a:lnTo>
                  <a:lnTo>
                    <a:pt x="11" y="118"/>
                  </a:lnTo>
                  <a:lnTo>
                    <a:pt x="9" y="116"/>
                  </a:lnTo>
                  <a:lnTo>
                    <a:pt x="9" y="110"/>
                  </a:lnTo>
                  <a:lnTo>
                    <a:pt x="7" y="104"/>
                  </a:lnTo>
                  <a:lnTo>
                    <a:pt x="9" y="97"/>
                  </a:lnTo>
                  <a:lnTo>
                    <a:pt x="7" y="84"/>
                  </a:lnTo>
                  <a:lnTo>
                    <a:pt x="8" y="82"/>
                  </a:lnTo>
                  <a:lnTo>
                    <a:pt x="6" y="80"/>
                  </a:lnTo>
                  <a:lnTo>
                    <a:pt x="5" y="78"/>
                  </a:lnTo>
                  <a:lnTo>
                    <a:pt x="9" y="74"/>
                  </a:lnTo>
                  <a:lnTo>
                    <a:pt x="15" y="74"/>
                  </a:lnTo>
                  <a:lnTo>
                    <a:pt x="15" y="69"/>
                  </a:lnTo>
                  <a:lnTo>
                    <a:pt x="19" y="66"/>
                  </a:lnTo>
                  <a:lnTo>
                    <a:pt x="19" y="58"/>
                  </a:lnTo>
                  <a:lnTo>
                    <a:pt x="15" y="56"/>
                  </a:lnTo>
                  <a:lnTo>
                    <a:pt x="8" y="55"/>
                  </a:lnTo>
                  <a:lnTo>
                    <a:pt x="9" y="50"/>
                  </a:lnTo>
                  <a:lnTo>
                    <a:pt x="12" y="48"/>
                  </a:lnTo>
                  <a:lnTo>
                    <a:pt x="8" y="46"/>
                  </a:lnTo>
                  <a:lnTo>
                    <a:pt x="7" y="45"/>
                  </a:lnTo>
                  <a:lnTo>
                    <a:pt x="0" y="42"/>
                  </a:lnTo>
                  <a:lnTo>
                    <a:pt x="1" y="40"/>
                  </a:lnTo>
                  <a:lnTo>
                    <a:pt x="5" y="39"/>
                  </a:lnTo>
                  <a:lnTo>
                    <a:pt x="6" y="33"/>
                  </a:lnTo>
                  <a:lnTo>
                    <a:pt x="3" y="30"/>
                  </a:lnTo>
                  <a:lnTo>
                    <a:pt x="6" y="30"/>
                  </a:lnTo>
                  <a:lnTo>
                    <a:pt x="13" y="26"/>
                  </a:lnTo>
                  <a:lnTo>
                    <a:pt x="17" y="20"/>
                  </a:lnTo>
                  <a:lnTo>
                    <a:pt x="20"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3" name="Freeform 1052"/>
            <p:cNvSpPr>
              <a:spLocks noChangeAspect="1"/>
            </p:cNvSpPr>
            <p:nvPr/>
          </p:nvSpPr>
          <p:spPr bwMode="auto">
            <a:xfrm>
              <a:off x="2887" y="3095"/>
              <a:ext cx="132" cy="180"/>
            </a:xfrm>
            <a:custGeom>
              <a:avLst/>
              <a:gdLst>
                <a:gd name="T0" fmla="*/ 1 w 263"/>
                <a:gd name="T1" fmla="*/ 1 h 360"/>
                <a:gd name="T2" fmla="*/ 1 w 263"/>
                <a:gd name="T3" fmla="*/ 1 h 360"/>
                <a:gd name="T4" fmla="*/ 1 w 263"/>
                <a:gd name="T5" fmla="*/ 1 h 360"/>
                <a:gd name="T6" fmla="*/ 1 w 263"/>
                <a:gd name="T7" fmla="*/ 1 h 360"/>
                <a:gd name="T8" fmla="*/ 1 w 263"/>
                <a:gd name="T9" fmla="*/ 1 h 360"/>
                <a:gd name="T10" fmla="*/ 1 w 263"/>
                <a:gd name="T11" fmla="*/ 1 h 360"/>
                <a:gd name="T12" fmla="*/ 1 w 263"/>
                <a:gd name="T13" fmla="*/ 1 h 360"/>
                <a:gd name="T14" fmla="*/ 1 w 263"/>
                <a:gd name="T15" fmla="*/ 1 h 360"/>
                <a:gd name="T16" fmla="*/ 1 w 263"/>
                <a:gd name="T17" fmla="*/ 1 h 360"/>
                <a:gd name="T18" fmla="*/ 1 w 263"/>
                <a:gd name="T19" fmla="*/ 1 h 360"/>
                <a:gd name="T20" fmla="*/ 1 w 263"/>
                <a:gd name="T21" fmla="*/ 1 h 360"/>
                <a:gd name="T22" fmla="*/ 1 w 263"/>
                <a:gd name="T23" fmla="*/ 1 h 360"/>
                <a:gd name="T24" fmla="*/ 1 w 263"/>
                <a:gd name="T25" fmla="*/ 1 h 360"/>
                <a:gd name="T26" fmla="*/ 1 w 263"/>
                <a:gd name="T27" fmla="*/ 1 h 360"/>
                <a:gd name="T28" fmla="*/ 1 w 263"/>
                <a:gd name="T29" fmla="*/ 1 h 360"/>
                <a:gd name="T30" fmla="*/ 1 w 263"/>
                <a:gd name="T31" fmla="*/ 1 h 360"/>
                <a:gd name="T32" fmla="*/ 1 w 263"/>
                <a:gd name="T33" fmla="*/ 1 h 360"/>
                <a:gd name="T34" fmla="*/ 1 w 263"/>
                <a:gd name="T35" fmla="*/ 1 h 360"/>
                <a:gd name="T36" fmla="*/ 1 w 263"/>
                <a:gd name="T37" fmla="*/ 1 h 360"/>
                <a:gd name="T38" fmla="*/ 1 w 263"/>
                <a:gd name="T39" fmla="*/ 1 h 360"/>
                <a:gd name="T40" fmla="*/ 1 w 263"/>
                <a:gd name="T41" fmla="*/ 1 h 360"/>
                <a:gd name="T42" fmla="*/ 1 w 263"/>
                <a:gd name="T43" fmla="*/ 1 h 360"/>
                <a:gd name="T44" fmla="*/ 1 w 263"/>
                <a:gd name="T45" fmla="*/ 1 h 360"/>
                <a:gd name="T46" fmla="*/ 1 w 263"/>
                <a:gd name="T47" fmla="*/ 1 h 360"/>
                <a:gd name="T48" fmla="*/ 1 w 263"/>
                <a:gd name="T49" fmla="*/ 1 h 360"/>
                <a:gd name="T50" fmla="*/ 1 w 263"/>
                <a:gd name="T51" fmla="*/ 1 h 360"/>
                <a:gd name="T52" fmla="*/ 1 w 263"/>
                <a:gd name="T53" fmla="*/ 1 h 360"/>
                <a:gd name="T54" fmla="*/ 1 w 263"/>
                <a:gd name="T55" fmla="*/ 1 h 360"/>
                <a:gd name="T56" fmla="*/ 1 w 263"/>
                <a:gd name="T57" fmla="*/ 1 h 360"/>
                <a:gd name="T58" fmla="*/ 1 w 263"/>
                <a:gd name="T59" fmla="*/ 1 h 360"/>
                <a:gd name="T60" fmla="*/ 1 w 263"/>
                <a:gd name="T61" fmla="*/ 1 h 360"/>
                <a:gd name="T62" fmla="*/ 1 w 263"/>
                <a:gd name="T63" fmla="*/ 1 h 360"/>
                <a:gd name="T64" fmla="*/ 1 w 263"/>
                <a:gd name="T65" fmla="*/ 1 h 360"/>
                <a:gd name="T66" fmla="*/ 1 w 263"/>
                <a:gd name="T67" fmla="*/ 1 h 360"/>
                <a:gd name="T68" fmla="*/ 1 w 263"/>
                <a:gd name="T69" fmla="*/ 1 h 360"/>
                <a:gd name="T70" fmla="*/ 1 w 263"/>
                <a:gd name="T71" fmla="*/ 1 h 360"/>
                <a:gd name="T72" fmla="*/ 1 w 263"/>
                <a:gd name="T73" fmla="*/ 1 h 360"/>
                <a:gd name="T74" fmla="*/ 1 w 263"/>
                <a:gd name="T75" fmla="*/ 1 h 360"/>
                <a:gd name="T76" fmla="*/ 1 w 263"/>
                <a:gd name="T77" fmla="*/ 1 h 360"/>
                <a:gd name="T78" fmla="*/ 1 w 263"/>
                <a:gd name="T79" fmla="*/ 1 h 360"/>
                <a:gd name="T80" fmla="*/ 1 w 263"/>
                <a:gd name="T81" fmla="*/ 1 h 360"/>
                <a:gd name="T82" fmla="*/ 1 w 263"/>
                <a:gd name="T83" fmla="*/ 1 h 360"/>
                <a:gd name="T84" fmla="*/ 1 w 263"/>
                <a:gd name="T85" fmla="*/ 1 h 360"/>
                <a:gd name="T86" fmla="*/ 1 w 263"/>
                <a:gd name="T87" fmla="*/ 1 h 360"/>
                <a:gd name="T88" fmla="*/ 1 w 263"/>
                <a:gd name="T89" fmla="*/ 1 h 360"/>
                <a:gd name="T90" fmla="*/ 1 w 263"/>
                <a:gd name="T91" fmla="*/ 1 h 360"/>
                <a:gd name="T92" fmla="*/ 1 w 263"/>
                <a:gd name="T93" fmla="*/ 1 h 360"/>
                <a:gd name="T94" fmla="*/ 1 w 263"/>
                <a:gd name="T95" fmla="*/ 1 h 360"/>
                <a:gd name="T96" fmla="*/ 1 w 263"/>
                <a:gd name="T97" fmla="*/ 1 h 360"/>
                <a:gd name="T98" fmla="*/ 1 w 263"/>
                <a:gd name="T99" fmla="*/ 1 h 360"/>
                <a:gd name="T100" fmla="*/ 1 w 263"/>
                <a:gd name="T101" fmla="*/ 1 h 360"/>
                <a:gd name="T102" fmla="*/ 1 w 263"/>
                <a:gd name="T103" fmla="*/ 1 h 360"/>
                <a:gd name="T104" fmla="*/ 1 w 263"/>
                <a:gd name="T105" fmla="*/ 1 h 360"/>
                <a:gd name="T106" fmla="*/ 1 w 263"/>
                <a:gd name="T107" fmla="*/ 1 h 360"/>
                <a:gd name="T108" fmla="*/ 1 w 263"/>
                <a:gd name="T109" fmla="*/ 1 h 360"/>
                <a:gd name="T110" fmla="*/ 1 w 263"/>
                <a:gd name="T111" fmla="*/ 1 h 360"/>
                <a:gd name="T112" fmla="*/ 1 w 263"/>
                <a:gd name="T113" fmla="*/ 1 h 360"/>
                <a:gd name="T114" fmla="*/ 1 w 263"/>
                <a:gd name="T115" fmla="*/ 1 h 360"/>
                <a:gd name="T116" fmla="*/ 1 w 263"/>
                <a:gd name="T117" fmla="*/ 1 h 360"/>
                <a:gd name="T118" fmla="*/ 1 w 263"/>
                <a:gd name="T119" fmla="*/ 1 h 360"/>
                <a:gd name="T120" fmla="*/ 1 w 263"/>
                <a:gd name="T121" fmla="*/ 1 h 360"/>
                <a:gd name="T122" fmla="*/ 1 w 263"/>
                <a:gd name="T123" fmla="*/ 1 h 3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3" h="360">
                  <a:moveTo>
                    <a:pt x="202" y="7"/>
                  </a:moveTo>
                  <a:lnTo>
                    <a:pt x="203" y="4"/>
                  </a:lnTo>
                  <a:lnTo>
                    <a:pt x="206" y="4"/>
                  </a:lnTo>
                  <a:lnTo>
                    <a:pt x="209" y="6"/>
                  </a:lnTo>
                  <a:lnTo>
                    <a:pt x="207" y="7"/>
                  </a:lnTo>
                  <a:lnTo>
                    <a:pt x="206" y="8"/>
                  </a:lnTo>
                  <a:lnTo>
                    <a:pt x="204" y="10"/>
                  </a:lnTo>
                  <a:lnTo>
                    <a:pt x="204" y="12"/>
                  </a:lnTo>
                  <a:lnTo>
                    <a:pt x="203" y="13"/>
                  </a:lnTo>
                  <a:lnTo>
                    <a:pt x="203" y="15"/>
                  </a:lnTo>
                  <a:lnTo>
                    <a:pt x="204" y="18"/>
                  </a:lnTo>
                  <a:lnTo>
                    <a:pt x="206" y="20"/>
                  </a:lnTo>
                  <a:lnTo>
                    <a:pt x="206" y="21"/>
                  </a:lnTo>
                  <a:lnTo>
                    <a:pt x="204" y="24"/>
                  </a:lnTo>
                  <a:lnTo>
                    <a:pt x="206" y="24"/>
                  </a:lnTo>
                  <a:lnTo>
                    <a:pt x="207" y="25"/>
                  </a:lnTo>
                  <a:lnTo>
                    <a:pt x="209" y="28"/>
                  </a:lnTo>
                  <a:lnTo>
                    <a:pt x="213" y="30"/>
                  </a:lnTo>
                  <a:lnTo>
                    <a:pt x="214" y="32"/>
                  </a:lnTo>
                  <a:lnTo>
                    <a:pt x="214" y="34"/>
                  </a:lnTo>
                  <a:lnTo>
                    <a:pt x="210" y="38"/>
                  </a:lnTo>
                  <a:lnTo>
                    <a:pt x="210" y="39"/>
                  </a:lnTo>
                  <a:lnTo>
                    <a:pt x="212" y="40"/>
                  </a:lnTo>
                  <a:lnTo>
                    <a:pt x="212" y="42"/>
                  </a:lnTo>
                  <a:lnTo>
                    <a:pt x="209" y="43"/>
                  </a:lnTo>
                  <a:lnTo>
                    <a:pt x="208" y="43"/>
                  </a:lnTo>
                  <a:lnTo>
                    <a:pt x="204" y="46"/>
                  </a:lnTo>
                  <a:lnTo>
                    <a:pt x="206" y="49"/>
                  </a:lnTo>
                  <a:lnTo>
                    <a:pt x="206" y="56"/>
                  </a:lnTo>
                  <a:lnTo>
                    <a:pt x="202" y="58"/>
                  </a:lnTo>
                  <a:lnTo>
                    <a:pt x="209" y="63"/>
                  </a:lnTo>
                  <a:lnTo>
                    <a:pt x="212" y="66"/>
                  </a:lnTo>
                  <a:lnTo>
                    <a:pt x="218" y="63"/>
                  </a:lnTo>
                  <a:lnTo>
                    <a:pt x="221" y="68"/>
                  </a:lnTo>
                  <a:lnTo>
                    <a:pt x="224" y="74"/>
                  </a:lnTo>
                  <a:lnTo>
                    <a:pt x="230" y="82"/>
                  </a:lnTo>
                  <a:lnTo>
                    <a:pt x="232" y="88"/>
                  </a:lnTo>
                  <a:lnTo>
                    <a:pt x="233" y="90"/>
                  </a:lnTo>
                  <a:lnTo>
                    <a:pt x="236" y="88"/>
                  </a:lnTo>
                  <a:lnTo>
                    <a:pt x="237" y="88"/>
                  </a:lnTo>
                  <a:lnTo>
                    <a:pt x="236" y="92"/>
                  </a:lnTo>
                  <a:lnTo>
                    <a:pt x="236" y="96"/>
                  </a:lnTo>
                  <a:lnTo>
                    <a:pt x="239" y="98"/>
                  </a:lnTo>
                  <a:lnTo>
                    <a:pt x="240" y="108"/>
                  </a:lnTo>
                  <a:lnTo>
                    <a:pt x="248" y="118"/>
                  </a:lnTo>
                  <a:lnTo>
                    <a:pt x="254" y="121"/>
                  </a:lnTo>
                  <a:lnTo>
                    <a:pt x="254" y="127"/>
                  </a:lnTo>
                  <a:lnTo>
                    <a:pt x="252" y="135"/>
                  </a:lnTo>
                  <a:lnTo>
                    <a:pt x="242" y="138"/>
                  </a:lnTo>
                  <a:lnTo>
                    <a:pt x="242" y="140"/>
                  </a:lnTo>
                  <a:lnTo>
                    <a:pt x="244" y="141"/>
                  </a:lnTo>
                  <a:lnTo>
                    <a:pt x="243" y="142"/>
                  </a:lnTo>
                  <a:lnTo>
                    <a:pt x="245" y="144"/>
                  </a:lnTo>
                  <a:lnTo>
                    <a:pt x="249" y="154"/>
                  </a:lnTo>
                  <a:lnTo>
                    <a:pt x="257" y="158"/>
                  </a:lnTo>
                  <a:lnTo>
                    <a:pt x="261" y="163"/>
                  </a:lnTo>
                  <a:lnTo>
                    <a:pt x="260" y="165"/>
                  </a:lnTo>
                  <a:lnTo>
                    <a:pt x="263" y="171"/>
                  </a:lnTo>
                  <a:lnTo>
                    <a:pt x="260" y="180"/>
                  </a:lnTo>
                  <a:lnTo>
                    <a:pt x="256" y="176"/>
                  </a:lnTo>
                  <a:lnTo>
                    <a:pt x="252" y="176"/>
                  </a:lnTo>
                  <a:lnTo>
                    <a:pt x="251" y="182"/>
                  </a:lnTo>
                  <a:lnTo>
                    <a:pt x="251" y="187"/>
                  </a:lnTo>
                  <a:lnTo>
                    <a:pt x="254" y="190"/>
                  </a:lnTo>
                  <a:lnTo>
                    <a:pt x="254" y="199"/>
                  </a:lnTo>
                  <a:lnTo>
                    <a:pt x="249" y="204"/>
                  </a:lnTo>
                  <a:lnTo>
                    <a:pt x="248" y="208"/>
                  </a:lnTo>
                  <a:lnTo>
                    <a:pt x="248" y="211"/>
                  </a:lnTo>
                  <a:lnTo>
                    <a:pt x="249" y="212"/>
                  </a:lnTo>
                  <a:lnTo>
                    <a:pt x="250" y="214"/>
                  </a:lnTo>
                  <a:lnTo>
                    <a:pt x="249" y="218"/>
                  </a:lnTo>
                  <a:lnTo>
                    <a:pt x="245" y="219"/>
                  </a:lnTo>
                  <a:lnTo>
                    <a:pt x="236" y="214"/>
                  </a:lnTo>
                  <a:lnTo>
                    <a:pt x="228" y="216"/>
                  </a:lnTo>
                  <a:lnTo>
                    <a:pt x="226" y="220"/>
                  </a:lnTo>
                  <a:lnTo>
                    <a:pt x="224" y="220"/>
                  </a:lnTo>
                  <a:lnTo>
                    <a:pt x="221" y="225"/>
                  </a:lnTo>
                  <a:lnTo>
                    <a:pt x="215" y="223"/>
                  </a:lnTo>
                  <a:lnTo>
                    <a:pt x="210" y="224"/>
                  </a:lnTo>
                  <a:lnTo>
                    <a:pt x="201" y="222"/>
                  </a:lnTo>
                  <a:lnTo>
                    <a:pt x="200" y="224"/>
                  </a:lnTo>
                  <a:lnTo>
                    <a:pt x="201" y="229"/>
                  </a:lnTo>
                  <a:lnTo>
                    <a:pt x="202" y="238"/>
                  </a:lnTo>
                  <a:lnTo>
                    <a:pt x="204" y="242"/>
                  </a:lnTo>
                  <a:lnTo>
                    <a:pt x="209" y="258"/>
                  </a:lnTo>
                  <a:lnTo>
                    <a:pt x="212" y="261"/>
                  </a:lnTo>
                  <a:lnTo>
                    <a:pt x="212" y="265"/>
                  </a:lnTo>
                  <a:lnTo>
                    <a:pt x="210" y="274"/>
                  </a:lnTo>
                  <a:lnTo>
                    <a:pt x="219" y="278"/>
                  </a:lnTo>
                  <a:lnTo>
                    <a:pt x="220" y="282"/>
                  </a:lnTo>
                  <a:lnTo>
                    <a:pt x="219" y="285"/>
                  </a:lnTo>
                  <a:lnTo>
                    <a:pt x="219" y="292"/>
                  </a:lnTo>
                  <a:lnTo>
                    <a:pt x="219" y="297"/>
                  </a:lnTo>
                  <a:lnTo>
                    <a:pt x="219" y="301"/>
                  </a:lnTo>
                  <a:lnTo>
                    <a:pt x="219" y="307"/>
                  </a:lnTo>
                  <a:lnTo>
                    <a:pt x="218" y="316"/>
                  </a:lnTo>
                  <a:lnTo>
                    <a:pt x="218" y="319"/>
                  </a:lnTo>
                  <a:lnTo>
                    <a:pt x="227" y="325"/>
                  </a:lnTo>
                  <a:lnTo>
                    <a:pt x="226" y="327"/>
                  </a:lnTo>
                  <a:lnTo>
                    <a:pt x="228" y="331"/>
                  </a:lnTo>
                  <a:lnTo>
                    <a:pt x="220" y="334"/>
                  </a:lnTo>
                  <a:lnTo>
                    <a:pt x="220" y="337"/>
                  </a:lnTo>
                  <a:lnTo>
                    <a:pt x="220" y="340"/>
                  </a:lnTo>
                  <a:lnTo>
                    <a:pt x="221" y="344"/>
                  </a:lnTo>
                  <a:lnTo>
                    <a:pt x="225" y="345"/>
                  </a:lnTo>
                  <a:lnTo>
                    <a:pt x="221" y="355"/>
                  </a:lnTo>
                  <a:lnTo>
                    <a:pt x="214" y="355"/>
                  </a:lnTo>
                  <a:lnTo>
                    <a:pt x="209" y="360"/>
                  </a:lnTo>
                  <a:lnTo>
                    <a:pt x="204" y="357"/>
                  </a:lnTo>
                  <a:lnTo>
                    <a:pt x="191" y="345"/>
                  </a:lnTo>
                  <a:lnTo>
                    <a:pt x="186" y="345"/>
                  </a:lnTo>
                  <a:lnTo>
                    <a:pt x="166" y="338"/>
                  </a:lnTo>
                  <a:lnTo>
                    <a:pt x="162" y="339"/>
                  </a:lnTo>
                  <a:lnTo>
                    <a:pt x="160" y="337"/>
                  </a:lnTo>
                  <a:lnTo>
                    <a:pt x="156" y="330"/>
                  </a:lnTo>
                  <a:lnTo>
                    <a:pt x="153" y="331"/>
                  </a:lnTo>
                  <a:lnTo>
                    <a:pt x="146" y="342"/>
                  </a:lnTo>
                  <a:lnTo>
                    <a:pt x="144" y="338"/>
                  </a:lnTo>
                  <a:lnTo>
                    <a:pt x="144" y="333"/>
                  </a:lnTo>
                  <a:lnTo>
                    <a:pt x="142" y="333"/>
                  </a:lnTo>
                  <a:lnTo>
                    <a:pt x="141" y="334"/>
                  </a:lnTo>
                  <a:lnTo>
                    <a:pt x="131" y="334"/>
                  </a:lnTo>
                  <a:lnTo>
                    <a:pt x="123" y="340"/>
                  </a:lnTo>
                  <a:lnTo>
                    <a:pt x="120" y="339"/>
                  </a:lnTo>
                  <a:lnTo>
                    <a:pt x="118" y="337"/>
                  </a:lnTo>
                  <a:lnTo>
                    <a:pt x="112" y="340"/>
                  </a:lnTo>
                  <a:lnTo>
                    <a:pt x="111" y="344"/>
                  </a:lnTo>
                  <a:lnTo>
                    <a:pt x="95" y="346"/>
                  </a:lnTo>
                  <a:lnTo>
                    <a:pt x="88" y="351"/>
                  </a:lnTo>
                  <a:lnTo>
                    <a:pt x="86" y="355"/>
                  </a:lnTo>
                  <a:lnTo>
                    <a:pt x="81" y="355"/>
                  </a:lnTo>
                  <a:lnTo>
                    <a:pt x="76" y="357"/>
                  </a:lnTo>
                  <a:lnTo>
                    <a:pt x="74" y="354"/>
                  </a:lnTo>
                  <a:lnTo>
                    <a:pt x="69" y="348"/>
                  </a:lnTo>
                  <a:lnTo>
                    <a:pt x="70" y="342"/>
                  </a:lnTo>
                  <a:lnTo>
                    <a:pt x="64" y="339"/>
                  </a:lnTo>
                  <a:lnTo>
                    <a:pt x="59" y="332"/>
                  </a:lnTo>
                  <a:lnTo>
                    <a:pt x="52" y="321"/>
                  </a:lnTo>
                  <a:lnTo>
                    <a:pt x="51" y="315"/>
                  </a:lnTo>
                  <a:lnTo>
                    <a:pt x="50" y="310"/>
                  </a:lnTo>
                  <a:lnTo>
                    <a:pt x="40" y="302"/>
                  </a:lnTo>
                  <a:lnTo>
                    <a:pt x="38" y="296"/>
                  </a:lnTo>
                  <a:lnTo>
                    <a:pt x="35" y="296"/>
                  </a:lnTo>
                  <a:lnTo>
                    <a:pt x="32" y="297"/>
                  </a:lnTo>
                  <a:lnTo>
                    <a:pt x="20" y="294"/>
                  </a:lnTo>
                  <a:lnTo>
                    <a:pt x="14" y="291"/>
                  </a:lnTo>
                  <a:lnTo>
                    <a:pt x="5" y="295"/>
                  </a:lnTo>
                  <a:lnTo>
                    <a:pt x="6" y="290"/>
                  </a:lnTo>
                  <a:lnTo>
                    <a:pt x="0" y="273"/>
                  </a:lnTo>
                  <a:lnTo>
                    <a:pt x="5" y="272"/>
                  </a:lnTo>
                  <a:lnTo>
                    <a:pt x="6" y="268"/>
                  </a:lnTo>
                  <a:lnTo>
                    <a:pt x="6" y="266"/>
                  </a:lnTo>
                  <a:lnTo>
                    <a:pt x="12" y="262"/>
                  </a:lnTo>
                  <a:lnTo>
                    <a:pt x="14" y="256"/>
                  </a:lnTo>
                  <a:lnTo>
                    <a:pt x="18" y="253"/>
                  </a:lnTo>
                  <a:lnTo>
                    <a:pt x="21" y="246"/>
                  </a:lnTo>
                  <a:lnTo>
                    <a:pt x="27" y="241"/>
                  </a:lnTo>
                  <a:lnTo>
                    <a:pt x="32" y="232"/>
                  </a:lnTo>
                  <a:lnTo>
                    <a:pt x="34" y="218"/>
                  </a:lnTo>
                  <a:lnTo>
                    <a:pt x="36" y="213"/>
                  </a:lnTo>
                  <a:lnTo>
                    <a:pt x="36" y="210"/>
                  </a:lnTo>
                  <a:lnTo>
                    <a:pt x="38" y="206"/>
                  </a:lnTo>
                  <a:lnTo>
                    <a:pt x="39" y="199"/>
                  </a:lnTo>
                  <a:lnTo>
                    <a:pt x="36" y="196"/>
                  </a:lnTo>
                  <a:lnTo>
                    <a:pt x="35" y="193"/>
                  </a:lnTo>
                  <a:lnTo>
                    <a:pt x="33" y="193"/>
                  </a:lnTo>
                  <a:lnTo>
                    <a:pt x="28" y="190"/>
                  </a:lnTo>
                  <a:lnTo>
                    <a:pt x="28" y="188"/>
                  </a:lnTo>
                  <a:lnTo>
                    <a:pt x="30" y="184"/>
                  </a:lnTo>
                  <a:lnTo>
                    <a:pt x="30" y="180"/>
                  </a:lnTo>
                  <a:lnTo>
                    <a:pt x="27" y="177"/>
                  </a:lnTo>
                  <a:lnTo>
                    <a:pt x="29" y="177"/>
                  </a:lnTo>
                  <a:lnTo>
                    <a:pt x="23" y="169"/>
                  </a:lnTo>
                  <a:lnTo>
                    <a:pt x="14" y="166"/>
                  </a:lnTo>
                  <a:lnTo>
                    <a:pt x="12" y="165"/>
                  </a:lnTo>
                  <a:lnTo>
                    <a:pt x="21" y="159"/>
                  </a:lnTo>
                  <a:lnTo>
                    <a:pt x="24" y="158"/>
                  </a:lnTo>
                  <a:lnTo>
                    <a:pt x="26" y="151"/>
                  </a:lnTo>
                  <a:lnTo>
                    <a:pt x="23" y="145"/>
                  </a:lnTo>
                  <a:lnTo>
                    <a:pt x="28" y="144"/>
                  </a:lnTo>
                  <a:lnTo>
                    <a:pt x="27" y="138"/>
                  </a:lnTo>
                  <a:lnTo>
                    <a:pt x="29" y="130"/>
                  </a:lnTo>
                  <a:lnTo>
                    <a:pt x="27" y="127"/>
                  </a:lnTo>
                  <a:lnTo>
                    <a:pt x="27" y="121"/>
                  </a:lnTo>
                  <a:lnTo>
                    <a:pt x="28" y="116"/>
                  </a:lnTo>
                  <a:lnTo>
                    <a:pt x="24" y="109"/>
                  </a:lnTo>
                  <a:lnTo>
                    <a:pt x="27" y="103"/>
                  </a:lnTo>
                  <a:lnTo>
                    <a:pt x="27" y="98"/>
                  </a:lnTo>
                  <a:lnTo>
                    <a:pt x="23" y="98"/>
                  </a:lnTo>
                  <a:lnTo>
                    <a:pt x="21" y="100"/>
                  </a:lnTo>
                  <a:lnTo>
                    <a:pt x="17" y="99"/>
                  </a:lnTo>
                  <a:lnTo>
                    <a:pt x="16" y="93"/>
                  </a:lnTo>
                  <a:lnTo>
                    <a:pt x="24" y="92"/>
                  </a:lnTo>
                  <a:lnTo>
                    <a:pt x="35" y="87"/>
                  </a:lnTo>
                  <a:lnTo>
                    <a:pt x="40" y="84"/>
                  </a:lnTo>
                  <a:lnTo>
                    <a:pt x="42" y="80"/>
                  </a:lnTo>
                  <a:lnTo>
                    <a:pt x="36" y="76"/>
                  </a:lnTo>
                  <a:lnTo>
                    <a:pt x="35" y="73"/>
                  </a:lnTo>
                  <a:lnTo>
                    <a:pt x="36" y="61"/>
                  </a:lnTo>
                  <a:lnTo>
                    <a:pt x="35" y="57"/>
                  </a:lnTo>
                  <a:lnTo>
                    <a:pt x="33" y="56"/>
                  </a:lnTo>
                  <a:lnTo>
                    <a:pt x="35" y="55"/>
                  </a:lnTo>
                  <a:lnTo>
                    <a:pt x="38" y="56"/>
                  </a:lnTo>
                  <a:lnTo>
                    <a:pt x="42" y="55"/>
                  </a:lnTo>
                  <a:lnTo>
                    <a:pt x="47" y="50"/>
                  </a:lnTo>
                  <a:lnTo>
                    <a:pt x="51" y="50"/>
                  </a:lnTo>
                  <a:lnTo>
                    <a:pt x="54" y="46"/>
                  </a:lnTo>
                  <a:lnTo>
                    <a:pt x="56" y="49"/>
                  </a:lnTo>
                  <a:lnTo>
                    <a:pt x="63" y="48"/>
                  </a:lnTo>
                  <a:lnTo>
                    <a:pt x="65" y="51"/>
                  </a:lnTo>
                  <a:lnTo>
                    <a:pt x="70" y="50"/>
                  </a:lnTo>
                  <a:lnTo>
                    <a:pt x="87" y="26"/>
                  </a:lnTo>
                  <a:lnTo>
                    <a:pt x="93" y="21"/>
                  </a:lnTo>
                  <a:lnTo>
                    <a:pt x="99" y="14"/>
                  </a:lnTo>
                  <a:lnTo>
                    <a:pt x="105" y="21"/>
                  </a:lnTo>
                  <a:lnTo>
                    <a:pt x="116" y="26"/>
                  </a:lnTo>
                  <a:lnTo>
                    <a:pt x="118" y="26"/>
                  </a:lnTo>
                  <a:lnTo>
                    <a:pt x="124" y="30"/>
                  </a:lnTo>
                  <a:lnTo>
                    <a:pt x="129" y="31"/>
                  </a:lnTo>
                  <a:lnTo>
                    <a:pt x="129" y="26"/>
                  </a:lnTo>
                  <a:lnTo>
                    <a:pt x="128" y="21"/>
                  </a:lnTo>
                  <a:lnTo>
                    <a:pt x="130" y="16"/>
                  </a:lnTo>
                  <a:lnTo>
                    <a:pt x="134" y="18"/>
                  </a:lnTo>
                  <a:lnTo>
                    <a:pt x="141" y="24"/>
                  </a:lnTo>
                  <a:lnTo>
                    <a:pt x="143" y="22"/>
                  </a:lnTo>
                  <a:lnTo>
                    <a:pt x="146" y="26"/>
                  </a:lnTo>
                  <a:lnTo>
                    <a:pt x="147" y="24"/>
                  </a:lnTo>
                  <a:lnTo>
                    <a:pt x="150" y="22"/>
                  </a:lnTo>
                  <a:lnTo>
                    <a:pt x="149" y="21"/>
                  </a:lnTo>
                  <a:lnTo>
                    <a:pt x="147" y="14"/>
                  </a:lnTo>
                  <a:lnTo>
                    <a:pt x="153" y="10"/>
                  </a:lnTo>
                  <a:lnTo>
                    <a:pt x="160" y="24"/>
                  </a:lnTo>
                  <a:lnTo>
                    <a:pt x="166" y="22"/>
                  </a:lnTo>
                  <a:lnTo>
                    <a:pt x="168" y="20"/>
                  </a:lnTo>
                  <a:lnTo>
                    <a:pt x="172" y="12"/>
                  </a:lnTo>
                  <a:lnTo>
                    <a:pt x="171" y="7"/>
                  </a:lnTo>
                  <a:lnTo>
                    <a:pt x="168" y="3"/>
                  </a:lnTo>
                  <a:lnTo>
                    <a:pt x="171" y="0"/>
                  </a:lnTo>
                  <a:lnTo>
                    <a:pt x="172" y="1"/>
                  </a:lnTo>
                  <a:lnTo>
                    <a:pt x="174" y="12"/>
                  </a:lnTo>
                  <a:lnTo>
                    <a:pt x="177" y="16"/>
                  </a:lnTo>
                  <a:lnTo>
                    <a:pt x="179" y="15"/>
                  </a:lnTo>
                  <a:lnTo>
                    <a:pt x="182" y="16"/>
                  </a:lnTo>
                  <a:lnTo>
                    <a:pt x="183" y="18"/>
                  </a:lnTo>
                  <a:lnTo>
                    <a:pt x="185" y="19"/>
                  </a:lnTo>
                  <a:lnTo>
                    <a:pt x="188" y="18"/>
                  </a:lnTo>
                  <a:lnTo>
                    <a:pt x="192" y="16"/>
                  </a:lnTo>
                  <a:lnTo>
                    <a:pt x="198" y="14"/>
                  </a:lnTo>
                  <a:lnTo>
                    <a:pt x="200" y="13"/>
                  </a:lnTo>
                  <a:lnTo>
                    <a:pt x="201" y="8"/>
                  </a:lnTo>
                  <a:lnTo>
                    <a:pt x="202"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4" name="Freeform 1053"/>
            <p:cNvSpPr>
              <a:spLocks noChangeAspect="1"/>
            </p:cNvSpPr>
            <p:nvPr/>
          </p:nvSpPr>
          <p:spPr bwMode="auto">
            <a:xfrm>
              <a:off x="3097" y="3226"/>
              <a:ext cx="146" cy="103"/>
            </a:xfrm>
            <a:custGeom>
              <a:avLst/>
              <a:gdLst>
                <a:gd name="T0" fmla="*/ 0 w 293"/>
                <a:gd name="T1" fmla="*/ 0 h 208"/>
                <a:gd name="T2" fmla="*/ 0 w 293"/>
                <a:gd name="T3" fmla="*/ 0 h 208"/>
                <a:gd name="T4" fmla="*/ 0 w 293"/>
                <a:gd name="T5" fmla="*/ 0 h 208"/>
                <a:gd name="T6" fmla="*/ 0 w 293"/>
                <a:gd name="T7" fmla="*/ 0 h 208"/>
                <a:gd name="T8" fmla="*/ 0 w 293"/>
                <a:gd name="T9" fmla="*/ 0 h 208"/>
                <a:gd name="T10" fmla="*/ 0 w 293"/>
                <a:gd name="T11" fmla="*/ 0 h 208"/>
                <a:gd name="T12" fmla="*/ 0 w 293"/>
                <a:gd name="T13" fmla="*/ 0 h 208"/>
                <a:gd name="T14" fmla="*/ 0 w 293"/>
                <a:gd name="T15" fmla="*/ 0 h 208"/>
                <a:gd name="T16" fmla="*/ 0 w 293"/>
                <a:gd name="T17" fmla="*/ 0 h 208"/>
                <a:gd name="T18" fmla="*/ 0 w 293"/>
                <a:gd name="T19" fmla="*/ 0 h 208"/>
                <a:gd name="T20" fmla="*/ 0 w 293"/>
                <a:gd name="T21" fmla="*/ 0 h 208"/>
                <a:gd name="T22" fmla="*/ 0 w 293"/>
                <a:gd name="T23" fmla="*/ 0 h 208"/>
                <a:gd name="T24" fmla="*/ 0 w 293"/>
                <a:gd name="T25" fmla="*/ 0 h 208"/>
                <a:gd name="T26" fmla="*/ 0 w 293"/>
                <a:gd name="T27" fmla="*/ 0 h 208"/>
                <a:gd name="T28" fmla="*/ 0 w 293"/>
                <a:gd name="T29" fmla="*/ 0 h 208"/>
                <a:gd name="T30" fmla="*/ 0 w 293"/>
                <a:gd name="T31" fmla="*/ 0 h 208"/>
                <a:gd name="T32" fmla="*/ 0 w 293"/>
                <a:gd name="T33" fmla="*/ 0 h 208"/>
                <a:gd name="T34" fmla="*/ 0 w 293"/>
                <a:gd name="T35" fmla="*/ 0 h 208"/>
                <a:gd name="T36" fmla="*/ 0 w 293"/>
                <a:gd name="T37" fmla="*/ 0 h 208"/>
                <a:gd name="T38" fmla="*/ 0 w 293"/>
                <a:gd name="T39" fmla="*/ 0 h 208"/>
                <a:gd name="T40" fmla="*/ 0 w 293"/>
                <a:gd name="T41" fmla="*/ 0 h 208"/>
                <a:gd name="T42" fmla="*/ 0 w 293"/>
                <a:gd name="T43" fmla="*/ 0 h 208"/>
                <a:gd name="T44" fmla="*/ 0 w 293"/>
                <a:gd name="T45" fmla="*/ 0 h 208"/>
                <a:gd name="T46" fmla="*/ 0 w 293"/>
                <a:gd name="T47" fmla="*/ 0 h 208"/>
                <a:gd name="T48" fmla="*/ 0 w 293"/>
                <a:gd name="T49" fmla="*/ 0 h 208"/>
                <a:gd name="T50" fmla="*/ 0 w 293"/>
                <a:gd name="T51" fmla="*/ 0 h 208"/>
                <a:gd name="T52" fmla="*/ 0 w 293"/>
                <a:gd name="T53" fmla="*/ 0 h 208"/>
                <a:gd name="T54" fmla="*/ 0 w 293"/>
                <a:gd name="T55" fmla="*/ 0 h 208"/>
                <a:gd name="T56" fmla="*/ 0 w 293"/>
                <a:gd name="T57" fmla="*/ 0 h 208"/>
                <a:gd name="T58" fmla="*/ 0 w 293"/>
                <a:gd name="T59" fmla="*/ 0 h 208"/>
                <a:gd name="T60" fmla="*/ 0 w 293"/>
                <a:gd name="T61" fmla="*/ 0 h 208"/>
                <a:gd name="T62" fmla="*/ 0 w 293"/>
                <a:gd name="T63" fmla="*/ 0 h 208"/>
                <a:gd name="T64" fmla="*/ 0 w 293"/>
                <a:gd name="T65" fmla="*/ 0 h 208"/>
                <a:gd name="T66" fmla="*/ 0 w 293"/>
                <a:gd name="T67" fmla="*/ 0 h 208"/>
                <a:gd name="T68" fmla="*/ 0 w 293"/>
                <a:gd name="T69" fmla="*/ 0 h 208"/>
                <a:gd name="T70" fmla="*/ 0 w 293"/>
                <a:gd name="T71" fmla="*/ 0 h 208"/>
                <a:gd name="T72" fmla="*/ 0 w 293"/>
                <a:gd name="T73" fmla="*/ 0 h 208"/>
                <a:gd name="T74" fmla="*/ 0 w 293"/>
                <a:gd name="T75" fmla="*/ 0 h 208"/>
                <a:gd name="T76" fmla="*/ 0 w 293"/>
                <a:gd name="T77" fmla="*/ 0 h 208"/>
                <a:gd name="T78" fmla="*/ 0 w 293"/>
                <a:gd name="T79" fmla="*/ 0 h 208"/>
                <a:gd name="T80" fmla="*/ 0 w 293"/>
                <a:gd name="T81" fmla="*/ 0 h 208"/>
                <a:gd name="T82" fmla="*/ 0 w 293"/>
                <a:gd name="T83" fmla="*/ 0 h 208"/>
                <a:gd name="T84" fmla="*/ 0 w 293"/>
                <a:gd name="T85" fmla="*/ 0 h 208"/>
                <a:gd name="T86" fmla="*/ 0 w 293"/>
                <a:gd name="T87" fmla="*/ 0 h 208"/>
                <a:gd name="T88" fmla="*/ 0 w 293"/>
                <a:gd name="T89" fmla="*/ 0 h 208"/>
                <a:gd name="T90" fmla="*/ 0 w 293"/>
                <a:gd name="T91" fmla="*/ 0 h 208"/>
                <a:gd name="T92" fmla="*/ 0 w 293"/>
                <a:gd name="T93" fmla="*/ 0 h 208"/>
                <a:gd name="T94" fmla="*/ 0 w 293"/>
                <a:gd name="T95" fmla="*/ 0 h 208"/>
                <a:gd name="T96" fmla="*/ 0 w 293"/>
                <a:gd name="T97" fmla="*/ 0 h 208"/>
                <a:gd name="T98" fmla="*/ 0 w 293"/>
                <a:gd name="T99" fmla="*/ 0 h 208"/>
                <a:gd name="T100" fmla="*/ 0 w 293"/>
                <a:gd name="T101" fmla="*/ 0 h 208"/>
                <a:gd name="T102" fmla="*/ 0 w 293"/>
                <a:gd name="T103" fmla="*/ 0 h 208"/>
                <a:gd name="T104" fmla="*/ 0 w 293"/>
                <a:gd name="T105" fmla="*/ 0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3" h="208">
                  <a:moveTo>
                    <a:pt x="276" y="15"/>
                  </a:moveTo>
                  <a:lnTo>
                    <a:pt x="279" y="13"/>
                  </a:lnTo>
                  <a:lnTo>
                    <a:pt x="285" y="15"/>
                  </a:lnTo>
                  <a:lnTo>
                    <a:pt x="287" y="12"/>
                  </a:lnTo>
                  <a:lnTo>
                    <a:pt x="292" y="13"/>
                  </a:lnTo>
                  <a:lnTo>
                    <a:pt x="293" y="25"/>
                  </a:lnTo>
                  <a:lnTo>
                    <a:pt x="292" y="25"/>
                  </a:lnTo>
                  <a:lnTo>
                    <a:pt x="291" y="25"/>
                  </a:lnTo>
                  <a:lnTo>
                    <a:pt x="289" y="24"/>
                  </a:lnTo>
                  <a:lnTo>
                    <a:pt x="289" y="23"/>
                  </a:lnTo>
                  <a:lnTo>
                    <a:pt x="287" y="25"/>
                  </a:lnTo>
                  <a:lnTo>
                    <a:pt x="286" y="27"/>
                  </a:lnTo>
                  <a:lnTo>
                    <a:pt x="286" y="28"/>
                  </a:lnTo>
                  <a:lnTo>
                    <a:pt x="287" y="30"/>
                  </a:lnTo>
                  <a:lnTo>
                    <a:pt x="287" y="31"/>
                  </a:lnTo>
                  <a:lnTo>
                    <a:pt x="285" y="33"/>
                  </a:lnTo>
                  <a:lnTo>
                    <a:pt x="282" y="34"/>
                  </a:lnTo>
                  <a:lnTo>
                    <a:pt x="280" y="34"/>
                  </a:lnTo>
                  <a:lnTo>
                    <a:pt x="279" y="35"/>
                  </a:lnTo>
                  <a:lnTo>
                    <a:pt x="277" y="35"/>
                  </a:lnTo>
                  <a:lnTo>
                    <a:pt x="275" y="34"/>
                  </a:lnTo>
                  <a:lnTo>
                    <a:pt x="274" y="36"/>
                  </a:lnTo>
                  <a:lnTo>
                    <a:pt x="274" y="40"/>
                  </a:lnTo>
                  <a:lnTo>
                    <a:pt x="282" y="46"/>
                  </a:lnTo>
                  <a:lnTo>
                    <a:pt x="282" y="51"/>
                  </a:lnTo>
                  <a:lnTo>
                    <a:pt x="289" y="53"/>
                  </a:lnTo>
                  <a:lnTo>
                    <a:pt x="281" y="67"/>
                  </a:lnTo>
                  <a:lnTo>
                    <a:pt x="280" y="78"/>
                  </a:lnTo>
                  <a:lnTo>
                    <a:pt x="270" y="89"/>
                  </a:lnTo>
                  <a:lnTo>
                    <a:pt x="262" y="84"/>
                  </a:lnTo>
                  <a:lnTo>
                    <a:pt x="257" y="89"/>
                  </a:lnTo>
                  <a:lnTo>
                    <a:pt x="252" y="106"/>
                  </a:lnTo>
                  <a:lnTo>
                    <a:pt x="249" y="112"/>
                  </a:lnTo>
                  <a:lnTo>
                    <a:pt x="243" y="139"/>
                  </a:lnTo>
                  <a:lnTo>
                    <a:pt x="241" y="139"/>
                  </a:lnTo>
                  <a:lnTo>
                    <a:pt x="241" y="133"/>
                  </a:lnTo>
                  <a:lnTo>
                    <a:pt x="239" y="133"/>
                  </a:lnTo>
                  <a:lnTo>
                    <a:pt x="239" y="141"/>
                  </a:lnTo>
                  <a:lnTo>
                    <a:pt x="233" y="139"/>
                  </a:lnTo>
                  <a:lnTo>
                    <a:pt x="233" y="136"/>
                  </a:lnTo>
                  <a:lnTo>
                    <a:pt x="233" y="131"/>
                  </a:lnTo>
                  <a:lnTo>
                    <a:pt x="232" y="130"/>
                  </a:lnTo>
                  <a:lnTo>
                    <a:pt x="232" y="132"/>
                  </a:lnTo>
                  <a:lnTo>
                    <a:pt x="229" y="132"/>
                  </a:lnTo>
                  <a:lnTo>
                    <a:pt x="229" y="133"/>
                  </a:lnTo>
                  <a:lnTo>
                    <a:pt x="229" y="138"/>
                  </a:lnTo>
                  <a:lnTo>
                    <a:pt x="228" y="141"/>
                  </a:lnTo>
                  <a:lnTo>
                    <a:pt x="228" y="144"/>
                  </a:lnTo>
                  <a:lnTo>
                    <a:pt x="227" y="144"/>
                  </a:lnTo>
                  <a:lnTo>
                    <a:pt x="227" y="141"/>
                  </a:lnTo>
                  <a:lnTo>
                    <a:pt x="225" y="141"/>
                  </a:lnTo>
                  <a:lnTo>
                    <a:pt x="225" y="142"/>
                  </a:lnTo>
                  <a:lnTo>
                    <a:pt x="222" y="142"/>
                  </a:lnTo>
                  <a:lnTo>
                    <a:pt x="222" y="137"/>
                  </a:lnTo>
                  <a:lnTo>
                    <a:pt x="219" y="137"/>
                  </a:lnTo>
                  <a:lnTo>
                    <a:pt x="214" y="153"/>
                  </a:lnTo>
                  <a:lnTo>
                    <a:pt x="215" y="159"/>
                  </a:lnTo>
                  <a:lnTo>
                    <a:pt x="211" y="159"/>
                  </a:lnTo>
                  <a:lnTo>
                    <a:pt x="208" y="156"/>
                  </a:lnTo>
                  <a:lnTo>
                    <a:pt x="205" y="157"/>
                  </a:lnTo>
                  <a:lnTo>
                    <a:pt x="210" y="159"/>
                  </a:lnTo>
                  <a:lnTo>
                    <a:pt x="209" y="160"/>
                  </a:lnTo>
                  <a:lnTo>
                    <a:pt x="207" y="160"/>
                  </a:lnTo>
                  <a:lnTo>
                    <a:pt x="201" y="160"/>
                  </a:lnTo>
                  <a:lnTo>
                    <a:pt x="186" y="163"/>
                  </a:lnTo>
                  <a:lnTo>
                    <a:pt x="180" y="166"/>
                  </a:lnTo>
                  <a:lnTo>
                    <a:pt x="171" y="168"/>
                  </a:lnTo>
                  <a:lnTo>
                    <a:pt x="144" y="171"/>
                  </a:lnTo>
                  <a:lnTo>
                    <a:pt x="136" y="171"/>
                  </a:lnTo>
                  <a:lnTo>
                    <a:pt x="121" y="171"/>
                  </a:lnTo>
                  <a:lnTo>
                    <a:pt x="115" y="172"/>
                  </a:lnTo>
                  <a:lnTo>
                    <a:pt x="103" y="175"/>
                  </a:lnTo>
                  <a:lnTo>
                    <a:pt x="89" y="178"/>
                  </a:lnTo>
                  <a:lnTo>
                    <a:pt x="79" y="181"/>
                  </a:lnTo>
                  <a:lnTo>
                    <a:pt x="72" y="183"/>
                  </a:lnTo>
                  <a:lnTo>
                    <a:pt x="65" y="185"/>
                  </a:lnTo>
                  <a:lnTo>
                    <a:pt x="61" y="187"/>
                  </a:lnTo>
                  <a:lnTo>
                    <a:pt x="58" y="191"/>
                  </a:lnTo>
                  <a:lnTo>
                    <a:pt x="57" y="190"/>
                  </a:lnTo>
                  <a:lnTo>
                    <a:pt x="59" y="189"/>
                  </a:lnTo>
                  <a:lnTo>
                    <a:pt x="57" y="186"/>
                  </a:lnTo>
                  <a:lnTo>
                    <a:pt x="57" y="184"/>
                  </a:lnTo>
                  <a:lnTo>
                    <a:pt x="54" y="184"/>
                  </a:lnTo>
                  <a:lnTo>
                    <a:pt x="54" y="186"/>
                  </a:lnTo>
                  <a:lnTo>
                    <a:pt x="49" y="186"/>
                  </a:lnTo>
                  <a:lnTo>
                    <a:pt x="48" y="186"/>
                  </a:lnTo>
                  <a:lnTo>
                    <a:pt x="49" y="187"/>
                  </a:lnTo>
                  <a:lnTo>
                    <a:pt x="48" y="190"/>
                  </a:lnTo>
                  <a:lnTo>
                    <a:pt x="51" y="189"/>
                  </a:lnTo>
                  <a:lnTo>
                    <a:pt x="52" y="190"/>
                  </a:lnTo>
                  <a:lnTo>
                    <a:pt x="55" y="193"/>
                  </a:lnTo>
                  <a:lnTo>
                    <a:pt x="57" y="191"/>
                  </a:lnTo>
                  <a:lnTo>
                    <a:pt x="54" y="199"/>
                  </a:lnTo>
                  <a:lnTo>
                    <a:pt x="51" y="204"/>
                  </a:lnTo>
                  <a:lnTo>
                    <a:pt x="47" y="208"/>
                  </a:lnTo>
                  <a:lnTo>
                    <a:pt x="46" y="208"/>
                  </a:lnTo>
                  <a:lnTo>
                    <a:pt x="42" y="207"/>
                  </a:lnTo>
                  <a:lnTo>
                    <a:pt x="36" y="198"/>
                  </a:lnTo>
                  <a:lnTo>
                    <a:pt x="29" y="192"/>
                  </a:lnTo>
                  <a:lnTo>
                    <a:pt x="11" y="184"/>
                  </a:lnTo>
                  <a:lnTo>
                    <a:pt x="9" y="180"/>
                  </a:lnTo>
                  <a:lnTo>
                    <a:pt x="10" y="177"/>
                  </a:lnTo>
                  <a:lnTo>
                    <a:pt x="11" y="177"/>
                  </a:lnTo>
                  <a:lnTo>
                    <a:pt x="10" y="179"/>
                  </a:lnTo>
                  <a:lnTo>
                    <a:pt x="11" y="180"/>
                  </a:lnTo>
                  <a:lnTo>
                    <a:pt x="12" y="179"/>
                  </a:lnTo>
                  <a:lnTo>
                    <a:pt x="12" y="175"/>
                  </a:lnTo>
                  <a:lnTo>
                    <a:pt x="13" y="175"/>
                  </a:lnTo>
                  <a:lnTo>
                    <a:pt x="15" y="175"/>
                  </a:lnTo>
                  <a:lnTo>
                    <a:pt x="16" y="174"/>
                  </a:lnTo>
                  <a:lnTo>
                    <a:pt x="17" y="169"/>
                  </a:lnTo>
                  <a:lnTo>
                    <a:pt x="19" y="167"/>
                  </a:lnTo>
                  <a:lnTo>
                    <a:pt x="22" y="167"/>
                  </a:lnTo>
                  <a:lnTo>
                    <a:pt x="27" y="169"/>
                  </a:lnTo>
                  <a:lnTo>
                    <a:pt x="30" y="171"/>
                  </a:lnTo>
                  <a:lnTo>
                    <a:pt x="34" y="168"/>
                  </a:lnTo>
                  <a:lnTo>
                    <a:pt x="35" y="169"/>
                  </a:lnTo>
                  <a:lnTo>
                    <a:pt x="36" y="168"/>
                  </a:lnTo>
                  <a:lnTo>
                    <a:pt x="36" y="167"/>
                  </a:lnTo>
                  <a:lnTo>
                    <a:pt x="39" y="163"/>
                  </a:lnTo>
                  <a:lnTo>
                    <a:pt x="39" y="161"/>
                  </a:lnTo>
                  <a:lnTo>
                    <a:pt x="41" y="157"/>
                  </a:lnTo>
                  <a:lnTo>
                    <a:pt x="41" y="156"/>
                  </a:lnTo>
                  <a:lnTo>
                    <a:pt x="40" y="156"/>
                  </a:lnTo>
                  <a:lnTo>
                    <a:pt x="39" y="159"/>
                  </a:lnTo>
                  <a:lnTo>
                    <a:pt x="37" y="163"/>
                  </a:lnTo>
                  <a:lnTo>
                    <a:pt x="31" y="168"/>
                  </a:lnTo>
                  <a:lnTo>
                    <a:pt x="29" y="168"/>
                  </a:lnTo>
                  <a:lnTo>
                    <a:pt x="27" y="167"/>
                  </a:lnTo>
                  <a:lnTo>
                    <a:pt x="27" y="166"/>
                  </a:lnTo>
                  <a:lnTo>
                    <a:pt x="23" y="165"/>
                  </a:lnTo>
                  <a:lnTo>
                    <a:pt x="22" y="163"/>
                  </a:lnTo>
                  <a:lnTo>
                    <a:pt x="22" y="162"/>
                  </a:lnTo>
                  <a:lnTo>
                    <a:pt x="28" y="157"/>
                  </a:lnTo>
                  <a:lnTo>
                    <a:pt x="25" y="157"/>
                  </a:lnTo>
                  <a:lnTo>
                    <a:pt x="25" y="153"/>
                  </a:lnTo>
                  <a:lnTo>
                    <a:pt x="24" y="153"/>
                  </a:lnTo>
                  <a:lnTo>
                    <a:pt x="23" y="151"/>
                  </a:lnTo>
                  <a:lnTo>
                    <a:pt x="22" y="154"/>
                  </a:lnTo>
                  <a:lnTo>
                    <a:pt x="22" y="155"/>
                  </a:lnTo>
                  <a:lnTo>
                    <a:pt x="23" y="157"/>
                  </a:lnTo>
                  <a:lnTo>
                    <a:pt x="21" y="161"/>
                  </a:lnTo>
                  <a:lnTo>
                    <a:pt x="21" y="165"/>
                  </a:lnTo>
                  <a:lnTo>
                    <a:pt x="19" y="165"/>
                  </a:lnTo>
                  <a:lnTo>
                    <a:pt x="16" y="162"/>
                  </a:lnTo>
                  <a:lnTo>
                    <a:pt x="15" y="156"/>
                  </a:lnTo>
                  <a:lnTo>
                    <a:pt x="16" y="154"/>
                  </a:lnTo>
                  <a:lnTo>
                    <a:pt x="15" y="153"/>
                  </a:lnTo>
                  <a:lnTo>
                    <a:pt x="10" y="151"/>
                  </a:lnTo>
                  <a:lnTo>
                    <a:pt x="9" y="153"/>
                  </a:lnTo>
                  <a:lnTo>
                    <a:pt x="9" y="155"/>
                  </a:lnTo>
                  <a:lnTo>
                    <a:pt x="10" y="157"/>
                  </a:lnTo>
                  <a:lnTo>
                    <a:pt x="11" y="161"/>
                  </a:lnTo>
                  <a:lnTo>
                    <a:pt x="10" y="168"/>
                  </a:lnTo>
                  <a:lnTo>
                    <a:pt x="9" y="169"/>
                  </a:lnTo>
                  <a:lnTo>
                    <a:pt x="4" y="165"/>
                  </a:lnTo>
                  <a:lnTo>
                    <a:pt x="0" y="163"/>
                  </a:lnTo>
                  <a:lnTo>
                    <a:pt x="0" y="162"/>
                  </a:lnTo>
                  <a:lnTo>
                    <a:pt x="1" y="162"/>
                  </a:lnTo>
                  <a:lnTo>
                    <a:pt x="1" y="159"/>
                  </a:lnTo>
                  <a:lnTo>
                    <a:pt x="1" y="156"/>
                  </a:lnTo>
                  <a:lnTo>
                    <a:pt x="4" y="153"/>
                  </a:lnTo>
                  <a:lnTo>
                    <a:pt x="4" y="150"/>
                  </a:lnTo>
                  <a:lnTo>
                    <a:pt x="4" y="149"/>
                  </a:lnTo>
                  <a:lnTo>
                    <a:pt x="6" y="142"/>
                  </a:lnTo>
                  <a:lnTo>
                    <a:pt x="3" y="136"/>
                  </a:lnTo>
                  <a:lnTo>
                    <a:pt x="0" y="130"/>
                  </a:lnTo>
                  <a:lnTo>
                    <a:pt x="0" y="126"/>
                  </a:lnTo>
                  <a:lnTo>
                    <a:pt x="9" y="112"/>
                  </a:lnTo>
                  <a:lnTo>
                    <a:pt x="6" y="108"/>
                  </a:lnTo>
                  <a:lnTo>
                    <a:pt x="7" y="102"/>
                  </a:lnTo>
                  <a:lnTo>
                    <a:pt x="18" y="73"/>
                  </a:lnTo>
                  <a:lnTo>
                    <a:pt x="19" y="70"/>
                  </a:lnTo>
                  <a:lnTo>
                    <a:pt x="24" y="63"/>
                  </a:lnTo>
                  <a:lnTo>
                    <a:pt x="34" y="48"/>
                  </a:lnTo>
                  <a:lnTo>
                    <a:pt x="36" y="47"/>
                  </a:lnTo>
                  <a:lnTo>
                    <a:pt x="46" y="51"/>
                  </a:lnTo>
                  <a:lnTo>
                    <a:pt x="51" y="48"/>
                  </a:lnTo>
                  <a:lnTo>
                    <a:pt x="57" y="40"/>
                  </a:lnTo>
                  <a:lnTo>
                    <a:pt x="63" y="35"/>
                  </a:lnTo>
                  <a:lnTo>
                    <a:pt x="64" y="37"/>
                  </a:lnTo>
                  <a:lnTo>
                    <a:pt x="71" y="41"/>
                  </a:lnTo>
                  <a:lnTo>
                    <a:pt x="76" y="42"/>
                  </a:lnTo>
                  <a:lnTo>
                    <a:pt x="79" y="45"/>
                  </a:lnTo>
                  <a:lnTo>
                    <a:pt x="88" y="42"/>
                  </a:lnTo>
                  <a:lnTo>
                    <a:pt x="100" y="36"/>
                  </a:lnTo>
                  <a:lnTo>
                    <a:pt x="108" y="41"/>
                  </a:lnTo>
                  <a:lnTo>
                    <a:pt x="113" y="39"/>
                  </a:lnTo>
                  <a:lnTo>
                    <a:pt x="114" y="39"/>
                  </a:lnTo>
                  <a:lnTo>
                    <a:pt x="126" y="39"/>
                  </a:lnTo>
                  <a:lnTo>
                    <a:pt x="129" y="36"/>
                  </a:lnTo>
                  <a:lnTo>
                    <a:pt x="137" y="36"/>
                  </a:lnTo>
                  <a:lnTo>
                    <a:pt x="154" y="33"/>
                  </a:lnTo>
                  <a:lnTo>
                    <a:pt x="157" y="33"/>
                  </a:lnTo>
                  <a:lnTo>
                    <a:pt x="168" y="28"/>
                  </a:lnTo>
                  <a:lnTo>
                    <a:pt x="171" y="24"/>
                  </a:lnTo>
                  <a:lnTo>
                    <a:pt x="181" y="22"/>
                  </a:lnTo>
                  <a:lnTo>
                    <a:pt x="185" y="23"/>
                  </a:lnTo>
                  <a:lnTo>
                    <a:pt x="190" y="19"/>
                  </a:lnTo>
                  <a:lnTo>
                    <a:pt x="196" y="21"/>
                  </a:lnTo>
                  <a:lnTo>
                    <a:pt x="202" y="17"/>
                  </a:lnTo>
                  <a:lnTo>
                    <a:pt x="205" y="17"/>
                  </a:lnTo>
                  <a:lnTo>
                    <a:pt x="217" y="9"/>
                  </a:lnTo>
                  <a:lnTo>
                    <a:pt x="227" y="5"/>
                  </a:lnTo>
                  <a:lnTo>
                    <a:pt x="234" y="0"/>
                  </a:lnTo>
                  <a:lnTo>
                    <a:pt x="239" y="3"/>
                  </a:lnTo>
                  <a:lnTo>
                    <a:pt x="244" y="4"/>
                  </a:lnTo>
                  <a:lnTo>
                    <a:pt x="246" y="13"/>
                  </a:lnTo>
                  <a:lnTo>
                    <a:pt x="257" y="13"/>
                  </a:lnTo>
                  <a:lnTo>
                    <a:pt x="265" y="12"/>
                  </a:lnTo>
                  <a:lnTo>
                    <a:pt x="271" y="15"/>
                  </a:lnTo>
                  <a:lnTo>
                    <a:pt x="276"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5" name="Freeform 1054"/>
            <p:cNvSpPr>
              <a:spLocks noChangeAspect="1"/>
            </p:cNvSpPr>
            <p:nvPr/>
          </p:nvSpPr>
          <p:spPr bwMode="auto">
            <a:xfrm>
              <a:off x="3130" y="3010"/>
              <a:ext cx="136" cy="112"/>
            </a:xfrm>
            <a:custGeom>
              <a:avLst/>
              <a:gdLst>
                <a:gd name="T0" fmla="*/ 0 w 273"/>
                <a:gd name="T1" fmla="*/ 0 h 226"/>
                <a:gd name="T2" fmla="*/ 0 w 273"/>
                <a:gd name="T3" fmla="*/ 0 h 226"/>
                <a:gd name="T4" fmla="*/ 0 w 273"/>
                <a:gd name="T5" fmla="*/ 0 h 226"/>
                <a:gd name="T6" fmla="*/ 0 w 273"/>
                <a:gd name="T7" fmla="*/ 0 h 226"/>
                <a:gd name="T8" fmla="*/ 0 w 273"/>
                <a:gd name="T9" fmla="*/ 0 h 226"/>
                <a:gd name="T10" fmla="*/ 0 w 273"/>
                <a:gd name="T11" fmla="*/ 0 h 226"/>
                <a:gd name="T12" fmla="*/ 0 w 273"/>
                <a:gd name="T13" fmla="*/ 0 h 226"/>
                <a:gd name="T14" fmla="*/ 0 w 273"/>
                <a:gd name="T15" fmla="*/ 0 h 226"/>
                <a:gd name="T16" fmla="*/ 0 w 273"/>
                <a:gd name="T17" fmla="*/ 0 h 226"/>
                <a:gd name="T18" fmla="*/ 0 w 273"/>
                <a:gd name="T19" fmla="*/ 0 h 226"/>
                <a:gd name="T20" fmla="*/ 0 w 273"/>
                <a:gd name="T21" fmla="*/ 0 h 226"/>
                <a:gd name="T22" fmla="*/ 0 w 273"/>
                <a:gd name="T23" fmla="*/ 0 h 226"/>
                <a:gd name="T24" fmla="*/ 0 w 273"/>
                <a:gd name="T25" fmla="*/ 0 h 226"/>
                <a:gd name="T26" fmla="*/ 0 w 273"/>
                <a:gd name="T27" fmla="*/ 0 h 226"/>
                <a:gd name="T28" fmla="*/ 0 w 273"/>
                <a:gd name="T29" fmla="*/ 0 h 226"/>
                <a:gd name="T30" fmla="*/ 0 w 273"/>
                <a:gd name="T31" fmla="*/ 0 h 226"/>
                <a:gd name="T32" fmla="*/ 0 w 273"/>
                <a:gd name="T33" fmla="*/ 0 h 226"/>
                <a:gd name="T34" fmla="*/ 0 w 273"/>
                <a:gd name="T35" fmla="*/ 0 h 226"/>
                <a:gd name="T36" fmla="*/ 0 w 273"/>
                <a:gd name="T37" fmla="*/ 0 h 226"/>
                <a:gd name="T38" fmla="*/ 0 w 273"/>
                <a:gd name="T39" fmla="*/ 0 h 226"/>
                <a:gd name="T40" fmla="*/ 0 w 273"/>
                <a:gd name="T41" fmla="*/ 0 h 226"/>
                <a:gd name="T42" fmla="*/ 0 w 273"/>
                <a:gd name="T43" fmla="*/ 0 h 226"/>
                <a:gd name="T44" fmla="*/ 0 w 273"/>
                <a:gd name="T45" fmla="*/ 0 h 226"/>
                <a:gd name="T46" fmla="*/ 0 w 273"/>
                <a:gd name="T47" fmla="*/ 0 h 226"/>
                <a:gd name="T48" fmla="*/ 0 w 273"/>
                <a:gd name="T49" fmla="*/ 0 h 226"/>
                <a:gd name="T50" fmla="*/ 0 w 273"/>
                <a:gd name="T51" fmla="*/ 0 h 226"/>
                <a:gd name="T52" fmla="*/ 0 w 273"/>
                <a:gd name="T53" fmla="*/ 0 h 226"/>
                <a:gd name="T54" fmla="*/ 0 w 273"/>
                <a:gd name="T55" fmla="*/ 0 h 226"/>
                <a:gd name="T56" fmla="*/ 0 w 273"/>
                <a:gd name="T57" fmla="*/ 0 h 226"/>
                <a:gd name="T58" fmla="*/ 0 w 273"/>
                <a:gd name="T59" fmla="*/ 0 h 226"/>
                <a:gd name="T60" fmla="*/ 0 w 273"/>
                <a:gd name="T61" fmla="*/ 0 h 226"/>
                <a:gd name="T62" fmla="*/ 0 w 273"/>
                <a:gd name="T63" fmla="*/ 0 h 226"/>
                <a:gd name="T64" fmla="*/ 0 w 273"/>
                <a:gd name="T65" fmla="*/ 0 h 226"/>
                <a:gd name="T66" fmla="*/ 0 w 273"/>
                <a:gd name="T67" fmla="*/ 0 h 226"/>
                <a:gd name="T68" fmla="*/ 0 w 273"/>
                <a:gd name="T69" fmla="*/ 0 h 226"/>
                <a:gd name="T70" fmla="*/ 0 w 273"/>
                <a:gd name="T71" fmla="*/ 0 h 226"/>
                <a:gd name="T72" fmla="*/ 0 w 273"/>
                <a:gd name="T73" fmla="*/ 0 h 226"/>
                <a:gd name="T74" fmla="*/ 0 w 273"/>
                <a:gd name="T75" fmla="*/ 0 h 226"/>
                <a:gd name="T76" fmla="*/ 0 w 273"/>
                <a:gd name="T77" fmla="*/ 0 h 226"/>
                <a:gd name="T78" fmla="*/ 0 w 273"/>
                <a:gd name="T79" fmla="*/ 0 h 226"/>
                <a:gd name="T80" fmla="*/ 0 w 273"/>
                <a:gd name="T81" fmla="*/ 0 h 226"/>
                <a:gd name="T82" fmla="*/ 0 w 273"/>
                <a:gd name="T83" fmla="*/ 0 h 226"/>
                <a:gd name="T84" fmla="*/ 0 w 273"/>
                <a:gd name="T85" fmla="*/ 0 h 226"/>
                <a:gd name="T86" fmla="*/ 0 w 273"/>
                <a:gd name="T87" fmla="*/ 0 h 226"/>
                <a:gd name="T88" fmla="*/ 0 w 273"/>
                <a:gd name="T89" fmla="*/ 0 h 226"/>
                <a:gd name="T90" fmla="*/ 0 w 273"/>
                <a:gd name="T91" fmla="*/ 0 h 2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3" h="226">
                  <a:moveTo>
                    <a:pt x="155" y="21"/>
                  </a:moveTo>
                  <a:lnTo>
                    <a:pt x="156" y="17"/>
                  </a:lnTo>
                  <a:lnTo>
                    <a:pt x="162" y="10"/>
                  </a:lnTo>
                  <a:lnTo>
                    <a:pt x="168" y="9"/>
                  </a:lnTo>
                  <a:lnTo>
                    <a:pt x="170" y="4"/>
                  </a:lnTo>
                  <a:lnTo>
                    <a:pt x="174" y="0"/>
                  </a:lnTo>
                  <a:lnTo>
                    <a:pt x="176" y="4"/>
                  </a:lnTo>
                  <a:lnTo>
                    <a:pt x="174" y="9"/>
                  </a:lnTo>
                  <a:lnTo>
                    <a:pt x="174" y="13"/>
                  </a:lnTo>
                  <a:lnTo>
                    <a:pt x="179" y="17"/>
                  </a:lnTo>
                  <a:lnTo>
                    <a:pt x="182" y="21"/>
                  </a:lnTo>
                  <a:lnTo>
                    <a:pt x="183" y="28"/>
                  </a:lnTo>
                  <a:lnTo>
                    <a:pt x="189" y="22"/>
                  </a:lnTo>
                  <a:lnTo>
                    <a:pt x="195" y="19"/>
                  </a:lnTo>
                  <a:lnTo>
                    <a:pt x="200" y="15"/>
                  </a:lnTo>
                  <a:lnTo>
                    <a:pt x="209" y="12"/>
                  </a:lnTo>
                  <a:lnTo>
                    <a:pt x="214" y="7"/>
                  </a:lnTo>
                  <a:lnTo>
                    <a:pt x="216" y="12"/>
                  </a:lnTo>
                  <a:lnTo>
                    <a:pt x="228" y="12"/>
                  </a:lnTo>
                  <a:lnTo>
                    <a:pt x="237" y="33"/>
                  </a:lnTo>
                  <a:lnTo>
                    <a:pt x="239" y="35"/>
                  </a:lnTo>
                  <a:lnTo>
                    <a:pt x="240" y="40"/>
                  </a:lnTo>
                  <a:lnTo>
                    <a:pt x="240" y="46"/>
                  </a:lnTo>
                  <a:lnTo>
                    <a:pt x="248" y="47"/>
                  </a:lnTo>
                  <a:lnTo>
                    <a:pt x="250" y="49"/>
                  </a:lnTo>
                  <a:lnTo>
                    <a:pt x="250" y="54"/>
                  </a:lnTo>
                  <a:lnTo>
                    <a:pt x="254" y="58"/>
                  </a:lnTo>
                  <a:lnTo>
                    <a:pt x="252" y="70"/>
                  </a:lnTo>
                  <a:lnTo>
                    <a:pt x="257" y="89"/>
                  </a:lnTo>
                  <a:lnTo>
                    <a:pt x="261" y="90"/>
                  </a:lnTo>
                  <a:lnTo>
                    <a:pt x="268" y="88"/>
                  </a:lnTo>
                  <a:lnTo>
                    <a:pt x="272" y="88"/>
                  </a:lnTo>
                  <a:lnTo>
                    <a:pt x="268" y="100"/>
                  </a:lnTo>
                  <a:lnTo>
                    <a:pt x="268" y="111"/>
                  </a:lnTo>
                  <a:lnTo>
                    <a:pt x="266" y="120"/>
                  </a:lnTo>
                  <a:lnTo>
                    <a:pt x="267" y="123"/>
                  </a:lnTo>
                  <a:lnTo>
                    <a:pt x="273" y="124"/>
                  </a:lnTo>
                  <a:lnTo>
                    <a:pt x="273" y="125"/>
                  </a:lnTo>
                  <a:lnTo>
                    <a:pt x="269" y="125"/>
                  </a:lnTo>
                  <a:lnTo>
                    <a:pt x="267" y="125"/>
                  </a:lnTo>
                  <a:lnTo>
                    <a:pt x="263" y="133"/>
                  </a:lnTo>
                  <a:lnTo>
                    <a:pt x="261" y="133"/>
                  </a:lnTo>
                  <a:lnTo>
                    <a:pt x="251" y="138"/>
                  </a:lnTo>
                  <a:lnTo>
                    <a:pt x="250" y="141"/>
                  </a:lnTo>
                  <a:lnTo>
                    <a:pt x="246" y="142"/>
                  </a:lnTo>
                  <a:lnTo>
                    <a:pt x="240" y="142"/>
                  </a:lnTo>
                  <a:lnTo>
                    <a:pt x="238" y="143"/>
                  </a:lnTo>
                  <a:lnTo>
                    <a:pt x="232" y="143"/>
                  </a:lnTo>
                  <a:lnTo>
                    <a:pt x="228" y="145"/>
                  </a:lnTo>
                  <a:lnTo>
                    <a:pt x="228" y="143"/>
                  </a:lnTo>
                  <a:lnTo>
                    <a:pt x="224" y="147"/>
                  </a:lnTo>
                  <a:lnTo>
                    <a:pt x="222" y="148"/>
                  </a:lnTo>
                  <a:lnTo>
                    <a:pt x="222" y="150"/>
                  </a:lnTo>
                  <a:lnTo>
                    <a:pt x="220" y="153"/>
                  </a:lnTo>
                  <a:lnTo>
                    <a:pt x="219" y="156"/>
                  </a:lnTo>
                  <a:lnTo>
                    <a:pt x="215" y="157"/>
                  </a:lnTo>
                  <a:lnTo>
                    <a:pt x="214" y="159"/>
                  </a:lnTo>
                  <a:lnTo>
                    <a:pt x="214" y="162"/>
                  </a:lnTo>
                  <a:lnTo>
                    <a:pt x="215" y="165"/>
                  </a:lnTo>
                  <a:lnTo>
                    <a:pt x="215" y="166"/>
                  </a:lnTo>
                  <a:lnTo>
                    <a:pt x="215" y="177"/>
                  </a:lnTo>
                  <a:lnTo>
                    <a:pt x="214" y="179"/>
                  </a:lnTo>
                  <a:lnTo>
                    <a:pt x="213" y="184"/>
                  </a:lnTo>
                  <a:lnTo>
                    <a:pt x="214" y="185"/>
                  </a:lnTo>
                  <a:lnTo>
                    <a:pt x="215" y="190"/>
                  </a:lnTo>
                  <a:lnTo>
                    <a:pt x="207" y="186"/>
                  </a:lnTo>
                  <a:lnTo>
                    <a:pt x="188" y="186"/>
                  </a:lnTo>
                  <a:lnTo>
                    <a:pt x="184" y="183"/>
                  </a:lnTo>
                  <a:lnTo>
                    <a:pt x="177" y="184"/>
                  </a:lnTo>
                  <a:lnTo>
                    <a:pt x="171" y="183"/>
                  </a:lnTo>
                  <a:lnTo>
                    <a:pt x="168" y="184"/>
                  </a:lnTo>
                  <a:lnTo>
                    <a:pt x="171" y="187"/>
                  </a:lnTo>
                  <a:lnTo>
                    <a:pt x="170" y="192"/>
                  </a:lnTo>
                  <a:lnTo>
                    <a:pt x="164" y="196"/>
                  </a:lnTo>
                  <a:lnTo>
                    <a:pt x="156" y="198"/>
                  </a:lnTo>
                  <a:lnTo>
                    <a:pt x="155" y="201"/>
                  </a:lnTo>
                  <a:lnTo>
                    <a:pt x="150" y="193"/>
                  </a:lnTo>
                  <a:lnTo>
                    <a:pt x="147" y="192"/>
                  </a:lnTo>
                  <a:lnTo>
                    <a:pt x="144" y="196"/>
                  </a:lnTo>
                  <a:lnTo>
                    <a:pt x="143" y="204"/>
                  </a:lnTo>
                  <a:lnTo>
                    <a:pt x="142" y="208"/>
                  </a:lnTo>
                  <a:lnTo>
                    <a:pt x="136" y="207"/>
                  </a:lnTo>
                  <a:lnTo>
                    <a:pt x="134" y="209"/>
                  </a:lnTo>
                  <a:lnTo>
                    <a:pt x="124" y="209"/>
                  </a:lnTo>
                  <a:lnTo>
                    <a:pt x="108" y="220"/>
                  </a:lnTo>
                  <a:lnTo>
                    <a:pt x="102" y="221"/>
                  </a:lnTo>
                  <a:lnTo>
                    <a:pt x="89" y="219"/>
                  </a:lnTo>
                  <a:lnTo>
                    <a:pt x="87" y="219"/>
                  </a:lnTo>
                  <a:lnTo>
                    <a:pt x="86" y="220"/>
                  </a:lnTo>
                  <a:lnTo>
                    <a:pt x="82" y="220"/>
                  </a:lnTo>
                  <a:lnTo>
                    <a:pt x="78" y="216"/>
                  </a:lnTo>
                  <a:lnTo>
                    <a:pt x="72" y="214"/>
                  </a:lnTo>
                  <a:lnTo>
                    <a:pt x="72" y="215"/>
                  </a:lnTo>
                  <a:lnTo>
                    <a:pt x="74" y="219"/>
                  </a:lnTo>
                  <a:lnTo>
                    <a:pt x="74" y="222"/>
                  </a:lnTo>
                  <a:lnTo>
                    <a:pt x="72" y="226"/>
                  </a:lnTo>
                  <a:lnTo>
                    <a:pt x="71" y="226"/>
                  </a:lnTo>
                  <a:lnTo>
                    <a:pt x="72" y="223"/>
                  </a:lnTo>
                  <a:lnTo>
                    <a:pt x="63" y="214"/>
                  </a:lnTo>
                  <a:lnTo>
                    <a:pt x="65" y="201"/>
                  </a:lnTo>
                  <a:lnTo>
                    <a:pt x="71" y="192"/>
                  </a:lnTo>
                  <a:lnTo>
                    <a:pt x="66" y="190"/>
                  </a:lnTo>
                  <a:lnTo>
                    <a:pt x="59" y="183"/>
                  </a:lnTo>
                  <a:lnTo>
                    <a:pt x="54" y="173"/>
                  </a:lnTo>
                  <a:lnTo>
                    <a:pt x="54" y="169"/>
                  </a:lnTo>
                  <a:lnTo>
                    <a:pt x="59" y="167"/>
                  </a:lnTo>
                  <a:lnTo>
                    <a:pt x="58" y="159"/>
                  </a:lnTo>
                  <a:lnTo>
                    <a:pt x="41" y="155"/>
                  </a:lnTo>
                  <a:lnTo>
                    <a:pt x="39" y="156"/>
                  </a:lnTo>
                  <a:lnTo>
                    <a:pt x="14" y="125"/>
                  </a:lnTo>
                  <a:lnTo>
                    <a:pt x="3" y="119"/>
                  </a:lnTo>
                  <a:lnTo>
                    <a:pt x="0" y="112"/>
                  </a:lnTo>
                  <a:lnTo>
                    <a:pt x="11" y="106"/>
                  </a:lnTo>
                  <a:lnTo>
                    <a:pt x="15" y="109"/>
                  </a:lnTo>
                  <a:lnTo>
                    <a:pt x="17" y="113"/>
                  </a:lnTo>
                  <a:lnTo>
                    <a:pt x="53" y="125"/>
                  </a:lnTo>
                  <a:lnTo>
                    <a:pt x="54" y="121"/>
                  </a:lnTo>
                  <a:lnTo>
                    <a:pt x="58" y="121"/>
                  </a:lnTo>
                  <a:lnTo>
                    <a:pt x="66" y="129"/>
                  </a:lnTo>
                  <a:lnTo>
                    <a:pt x="71" y="115"/>
                  </a:lnTo>
                  <a:lnTo>
                    <a:pt x="81" y="112"/>
                  </a:lnTo>
                  <a:lnTo>
                    <a:pt x="96" y="111"/>
                  </a:lnTo>
                  <a:lnTo>
                    <a:pt x="106" y="117"/>
                  </a:lnTo>
                  <a:lnTo>
                    <a:pt x="111" y="119"/>
                  </a:lnTo>
                  <a:lnTo>
                    <a:pt x="111" y="115"/>
                  </a:lnTo>
                  <a:lnTo>
                    <a:pt x="118" y="112"/>
                  </a:lnTo>
                  <a:lnTo>
                    <a:pt x="118" y="109"/>
                  </a:lnTo>
                  <a:lnTo>
                    <a:pt x="116" y="97"/>
                  </a:lnTo>
                  <a:lnTo>
                    <a:pt x="101" y="72"/>
                  </a:lnTo>
                  <a:lnTo>
                    <a:pt x="108" y="54"/>
                  </a:lnTo>
                  <a:lnTo>
                    <a:pt x="112" y="60"/>
                  </a:lnTo>
                  <a:lnTo>
                    <a:pt x="116" y="51"/>
                  </a:lnTo>
                  <a:lnTo>
                    <a:pt x="116" y="46"/>
                  </a:lnTo>
                  <a:lnTo>
                    <a:pt x="131" y="37"/>
                  </a:lnTo>
                  <a:lnTo>
                    <a:pt x="143" y="43"/>
                  </a:lnTo>
                  <a:lnTo>
                    <a:pt x="146" y="42"/>
                  </a:lnTo>
                  <a:lnTo>
                    <a:pt x="149" y="34"/>
                  </a:lnTo>
                  <a:lnTo>
                    <a:pt x="154" y="33"/>
                  </a:lnTo>
                  <a:lnTo>
                    <a:pt x="159" y="34"/>
                  </a:lnTo>
                  <a:lnTo>
                    <a:pt x="155"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6" name="Freeform 1055"/>
            <p:cNvSpPr>
              <a:spLocks noChangeAspect="1"/>
            </p:cNvSpPr>
            <p:nvPr/>
          </p:nvSpPr>
          <p:spPr bwMode="auto">
            <a:xfrm>
              <a:off x="2601" y="1932"/>
              <a:ext cx="170" cy="159"/>
            </a:xfrm>
            <a:custGeom>
              <a:avLst/>
              <a:gdLst>
                <a:gd name="T0" fmla="*/ 0 w 341"/>
                <a:gd name="T1" fmla="*/ 1 h 318"/>
                <a:gd name="T2" fmla="*/ 0 w 341"/>
                <a:gd name="T3" fmla="*/ 1 h 318"/>
                <a:gd name="T4" fmla="*/ 0 w 341"/>
                <a:gd name="T5" fmla="*/ 1 h 318"/>
                <a:gd name="T6" fmla="*/ 0 w 341"/>
                <a:gd name="T7" fmla="*/ 1 h 318"/>
                <a:gd name="T8" fmla="*/ 0 w 341"/>
                <a:gd name="T9" fmla="*/ 1 h 318"/>
                <a:gd name="T10" fmla="*/ 0 w 341"/>
                <a:gd name="T11" fmla="*/ 1 h 318"/>
                <a:gd name="T12" fmla="*/ 0 w 341"/>
                <a:gd name="T13" fmla="*/ 1 h 318"/>
                <a:gd name="T14" fmla="*/ 0 w 341"/>
                <a:gd name="T15" fmla="*/ 1 h 318"/>
                <a:gd name="T16" fmla="*/ 0 w 341"/>
                <a:gd name="T17" fmla="*/ 1 h 318"/>
                <a:gd name="T18" fmla="*/ 0 w 341"/>
                <a:gd name="T19" fmla="*/ 1 h 318"/>
                <a:gd name="T20" fmla="*/ 0 w 341"/>
                <a:gd name="T21" fmla="*/ 1 h 318"/>
                <a:gd name="T22" fmla="*/ 0 w 341"/>
                <a:gd name="T23" fmla="*/ 1 h 318"/>
                <a:gd name="T24" fmla="*/ 0 w 341"/>
                <a:gd name="T25" fmla="*/ 1 h 318"/>
                <a:gd name="T26" fmla="*/ 0 w 341"/>
                <a:gd name="T27" fmla="*/ 1 h 318"/>
                <a:gd name="T28" fmla="*/ 0 w 341"/>
                <a:gd name="T29" fmla="*/ 1 h 318"/>
                <a:gd name="T30" fmla="*/ 0 w 341"/>
                <a:gd name="T31" fmla="*/ 1 h 318"/>
                <a:gd name="T32" fmla="*/ 0 w 341"/>
                <a:gd name="T33" fmla="*/ 1 h 318"/>
                <a:gd name="T34" fmla="*/ 0 w 341"/>
                <a:gd name="T35" fmla="*/ 1 h 318"/>
                <a:gd name="T36" fmla="*/ 0 w 341"/>
                <a:gd name="T37" fmla="*/ 1 h 318"/>
                <a:gd name="T38" fmla="*/ 0 w 341"/>
                <a:gd name="T39" fmla="*/ 1 h 318"/>
                <a:gd name="T40" fmla="*/ 0 w 341"/>
                <a:gd name="T41" fmla="*/ 1 h 318"/>
                <a:gd name="T42" fmla="*/ 0 w 341"/>
                <a:gd name="T43" fmla="*/ 1 h 318"/>
                <a:gd name="T44" fmla="*/ 0 w 341"/>
                <a:gd name="T45" fmla="*/ 1 h 318"/>
                <a:gd name="T46" fmla="*/ 0 w 341"/>
                <a:gd name="T47" fmla="*/ 1 h 318"/>
                <a:gd name="T48" fmla="*/ 0 w 341"/>
                <a:gd name="T49" fmla="*/ 1 h 318"/>
                <a:gd name="T50" fmla="*/ 0 w 341"/>
                <a:gd name="T51" fmla="*/ 1 h 318"/>
                <a:gd name="T52" fmla="*/ 0 w 341"/>
                <a:gd name="T53" fmla="*/ 1 h 318"/>
                <a:gd name="T54" fmla="*/ 0 w 341"/>
                <a:gd name="T55" fmla="*/ 1 h 318"/>
                <a:gd name="T56" fmla="*/ 0 w 341"/>
                <a:gd name="T57" fmla="*/ 1 h 318"/>
                <a:gd name="T58" fmla="*/ 0 w 341"/>
                <a:gd name="T59" fmla="*/ 1 h 318"/>
                <a:gd name="T60" fmla="*/ 0 w 341"/>
                <a:gd name="T61" fmla="*/ 1 h 318"/>
                <a:gd name="T62" fmla="*/ 0 w 341"/>
                <a:gd name="T63" fmla="*/ 1 h 318"/>
                <a:gd name="T64" fmla="*/ 0 w 341"/>
                <a:gd name="T65" fmla="*/ 1 h 318"/>
                <a:gd name="T66" fmla="*/ 0 w 341"/>
                <a:gd name="T67" fmla="*/ 1 h 318"/>
                <a:gd name="T68" fmla="*/ 0 w 341"/>
                <a:gd name="T69" fmla="*/ 1 h 318"/>
                <a:gd name="T70" fmla="*/ 0 w 341"/>
                <a:gd name="T71" fmla="*/ 1 h 318"/>
                <a:gd name="T72" fmla="*/ 0 w 341"/>
                <a:gd name="T73" fmla="*/ 1 h 318"/>
                <a:gd name="T74" fmla="*/ 0 w 341"/>
                <a:gd name="T75" fmla="*/ 1 h 318"/>
                <a:gd name="T76" fmla="*/ 0 w 341"/>
                <a:gd name="T77" fmla="*/ 1 h 318"/>
                <a:gd name="T78" fmla="*/ 0 w 341"/>
                <a:gd name="T79" fmla="*/ 1 h 318"/>
                <a:gd name="T80" fmla="*/ 0 w 341"/>
                <a:gd name="T81" fmla="*/ 1 h 318"/>
                <a:gd name="T82" fmla="*/ 0 w 341"/>
                <a:gd name="T83" fmla="*/ 1 h 318"/>
                <a:gd name="T84" fmla="*/ 0 w 341"/>
                <a:gd name="T85" fmla="*/ 1 h 318"/>
                <a:gd name="T86" fmla="*/ 0 w 341"/>
                <a:gd name="T87" fmla="*/ 1 h 318"/>
                <a:gd name="T88" fmla="*/ 0 w 341"/>
                <a:gd name="T89" fmla="*/ 1 h 318"/>
                <a:gd name="T90" fmla="*/ 0 w 341"/>
                <a:gd name="T91" fmla="*/ 1 h 318"/>
                <a:gd name="T92" fmla="*/ 0 w 341"/>
                <a:gd name="T93" fmla="*/ 1 h 318"/>
                <a:gd name="T94" fmla="*/ 0 w 341"/>
                <a:gd name="T95" fmla="*/ 1 h 318"/>
                <a:gd name="T96" fmla="*/ 0 w 341"/>
                <a:gd name="T97" fmla="*/ 1 h 318"/>
                <a:gd name="T98" fmla="*/ 0 w 341"/>
                <a:gd name="T99" fmla="*/ 1 h 318"/>
                <a:gd name="T100" fmla="*/ 0 w 341"/>
                <a:gd name="T101" fmla="*/ 1 h 318"/>
                <a:gd name="T102" fmla="*/ 0 w 341"/>
                <a:gd name="T103" fmla="*/ 1 h 318"/>
                <a:gd name="T104" fmla="*/ 0 w 341"/>
                <a:gd name="T105" fmla="*/ 1 h 318"/>
                <a:gd name="T106" fmla="*/ 0 w 341"/>
                <a:gd name="T107" fmla="*/ 1 h 318"/>
                <a:gd name="T108" fmla="*/ 0 w 341"/>
                <a:gd name="T109" fmla="*/ 1 h 318"/>
                <a:gd name="T110" fmla="*/ 0 w 341"/>
                <a:gd name="T111" fmla="*/ 1 h 318"/>
                <a:gd name="T112" fmla="*/ 0 w 341"/>
                <a:gd name="T113" fmla="*/ 1 h 318"/>
                <a:gd name="T114" fmla="*/ 0 w 341"/>
                <a:gd name="T115" fmla="*/ 1 h 318"/>
                <a:gd name="T116" fmla="*/ 0 w 341"/>
                <a:gd name="T117" fmla="*/ 1 h 318"/>
                <a:gd name="T118" fmla="*/ 0 w 341"/>
                <a:gd name="T119" fmla="*/ 1 h 318"/>
                <a:gd name="T120" fmla="*/ 0 w 341"/>
                <a:gd name="T121" fmla="*/ 1 h 318"/>
                <a:gd name="T122" fmla="*/ 0 w 341"/>
                <a:gd name="T123" fmla="*/ 1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41" h="318">
                  <a:moveTo>
                    <a:pt x="193" y="23"/>
                  </a:moveTo>
                  <a:lnTo>
                    <a:pt x="198" y="28"/>
                  </a:lnTo>
                  <a:lnTo>
                    <a:pt x="194" y="40"/>
                  </a:lnTo>
                  <a:lnTo>
                    <a:pt x="186" y="40"/>
                  </a:lnTo>
                  <a:lnTo>
                    <a:pt x="180" y="47"/>
                  </a:lnTo>
                  <a:lnTo>
                    <a:pt x="175" y="44"/>
                  </a:lnTo>
                  <a:lnTo>
                    <a:pt x="173" y="44"/>
                  </a:lnTo>
                  <a:lnTo>
                    <a:pt x="173" y="53"/>
                  </a:lnTo>
                  <a:lnTo>
                    <a:pt x="174" y="67"/>
                  </a:lnTo>
                  <a:lnTo>
                    <a:pt x="173" y="73"/>
                  </a:lnTo>
                  <a:lnTo>
                    <a:pt x="158" y="73"/>
                  </a:lnTo>
                  <a:lnTo>
                    <a:pt x="157" y="73"/>
                  </a:lnTo>
                  <a:lnTo>
                    <a:pt x="148" y="76"/>
                  </a:lnTo>
                  <a:lnTo>
                    <a:pt x="148" y="77"/>
                  </a:lnTo>
                  <a:lnTo>
                    <a:pt x="154" y="77"/>
                  </a:lnTo>
                  <a:lnTo>
                    <a:pt x="156" y="76"/>
                  </a:lnTo>
                  <a:lnTo>
                    <a:pt x="161" y="76"/>
                  </a:lnTo>
                  <a:lnTo>
                    <a:pt x="161" y="78"/>
                  </a:lnTo>
                  <a:lnTo>
                    <a:pt x="161" y="80"/>
                  </a:lnTo>
                  <a:lnTo>
                    <a:pt x="160" y="91"/>
                  </a:lnTo>
                  <a:lnTo>
                    <a:pt x="162" y="97"/>
                  </a:lnTo>
                  <a:lnTo>
                    <a:pt x="160" y="98"/>
                  </a:lnTo>
                  <a:lnTo>
                    <a:pt x="160" y="100"/>
                  </a:lnTo>
                  <a:lnTo>
                    <a:pt x="162" y="104"/>
                  </a:lnTo>
                  <a:lnTo>
                    <a:pt x="164" y="109"/>
                  </a:lnTo>
                  <a:lnTo>
                    <a:pt x="169" y="112"/>
                  </a:lnTo>
                  <a:lnTo>
                    <a:pt x="173" y="116"/>
                  </a:lnTo>
                  <a:lnTo>
                    <a:pt x="176" y="119"/>
                  </a:lnTo>
                  <a:lnTo>
                    <a:pt x="182" y="119"/>
                  </a:lnTo>
                  <a:lnTo>
                    <a:pt x="186" y="121"/>
                  </a:lnTo>
                  <a:lnTo>
                    <a:pt x="192" y="130"/>
                  </a:lnTo>
                  <a:lnTo>
                    <a:pt x="203" y="128"/>
                  </a:lnTo>
                  <a:lnTo>
                    <a:pt x="209" y="133"/>
                  </a:lnTo>
                  <a:lnTo>
                    <a:pt x="212" y="132"/>
                  </a:lnTo>
                  <a:lnTo>
                    <a:pt x="211" y="136"/>
                  </a:lnTo>
                  <a:lnTo>
                    <a:pt x="221" y="134"/>
                  </a:lnTo>
                  <a:lnTo>
                    <a:pt x="226" y="145"/>
                  </a:lnTo>
                  <a:lnTo>
                    <a:pt x="228" y="149"/>
                  </a:lnTo>
                  <a:lnTo>
                    <a:pt x="234" y="150"/>
                  </a:lnTo>
                  <a:lnTo>
                    <a:pt x="235" y="154"/>
                  </a:lnTo>
                  <a:lnTo>
                    <a:pt x="242" y="156"/>
                  </a:lnTo>
                  <a:lnTo>
                    <a:pt x="246" y="155"/>
                  </a:lnTo>
                  <a:lnTo>
                    <a:pt x="248" y="158"/>
                  </a:lnTo>
                  <a:lnTo>
                    <a:pt x="254" y="163"/>
                  </a:lnTo>
                  <a:lnTo>
                    <a:pt x="257" y="161"/>
                  </a:lnTo>
                  <a:lnTo>
                    <a:pt x="259" y="160"/>
                  </a:lnTo>
                  <a:lnTo>
                    <a:pt x="262" y="167"/>
                  </a:lnTo>
                  <a:lnTo>
                    <a:pt x="262" y="172"/>
                  </a:lnTo>
                  <a:lnTo>
                    <a:pt x="265" y="175"/>
                  </a:lnTo>
                  <a:lnTo>
                    <a:pt x="277" y="168"/>
                  </a:lnTo>
                  <a:lnTo>
                    <a:pt x="278" y="166"/>
                  </a:lnTo>
                  <a:lnTo>
                    <a:pt x="287" y="169"/>
                  </a:lnTo>
                  <a:lnTo>
                    <a:pt x="289" y="173"/>
                  </a:lnTo>
                  <a:lnTo>
                    <a:pt x="289" y="178"/>
                  </a:lnTo>
                  <a:lnTo>
                    <a:pt x="302" y="176"/>
                  </a:lnTo>
                  <a:lnTo>
                    <a:pt x="307" y="180"/>
                  </a:lnTo>
                  <a:lnTo>
                    <a:pt x="312" y="175"/>
                  </a:lnTo>
                  <a:lnTo>
                    <a:pt x="323" y="174"/>
                  </a:lnTo>
                  <a:lnTo>
                    <a:pt x="325" y="174"/>
                  </a:lnTo>
                  <a:lnTo>
                    <a:pt x="325" y="175"/>
                  </a:lnTo>
                  <a:lnTo>
                    <a:pt x="326" y="176"/>
                  </a:lnTo>
                  <a:lnTo>
                    <a:pt x="328" y="175"/>
                  </a:lnTo>
                  <a:lnTo>
                    <a:pt x="329" y="178"/>
                  </a:lnTo>
                  <a:lnTo>
                    <a:pt x="331" y="178"/>
                  </a:lnTo>
                  <a:lnTo>
                    <a:pt x="331" y="179"/>
                  </a:lnTo>
                  <a:lnTo>
                    <a:pt x="332" y="179"/>
                  </a:lnTo>
                  <a:lnTo>
                    <a:pt x="336" y="181"/>
                  </a:lnTo>
                  <a:lnTo>
                    <a:pt x="328" y="185"/>
                  </a:lnTo>
                  <a:lnTo>
                    <a:pt x="328" y="186"/>
                  </a:lnTo>
                  <a:lnTo>
                    <a:pt x="324" y="188"/>
                  </a:lnTo>
                  <a:lnTo>
                    <a:pt x="320" y="188"/>
                  </a:lnTo>
                  <a:lnTo>
                    <a:pt x="319" y="190"/>
                  </a:lnTo>
                  <a:lnTo>
                    <a:pt x="317" y="188"/>
                  </a:lnTo>
                  <a:lnTo>
                    <a:pt x="316" y="191"/>
                  </a:lnTo>
                  <a:lnTo>
                    <a:pt x="311" y="192"/>
                  </a:lnTo>
                  <a:lnTo>
                    <a:pt x="312" y="194"/>
                  </a:lnTo>
                  <a:lnTo>
                    <a:pt x="314" y="199"/>
                  </a:lnTo>
                  <a:lnTo>
                    <a:pt x="316" y="204"/>
                  </a:lnTo>
                  <a:lnTo>
                    <a:pt x="308" y="210"/>
                  </a:lnTo>
                  <a:lnTo>
                    <a:pt x="312" y="215"/>
                  </a:lnTo>
                  <a:lnTo>
                    <a:pt x="314" y="217"/>
                  </a:lnTo>
                  <a:lnTo>
                    <a:pt x="302" y="218"/>
                  </a:lnTo>
                  <a:lnTo>
                    <a:pt x="301" y="220"/>
                  </a:lnTo>
                  <a:lnTo>
                    <a:pt x="290" y="218"/>
                  </a:lnTo>
                  <a:lnTo>
                    <a:pt x="289" y="226"/>
                  </a:lnTo>
                  <a:lnTo>
                    <a:pt x="288" y="228"/>
                  </a:lnTo>
                  <a:lnTo>
                    <a:pt x="287" y="233"/>
                  </a:lnTo>
                  <a:lnTo>
                    <a:pt x="284" y="232"/>
                  </a:lnTo>
                  <a:lnTo>
                    <a:pt x="284" y="229"/>
                  </a:lnTo>
                  <a:lnTo>
                    <a:pt x="282" y="229"/>
                  </a:lnTo>
                  <a:lnTo>
                    <a:pt x="277" y="226"/>
                  </a:lnTo>
                  <a:lnTo>
                    <a:pt x="270" y="215"/>
                  </a:lnTo>
                  <a:lnTo>
                    <a:pt x="266" y="214"/>
                  </a:lnTo>
                  <a:lnTo>
                    <a:pt x="264" y="214"/>
                  </a:lnTo>
                  <a:lnTo>
                    <a:pt x="263" y="215"/>
                  </a:lnTo>
                  <a:lnTo>
                    <a:pt x="262" y="217"/>
                  </a:lnTo>
                  <a:lnTo>
                    <a:pt x="260" y="216"/>
                  </a:lnTo>
                  <a:lnTo>
                    <a:pt x="260" y="215"/>
                  </a:lnTo>
                  <a:lnTo>
                    <a:pt x="262" y="214"/>
                  </a:lnTo>
                  <a:lnTo>
                    <a:pt x="262" y="211"/>
                  </a:lnTo>
                  <a:lnTo>
                    <a:pt x="256" y="208"/>
                  </a:lnTo>
                  <a:lnTo>
                    <a:pt x="253" y="209"/>
                  </a:lnTo>
                  <a:lnTo>
                    <a:pt x="253" y="212"/>
                  </a:lnTo>
                  <a:lnTo>
                    <a:pt x="251" y="215"/>
                  </a:lnTo>
                  <a:lnTo>
                    <a:pt x="251" y="214"/>
                  </a:lnTo>
                  <a:lnTo>
                    <a:pt x="251" y="212"/>
                  </a:lnTo>
                  <a:lnTo>
                    <a:pt x="252" y="210"/>
                  </a:lnTo>
                  <a:lnTo>
                    <a:pt x="252" y="209"/>
                  </a:lnTo>
                  <a:lnTo>
                    <a:pt x="251" y="208"/>
                  </a:lnTo>
                  <a:lnTo>
                    <a:pt x="252" y="211"/>
                  </a:lnTo>
                  <a:lnTo>
                    <a:pt x="250" y="212"/>
                  </a:lnTo>
                  <a:lnTo>
                    <a:pt x="250" y="215"/>
                  </a:lnTo>
                  <a:lnTo>
                    <a:pt x="252" y="215"/>
                  </a:lnTo>
                  <a:lnTo>
                    <a:pt x="254" y="215"/>
                  </a:lnTo>
                  <a:lnTo>
                    <a:pt x="254" y="210"/>
                  </a:lnTo>
                  <a:lnTo>
                    <a:pt x="256" y="210"/>
                  </a:lnTo>
                  <a:lnTo>
                    <a:pt x="259" y="211"/>
                  </a:lnTo>
                  <a:lnTo>
                    <a:pt x="259" y="212"/>
                  </a:lnTo>
                  <a:lnTo>
                    <a:pt x="257" y="215"/>
                  </a:lnTo>
                  <a:lnTo>
                    <a:pt x="257" y="217"/>
                  </a:lnTo>
                  <a:lnTo>
                    <a:pt x="260" y="218"/>
                  </a:lnTo>
                  <a:lnTo>
                    <a:pt x="263" y="220"/>
                  </a:lnTo>
                  <a:lnTo>
                    <a:pt x="265" y="218"/>
                  </a:lnTo>
                  <a:lnTo>
                    <a:pt x="268" y="216"/>
                  </a:lnTo>
                  <a:lnTo>
                    <a:pt x="269" y="217"/>
                  </a:lnTo>
                  <a:lnTo>
                    <a:pt x="271" y="222"/>
                  </a:lnTo>
                  <a:lnTo>
                    <a:pt x="275" y="228"/>
                  </a:lnTo>
                  <a:lnTo>
                    <a:pt x="278" y="232"/>
                  </a:lnTo>
                  <a:lnTo>
                    <a:pt x="282" y="235"/>
                  </a:lnTo>
                  <a:lnTo>
                    <a:pt x="284" y="235"/>
                  </a:lnTo>
                  <a:lnTo>
                    <a:pt x="286" y="238"/>
                  </a:lnTo>
                  <a:lnTo>
                    <a:pt x="287" y="245"/>
                  </a:lnTo>
                  <a:lnTo>
                    <a:pt x="286" y="251"/>
                  </a:lnTo>
                  <a:lnTo>
                    <a:pt x="287" y="253"/>
                  </a:lnTo>
                  <a:lnTo>
                    <a:pt x="289" y="254"/>
                  </a:lnTo>
                  <a:lnTo>
                    <a:pt x="288" y="256"/>
                  </a:lnTo>
                  <a:lnTo>
                    <a:pt x="286" y="256"/>
                  </a:lnTo>
                  <a:lnTo>
                    <a:pt x="287" y="257"/>
                  </a:lnTo>
                  <a:lnTo>
                    <a:pt x="288" y="256"/>
                  </a:lnTo>
                  <a:lnTo>
                    <a:pt x="290" y="257"/>
                  </a:lnTo>
                  <a:lnTo>
                    <a:pt x="292" y="256"/>
                  </a:lnTo>
                  <a:lnTo>
                    <a:pt x="290" y="256"/>
                  </a:lnTo>
                  <a:lnTo>
                    <a:pt x="293" y="254"/>
                  </a:lnTo>
                  <a:lnTo>
                    <a:pt x="295" y="251"/>
                  </a:lnTo>
                  <a:lnTo>
                    <a:pt x="298" y="251"/>
                  </a:lnTo>
                  <a:lnTo>
                    <a:pt x="299" y="251"/>
                  </a:lnTo>
                  <a:lnTo>
                    <a:pt x="300" y="253"/>
                  </a:lnTo>
                  <a:lnTo>
                    <a:pt x="300" y="256"/>
                  </a:lnTo>
                  <a:lnTo>
                    <a:pt x="299" y="257"/>
                  </a:lnTo>
                  <a:lnTo>
                    <a:pt x="301" y="259"/>
                  </a:lnTo>
                  <a:lnTo>
                    <a:pt x="301" y="262"/>
                  </a:lnTo>
                  <a:lnTo>
                    <a:pt x="302" y="262"/>
                  </a:lnTo>
                  <a:lnTo>
                    <a:pt x="304" y="263"/>
                  </a:lnTo>
                  <a:lnTo>
                    <a:pt x="305" y="264"/>
                  </a:lnTo>
                  <a:lnTo>
                    <a:pt x="306" y="264"/>
                  </a:lnTo>
                  <a:lnTo>
                    <a:pt x="308" y="263"/>
                  </a:lnTo>
                  <a:lnTo>
                    <a:pt x="308" y="262"/>
                  </a:lnTo>
                  <a:lnTo>
                    <a:pt x="311" y="260"/>
                  </a:lnTo>
                  <a:lnTo>
                    <a:pt x="317" y="259"/>
                  </a:lnTo>
                  <a:lnTo>
                    <a:pt x="318" y="258"/>
                  </a:lnTo>
                  <a:lnTo>
                    <a:pt x="320" y="259"/>
                  </a:lnTo>
                  <a:lnTo>
                    <a:pt x="320" y="260"/>
                  </a:lnTo>
                  <a:lnTo>
                    <a:pt x="326" y="262"/>
                  </a:lnTo>
                  <a:lnTo>
                    <a:pt x="329" y="264"/>
                  </a:lnTo>
                  <a:lnTo>
                    <a:pt x="338" y="268"/>
                  </a:lnTo>
                  <a:lnTo>
                    <a:pt x="341" y="268"/>
                  </a:lnTo>
                  <a:lnTo>
                    <a:pt x="338" y="274"/>
                  </a:lnTo>
                  <a:lnTo>
                    <a:pt x="336" y="276"/>
                  </a:lnTo>
                  <a:lnTo>
                    <a:pt x="335" y="278"/>
                  </a:lnTo>
                  <a:lnTo>
                    <a:pt x="331" y="278"/>
                  </a:lnTo>
                  <a:lnTo>
                    <a:pt x="326" y="275"/>
                  </a:lnTo>
                  <a:lnTo>
                    <a:pt x="319" y="272"/>
                  </a:lnTo>
                  <a:lnTo>
                    <a:pt x="314" y="274"/>
                  </a:lnTo>
                  <a:lnTo>
                    <a:pt x="314" y="275"/>
                  </a:lnTo>
                  <a:lnTo>
                    <a:pt x="312" y="276"/>
                  </a:lnTo>
                  <a:lnTo>
                    <a:pt x="311" y="281"/>
                  </a:lnTo>
                  <a:lnTo>
                    <a:pt x="310" y="282"/>
                  </a:lnTo>
                  <a:lnTo>
                    <a:pt x="306" y="284"/>
                  </a:lnTo>
                  <a:lnTo>
                    <a:pt x="305" y="286"/>
                  </a:lnTo>
                  <a:lnTo>
                    <a:pt x="304" y="288"/>
                  </a:lnTo>
                  <a:lnTo>
                    <a:pt x="302" y="288"/>
                  </a:lnTo>
                  <a:lnTo>
                    <a:pt x="299" y="292"/>
                  </a:lnTo>
                  <a:lnTo>
                    <a:pt x="300" y="293"/>
                  </a:lnTo>
                  <a:lnTo>
                    <a:pt x="300" y="294"/>
                  </a:lnTo>
                  <a:lnTo>
                    <a:pt x="295" y="296"/>
                  </a:lnTo>
                  <a:lnTo>
                    <a:pt x="294" y="298"/>
                  </a:lnTo>
                  <a:lnTo>
                    <a:pt x="292" y="298"/>
                  </a:lnTo>
                  <a:lnTo>
                    <a:pt x="287" y="299"/>
                  </a:lnTo>
                  <a:lnTo>
                    <a:pt x="276" y="307"/>
                  </a:lnTo>
                  <a:lnTo>
                    <a:pt x="274" y="312"/>
                  </a:lnTo>
                  <a:lnTo>
                    <a:pt x="268" y="317"/>
                  </a:lnTo>
                  <a:lnTo>
                    <a:pt x="256" y="318"/>
                  </a:lnTo>
                  <a:lnTo>
                    <a:pt x="260" y="313"/>
                  </a:lnTo>
                  <a:lnTo>
                    <a:pt x="257" y="310"/>
                  </a:lnTo>
                  <a:lnTo>
                    <a:pt x="246" y="305"/>
                  </a:lnTo>
                  <a:lnTo>
                    <a:pt x="240" y="296"/>
                  </a:lnTo>
                  <a:lnTo>
                    <a:pt x="239" y="293"/>
                  </a:lnTo>
                  <a:lnTo>
                    <a:pt x="248" y="286"/>
                  </a:lnTo>
                  <a:lnTo>
                    <a:pt x="245" y="286"/>
                  </a:lnTo>
                  <a:lnTo>
                    <a:pt x="238" y="286"/>
                  </a:lnTo>
                  <a:lnTo>
                    <a:pt x="230" y="282"/>
                  </a:lnTo>
                  <a:lnTo>
                    <a:pt x="226" y="275"/>
                  </a:lnTo>
                  <a:lnTo>
                    <a:pt x="224" y="271"/>
                  </a:lnTo>
                  <a:lnTo>
                    <a:pt x="221" y="271"/>
                  </a:lnTo>
                  <a:lnTo>
                    <a:pt x="218" y="272"/>
                  </a:lnTo>
                  <a:lnTo>
                    <a:pt x="217" y="270"/>
                  </a:lnTo>
                  <a:lnTo>
                    <a:pt x="220" y="269"/>
                  </a:lnTo>
                  <a:lnTo>
                    <a:pt x="218" y="265"/>
                  </a:lnTo>
                  <a:lnTo>
                    <a:pt x="217" y="262"/>
                  </a:lnTo>
                  <a:lnTo>
                    <a:pt x="215" y="262"/>
                  </a:lnTo>
                  <a:lnTo>
                    <a:pt x="214" y="260"/>
                  </a:lnTo>
                  <a:lnTo>
                    <a:pt x="209" y="262"/>
                  </a:lnTo>
                  <a:lnTo>
                    <a:pt x="208" y="258"/>
                  </a:lnTo>
                  <a:lnTo>
                    <a:pt x="210" y="253"/>
                  </a:lnTo>
                  <a:lnTo>
                    <a:pt x="211" y="247"/>
                  </a:lnTo>
                  <a:lnTo>
                    <a:pt x="208" y="250"/>
                  </a:lnTo>
                  <a:lnTo>
                    <a:pt x="205" y="250"/>
                  </a:lnTo>
                  <a:lnTo>
                    <a:pt x="202" y="248"/>
                  </a:lnTo>
                  <a:lnTo>
                    <a:pt x="199" y="248"/>
                  </a:lnTo>
                  <a:lnTo>
                    <a:pt x="192" y="248"/>
                  </a:lnTo>
                  <a:lnTo>
                    <a:pt x="188" y="250"/>
                  </a:lnTo>
                  <a:lnTo>
                    <a:pt x="187" y="251"/>
                  </a:lnTo>
                  <a:lnTo>
                    <a:pt x="184" y="257"/>
                  </a:lnTo>
                  <a:lnTo>
                    <a:pt x="175" y="258"/>
                  </a:lnTo>
                  <a:lnTo>
                    <a:pt x="173" y="252"/>
                  </a:lnTo>
                  <a:lnTo>
                    <a:pt x="172" y="248"/>
                  </a:lnTo>
                  <a:lnTo>
                    <a:pt x="168" y="254"/>
                  </a:lnTo>
                  <a:lnTo>
                    <a:pt x="164" y="256"/>
                  </a:lnTo>
                  <a:lnTo>
                    <a:pt x="157" y="252"/>
                  </a:lnTo>
                  <a:lnTo>
                    <a:pt x="150" y="252"/>
                  </a:lnTo>
                  <a:lnTo>
                    <a:pt x="142" y="247"/>
                  </a:lnTo>
                  <a:lnTo>
                    <a:pt x="137" y="247"/>
                  </a:lnTo>
                  <a:lnTo>
                    <a:pt x="137" y="252"/>
                  </a:lnTo>
                  <a:lnTo>
                    <a:pt x="139" y="260"/>
                  </a:lnTo>
                  <a:lnTo>
                    <a:pt x="140" y="268"/>
                  </a:lnTo>
                  <a:lnTo>
                    <a:pt x="139" y="272"/>
                  </a:lnTo>
                  <a:lnTo>
                    <a:pt x="140" y="275"/>
                  </a:lnTo>
                  <a:lnTo>
                    <a:pt x="134" y="280"/>
                  </a:lnTo>
                  <a:lnTo>
                    <a:pt x="127" y="280"/>
                  </a:lnTo>
                  <a:lnTo>
                    <a:pt x="121" y="276"/>
                  </a:lnTo>
                  <a:lnTo>
                    <a:pt x="116" y="269"/>
                  </a:lnTo>
                  <a:lnTo>
                    <a:pt x="112" y="269"/>
                  </a:lnTo>
                  <a:lnTo>
                    <a:pt x="108" y="270"/>
                  </a:lnTo>
                  <a:lnTo>
                    <a:pt x="107" y="272"/>
                  </a:lnTo>
                  <a:lnTo>
                    <a:pt x="103" y="271"/>
                  </a:lnTo>
                  <a:lnTo>
                    <a:pt x="101" y="269"/>
                  </a:lnTo>
                  <a:lnTo>
                    <a:pt x="100" y="269"/>
                  </a:lnTo>
                  <a:lnTo>
                    <a:pt x="97" y="266"/>
                  </a:lnTo>
                  <a:lnTo>
                    <a:pt x="97" y="265"/>
                  </a:lnTo>
                  <a:lnTo>
                    <a:pt x="96" y="257"/>
                  </a:lnTo>
                  <a:lnTo>
                    <a:pt x="95" y="256"/>
                  </a:lnTo>
                  <a:lnTo>
                    <a:pt x="91" y="257"/>
                  </a:lnTo>
                  <a:lnTo>
                    <a:pt x="88" y="251"/>
                  </a:lnTo>
                  <a:lnTo>
                    <a:pt x="88" y="246"/>
                  </a:lnTo>
                  <a:lnTo>
                    <a:pt x="86" y="246"/>
                  </a:lnTo>
                  <a:lnTo>
                    <a:pt x="85" y="242"/>
                  </a:lnTo>
                  <a:lnTo>
                    <a:pt x="86" y="239"/>
                  </a:lnTo>
                  <a:lnTo>
                    <a:pt x="85" y="236"/>
                  </a:lnTo>
                  <a:lnTo>
                    <a:pt x="86" y="233"/>
                  </a:lnTo>
                  <a:lnTo>
                    <a:pt x="88" y="232"/>
                  </a:lnTo>
                  <a:lnTo>
                    <a:pt x="89" y="230"/>
                  </a:lnTo>
                  <a:lnTo>
                    <a:pt x="89" y="228"/>
                  </a:lnTo>
                  <a:lnTo>
                    <a:pt x="86" y="227"/>
                  </a:lnTo>
                  <a:lnTo>
                    <a:pt x="85" y="227"/>
                  </a:lnTo>
                  <a:lnTo>
                    <a:pt x="82" y="224"/>
                  </a:lnTo>
                  <a:lnTo>
                    <a:pt x="80" y="222"/>
                  </a:lnTo>
                  <a:lnTo>
                    <a:pt x="80" y="223"/>
                  </a:lnTo>
                  <a:lnTo>
                    <a:pt x="82" y="226"/>
                  </a:lnTo>
                  <a:lnTo>
                    <a:pt x="82" y="227"/>
                  </a:lnTo>
                  <a:lnTo>
                    <a:pt x="80" y="227"/>
                  </a:lnTo>
                  <a:lnTo>
                    <a:pt x="78" y="224"/>
                  </a:lnTo>
                  <a:lnTo>
                    <a:pt x="74" y="217"/>
                  </a:lnTo>
                  <a:lnTo>
                    <a:pt x="73" y="216"/>
                  </a:lnTo>
                  <a:lnTo>
                    <a:pt x="72" y="217"/>
                  </a:lnTo>
                  <a:lnTo>
                    <a:pt x="70" y="221"/>
                  </a:lnTo>
                  <a:lnTo>
                    <a:pt x="65" y="220"/>
                  </a:lnTo>
                  <a:lnTo>
                    <a:pt x="64" y="218"/>
                  </a:lnTo>
                  <a:lnTo>
                    <a:pt x="60" y="220"/>
                  </a:lnTo>
                  <a:lnTo>
                    <a:pt x="56" y="216"/>
                  </a:lnTo>
                  <a:lnTo>
                    <a:pt x="56" y="211"/>
                  </a:lnTo>
                  <a:lnTo>
                    <a:pt x="59" y="204"/>
                  </a:lnTo>
                  <a:lnTo>
                    <a:pt x="59" y="199"/>
                  </a:lnTo>
                  <a:lnTo>
                    <a:pt x="54" y="197"/>
                  </a:lnTo>
                  <a:lnTo>
                    <a:pt x="49" y="197"/>
                  </a:lnTo>
                  <a:lnTo>
                    <a:pt x="48" y="194"/>
                  </a:lnTo>
                  <a:lnTo>
                    <a:pt x="46" y="187"/>
                  </a:lnTo>
                  <a:lnTo>
                    <a:pt x="44" y="181"/>
                  </a:lnTo>
                  <a:lnTo>
                    <a:pt x="44" y="175"/>
                  </a:lnTo>
                  <a:lnTo>
                    <a:pt x="43" y="172"/>
                  </a:lnTo>
                  <a:lnTo>
                    <a:pt x="37" y="164"/>
                  </a:lnTo>
                  <a:lnTo>
                    <a:pt x="35" y="157"/>
                  </a:lnTo>
                  <a:lnTo>
                    <a:pt x="35" y="154"/>
                  </a:lnTo>
                  <a:lnTo>
                    <a:pt x="37" y="149"/>
                  </a:lnTo>
                  <a:lnTo>
                    <a:pt x="37" y="143"/>
                  </a:lnTo>
                  <a:lnTo>
                    <a:pt x="36" y="133"/>
                  </a:lnTo>
                  <a:lnTo>
                    <a:pt x="36" y="125"/>
                  </a:lnTo>
                  <a:lnTo>
                    <a:pt x="37" y="122"/>
                  </a:lnTo>
                  <a:lnTo>
                    <a:pt x="40" y="121"/>
                  </a:lnTo>
                  <a:lnTo>
                    <a:pt x="47" y="120"/>
                  </a:lnTo>
                  <a:lnTo>
                    <a:pt x="47" y="118"/>
                  </a:lnTo>
                  <a:lnTo>
                    <a:pt x="43" y="115"/>
                  </a:lnTo>
                  <a:lnTo>
                    <a:pt x="43" y="113"/>
                  </a:lnTo>
                  <a:lnTo>
                    <a:pt x="44" y="110"/>
                  </a:lnTo>
                  <a:lnTo>
                    <a:pt x="44" y="108"/>
                  </a:lnTo>
                  <a:lnTo>
                    <a:pt x="47" y="103"/>
                  </a:lnTo>
                  <a:lnTo>
                    <a:pt x="49" y="103"/>
                  </a:lnTo>
                  <a:lnTo>
                    <a:pt x="48" y="100"/>
                  </a:lnTo>
                  <a:lnTo>
                    <a:pt x="42" y="101"/>
                  </a:lnTo>
                  <a:lnTo>
                    <a:pt x="30" y="96"/>
                  </a:lnTo>
                  <a:lnTo>
                    <a:pt x="25" y="98"/>
                  </a:lnTo>
                  <a:lnTo>
                    <a:pt x="16" y="97"/>
                  </a:lnTo>
                  <a:lnTo>
                    <a:pt x="14" y="95"/>
                  </a:lnTo>
                  <a:lnTo>
                    <a:pt x="18" y="91"/>
                  </a:lnTo>
                  <a:lnTo>
                    <a:pt x="16" y="89"/>
                  </a:lnTo>
                  <a:lnTo>
                    <a:pt x="13" y="83"/>
                  </a:lnTo>
                  <a:lnTo>
                    <a:pt x="12" y="83"/>
                  </a:lnTo>
                  <a:lnTo>
                    <a:pt x="6" y="78"/>
                  </a:lnTo>
                  <a:lnTo>
                    <a:pt x="0" y="76"/>
                  </a:lnTo>
                  <a:lnTo>
                    <a:pt x="4" y="73"/>
                  </a:lnTo>
                  <a:lnTo>
                    <a:pt x="5" y="71"/>
                  </a:lnTo>
                  <a:lnTo>
                    <a:pt x="5" y="66"/>
                  </a:lnTo>
                  <a:lnTo>
                    <a:pt x="11" y="62"/>
                  </a:lnTo>
                  <a:lnTo>
                    <a:pt x="13" y="53"/>
                  </a:lnTo>
                  <a:lnTo>
                    <a:pt x="17" y="53"/>
                  </a:lnTo>
                  <a:lnTo>
                    <a:pt x="20" y="48"/>
                  </a:lnTo>
                  <a:lnTo>
                    <a:pt x="26" y="47"/>
                  </a:lnTo>
                  <a:lnTo>
                    <a:pt x="25" y="46"/>
                  </a:lnTo>
                  <a:lnTo>
                    <a:pt x="32" y="47"/>
                  </a:lnTo>
                  <a:lnTo>
                    <a:pt x="36" y="42"/>
                  </a:lnTo>
                  <a:lnTo>
                    <a:pt x="37" y="40"/>
                  </a:lnTo>
                  <a:lnTo>
                    <a:pt x="35" y="36"/>
                  </a:lnTo>
                  <a:lnTo>
                    <a:pt x="36" y="35"/>
                  </a:lnTo>
                  <a:lnTo>
                    <a:pt x="38" y="36"/>
                  </a:lnTo>
                  <a:lnTo>
                    <a:pt x="42" y="32"/>
                  </a:lnTo>
                  <a:lnTo>
                    <a:pt x="50" y="35"/>
                  </a:lnTo>
                  <a:lnTo>
                    <a:pt x="55" y="29"/>
                  </a:lnTo>
                  <a:lnTo>
                    <a:pt x="61" y="30"/>
                  </a:lnTo>
                  <a:lnTo>
                    <a:pt x="64" y="29"/>
                  </a:lnTo>
                  <a:lnTo>
                    <a:pt x="65" y="23"/>
                  </a:lnTo>
                  <a:lnTo>
                    <a:pt x="68" y="20"/>
                  </a:lnTo>
                  <a:lnTo>
                    <a:pt x="74" y="18"/>
                  </a:lnTo>
                  <a:lnTo>
                    <a:pt x="77" y="16"/>
                  </a:lnTo>
                  <a:lnTo>
                    <a:pt x="91" y="14"/>
                  </a:lnTo>
                  <a:lnTo>
                    <a:pt x="91" y="11"/>
                  </a:lnTo>
                  <a:lnTo>
                    <a:pt x="94" y="10"/>
                  </a:lnTo>
                  <a:lnTo>
                    <a:pt x="102" y="13"/>
                  </a:lnTo>
                  <a:lnTo>
                    <a:pt x="114" y="10"/>
                  </a:lnTo>
                  <a:lnTo>
                    <a:pt x="120" y="8"/>
                  </a:lnTo>
                  <a:lnTo>
                    <a:pt x="126" y="6"/>
                  </a:lnTo>
                  <a:lnTo>
                    <a:pt x="130" y="4"/>
                  </a:lnTo>
                  <a:lnTo>
                    <a:pt x="133" y="0"/>
                  </a:lnTo>
                  <a:lnTo>
                    <a:pt x="142" y="4"/>
                  </a:lnTo>
                  <a:lnTo>
                    <a:pt x="143" y="7"/>
                  </a:lnTo>
                  <a:lnTo>
                    <a:pt x="146" y="17"/>
                  </a:lnTo>
                  <a:lnTo>
                    <a:pt x="149" y="26"/>
                  </a:lnTo>
                  <a:lnTo>
                    <a:pt x="148" y="29"/>
                  </a:lnTo>
                  <a:lnTo>
                    <a:pt x="146" y="30"/>
                  </a:lnTo>
                  <a:lnTo>
                    <a:pt x="145" y="30"/>
                  </a:lnTo>
                  <a:lnTo>
                    <a:pt x="145" y="32"/>
                  </a:lnTo>
                  <a:lnTo>
                    <a:pt x="145" y="34"/>
                  </a:lnTo>
                  <a:lnTo>
                    <a:pt x="145" y="35"/>
                  </a:lnTo>
                  <a:lnTo>
                    <a:pt x="146" y="35"/>
                  </a:lnTo>
                  <a:lnTo>
                    <a:pt x="148" y="35"/>
                  </a:lnTo>
                  <a:lnTo>
                    <a:pt x="152" y="34"/>
                  </a:lnTo>
                  <a:lnTo>
                    <a:pt x="164" y="28"/>
                  </a:lnTo>
                  <a:lnTo>
                    <a:pt x="166" y="28"/>
                  </a:lnTo>
                  <a:lnTo>
                    <a:pt x="174" y="26"/>
                  </a:lnTo>
                  <a:lnTo>
                    <a:pt x="181" y="24"/>
                  </a:lnTo>
                  <a:lnTo>
                    <a:pt x="182" y="23"/>
                  </a:lnTo>
                  <a:lnTo>
                    <a:pt x="185" y="23"/>
                  </a:lnTo>
                  <a:lnTo>
                    <a:pt x="187" y="20"/>
                  </a:lnTo>
                  <a:lnTo>
                    <a:pt x="188" y="20"/>
                  </a:lnTo>
                  <a:lnTo>
                    <a:pt x="193" y="2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897" name="Freeform 1056"/>
            <p:cNvSpPr>
              <a:spLocks noChangeAspect="1"/>
            </p:cNvSpPr>
            <p:nvPr/>
          </p:nvSpPr>
          <p:spPr bwMode="auto">
            <a:xfrm>
              <a:off x="2531" y="2192"/>
              <a:ext cx="321" cy="188"/>
            </a:xfrm>
            <a:custGeom>
              <a:avLst/>
              <a:gdLst>
                <a:gd name="T0" fmla="*/ 1 w 642"/>
                <a:gd name="T1" fmla="*/ 1 h 376"/>
                <a:gd name="T2" fmla="*/ 1 w 642"/>
                <a:gd name="T3" fmla="*/ 1 h 376"/>
                <a:gd name="T4" fmla="*/ 1 w 642"/>
                <a:gd name="T5" fmla="*/ 1 h 376"/>
                <a:gd name="T6" fmla="*/ 1 w 642"/>
                <a:gd name="T7" fmla="*/ 1 h 376"/>
                <a:gd name="T8" fmla="*/ 1 w 642"/>
                <a:gd name="T9" fmla="*/ 1 h 376"/>
                <a:gd name="T10" fmla="*/ 1 w 642"/>
                <a:gd name="T11" fmla="*/ 1 h 376"/>
                <a:gd name="T12" fmla="*/ 1 w 642"/>
                <a:gd name="T13" fmla="*/ 1 h 376"/>
                <a:gd name="T14" fmla="*/ 1 w 642"/>
                <a:gd name="T15" fmla="*/ 1 h 376"/>
                <a:gd name="T16" fmla="*/ 1 w 642"/>
                <a:gd name="T17" fmla="*/ 1 h 376"/>
                <a:gd name="T18" fmla="*/ 1 w 642"/>
                <a:gd name="T19" fmla="*/ 1 h 376"/>
                <a:gd name="T20" fmla="*/ 1 w 642"/>
                <a:gd name="T21" fmla="*/ 1 h 376"/>
                <a:gd name="T22" fmla="*/ 1 w 642"/>
                <a:gd name="T23" fmla="*/ 1 h 376"/>
                <a:gd name="T24" fmla="*/ 1 w 642"/>
                <a:gd name="T25" fmla="*/ 1 h 376"/>
                <a:gd name="T26" fmla="*/ 1 w 642"/>
                <a:gd name="T27" fmla="*/ 1 h 376"/>
                <a:gd name="T28" fmla="*/ 1 w 642"/>
                <a:gd name="T29" fmla="*/ 1 h 376"/>
                <a:gd name="T30" fmla="*/ 1 w 642"/>
                <a:gd name="T31" fmla="*/ 1 h 376"/>
                <a:gd name="T32" fmla="*/ 1 w 642"/>
                <a:gd name="T33" fmla="*/ 1 h 376"/>
                <a:gd name="T34" fmla="*/ 1 w 642"/>
                <a:gd name="T35" fmla="*/ 1 h 376"/>
                <a:gd name="T36" fmla="*/ 1 w 642"/>
                <a:gd name="T37" fmla="*/ 1 h 376"/>
                <a:gd name="T38" fmla="*/ 1 w 642"/>
                <a:gd name="T39" fmla="*/ 1 h 376"/>
                <a:gd name="T40" fmla="*/ 1 w 642"/>
                <a:gd name="T41" fmla="*/ 1 h 376"/>
                <a:gd name="T42" fmla="*/ 1 w 642"/>
                <a:gd name="T43" fmla="*/ 1 h 376"/>
                <a:gd name="T44" fmla="*/ 1 w 642"/>
                <a:gd name="T45" fmla="*/ 1 h 376"/>
                <a:gd name="T46" fmla="*/ 1 w 642"/>
                <a:gd name="T47" fmla="*/ 1 h 376"/>
                <a:gd name="T48" fmla="*/ 1 w 642"/>
                <a:gd name="T49" fmla="*/ 1 h 376"/>
                <a:gd name="T50" fmla="*/ 1 w 642"/>
                <a:gd name="T51" fmla="*/ 1 h 376"/>
                <a:gd name="T52" fmla="*/ 1 w 642"/>
                <a:gd name="T53" fmla="*/ 1 h 376"/>
                <a:gd name="T54" fmla="*/ 1 w 642"/>
                <a:gd name="T55" fmla="*/ 1 h 376"/>
                <a:gd name="T56" fmla="*/ 1 w 642"/>
                <a:gd name="T57" fmla="*/ 1 h 376"/>
                <a:gd name="T58" fmla="*/ 1 w 642"/>
                <a:gd name="T59" fmla="*/ 1 h 376"/>
                <a:gd name="T60" fmla="*/ 1 w 642"/>
                <a:gd name="T61" fmla="*/ 1 h 376"/>
                <a:gd name="T62" fmla="*/ 1 w 642"/>
                <a:gd name="T63" fmla="*/ 1 h 376"/>
                <a:gd name="T64" fmla="*/ 1 w 642"/>
                <a:gd name="T65" fmla="*/ 1 h 376"/>
                <a:gd name="T66" fmla="*/ 1 w 642"/>
                <a:gd name="T67" fmla="*/ 1 h 376"/>
                <a:gd name="T68" fmla="*/ 1 w 642"/>
                <a:gd name="T69" fmla="*/ 1 h 376"/>
                <a:gd name="T70" fmla="*/ 1 w 642"/>
                <a:gd name="T71" fmla="*/ 1 h 376"/>
                <a:gd name="T72" fmla="*/ 1 w 642"/>
                <a:gd name="T73" fmla="*/ 1 h 376"/>
                <a:gd name="T74" fmla="*/ 1 w 642"/>
                <a:gd name="T75" fmla="*/ 1 h 376"/>
                <a:gd name="T76" fmla="*/ 1 w 642"/>
                <a:gd name="T77" fmla="*/ 1 h 376"/>
                <a:gd name="T78" fmla="*/ 1 w 642"/>
                <a:gd name="T79" fmla="*/ 1 h 376"/>
                <a:gd name="T80" fmla="*/ 1 w 642"/>
                <a:gd name="T81" fmla="*/ 1 h 376"/>
                <a:gd name="T82" fmla="*/ 1 w 642"/>
                <a:gd name="T83" fmla="*/ 1 h 376"/>
                <a:gd name="T84" fmla="*/ 1 w 642"/>
                <a:gd name="T85" fmla="*/ 1 h 376"/>
                <a:gd name="T86" fmla="*/ 1 w 642"/>
                <a:gd name="T87" fmla="*/ 1 h 376"/>
                <a:gd name="T88" fmla="*/ 1 w 642"/>
                <a:gd name="T89" fmla="*/ 1 h 376"/>
                <a:gd name="T90" fmla="*/ 1 w 642"/>
                <a:gd name="T91" fmla="*/ 1 h 376"/>
                <a:gd name="T92" fmla="*/ 1 w 642"/>
                <a:gd name="T93" fmla="*/ 1 h 376"/>
                <a:gd name="T94" fmla="*/ 1 w 642"/>
                <a:gd name="T95" fmla="*/ 1 h 376"/>
                <a:gd name="T96" fmla="*/ 1 w 642"/>
                <a:gd name="T97" fmla="*/ 1 h 376"/>
                <a:gd name="T98" fmla="*/ 1 w 642"/>
                <a:gd name="T99" fmla="*/ 1 h 376"/>
                <a:gd name="T100" fmla="*/ 1 w 642"/>
                <a:gd name="T101" fmla="*/ 1 h 376"/>
                <a:gd name="T102" fmla="*/ 1 w 642"/>
                <a:gd name="T103" fmla="*/ 1 h 376"/>
                <a:gd name="T104" fmla="*/ 1 w 642"/>
                <a:gd name="T105" fmla="*/ 1 h 376"/>
                <a:gd name="T106" fmla="*/ 1 w 642"/>
                <a:gd name="T107" fmla="*/ 1 h 376"/>
                <a:gd name="T108" fmla="*/ 1 w 642"/>
                <a:gd name="T109" fmla="*/ 1 h 376"/>
                <a:gd name="T110" fmla="*/ 1 w 642"/>
                <a:gd name="T111" fmla="*/ 1 h 376"/>
                <a:gd name="T112" fmla="*/ 1 w 642"/>
                <a:gd name="T113" fmla="*/ 1 h 376"/>
                <a:gd name="T114" fmla="*/ 1 w 642"/>
                <a:gd name="T115" fmla="*/ 1 h 376"/>
                <a:gd name="T116" fmla="*/ 1 w 642"/>
                <a:gd name="T117" fmla="*/ 1 h 376"/>
                <a:gd name="T118" fmla="*/ 1 w 642"/>
                <a:gd name="T119" fmla="*/ 1 h 376"/>
                <a:gd name="T120" fmla="*/ 1 w 642"/>
                <a:gd name="T121" fmla="*/ 1 h 3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42" h="376">
                  <a:moveTo>
                    <a:pt x="393" y="27"/>
                  </a:moveTo>
                  <a:lnTo>
                    <a:pt x="396" y="28"/>
                  </a:lnTo>
                  <a:lnTo>
                    <a:pt x="399" y="32"/>
                  </a:lnTo>
                  <a:lnTo>
                    <a:pt x="399" y="37"/>
                  </a:lnTo>
                  <a:lnTo>
                    <a:pt x="407" y="50"/>
                  </a:lnTo>
                  <a:lnTo>
                    <a:pt x="411" y="51"/>
                  </a:lnTo>
                  <a:lnTo>
                    <a:pt x="411" y="57"/>
                  </a:lnTo>
                  <a:lnTo>
                    <a:pt x="411" y="61"/>
                  </a:lnTo>
                  <a:lnTo>
                    <a:pt x="411" y="68"/>
                  </a:lnTo>
                  <a:lnTo>
                    <a:pt x="420" y="78"/>
                  </a:lnTo>
                  <a:lnTo>
                    <a:pt x="425" y="85"/>
                  </a:lnTo>
                  <a:lnTo>
                    <a:pt x="428" y="85"/>
                  </a:lnTo>
                  <a:lnTo>
                    <a:pt x="435" y="84"/>
                  </a:lnTo>
                  <a:lnTo>
                    <a:pt x="438" y="74"/>
                  </a:lnTo>
                  <a:lnTo>
                    <a:pt x="440" y="70"/>
                  </a:lnTo>
                  <a:lnTo>
                    <a:pt x="447" y="69"/>
                  </a:lnTo>
                  <a:lnTo>
                    <a:pt x="449" y="66"/>
                  </a:lnTo>
                  <a:lnTo>
                    <a:pt x="449" y="62"/>
                  </a:lnTo>
                  <a:lnTo>
                    <a:pt x="452" y="51"/>
                  </a:lnTo>
                  <a:lnTo>
                    <a:pt x="451" y="45"/>
                  </a:lnTo>
                  <a:lnTo>
                    <a:pt x="451" y="43"/>
                  </a:lnTo>
                  <a:lnTo>
                    <a:pt x="453" y="42"/>
                  </a:lnTo>
                  <a:lnTo>
                    <a:pt x="455" y="38"/>
                  </a:lnTo>
                  <a:lnTo>
                    <a:pt x="459" y="38"/>
                  </a:lnTo>
                  <a:lnTo>
                    <a:pt x="465" y="36"/>
                  </a:lnTo>
                  <a:lnTo>
                    <a:pt x="467" y="33"/>
                  </a:lnTo>
                  <a:lnTo>
                    <a:pt x="469" y="32"/>
                  </a:lnTo>
                  <a:lnTo>
                    <a:pt x="473" y="33"/>
                  </a:lnTo>
                  <a:lnTo>
                    <a:pt x="481" y="34"/>
                  </a:lnTo>
                  <a:lnTo>
                    <a:pt x="487" y="33"/>
                  </a:lnTo>
                  <a:lnTo>
                    <a:pt x="492" y="30"/>
                  </a:lnTo>
                  <a:lnTo>
                    <a:pt x="503" y="33"/>
                  </a:lnTo>
                  <a:lnTo>
                    <a:pt x="511" y="31"/>
                  </a:lnTo>
                  <a:lnTo>
                    <a:pt x="513" y="27"/>
                  </a:lnTo>
                  <a:lnTo>
                    <a:pt x="523" y="19"/>
                  </a:lnTo>
                  <a:lnTo>
                    <a:pt x="525" y="24"/>
                  </a:lnTo>
                  <a:lnTo>
                    <a:pt x="539" y="27"/>
                  </a:lnTo>
                  <a:lnTo>
                    <a:pt x="537" y="31"/>
                  </a:lnTo>
                  <a:lnTo>
                    <a:pt x="528" y="38"/>
                  </a:lnTo>
                  <a:lnTo>
                    <a:pt x="523" y="43"/>
                  </a:lnTo>
                  <a:lnTo>
                    <a:pt x="522" y="49"/>
                  </a:lnTo>
                  <a:lnTo>
                    <a:pt x="523" y="54"/>
                  </a:lnTo>
                  <a:lnTo>
                    <a:pt x="521" y="55"/>
                  </a:lnTo>
                  <a:lnTo>
                    <a:pt x="519" y="58"/>
                  </a:lnTo>
                  <a:lnTo>
                    <a:pt x="519" y="63"/>
                  </a:lnTo>
                  <a:lnTo>
                    <a:pt x="525" y="67"/>
                  </a:lnTo>
                  <a:lnTo>
                    <a:pt x="534" y="61"/>
                  </a:lnTo>
                  <a:lnTo>
                    <a:pt x="537" y="57"/>
                  </a:lnTo>
                  <a:lnTo>
                    <a:pt x="541" y="56"/>
                  </a:lnTo>
                  <a:lnTo>
                    <a:pt x="546" y="52"/>
                  </a:lnTo>
                  <a:lnTo>
                    <a:pt x="549" y="55"/>
                  </a:lnTo>
                  <a:lnTo>
                    <a:pt x="553" y="57"/>
                  </a:lnTo>
                  <a:lnTo>
                    <a:pt x="554" y="61"/>
                  </a:lnTo>
                  <a:lnTo>
                    <a:pt x="559" y="67"/>
                  </a:lnTo>
                  <a:lnTo>
                    <a:pt x="563" y="64"/>
                  </a:lnTo>
                  <a:lnTo>
                    <a:pt x="570" y="63"/>
                  </a:lnTo>
                  <a:lnTo>
                    <a:pt x="573" y="63"/>
                  </a:lnTo>
                  <a:lnTo>
                    <a:pt x="576" y="66"/>
                  </a:lnTo>
                  <a:lnTo>
                    <a:pt x="581" y="74"/>
                  </a:lnTo>
                  <a:lnTo>
                    <a:pt x="582" y="81"/>
                  </a:lnTo>
                  <a:lnTo>
                    <a:pt x="585" y="82"/>
                  </a:lnTo>
                  <a:lnTo>
                    <a:pt x="591" y="94"/>
                  </a:lnTo>
                  <a:lnTo>
                    <a:pt x="590" y="94"/>
                  </a:lnTo>
                  <a:lnTo>
                    <a:pt x="590" y="99"/>
                  </a:lnTo>
                  <a:lnTo>
                    <a:pt x="594" y="103"/>
                  </a:lnTo>
                  <a:lnTo>
                    <a:pt x="597" y="103"/>
                  </a:lnTo>
                  <a:lnTo>
                    <a:pt x="601" y="105"/>
                  </a:lnTo>
                  <a:lnTo>
                    <a:pt x="606" y="105"/>
                  </a:lnTo>
                  <a:lnTo>
                    <a:pt x="608" y="100"/>
                  </a:lnTo>
                  <a:lnTo>
                    <a:pt x="613" y="98"/>
                  </a:lnTo>
                  <a:lnTo>
                    <a:pt x="620" y="98"/>
                  </a:lnTo>
                  <a:lnTo>
                    <a:pt x="625" y="102"/>
                  </a:lnTo>
                  <a:lnTo>
                    <a:pt x="627" y="99"/>
                  </a:lnTo>
                  <a:lnTo>
                    <a:pt x="632" y="102"/>
                  </a:lnTo>
                  <a:lnTo>
                    <a:pt x="633" y="108"/>
                  </a:lnTo>
                  <a:lnTo>
                    <a:pt x="627" y="116"/>
                  </a:lnTo>
                  <a:lnTo>
                    <a:pt x="626" y="121"/>
                  </a:lnTo>
                  <a:lnTo>
                    <a:pt x="631" y="123"/>
                  </a:lnTo>
                  <a:lnTo>
                    <a:pt x="636" y="122"/>
                  </a:lnTo>
                  <a:lnTo>
                    <a:pt x="639" y="123"/>
                  </a:lnTo>
                  <a:lnTo>
                    <a:pt x="639" y="128"/>
                  </a:lnTo>
                  <a:lnTo>
                    <a:pt x="638" y="132"/>
                  </a:lnTo>
                  <a:lnTo>
                    <a:pt x="635" y="134"/>
                  </a:lnTo>
                  <a:lnTo>
                    <a:pt x="629" y="145"/>
                  </a:lnTo>
                  <a:lnTo>
                    <a:pt x="629" y="157"/>
                  </a:lnTo>
                  <a:lnTo>
                    <a:pt x="630" y="164"/>
                  </a:lnTo>
                  <a:lnTo>
                    <a:pt x="633" y="166"/>
                  </a:lnTo>
                  <a:lnTo>
                    <a:pt x="637" y="170"/>
                  </a:lnTo>
                  <a:lnTo>
                    <a:pt x="642" y="177"/>
                  </a:lnTo>
                  <a:lnTo>
                    <a:pt x="639" y="181"/>
                  </a:lnTo>
                  <a:lnTo>
                    <a:pt x="635" y="182"/>
                  </a:lnTo>
                  <a:lnTo>
                    <a:pt x="633" y="183"/>
                  </a:lnTo>
                  <a:lnTo>
                    <a:pt x="632" y="187"/>
                  </a:lnTo>
                  <a:lnTo>
                    <a:pt x="629" y="188"/>
                  </a:lnTo>
                  <a:lnTo>
                    <a:pt x="625" y="195"/>
                  </a:lnTo>
                  <a:lnTo>
                    <a:pt x="620" y="196"/>
                  </a:lnTo>
                  <a:lnTo>
                    <a:pt x="614" y="204"/>
                  </a:lnTo>
                  <a:lnTo>
                    <a:pt x="608" y="208"/>
                  </a:lnTo>
                  <a:lnTo>
                    <a:pt x="587" y="205"/>
                  </a:lnTo>
                  <a:lnTo>
                    <a:pt x="584" y="206"/>
                  </a:lnTo>
                  <a:lnTo>
                    <a:pt x="588" y="211"/>
                  </a:lnTo>
                  <a:lnTo>
                    <a:pt x="590" y="216"/>
                  </a:lnTo>
                  <a:lnTo>
                    <a:pt x="588" y="220"/>
                  </a:lnTo>
                  <a:lnTo>
                    <a:pt x="585" y="223"/>
                  </a:lnTo>
                  <a:lnTo>
                    <a:pt x="585" y="225"/>
                  </a:lnTo>
                  <a:lnTo>
                    <a:pt x="584" y="226"/>
                  </a:lnTo>
                  <a:lnTo>
                    <a:pt x="584" y="232"/>
                  </a:lnTo>
                  <a:lnTo>
                    <a:pt x="582" y="236"/>
                  </a:lnTo>
                  <a:lnTo>
                    <a:pt x="582" y="238"/>
                  </a:lnTo>
                  <a:lnTo>
                    <a:pt x="579" y="238"/>
                  </a:lnTo>
                  <a:lnTo>
                    <a:pt x="576" y="241"/>
                  </a:lnTo>
                  <a:lnTo>
                    <a:pt x="571" y="242"/>
                  </a:lnTo>
                  <a:lnTo>
                    <a:pt x="567" y="242"/>
                  </a:lnTo>
                  <a:lnTo>
                    <a:pt x="565" y="242"/>
                  </a:lnTo>
                  <a:lnTo>
                    <a:pt x="559" y="246"/>
                  </a:lnTo>
                  <a:lnTo>
                    <a:pt x="555" y="248"/>
                  </a:lnTo>
                  <a:lnTo>
                    <a:pt x="551" y="244"/>
                  </a:lnTo>
                  <a:lnTo>
                    <a:pt x="542" y="241"/>
                  </a:lnTo>
                  <a:lnTo>
                    <a:pt x="540" y="241"/>
                  </a:lnTo>
                  <a:lnTo>
                    <a:pt x="534" y="242"/>
                  </a:lnTo>
                  <a:lnTo>
                    <a:pt x="531" y="243"/>
                  </a:lnTo>
                  <a:lnTo>
                    <a:pt x="528" y="242"/>
                  </a:lnTo>
                  <a:lnTo>
                    <a:pt x="525" y="243"/>
                  </a:lnTo>
                  <a:lnTo>
                    <a:pt x="524" y="244"/>
                  </a:lnTo>
                  <a:lnTo>
                    <a:pt x="524" y="246"/>
                  </a:lnTo>
                  <a:lnTo>
                    <a:pt x="522" y="244"/>
                  </a:lnTo>
                  <a:lnTo>
                    <a:pt x="515" y="242"/>
                  </a:lnTo>
                  <a:lnTo>
                    <a:pt x="512" y="240"/>
                  </a:lnTo>
                  <a:lnTo>
                    <a:pt x="507" y="238"/>
                  </a:lnTo>
                  <a:lnTo>
                    <a:pt x="506" y="238"/>
                  </a:lnTo>
                  <a:lnTo>
                    <a:pt x="505" y="241"/>
                  </a:lnTo>
                  <a:lnTo>
                    <a:pt x="500" y="240"/>
                  </a:lnTo>
                  <a:lnTo>
                    <a:pt x="497" y="241"/>
                  </a:lnTo>
                  <a:lnTo>
                    <a:pt x="495" y="241"/>
                  </a:lnTo>
                  <a:lnTo>
                    <a:pt x="492" y="240"/>
                  </a:lnTo>
                  <a:lnTo>
                    <a:pt x="489" y="238"/>
                  </a:lnTo>
                  <a:lnTo>
                    <a:pt x="487" y="240"/>
                  </a:lnTo>
                  <a:lnTo>
                    <a:pt x="485" y="238"/>
                  </a:lnTo>
                  <a:lnTo>
                    <a:pt x="482" y="236"/>
                  </a:lnTo>
                  <a:lnTo>
                    <a:pt x="480" y="230"/>
                  </a:lnTo>
                  <a:lnTo>
                    <a:pt x="477" y="230"/>
                  </a:lnTo>
                  <a:lnTo>
                    <a:pt x="474" y="230"/>
                  </a:lnTo>
                  <a:lnTo>
                    <a:pt x="473" y="232"/>
                  </a:lnTo>
                  <a:lnTo>
                    <a:pt x="476" y="231"/>
                  </a:lnTo>
                  <a:lnTo>
                    <a:pt x="477" y="232"/>
                  </a:lnTo>
                  <a:lnTo>
                    <a:pt x="476" y="236"/>
                  </a:lnTo>
                  <a:lnTo>
                    <a:pt x="473" y="238"/>
                  </a:lnTo>
                  <a:lnTo>
                    <a:pt x="464" y="242"/>
                  </a:lnTo>
                  <a:lnTo>
                    <a:pt x="452" y="242"/>
                  </a:lnTo>
                  <a:lnTo>
                    <a:pt x="449" y="240"/>
                  </a:lnTo>
                  <a:lnTo>
                    <a:pt x="445" y="236"/>
                  </a:lnTo>
                  <a:lnTo>
                    <a:pt x="444" y="231"/>
                  </a:lnTo>
                  <a:lnTo>
                    <a:pt x="441" y="228"/>
                  </a:lnTo>
                  <a:lnTo>
                    <a:pt x="440" y="217"/>
                  </a:lnTo>
                  <a:lnTo>
                    <a:pt x="437" y="212"/>
                  </a:lnTo>
                  <a:lnTo>
                    <a:pt x="434" y="212"/>
                  </a:lnTo>
                  <a:lnTo>
                    <a:pt x="438" y="217"/>
                  </a:lnTo>
                  <a:lnTo>
                    <a:pt x="440" y="222"/>
                  </a:lnTo>
                  <a:lnTo>
                    <a:pt x="439" y="224"/>
                  </a:lnTo>
                  <a:lnTo>
                    <a:pt x="439" y="225"/>
                  </a:lnTo>
                  <a:lnTo>
                    <a:pt x="439" y="229"/>
                  </a:lnTo>
                  <a:lnTo>
                    <a:pt x="440" y="231"/>
                  </a:lnTo>
                  <a:lnTo>
                    <a:pt x="439" y="235"/>
                  </a:lnTo>
                  <a:lnTo>
                    <a:pt x="438" y="236"/>
                  </a:lnTo>
                  <a:lnTo>
                    <a:pt x="438" y="240"/>
                  </a:lnTo>
                  <a:lnTo>
                    <a:pt x="439" y="242"/>
                  </a:lnTo>
                  <a:lnTo>
                    <a:pt x="438" y="247"/>
                  </a:lnTo>
                  <a:lnTo>
                    <a:pt x="435" y="250"/>
                  </a:lnTo>
                  <a:lnTo>
                    <a:pt x="435" y="256"/>
                  </a:lnTo>
                  <a:lnTo>
                    <a:pt x="435" y="259"/>
                  </a:lnTo>
                  <a:lnTo>
                    <a:pt x="439" y="260"/>
                  </a:lnTo>
                  <a:lnTo>
                    <a:pt x="440" y="265"/>
                  </a:lnTo>
                  <a:lnTo>
                    <a:pt x="441" y="270"/>
                  </a:lnTo>
                  <a:lnTo>
                    <a:pt x="439" y="272"/>
                  </a:lnTo>
                  <a:lnTo>
                    <a:pt x="439" y="274"/>
                  </a:lnTo>
                  <a:lnTo>
                    <a:pt x="432" y="279"/>
                  </a:lnTo>
                  <a:lnTo>
                    <a:pt x="432" y="284"/>
                  </a:lnTo>
                  <a:lnTo>
                    <a:pt x="429" y="285"/>
                  </a:lnTo>
                  <a:lnTo>
                    <a:pt x="427" y="283"/>
                  </a:lnTo>
                  <a:lnTo>
                    <a:pt x="419" y="280"/>
                  </a:lnTo>
                  <a:lnTo>
                    <a:pt x="409" y="280"/>
                  </a:lnTo>
                  <a:lnTo>
                    <a:pt x="408" y="280"/>
                  </a:lnTo>
                  <a:lnTo>
                    <a:pt x="404" y="277"/>
                  </a:lnTo>
                  <a:lnTo>
                    <a:pt x="399" y="279"/>
                  </a:lnTo>
                  <a:lnTo>
                    <a:pt x="396" y="279"/>
                  </a:lnTo>
                  <a:lnTo>
                    <a:pt x="395" y="280"/>
                  </a:lnTo>
                  <a:lnTo>
                    <a:pt x="395" y="283"/>
                  </a:lnTo>
                  <a:lnTo>
                    <a:pt x="391" y="285"/>
                  </a:lnTo>
                  <a:lnTo>
                    <a:pt x="391" y="286"/>
                  </a:lnTo>
                  <a:lnTo>
                    <a:pt x="385" y="290"/>
                  </a:lnTo>
                  <a:lnTo>
                    <a:pt x="379" y="291"/>
                  </a:lnTo>
                  <a:lnTo>
                    <a:pt x="378" y="291"/>
                  </a:lnTo>
                  <a:lnTo>
                    <a:pt x="378" y="289"/>
                  </a:lnTo>
                  <a:lnTo>
                    <a:pt x="378" y="288"/>
                  </a:lnTo>
                  <a:lnTo>
                    <a:pt x="372" y="282"/>
                  </a:lnTo>
                  <a:lnTo>
                    <a:pt x="371" y="273"/>
                  </a:lnTo>
                  <a:lnTo>
                    <a:pt x="369" y="274"/>
                  </a:lnTo>
                  <a:lnTo>
                    <a:pt x="369" y="280"/>
                  </a:lnTo>
                  <a:lnTo>
                    <a:pt x="368" y="279"/>
                  </a:lnTo>
                  <a:lnTo>
                    <a:pt x="367" y="280"/>
                  </a:lnTo>
                  <a:lnTo>
                    <a:pt x="368" y="283"/>
                  </a:lnTo>
                  <a:lnTo>
                    <a:pt x="368" y="286"/>
                  </a:lnTo>
                  <a:lnTo>
                    <a:pt x="371" y="289"/>
                  </a:lnTo>
                  <a:lnTo>
                    <a:pt x="371" y="290"/>
                  </a:lnTo>
                  <a:lnTo>
                    <a:pt x="373" y="291"/>
                  </a:lnTo>
                  <a:lnTo>
                    <a:pt x="373" y="295"/>
                  </a:lnTo>
                  <a:lnTo>
                    <a:pt x="372" y="295"/>
                  </a:lnTo>
                  <a:lnTo>
                    <a:pt x="368" y="292"/>
                  </a:lnTo>
                  <a:lnTo>
                    <a:pt x="365" y="285"/>
                  </a:lnTo>
                  <a:lnTo>
                    <a:pt x="363" y="285"/>
                  </a:lnTo>
                  <a:lnTo>
                    <a:pt x="362" y="285"/>
                  </a:lnTo>
                  <a:lnTo>
                    <a:pt x="362" y="286"/>
                  </a:lnTo>
                  <a:lnTo>
                    <a:pt x="365" y="294"/>
                  </a:lnTo>
                  <a:lnTo>
                    <a:pt x="363" y="294"/>
                  </a:lnTo>
                  <a:lnTo>
                    <a:pt x="360" y="291"/>
                  </a:lnTo>
                  <a:lnTo>
                    <a:pt x="357" y="292"/>
                  </a:lnTo>
                  <a:lnTo>
                    <a:pt x="357" y="294"/>
                  </a:lnTo>
                  <a:lnTo>
                    <a:pt x="359" y="296"/>
                  </a:lnTo>
                  <a:lnTo>
                    <a:pt x="362" y="297"/>
                  </a:lnTo>
                  <a:lnTo>
                    <a:pt x="363" y="300"/>
                  </a:lnTo>
                  <a:lnTo>
                    <a:pt x="365" y="302"/>
                  </a:lnTo>
                  <a:lnTo>
                    <a:pt x="367" y="303"/>
                  </a:lnTo>
                  <a:lnTo>
                    <a:pt x="367" y="304"/>
                  </a:lnTo>
                  <a:lnTo>
                    <a:pt x="363" y="308"/>
                  </a:lnTo>
                  <a:lnTo>
                    <a:pt x="361" y="308"/>
                  </a:lnTo>
                  <a:lnTo>
                    <a:pt x="359" y="307"/>
                  </a:lnTo>
                  <a:lnTo>
                    <a:pt x="355" y="310"/>
                  </a:lnTo>
                  <a:lnTo>
                    <a:pt x="355" y="313"/>
                  </a:lnTo>
                  <a:lnTo>
                    <a:pt x="344" y="315"/>
                  </a:lnTo>
                  <a:lnTo>
                    <a:pt x="343" y="316"/>
                  </a:lnTo>
                  <a:lnTo>
                    <a:pt x="337" y="319"/>
                  </a:lnTo>
                  <a:lnTo>
                    <a:pt x="336" y="319"/>
                  </a:lnTo>
                  <a:lnTo>
                    <a:pt x="331" y="322"/>
                  </a:lnTo>
                  <a:lnTo>
                    <a:pt x="330" y="326"/>
                  </a:lnTo>
                  <a:lnTo>
                    <a:pt x="323" y="327"/>
                  </a:lnTo>
                  <a:lnTo>
                    <a:pt x="317" y="325"/>
                  </a:lnTo>
                  <a:lnTo>
                    <a:pt x="315" y="326"/>
                  </a:lnTo>
                  <a:lnTo>
                    <a:pt x="312" y="325"/>
                  </a:lnTo>
                  <a:lnTo>
                    <a:pt x="307" y="326"/>
                  </a:lnTo>
                  <a:lnTo>
                    <a:pt x="303" y="322"/>
                  </a:lnTo>
                  <a:lnTo>
                    <a:pt x="301" y="319"/>
                  </a:lnTo>
                  <a:lnTo>
                    <a:pt x="301" y="314"/>
                  </a:lnTo>
                  <a:lnTo>
                    <a:pt x="303" y="313"/>
                  </a:lnTo>
                  <a:lnTo>
                    <a:pt x="306" y="308"/>
                  </a:lnTo>
                  <a:lnTo>
                    <a:pt x="307" y="306"/>
                  </a:lnTo>
                  <a:lnTo>
                    <a:pt x="306" y="303"/>
                  </a:lnTo>
                  <a:lnTo>
                    <a:pt x="307" y="302"/>
                  </a:lnTo>
                  <a:lnTo>
                    <a:pt x="305" y="300"/>
                  </a:lnTo>
                  <a:lnTo>
                    <a:pt x="303" y="301"/>
                  </a:lnTo>
                  <a:lnTo>
                    <a:pt x="301" y="306"/>
                  </a:lnTo>
                  <a:lnTo>
                    <a:pt x="300" y="304"/>
                  </a:lnTo>
                  <a:lnTo>
                    <a:pt x="301" y="302"/>
                  </a:lnTo>
                  <a:lnTo>
                    <a:pt x="303" y="298"/>
                  </a:lnTo>
                  <a:lnTo>
                    <a:pt x="303" y="294"/>
                  </a:lnTo>
                  <a:lnTo>
                    <a:pt x="307" y="294"/>
                  </a:lnTo>
                  <a:lnTo>
                    <a:pt x="309" y="289"/>
                  </a:lnTo>
                  <a:lnTo>
                    <a:pt x="308" y="286"/>
                  </a:lnTo>
                  <a:lnTo>
                    <a:pt x="311" y="285"/>
                  </a:lnTo>
                  <a:lnTo>
                    <a:pt x="307" y="283"/>
                  </a:lnTo>
                  <a:lnTo>
                    <a:pt x="307" y="288"/>
                  </a:lnTo>
                  <a:lnTo>
                    <a:pt x="308" y="289"/>
                  </a:lnTo>
                  <a:lnTo>
                    <a:pt x="307" y="292"/>
                  </a:lnTo>
                  <a:lnTo>
                    <a:pt x="306" y="292"/>
                  </a:lnTo>
                  <a:lnTo>
                    <a:pt x="305" y="291"/>
                  </a:lnTo>
                  <a:lnTo>
                    <a:pt x="301" y="296"/>
                  </a:lnTo>
                  <a:lnTo>
                    <a:pt x="300" y="298"/>
                  </a:lnTo>
                  <a:lnTo>
                    <a:pt x="297" y="302"/>
                  </a:lnTo>
                  <a:lnTo>
                    <a:pt x="295" y="304"/>
                  </a:lnTo>
                  <a:lnTo>
                    <a:pt x="296" y="308"/>
                  </a:lnTo>
                  <a:lnTo>
                    <a:pt x="294" y="318"/>
                  </a:lnTo>
                  <a:lnTo>
                    <a:pt x="294" y="320"/>
                  </a:lnTo>
                  <a:lnTo>
                    <a:pt x="291" y="319"/>
                  </a:lnTo>
                  <a:lnTo>
                    <a:pt x="290" y="321"/>
                  </a:lnTo>
                  <a:lnTo>
                    <a:pt x="291" y="322"/>
                  </a:lnTo>
                  <a:lnTo>
                    <a:pt x="293" y="321"/>
                  </a:lnTo>
                  <a:lnTo>
                    <a:pt x="294" y="322"/>
                  </a:lnTo>
                  <a:lnTo>
                    <a:pt x="294" y="326"/>
                  </a:lnTo>
                  <a:lnTo>
                    <a:pt x="293" y="326"/>
                  </a:lnTo>
                  <a:lnTo>
                    <a:pt x="290" y="326"/>
                  </a:lnTo>
                  <a:lnTo>
                    <a:pt x="288" y="325"/>
                  </a:lnTo>
                  <a:lnTo>
                    <a:pt x="289" y="322"/>
                  </a:lnTo>
                  <a:lnTo>
                    <a:pt x="288" y="321"/>
                  </a:lnTo>
                  <a:lnTo>
                    <a:pt x="287" y="321"/>
                  </a:lnTo>
                  <a:lnTo>
                    <a:pt x="284" y="320"/>
                  </a:lnTo>
                  <a:lnTo>
                    <a:pt x="287" y="318"/>
                  </a:lnTo>
                  <a:lnTo>
                    <a:pt x="287" y="316"/>
                  </a:lnTo>
                  <a:lnTo>
                    <a:pt x="285" y="316"/>
                  </a:lnTo>
                  <a:lnTo>
                    <a:pt x="284" y="318"/>
                  </a:lnTo>
                  <a:lnTo>
                    <a:pt x="283" y="320"/>
                  </a:lnTo>
                  <a:lnTo>
                    <a:pt x="282" y="321"/>
                  </a:lnTo>
                  <a:lnTo>
                    <a:pt x="278" y="320"/>
                  </a:lnTo>
                  <a:lnTo>
                    <a:pt x="275" y="319"/>
                  </a:lnTo>
                  <a:lnTo>
                    <a:pt x="275" y="316"/>
                  </a:lnTo>
                  <a:lnTo>
                    <a:pt x="273" y="315"/>
                  </a:lnTo>
                  <a:lnTo>
                    <a:pt x="272" y="315"/>
                  </a:lnTo>
                  <a:lnTo>
                    <a:pt x="272" y="314"/>
                  </a:lnTo>
                  <a:lnTo>
                    <a:pt x="270" y="312"/>
                  </a:lnTo>
                  <a:lnTo>
                    <a:pt x="269" y="308"/>
                  </a:lnTo>
                  <a:lnTo>
                    <a:pt x="271" y="306"/>
                  </a:lnTo>
                  <a:lnTo>
                    <a:pt x="269" y="306"/>
                  </a:lnTo>
                  <a:lnTo>
                    <a:pt x="267" y="304"/>
                  </a:lnTo>
                  <a:lnTo>
                    <a:pt x="266" y="306"/>
                  </a:lnTo>
                  <a:lnTo>
                    <a:pt x="261" y="302"/>
                  </a:lnTo>
                  <a:lnTo>
                    <a:pt x="263" y="300"/>
                  </a:lnTo>
                  <a:lnTo>
                    <a:pt x="260" y="297"/>
                  </a:lnTo>
                  <a:lnTo>
                    <a:pt x="260" y="296"/>
                  </a:lnTo>
                  <a:lnTo>
                    <a:pt x="261" y="291"/>
                  </a:lnTo>
                  <a:lnTo>
                    <a:pt x="259" y="290"/>
                  </a:lnTo>
                  <a:lnTo>
                    <a:pt x="261" y="288"/>
                  </a:lnTo>
                  <a:lnTo>
                    <a:pt x="260" y="285"/>
                  </a:lnTo>
                  <a:lnTo>
                    <a:pt x="266" y="277"/>
                  </a:lnTo>
                  <a:lnTo>
                    <a:pt x="261" y="279"/>
                  </a:lnTo>
                  <a:lnTo>
                    <a:pt x="260" y="278"/>
                  </a:lnTo>
                  <a:lnTo>
                    <a:pt x="259" y="279"/>
                  </a:lnTo>
                  <a:lnTo>
                    <a:pt x="258" y="283"/>
                  </a:lnTo>
                  <a:lnTo>
                    <a:pt x="257" y="284"/>
                  </a:lnTo>
                  <a:lnTo>
                    <a:pt x="255" y="284"/>
                  </a:lnTo>
                  <a:lnTo>
                    <a:pt x="253" y="286"/>
                  </a:lnTo>
                  <a:lnTo>
                    <a:pt x="251" y="286"/>
                  </a:lnTo>
                  <a:lnTo>
                    <a:pt x="251" y="288"/>
                  </a:lnTo>
                  <a:lnTo>
                    <a:pt x="251" y="290"/>
                  </a:lnTo>
                  <a:lnTo>
                    <a:pt x="248" y="291"/>
                  </a:lnTo>
                  <a:lnTo>
                    <a:pt x="247" y="291"/>
                  </a:lnTo>
                  <a:lnTo>
                    <a:pt x="245" y="289"/>
                  </a:lnTo>
                  <a:lnTo>
                    <a:pt x="241" y="288"/>
                  </a:lnTo>
                  <a:lnTo>
                    <a:pt x="237" y="288"/>
                  </a:lnTo>
                  <a:lnTo>
                    <a:pt x="236" y="285"/>
                  </a:lnTo>
                  <a:lnTo>
                    <a:pt x="225" y="280"/>
                  </a:lnTo>
                  <a:lnTo>
                    <a:pt x="222" y="277"/>
                  </a:lnTo>
                  <a:lnTo>
                    <a:pt x="219" y="271"/>
                  </a:lnTo>
                  <a:lnTo>
                    <a:pt x="217" y="270"/>
                  </a:lnTo>
                  <a:lnTo>
                    <a:pt x="216" y="266"/>
                  </a:lnTo>
                  <a:lnTo>
                    <a:pt x="217" y="265"/>
                  </a:lnTo>
                  <a:lnTo>
                    <a:pt x="216" y="262"/>
                  </a:lnTo>
                  <a:lnTo>
                    <a:pt x="217" y="259"/>
                  </a:lnTo>
                  <a:lnTo>
                    <a:pt x="215" y="255"/>
                  </a:lnTo>
                  <a:lnTo>
                    <a:pt x="213" y="255"/>
                  </a:lnTo>
                  <a:lnTo>
                    <a:pt x="215" y="252"/>
                  </a:lnTo>
                  <a:lnTo>
                    <a:pt x="213" y="250"/>
                  </a:lnTo>
                  <a:lnTo>
                    <a:pt x="209" y="249"/>
                  </a:lnTo>
                  <a:lnTo>
                    <a:pt x="207" y="246"/>
                  </a:lnTo>
                  <a:lnTo>
                    <a:pt x="210" y="243"/>
                  </a:lnTo>
                  <a:lnTo>
                    <a:pt x="206" y="242"/>
                  </a:lnTo>
                  <a:lnTo>
                    <a:pt x="201" y="242"/>
                  </a:lnTo>
                  <a:lnTo>
                    <a:pt x="203" y="240"/>
                  </a:lnTo>
                  <a:lnTo>
                    <a:pt x="203" y="238"/>
                  </a:lnTo>
                  <a:lnTo>
                    <a:pt x="201" y="236"/>
                  </a:lnTo>
                  <a:lnTo>
                    <a:pt x="199" y="237"/>
                  </a:lnTo>
                  <a:lnTo>
                    <a:pt x="201" y="238"/>
                  </a:lnTo>
                  <a:lnTo>
                    <a:pt x="201" y="240"/>
                  </a:lnTo>
                  <a:lnTo>
                    <a:pt x="198" y="240"/>
                  </a:lnTo>
                  <a:lnTo>
                    <a:pt x="198" y="241"/>
                  </a:lnTo>
                  <a:lnTo>
                    <a:pt x="201" y="243"/>
                  </a:lnTo>
                  <a:lnTo>
                    <a:pt x="206" y="243"/>
                  </a:lnTo>
                  <a:lnTo>
                    <a:pt x="207" y="244"/>
                  </a:lnTo>
                  <a:lnTo>
                    <a:pt x="206" y="247"/>
                  </a:lnTo>
                  <a:lnTo>
                    <a:pt x="207" y="249"/>
                  </a:lnTo>
                  <a:lnTo>
                    <a:pt x="213" y="253"/>
                  </a:lnTo>
                  <a:lnTo>
                    <a:pt x="211" y="258"/>
                  </a:lnTo>
                  <a:lnTo>
                    <a:pt x="211" y="260"/>
                  </a:lnTo>
                  <a:lnTo>
                    <a:pt x="213" y="261"/>
                  </a:lnTo>
                  <a:lnTo>
                    <a:pt x="207" y="264"/>
                  </a:lnTo>
                  <a:lnTo>
                    <a:pt x="204" y="266"/>
                  </a:lnTo>
                  <a:lnTo>
                    <a:pt x="204" y="267"/>
                  </a:lnTo>
                  <a:lnTo>
                    <a:pt x="203" y="270"/>
                  </a:lnTo>
                  <a:lnTo>
                    <a:pt x="203" y="273"/>
                  </a:lnTo>
                  <a:lnTo>
                    <a:pt x="203" y="276"/>
                  </a:lnTo>
                  <a:lnTo>
                    <a:pt x="204" y="277"/>
                  </a:lnTo>
                  <a:lnTo>
                    <a:pt x="206" y="292"/>
                  </a:lnTo>
                  <a:lnTo>
                    <a:pt x="207" y="294"/>
                  </a:lnTo>
                  <a:lnTo>
                    <a:pt x="210" y="295"/>
                  </a:lnTo>
                  <a:lnTo>
                    <a:pt x="212" y="296"/>
                  </a:lnTo>
                  <a:lnTo>
                    <a:pt x="215" y="296"/>
                  </a:lnTo>
                  <a:lnTo>
                    <a:pt x="218" y="298"/>
                  </a:lnTo>
                  <a:lnTo>
                    <a:pt x="223" y="301"/>
                  </a:lnTo>
                  <a:lnTo>
                    <a:pt x="225" y="307"/>
                  </a:lnTo>
                  <a:lnTo>
                    <a:pt x="224" y="310"/>
                  </a:lnTo>
                  <a:lnTo>
                    <a:pt x="223" y="312"/>
                  </a:lnTo>
                  <a:lnTo>
                    <a:pt x="219" y="308"/>
                  </a:lnTo>
                  <a:lnTo>
                    <a:pt x="218" y="309"/>
                  </a:lnTo>
                  <a:lnTo>
                    <a:pt x="218" y="312"/>
                  </a:lnTo>
                  <a:lnTo>
                    <a:pt x="221" y="313"/>
                  </a:lnTo>
                  <a:lnTo>
                    <a:pt x="219" y="316"/>
                  </a:lnTo>
                  <a:lnTo>
                    <a:pt x="217" y="318"/>
                  </a:lnTo>
                  <a:lnTo>
                    <a:pt x="217" y="319"/>
                  </a:lnTo>
                  <a:lnTo>
                    <a:pt x="217" y="320"/>
                  </a:lnTo>
                  <a:lnTo>
                    <a:pt x="221" y="321"/>
                  </a:lnTo>
                  <a:lnTo>
                    <a:pt x="221" y="324"/>
                  </a:lnTo>
                  <a:lnTo>
                    <a:pt x="221" y="327"/>
                  </a:lnTo>
                  <a:lnTo>
                    <a:pt x="219" y="327"/>
                  </a:lnTo>
                  <a:lnTo>
                    <a:pt x="219" y="330"/>
                  </a:lnTo>
                  <a:lnTo>
                    <a:pt x="217" y="333"/>
                  </a:lnTo>
                  <a:lnTo>
                    <a:pt x="218" y="338"/>
                  </a:lnTo>
                  <a:lnTo>
                    <a:pt x="217" y="339"/>
                  </a:lnTo>
                  <a:lnTo>
                    <a:pt x="217" y="340"/>
                  </a:lnTo>
                  <a:lnTo>
                    <a:pt x="217" y="344"/>
                  </a:lnTo>
                  <a:lnTo>
                    <a:pt x="221" y="344"/>
                  </a:lnTo>
                  <a:lnTo>
                    <a:pt x="221" y="349"/>
                  </a:lnTo>
                  <a:lnTo>
                    <a:pt x="219" y="351"/>
                  </a:lnTo>
                  <a:lnTo>
                    <a:pt x="218" y="352"/>
                  </a:lnTo>
                  <a:lnTo>
                    <a:pt x="218" y="355"/>
                  </a:lnTo>
                  <a:lnTo>
                    <a:pt x="217" y="356"/>
                  </a:lnTo>
                  <a:lnTo>
                    <a:pt x="216" y="354"/>
                  </a:lnTo>
                  <a:lnTo>
                    <a:pt x="216" y="357"/>
                  </a:lnTo>
                  <a:lnTo>
                    <a:pt x="211" y="362"/>
                  </a:lnTo>
                  <a:lnTo>
                    <a:pt x="209" y="363"/>
                  </a:lnTo>
                  <a:lnTo>
                    <a:pt x="205" y="363"/>
                  </a:lnTo>
                  <a:lnTo>
                    <a:pt x="199" y="361"/>
                  </a:lnTo>
                  <a:lnTo>
                    <a:pt x="197" y="357"/>
                  </a:lnTo>
                  <a:lnTo>
                    <a:pt x="193" y="355"/>
                  </a:lnTo>
                  <a:lnTo>
                    <a:pt x="187" y="352"/>
                  </a:lnTo>
                  <a:lnTo>
                    <a:pt x="181" y="350"/>
                  </a:lnTo>
                  <a:lnTo>
                    <a:pt x="174" y="344"/>
                  </a:lnTo>
                  <a:lnTo>
                    <a:pt x="171" y="340"/>
                  </a:lnTo>
                  <a:lnTo>
                    <a:pt x="169" y="339"/>
                  </a:lnTo>
                  <a:lnTo>
                    <a:pt x="168" y="339"/>
                  </a:lnTo>
                  <a:lnTo>
                    <a:pt x="169" y="338"/>
                  </a:lnTo>
                  <a:lnTo>
                    <a:pt x="168" y="334"/>
                  </a:lnTo>
                  <a:lnTo>
                    <a:pt x="165" y="333"/>
                  </a:lnTo>
                  <a:lnTo>
                    <a:pt x="161" y="332"/>
                  </a:lnTo>
                  <a:lnTo>
                    <a:pt x="159" y="330"/>
                  </a:lnTo>
                  <a:lnTo>
                    <a:pt x="159" y="326"/>
                  </a:lnTo>
                  <a:lnTo>
                    <a:pt x="157" y="324"/>
                  </a:lnTo>
                  <a:lnTo>
                    <a:pt x="156" y="321"/>
                  </a:lnTo>
                  <a:lnTo>
                    <a:pt x="157" y="320"/>
                  </a:lnTo>
                  <a:lnTo>
                    <a:pt x="157" y="318"/>
                  </a:lnTo>
                  <a:lnTo>
                    <a:pt x="155" y="316"/>
                  </a:lnTo>
                  <a:lnTo>
                    <a:pt x="153" y="313"/>
                  </a:lnTo>
                  <a:lnTo>
                    <a:pt x="152" y="313"/>
                  </a:lnTo>
                  <a:lnTo>
                    <a:pt x="150" y="310"/>
                  </a:lnTo>
                  <a:lnTo>
                    <a:pt x="146" y="309"/>
                  </a:lnTo>
                  <a:lnTo>
                    <a:pt x="143" y="306"/>
                  </a:lnTo>
                  <a:lnTo>
                    <a:pt x="134" y="300"/>
                  </a:lnTo>
                  <a:lnTo>
                    <a:pt x="126" y="288"/>
                  </a:lnTo>
                  <a:lnTo>
                    <a:pt x="117" y="286"/>
                  </a:lnTo>
                  <a:lnTo>
                    <a:pt x="115" y="285"/>
                  </a:lnTo>
                  <a:lnTo>
                    <a:pt x="111" y="286"/>
                  </a:lnTo>
                  <a:lnTo>
                    <a:pt x="107" y="284"/>
                  </a:lnTo>
                  <a:lnTo>
                    <a:pt x="105" y="280"/>
                  </a:lnTo>
                  <a:lnTo>
                    <a:pt x="104" y="277"/>
                  </a:lnTo>
                  <a:lnTo>
                    <a:pt x="102" y="274"/>
                  </a:lnTo>
                  <a:lnTo>
                    <a:pt x="101" y="271"/>
                  </a:lnTo>
                  <a:lnTo>
                    <a:pt x="99" y="270"/>
                  </a:lnTo>
                  <a:lnTo>
                    <a:pt x="99" y="267"/>
                  </a:lnTo>
                  <a:lnTo>
                    <a:pt x="96" y="268"/>
                  </a:lnTo>
                  <a:lnTo>
                    <a:pt x="93" y="268"/>
                  </a:lnTo>
                  <a:lnTo>
                    <a:pt x="90" y="265"/>
                  </a:lnTo>
                  <a:lnTo>
                    <a:pt x="87" y="266"/>
                  </a:lnTo>
                  <a:lnTo>
                    <a:pt x="89" y="266"/>
                  </a:lnTo>
                  <a:lnTo>
                    <a:pt x="89" y="268"/>
                  </a:lnTo>
                  <a:lnTo>
                    <a:pt x="89" y="270"/>
                  </a:lnTo>
                  <a:lnTo>
                    <a:pt x="87" y="272"/>
                  </a:lnTo>
                  <a:lnTo>
                    <a:pt x="78" y="274"/>
                  </a:lnTo>
                  <a:lnTo>
                    <a:pt x="71" y="279"/>
                  </a:lnTo>
                  <a:lnTo>
                    <a:pt x="65" y="282"/>
                  </a:lnTo>
                  <a:lnTo>
                    <a:pt x="63" y="284"/>
                  </a:lnTo>
                  <a:lnTo>
                    <a:pt x="57" y="292"/>
                  </a:lnTo>
                  <a:lnTo>
                    <a:pt x="57" y="294"/>
                  </a:lnTo>
                  <a:lnTo>
                    <a:pt x="61" y="298"/>
                  </a:lnTo>
                  <a:lnTo>
                    <a:pt x="62" y="304"/>
                  </a:lnTo>
                  <a:lnTo>
                    <a:pt x="63" y="307"/>
                  </a:lnTo>
                  <a:lnTo>
                    <a:pt x="62" y="313"/>
                  </a:lnTo>
                  <a:lnTo>
                    <a:pt x="65" y="315"/>
                  </a:lnTo>
                  <a:lnTo>
                    <a:pt x="65" y="320"/>
                  </a:lnTo>
                  <a:lnTo>
                    <a:pt x="67" y="324"/>
                  </a:lnTo>
                  <a:lnTo>
                    <a:pt x="67" y="325"/>
                  </a:lnTo>
                  <a:lnTo>
                    <a:pt x="68" y="327"/>
                  </a:lnTo>
                  <a:lnTo>
                    <a:pt x="68" y="330"/>
                  </a:lnTo>
                  <a:lnTo>
                    <a:pt x="69" y="333"/>
                  </a:lnTo>
                  <a:lnTo>
                    <a:pt x="69" y="336"/>
                  </a:lnTo>
                  <a:lnTo>
                    <a:pt x="71" y="339"/>
                  </a:lnTo>
                  <a:lnTo>
                    <a:pt x="69" y="340"/>
                  </a:lnTo>
                  <a:lnTo>
                    <a:pt x="69" y="343"/>
                  </a:lnTo>
                  <a:lnTo>
                    <a:pt x="72" y="345"/>
                  </a:lnTo>
                  <a:lnTo>
                    <a:pt x="72" y="348"/>
                  </a:lnTo>
                  <a:lnTo>
                    <a:pt x="74" y="349"/>
                  </a:lnTo>
                  <a:lnTo>
                    <a:pt x="74" y="350"/>
                  </a:lnTo>
                  <a:lnTo>
                    <a:pt x="75" y="351"/>
                  </a:lnTo>
                  <a:lnTo>
                    <a:pt x="78" y="351"/>
                  </a:lnTo>
                  <a:lnTo>
                    <a:pt x="79" y="354"/>
                  </a:lnTo>
                  <a:lnTo>
                    <a:pt x="74" y="358"/>
                  </a:lnTo>
                  <a:lnTo>
                    <a:pt x="75" y="361"/>
                  </a:lnTo>
                  <a:lnTo>
                    <a:pt x="74" y="366"/>
                  </a:lnTo>
                  <a:lnTo>
                    <a:pt x="75" y="369"/>
                  </a:lnTo>
                  <a:lnTo>
                    <a:pt x="75" y="373"/>
                  </a:lnTo>
                  <a:lnTo>
                    <a:pt x="78" y="374"/>
                  </a:lnTo>
                  <a:lnTo>
                    <a:pt x="80" y="374"/>
                  </a:lnTo>
                  <a:lnTo>
                    <a:pt x="81" y="375"/>
                  </a:lnTo>
                  <a:lnTo>
                    <a:pt x="81" y="376"/>
                  </a:lnTo>
                  <a:lnTo>
                    <a:pt x="75" y="376"/>
                  </a:lnTo>
                  <a:lnTo>
                    <a:pt x="74" y="375"/>
                  </a:lnTo>
                  <a:lnTo>
                    <a:pt x="73" y="374"/>
                  </a:lnTo>
                  <a:lnTo>
                    <a:pt x="69" y="373"/>
                  </a:lnTo>
                  <a:lnTo>
                    <a:pt x="67" y="372"/>
                  </a:lnTo>
                  <a:lnTo>
                    <a:pt x="62" y="370"/>
                  </a:lnTo>
                  <a:lnTo>
                    <a:pt x="55" y="361"/>
                  </a:lnTo>
                  <a:lnTo>
                    <a:pt x="51" y="360"/>
                  </a:lnTo>
                  <a:lnTo>
                    <a:pt x="53" y="358"/>
                  </a:lnTo>
                  <a:lnTo>
                    <a:pt x="51" y="356"/>
                  </a:lnTo>
                  <a:lnTo>
                    <a:pt x="53" y="354"/>
                  </a:lnTo>
                  <a:lnTo>
                    <a:pt x="51" y="354"/>
                  </a:lnTo>
                  <a:lnTo>
                    <a:pt x="50" y="349"/>
                  </a:lnTo>
                  <a:lnTo>
                    <a:pt x="50" y="346"/>
                  </a:lnTo>
                  <a:lnTo>
                    <a:pt x="53" y="345"/>
                  </a:lnTo>
                  <a:lnTo>
                    <a:pt x="59" y="343"/>
                  </a:lnTo>
                  <a:lnTo>
                    <a:pt x="55" y="340"/>
                  </a:lnTo>
                  <a:lnTo>
                    <a:pt x="55" y="337"/>
                  </a:lnTo>
                  <a:lnTo>
                    <a:pt x="53" y="334"/>
                  </a:lnTo>
                  <a:lnTo>
                    <a:pt x="54" y="332"/>
                  </a:lnTo>
                  <a:lnTo>
                    <a:pt x="56" y="332"/>
                  </a:lnTo>
                  <a:lnTo>
                    <a:pt x="56" y="331"/>
                  </a:lnTo>
                  <a:lnTo>
                    <a:pt x="55" y="330"/>
                  </a:lnTo>
                  <a:lnTo>
                    <a:pt x="53" y="328"/>
                  </a:lnTo>
                  <a:lnTo>
                    <a:pt x="51" y="327"/>
                  </a:lnTo>
                  <a:lnTo>
                    <a:pt x="48" y="327"/>
                  </a:lnTo>
                  <a:lnTo>
                    <a:pt x="47" y="326"/>
                  </a:lnTo>
                  <a:lnTo>
                    <a:pt x="48" y="325"/>
                  </a:lnTo>
                  <a:lnTo>
                    <a:pt x="47" y="324"/>
                  </a:lnTo>
                  <a:lnTo>
                    <a:pt x="49" y="319"/>
                  </a:lnTo>
                  <a:lnTo>
                    <a:pt x="45" y="316"/>
                  </a:lnTo>
                  <a:lnTo>
                    <a:pt x="44" y="316"/>
                  </a:lnTo>
                  <a:lnTo>
                    <a:pt x="44" y="314"/>
                  </a:lnTo>
                  <a:lnTo>
                    <a:pt x="44" y="313"/>
                  </a:lnTo>
                  <a:lnTo>
                    <a:pt x="45" y="313"/>
                  </a:lnTo>
                  <a:lnTo>
                    <a:pt x="47" y="310"/>
                  </a:lnTo>
                  <a:lnTo>
                    <a:pt x="43" y="304"/>
                  </a:lnTo>
                  <a:lnTo>
                    <a:pt x="43" y="303"/>
                  </a:lnTo>
                  <a:lnTo>
                    <a:pt x="42" y="303"/>
                  </a:lnTo>
                  <a:lnTo>
                    <a:pt x="38" y="300"/>
                  </a:lnTo>
                  <a:lnTo>
                    <a:pt x="35" y="298"/>
                  </a:lnTo>
                  <a:lnTo>
                    <a:pt x="36" y="294"/>
                  </a:lnTo>
                  <a:lnTo>
                    <a:pt x="32" y="289"/>
                  </a:lnTo>
                  <a:lnTo>
                    <a:pt x="29" y="288"/>
                  </a:lnTo>
                  <a:lnTo>
                    <a:pt x="26" y="286"/>
                  </a:lnTo>
                  <a:lnTo>
                    <a:pt x="25" y="282"/>
                  </a:lnTo>
                  <a:lnTo>
                    <a:pt x="23" y="280"/>
                  </a:lnTo>
                  <a:lnTo>
                    <a:pt x="21" y="280"/>
                  </a:lnTo>
                  <a:lnTo>
                    <a:pt x="19" y="279"/>
                  </a:lnTo>
                  <a:lnTo>
                    <a:pt x="19" y="277"/>
                  </a:lnTo>
                  <a:lnTo>
                    <a:pt x="17" y="274"/>
                  </a:lnTo>
                  <a:lnTo>
                    <a:pt x="17" y="273"/>
                  </a:lnTo>
                  <a:lnTo>
                    <a:pt x="15" y="273"/>
                  </a:lnTo>
                  <a:lnTo>
                    <a:pt x="13" y="271"/>
                  </a:lnTo>
                  <a:lnTo>
                    <a:pt x="13" y="268"/>
                  </a:lnTo>
                  <a:lnTo>
                    <a:pt x="12" y="270"/>
                  </a:lnTo>
                  <a:lnTo>
                    <a:pt x="11" y="268"/>
                  </a:lnTo>
                  <a:lnTo>
                    <a:pt x="11" y="266"/>
                  </a:lnTo>
                  <a:lnTo>
                    <a:pt x="9" y="265"/>
                  </a:lnTo>
                  <a:lnTo>
                    <a:pt x="9" y="259"/>
                  </a:lnTo>
                  <a:lnTo>
                    <a:pt x="8" y="256"/>
                  </a:lnTo>
                  <a:lnTo>
                    <a:pt x="5" y="247"/>
                  </a:lnTo>
                  <a:lnTo>
                    <a:pt x="3" y="244"/>
                  </a:lnTo>
                  <a:lnTo>
                    <a:pt x="3" y="242"/>
                  </a:lnTo>
                  <a:lnTo>
                    <a:pt x="0" y="238"/>
                  </a:lnTo>
                  <a:lnTo>
                    <a:pt x="1" y="219"/>
                  </a:lnTo>
                  <a:lnTo>
                    <a:pt x="3" y="213"/>
                  </a:lnTo>
                  <a:lnTo>
                    <a:pt x="3" y="211"/>
                  </a:lnTo>
                  <a:lnTo>
                    <a:pt x="2" y="210"/>
                  </a:lnTo>
                  <a:lnTo>
                    <a:pt x="2" y="208"/>
                  </a:lnTo>
                  <a:lnTo>
                    <a:pt x="7" y="201"/>
                  </a:lnTo>
                  <a:lnTo>
                    <a:pt x="6" y="200"/>
                  </a:lnTo>
                  <a:lnTo>
                    <a:pt x="8" y="196"/>
                  </a:lnTo>
                  <a:lnTo>
                    <a:pt x="9" y="195"/>
                  </a:lnTo>
                  <a:lnTo>
                    <a:pt x="11" y="194"/>
                  </a:lnTo>
                  <a:lnTo>
                    <a:pt x="12" y="193"/>
                  </a:lnTo>
                  <a:lnTo>
                    <a:pt x="14" y="194"/>
                  </a:lnTo>
                  <a:lnTo>
                    <a:pt x="19" y="193"/>
                  </a:lnTo>
                  <a:lnTo>
                    <a:pt x="23" y="190"/>
                  </a:lnTo>
                  <a:lnTo>
                    <a:pt x="25" y="190"/>
                  </a:lnTo>
                  <a:lnTo>
                    <a:pt x="27" y="190"/>
                  </a:lnTo>
                  <a:lnTo>
                    <a:pt x="29" y="192"/>
                  </a:lnTo>
                  <a:lnTo>
                    <a:pt x="29" y="195"/>
                  </a:lnTo>
                  <a:lnTo>
                    <a:pt x="30" y="196"/>
                  </a:lnTo>
                  <a:lnTo>
                    <a:pt x="30" y="199"/>
                  </a:lnTo>
                  <a:lnTo>
                    <a:pt x="31" y="200"/>
                  </a:lnTo>
                  <a:lnTo>
                    <a:pt x="33" y="201"/>
                  </a:lnTo>
                  <a:lnTo>
                    <a:pt x="33" y="204"/>
                  </a:lnTo>
                  <a:lnTo>
                    <a:pt x="35" y="205"/>
                  </a:lnTo>
                  <a:lnTo>
                    <a:pt x="33" y="208"/>
                  </a:lnTo>
                  <a:lnTo>
                    <a:pt x="35" y="211"/>
                  </a:lnTo>
                  <a:lnTo>
                    <a:pt x="35" y="213"/>
                  </a:lnTo>
                  <a:lnTo>
                    <a:pt x="37" y="216"/>
                  </a:lnTo>
                  <a:lnTo>
                    <a:pt x="37" y="217"/>
                  </a:lnTo>
                  <a:lnTo>
                    <a:pt x="35" y="214"/>
                  </a:lnTo>
                  <a:lnTo>
                    <a:pt x="32" y="216"/>
                  </a:lnTo>
                  <a:lnTo>
                    <a:pt x="32" y="218"/>
                  </a:lnTo>
                  <a:lnTo>
                    <a:pt x="33" y="220"/>
                  </a:lnTo>
                  <a:lnTo>
                    <a:pt x="32" y="223"/>
                  </a:lnTo>
                  <a:lnTo>
                    <a:pt x="33" y="234"/>
                  </a:lnTo>
                  <a:lnTo>
                    <a:pt x="35" y="236"/>
                  </a:lnTo>
                  <a:lnTo>
                    <a:pt x="38" y="238"/>
                  </a:lnTo>
                  <a:lnTo>
                    <a:pt x="42" y="243"/>
                  </a:lnTo>
                  <a:lnTo>
                    <a:pt x="45" y="244"/>
                  </a:lnTo>
                  <a:lnTo>
                    <a:pt x="48" y="244"/>
                  </a:lnTo>
                  <a:lnTo>
                    <a:pt x="51" y="241"/>
                  </a:lnTo>
                  <a:lnTo>
                    <a:pt x="53" y="238"/>
                  </a:lnTo>
                  <a:lnTo>
                    <a:pt x="53" y="234"/>
                  </a:lnTo>
                  <a:lnTo>
                    <a:pt x="51" y="229"/>
                  </a:lnTo>
                  <a:lnTo>
                    <a:pt x="50" y="226"/>
                  </a:lnTo>
                  <a:lnTo>
                    <a:pt x="50" y="224"/>
                  </a:lnTo>
                  <a:lnTo>
                    <a:pt x="50" y="220"/>
                  </a:lnTo>
                  <a:lnTo>
                    <a:pt x="48" y="218"/>
                  </a:lnTo>
                  <a:lnTo>
                    <a:pt x="48" y="216"/>
                  </a:lnTo>
                  <a:lnTo>
                    <a:pt x="44" y="212"/>
                  </a:lnTo>
                  <a:lnTo>
                    <a:pt x="44" y="210"/>
                  </a:lnTo>
                  <a:lnTo>
                    <a:pt x="43" y="207"/>
                  </a:lnTo>
                  <a:lnTo>
                    <a:pt x="43" y="202"/>
                  </a:lnTo>
                  <a:lnTo>
                    <a:pt x="48" y="198"/>
                  </a:lnTo>
                  <a:lnTo>
                    <a:pt x="61" y="195"/>
                  </a:lnTo>
                  <a:lnTo>
                    <a:pt x="61" y="194"/>
                  </a:lnTo>
                  <a:lnTo>
                    <a:pt x="61" y="192"/>
                  </a:lnTo>
                  <a:lnTo>
                    <a:pt x="63" y="194"/>
                  </a:lnTo>
                  <a:lnTo>
                    <a:pt x="71" y="184"/>
                  </a:lnTo>
                  <a:lnTo>
                    <a:pt x="74" y="178"/>
                  </a:lnTo>
                  <a:lnTo>
                    <a:pt x="74" y="170"/>
                  </a:lnTo>
                  <a:lnTo>
                    <a:pt x="79" y="170"/>
                  </a:lnTo>
                  <a:lnTo>
                    <a:pt x="85" y="175"/>
                  </a:lnTo>
                  <a:lnTo>
                    <a:pt x="85" y="177"/>
                  </a:lnTo>
                  <a:lnTo>
                    <a:pt x="87" y="180"/>
                  </a:lnTo>
                  <a:lnTo>
                    <a:pt x="87" y="183"/>
                  </a:lnTo>
                  <a:lnTo>
                    <a:pt x="95" y="182"/>
                  </a:lnTo>
                  <a:lnTo>
                    <a:pt x="97" y="182"/>
                  </a:lnTo>
                  <a:lnTo>
                    <a:pt x="99" y="187"/>
                  </a:lnTo>
                  <a:lnTo>
                    <a:pt x="101" y="186"/>
                  </a:lnTo>
                  <a:lnTo>
                    <a:pt x="99" y="184"/>
                  </a:lnTo>
                  <a:lnTo>
                    <a:pt x="108" y="182"/>
                  </a:lnTo>
                  <a:lnTo>
                    <a:pt x="108" y="184"/>
                  </a:lnTo>
                  <a:lnTo>
                    <a:pt x="109" y="184"/>
                  </a:lnTo>
                  <a:lnTo>
                    <a:pt x="109" y="187"/>
                  </a:lnTo>
                  <a:lnTo>
                    <a:pt x="110" y="190"/>
                  </a:lnTo>
                  <a:lnTo>
                    <a:pt x="111" y="192"/>
                  </a:lnTo>
                  <a:lnTo>
                    <a:pt x="113" y="189"/>
                  </a:lnTo>
                  <a:lnTo>
                    <a:pt x="115" y="187"/>
                  </a:lnTo>
                  <a:lnTo>
                    <a:pt x="119" y="187"/>
                  </a:lnTo>
                  <a:lnTo>
                    <a:pt x="120" y="186"/>
                  </a:lnTo>
                  <a:lnTo>
                    <a:pt x="128" y="186"/>
                  </a:lnTo>
                  <a:lnTo>
                    <a:pt x="133" y="188"/>
                  </a:lnTo>
                  <a:lnTo>
                    <a:pt x="138" y="186"/>
                  </a:lnTo>
                  <a:lnTo>
                    <a:pt x="140" y="187"/>
                  </a:lnTo>
                  <a:lnTo>
                    <a:pt x="143" y="184"/>
                  </a:lnTo>
                  <a:lnTo>
                    <a:pt x="144" y="182"/>
                  </a:lnTo>
                  <a:lnTo>
                    <a:pt x="146" y="182"/>
                  </a:lnTo>
                  <a:lnTo>
                    <a:pt x="150" y="181"/>
                  </a:lnTo>
                  <a:lnTo>
                    <a:pt x="150" y="184"/>
                  </a:lnTo>
                  <a:lnTo>
                    <a:pt x="152" y="183"/>
                  </a:lnTo>
                  <a:lnTo>
                    <a:pt x="153" y="180"/>
                  </a:lnTo>
                  <a:lnTo>
                    <a:pt x="155" y="178"/>
                  </a:lnTo>
                  <a:lnTo>
                    <a:pt x="155" y="176"/>
                  </a:lnTo>
                  <a:lnTo>
                    <a:pt x="156" y="175"/>
                  </a:lnTo>
                  <a:lnTo>
                    <a:pt x="153" y="172"/>
                  </a:lnTo>
                  <a:lnTo>
                    <a:pt x="155" y="170"/>
                  </a:lnTo>
                  <a:lnTo>
                    <a:pt x="150" y="170"/>
                  </a:lnTo>
                  <a:lnTo>
                    <a:pt x="150" y="168"/>
                  </a:lnTo>
                  <a:lnTo>
                    <a:pt x="149" y="165"/>
                  </a:lnTo>
                  <a:lnTo>
                    <a:pt x="147" y="165"/>
                  </a:lnTo>
                  <a:lnTo>
                    <a:pt x="147" y="164"/>
                  </a:lnTo>
                  <a:lnTo>
                    <a:pt x="149" y="162"/>
                  </a:lnTo>
                  <a:lnTo>
                    <a:pt x="147" y="152"/>
                  </a:lnTo>
                  <a:lnTo>
                    <a:pt x="150" y="150"/>
                  </a:lnTo>
                  <a:lnTo>
                    <a:pt x="151" y="148"/>
                  </a:lnTo>
                  <a:lnTo>
                    <a:pt x="153" y="146"/>
                  </a:lnTo>
                  <a:lnTo>
                    <a:pt x="157" y="144"/>
                  </a:lnTo>
                  <a:lnTo>
                    <a:pt x="158" y="141"/>
                  </a:lnTo>
                  <a:lnTo>
                    <a:pt x="162" y="141"/>
                  </a:lnTo>
                  <a:lnTo>
                    <a:pt x="164" y="141"/>
                  </a:lnTo>
                  <a:lnTo>
                    <a:pt x="163" y="141"/>
                  </a:lnTo>
                  <a:lnTo>
                    <a:pt x="167" y="141"/>
                  </a:lnTo>
                  <a:lnTo>
                    <a:pt x="173" y="140"/>
                  </a:lnTo>
                  <a:lnTo>
                    <a:pt x="177" y="135"/>
                  </a:lnTo>
                  <a:lnTo>
                    <a:pt x="185" y="135"/>
                  </a:lnTo>
                  <a:lnTo>
                    <a:pt x="192" y="139"/>
                  </a:lnTo>
                  <a:lnTo>
                    <a:pt x="200" y="138"/>
                  </a:lnTo>
                  <a:lnTo>
                    <a:pt x="205" y="133"/>
                  </a:lnTo>
                  <a:lnTo>
                    <a:pt x="206" y="130"/>
                  </a:lnTo>
                  <a:lnTo>
                    <a:pt x="207" y="132"/>
                  </a:lnTo>
                  <a:lnTo>
                    <a:pt x="206" y="135"/>
                  </a:lnTo>
                  <a:lnTo>
                    <a:pt x="209" y="138"/>
                  </a:lnTo>
                  <a:lnTo>
                    <a:pt x="207" y="145"/>
                  </a:lnTo>
                  <a:lnTo>
                    <a:pt x="210" y="145"/>
                  </a:lnTo>
                  <a:lnTo>
                    <a:pt x="212" y="145"/>
                  </a:lnTo>
                  <a:lnTo>
                    <a:pt x="218" y="141"/>
                  </a:lnTo>
                  <a:lnTo>
                    <a:pt x="221" y="138"/>
                  </a:lnTo>
                  <a:lnTo>
                    <a:pt x="223" y="123"/>
                  </a:lnTo>
                  <a:lnTo>
                    <a:pt x="224" y="120"/>
                  </a:lnTo>
                  <a:lnTo>
                    <a:pt x="225" y="114"/>
                  </a:lnTo>
                  <a:lnTo>
                    <a:pt x="227" y="111"/>
                  </a:lnTo>
                  <a:lnTo>
                    <a:pt x="227" y="108"/>
                  </a:lnTo>
                  <a:lnTo>
                    <a:pt x="229" y="104"/>
                  </a:lnTo>
                  <a:lnTo>
                    <a:pt x="231" y="98"/>
                  </a:lnTo>
                  <a:lnTo>
                    <a:pt x="234" y="93"/>
                  </a:lnTo>
                  <a:lnTo>
                    <a:pt x="233" y="90"/>
                  </a:lnTo>
                  <a:lnTo>
                    <a:pt x="234" y="86"/>
                  </a:lnTo>
                  <a:lnTo>
                    <a:pt x="237" y="87"/>
                  </a:lnTo>
                  <a:lnTo>
                    <a:pt x="240" y="80"/>
                  </a:lnTo>
                  <a:lnTo>
                    <a:pt x="248" y="73"/>
                  </a:lnTo>
                  <a:lnTo>
                    <a:pt x="253" y="63"/>
                  </a:lnTo>
                  <a:lnTo>
                    <a:pt x="255" y="63"/>
                  </a:lnTo>
                  <a:lnTo>
                    <a:pt x="259" y="64"/>
                  </a:lnTo>
                  <a:lnTo>
                    <a:pt x="261" y="66"/>
                  </a:lnTo>
                  <a:lnTo>
                    <a:pt x="265" y="68"/>
                  </a:lnTo>
                  <a:lnTo>
                    <a:pt x="266" y="66"/>
                  </a:lnTo>
                  <a:lnTo>
                    <a:pt x="269" y="61"/>
                  </a:lnTo>
                  <a:lnTo>
                    <a:pt x="270" y="61"/>
                  </a:lnTo>
                  <a:lnTo>
                    <a:pt x="272" y="64"/>
                  </a:lnTo>
                  <a:lnTo>
                    <a:pt x="273" y="63"/>
                  </a:lnTo>
                  <a:lnTo>
                    <a:pt x="275" y="64"/>
                  </a:lnTo>
                  <a:lnTo>
                    <a:pt x="277" y="63"/>
                  </a:lnTo>
                  <a:lnTo>
                    <a:pt x="279" y="64"/>
                  </a:lnTo>
                  <a:lnTo>
                    <a:pt x="282" y="69"/>
                  </a:lnTo>
                  <a:lnTo>
                    <a:pt x="290" y="78"/>
                  </a:lnTo>
                  <a:lnTo>
                    <a:pt x="295" y="81"/>
                  </a:lnTo>
                  <a:lnTo>
                    <a:pt x="302" y="76"/>
                  </a:lnTo>
                  <a:lnTo>
                    <a:pt x="303" y="72"/>
                  </a:lnTo>
                  <a:lnTo>
                    <a:pt x="302" y="66"/>
                  </a:lnTo>
                  <a:lnTo>
                    <a:pt x="307" y="57"/>
                  </a:lnTo>
                  <a:lnTo>
                    <a:pt x="312" y="52"/>
                  </a:lnTo>
                  <a:lnTo>
                    <a:pt x="307" y="39"/>
                  </a:lnTo>
                  <a:lnTo>
                    <a:pt x="313" y="21"/>
                  </a:lnTo>
                  <a:lnTo>
                    <a:pt x="318" y="21"/>
                  </a:lnTo>
                  <a:lnTo>
                    <a:pt x="325" y="18"/>
                  </a:lnTo>
                  <a:lnTo>
                    <a:pt x="330" y="16"/>
                  </a:lnTo>
                  <a:lnTo>
                    <a:pt x="335" y="14"/>
                  </a:lnTo>
                  <a:lnTo>
                    <a:pt x="337" y="10"/>
                  </a:lnTo>
                  <a:lnTo>
                    <a:pt x="335" y="8"/>
                  </a:lnTo>
                  <a:lnTo>
                    <a:pt x="336" y="6"/>
                  </a:lnTo>
                  <a:lnTo>
                    <a:pt x="341" y="1"/>
                  </a:lnTo>
                  <a:lnTo>
                    <a:pt x="343" y="0"/>
                  </a:lnTo>
                  <a:lnTo>
                    <a:pt x="345" y="3"/>
                  </a:lnTo>
                  <a:lnTo>
                    <a:pt x="349" y="2"/>
                  </a:lnTo>
                  <a:lnTo>
                    <a:pt x="371" y="4"/>
                  </a:lnTo>
                  <a:lnTo>
                    <a:pt x="384" y="10"/>
                  </a:lnTo>
                  <a:lnTo>
                    <a:pt x="390" y="22"/>
                  </a:lnTo>
                  <a:lnTo>
                    <a:pt x="393" y="25"/>
                  </a:lnTo>
                  <a:lnTo>
                    <a:pt x="393" y="2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898" name="Freeform 1057"/>
            <p:cNvSpPr>
              <a:spLocks noChangeAspect="1"/>
            </p:cNvSpPr>
            <p:nvPr/>
          </p:nvSpPr>
          <p:spPr bwMode="auto">
            <a:xfrm>
              <a:off x="2531" y="2192"/>
              <a:ext cx="245" cy="188"/>
            </a:xfrm>
            <a:custGeom>
              <a:avLst/>
              <a:gdLst>
                <a:gd name="T0" fmla="*/ 1 w 489"/>
                <a:gd name="T1" fmla="*/ 1 h 376"/>
                <a:gd name="T2" fmla="*/ 1 w 489"/>
                <a:gd name="T3" fmla="*/ 1 h 376"/>
                <a:gd name="T4" fmla="*/ 1 w 489"/>
                <a:gd name="T5" fmla="*/ 1 h 376"/>
                <a:gd name="T6" fmla="*/ 1 w 489"/>
                <a:gd name="T7" fmla="*/ 1 h 376"/>
                <a:gd name="T8" fmla="*/ 1 w 489"/>
                <a:gd name="T9" fmla="*/ 1 h 376"/>
                <a:gd name="T10" fmla="*/ 1 w 489"/>
                <a:gd name="T11" fmla="*/ 1 h 376"/>
                <a:gd name="T12" fmla="*/ 1 w 489"/>
                <a:gd name="T13" fmla="*/ 1 h 376"/>
                <a:gd name="T14" fmla="*/ 1 w 489"/>
                <a:gd name="T15" fmla="*/ 1 h 376"/>
                <a:gd name="T16" fmla="*/ 1 w 489"/>
                <a:gd name="T17" fmla="*/ 1 h 376"/>
                <a:gd name="T18" fmla="*/ 1 w 489"/>
                <a:gd name="T19" fmla="*/ 1 h 376"/>
                <a:gd name="T20" fmla="*/ 1 w 489"/>
                <a:gd name="T21" fmla="*/ 1 h 376"/>
                <a:gd name="T22" fmla="*/ 1 w 489"/>
                <a:gd name="T23" fmla="*/ 1 h 376"/>
                <a:gd name="T24" fmla="*/ 1 w 489"/>
                <a:gd name="T25" fmla="*/ 1 h 376"/>
                <a:gd name="T26" fmla="*/ 1 w 489"/>
                <a:gd name="T27" fmla="*/ 1 h 376"/>
                <a:gd name="T28" fmla="*/ 1 w 489"/>
                <a:gd name="T29" fmla="*/ 1 h 376"/>
                <a:gd name="T30" fmla="*/ 1 w 489"/>
                <a:gd name="T31" fmla="*/ 1 h 376"/>
                <a:gd name="T32" fmla="*/ 1 w 489"/>
                <a:gd name="T33" fmla="*/ 1 h 376"/>
                <a:gd name="T34" fmla="*/ 1 w 489"/>
                <a:gd name="T35" fmla="*/ 1 h 376"/>
                <a:gd name="T36" fmla="*/ 1 w 489"/>
                <a:gd name="T37" fmla="*/ 1 h 376"/>
                <a:gd name="T38" fmla="*/ 1 w 489"/>
                <a:gd name="T39" fmla="*/ 1 h 376"/>
                <a:gd name="T40" fmla="*/ 1 w 489"/>
                <a:gd name="T41" fmla="*/ 1 h 376"/>
                <a:gd name="T42" fmla="*/ 1 w 489"/>
                <a:gd name="T43" fmla="*/ 1 h 376"/>
                <a:gd name="T44" fmla="*/ 1 w 489"/>
                <a:gd name="T45" fmla="*/ 1 h 376"/>
                <a:gd name="T46" fmla="*/ 1 w 489"/>
                <a:gd name="T47" fmla="*/ 1 h 376"/>
                <a:gd name="T48" fmla="*/ 1 w 489"/>
                <a:gd name="T49" fmla="*/ 1 h 376"/>
                <a:gd name="T50" fmla="*/ 1 w 489"/>
                <a:gd name="T51" fmla="*/ 1 h 376"/>
                <a:gd name="T52" fmla="*/ 1 w 489"/>
                <a:gd name="T53" fmla="*/ 1 h 376"/>
                <a:gd name="T54" fmla="*/ 1 w 489"/>
                <a:gd name="T55" fmla="*/ 1 h 376"/>
                <a:gd name="T56" fmla="*/ 1 w 489"/>
                <a:gd name="T57" fmla="*/ 1 h 376"/>
                <a:gd name="T58" fmla="*/ 1 w 489"/>
                <a:gd name="T59" fmla="*/ 1 h 376"/>
                <a:gd name="T60" fmla="*/ 1 w 489"/>
                <a:gd name="T61" fmla="*/ 1 h 376"/>
                <a:gd name="T62" fmla="*/ 1 w 489"/>
                <a:gd name="T63" fmla="*/ 1 h 376"/>
                <a:gd name="T64" fmla="*/ 1 w 489"/>
                <a:gd name="T65" fmla="*/ 1 h 376"/>
                <a:gd name="T66" fmla="*/ 1 w 489"/>
                <a:gd name="T67" fmla="*/ 1 h 376"/>
                <a:gd name="T68" fmla="*/ 1 w 489"/>
                <a:gd name="T69" fmla="*/ 1 h 376"/>
                <a:gd name="T70" fmla="*/ 1 w 489"/>
                <a:gd name="T71" fmla="*/ 1 h 376"/>
                <a:gd name="T72" fmla="*/ 1 w 489"/>
                <a:gd name="T73" fmla="*/ 1 h 376"/>
                <a:gd name="T74" fmla="*/ 1 w 489"/>
                <a:gd name="T75" fmla="*/ 1 h 376"/>
                <a:gd name="T76" fmla="*/ 1 w 489"/>
                <a:gd name="T77" fmla="*/ 1 h 376"/>
                <a:gd name="T78" fmla="*/ 1 w 489"/>
                <a:gd name="T79" fmla="*/ 1 h 376"/>
                <a:gd name="T80" fmla="*/ 1 w 489"/>
                <a:gd name="T81" fmla="*/ 1 h 376"/>
                <a:gd name="T82" fmla="*/ 1 w 489"/>
                <a:gd name="T83" fmla="*/ 1 h 376"/>
                <a:gd name="T84" fmla="*/ 1 w 489"/>
                <a:gd name="T85" fmla="*/ 1 h 376"/>
                <a:gd name="T86" fmla="*/ 1 w 489"/>
                <a:gd name="T87" fmla="*/ 1 h 376"/>
                <a:gd name="T88" fmla="*/ 1 w 489"/>
                <a:gd name="T89" fmla="*/ 1 h 376"/>
                <a:gd name="T90" fmla="*/ 1 w 489"/>
                <a:gd name="T91" fmla="*/ 1 h 376"/>
                <a:gd name="T92" fmla="*/ 1 w 489"/>
                <a:gd name="T93" fmla="*/ 1 h 376"/>
                <a:gd name="T94" fmla="*/ 1 w 489"/>
                <a:gd name="T95" fmla="*/ 1 h 376"/>
                <a:gd name="T96" fmla="*/ 1 w 489"/>
                <a:gd name="T97" fmla="*/ 1 h 376"/>
                <a:gd name="T98" fmla="*/ 1 w 489"/>
                <a:gd name="T99" fmla="*/ 1 h 376"/>
                <a:gd name="T100" fmla="*/ 1 w 489"/>
                <a:gd name="T101" fmla="*/ 1 h 376"/>
                <a:gd name="T102" fmla="*/ 1 w 489"/>
                <a:gd name="T103" fmla="*/ 1 h 376"/>
                <a:gd name="T104" fmla="*/ 1 w 489"/>
                <a:gd name="T105" fmla="*/ 1 h 376"/>
                <a:gd name="T106" fmla="*/ 1 w 489"/>
                <a:gd name="T107" fmla="*/ 1 h 376"/>
                <a:gd name="T108" fmla="*/ 1 w 489"/>
                <a:gd name="T109" fmla="*/ 1 h 376"/>
                <a:gd name="T110" fmla="*/ 1 w 489"/>
                <a:gd name="T111" fmla="*/ 1 h 376"/>
                <a:gd name="T112" fmla="*/ 1 w 489"/>
                <a:gd name="T113" fmla="*/ 1 h 376"/>
                <a:gd name="T114" fmla="*/ 1 w 489"/>
                <a:gd name="T115" fmla="*/ 1 h 376"/>
                <a:gd name="T116" fmla="*/ 1 w 489"/>
                <a:gd name="T117" fmla="*/ 1 h 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89" h="376">
                  <a:moveTo>
                    <a:pt x="489" y="238"/>
                  </a:moveTo>
                  <a:lnTo>
                    <a:pt x="487" y="240"/>
                  </a:lnTo>
                  <a:lnTo>
                    <a:pt x="485" y="238"/>
                  </a:lnTo>
                  <a:lnTo>
                    <a:pt x="482" y="236"/>
                  </a:lnTo>
                  <a:lnTo>
                    <a:pt x="480" y="230"/>
                  </a:lnTo>
                  <a:lnTo>
                    <a:pt x="477" y="230"/>
                  </a:lnTo>
                  <a:lnTo>
                    <a:pt x="474" y="230"/>
                  </a:lnTo>
                  <a:lnTo>
                    <a:pt x="473" y="232"/>
                  </a:lnTo>
                  <a:lnTo>
                    <a:pt x="476" y="231"/>
                  </a:lnTo>
                  <a:lnTo>
                    <a:pt x="477" y="232"/>
                  </a:lnTo>
                  <a:lnTo>
                    <a:pt x="476" y="236"/>
                  </a:lnTo>
                  <a:lnTo>
                    <a:pt x="473" y="238"/>
                  </a:lnTo>
                  <a:lnTo>
                    <a:pt x="464" y="242"/>
                  </a:lnTo>
                  <a:lnTo>
                    <a:pt x="452" y="242"/>
                  </a:lnTo>
                  <a:lnTo>
                    <a:pt x="449" y="240"/>
                  </a:lnTo>
                  <a:lnTo>
                    <a:pt x="445" y="236"/>
                  </a:lnTo>
                  <a:lnTo>
                    <a:pt x="444" y="231"/>
                  </a:lnTo>
                  <a:lnTo>
                    <a:pt x="441" y="228"/>
                  </a:lnTo>
                  <a:lnTo>
                    <a:pt x="440" y="217"/>
                  </a:lnTo>
                  <a:lnTo>
                    <a:pt x="437" y="212"/>
                  </a:lnTo>
                  <a:lnTo>
                    <a:pt x="434" y="212"/>
                  </a:lnTo>
                  <a:lnTo>
                    <a:pt x="438" y="217"/>
                  </a:lnTo>
                  <a:lnTo>
                    <a:pt x="440" y="222"/>
                  </a:lnTo>
                  <a:lnTo>
                    <a:pt x="439" y="224"/>
                  </a:lnTo>
                  <a:lnTo>
                    <a:pt x="439" y="225"/>
                  </a:lnTo>
                  <a:lnTo>
                    <a:pt x="439" y="229"/>
                  </a:lnTo>
                  <a:lnTo>
                    <a:pt x="440" y="231"/>
                  </a:lnTo>
                  <a:lnTo>
                    <a:pt x="439" y="235"/>
                  </a:lnTo>
                  <a:lnTo>
                    <a:pt x="438" y="236"/>
                  </a:lnTo>
                  <a:lnTo>
                    <a:pt x="438" y="240"/>
                  </a:lnTo>
                  <a:lnTo>
                    <a:pt x="439" y="242"/>
                  </a:lnTo>
                  <a:lnTo>
                    <a:pt x="438" y="247"/>
                  </a:lnTo>
                  <a:lnTo>
                    <a:pt x="435" y="250"/>
                  </a:lnTo>
                  <a:lnTo>
                    <a:pt x="435" y="256"/>
                  </a:lnTo>
                  <a:lnTo>
                    <a:pt x="435" y="259"/>
                  </a:lnTo>
                  <a:lnTo>
                    <a:pt x="439" y="260"/>
                  </a:lnTo>
                  <a:lnTo>
                    <a:pt x="440" y="265"/>
                  </a:lnTo>
                  <a:lnTo>
                    <a:pt x="441" y="270"/>
                  </a:lnTo>
                  <a:lnTo>
                    <a:pt x="439" y="272"/>
                  </a:lnTo>
                  <a:lnTo>
                    <a:pt x="439" y="274"/>
                  </a:lnTo>
                  <a:lnTo>
                    <a:pt x="432" y="279"/>
                  </a:lnTo>
                  <a:lnTo>
                    <a:pt x="432" y="284"/>
                  </a:lnTo>
                  <a:lnTo>
                    <a:pt x="429" y="285"/>
                  </a:lnTo>
                  <a:lnTo>
                    <a:pt x="427" y="283"/>
                  </a:lnTo>
                  <a:lnTo>
                    <a:pt x="419" y="280"/>
                  </a:lnTo>
                  <a:lnTo>
                    <a:pt x="409" y="280"/>
                  </a:lnTo>
                  <a:lnTo>
                    <a:pt x="408" y="280"/>
                  </a:lnTo>
                  <a:lnTo>
                    <a:pt x="404" y="277"/>
                  </a:lnTo>
                  <a:lnTo>
                    <a:pt x="399" y="279"/>
                  </a:lnTo>
                  <a:lnTo>
                    <a:pt x="396" y="279"/>
                  </a:lnTo>
                  <a:lnTo>
                    <a:pt x="395" y="280"/>
                  </a:lnTo>
                  <a:lnTo>
                    <a:pt x="395" y="283"/>
                  </a:lnTo>
                  <a:lnTo>
                    <a:pt x="391" y="285"/>
                  </a:lnTo>
                  <a:lnTo>
                    <a:pt x="391" y="286"/>
                  </a:lnTo>
                  <a:lnTo>
                    <a:pt x="385" y="290"/>
                  </a:lnTo>
                  <a:lnTo>
                    <a:pt x="379" y="291"/>
                  </a:lnTo>
                  <a:lnTo>
                    <a:pt x="378" y="291"/>
                  </a:lnTo>
                  <a:lnTo>
                    <a:pt x="378" y="289"/>
                  </a:lnTo>
                  <a:lnTo>
                    <a:pt x="378" y="288"/>
                  </a:lnTo>
                  <a:lnTo>
                    <a:pt x="372" y="282"/>
                  </a:lnTo>
                  <a:lnTo>
                    <a:pt x="371" y="273"/>
                  </a:lnTo>
                  <a:lnTo>
                    <a:pt x="369" y="274"/>
                  </a:lnTo>
                  <a:lnTo>
                    <a:pt x="369" y="280"/>
                  </a:lnTo>
                  <a:lnTo>
                    <a:pt x="368" y="279"/>
                  </a:lnTo>
                  <a:lnTo>
                    <a:pt x="367" y="280"/>
                  </a:lnTo>
                  <a:lnTo>
                    <a:pt x="368" y="283"/>
                  </a:lnTo>
                  <a:lnTo>
                    <a:pt x="368" y="286"/>
                  </a:lnTo>
                  <a:lnTo>
                    <a:pt x="371" y="289"/>
                  </a:lnTo>
                  <a:lnTo>
                    <a:pt x="371" y="290"/>
                  </a:lnTo>
                  <a:lnTo>
                    <a:pt x="373" y="291"/>
                  </a:lnTo>
                  <a:lnTo>
                    <a:pt x="373" y="295"/>
                  </a:lnTo>
                  <a:lnTo>
                    <a:pt x="372" y="295"/>
                  </a:lnTo>
                  <a:lnTo>
                    <a:pt x="368" y="292"/>
                  </a:lnTo>
                  <a:lnTo>
                    <a:pt x="365" y="285"/>
                  </a:lnTo>
                  <a:lnTo>
                    <a:pt x="363" y="285"/>
                  </a:lnTo>
                  <a:lnTo>
                    <a:pt x="362" y="285"/>
                  </a:lnTo>
                  <a:lnTo>
                    <a:pt x="362" y="286"/>
                  </a:lnTo>
                  <a:lnTo>
                    <a:pt x="365" y="294"/>
                  </a:lnTo>
                  <a:lnTo>
                    <a:pt x="363" y="294"/>
                  </a:lnTo>
                  <a:lnTo>
                    <a:pt x="360" y="291"/>
                  </a:lnTo>
                  <a:lnTo>
                    <a:pt x="357" y="292"/>
                  </a:lnTo>
                  <a:lnTo>
                    <a:pt x="357" y="294"/>
                  </a:lnTo>
                  <a:lnTo>
                    <a:pt x="359" y="296"/>
                  </a:lnTo>
                  <a:lnTo>
                    <a:pt x="362" y="297"/>
                  </a:lnTo>
                  <a:lnTo>
                    <a:pt x="363" y="300"/>
                  </a:lnTo>
                  <a:lnTo>
                    <a:pt x="365" y="302"/>
                  </a:lnTo>
                  <a:lnTo>
                    <a:pt x="367" y="303"/>
                  </a:lnTo>
                  <a:lnTo>
                    <a:pt x="367" y="304"/>
                  </a:lnTo>
                  <a:lnTo>
                    <a:pt x="363" y="308"/>
                  </a:lnTo>
                  <a:lnTo>
                    <a:pt x="361" y="308"/>
                  </a:lnTo>
                  <a:lnTo>
                    <a:pt x="359" y="307"/>
                  </a:lnTo>
                  <a:lnTo>
                    <a:pt x="355" y="310"/>
                  </a:lnTo>
                  <a:lnTo>
                    <a:pt x="355" y="313"/>
                  </a:lnTo>
                  <a:lnTo>
                    <a:pt x="344" y="315"/>
                  </a:lnTo>
                  <a:lnTo>
                    <a:pt x="343" y="316"/>
                  </a:lnTo>
                  <a:lnTo>
                    <a:pt x="337" y="319"/>
                  </a:lnTo>
                  <a:lnTo>
                    <a:pt x="336" y="319"/>
                  </a:lnTo>
                  <a:lnTo>
                    <a:pt x="331" y="322"/>
                  </a:lnTo>
                  <a:lnTo>
                    <a:pt x="330" y="326"/>
                  </a:lnTo>
                  <a:lnTo>
                    <a:pt x="323" y="327"/>
                  </a:lnTo>
                  <a:lnTo>
                    <a:pt x="317" y="325"/>
                  </a:lnTo>
                  <a:lnTo>
                    <a:pt x="315" y="326"/>
                  </a:lnTo>
                  <a:lnTo>
                    <a:pt x="312" y="325"/>
                  </a:lnTo>
                  <a:lnTo>
                    <a:pt x="307" y="326"/>
                  </a:lnTo>
                  <a:lnTo>
                    <a:pt x="303" y="322"/>
                  </a:lnTo>
                  <a:lnTo>
                    <a:pt x="301" y="319"/>
                  </a:lnTo>
                  <a:lnTo>
                    <a:pt x="301" y="314"/>
                  </a:lnTo>
                  <a:lnTo>
                    <a:pt x="303" y="313"/>
                  </a:lnTo>
                  <a:lnTo>
                    <a:pt x="306" y="308"/>
                  </a:lnTo>
                  <a:lnTo>
                    <a:pt x="307" y="306"/>
                  </a:lnTo>
                  <a:lnTo>
                    <a:pt x="306" y="303"/>
                  </a:lnTo>
                  <a:lnTo>
                    <a:pt x="307" y="302"/>
                  </a:lnTo>
                  <a:lnTo>
                    <a:pt x="305" y="300"/>
                  </a:lnTo>
                  <a:lnTo>
                    <a:pt x="303" y="301"/>
                  </a:lnTo>
                  <a:lnTo>
                    <a:pt x="301" y="306"/>
                  </a:lnTo>
                  <a:lnTo>
                    <a:pt x="300" y="304"/>
                  </a:lnTo>
                  <a:lnTo>
                    <a:pt x="301" y="302"/>
                  </a:lnTo>
                  <a:lnTo>
                    <a:pt x="303" y="298"/>
                  </a:lnTo>
                  <a:lnTo>
                    <a:pt x="303" y="294"/>
                  </a:lnTo>
                  <a:lnTo>
                    <a:pt x="307" y="294"/>
                  </a:lnTo>
                  <a:lnTo>
                    <a:pt x="309" y="289"/>
                  </a:lnTo>
                  <a:lnTo>
                    <a:pt x="308" y="286"/>
                  </a:lnTo>
                  <a:lnTo>
                    <a:pt x="311" y="285"/>
                  </a:lnTo>
                  <a:lnTo>
                    <a:pt x="307" y="283"/>
                  </a:lnTo>
                  <a:lnTo>
                    <a:pt x="307" y="288"/>
                  </a:lnTo>
                  <a:lnTo>
                    <a:pt x="308" y="289"/>
                  </a:lnTo>
                  <a:lnTo>
                    <a:pt x="307" y="292"/>
                  </a:lnTo>
                  <a:lnTo>
                    <a:pt x="306" y="292"/>
                  </a:lnTo>
                  <a:lnTo>
                    <a:pt x="305" y="291"/>
                  </a:lnTo>
                  <a:lnTo>
                    <a:pt x="301" y="296"/>
                  </a:lnTo>
                  <a:lnTo>
                    <a:pt x="300" y="298"/>
                  </a:lnTo>
                  <a:lnTo>
                    <a:pt x="297" y="302"/>
                  </a:lnTo>
                  <a:lnTo>
                    <a:pt x="295" y="304"/>
                  </a:lnTo>
                  <a:lnTo>
                    <a:pt x="296" y="308"/>
                  </a:lnTo>
                  <a:lnTo>
                    <a:pt x="294" y="318"/>
                  </a:lnTo>
                  <a:lnTo>
                    <a:pt x="294" y="320"/>
                  </a:lnTo>
                  <a:lnTo>
                    <a:pt x="291" y="319"/>
                  </a:lnTo>
                  <a:lnTo>
                    <a:pt x="290" y="321"/>
                  </a:lnTo>
                  <a:lnTo>
                    <a:pt x="291" y="322"/>
                  </a:lnTo>
                  <a:lnTo>
                    <a:pt x="293" y="321"/>
                  </a:lnTo>
                  <a:lnTo>
                    <a:pt x="294" y="322"/>
                  </a:lnTo>
                  <a:lnTo>
                    <a:pt x="294" y="326"/>
                  </a:lnTo>
                  <a:lnTo>
                    <a:pt x="293" y="326"/>
                  </a:lnTo>
                  <a:lnTo>
                    <a:pt x="290" y="326"/>
                  </a:lnTo>
                  <a:lnTo>
                    <a:pt x="288" y="325"/>
                  </a:lnTo>
                  <a:lnTo>
                    <a:pt x="289" y="322"/>
                  </a:lnTo>
                  <a:lnTo>
                    <a:pt x="288" y="321"/>
                  </a:lnTo>
                  <a:lnTo>
                    <a:pt x="287" y="321"/>
                  </a:lnTo>
                  <a:lnTo>
                    <a:pt x="284" y="320"/>
                  </a:lnTo>
                  <a:lnTo>
                    <a:pt x="287" y="318"/>
                  </a:lnTo>
                  <a:lnTo>
                    <a:pt x="287" y="316"/>
                  </a:lnTo>
                  <a:lnTo>
                    <a:pt x="285" y="316"/>
                  </a:lnTo>
                  <a:lnTo>
                    <a:pt x="284" y="318"/>
                  </a:lnTo>
                  <a:lnTo>
                    <a:pt x="283" y="320"/>
                  </a:lnTo>
                  <a:lnTo>
                    <a:pt x="282" y="321"/>
                  </a:lnTo>
                  <a:lnTo>
                    <a:pt x="278" y="320"/>
                  </a:lnTo>
                  <a:lnTo>
                    <a:pt x="275" y="319"/>
                  </a:lnTo>
                  <a:lnTo>
                    <a:pt x="275" y="316"/>
                  </a:lnTo>
                  <a:lnTo>
                    <a:pt x="273" y="315"/>
                  </a:lnTo>
                  <a:lnTo>
                    <a:pt x="272" y="315"/>
                  </a:lnTo>
                  <a:lnTo>
                    <a:pt x="272" y="314"/>
                  </a:lnTo>
                  <a:lnTo>
                    <a:pt x="270" y="312"/>
                  </a:lnTo>
                  <a:lnTo>
                    <a:pt x="269" y="308"/>
                  </a:lnTo>
                  <a:lnTo>
                    <a:pt x="271" y="306"/>
                  </a:lnTo>
                  <a:lnTo>
                    <a:pt x="269" y="306"/>
                  </a:lnTo>
                  <a:lnTo>
                    <a:pt x="267" y="304"/>
                  </a:lnTo>
                  <a:lnTo>
                    <a:pt x="266" y="306"/>
                  </a:lnTo>
                  <a:lnTo>
                    <a:pt x="261" y="302"/>
                  </a:lnTo>
                  <a:lnTo>
                    <a:pt x="263" y="300"/>
                  </a:lnTo>
                  <a:lnTo>
                    <a:pt x="260" y="297"/>
                  </a:lnTo>
                  <a:lnTo>
                    <a:pt x="260" y="296"/>
                  </a:lnTo>
                  <a:lnTo>
                    <a:pt x="261" y="291"/>
                  </a:lnTo>
                  <a:lnTo>
                    <a:pt x="259" y="290"/>
                  </a:lnTo>
                  <a:lnTo>
                    <a:pt x="261" y="288"/>
                  </a:lnTo>
                  <a:lnTo>
                    <a:pt x="260" y="285"/>
                  </a:lnTo>
                  <a:lnTo>
                    <a:pt x="266" y="277"/>
                  </a:lnTo>
                  <a:lnTo>
                    <a:pt x="261" y="279"/>
                  </a:lnTo>
                  <a:lnTo>
                    <a:pt x="260" y="278"/>
                  </a:lnTo>
                  <a:lnTo>
                    <a:pt x="259" y="279"/>
                  </a:lnTo>
                  <a:lnTo>
                    <a:pt x="258" y="283"/>
                  </a:lnTo>
                  <a:lnTo>
                    <a:pt x="257" y="284"/>
                  </a:lnTo>
                  <a:lnTo>
                    <a:pt x="255" y="284"/>
                  </a:lnTo>
                  <a:lnTo>
                    <a:pt x="253" y="286"/>
                  </a:lnTo>
                  <a:lnTo>
                    <a:pt x="251" y="286"/>
                  </a:lnTo>
                  <a:lnTo>
                    <a:pt x="251" y="288"/>
                  </a:lnTo>
                  <a:lnTo>
                    <a:pt x="251" y="290"/>
                  </a:lnTo>
                  <a:lnTo>
                    <a:pt x="248" y="291"/>
                  </a:lnTo>
                  <a:lnTo>
                    <a:pt x="247" y="291"/>
                  </a:lnTo>
                  <a:lnTo>
                    <a:pt x="245" y="289"/>
                  </a:lnTo>
                  <a:lnTo>
                    <a:pt x="241" y="288"/>
                  </a:lnTo>
                  <a:lnTo>
                    <a:pt x="237" y="288"/>
                  </a:lnTo>
                  <a:lnTo>
                    <a:pt x="236" y="285"/>
                  </a:lnTo>
                  <a:lnTo>
                    <a:pt x="225" y="280"/>
                  </a:lnTo>
                  <a:lnTo>
                    <a:pt x="222" y="277"/>
                  </a:lnTo>
                  <a:lnTo>
                    <a:pt x="219" y="271"/>
                  </a:lnTo>
                  <a:lnTo>
                    <a:pt x="217" y="270"/>
                  </a:lnTo>
                  <a:lnTo>
                    <a:pt x="216" y="266"/>
                  </a:lnTo>
                  <a:lnTo>
                    <a:pt x="217" y="265"/>
                  </a:lnTo>
                  <a:lnTo>
                    <a:pt x="216" y="262"/>
                  </a:lnTo>
                  <a:lnTo>
                    <a:pt x="217" y="259"/>
                  </a:lnTo>
                  <a:lnTo>
                    <a:pt x="215" y="255"/>
                  </a:lnTo>
                  <a:lnTo>
                    <a:pt x="213" y="255"/>
                  </a:lnTo>
                  <a:lnTo>
                    <a:pt x="215" y="252"/>
                  </a:lnTo>
                  <a:lnTo>
                    <a:pt x="213" y="250"/>
                  </a:lnTo>
                  <a:lnTo>
                    <a:pt x="209" y="249"/>
                  </a:lnTo>
                  <a:lnTo>
                    <a:pt x="207" y="246"/>
                  </a:lnTo>
                  <a:lnTo>
                    <a:pt x="210" y="243"/>
                  </a:lnTo>
                  <a:lnTo>
                    <a:pt x="206" y="242"/>
                  </a:lnTo>
                  <a:lnTo>
                    <a:pt x="201" y="242"/>
                  </a:lnTo>
                  <a:lnTo>
                    <a:pt x="203" y="240"/>
                  </a:lnTo>
                  <a:lnTo>
                    <a:pt x="203" y="238"/>
                  </a:lnTo>
                  <a:lnTo>
                    <a:pt x="201" y="236"/>
                  </a:lnTo>
                  <a:lnTo>
                    <a:pt x="199" y="237"/>
                  </a:lnTo>
                  <a:lnTo>
                    <a:pt x="201" y="238"/>
                  </a:lnTo>
                  <a:lnTo>
                    <a:pt x="201" y="240"/>
                  </a:lnTo>
                  <a:lnTo>
                    <a:pt x="198" y="240"/>
                  </a:lnTo>
                  <a:lnTo>
                    <a:pt x="198" y="241"/>
                  </a:lnTo>
                  <a:lnTo>
                    <a:pt x="201" y="243"/>
                  </a:lnTo>
                  <a:lnTo>
                    <a:pt x="206" y="243"/>
                  </a:lnTo>
                  <a:lnTo>
                    <a:pt x="207" y="244"/>
                  </a:lnTo>
                  <a:lnTo>
                    <a:pt x="206" y="247"/>
                  </a:lnTo>
                  <a:lnTo>
                    <a:pt x="207" y="249"/>
                  </a:lnTo>
                  <a:lnTo>
                    <a:pt x="213" y="253"/>
                  </a:lnTo>
                  <a:lnTo>
                    <a:pt x="211" y="258"/>
                  </a:lnTo>
                  <a:lnTo>
                    <a:pt x="211" y="260"/>
                  </a:lnTo>
                  <a:lnTo>
                    <a:pt x="213" y="261"/>
                  </a:lnTo>
                  <a:lnTo>
                    <a:pt x="207" y="264"/>
                  </a:lnTo>
                  <a:lnTo>
                    <a:pt x="204" y="266"/>
                  </a:lnTo>
                  <a:lnTo>
                    <a:pt x="204" y="267"/>
                  </a:lnTo>
                  <a:lnTo>
                    <a:pt x="203" y="270"/>
                  </a:lnTo>
                  <a:lnTo>
                    <a:pt x="203" y="273"/>
                  </a:lnTo>
                  <a:lnTo>
                    <a:pt x="203" y="276"/>
                  </a:lnTo>
                  <a:lnTo>
                    <a:pt x="204" y="277"/>
                  </a:lnTo>
                  <a:lnTo>
                    <a:pt x="206" y="292"/>
                  </a:lnTo>
                  <a:lnTo>
                    <a:pt x="207" y="294"/>
                  </a:lnTo>
                  <a:lnTo>
                    <a:pt x="210" y="295"/>
                  </a:lnTo>
                  <a:lnTo>
                    <a:pt x="212" y="296"/>
                  </a:lnTo>
                  <a:lnTo>
                    <a:pt x="215" y="296"/>
                  </a:lnTo>
                  <a:lnTo>
                    <a:pt x="218" y="298"/>
                  </a:lnTo>
                  <a:lnTo>
                    <a:pt x="223" y="301"/>
                  </a:lnTo>
                  <a:lnTo>
                    <a:pt x="225" y="307"/>
                  </a:lnTo>
                  <a:lnTo>
                    <a:pt x="224" y="310"/>
                  </a:lnTo>
                  <a:lnTo>
                    <a:pt x="223" y="312"/>
                  </a:lnTo>
                  <a:lnTo>
                    <a:pt x="219" y="308"/>
                  </a:lnTo>
                  <a:lnTo>
                    <a:pt x="218" y="309"/>
                  </a:lnTo>
                  <a:lnTo>
                    <a:pt x="218" y="312"/>
                  </a:lnTo>
                  <a:lnTo>
                    <a:pt x="221" y="313"/>
                  </a:lnTo>
                  <a:lnTo>
                    <a:pt x="219" y="316"/>
                  </a:lnTo>
                  <a:lnTo>
                    <a:pt x="217" y="318"/>
                  </a:lnTo>
                  <a:lnTo>
                    <a:pt x="217" y="319"/>
                  </a:lnTo>
                  <a:lnTo>
                    <a:pt x="217" y="320"/>
                  </a:lnTo>
                  <a:lnTo>
                    <a:pt x="221" y="321"/>
                  </a:lnTo>
                  <a:lnTo>
                    <a:pt x="221" y="324"/>
                  </a:lnTo>
                  <a:lnTo>
                    <a:pt x="221" y="327"/>
                  </a:lnTo>
                  <a:lnTo>
                    <a:pt x="219" y="327"/>
                  </a:lnTo>
                  <a:lnTo>
                    <a:pt x="219" y="330"/>
                  </a:lnTo>
                  <a:lnTo>
                    <a:pt x="217" y="333"/>
                  </a:lnTo>
                  <a:lnTo>
                    <a:pt x="218" y="338"/>
                  </a:lnTo>
                  <a:lnTo>
                    <a:pt x="217" y="339"/>
                  </a:lnTo>
                  <a:lnTo>
                    <a:pt x="217" y="340"/>
                  </a:lnTo>
                  <a:lnTo>
                    <a:pt x="217" y="344"/>
                  </a:lnTo>
                  <a:lnTo>
                    <a:pt x="221" y="344"/>
                  </a:lnTo>
                  <a:lnTo>
                    <a:pt x="221" y="349"/>
                  </a:lnTo>
                  <a:lnTo>
                    <a:pt x="219" y="351"/>
                  </a:lnTo>
                  <a:lnTo>
                    <a:pt x="218" y="352"/>
                  </a:lnTo>
                  <a:lnTo>
                    <a:pt x="218" y="355"/>
                  </a:lnTo>
                  <a:lnTo>
                    <a:pt x="217" y="356"/>
                  </a:lnTo>
                  <a:lnTo>
                    <a:pt x="216" y="354"/>
                  </a:lnTo>
                  <a:lnTo>
                    <a:pt x="216" y="357"/>
                  </a:lnTo>
                  <a:lnTo>
                    <a:pt x="211" y="362"/>
                  </a:lnTo>
                  <a:lnTo>
                    <a:pt x="209" y="363"/>
                  </a:lnTo>
                  <a:lnTo>
                    <a:pt x="205" y="363"/>
                  </a:lnTo>
                  <a:lnTo>
                    <a:pt x="199" y="361"/>
                  </a:lnTo>
                  <a:lnTo>
                    <a:pt x="197" y="357"/>
                  </a:lnTo>
                  <a:lnTo>
                    <a:pt x="193" y="355"/>
                  </a:lnTo>
                  <a:lnTo>
                    <a:pt x="187" y="352"/>
                  </a:lnTo>
                  <a:lnTo>
                    <a:pt x="181" y="350"/>
                  </a:lnTo>
                  <a:lnTo>
                    <a:pt x="174" y="344"/>
                  </a:lnTo>
                  <a:lnTo>
                    <a:pt x="171" y="340"/>
                  </a:lnTo>
                  <a:lnTo>
                    <a:pt x="169" y="339"/>
                  </a:lnTo>
                  <a:lnTo>
                    <a:pt x="168" y="339"/>
                  </a:lnTo>
                  <a:lnTo>
                    <a:pt x="169" y="338"/>
                  </a:lnTo>
                  <a:lnTo>
                    <a:pt x="168" y="334"/>
                  </a:lnTo>
                  <a:lnTo>
                    <a:pt x="165" y="333"/>
                  </a:lnTo>
                  <a:lnTo>
                    <a:pt x="161" y="332"/>
                  </a:lnTo>
                  <a:lnTo>
                    <a:pt x="159" y="330"/>
                  </a:lnTo>
                  <a:lnTo>
                    <a:pt x="159" y="326"/>
                  </a:lnTo>
                  <a:lnTo>
                    <a:pt x="157" y="324"/>
                  </a:lnTo>
                  <a:lnTo>
                    <a:pt x="156" y="321"/>
                  </a:lnTo>
                  <a:lnTo>
                    <a:pt x="157" y="320"/>
                  </a:lnTo>
                  <a:lnTo>
                    <a:pt x="157" y="318"/>
                  </a:lnTo>
                  <a:lnTo>
                    <a:pt x="155" y="316"/>
                  </a:lnTo>
                  <a:lnTo>
                    <a:pt x="153" y="313"/>
                  </a:lnTo>
                  <a:lnTo>
                    <a:pt x="152" y="313"/>
                  </a:lnTo>
                  <a:lnTo>
                    <a:pt x="150" y="310"/>
                  </a:lnTo>
                  <a:lnTo>
                    <a:pt x="146" y="309"/>
                  </a:lnTo>
                  <a:lnTo>
                    <a:pt x="143" y="306"/>
                  </a:lnTo>
                  <a:lnTo>
                    <a:pt x="134" y="300"/>
                  </a:lnTo>
                  <a:lnTo>
                    <a:pt x="126" y="288"/>
                  </a:lnTo>
                  <a:lnTo>
                    <a:pt x="117" y="286"/>
                  </a:lnTo>
                  <a:lnTo>
                    <a:pt x="115" y="285"/>
                  </a:lnTo>
                  <a:lnTo>
                    <a:pt x="111" y="286"/>
                  </a:lnTo>
                  <a:lnTo>
                    <a:pt x="107" y="284"/>
                  </a:lnTo>
                  <a:lnTo>
                    <a:pt x="105" y="280"/>
                  </a:lnTo>
                  <a:lnTo>
                    <a:pt x="104" y="277"/>
                  </a:lnTo>
                  <a:lnTo>
                    <a:pt x="102" y="274"/>
                  </a:lnTo>
                  <a:lnTo>
                    <a:pt x="101" y="271"/>
                  </a:lnTo>
                  <a:lnTo>
                    <a:pt x="99" y="270"/>
                  </a:lnTo>
                  <a:lnTo>
                    <a:pt x="99" y="267"/>
                  </a:lnTo>
                  <a:lnTo>
                    <a:pt x="96" y="268"/>
                  </a:lnTo>
                  <a:lnTo>
                    <a:pt x="93" y="268"/>
                  </a:lnTo>
                  <a:lnTo>
                    <a:pt x="90" y="265"/>
                  </a:lnTo>
                  <a:lnTo>
                    <a:pt x="87" y="266"/>
                  </a:lnTo>
                  <a:lnTo>
                    <a:pt x="89" y="266"/>
                  </a:lnTo>
                  <a:lnTo>
                    <a:pt x="89" y="268"/>
                  </a:lnTo>
                  <a:lnTo>
                    <a:pt x="89" y="270"/>
                  </a:lnTo>
                  <a:lnTo>
                    <a:pt x="87" y="272"/>
                  </a:lnTo>
                  <a:lnTo>
                    <a:pt x="78" y="274"/>
                  </a:lnTo>
                  <a:lnTo>
                    <a:pt x="71" y="279"/>
                  </a:lnTo>
                  <a:lnTo>
                    <a:pt x="65" y="282"/>
                  </a:lnTo>
                  <a:lnTo>
                    <a:pt x="63" y="284"/>
                  </a:lnTo>
                  <a:lnTo>
                    <a:pt x="57" y="292"/>
                  </a:lnTo>
                  <a:lnTo>
                    <a:pt x="57" y="294"/>
                  </a:lnTo>
                  <a:lnTo>
                    <a:pt x="61" y="298"/>
                  </a:lnTo>
                  <a:lnTo>
                    <a:pt x="62" y="304"/>
                  </a:lnTo>
                  <a:lnTo>
                    <a:pt x="63" y="307"/>
                  </a:lnTo>
                  <a:lnTo>
                    <a:pt x="62" y="313"/>
                  </a:lnTo>
                  <a:lnTo>
                    <a:pt x="65" y="315"/>
                  </a:lnTo>
                  <a:lnTo>
                    <a:pt x="65" y="320"/>
                  </a:lnTo>
                  <a:lnTo>
                    <a:pt x="67" y="324"/>
                  </a:lnTo>
                  <a:lnTo>
                    <a:pt x="67" y="325"/>
                  </a:lnTo>
                  <a:lnTo>
                    <a:pt x="68" y="327"/>
                  </a:lnTo>
                  <a:lnTo>
                    <a:pt x="68" y="330"/>
                  </a:lnTo>
                  <a:lnTo>
                    <a:pt x="69" y="333"/>
                  </a:lnTo>
                  <a:lnTo>
                    <a:pt x="69" y="336"/>
                  </a:lnTo>
                  <a:lnTo>
                    <a:pt x="71" y="339"/>
                  </a:lnTo>
                  <a:lnTo>
                    <a:pt x="69" y="340"/>
                  </a:lnTo>
                  <a:lnTo>
                    <a:pt x="69" y="343"/>
                  </a:lnTo>
                  <a:lnTo>
                    <a:pt x="72" y="345"/>
                  </a:lnTo>
                  <a:lnTo>
                    <a:pt x="72" y="348"/>
                  </a:lnTo>
                  <a:lnTo>
                    <a:pt x="74" y="349"/>
                  </a:lnTo>
                  <a:lnTo>
                    <a:pt x="74" y="350"/>
                  </a:lnTo>
                  <a:lnTo>
                    <a:pt x="75" y="351"/>
                  </a:lnTo>
                  <a:lnTo>
                    <a:pt x="78" y="351"/>
                  </a:lnTo>
                  <a:lnTo>
                    <a:pt x="79" y="354"/>
                  </a:lnTo>
                  <a:lnTo>
                    <a:pt x="74" y="358"/>
                  </a:lnTo>
                  <a:lnTo>
                    <a:pt x="75" y="361"/>
                  </a:lnTo>
                  <a:lnTo>
                    <a:pt x="74" y="366"/>
                  </a:lnTo>
                  <a:lnTo>
                    <a:pt x="75" y="369"/>
                  </a:lnTo>
                  <a:lnTo>
                    <a:pt x="75" y="373"/>
                  </a:lnTo>
                  <a:lnTo>
                    <a:pt x="78" y="374"/>
                  </a:lnTo>
                  <a:lnTo>
                    <a:pt x="80" y="374"/>
                  </a:lnTo>
                  <a:lnTo>
                    <a:pt x="81" y="375"/>
                  </a:lnTo>
                  <a:lnTo>
                    <a:pt x="81" y="376"/>
                  </a:lnTo>
                  <a:lnTo>
                    <a:pt x="75" y="376"/>
                  </a:lnTo>
                  <a:lnTo>
                    <a:pt x="74" y="375"/>
                  </a:lnTo>
                  <a:lnTo>
                    <a:pt x="73" y="374"/>
                  </a:lnTo>
                  <a:lnTo>
                    <a:pt x="69" y="373"/>
                  </a:lnTo>
                  <a:lnTo>
                    <a:pt x="67" y="372"/>
                  </a:lnTo>
                  <a:lnTo>
                    <a:pt x="62" y="370"/>
                  </a:lnTo>
                  <a:lnTo>
                    <a:pt x="55" y="361"/>
                  </a:lnTo>
                  <a:lnTo>
                    <a:pt x="51" y="360"/>
                  </a:lnTo>
                  <a:lnTo>
                    <a:pt x="53" y="358"/>
                  </a:lnTo>
                  <a:lnTo>
                    <a:pt x="51" y="356"/>
                  </a:lnTo>
                  <a:lnTo>
                    <a:pt x="53" y="354"/>
                  </a:lnTo>
                  <a:lnTo>
                    <a:pt x="51" y="354"/>
                  </a:lnTo>
                  <a:lnTo>
                    <a:pt x="50" y="349"/>
                  </a:lnTo>
                  <a:lnTo>
                    <a:pt x="50" y="346"/>
                  </a:lnTo>
                  <a:lnTo>
                    <a:pt x="53" y="345"/>
                  </a:lnTo>
                  <a:lnTo>
                    <a:pt x="59" y="343"/>
                  </a:lnTo>
                  <a:lnTo>
                    <a:pt x="55" y="340"/>
                  </a:lnTo>
                  <a:lnTo>
                    <a:pt x="55" y="337"/>
                  </a:lnTo>
                  <a:lnTo>
                    <a:pt x="53" y="334"/>
                  </a:lnTo>
                  <a:lnTo>
                    <a:pt x="54" y="332"/>
                  </a:lnTo>
                  <a:lnTo>
                    <a:pt x="56" y="332"/>
                  </a:lnTo>
                  <a:lnTo>
                    <a:pt x="56" y="331"/>
                  </a:lnTo>
                  <a:lnTo>
                    <a:pt x="55" y="330"/>
                  </a:lnTo>
                  <a:lnTo>
                    <a:pt x="53" y="328"/>
                  </a:lnTo>
                  <a:lnTo>
                    <a:pt x="51" y="327"/>
                  </a:lnTo>
                  <a:lnTo>
                    <a:pt x="48" y="327"/>
                  </a:lnTo>
                  <a:lnTo>
                    <a:pt x="47" y="326"/>
                  </a:lnTo>
                  <a:lnTo>
                    <a:pt x="48" y="325"/>
                  </a:lnTo>
                  <a:lnTo>
                    <a:pt x="47" y="324"/>
                  </a:lnTo>
                  <a:lnTo>
                    <a:pt x="49" y="319"/>
                  </a:lnTo>
                  <a:lnTo>
                    <a:pt x="45" y="316"/>
                  </a:lnTo>
                  <a:lnTo>
                    <a:pt x="44" y="316"/>
                  </a:lnTo>
                  <a:lnTo>
                    <a:pt x="44" y="314"/>
                  </a:lnTo>
                  <a:lnTo>
                    <a:pt x="44" y="313"/>
                  </a:lnTo>
                  <a:lnTo>
                    <a:pt x="45" y="313"/>
                  </a:lnTo>
                  <a:lnTo>
                    <a:pt x="47" y="310"/>
                  </a:lnTo>
                  <a:lnTo>
                    <a:pt x="43" y="304"/>
                  </a:lnTo>
                  <a:lnTo>
                    <a:pt x="43" y="303"/>
                  </a:lnTo>
                  <a:lnTo>
                    <a:pt x="42" y="303"/>
                  </a:lnTo>
                  <a:lnTo>
                    <a:pt x="38" y="300"/>
                  </a:lnTo>
                  <a:lnTo>
                    <a:pt x="35" y="298"/>
                  </a:lnTo>
                  <a:lnTo>
                    <a:pt x="36" y="294"/>
                  </a:lnTo>
                  <a:lnTo>
                    <a:pt x="32" y="289"/>
                  </a:lnTo>
                  <a:lnTo>
                    <a:pt x="29" y="288"/>
                  </a:lnTo>
                  <a:lnTo>
                    <a:pt x="26" y="286"/>
                  </a:lnTo>
                  <a:lnTo>
                    <a:pt x="25" y="282"/>
                  </a:lnTo>
                  <a:lnTo>
                    <a:pt x="23" y="280"/>
                  </a:lnTo>
                  <a:lnTo>
                    <a:pt x="21" y="280"/>
                  </a:lnTo>
                  <a:lnTo>
                    <a:pt x="19" y="279"/>
                  </a:lnTo>
                  <a:lnTo>
                    <a:pt x="19" y="277"/>
                  </a:lnTo>
                  <a:lnTo>
                    <a:pt x="17" y="274"/>
                  </a:lnTo>
                  <a:lnTo>
                    <a:pt x="17" y="273"/>
                  </a:lnTo>
                  <a:lnTo>
                    <a:pt x="15" y="273"/>
                  </a:lnTo>
                  <a:lnTo>
                    <a:pt x="13" y="271"/>
                  </a:lnTo>
                  <a:lnTo>
                    <a:pt x="13" y="268"/>
                  </a:lnTo>
                  <a:lnTo>
                    <a:pt x="12" y="270"/>
                  </a:lnTo>
                  <a:lnTo>
                    <a:pt x="11" y="268"/>
                  </a:lnTo>
                  <a:lnTo>
                    <a:pt x="11" y="266"/>
                  </a:lnTo>
                  <a:lnTo>
                    <a:pt x="9" y="265"/>
                  </a:lnTo>
                  <a:lnTo>
                    <a:pt x="9" y="259"/>
                  </a:lnTo>
                  <a:lnTo>
                    <a:pt x="8" y="256"/>
                  </a:lnTo>
                  <a:lnTo>
                    <a:pt x="5" y="247"/>
                  </a:lnTo>
                  <a:lnTo>
                    <a:pt x="3" y="244"/>
                  </a:lnTo>
                  <a:lnTo>
                    <a:pt x="3" y="242"/>
                  </a:lnTo>
                  <a:lnTo>
                    <a:pt x="0" y="238"/>
                  </a:lnTo>
                  <a:lnTo>
                    <a:pt x="1" y="219"/>
                  </a:lnTo>
                  <a:lnTo>
                    <a:pt x="3" y="213"/>
                  </a:lnTo>
                  <a:lnTo>
                    <a:pt x="3" y="211"/>
                  </a:lnTo>
                  <a:lnTo>
                    <a:pt x="2" y="210"/>
                  </a:lnTo>
                  <a:lnTo>
                    <a:pt x="2" y="208"/>
                  </a:lnTo>
                  <a:lnTo>
                    <a:pt x="7" y="201"/>
                  </a:lnTo>
                  <a:lnTo>
                    <a:pt x="6" y="200"/>
                  </a:lnTo>
                  <a:lnTo>
                    <a:pt x="8" y="196"/>
                  </a:lnTo>
                  <a:lnTo>
                    <a:pt x="9" y="195"/>
                  </a:lnTo>
                  <a:lnTo>
                    <a:pt x="11" y="194"/>
                  </a:lnTo>
                  <a:lnTo>
                    <a:pt x="12" y="193"/>
                  </a:lnTo>
                  <a:lnTo>
                    <a:pt x="14" y="194"/>
                  </a:lnTo>
                  <a:lnTo>
                    <a:pt x="19" y="193"/>
                  </a:lnTo>
                  <a:lnTo>
                    <a:pt x="23" y="190"/>
                  </a:lnTo>
                  <a:lnTo>
                    <a:pt x="25" y="190"/>
                  </a:lnTo>
                  <a:lnTo>
                    <a:pt x="27" y="190"/>
                  </a:lnTo>
                  <a:lnTo>
                    <a:pt x="29" y="192"/>
                  </a:lnTo>
                  <a:lnTo>
                    <a:pt x="29" y="195"/>
                  </a:lnTo>
                  <a:lnTo>
                    <a:pt x="30" y="196"/>
                  </a:lnTo>
                  <a:lnTo>
                    <a:pt x="30" y="199"/>
                  </a:lnTo>
                  <a:lnTo>
                    <a:pt x="31" y="200"/>
                  </a:lnTo>
                  <a:lnTo>
                    <a:pt x="33" y="201"/>
                  </a:lnTo>
                  <a:lnTo>
                    <a:pt x="33" y="204"/>
                  </a:lnTo>
                  <a:lnTo>
                    <a:pt x="35" y="205"/>
                  </a:lnTo>
                  <a:lnTo>
                    <a:pt x="33" y="208"/>
                  </a:lnTo>
                  <a:lnTo>
                    <a:pt x="35" y="211"/>
                  </a:lnTo>
                  <a:lnTo>
                    <a:pt x="35" y="213"/>
                  </a:lnTo>
                  <a:lnTo>
                    <a:pt x="37" y="216"/>
                  </a:lnTo>
                  <a:lnTo>
                    <a:pt x="37" y="217"/>
                  </a:lnTo>
                  <a:lnTo>
                    <a:pt x="35" y="214"/>
                  </a:lnTo>
                  <a:lnTo>
                    <a:pt x="32" y="216"/>
                  </a:lnTo>
                  <a:lnTo>
                    <a:pt x="32" y="218"/>
                  </a:lnTo>
                  <a:lnTo>
                    <a:pt x="33" y="220"/>
                  </a:lnTo>
                  <a:lnTo>
                    <a:pt x="32" y="223"/>
                  </a:lnTo>
                  <a:lnTo>
                    <a:pt x="33" y="234"/>
                  </a:lnTo>
                  <a:lnTo>
                    <a:pt x="35" y="236"/>
                  </a:lnTo>
                  <a:lnTo>
                    <a:pt x="38" y="238"/>
                  </a:lnTo>
                  <a:lnTo>
                    <a:pt x="42" y="243"/>
                  </a:lnTo>
                  <a:lnTo>
                    <a:pt x="45" y="244"/>
                  </a:lnTo>
                  <a:lnTo>
                    <a:pt x="48" y="244"/>
                  </a:lnTo>
                  <a:lnTo>
                    <a:pt x="51" y="241"/>
                  </a:lnTo>
                  <a:lnTo>
                    <a:pt x="53" y="238"/>
                  </a:lnTo>
                  <a:lnTo>
                    <a:pt x="53" y="234"/>
                  </a:lnTo>
                  <a:lnTo>
                    <a:pt x="51" y="229"/>
                  </a:lnTo>
                  <a:lnTo>
                    <a:pt x="50" y="226"/>
                  </a:lnTo>
                  <a:lnTo>
                    <a:pt x="50" y="224"/>
                  </a:lnTo>
                  <a:lnTo>
                    <a:pt x="50" y="220"/>
                  </a:lnTo>
                  <a:lnTo>
                    <a:pt x="48" y="218"/>
                  </a:lnTo>
                  <a:lnTo>
                    <a:pt x="48" y="216"/>
                  </a:lnTo>
                  <a:lnTo>
                    <a:pt x="44" y="212"/>
                  </a:lnTo>
                  <a:lnTo>
                    <a:pt x="44" y="210"/>
                  </a:lnTo>
                  <a:lnTo>
                    <a:pt x="43" y="207"/>
                  </a:lnTo>
                  <a:lnTo>
                    <a:pt x="43" y="202"/>
                  </a:lnTo>
                  <a:lnTo>
                    <a:pt x="48" y="198"/>
                  </a:lnTo>
                  <a:lnTo>
                    <a:pt x="61" y="195"/>
                  </a:lnTo>
                  <a:lnTo>
                    <a:pt x="61" y="194"/>
                  </a:lnTo>
                  <a:lnTo>
                    <a:pt x="61" y="192"/>
                  </a:lnTo>
                  <a:lnTo>
                    <a:pt x="63" y="194"/>
                  </a:lnTo>
                  <a:lnTo>
                    <a:pt x="71" y="184"/>
                  </a:lnTo>
                  <a:lnTo>
                    <a:pt x="74" y="178"/>
                  </a:lnTo>
                  <a:lnTo>
                    <a:pt x="74" y="170"/>
                  </a:lnTo>
                  <a:lnTo>
                    <a:pt x="79" y="170"/>
                  </a:lnTo>
                  <a:lnTo>
                    <a:pt x="85" y="175"/>
                  </a:lnTo>
                  <a:lnTo>
                    <a:pt x="85" y="177"/>
                  </a:lnTo>
                  <a:lnTo>
                    <a:pt x="87" y="180"/>
                  </a:lnTo>
                  <a:lnTo>
                    <a:pt x="87" y="183"/>
                  </a:lnTo>
                  <a:lnTo>
                    <a:pt x="95" y="182"/>
                  </a:lnTo>
                  <a:lnTo>
                    <a:pt x="97" y="182"/>
                  </a:lnTo>
                  <a:lnTo>
                    <a:pt x="99" y="187"/>
                  </a:lnTo>
                  <a:lnTo>
                    <a:pt x="101" y="186"/>
                  </a:lnTo>
                  <a:lnTo>
                    <a:pt x="99" y="184"/>
                  </a:lnTo>
                  <a:lnTo>
                    <a:pt x="108" y="182"/>
                  </a:lnTo>
                  <a:lnTo>
                    <a:pt x="108" y="184"/>
                  </a:lnTo>
                  <a:lnTo>
                    <a:pt x="109" y="184"/>
                  </a:lnTo>
                  <a:lnTo>
                    <a:pt x="109" y="187"/>
                  </a:lnTo>
                  <a:lnTo>
                    <a:pt x="110" y="190"/>
                  </a:lnTo>
                  <a:lnTo>
                    <a:pt x="111" y="192"/>
                  </a:lnTo>
                  <a:lnTo>
                    <a:pt x="113" y="189"/>
                  </a:lnTo>
                  <a:lnTo>
                    <a:pt x="115" y="187"/>
                  </a:lnTo>
                  <a:lnTo>
                    <a:pt x="119" y="187"/>
                  </a:lnTo>
                  <a:lnTo>
                    <a:pt x="120" y="186"/>
                  </a:lnTo>
                  <a:lnTo>
                    <a:pt x="128" y="186"/>
                  </a:lnTo>
                  <a:lnTo>
                    <a:pt x="133" y="188"/>
                  </a:lnTo>
                  <a:lnTo>
                    <a:pt x="138" y="186"/>
                  </a:lnTo>
                  <a:lnTo>
                    <a:pt x="140" y="187"/>
                  </a:lnTo>
                  <a:lnTo>
                    <a:pt x="143" y="184"/>
                  </a:lnTo>
                  <a:lnTo>
                    <a:pt x="144" y="182"/>
                  </a:lnTo>
                  <a:lnTo>
                    <a:pt x="146" y="182"/>
                  </a:lnTo>
                  <a:lnTo>
                    <a:pt x="150" y="181"/>
                  </a:lnTo>
                  <a:lnTo>
                    <a:pt x="150" y="184"/>
                  </a:lnTo>
                  <a:lnTo>
                    <a:pt x="152" y="183"/>
                  </a:lnTo>
                  <a:lnTo>
                    <a:pt x="153" y="180"/>
                  </a:lnTo>
                  <a:lnTo>
                    <a:pt x="155" y="178"/>
                  </a:lnTo>
                  <a:lnTo>
                    <a:pt x="155" y="176"/>
                  </a:lnTo>
                  <a:lnTo>
                    <a:pt x="156" y="175"/>
                  </a:lnTo>
                  <a:lnTo>
                    <a:pt x="153" y="172"/>
                  </a:lnTo>
                  <a:lnTo>
                    <a:pt x="155" y="170"/>
                  </a:lnTo>
                  <a:lnTo>
                    <a:pt x="150" y="170"/>
                  </a:lnTo>
                  <a:lnTo>
                    <a:pt x="150" y="168"/>
                  </a:lnTo>
                  <a:lnTo>
                    <a:pt x="149" y="165"/>
                  </a:lnTo>
                  <a:lnTo>
                    <a:pt x="147" y="165"/>
                  </a:lnTo>
                  <a:lnTo>
                    <a:pt x="147" y="164"/>
                  </a:lnTo>
                  <a:lnTo>
                    <a:pt x="149" y="162"/>
                  </a:lnTo>
                  <a:lnTo>
                    <a:pt x="147" y="152"/>
                  </a:lnTo>
                  <a:lnTo>
                    <a:pt x="150" y="150"/>
                  </a:lnTo>
                  <a:lnTo>
                    <a:pt x="151" y="148"/>
                  </a:lnTo>
                  <a:lnTo>
                    <a:pt x="153" y="146"/>
                  </a:lnTo>
                  <a:lnTo>
                    <a:pt x="157" y="144"/>
                  </a:lnTo>
                  <a:lnTo>
                    <a:pt x="158" y="141"/>
                  </a:lnTo>
                  <a:lnTo>
                    <a:pt x="162" y="141"/>
                  </a:lnTo>
                  <a:lnTo>
                    <a:pt x="164" y="141"/>
                  </a:lnTo>
                  <a:lnTo>
                    <a:pt x="163" y="141"/>
                  </a:lnTo>
                  <a:lnTo>
                    <a:pt x="167" y="141"/>
                  </a:lnTo>
                  <a:lnTo>
                    <a:pt x="173" y="140"/>
                  </a:lnTo>
                  <a:lnTo>
                    <a:pt x="177" y="135"/>
                  </a:lnTo>
                  <a:lnTo>
                    <a:pt x="185" y="135"/>
                  </a:lnTo>
                  <a:lnTo>
                    <a:pt x="192" y="139"/>
                  </a:lnTo>
                  <a:lnTo>
                    <a:pt x="200" y="138"/>
                  </a:lnTo>
                  <a:lnTo>
                    <a:pt x="205" y="133"/>
                  </a:lnTo>
                  <a:lnTo>
                    <a:pt x="206" y="130"/>
                  </a:lnTo>
                  <a:lnTo>
                    <a:pt x="207" y="132"/>
                  </a:lnTo>
                  <a:lnTo>
                    <a:pt x="206" y="135"/>
                  </a:lnTo>
                  <a:lnTo>
                    <a:pt x="209" y="138"/>
                  </a:lnTo>
                  <a:lnTo>
                    <a:pt x="207" y="145"/>
                  </a:lnTo>
                  <a:lnTo>
                    <a:pt x="210" y="145"/>
                  </a:lnTo>
                  <a:lnTo>
                    <a:pt x="212" y="145"/>
                  </a:lnTo>
                  <a:lnTo>
                    <a:pt x="218" y="141"/>
                  </a:lnTo>
                  <a:lnTo>
                    <a:pt x="221" y="138"/>
                  </a:lnTo>
                  <a:lnTo>
                    <a:pt x="223" y="123"/>
                  </a:lnTo>
                  <a:lnTo>
                    <a:pt x="224" y="120"/>
                  </a:lnTo>
                  <a:lnTo>
                    <a:pt x="225" y="114"/>
                  </a:lnTo>
                  <a:lnTo>
                    <a:pt x="227" y="111"/>
                  </a:lnTo>
                  <a:lnTo>
                    <a:pt x="227" y="108"/>
                  </a:lnTo>
                  <a:lnTo>
                    <a:pt x="229" y="104"/>
                  </a:lnTo>
                  <a:lnTo>
                    <a:pt x="231" y="98"/>
                  </a:lnTo>
                  <a:lnTo>
                    <a:pt x="234" y="93"/>
                  </a:lnTo>
                  <a:lnTo>
                    <a:pt x="233" y="90"/>
                  </a:lnTo>
                  <a:lnTo>
                    <a:pt x="234" y="86"/>
                  </a:lnTo>
                  <a:lnTo>
                    <a:pt x="237" y="87"/>
                  </a:lnTo>
                  <a:lnTo>
                    <a:pt x="240" y="80"/>
                  </a:lnTo>
                  <a:lnTo>
                    <a:pt x="248" y="73"/>
                  </a:lnTo>
                  <a:lnTo>
                    <a:pt x="253" y="63"/>
                  </a:lnTo>
                  <a:lnTo>
                    <a:pt x="255" y="63"/>
                  </a:lnTo>
                  <a:lnTo>
                    <a:pt x="259" y="64"/>
                  </a:lnTo>
                  <a:lnTo>
                    <a:pt x="261" y="66"/>
                  </a:lnTo>
                  <a:lnTo>
                    <a:pt x="265" y="68"/>
                  </a:lnTo>
                  <a:lnTo>
                    <a:pt x="266" y="66"/>
                  </a:lnTo>
                  <a:lnTo>
                    <a:pt x="269" y="61"/>
                  </a:lnTo>
                  <a:lnTo>
                    <a:pt x="270" y="61"/>
                  </a:lnTo>
                  <a:lnTo>
                    <a:pt x="272" y="64"/>
                  </a:lnTo>
                  <a:lnTo>
                    <a:pt x="273" y="63"/>
                  </a:lnTo>
                  <a:lnTo>
                    <a:pt x="275" y="64"/>
                  </a:lnTo>
                  <a:lnTo>
                    <a:pt x="277" y="63"/>
                  </a:lnTo>
                  <a:lnTo>
                    <a:pt x="279" y="64"/>
                  </a:lnTo>
                  <a:lnTo>
                    <a:pt x="282" y="69"/>
                  </a:lnTo>
                  <a:lnTo>
                    <a:pt x="290" y="78"/>
                  </a:lnTo>
                  <a:lnTo>
                    <a:pt x="295" y="81"/>
                  </a:lnTo>
                  <a:lnTo>
                    <a:pt x="302" y="76"/>
                  </a:lnTo>
                  <a:lnTo>
                    <a:pt x="303" y="72"/>
                  </a:lnTo>
                  <a:lnTo>
                    <a:pt x="302" y="66"/>
                  </a:lnTo>
                  <a:lnTo>
                    <a:pt x="307" y="57"/>
                  </a:lnTo>
                  <a:lnTo>
                    <a:pt x="312" y="52"/>
                  </a:lnTo>
                  <a:lnTo>
                    <a:pt x="307" y="39"/>
                  </a:lnTo>
                  <a:lnTo>
                    <a:pt x="313" y="21"/>
                  </a:lnTo>
                  <a:lnTo>
                    <a:pt x="318" y="21"/>
                  </a:lnTo>
                  <a:lnTo>
                    <a:pt x="325" y="18"/>
                  </a:lnTo>
                  <a:lnTo>
                    <a:pt x="330" y="16"/>
                  </a:lnTo>
                  <a:lnTo>
                    <a:pt x="335" y="14"/>
                  </a:lnTo>
                  <a:lnTo>
                    <a:pt x="337" y="10"/>
                  </a:lnTo>
                  <a:lnTo>
                    <a:pt x="335" y="8"/>
                  </a:lnTo>
                  <a:lnTo>
                    <a:pt x="336" y="6"/>
                  </a:lnTo>
                  <a:lnTo>
                    <a:pt x="341" y="1"/>
                  </a:lnTo>
                  <a:lnTo>
                    <a:pt x="343" y="0"/>
                  </a:lnTo>
                  <a:lnTo>
                    <a:pt x="345" y="3"/>
                  </a:lnTo>
                  <a:lnTo>
                    <a:pt x="349" y="2"/>
                  </a:lnTo>
                  <a:lnTo>
                    <a:pt x="371" y="4"/>
                  </a:lnTo>
                  <a:lnTo>
                    <a:pt x="384" y="10"/>
                  </a:lnTo>
                  <a:lnTo>
                    <a:pt x="390" y="22"/>
                  </a:lnTo>
                  <a:lnTo>
                    <a:pt x="393" y="25"/>
                  </a:lnTo>
                  <a:lnTo>
                    <a:pt x="393" y="2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899" name="Freeform 1058"/>
            <p:cNvSpPr>
              <a:spLocks noChangeAspect="1"/>
            </p:cNvSpPr>
            <p:nvPr/>
          </p:nvSpPr>
          <p:spPr bwMode="auto">
            <a:xfrm>
              <a:off x="2728" y="2201"/>
              <a:ext cx="124" cy="115"/>
            </a:xfrm>
            <a:custGeom>
              <a:avLst/>
              <a:gdLst>
                <a:gd name="T0" fmla="*/ 0 w 249"/>
                <a:gd name="T1" fmla="*/ 1 h 229"/>
                <a:gd name="T2" fmla="*/ 0 w 249"/>
                <a:gd name="T3" fmla="*/ 1 h 229"/>
                <a:gd name="T4" fmla="*/ 0 w 249"/>
                <a:gd name="T5" fmla="*/ 1 h 229"/>
                <a:gd name="T6" fmla="*/ 0 w 249"/>
                <a:gd name="T7" fmla="*/ 1 h 229"/>
                <a:gd name="T8" fmla="*/ 0 w 249"/>
                <a:gd name="T9" fmla="*/ 1 h 229"/>
                <a:gd name="T10" fmla="*/ 0 w 249"/>
                <a:gd name="T11" fmla="*/ 1 h 229"/>
                <a:gd name="T12" fmla="*/ 0 w 249"/>
                <a:gd name="T13" fmla="*/ 1 h 229"/>
                <a:gd name="T14" fmla="*/ 0 w 249"/>
                <a:gd name="T15" fmla="*/ 1 h 229"/>
                <a:gd name="T16" fmla="*/ 0 w 249"/>
                <a:gd name="T17" fmla="*/ 1 h 229"/>
                <a:gd name="T18" fmla="*/ 0 w 249"/>
                <a:gd name="T19" fmla="*/ 1 h 229"/>
                <a:gd name="T20" fmla="*/ 0 w 249"/>
                <a:gd name="T21" fmla="*/ 1 h 229"/>
                <a:gd name="T22" fmla="*/ 0 w 249"/>
                <a:gd name="T23" fmla="*/ 1 h 229"/>
                <a:gd name="T24" fmla="*/ 0 w 249"/>
                <a:gd name="T25" fmla="*/ 1 h 229"/>
                <a:gd name="T26" fmla="*/ 0 w 249"/>
                <a:gd name="T27" fmla="*/ 1 h 229"/>
                <a:gd name="T28" fmla="*/ 0 w 249"/>
                <a:gd name="T29" fmla="*/ 1 h 229"/>
                <a:gd name="T30" fmla="*/ 0 w 249"/>
                <a:gd name="T31" fmla="*/ 1 h 229"/>
                <a:gd name="T32" fmla="*/ 0 w 249"/>
                <a:gd name="T33" fmla="*/ 1 h 229"/>
                <a:gd name="T34" fmla="*/ 0 w 249"/>
                <a:gd name="T35" fmla="*/ 1 h 229"/>
                <a:gd name="T36" fmla="*/ 0 w 249"/>
                <a:gd name="T37" fmla="*/ 1 h 229"/>
                <a:gd name="T38" fmla="*/ 0 w 249"/>
                <a:gd name="T39" fmla="*/ 1 h 229"/>
                <a:gd name="T40" fmla="*/ 0 w 249"/>
                <a:gd name="T41" fmla="*/ 1 h 229"/>
                <a:gd name="T42" fmla="*/ 0 w 249"/>
                <a:gd name="T43" fmla="*/ 1 h 229"/>
                <a:gd name="T44" fmla="*/ 0 w 249"/>
                <a:gd name="T45" fmla="*/ 1 h 229"/>
                <a:gd name="T46" fmla="*/ 0 w 249"/>
                <a:gd name="T47" fmla="*/ 1 h 229"/>
                <a:gd name="T48" fmla="*/ 0 w 249"/>
                <a:gd name="T49" fmla="*/ 1 h 229"/>
                <a:gd name="T50" fmla="*/ 0 w 249"/>
                <a:gd name="T51" fmla="*/ 1 h 229"/>
                <a:gd name="T52" fmla="*/ 0 w 249"/>
                <a:gd name="T53" fmla="*/ 1 h 229"/>
                <a:gd name="T54" fmla="*/ 0 w 249"/>
                <a:gd name="T55" fmla="*/ 1 h 229"/>
                <a:gd name="T56" fmla="*/ 0 w 249"/>
                <a:gd name="T57" fmla="*/ 1 h 229"/>
                <a:gd name="T58" fmla="*/ 0 w 249"/>
                <a:gd name="T59" fmla="*/ 1 h 229"/>
                <a:gd name="T60" fmla="*/ 0 w 249"/>
                <a:gd name="T61" fmla="*/ 1 h 229"/>
                <a:gd name="T62" fmla="*/ 0 w 249"/>
                <a:gd name="T63" fmla="*/ 1 h 229"/>
                <a:gd name="T64" fmla="*/ 0 w 249"/>
                <a:gd name="T65" fmla="*/ 1 h 229"/>
                <a:gd name="T66" fmla="*/ 0 w 249"/>
                <a:gd name="T67" fmla="*/ 1 h 229"/>
                <a:gd name="T68" fmla="*/ 0 w 249"/>
                <a:gd name="T69" fmla="*/ 1 h 229"/>
                <a:gd name="T70" fmla="*/ 0 w 249"/>
                <a:gd name="T71" fmla="*/ 1 h 229"/>
                <a:gd name="T72" fmla="*/ 0 w 249"/>
                <a:gd name="T73" fmla="*/ 1 h 229"/>
                <a:gd name="T74" fmla="*/ 0 w 249"/>
                <a:gd name="T75" fmla="*/ 1 h 229"/>
                <a:gd name="T76" fmla="*/ 0 w 249"/>
                <a:gd name="T77" fmla="*/ 1 h 229"/>
                <a:gd name="T78" fmla="*/ 0 w 249"/>
                <a:gd name="T79" fmla="*/ 1 h 229"/>
                <a:gd name="T80" fmla="*/ 0 w 249"/>
                <a:gd name="T81" fmla="*/ 1 h 229"/>
                <a:gd name="T82" fmla="*/ 0 w 249"/>
                <a:gd name="T83" fmla="*/ 1 h 229"/>
                <a:gd name="T84" fmla="*/ 0 w 249"/>
                <a:gd name="T85" fmla="*/ 1 h 229"/>
                <a:gd name="T86" fmla="*/ 0 w 249"/>
                <a:gd name="T87" fmla="*/ 1 h 229"/>
                <a:gd name="T88" fmla="*/ 0 w 249"/>
                <a:gd name="T89" fmla="*/ 1 h 2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9" h="229">
                  <a:moveTo>
                    <a:pt x="0" y="8"/>
                  </a:moveTo>
                  <a:lnTo>
                    <a:pt x="3" y="9"/>
                  </a:lnTo>
                  <a:lnTo>
                    <a:pt x="6" y="13"/>
                  </a:lnTo>
                  <a:lnTo>
                    <a:pt x="6" y="18"/>
                  </a:lnTo>
                  <a:lnTo>
                    <a:pt x="14" y="31"/>
                  </a:lnTo>
                  <a:lnTo>
                    <a:pt x="18" y="32"/>
                  </a:lnTo>
                  <a:lnTo>
                    <a:pt x="18" y="38"/>
                  </a:lnTo>
                  <a:lnTo>
                    <a:pt x="18" y="42"/>
                  </a:lnTo>
                  <a:lnTo>
                    <a:pt x="18" y="49"/>
                  </a:lnTo>
                  <a:lnTo>
                    <a:pt x="27" y="59"/>
                  </a:lnTo>
                  <a:lnTo>
                    <a:pt x="32" y="66"/>
                  </a:lnTo>
                  <a:lnTo>
                    <a:pt x="35" y="66"/>
                  </a:lnTo>
                  <a:lnTo>
                    <a:pt x="42" y="65"/>
                  </a:lnTo>
                  <a:lnTo>
                    <a:pt x="45" y="55"/>
                  </a:lnTo>
                  <a:lnTo>
                    <a:pt x="47" y="51"/>
                  </a:lnTo>
                  <a:lnTo>
                    <a:pt x="54" y="50"/>
                  </a:lnTo>
                  <a:lnTo>
                    <a:pt x="56" y="47"/>
                  </a:lnTo>
                  <a:lnTo>
                    <a:pt x="56" y="43"/>
                  </a:lnTo>
                  <a:lnTo>
                    <a:pt x="59" y="32"/>
                  </a:lnTo>
                  <a:lnTo>
                    <a:pt x="58" y="26"/>
                  </a:lnTo>
                  <a:lnTo>
                    <a:pt x="58" y="24"/>
                  </a:lnTo>
                  <a:lnTo>
                    <a:pt x="60" y="23"/>
                  </a:lnTo>
                  <a:lnTo>
                    <a:pt x="62" y="19"/>
                  </a:lnTo>
                  <a:lnTo>
                    <a:pt x="66" y="19"/>
                  </a:lnTo>
                  <a:lnTo>
                    <a:pt x="72" y="17"/>
                  </a:lnTo>
                  <a:lnTo>
                    <a:pt x="74" y="14"/>
                  </a:lnTo>
                  <a:lnTo>
                    <a:pt x="76" y="13"/>
                  </a:lnTo>
                  <a:lnTo>
                    <a:pt x="80" y="14"/>
                  </a:lnTo>
                  <a:lnTo>
                    <a:pt x="88" y="15"/>
                  </a:lnTo>
                  <a:lnTo>
                    <a:pt x="94" y="14"/>
                  </a:lnTo>
                  <a:lnTo>
                    <a:pt x="99" y="11"/>
                  </a:lnTo>
                  <a:lnTo>
                    <a:pt x="110" y="14"/>
                  </a:lnTo>
                  <a:lnTo>
                    <a:pt x="118" y="12"/>
                  </a:lnTo>
                  <a:lnTo>
                    <a:pt x="120" y="8"/>
                  </a:lnTo>
                  <a:lnTo>
                    <a:pt x="130" y="0"/>
                  </a:lnTo>
                  <a:lnTo>
                    <a:pt x="132" y="5"/>
                  </a:lnTo>
                  <a:lnTo>
                    <a:pt x="146" y="8"/>
                  </a:lnTo>
                  <a:lnTo>
                    <a:pt x="144" y="12"/>
                  </a:lnTo>
                  <a:lnTo>
                    <a:pt x="135" y="19"/>
                  </a:lnTo>
                  <a:lnTo>
                    <a:pt x="130" y="24"/>
                  </a:lnTo>
                  <a:lnTo>
                    <a:pt x="129" y="30"/>
                  </a:lnTo>
                  <a:lnTo>
                    <a:pt x="130" y="35"/>
                  </a:lnTo>
                  <a:lnTo>
                    <a:pt x="128" y="36"/>
                  </a:lnTo>
                  <a:lnTo>
                    <a:pt x="126" y="39"/>
                  </a:lnTo>
                  <a:lnTo>
                    <a:pt x="126" y="44"/>
                  </a:lnTo>
                  <a:lnTo>
                    <a:pt x="132" y="48"/>
                  </a:lnTo>
                  <a:lnTo>
                    <a:pt x="141" y="42"/>
                  </a:lnTo>
                  <a:lnTo>
                    <a:pt x="144" y="38"/>
                  </a:lnTo>
                  <a:lnTo>
                    <a:pt x="148" y="37"/>
                  </a:lnTo>
                  <a:lnTo>
                    <a:pt x="153" y="33"/>
                  </a:lnTo>
                  <a:lnTo>
                    <a:pt x="156" y="36"/>
                  </a:lnTo>
                  <a:lnTo>
                    <a:pt x="160" y="38"/>
                  </a:lnTo>
                  <a:lnTo>
                    <a:pt x="161" y="42"/>
                  </a:lnTo>
                  <a:lnTo>
                    <a:pt x="166" y="48"/>
                  </a:lnTo>
                  <a:lnTo>
                    <a:pt x="170" y="45"/>
                  </a:lnTo>
                  <a:lnTo>
                    <a:pt x="177" y="44"/>
                  </a:lnTo>
                  <a:lnTo>
                    <a:pt x="180" y="44"/>
                  </a:lnTo>
                  <a:lnTo>
                    <a:pt x="183" y="47"/>
                  </a:lnTo>
                  <a:lnTo>
                    <a:pt x="188" y="55"/>
                  </a:lnTo>
                  <a:lnTo>
                    <a:pt x="189" y="62"/>
                  </a:lnTo>
                  <a:lnTo>
                    <a:pt x="192" y="63"/>
                  </a:lnTo>
                  <a:lnTo>
                    <a:pt x="198" y="75"/>
                  </a:lnTo>
                  <a:lnTo>
                    <a:pt x="197" y="75"/>
                  </a:lnTo>
                  <a:lnTo>
                    <a:pt x="197" y="80"/>
                  </a:lnTo>
                  <a:lnTo>
                    <a:pt x="201" y="84"/>
                  </a:lnTo>
                  <a:lnTo>
                    <a:pt x="204" y="84"/>
                  </a:lnTo>
                  <a:lnTo>
                    <a:pt x="208" y="86"/>
                  </a:lnTo>
                  <a:lnTo>
                    <a:pt x="213" y="86"/>
                  </a:lnTo>
                  <a:lnTo>
                    <a:pt x="215" y="81"/>
                  </a:lnTo>
                  <a:lnTo>
                    <a:pt x="220" y="79"/>
                  </a:lnTo>
                  <a:lnTo>
                    <a:pt x="227" y="79"/>
                  </a:lnTo>
                  <a:lnTo>
                    <a:pt x="232" y="83"/>
                  </a:lnTo>
                  <a:lnTo>
                    <a:pt x="234" y="80"/>
                  </a:lnTo>
                  <a:lnTo>
                    <a:pt x="239" y="83"/>
                  </a:lnTo>
                  <a:lnTo>
                    <a:pt x="240" y="89"/>
                  </a:lnTo>
                  <a:lnTo>
                    <a:pt x="234" y="97"/>
                  </a:lnTo>
                  <a:lnTo>
                    <a:pt x="233" y="102"/>
                  </a:lnTo>
                  <a:lnTo>
                    <a:pt x="238" y="104"/>
                  </a:lnTo>
                  <a:lnTo>
                    <a:pt x="243" y="103"/>
                  </a:lnTo>
                  <a:lnTo>
                    <a:pt x="246" y="104"/>
                  </a:lnTo>
                  <a:lnTo>
                    <a:pt x="246" y="109"/>
                  </a:lnTo>
                  <a:lnTo>
                    <a:pt x="245" y="113"/>
                  </a:lnTo>
                  <a:lnTo>
                    <a:pt x="242" y="115"/>
                  </a:lnTo>
                  <a:lnTo>
                    <a:pt x="236" y="126"/>
                  </a:lnTo>
                  <a:lnTo>
                    <a:pt x="236" y="138"/>
                  </a:lnTo>
                  <a:lnTo>
                    <a:pt x="237" y="145"/>
                  </a:lnTo>
                  <a:lnTo>
                    <a:pt x="240" y="147"/>
                  </a:lnTo>
                  <a:lnTo>
                    <a:pt x="244" y="151"/>
                  </a:lnTo>
                  <a:lnTo>
                    <a:pt x="249" y="158"/>
                  </a:lnTo>
                  <a:lnTo>
                    <a:pt x="246" y="162"/>
                  </a:lnTo>
                  <a:lnTo>
                    <a:pt x="242" y="163"/>
                  </a:lnTo>
                  <a:lnTo>
                    <a:pt x="240" y="164"/>
                  </a:lnTo>
                  <a:lnTo>
                    <a:pt x="239" y="168"/>
                  </a:lnTo>
                  <a:lnTo>
                    <a:pt x="236" y="169"/>
                  </a:lnTo>
                  <a:lnTo>
                    <a:pt x="232" y="176"/>
                  </a:lnTo>
                  <a:lnTo>
                    <a:pt x="227" y="177"/>
                  </a:lnTo>
                  <a:lnTo>
                    <a:pt x="221" y="185"/>
                  </a:lnTo>
                  <a:lnTo>
                    <a:pt x="215" y="189"/>
                  </a:lnTo>
                  <a:lnTo>
                    <a:pt x="194" y="186"/>
                  </a:lnTo>
                  <a:lnTo>
                    <a:pt x="191" y="187"/>
                  </a:lnTo>
                  <a:lnTo>
                    <a:pt x="195" y="192"/>
                  </a:lnTo>
                  <a:lnTo>
                    <a:pt x="197" y="197"/>
                  </a:lnTo>
                  <a:lnTo>
                    <a:pt x="195" y="201"/>
                  </a:lnTo>
                  <a:lnTo>
                    <a:pt x="192" y="204"/>
                  </a:lnTo>
                  <a:lnTo>
                    <a:pt x="192" y="206"/>
                  </a:lnTo>
                  <a:lnTo>
                    <a:pt x="191" y="207"/>
                  </a:lnTo>
                  <a:lnTo>
                    <a:pt x="191" y="213"/>
                  </a:lnTo>
                  <a:lnTo>
                    <a:pt x="189" y="217"/>
                  </a:lnTo>
                  <a:lnTo>
                    <a:pt x="189" y="219"/>
                  </a:lnTo>
                  <a:lnTo>
                    <a:pt x="186" y="219"/>
                  </a:lnTo>
                  <a:lnTo>
                    <a:pt x="183" y="222"/>
                  </a:lnTo>
                  <a:lnTo>
                    <a:pt x="178" y="223"/>
                  </a:lnTo>
                  <a:lnTo>
                    <a:pt x="174" y="223"/>
                  </a:lnTo>
                  <a:lnTo>
                    <a:pt x="172" y="223"/>
                  </a:lnTo>
                  <a:lnTo>
                    <a:pt x="166" y="227"/>
                  </a:lnTo>
                  <a:lnTo>
                    <a:pt x="162" y="229"/>
                  </a:lnTo>
                  <a:lnTo>
                    <a:pt x="158" y="225"/>
                  </a:lnTo>
                  <a:lnTo>
                    <a:pt x="149" y="222"/>
                  </a:lnTo>
                  <a:lnTo>
                    <a:pt x="147" y="222"/>
                  </a:lnTo>
                  <a:lnTo>
                    <a:pt x="141" y="223"/>
                  </a:lnTo>
                  <a:lnTo>
                    <a:pt x="138" y="224"/>
                  </a:lnTo>
                  <a:lnTo>
                    <a:pt x="135" y="223"/>
                  </a:lnTo>
                  <a:lnTo>
                    <a:pt x="132" y="224"/>
                  </a:lnTo>
                  <a:lnTo>
                    <a:pt x="131" y="225"/>
                  </a:lnTo>
                  <a:lnTo>
                    <a:pt x="131" y="227"/>
                  </a:lnTo>
                  <a:lnTo>
                    <a:pt x="129" y="225"/>
                  </a:lnTo>
                  <a:lnTo>
                    <a:pt x="122" y="223"/>
                  </a:lnTo>
                  <a:lnTo>
                    <a:pt x="119" y="221"/>
                  </a:lnTo>
                  <a:lnTo>
                    <a:pt x="114" y="219"/>
                  </a:lnTo>
                  <a:lnTo>
                    <a:pt x="113" y="219"/>
                  </a:lnTo>
                  <a:lnTo>
                    <a:pt x="112" y="222"/>
                  </a:lnTo>
                  <a:lnTo>
                    <a:pt x="107" y="221"/>
                  </a:lnTo>
                  <a:lnTo>
                    <a:pt x="104" y="222"/>
                  </a:lnTo>
                  <a:lnTo>
                    <a:pt x="102" y="222"/>
                  </a:lnTo>
                  <a:lnTo>
                    <a:pt x="99" y="221"/>
                  </a:lnTo>
                  <a:lnTo>
                    <a:pt x="96" y="21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00" name="Freeform 1059"/>
            <p:cNvSpPr>
              <a:spLocks noChangeAspect="1"/>
            </p:cNvSpPr>
            <p:nvPr/>
          </p:nvSpPr>
          <p:spPr bwMode="auto">
            <a:xfrm>
              <a:off x="2744" y="1964"/>
              <a:ext cx="153" cy="102"/>
            </a:xfrm>
            <a:custGeom>
              <a:avLst/>
              <a:gdLst>
                <a:gd name="T0" fmla="*/ 1 w 305"/>
                <a:gd name="T1" fmla="*/ 0 h 205"/>
                <a:gd name="T2" fmla="*/ 1 w 305"/>
                <a:gd name="T3" fmla="*/ 0 h 205"/>
                <a:gd name="T4" fmla="*/ 1 w 305"/>
                <a:gd name="T5" fmla="*/ 0 h 205"/>
                <a:gd name="T6" fmla="*/ 1 w 305"/>
                <a:gd name="T7" fmla="*/ 0 h 205"/>
                <a:gd name="T8" fmla="*/ 1 w 305"/>
                <a:gd name="T9" fmla="*/ 0 h 205"/>
                <a:gd name="T10" fmla="*/ 1 w 305"/>
                <a:gd name="T11" fmla="*/ 0 h 205"/>
                <a:gd name="T12" fmla="*/ 1 w 305"/>
                <a:gd name="T13" fmla="*/ 0 h 205"/>
                <a:gd name="T14" fmla="*/ 1 w 305"/>
                <a:gd name="T15" fmla="*/ 0 h 205"/>
                <a:gd name="T16" fmla="*/ 1 w 305"/>
                <a:gd name="T17" fmla="*/ 0 h 205"/>
                <a:gd name="T18" fmla="*/ 1 w 305"/>
                <a:gd name="T19" fmla="*/ 0 h 205"/>
                <a:gd name="T20" fmla="*/ 1 w 305"/>
                <a:gd name="T21" fmla="*/ 0 h 205"/>
                <a:gd name="T22" fmla="*/ 1 w 305"/>
                <a:gd name="T23" fmla="*/ 0 h 205"/>
                <a:gd name="T24" fmla="*/ 1 w 305"/>
                <a:gd name="T25" fmla="*/ 0 h 205"/>
                <a:gd name="T26" fmla="*/ 1 w 305"/>
                <a:gd name="T27" fmla="*/ 0 h 205"/>
                <a:gd name="T28" fmla="*/ 1 w 305"/>
                <a:gd name="T29" fmla="*/ 0 h 205"/>
                <a:gd name="T30" fmla="*/ 1 w 305"/>
                <a:gd name="T31" fmla="*/ 0 h 205"/>
                <a:gd name="T32" fmla="*/ 1 w 305"/>
                <a:gd name="T33" fmla="*/ 0 h 205"/>
                <a:gd name="T34" fmla="*/ 1 w 305"/>
                <a:gd name="T35" fmla="*/ 0 h 205"/>
                <a:gd name="T36" fmla="*/ 1 w 305"/>
                <a:gd name="T37" fmla="*/ 0 h 205"/>
                <a:gd name="T38" fmla="*/ 1 w 305"/>
                <a:gd name="T39" fmla="*/ 0 h 205"/>
                <a:gd name="T40" fmla="*/ 1 w 305"/>
                <a:gd name="T41" fmla="*/ 0 h 205"/>
                <a:gd name="T42" fmla="*/ 1 w 305"/>
                <a:gd name="T43" fmla="*/ 0 h 205"/>
                <a:gd name="T44" fmla="*/ 1 w 305"/>
                <a:gd name="T45" fmla="*/ 0 h 205"/>
                <a:gd name="T46" fmla="*/ 1 w 305"/>
                <a:gd name="T47" fmla="*/ 0 h 205"/>
                <a:gd name="T48" fmla="*/ 1 w 305"/>
                <a:gd name="T49" fmla="*/ 0 h 205"/>
                <a:gd name="T50" fmla="*/ 1 w 305"/>
                <a:gd name="T51" fmla="*/ 0 h 205"/>
                <a:gd name="T52" fmla="*/ 1 w 305"/>
                <a:gd name="T53" fmla="*/ 0 h 205"/>
                <a:gd name="T54" fmla="*/ 1 w 305"/>
                <a:gd name="T55" fmla="*/ 0 h 205"/>
                <a:gd name="T56" fmla="*/ 1 w 305"/>
                <a:gd name="T57" fmla="*/ 0 h 205"/>
                <a:gd name="T58" fmla="*/ 1 w 305"/>
                <a:gd name="T59" fmla="*/ 0 h 205"/>
                <a:gd name="T60" fmla="*/ 1 w 305"/>
                <a:gd name="T61" fmla="*/ 0 h 205"/>
                <a:gd name="T62" fmla="*/ 1 w 305"/>
                <a:gd name="T63" fmla="*/ 0 h 205"/>
                <a:gd name="T64" fmla="*/ 1 w 305"/>
                <a:gd name="T65" fmla="*/ 0 h 205"/>
                <a:gd name="T66" fmla="*/ 1 w 305"/>
                <a:gd name="T67" fmla="*/ 0 h 205"/>
                <a:gd name="T68" fmla="*/ 1 w 305"/>
                <a:gd name="T69" fmla="*/ 0 h 205"/>
                <a:gd name="T70" fmla="*/ 1 w 305"/>
                <a:gd name="T71" fmla="*/ 0 h 205"/>
                <a:gd name="T72" fmla="*/ 1 w 305"/>
                <a:gd name="T73" fmla="*/ 0 h 205"/>
                <a:gd name="T74" fmla="*/ 1 w 305"/>
                <a:gd name="T75" fmla="*/ 0 h 205"/>
                <a:gd name="T76" fmla="*/ 1 w 305"/>
                <a:gd name="T77" fmla="*/ 0 h 205"/>
                <a:gd name="T78" fmla="*/ 1 w 305"/>
                <a:gd name="T79" fmla="*/ 0 h 205"/>
                <a:gd name="T80" fmla="*/ 1 w 305"/>
                <a:gd name="T81" fmla="*/ 0 h 205"/>
                <a:gd name="T82" fmla="*/ 1 w 305"/>
                <a:gd name="T83" fmla="*/ 0 h 205"/>
                <a:gd name="T84" fmla="*/ 1 w 305"/>
                <a:gd name="T85" fmla="*/ 0 h 205"/>
                <a:gd name="T86" fmla="*/ 1 w 305"/>
                <a:gd name="T87" fmla="*/ 0 h 205"/>
                <a:gd name="T88" fmla="*/ 1 w 305"/>
                <a:gd name="T89" fmla="*/ 0 h 205"/>
                <a:gd name="T90" fmla="*/ 1 w 305"/>
                <a:gd name="T91" fmla="*/ 0 h 205"/>
                <a:gd name="T92" fmla="*/ 1 w 305"/>
                <a:gd name="T93" fmla="*/ 0 h 205"/>
                <a:gd name="T94" fmla="*/ 1 w 305"/>
                <a:gd name="T95" fmla="*/ 0 h 205"/>
                <a:gd name="T96" fmla="*/ 1 w 305"/>
                <a:gd name="T97" fmla="*/ 0 h 205"/>
                <a:gd name="T98" fmla="*/ 1 w 305"/>
                <a:gd name="T99" fmla="*/ 0 h 205"/>
                <a:gd name="T100" fmla="*/ 1 w 305"/>
                <a:gd name="T101" fmla="*/ 0 h 205"/>
                <a:gd name="T102" fmla="*/ 1 w 305"/>
                <a:gd name="T103" fmla="*/ 0 h 205"/>
                <a:gd name="T104" fmla="*/ 1 w 305"/>
                <a:gd name="T105" fmla="*/ 0 h 205"/>
                <a:gd name="T106" fmla="*/ 1 w 305"/>
                <a:gd name="T107" fmla="*/ 0 h 205"/>
                <a:gd name="T108" fmla="*/ 1 w 305"/>
                <a:gd name="T109" fmla="*/ 0 h 205"/>
                <a:gd name="T110" fmla="*/ 1 w 305"/>
                <a:gd name="T111" fmla="*/ 0 h 205"/>
                <a:gd name="T112" fmla="*/ 1 w 305"/>
                <a:gd name="T113" fmla="*/ 0 h 205"/>
                <a:gd name="T114" fmla="*/ 1 w 305"/>
                <a:gd name="T115" fmla="*/ 0 h 205"/>
                <a:gd name="T116" fmla="*/ 1 w 305"/>
                <a:gd name="T117" fmla="*/ 0 h 205"/>
                <a:gd name="T118" fmla="*/ 1 w 305"/>
                <a:gd name="T119" fmla="*/ 0 h 205"/>
                <a:gd name="T120" fmla="*/ 1 w 305"/>
                <a:gd name="T121" fmla="*/ 0 h 205"/>
                <a:gd name="T122" fmla="*/ 1 w 305"/>
                <a:gd name="T123" fmla="*/ 0 h 205"/>
                <a:gd name="T124" fmla="*/ 1 w 305"/>
                <a:gd name="T125" fmla="*/ 0 h 2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5" h="205">
                  <a:moveTo>
                    <a:pt x="133" y="48"/>
                  </a:moveTo>
                  <a:lnTo>
                    <a:pt x="132" y="43"/>
                  </a:lnTo>
                  <a:lnTo>
                    <a:pt x="139" y="42"/>
                  </a:lnTo>
                  <a:lnTo>
                    <a:pt x="149" y="38"/>
                  </a:lnTo>
                  <a:lnTo>
                    <a:pt x="152" y="34"/>
                  </a:lnTo>
                  <a:lnTo>
                    <a:pt x="167" y="28"/>
                  </a:lnTo>
                  <a:lnTo>
                    <a:pt x="169" y="26"/>
                  </a:lnTo>
                  <a:lnTo>
                    <a:pt x="174" y="25"/>
                  </a:lnTo>
                  <a:lnTo>
                    <a:pt x="183" y="20"/>
                  </a:lnTo>
                  <a:lnTo>
                    <a:pt x="188" y="18"/>
                  </a:lnTo>
                  <a:lnTo>
                    <a:pt x="189" y="15"/>
                  </a:lnTo>
                  <a:lnTo>
                    <a:pt x="195" y="14"/>
                  </a:lnTo>
                  <a:lnTo>
                    <a:pt x="200" y="13"/>
                  </a:lnTo>
                  <a:lnTo>
                    <a:pt x="203" y="13"/>
                  </a:lnTo>
                  <a:lnTo>
                    <a:pt x="209" y="8"/>
                  </a:lnTo>
                  <a:lnTo>
                    <a:pt x="212" y="8"/>
                  </a:lnTo>
                  <a:lnTo>
                    <a:pt x="213" y="6"/>
                  </a:lnTo>
                  <a:lnTo>
                    <a:pt x="215" y="6"/>
                  </a:lnTo>
                  <a:lnTo>
                    <a:pt x="216" y="2"/>
                  </a:lnTo>
                  <a:lnTo>
                    <a:pt x="222" y="0"/>
                  </a:lnTo>
                  <a:lnTo>
                    <a:pt x="227" y="0"/>
                  </a:lnTo>
                  <a:lnTo>
                    <a:pt x="231" y="0"/>
                  </a:lnTo>
                  <a:lnTo>
                    <a:pt x="235" y="4"/>
                  </a:lnTo>
                  <a:lnTo>
                    <a:pt x="239" y="6"/>
                  </a:lnTo>
                  <a:lnTo>
                    <a:pt x="248" y="3"/>
                  </a:lnTo>
                  <a:lnTo>
                    <a:pt x="249" y="2"/>
                  </a:lnTo>
                  <a:lnTo>
                    <a:pt x="252" y="6"/>
                  </a:lnTo>
                  <a:lnTo>
                    <a:pt x="251" y="14"/>
                  </a:lnTo>
                  <a:lnTo>
                    <a:pt x="251" y="15"/>
                  </a:lnTo>
                  <a:lnTo>
                    <a:pt x="251" y="19"/>
                  </a:lnTo>
                  <a:lnTo>
                    <a:pt x="249" y="21"/>
                  </a:lnTo>
                  <a:lnTo>
                    <a:pt x="249" y="24"/>
                  </a:lnTo>
                  <a:lnTo>
                    <a:pt x="249" y="27"/>
                  </a:lnTo>
                  <a:lnTo>
                    <a:pt x="247" y="30"/>
                  </a:lnTo>
                  <a:lnTo>
                    <a:pt x="245" y="36"/>
                  </a:lnTo>
                  <a:lnTo>
                    <a:pt x="241" y="39"/>
                  </a:lnTo>
                  <a:lnTo>
                    <a:pt x="241" y="38"/>
                  </a:lnTo>
                  <a:lnTo>
                    <a:pt x="241" y="37"/>
                  </a:lnTo>
                  <a:lnTo>
                    <a:pt x="237" y="39"/>
                  </a:lnTo>
                  <a:lnTo>
                    <a:pt x="236" y="38"/>
                  </a:lnTo>
                  <a:lnTo>
                    <a:pt x="233" y="39"/>
                  </a:lnTo>
                  <a:lnTo>
                    <a:pt x="228" y="39"/>
                  </a:lnTo>
                  <a:lnTo>
                    <a:pt x="228" y="40"/>
                  </a:lnTo>
                  <a:lnTo>
                    <a:pt x="228" y="42"/>
                  </a:lnTo>
                  <a:lnTo>
                    <a:pt x="230" y="43"/>
                  </a:lnTo>
                  <a:lnTo>
                    <a:pt x="235" y="42"/>
                  </a:lnTo>
                  <a:lnTo>
                    <a:pt x="237" y="44"/>
                  </a:lnTo>
                  <a:lnTo>
                    <a:pt x="242" y="46"/>
                  </a:lnTo>
                  <a:lnTo>
                    <a:pt x="243" y="45"/>
                  </a:lnTo>
                  <a:lnTo>
                    <a:pt x="246" y="40"/>
                  </a:lnTo>
                  <a:lnTo>
                    <a:pt x="248" y="44"/>
                  </a:lnTo>
                  <a:lnTo>
                    <a:pt x="249" y="49"/>
                  </a:lnTo>
                  <a:lnTo>
                    <a:pt x="249" y="51"/>
                  </a:lnTo>
                  <a:lnTo>
                    <a:pt x="253" y="52"/>
                  </a:lnTo>
                  <a:lnTo>
                    <a:pt x="255" y="54"/>
                  </a:lnTo>
                  <a:lnTo>
                    <a:pt x="257" y="57"/>
                  </a:lnTo>
                  <a:lnTo>
                    <a:pt x="264" y="58"/>
                  </a:lnTo>
                  <a:lnTo>
                    <a:pt x="266" y="60"/>
                  </a:lnTo>
                  <a:lnTo>
                    <a:pt x="271" y="61"/>
                  </a:lnTo>
                  <a:lnTo>
                    <a:pt x="273" y="60"/>
                  </a:lnTo>
                  <a:lnTo>
                    <a:pt x="275" y="62"/>
                  </a:lnTo>
                  <a:lnTo>
                    <a:pt x="276" y="62"/>
                  </a:lnTo>
                  <a:lnTo>
                    <a:pt x="279" y="62"/>
                  </a:lnTo>
                  <a:lnTo>
                    <a:pt x="281" y="62"/>
                  </a:lnTo>
                  <a:lnTo>
                    <a:pt x="282" y="64"/>
                  </a:lnTo>
                  <a:lnTo>
                    <a:pt x="284" y="64"/>
                  </a:lnTo>
                  <a:lnTo>
                    <a:pt x="287" y="66"/>
                  </a:lnTo>
                  <a:lnTo>
                    <a:pt x="287" y="69"/>
                  </a:lnTo>
                  <a:lnTo>
                    <a:pt x="291" y="74"/>
                  </a:lnTo>
                  <a:lnTo>
                    <a:pt x="294" y="75"/>
                  </a:lnTo>
                  <a:lnTo>
                    <a:pt x="294" y="78"/>
                  </a:lnTo>
                  <a:lnTo>
                    <a:pt x="297" y="79"/>
                  </a:lnTo>
                  <a:lnTo>
                    <a:pt x="299" y="80"/>
                  </a:lnTo>
                  <a:lnTo>
                    <a:pt x="301" y="81"/>
                  </a:lnTo>
                  <a:lnTo>
                    <a:pt x="305" y="85"/>
                  </a:lnTo>
                  <a:lnTo>
                    <a:pt x="303" y="88"/>
                  </a:lnTo>
                  <a:lnTo>
                    <a:pt x="300" y="92"/>
                  </a:lnTo>
                  <a:lnTo>
                    <a:pt x="296" y="93"/>
                  </a:lnTo>
                  <a:lnTo>
                    <a:pt x="294" y="96"/>
                  </a:lnTo>
                  <a:lnTo>
                    <a:pt x="294" y="97"/>
                  </a:lnTo>
                  <a:lnTo>
                    <a:pt x="291" y="99"/>
                  </a:lnTo>
                  <a:lnTo>
                    <a:pt x="289" y="100"/>
                  </a:lnTo>
                  <a:lnTo>
                    <a:pt x="285" y="104"/>
                  </a:lnTo>
                  <a:lnTo>
                    <a:pt x="282" y="105"/>
                  </a:lnTo>
                  <a:lnTo>
                    <a:pt x="278" y="110"/>
                  </a:lnTo>
                  <a:lnTo>
                    <a:pt x="277" y="111"/>
                  </a:lnTo>
                  <a:lnTo>
                    <a:pt x="273" y="111"/>
                  </a:lnTo>
                  <a:lnTo>
                    <a:pt x="271" y="114"/>
                  </a:lnTo>
                  <a:lnTo>
                    <a:pt x="261" y="116"/>
                  </a:lnTo>
                  <a:lnTo>
                    <a:pt x="251" y="121"/>
                  </a:lnTo>
                  <a:lnTo>
                    <a:pt x="248" y="123"/>
                  </a:lnTo>
                  <a:lnTo>
                    <a:pt x="245" y="128"/>
                  </a:lnTo>
                  <a:lnTo>
                    <a:pt x="241" y="124"/>
                  </a:lnTo>
                  <a:lnTo>
                    <a:pt x="239" y="126"/>
                  </a:lnTo>
                  <a:lnTo>
                    <a:pt x="237" y="128"/>
                  </a:lnTo>
                  <a:lnTo>
                    <a:pt x="236" y="128"/>
                  </a:lnTo>
                  <a:lnTo>
                    <a:pt x="235" y="124"/>
                  </a:lnTo>
                  <a:lnTo>
                    <a:pt x="234" y="124"/>
                  </a:lnTo>
                  <a:lnTo>
                    <a:pt x="230" y="126"/>
                  </a:lnTo>
                  <a:lnTo>
                    <a:pt x="230" y="123"/>
                  </a:lnTo>
                  <a:lnTo>
                    <a:pt x="228" y="122"/>
                  </a:lnTo>
                  <a:lnTo>
                    <a:pt x="228" y="121"/>
                  </a:lnTo>
                  <a:lnTo>
                    <a:pt x="228" y="120"/>
                  </a:lnTo>
                  <a:lnTo>
                    <a:pt x="225" y="117"/>
                  </a:lnTo>
                  <a:lnTo>
                    <a:pt x="221" y="115"/>
                  </a:lnTo>
                  <a:lnTo>
                    <a:pt x="213" y="114"/>
                  </a:lnTo>
                  <a:lnTo>
                    <a:pt x="207" y="114"/>
                  </a:lnTo>
                  <a:lnTo>
                    <a:pt x="203" y="116"/>
                  </a:lnTo>
                  <a:lnTo>
                    <a:pt x="197" y="122"/>
                  </a:lnTo>
                  <a:lnTo>
                    <a:pt x="197" y="123"/>
                  </a:lnTo>
                  <a:lnTo>
                    <a:pt x="193" y="127"/>
                  </a:lnTo>
                  <a:lnTo>
                    <a:pt x="191" y="128"/>
                  </a:lnTo>
                  <a:lnTo>
                    <a:pt x="189" y="130"/>
                  </a:lnTo>
                  <a:lnTo>
                    <a:pt x="186" y="134"/>
                  </a:lnTo>
                  <a:lnTo>
                    <a:pt x="183" y="133"/>
                  </a:lnTo>
                  <a:lnTo>
                    <a:pt x="179" y="136"/>
                  </a:lnTo>
                  <a:lnTo>
                    <a:pt x="176" y="140"/>
                  </a:lnTo>
                  <a:lnTo>
                    <a:pt x="175" y="141"/>
                  </a:lnTo>
                  <a:lnTo>
                    <a:pt x="173" y="146"/>
                  </a:lnTo>
                  <a:lnTo>
                    <a:pt x="171" y="146"/>
                  </a:lnTo>
                  <a:lnTo>
                    <a:pt x="170" y="145"/>
                  </a:lnTo>
                  <a:lnTo>
                    <a:pt x="168" y="147"/>
                  </a:lnTo>
                  <a:lnTo>
                    <a:pt x="167" y="148"/>
                  </a:lnTo>
                  <a:lnTo>
                    <a:pt x="164" y="151"/>
                  </a:lnTo>
                  <a:lnTo>
                    <a:pt x="162" y="154"/>
                  </a:lnTo>
                  <a:lnTo>
                    <a:pt x="158" y="154"/>
                  </a:lnTo>
                  <a:lnTo>
                    <a:pt x="155" y="156"/>
                  </a:lnTo>
                  <a:lnTo>
                    <a:pt x="153" y="159"/>
                  </a:lnTo>
                  <a:lnTo>
                    <a:pt x="152" y="164"/>
                  </a:lnTo>
                  <a:lnTo>
                    <a:pt x="151" y="172"/>
                  </a:lnTo>
                  <a:lnTo>
                    <a:pt x="147" y="178"/>
                  </a:lnTo>
                  <a:lnTo>
                    <a:pt x="147" y="181"/>
                  </a:lnTo>
                  <a:lnTo>
                    <a:pt x="135" y="181"/>
                  </a:lnTo>
                  <a:lnTo>
                    <a:pt x="134" y="182"/>
                  </a:lnTo>
                  <a:lnTo>
                    <a:pt x="134" y="184"/>
                  </a:lnTo>
                  <a:lnTo>
                    <a:pt x="133" y="184"/>
                  </a:lnTo>
                  <a:lnTo>
                    <a:pt x="132" y="184"/>
                  </a:lnTo>
                  <a:lnTo>
                    <a:pt x="129" y="184"/>
                  </a:lnTo>
                  <a:lnTo>
                    <a:pt x="127" y="182"/>
                  </a:lnTo>
                  <a:lnTo>
                    <a:pt x="125" y="182"/>
                  </a:lnTo>
                  <a:lnTo>
                    <a:pt x="117" y="184"/>
                  </a:lnTo>
                  <a:lnTo>
                    <a:pt x="117" y="186"/>
                  </a:lnTo>
                  <a:lnTo>
                    <a:pt x="116" y="186"/>
                  </a:lnTo>
                  <a:lnTo>
                    <a:pt x="115" y="184"/>
                  </a:lnTo>
                  <a:lnTo>
                    <a:pt x="114" y="186"/>
                  </a:lnTo>
                  <a:lnTo>
                    <a:pt x="111" y="188"/>
                  </a:lnTo>
                  <a:lnTo>
                    <a:pt x="110" y="188"/>
                  </a:lnTo>
                  <a:lnTo>
                    <a:pt x="110" y="189"/>
                  </a:lnTo>
                  <a:lnTo>
                    <a:pt x="111" y="190"/>
                  </a:lnTo>
                  <a:lnTo>
                    <a:pt x="109" y="192"/>
                  </a:lnTo>
                  <a:lnTo>
                    <a:pt x="108" y="193"/>
                  </a:lnTo>
                  <a:lnTo>
                    <a:pt x="105" y="190"/>
                  </a:lnTo>
                  <a:lnTo>
                    <a:pt x="103" y="189"/>
                  </a:lnTo>
                  <a:lnTo>
                    <a:pt x="101" y="190"/>
                  </a:lnTo>
                  <a:lnTo>
                    <a:pt x="101" y="192"/>
                  </a:lnTo>
                  <a:lnTo>
                    <a:pt x="101" y="194"/>
                  </a:lnTo>
                  <a:lnTo>
                    <a:pt x="99" y="195"/>
                  </a:lnTo>
                  <a:lnTo>
                    <a:pt x="96" y="196"/>
                  </a:lnTo>
                  <a:lnTo>
                    <a:pt x="93" y="194"/>
                  </a:lnTo>
                  <a:lnTo>
                    <a:pt x="89" y="195"/>
                  </a:lnTo>
                  <a:lnTo>
                    <a:pt x="87" y="195"/>
                  </a:lnTo>
                  <a:lnTo>
                    <a:pt x="86" y="195"/>
                  </a:lnTo>
                  <a:lnTo>
                    <a:pt x="87" y="196"/>
                  </a:lnTo>
                  <a:lnTo>
                    <a:pt x="89" y="196"/>
                  </a:lnTo>
                  <a:lnTo>
                    <a:pt x="89" y="200"/>
                  </a:lnTo>
                  <a:lnTo>
                    <a:pt x="90" y="202"/>
                  </a:lnTo>
                  <a:lnTo>
                    <a:pt x="89" y="204"/>
                  </a:lnTo>
                  <a:lnTo>
                    <a:pt x="86" y="205"/>
                  </a:lnTo>
                  <a:lnTo>
                    <a:pt x="84" y="202"/>
                  </a:lnTo>
                  <a:lnTo>
                    <a:pt x="83" y="200"/>
                  </a:lnTo>
                  <a:lnTo>
                    <a:pt x="74" y="195"/>
                  </a:lnTo>
                  <a:lnTo>
                    <a:pt x="71" y="194"/>
                  </a:lnTo>
                  <a:lnTo>
                    <a:pt x="68" y="193"/>
                  </a:lnTo>
                  <a:lnTo>
                    <a:pt x="67" y="193"/>
                  </a:lnTo>
                  <a:lnTo>
                    <a:pt x="65" y="192"/>
                  </a:lnTo>
                  <a:lnTo>
                    <a:pt x="63" y="190"/>
                  </a:lnTo>
                  <a:lnTo>
                    <a:pt x="61" y="190"/>
                  </a:lnTo>
                  <a:lnTo>
                    <a:pt x="59" y="190"/>
                  </a:lnTo>
                  <a:lnTo>
                    <a:pt x="55" y="187"/>
                  </a:lnTo>
                  <a:lnTo>
                    <a:pt x="53" y="187"/>
                  </a:lnTo>
                  <a:lnTo>
                    <a:pt x="51" y="188"/>
                  </a:lnTo>
                  <a:lnTo>
                    <a:pt x="48" y="187"/>
                  </a:lnTo>
                  <a:lnTo>
                    <a:pt x="41" y="178"/>
                  </a:lnTo>
                  <a:lnTo>
                    <a:pt x="37" y="178"/>
                  </a:lnTo>
                  <a:lnTo>
                    <a:pt x="37" y="181"/>
                  </a:lnTo>
                  <a:lnTo>
                    <a:pt x="33" y="178"/>
                  </a:lnTo>
                  <a:lnTo>
                    <a:pt x="35" y="181"/>
                  </a:lnTo>
                  <a:lnTo>
                    <a:pt x="35" y="182"/>
                  </a:lnTo>
                  <a:lnTo>
                    <a:pt x="32" y="184"/>
                  </a:lnTo>
                  <a:lnTo>
                    <a:pt x="30" y="182"/>
                  </a:lnTo>
                  <a:lnTo>
                    <a:pt x="30" y="180"/>
                  </a:lnTo>
                  <a:lnTo>
                    <a:pt x="21" y="180"/>
                  </a:lnTo>
                  <a:lnTo>
                    <a:pt x="19" y="182"/>
                  </a:lnTo>
                  <a:lnTo>
                    <a:pt x="15" y="183"/>
                  </a:lnTo>
                  <a:lnTo>
                    <a:pt x="14" y="182"/>
                  </a:lnTo>
                  <a:lnTo>
                    <a:pt x="13" y="182"/>
                  </a:lnTo>
                  <a:lnTo>
                    <a:pt x="8" y="180"/>
                  </a:lnTo>
                  <a:lnTo>
                    <a:pt x="5" y="177"/>
                  </a:lnTo>
                  <a:lnTo>
                    <a:pt x="0" y="169"/>
                  </a:lnTo>
                  <a:lnTo>
                    <a:pt x="1" y="164"/>
                  </a:lnTo>
                  <a:lnTo>
                    <a:pt x="2" y="162"/>
                  </a:lnTo>
                  <a:lnTo>
                    <a:pt x="3" y="154"/>
                  </a:lnTo>
                  <a:lnTo>
                    <a:pt x="14" y="156"/>
                  </a:lnTo>
                  <a:lnTo>
                    <a:pt x="15" y="154"/>
                  </a:lnTo>
                  <a:lnTo>
                    <a:pt x="27" y="153"/>
                  </a:lnTo>
                  <a:lnTo>
                    <a:pt x="25" y="151"/>
                  </a:lnTo>
                  <a:lnTo>
                    <a:pt x="21" y="146"/>
                  </a:lnTo>
                  <a:lnTo>
                    <a:pt x="29" y="140"/>
                  </a:lnTo>
                  <a:lnTo>
                    <a:pt x="33" y="142"/>
                  </a:lnTo>
                  <a:lnTo>
                    <a:pt x="43" y="141"/>
                  </a:lnTo>
                  <a:lnTo>
                    <a:pt x="42" y="139"/>
                  </a:lnTo>
                  <a:lnTo>
                    <a:pt x="47" y="132"/>
                  </a:lnTo>
                  <a:lnTo>
                    <a:pt x="51" y="133"/>
                  </a:lnTo>
                  <a:lnTo>
                    <a:pt x="55" y="138"/>
                  </a:lnTo>
                  <a:lnTo>
                    <a:pt x="59" y="138"/>
                  </a:lnTo>
                  <a:lnTo>
                    <a:pt x="68" y="138"/>
                  </a:lnTo>
                  <a:lnTo>
                    <a:pt x="71" y="139"/>
                  </a:lnTo>
                  <a:lnTo>
                    <a:pt x="72" y="138"/>
                  </a:lnTo>
                  <a:lnTo>
                    <a:pt x="77" y="140"/>
                  </a:lnTo>
                  <a:lnTo>
                    <a:pt x="84" y="141"/>
                  </a:lnTo>
                  <a:lnTo>
                    <a:pt x="96" y="142"/>
                  </a:lnTo>
                  <a:lnTo>
                    <a:pt x="98" y="139"/>
                  </a:lnTo>
                  <a:lnTo>
                    <a:pt x="99" y="132"/>
                  </a:lnTo>
                  <a:lnTo>
                    <a:pt x="104" y="128"/>
                  </a:lnTo>
                  <a:lnTo>
                    <a:pt x="109" y="127"/>
                  </a:lnTo>
                  <a:lnTo>
                    <a:pt x="114" y="129"/>
                  </a:lnTo>
                  <a:lnTo>
                    <a:pt x="119" y="127"/>
                  </a:lnTo>
                  <a:lnTo>
                    <a:pt x="116" y="124"/>
                  </a:lnTo>
                  <a:lnTo>
                    <a:pt x="116" y="121"/>
                  </a:lnTo>
                  <a:lnTo>
                    <a:pt x="126" y="117"/>
                  </a:lnTo>
                  <a:lnTo>
                    <a:pt x="127" y="116"/>
                  </a:lnTo>
                  <a:lnTo>
                    <a:pt x="126" y="111"/>
                  </a:lnTo>
                  <a:lnTo>
                    <a:pt x="126" y="106"/>
                  </a:lnTo>
                  <a:lnTo>
                    <a:pt x="121" y="103"/>
                  </a:lnTo>
                  <a:lnTo>
                    <a:pt x="123" y="99"/>
                  </a:lnTo>
                  <a:lnTo>
                    <a:pt x="109" y="97"/>
                  </a:lnTo>
                  <a:lnTo>
                    <a:pt x="103" y="94"/>
                  </a:lnTo>
                  <a:lnTo>
                    <a:pt x="105" y="88"/>
                  </a:lnTo>
                  <a:lnTo>
                    <a:pt x="105" y="87"/>
                  </a:lnTo>
                  <a:lnTo>
                    <a:pt x="99" y="85"/>
                  </a:lnTo>
                  <a:lnTo>
                    <a:pt x="99" y="82"/>
                  </a:lnTo>
                  <a:lnTo>
                    <a:pt x="102" y="79"/>
                  </a:lnTo>
                  <a:lnTo>
                    <a:pt x="110" y="73"/>
                  </a:lnTo>
                  <a:lnTo>
                    <a:pt x="114" y="75"/>
                  </a:lnTo>
                  <a:lnTo>
                    <a:pt x="121" y="72"/>
                  </a:lnTo>
                  <a:lnTo>
                    <a:pt x="122" y="64"/>
                  </a:lnTo>
                  <a:lnTo>
                    <a:pt x="123" y="61"/>
                  </a:lnTo>
                  <a:lnTo>
                    <a:pt x="126" y="58"/>
                  </a:lnTo>
                  <a:lnTo>
                    <a:pt x="127" y="57"/>
                  </a:lnTo>
                  <a:lnTo>
                    <a:pt x="129" y="57"/>
                  </a:lnTo>
                  <a:lnTo>
                    <a:pt x="131" y="54"/>
                  </a:lnTo>
                  <a:lnTo>
                    <a:pt x="129" y="54"/>
                  </a:lnTo>
                  <a:lnTo>
                    <a:pt x="131" y="48"/>
                  </a:lnTo>
                  <a:lnTo>
                    <a:pt x="133" y="4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1" name="Freeform 1060"/>
            <p:cNvSpPr>
              <a:spLocks noChangeAspect="1"/>
            </p:cNvSpPr>
            <p:nvPr/>
          </p:nvSpPr>
          <p:spPr bwMode="auto">
            <a:xfrm>
              <a:off x="2899" y="2027"/>
              <a:ext cx="3" cy="3"/>
            </a:xfrm>
            <a:custGeom>
              <a:avLst/>
              <a:gdLst>
                <a:gd name="T0" fmla="*/ 1 w 5"/>
                <a:gd name="T1" fmla="*/ 1 h 5"/>
                <a:gd name="T2" fmla="*/ 1 w 5"/>
                <a:gd name="T3" fmla="*/ 1 h 5"/>
                <a:gd name="T4" fmla="*/ 0 w 5"/>
                <a:gd name="T5" fmla="*/ 0 h 5"/>
                <a:gd name="T6" fmla="*/ 1 w 5"/>
                <a:gd name="T7" fmla="*/ 0 h 5"/>
                <a:gd name="T8" fmla="*/ 1 w 5"/>
                <a:gd name="T9" fmla="*/ 1 h 5"/>
                <a:gd name="T10" fmla="*/ 1 w 5"/>
                <a:gd name="T11" fmla="*/ 1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4" y="5"/>
                  </a:moveTo>
                  <a:lnTo>
                    <a:pt x="2" y="2"/>
                  </a:lnTo>
                  <a:lnTo>
                    <a:pt x="0" y="0"/>
                  </a:lnTo>
                  <a:lnTo>
                    <a:pt x="2" y="0"/>
                  </a:lnTo>
                  <a:lnTo>
                    <a:pt x="5" y="5"/>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2" name="Freeform 1061"/>
            <p:cNvSpPr>
              <a:spLocks noChangeAspect="1"/>
            </p:cNvSpPr>
            <p:nvPr/>
          </p:nvSpPr>
          <p:spPr bwMode="auto">
            <a:xfrm>
              <a:off x="2729" y="2056"/>
              <a:ext cx="197" cy="82"/>
            </a:xfrm>
            <a:custGeom>
              <a:avLst/>
              <a:gdLst>
                <a:gd name="T0" fmla="*/ 1 w 393"/>
                <a:gd name="T1" fmla="*/ 0 h 165"/>
                <a:gd name="T2" fmla="*/ 1 w 393"/>
                <a:gd name="T3" fmla="*/ 0 h 165"/>
                <a:gd name="T4" fmla="*/ 1 w 393"/>
                <a:gd name="T5" fmla="*/ 0 h 165"/>
                <a:gd name="T6" fmla="*/ 1 w 393"/>
                <a:gd name="T7" fmla="*/ 0 h 165"/>
                <a:gd name="T8" fmla="*/ 1 w 393"/>
                <a:gd name="T9" fmla="*/ 0 h 165"/>
                <a:gd name="T10" fmla="*/ 1 w 393"/>
                <a:gd name="T11" fmla="*/ 0 h 165"/>
                <a:gd name="T12" fmla="*/ 1 w 393"/>
                <a:gd name="T13" fmla="*/ 0 h 165"/>
                <a:gd name="T14" fmla="*/ 1 w 393"/>
                <a:gd name="T15" fmla="*/ 0 h 165"/>
                <a:gd name="T16" fmla="*/ 1 w 393"/>
                <a:gd name="T17" fmla="*/ 0 h 165"/>
                <a:gd name="T18" fmla="*/ 1 w 393"/>
                <a:gd name="T19" fmla="*/ 0 h 165"/>
                <a:gd name="T20" fmla="*/ 1 w 393"/>
                <a:gd name="T21" fmla="*/ 0 h 165"/>
                <a:gd name="T22" fmla="*/ 1 w 393"/>
                <a:gd name="T23" fmla="*/ 0 h 165"/>
                <a:gd name="T24" fmla="*/ 1 w 393"/>
                <a:gd name="T25" fmla="*/ 0 h 165"/>
                <a:gd name="T26" fmla="*/ 1 w 393"/>
                <a:gd name="T27" fmla="*/ 0 h 165"/>
                <a:gd name="T28" fmla="*/ 1 w 393"/>
                <a:gd name="T29" fmla="*/ 0 h 165"/>
                <a:gd name="T30" fmla="*/ 1 w 393"/>
                <a:gd name="T31" fmla="*/ 0 h 165"/>
                <a:gd name="T32" fmla="*/ 1 w 393"/>
                <a:gd name="T33" fmla="*/ 0 h 165"/>
                <a:gd name="T34" fmla="*/ 1 w 393"/>
                <a:gd name="T35" fmla="*/ 0 h 165"/>
                <a:gd name="T36" fmla="*/ 1 w 393"/>
                <a:gd name="T37" fmla="*/ 0 h 165"/>
                <a:gd name="T38" fmla="*/ 1 w 393"/>
                <a:gd name="T39" fmla="*/ 0 h 165"/>
                <a:gd name="T40" fmla="*/ 1 w 393"/>
                <a:gd name="T41" fmla="*/ 0 h 165"/>
                <a:gd name="T42" fmla="*/ 1 w 393"/>
                <a:gd name="T43" fmla="*/ 0 h 165"/>
                <a:gd name="T44" fmla="*/ 1 w 393"/>
                <a:gd name="T45" fmla="*/ 0 h 165"/>
                <a:gd name="T46" fmla="*/ 1 w 393"/>
                <a:gd name="T47" fmla="*/ 0 h 165"/>
                <a:gd name="T48" fmla="*/ 1 w 393"/>
                <a:gd name="T49" fmla="*/ 0 h 165"/>
                <a:gd name="T50" fmla="*/ 1 w 393"/>
                <a:gd name="T51" fmla="*/ 0 h 165"/>
                <a:gd name="T52" fmla="*/ 1 w 393"/>
                <a:gd name="T53" fmla="*/ 0 h 165"/>
                <a:gd name="T54" fmla="*/ 1 w 393"/>
                <a:gd name="T55" fmla="*/ 0 h 165"/>
                <a:gd name="T56" fmla="*/ 1 w 393"/>
                <a:gd name="T57" fmla="*/ 0 h 165"/>
                <a:gd name="T58" fmla="*/ 1 w 393"/>
                <a:gd name="T59" fmla="*/ 0 h 165"/>
                <a:gd name="T60" fmla="*/ 1 w 393"/>
                <a:gd name="T61" fmla="*/ 0 h 165"/>
                <a:gd name="T62" fmla="*/ 1 w 393"/>
                <a:gd name="T63" fmla="*/ 0 h 165"/>
                <a:gd name="T64" fmla="*/ 1 w 393"/>
                <a:gd name="T65" fmla="*/ 0 h 165"/>
                <a:gd name="T66" fmla="*/ 1 w 393"/>
                <a:gd name="T67" fmla="*/ 0 h 165"/>
                <a:gd name="T68" fmla="*/ 1 w 393"/>
                <a:gd name="T69" fmla="*/ 0 h 165"/>
                <a:gd name="T70" fmla="*/ 1 w 393"/>
                <a:gd name="T71" fmla="*/ 0 h 165"/>
                <a:gd name="T72" fmla="*/ 1 w 393"/>
                <a:gd name="T73" fmla="*/ 0 h 165"/>
                <a:gd name="T74" fmla="*/ 1 w 393"/>
                <a:gd name="T75" fmla="*/ 0 h 165"/>
                <a:gd name="T76" fmla="*/ 1 w 393"/>
                <a:gd name="T77" fmla="*/ 0 h 165"/>
                <a:gd name="T78" fmla="*/ 1 w 393"/>
                <a:gd name="T79" fmla="*/ 0 h 165"/>
                <a:gd name="T80" fmla="*/ 1 w 393"/>
                <a:gd name="T81" fmla="*/ 0 h 165"/>
                <a:gd name="T82" fmla="*/ 1 w 393"/>
                <a:gd name="T83" fmla="*/ 0 h 165"/>
                <a:gd name="T84" fmla="*/ 1 w 393"/>
                <a:gd name="T85" fmla="*/ 0 h 165"/>
                <a:gd name="T86" fmla="*/ 1 w 393"/>
                <a:gd name="T87" fmla="*/ 0 h 165"/>
                <a:gd name="T88" fmla="*/ 1 w 393"/>
                <a:gd name="T89" fmla="*/ 0 h 165"/>
                <a:gd name="T90" fmla="*/ 1 w 393"/>
                <a:gd name="T91" fmla="*/ 0 h 165"/>
                <a:gd name="T92" fmla="*/ 1 w 393"/>
                <a:gd name="T93" fmla="*/ 0 h 165"/>
                <a:gd name="T94" fmla="*/ 1 w 393"/>
                <a:gd name="T95" fmla="*/ 0 h 165"/>
                <a:gd name="T96" fmla="*/ 1 w 393"/>
                <a:gd name="T97" fmla="*/ 0 h 165"/>
                <a:gd name="T98" fmla="*/ 1 w 393"/>
                <a:gd name="T99" fmla="*/ 0 h 165"/>
                <a:gd name="T100" fmla="*/ 1 w 393"/>
                <a:gd name="T101" fmla="*/ 0 h 165"/>
                <a:gd name="T102" fmla="*/ 1 w 393"/>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3" h="165">
                  <a:moveTo>
                    <a:pt x="85" y="20"/>
                  </a:moveTo>
                  <a:lnTo>
                    <a:pt x="87" y="23"/>
                  </a:lnTo>
                  <a:lnTo>
                    <a:pt x="96" y="24"/>
                  </a:lnTo>
                  <a:lnTo>
                    <a:pt x="97" y="23"/>
                  </a:lnTo>
                  <a:lnTo>
                    <a:pt x="109" y="27"/>
                  </a:lnTo>
                  <a:lnTo>
                    <a:pt x="111" y="27"/>
                  </a:lnTo>
                  <a:lnTo>
                    <a:pt x="112" y="26"/>
                  </a:lnTo>
                  <a:lnTo>
                    <a:pt x="114" y="27"/>
                  </a:lnTo>
                  <a:lnTo>
                    <a:pt x="116" y="28"/>
                  </a:lnTo>
                  <a:lnTo>
                    <a:pt x="117" y="29"/>
                  </a:lnTo>
                  <a:lnTo>
                    <a:pt x="121" y="29"/>
                  </a:lnTo>
                  <a:lnTo>
                    <a:pt x="128" y="24"/>
                  </a:lnTo>
                  <a:lnTo>
                    <a:pt x="129" y="24"/>
                  </a:lnTo>
                  <a:lnTo>
                    <a:pt x="136" y="32"/>
                  </a:lnTo>
                  <a:lnTo>
                    <a:pt x="139" y="33"/>
                  </a:lnTo>
                  <a:lnTo>
                    <a:pt x="141" y="33"/>
                  </a:lnTo>
                  <a:lnTo>
                    <a:pt x="142" y="34"/>
                  </a:lnTo>
                  <a:lnTo>
                    <a:pt x="145" y="35"/>
                  </a:lnTo>
                  <a:lnTo>
                    <a:pt x="148" y="35"/>
                  </a:lnTo>
                  <a:lnTo>
                    <a:pt x="152" y="36"/>
                  </a:lnTo>
                  <a:lnTo>
                    <a:pt x="156" y="34"/>
                  </a:lnTo>
                  <a:lnTo>
                    <a:pt x="160" y="34"/>
                  </a:lnTo>
                  <a:lnTo>
                    <a:pt x="164" y="34"/>
                  </a:lnTo>
                  <a:lnTo>
                    <a:pt x="164" y="35"/>
                  </a:lnTo>
                  <a:lnTo>
                    <a:pt x="169" y="35"/>
                  </a:lnTo>
                  <a:lnTo>
                    <a:pt x="171" y="35"/>
                  </a:lnTo>
                  <a:lnTo>
                    <a:pt x="170" y="34"/>
                  </a:lnTo>
                  <a:lnTo>
                    <a:pt x="175" y="35"/>
                  </a:lnTo>
                  <a:lnTo>
                    <a:pt x="176" y="34"/>
                  </a:lnTo>
                  <a:lnTo>
                    <a:pt x="177" y="33"/>
                  </a:lnTo>
                  <a:lnTo>
                    <a:pt x="181" y="35"/>
                  </a:lnTo>
                  <a:lnTo>
                    <a:pt x="181" y="38"/>
                  </a:lnTo>
                  <a:lnTo>
                    <a:pt x="184" y="40"/>
                  </a:lnTo>
                  <a:lnTo>
                    <a:pt x="187" y="42"/>
                  </a:lnTo>
                  <a:lnTo>
                    <a:pt x="189" y="46"/>
                  </a:lnTo>
                  <a:lnTo>
                    <a:pt x="190" y="46"/>
                  </a:lnTo>
                  <a:lnTo>
                    <a:pt x="195" y="51"/>
                  </a:lnTo>
                  <a:lnTo>
                    <a:pt x="198" y="52"/>
                  </a:lnTo>
                  <a:lnTo>
                    <a:pt x="204" y="54"/>
                  </a:lnTo>
                  <a:lnTo>
                    <a:pt x="208" y="53"/>
                  </a:lnTo>
                  <a:lnTo>
                    <a:pt x="211" y="51"/>
                  </a:lnTo>
                  <a:lnTo>
                    <a:pt x="213" y="51"/>
                  </a:lnTo>
                  <a:lnTo>
                    <a:pt x="218" y="52"/>
                  </a:lnTo>
                  <a:lnTo>
                    <a:pt x="223" y="51"/>
                  </a:lnTo>
                  <a:lnTo>
                    <a:pt x="230" y="45"/>
                  </a:lnTo>
                  <a:lnTo>
                    <a:pt x="236" y="42"/>
                  </a:lnTo>
                  <a:lnTo>
                    <a:pt x="241" y="42"/>
                  </a:lnTo>
                  <a:lnTo>
                    <a:pt x="246" y="41"/>
                  </a:lnTo>
                  <a:lnTo>
                    <a:pt x="249" y="39"/>
                  </a:lnTo>
                  <a:lnTo>
                    <a:pt x="249" y="35"/>
                  </a:lnTo>
                  <a:lnTo>
                    <a:pt x="252" y="35"/>
                  </a:lnTo>
                  <a:lnTo>
                    <a:pt x="253" y="32"/>
                  </a:lnTo>
                  <a:lnTo>
                    <a:pt x="253" y="30"/>
                  </a:lnTo>
                  <a:lnTo>
                    <a:pt x="252" y="27"/>
                  </a:lnTo>
                  <a:lnTo>
                    <a:pt x="252" y="26"/>
                  </a:lnTo>
                  <a:lnTo>
                    <a:pt x="253" y="24"/>
                  </a:lnTo>
                  <a:lnTo>
                    <a:pt x="255" y="24"/>
                  </a:lnTo>
                  <a:lnTo>
                    <a:pt x="258" y="24"/>
                  </a:lnTo>
                  <a:lnTo>
                    <a:pt x="260" y="24"/>
                  </a:lnTo>
                  <a:lnTo>
                    <a:pt x="262" y="23"/>
                  </a:lnTo>
                  <a:lnTo>
                    <a:pt x="259" y="20"/>
                  </a:lnTo>
                  <a:lnTo>
                    <a:pt x="258" y="16"/>
                  </a:lnTo>
                  <a:lnTo>
                    <a:pt x="259" y="12"/>
                  </a:lnTo>
                  <a:lnTo>
                    <a:pt x="264" y="12"/>
                  </a:lnTo>
                  <a:lnTo>
                    <a:pt x="267" y="9"/>
                  </a:lnTo>
                  <a:lnTo>
                    <a:pt x="267" y="6"/>
                  </a:lnTo>
                  <a:lnTo>
                    <a:pt x="270" y="6"/>
                  </a:lnTo>
                  <a:lnTo>
                    <a:pt x="272" y="2"/>
                  </a:lnTo>
                  <a:lnTo>
                    <a:pt x="274" y="0"/>
                  </a:lnTo>
                  <a:lnTo>
                    <a:pt x="274" y="2"/>
                  </a:lnTo>
                  <a:lnTo>
                    <a:pt x="277" y="0"/>
                  </a:lnTo>
                  <a:lnTo>
                    <a:pt x="278" y="2"/>
                  </a:lnTo>
                  <a:lnTo>
                    <a:pt x="280" y="0"/>
                  </a:lnTo>
                  <a:lnTo>
                    <a:pt x="283" y="2"/>
                  </a:lnTo>
                  <a:lnTo>
                    <a:pt x="284" y="2"/>
                  </a:lnTo>
                  <a:lnTo>
                    <a:pt x="288" y="4"/>
                  </a:lnTo>
                  <a:lnTo>
                    <a:pt x="289" y="4"/>
                  </a:lnTo>
                  <a:lnTo>
                    <a:pt x="290" y="3"/>
                  </a:lnTo>
                  <a:lnTo>
                    <a:pt x="297" y="4"/>
                  </a:lnTo>
                  <a:lnTo>
                    <a:pt x="297" y="2"/>
                  </a:lnTo>
                  <a:lnTo>
                    <a:pt x="300" y="4"/>
                  </a:lnTo>
                  <a:lnTo>
                    <a:pt x="302" y="5"/>
                  </a:lnTo>
                  <a:lnTo>
                    <a:pt x="304" y="4"/>
                  </a:lnTo>
                  <a:lnTo>
                    <a:pt x="308" y="4"/>
                  </a:lnTo>
                  <a:lnTo>
                    <a:pt x="310" y="5"/>
                  </a:lnTo>
                  <a:lnTo>
                    <a:pt x="314" y="4"/>
                  </a:lnTo>
                  <a:lnTo>
                    <a:pt x="315" y="5"/>
                  </a:lnTo>
                  <a:lnTo>
                    <a:pt x="316" y="6"/>
                  </a:lnTo>
                  <a:lnTo>
                    <a:pt x="318" y="8"/>
                  </a:lnTo>
                  <a:lnTo>
                    <a:pt x="322" y="10"/>
                  </a:lnTo>
                  <a:lnTo>
                    <a:pt x="326" y="15"/>
                  </a:lnTo>
                  <a:lnTo>
                    <a:pt x="326" y="17"/>
                  </a:lnTo>
                  <a:lnTo>
                    <a:pt x="330" y="22"/>
                  </a:lnTo>
                  <a:lnTo>
                    <a:pt x="331" y="22"/>
                  </a:lnTo>
                  <a:lnTo>
                    <a:pt x="332" y="22"/>
                  </a:lnTo>
                  <a:lnTo>
                    <a:pt x="333" y="22"/>
                  </a:lnTo>
                  <a:lnTo>
                    <a:pt x="331" y="24"/>
                  </a:lnTo>
                  <a:lnTo>
                    <a:pt x="331" y="27"/>
                  </a:lnTo>
                  <a:lnTo>
                    <a:pt x="330" y="26"/>
                  </a:lnTo>
                  <a:lnTo>
                    <a:pt x="330" y="29"/>
                  </a:lnTo>
                  <a:lnTo>
                    <a:pt x="327" y="30"/>
                  </a:lnTo>
                  <a:lnTo>
                    <a:pt x="328" y="34"/>
                  </a:lnTo>
                  <a:lnTo>
                    <a:pt x="330" y="35"/>
                  </a:lnTo>
                  <a:lnTo>
                    <a:pt x="332" y="34"/>
                  </a:lnTo>
                  <a:lnTo>
                    <a:pt x="334" y="30"/>
                  </a:lnTo>
                  <a:lnTo>
                    <a:pt x="336" y="30"/>
                  </a:lnTo>
                  <a:lnTo>
                    <a:pt x="342" y="35"/>
                  </a:lnTo>
                  <a:lnTo>
                    <a:pt x="343" y="35"/>
                  </a:lnTo>
                  <a:lnTo>
                    <a:pt x="343" y="32"/>
                  </a:lnTo>
                  <a:lnTo>
                    <a:pt x="345" y="30"/>
                  </a:lnTo>
                  <a:lnTo>
                    <a:pt x="351" y="32"/>
                  </a:lnTo>
                  <a:lnTo>
                    <a:pt x="351" y="33"/>
                  </a:lnTo>
                  <a:lnTo>
                    <a:pt x="354" y="35"/>
                  </a:lnTo>
                  <a:lnTo>
                    <a:pt x="357" y="36"/>
                  </a:lnTo>
                  <a:lnTo>
                    <a:pt x="361" y="36"/>
                  </a:lnTo>
                  <a:lnTo>
                    <a:pt x="362" y="38"/>
                  </a:lnTo>
                  <a:lnTo>
                    <a:pt x="363" y="40"/>
                  </a:lnTo>
                  <a:lnTo>
                    <a:pt x="364" y="41"/>
                  </a:lnTo>
                  <a:lnTo>
                    <a:pt x="367" y="41"/>
                  </a:lnTo>
                  <a:lnTo>
                    <a:pt x="368" y="41"/>
                  </a:lnTo>
                  <a:lnTo>
                    <a:pt x="368" y="40"/>
                  </a:lnTo>
                  <a:lnTo>
                    <a:pt x="369" y="41"/>
                  </a:lnTo>
                  <a:lnTo>
                    <a:pt x="369" y="44"/>
                  </a:lnTo>
                  <a:lnTo>
                    <a:pt x="376" y="48"/>
                  </a:lnTo>
                  <a:lnTo>
                    <a:pt x="379" y="50"/>
                  </a:lnTo>
                  <a:lnTo>
                    <a:pt x="381" y="52"/>
                  </a:lnTo>
                  <a:lnTo>
                    <a:pt x="381" y="56"/>
                  </a:lnTo>
                  <a:lnTo>
                    <a:pt x="385" y="59"/>
                  </a:lnTo>
                  <a:lnTo>
                    <a:pt x="393" y="64"/>
                  </a:lnTo>
                  <a:lnTo>
                    <a:pt x="386" y="68"/>
                  </a:lnTo>
                  <a:lnTo>
                    <a:pt x="380" y="77"/>
                  </a:lnTo>
                  <a:lnTo>
                    <a:pt x="370" y="83"/>
                  </a:lnTo>
                  <a:lnTo>
                    <a:pt x="366" y="88"/>
                  </a:lnTo>
                  <a:lnTo>
                    <a:pt x="362" y="88"/>
                  </a:lnTo>
                  <a:lnTo>
                    <a:pt x="360" y="84"/>
                  </a:lnTo>
                  <a:lnTo>
                    <a:pt x="358" y="78"/>
                  </a:lnTo>
                  <a:lnTo>
                    <a:pt x="354" y="77"/>
                  </a:lnTo>
                  <a:lnTo>
                    <a:pt x="346" y="83"/>
                  </a:lnTo>
                  <a:lnTo>
                    <a:pt x="340" y="84"/>
                  </a:lnTo>
                  <a:lnTo>
                    <a:pt x="338" y="87"/>
                  </a:lnTo>
                  <a:lnTo>
                    <a:pt x="345" y="93"/>
                  </a:lnTo>
                  <a:lnTo>
                    <a:pt x="344" y="101"/>
                  </a:lnTo>
                  <a:lnTo>
                    <a:pt x="340" y="108"/>
                  </a:lnTo>
                  <a:lnTo>
                    <a:pt x="333" y="108"/>
                  </a:lnTo>
                  <a:lnTo>
                    <a:pt x="327" y="114"/>
                  </a:lnTo>
                  <a:lnTo>
                    <a:pt x="324" y="113"/>
                  </a:lnTo>
                  <a:lnTo>
                    <a:pt x="315" y="111"/>
                  </a:lnTo>
                  <a:lnTo>
                    <a:pt x="315" y="110"/>
                  </a:lnTo>
                  <a:lnTo>
                    <a:pt x="310" y="106"/>
                  </a:lnTo>
                  <a:lnTo>
                    <a:pt x="291" y="112"/>
                  </a:lnTo>
                  <a:lnTo>
                    <a:pt x="282" y="108"/>
                  </a:lnTo>
                  <a:lnTo>
                    <a:pt x="280" y="106"/>
                  </a:lnTo>
                  <a:lnTo>
                    <a:pt x="278" y="111"/>
                  </a:lnTo>
                  <a:lnTo>
                    <a:pt x="271" y="112"/>
                  </a:lnTo>
                  <a:lnTo>
                    <a:pt x="262" y="118"/>
                  </a:lnTo>
                  <a:lnTo>
                    <a:pt x="256" y="118"/>
                  </a:lnTo>
                  <a:lnTo>
                    <a:pt x="253" y="123"/>
                  </a:lnTo>
                  <a:lnTo>
                    <a:pt x="252" y="128"/>
                  </a:lnTo>
                  <a:lnTo>
                    <a:pt x="248" y="131"/>
                  </a:lnTo>
                  <a:lnTo>
                    <a:pt x="244" y="134"/>
                  </a:lnTo>
                  <a:lnTo>
                    <a:pt x="241" y="132"/>
                  </a:lnTo>
                  <a:lnTo>
                    <a:pt x="237" y="132"/>
                  </a:lnTo>
                  <a:lnTo>
                    <a:pt x="235" y="129"/>
                  </a:lnTo>
                  <a:lnTo>
                    <a:pt x="236" y="122"/>
                  </a:lnTo>
                  <a:lnTo>
                    <a:pt x="232" y="118"/>
                  </a:lnTo>
                  <a:lnTo>
                    <a:pt x="230" y="120"/>
                  </a:lnTo>
                  <a:lnTo>
                    <a:pt x="230" y="123"/>
                  </a:lnTo>
                  <a:lnTo>
                    <a:pt x="225" y="125"/>
                  </a:lnTo>
                  <a:lnTo>
                    <a:pt x="222" y="129"/>
                  </a:lnTo>
                  <a:lnTo>
                    <a:pt x="214" y="132"/>
                  </a:lnTo>
                  <a:lnTo>
                    <a:pt x="210" y="135"/>
                  </a:lnTo>
                  <a:lnTo>
                    <a:pt x="194" y="149"/>
                  </a:lnTo>
                  <a:lnTo>
                    <a:pt x="192" y="154"/>
                  </a:lnTo>
                  <a:lnTo>
                    <a:pt x="193" y="158"/>
                  </a:lnTo>
                  <a:lnTo>
                    <a:pt x="193" y="161"/>
                  </a:lnTo>
                  <a:lnTo>
                    <a:pt x="186" y="165"/>
                  </a:lnTo>
                  <a:lnTo>
                    <a:pt x="181" y="161"/>
                  </a:lnTo>
                  <a:lnTo>
                    <a:pt x="178" y="155"/>
                  </a:lnTo>
                  <a:lnTo>
                    <a:pt x="180" y="152"/>
                  </a:lnTo>
                  <a:lnTo>
                    <a:pt x="175" y="144"/>
                  </a:lnTo>
                  <a:lnTo>
                    <a:pt x="176" y="142"/>
                  </a:lnTo>
                  <a:lnTo>
                    <a:pt x="176" y="138"/>
                  </a:lnTo>
                  <a:lnTo>
                    <a:pt x="172" y="135"/>
                  </a:lnTo>
                  <a:lnTo>
                    <a:pt x="174" y="134"/>
                  </a:lnTo>
                  <a:lnTo>
                    <a:pt x="170" y="126"/>
                  </a:lnTo>
                  <a:lnTo>
                    <a:pt x="170" y="122"/>
                  </a:lnTo>
                  <a:lnTo>
                    <a:pt x="169" y="120"/>
                  </a:lnTo>
                  <a:lnTo>
                    <a:pt x="166" y="125"/>
                  </a:lnTo>
                  <a:lnTo>
                    <a:pt x="163" y="129"/>
                  </a:lnTo>
                  <a:lnTo>
                    <a:pt x="159" y="131"/>
                  </a:lnTo>
                  <a:lnTo>
                    <a:pt x="154" y="130"/>
                  </a:lnTo>
                  <a:lnTo>
                    <a:pt x="151" y="132"/>
                  </a:lnTo>
                  <a:lnTo>
                    <a:pt x="148" y="131"/>
                  </a:lnTo>
                  <a:lnTo>
                    <a:pt x="142" y="131"/>
                  </a:lnTo>
                  <a:lnTo>
                    <a:pt x="140" y="123"/>
                  </a:lnTo>
                  <a:lnTo>
                    <a:pt x="138" y="122"/>
                  </a:lnTo>
                  <a:lnTo>
                    <a:pt x="133" y="123"/>
                  </a:lnTo>
                  <a:lnTo>
                    <a:pt x="128" y="124"/>
                  </a:lnTo>
                  <a:lnTo>
                    <a:pt x="123" y="111"/>
                  </a:lnTo>
                  <a:lnTo>
                    <a:pt x="120" y="110"/>
                  </a:lnTo>
                  <a:lnTo>
                    <a:pt x="112" y="111"/>
                  </a:lnTo>
                  <a:lnTo>
                    <a:pt x="102" y="120"/>
                  </a:lnTo>
                  <a:lnTo>
                    <a:pt x="102" y="124"/>
                  </a:lnTo>
                  <a:lnTo>
                    <a:pt x="102" y="126"/>
                  </a:lnTo>
                  <a:lnTo>
                    <a:pt x="97" y="129"/>
                  </a:lnTo>
                  <a:lnTo>
                    <a:pt x="96" y="136"/>
                  </a:lnTo>
                  <a:lnTo>
                    <a:pt x="88" y="130"/>
                  </a:lnTo>
                  <a:lnTo>
                    <a:pt x="78" y="125"/>
                  </a:lnTo>
                  <a:lnTo>
                    <a:pt x="63" y="116"/>
                  </a:lnTo>
                  <a:lnTo>
                    <a:pt x="62" y="113"/>
                  </a:lnTo>
                  <a:lnTo>
                    <a:pt x="38" y="118"/>
                  </a:lnTo>
                  <a:lnTo>
                    <a:pt x="36" y="117"/>
                  </a:lnTo>
                  <a:lnTo>
                    <a:pt x="28" y="120"/>
                  </a:lnTo>
                  <a:lnTo>
                    <a:pt x="24" y="124"/>
                  </a:lnTo>
                  <a:lnTo>
                    <a:pt x="21" y="122"/>
                  </a:lnTo>
                  <a:lnTo>
                    <a:pt x="24" y="118"/>
                  </a:lnTo>
                  <a:lnTo>
                    <a:pt x="21" y="114"/>
                  </a:lnTo>
                  <a:lnTo>
                    <a:pt x="26" y="111"/>
                  </a:lnTo>
                  <a:lnTo>
                    <a:pt x="28" y="108"/>
                  </a:lnTo>
                  <a:lnTo>
                    <a:pt x="24" y="104"/>
                  </a:lnTo>
                  <a:lnTo>
                    <a:pt x="21" y="89"/>
                  </a:lnTo>
                  <a:lnTo>
                    <a:pt x="21" y="87"/>
                  </a:lnTo>
                  <a:lnTo>
                    <a:pt x="24" y="84"/>
                  </a:lnTo>
                  <a:lnTo>
                    <a:pt x="31" y="80"/>
                  </a:lnTo>
                  <a:lnTo>
                    <a:pt x="31" y="77"/>
                  </a:lnTo>
                  <a:lnTo>
                    <a:pt x="30" y="74"/>
                  </a:lnTo>
                  <a:lnTo>
                    <a:pt x="27" y="70"/>
                  </a:lnTo>
                  <a:lnTo>
                    <a:pt x="25" y="70"/>
                  </a:lnTo>
                  <a:lnTo>
                    <a:pt x="24" y="70"/>
                  </a:lnTo>
                  <a:lnTo>
                    <a:pt x="22" y="74"/>
                  </a:lnTo>
                  <a:lnTo>
                    <a:pt x="18" y="75"/>
                  </a:lnTo>
                  <a:lnTo>
                    <a:pt x="14" y="75"/>
                  </a:lnTo>
                  <a:lnTo>
                    <a:pt x="13" y="77"/>
                  </a:lnTo>
                  <a:lnTo>
                    <a:pt x="10" y="77"/>
                  </a:lnTo>
                  <a:lnTo>
                    <a:pt x="8" y="78"/>
                  </a:lnTo>
                  <a:lnTo>
                    <a:pt x="6" y="75"/>
                  </a:lnTo>
                  <a:lnTo>
                    <a:pt x="1" y="74"/>
                  </a:lnTo>
                  <a:lnTo>
                    <a:pt x="0" y="70"/>
                  </a:lnTo>
                  <a:lnTo>
                    <a:pt x="12" y="69"/>
                  </a:lnTo>
                  <a:lnTo>
                    <a:pt x="18" y="64"/>
                  </a:lnTo>
                  <a:lnTo>
                    <a:pt x="20" y="59"/>
                  </a:lnTo>
                  <a:lnTo>
                    <a:pt x="31" y="51"/>
                  </a:lnTo>
                  <a:lnTo>
                    <a:pt x="36" y="50"/>
                  </a:lnTo>
                  <a:lnTo>
                    <a:pt x="38" y="50"/>
                  </a:lnTo>
                  <a:lnTo>
                    <a:pt x="39" y="48"/>
                  </a:lnTo>
                  <a:lnTo>
                    <a:pt x="44" y="46"/>
                  </a:lnTo>
                  <a:lnTo>
                    <a:pt x="44" y="45"/>
                  </a:lnTo>
                  <a:lnTo>
                    <a:pt x="43" y="44"/>
                  </a:lnTo>
                  <a:lnTo>
                    <a:pt x="46" y="40"/>
                  </a:lnTo>
                  <a:lnTo>
                    <a:pt x="48" y="40"/>
                  </a:lnTo>
                  <a:lnTo>
                    <a:pt x="49" y="38"/>
                  </a:lnTo>
                  <a:lnTo>
                    <a:pt x="50" y="36"/>
                  </a:lnTo>
                  <a:lnTo>
                    <a:pt x="54" y="34"/>
                  </a:lnTo>
                  <a:lnTo>
                    <a:pt x="55" y="33"/>
                  </a:lnTo>
                  <a:lnTo>
                    <a:pt x="56" y="28"/>
                  </a:lnTo>
                  <a:lnTo>
                    <a:pt x="58" y="27"/>
                  </a:lnTo>
                  <a:lnTo>
                    <a:pt x="58" y="26"/>
                  </a:lnTo>
                  <a:lnTo>
                    <a:pt x="63" y="24"/>
                  </a:lnTo>
                  <a:lnTo>
                    <a:pt x="70" y="27"/>
                  </a:lnTo>
                  <a:lnTo>
                    <a:pt x="75" y="30"/>
                  </a:lnTo>
                  <a:lnTo>
                    <a:pt x="79" y="30"/>
                  </a:lnTo>
                  <a:lnTo>
                    <a:pt x="80" y="28"/>
                  </a:lnTo>
                  <a:lnTo>
                    <a:pt x="82" y="26"/>
                  </a:lnTo>
                  <a:lnTo>
                    <a:pt x="85"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3" name="Freeform 1062"/>
            <p:cNvSpPr>
              <a:spLocks noChangeAspect="1"/>
            </p:cNvSpPr>
            <p:nvPr/>
          </p:nvSpPr>
          <p:spPr bwMode="auto">
            <a:xfrm>
              <a:off x="3236" y="3007"/>
              <a:ext cx="192" cy="151"/>
            </a:xfrm>
            <a:custGeom>
              <a:avLst/>
              <a:gdLst>
                <a:gd name="T0" fmla="*/ 1 w 384"/>
                <a:gd name="T1" fmla="*/ 0 h 304"/>
                <a:gd name="T2" fmla="*/ 1 w 384"/>
                <a:gd name="T3" fmla="*/ 0 h 304"/>
                <a:gd name="T4" fmla="*/ 1 w 384"/>
                <a:gd name="T5" fmla="*/ 0 h 304"/>
                <a:gd name="T6" fmla="*/ 1 w 384"/>
                <a:gd name="T7" fmla="*/ 0 h 304"/>
                <a:gd name="T8" fmla="*/ 1 w 384"/>
                <a:gd name="T9" fmla="*/ 0 h 304"/>
                <a:gd name="T10" fmla="*/ 1 w 384"/>
                <a:gd name="T11" fmla="*/ 0 h 304"/>
                <a:gd name="T12" fmla="*/ 1 w 384"/>
                <a:gd name="T13" fmla="*/ 0 h 304"/>
                <a:gd name="T14" fmla="*/ 1 w 384"/>
                <a:gd name="T15" fmla="*/ 0 h 304"/>
                <a:gd name="T16" fmla="*/ 1 w 384"/>
                <a:gd name="T17" fmla="*/ 0 h 304"/>
                <a:gd name="T18" fmla="*/ 1 w 384"/>
                <a:gd name="T19" fmla="*/ 0 h 304"/>
                <a:gd name="T20" fmla="*/ 1 w 384"/>
                <a:gd name="T21" fmla="*/ 0 h 304"/>
                <a:gd name="T22" fmla="*/ 1 w 384"/>
                <a:gd name="T23" fmla="*/ 0 h 304"/>
                <a:gd name="T24" fmla="*/ 1 w 384"/>
                <a:gd name="T25" fmla="*/ 0 h 304"/>
                <a:gd name="T26" fmla="*/ 1 w 384"/>
                <a:gd name="T27" fmla="*/ 0 h 304"/>
                <a:gd name="T28" fmla="*/ 1 w 384"/>
                <a:gd name="T29" fmla="*/ 0 h 304"/>
                <a:gd name="T30" fmla="*/ 1 w 384"/>
                <a:gd name="T31" fmla="*/ 0 h 304"/>
                <a:gd name="T32" fmla="*/ 1 w 384"/>
                <a:gd name="T33" fmla="*/ 0 h 304"/>
                <a:gd name="T34" fmla="*/ 1 w 384"/>
                <a:gd name="T35" fmla="*/ 0 h 304"/>
                <a:gd name="T36" fmla="*/ 1 w 384"/>
                <a:gd name="T37" fmla="*/ 0 h 304"/>
                <a:gd name="T38" fmla="*/ 1 w 384"/>
                <a:gd name="T39" fmla="*/ 0 h 304"/>
                <a:gd name="T40" fmla="*/ 1 w 384"/>
                <a:gd name="T41" fmla="*/ 0 h 304"/>
                <a:gd name="T42" fmla="*/ 1 w 384"/>
                <a:gd name="T43" fmla="*/ 0 h 304"/>
                <a:gd name="T44" fmla="*/ 1 w 384"/>
                <a:gd name="T45" fmla="*/ 0 h 304"/>
                <a:gd name="T46" fmla="*/ 1 w 384"/>
                <a:gd name="T47" fmla="*/ 0 h 304"/>
                <a:gd name="T48" fmla="*/ 1 w 384"/>
                <a:gd name="T49" fmla="*/ 0 h 304"/>
                <a:gd name="T50" fmla="*/ 1 w 384"/>
                <a:gd name="T51" fmla="*/ 0 h 304"/>
                <a:gd name="T52" fmla="*/ 1 w 384"/>
                <a:gd name="T53" fmla="*/ 0 h 304"/>
                <a:gd name="T54" fmla="*/ 1 w 384"/>
                <a:gd name="T55" fmla="*/ 0 h 304"/>
                <a:gd name="T56" fmla="*/ 1 w 384"/>
                <a:gd name="T57" fmla="*/ 0 h 304"/>
                <a:gd name="T58" fmla="*/ 1 w 384"/>
                <a:gd name="T59" fmla="*/ 0 h 304"/>
                <a:gd name="T60" fmla="*/ 1 w 384"/>
                <a:gd name="T61" fmla="*/ 0 h 304"/>
                <a:gd name="T62" fmla="*/ 1 w 384"/>
                <a:gd name="T63" fmla="*/ 0 h 304"/>
                <a:gd name="T64" fmla="*/ 1 w 384"/>
                <a:gd name="T65" fmla="*/ 0 h 304"/>
                <a:gd name="T66" fmla="*/ 1 w 384"/>
                <a:gd name="T67" fmla="*/ 0 h 304"/>
                <a:gd name="T68" fmla="*/ 1 w 384"/>
                <a:gd name="T69" fmla="*/ 0 h 304"/>
                <a:gd name="T70" fmla="*/ 1 w 384"/>
                <a:gd name="T71" fmla="*/ 0 h 304"/>
                <a:gd name="T72" fmla="*/ 1 w 384"/>
                <a:gd name="T73" fmla="*/ 0 h 304"/>
                <a:gd name="T74" fmla="*/ 1 w 384"/>
                <a:gd name="T75" fmla="*/ 0 h 304"/>
                <a:gd name="T76" fmla="*/ 1 w 384"/>
                <a:gd name="T77" fmla="*/ 0 h 304"/>
                <a:gd name="T78" fmla="*/ 1 w 384"/>
                <a:gd name="T79" fmla="*/ 0 h 304"/>
                <a:gd name="T80" fmla="*/ 1 w 384"/>
                <a:gd name="T81" fmla="*/ 0 h 304"/>
                <a:gd name="T82" fmla="*/ 1 w 384"/>
                <a:gd name="T83" fmla="*/ 0 h 304"/>
                <a:gd name="T84" fmla="*/ 1 w 384"/>
                <a:gd name="T85" fmla="*/ 0 h 304"/>
                <a:gd name="T86" fmla="*/ 1 w 384"/>
                <a:gd name="T87" fmla="*/ 0 h 304"/>
                <a:gd name="T88" fmla="*/ 1 w 384"/>
                <a:gd name="T89" fmla="*/ 0 h 304"/>
                <a:gd name="T90" fmla="*/ 1 w 384"/>
                <a:gd name="T91" fmla="*/ 0 h 304"/>
                <a:gd name="T92" fmla="*/ 1 w 384"/>
                <a:gd name="T93" fmla="*/ 0 h 304"/>
                <a:gd name="T94" fmla="*/ 1 w 384"/>
                <a:gd name="T95" fmla="*/ 0 h 304"/>
                <a:gd name="T96" fmla="*/ 1 w 384"/>
                <a:gd name="T97" fmla="*/ 0 h 304"/>
                <a:gd name="T98" fmla="*/ 1 w 384"/>
                <a:gd name="T99" fmla="*/ 0 h 304"/>
                <a:gd name="T100" fmla="*/ 1 w 384"/>
                <a:gd name="T101" fmla="*/ 0 h 304"/>
                <a:gd name="T102" fmla="*/ 1 w 384"/>
                <a:gd name="T103" fmla="*/ 0 h 304"/>
                <a:gd name="T104" fmla="*/ 1 w 384"/>
                <a:gd name="T105" fmla="*/ 0 h 304"/>
                <a:gd name="T106" fmla="*/ 1 w 384"/>
                <a:gd name="T107" fmla="*/ 0 h 304"/>
                <a:gd name="T108" fmla="*/ 1 w 384"/>
                <a:gd name="T109" fmla="*/ 0 h 304"/>
                <a:gd name="T110" fmla="*/ 1 w 384"/>
                <a:gd name="T111" fmla="*/ 0 h 304"/>
                <a:gd name="T112" fmla="*/ 1 w 384"/>
                <a:gd name="T113" fmla="*/ 0 h 304"/>
                <a:gd name="T114" fmla="*/ 1 w 384"/>
                <a:gd name="T115" fmla="*/ 0 h 304"/>
                <a:gd name="T116" fmla="*/ 1 w 384"/>
                <a:gd name="T117" fmla="*/ 0 h 304"/>
                <a:gd name="T118" fmla="*/ 1 w 384"/>
                <a:gd name="T119" fmla="*/ 0 h 304"/>
                <a:gd name="T120" fmla="*/ 1 w 384"/>
                <a:gd name="T121" fmla="*/ 0 h 304"/>
                <a:gd name="T122" fmla="*/ 1 w 384"/>
                <a:gd name="T123" fmla="*/ 0 h 304"/>
                <a:gd name="T124" fmla="*/ 1 w 384"/>
                <a:gd name="T125" fmla="*/ 0 h 3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4" h="304">
                  <a:moveTo>
                    <a:pt x="139" y="11"/>
                  </a:moveTo>
                  <a:lnTo>
                    <a:pt x="140" y="7"/>
                  </a:lnTo>
                  <a:lnTo>
                    <a:pt x="143" y="7"/>
                  </a:lnTo>
                  <a:lnTo>
                    <a:pt x="147" y="10"/>
                  </a:lnTo>
                  <a:lnTo>
                    <a:pt x="149" y="10"/>
                  </a:lnTo>
                  <a:lnTo>
                    <a:pt x="147" y="11"/>
                  </a:lnTo>
                  <a:lnTo>
                    <a:pt x="149" y="13"/>
                  </a:lnTo>
                  <a:lnTo>
                    <a:pt x="152" y="16"/>
                  </a:lnTo>
                  <a:lnTo>
                    <a:pt x="155" y="13"/>
                  </a:lnTo>
                  <a:lnTo>
                    <a:pt x="158" y="15"/>
                  </a:lnTo>
                  <a:lnTo>
                    <a:pt x="161" y="13"/>
                  </a:lnTo>
                  <a:lnTo>
                    <a:pt x="163" y="13"/>
                  </a:lnTo>
                  <a:lnTo>
                    <a:pt x="165" y="13"/>
                  </a:lnTo>
                  <a:lnTo>
                    <a:pt x="165" y="10"/>
                  </a:lnTo>
                  <a:lnTo>
                    <a:pt x="168" y="9"/>
                  </a:lnTo>
                  <a:lnTo>
                    <a:pt x="173" y="9"/>
                  </a:lnTo>
                  <a:lnTo>
                    <a:pt x="174" y="6"/>
                  </a:lnTo>
                  <a:lnTo>
                    <a:pt x="180" y="5"/>
                  </a:lnTo>
                  <a:lnTo>
                    <a:pt x="182" y="4"/>
                  </a:lnTo>
                  <a:lnTo>
                    <a:pt x="186" y="5"/>
                  </a:lnTo>
                  <a:lnTo>
                    <a:pt x="192" y="0"/>
                  </a:lnTo>
                  <a:lnTo>
                    <a:pt x="194" y="1"/>
                  </a:lnTo>
                  <a:lnTo>
                    <a:pt x="201" y="1"/>
                  </a:lnTo>
                  <a:lnTo>
                    <a:pt x="204" y="0"/>
                  </a:lnTo>
                  <a:lnTo>
                    <a:pt x="205" y="1"/>
                  </a:lnTo>
                  <a:lnTo>
                    <a:pt x="205" y="3"/>
                  </a:lnTo>
                  <a:lnTo>
                    <a:pt x="207" y="3"/>
                  </a:lnTo>
                  <a:lnTo>
                    <a:pt x="210" y="5"/>
                  </a:lnTo>
                  <a:lnTo>
                    <a:pt x="211" y="9"/>
                  </a:lnTo>
                  <a:lnTo>
                    <a:pt x="210" y="10"/>
                  </a:lnTo>
                  <a:lnTo>
                    <a:pt x="210" y="11"/>
                  </a:lnTo>
                  <a:lnTo>
                    <a:pt x="212" y="17"/>
                  </a:lnTo>
                  <a:lnTo>
                    <a:pt x="213" y="19"/>
                  </a:lnTo>
                  <a:lnTo>
                    <a:pt x="213" y="23"/>
                  </a:lnTo>
                  <a:lnTo>
                    <a:pt x="211" y="27"/>
                  </a:lnTo>
                  <a:lnTo>
                    <a:pt x="215" y="29"/>
                  </a:lnTo>
                  <a:lnTo>
                    <a:pt x="215" y="30"/>
                  </a:lnTo>
                  <a:lnTo>
                    <a:pt x="211" y="35"/>
                  </a:lnTo>
                  <a:lnTo>
                    <a:pt x="212" y="36"/>
                  </a:lnTo>
                  <a:lnTo>
                    <a:pt x="218" y="29"/>
                  </a:lnTo>
                  <a:lnTo>
                    <a:pt x="221" y="29"/>
                  </a:lnTo>
                  <a:lnTo>
                    <a:pt x="221" y="31"/>
                  </a:lnTo>
                  <a:lnTo>
                    <a:pt x="221" y="35"/>
                  </a:lnTo>
                  <a:lnTo>
                    <a:pt x="223" y="39"/>
                  </a:lnTo>
                  <a:lnTo>
                    <a:pt x="223" y="41"/>
                  </a:lnTo>
                  <a:lnTo>
                    <a:pt x="227" y="43"/>
                  </a:lnTo>
                  <a:lnTo>
                    <a:pt x="227" y="45"/>
                  </a:lnTo>
                  <a:lnTo>
                    <a:pt x="228" y="46"/>
                  </a:lnTo>
                  <a:lnTo>
                    <a:pt x="228" y="48"/>
                  </a:lnTo>
                  <a:lnTo>
                    <a:pt x="230" y="51"/>
                  </a:lnTo>
                  <a:lnTo>
                    <a:pt x="231" y="55"/>
                  </a:lnTo>
                  <a:lnTo>
                    <a:pt x="231" y="57"/>
                  </a:lnTo>
                  <a:lnTo>
                    <a:pt x="234" y="58"/>
                  </a:lnTo>
                  <a:lnTo>
                    <a:pt x="235" y="59"/>
                  </a:lnTo>
                  <a:lnTo>
                    <a:pt x="236" y="59"/>
                  </a:lnTo>
                  <a:lnTo>
                    <a:pt x="242" y="59"/>
                  </a:lnTo>
                  <a:lnTo>
                    <a:pt x="243" y="57"/>
                  </a:lnTo>
                  <a:lnTo>
                    <a:pt x="246" y="57"/>
                  </a:lnTo>
                  <a:lnTo>
                    <a:pt x="252" y="59"/>
                  </a:lnTo>
                  <a:lnTo>
                    <a:pt x="254" y="59"/>
                  </a:lnTo>
                  <a:lnTo>
                    <a:pt x="257" y="58"/>
                  </a:lnTo>
                  <a:lnTo>
                    <a:pt x="258" y="55"/>
                  </a:lnTo>
                  <a:lnTo>
                    <a:pt x="259" y="55"/>
                  </a:lnTo>
                  <a:lnTo>
                    <a:pt x="261" y="57"/>
                  </a:lnTo>
                  <a:lnTo>
                    <a:pt x="264" y="57"/>
                  </a:lnTo>
                  <a:lnTo>
                    <a:pt x="266" y="54"/>
                  </a:lnTo>
                  <a:lnTo>
                    <a:pt x="275" y="53"/>
                  </a:lnTo>
                  <a:lnTo>
                    <a:pt x="277" y="54"/>
                  </a:lnTo>
                  <a:lnTo>
                    <a:pt x="281" y="55"/>
                  </a:lnTo>
                  <a:lnTo>
                    <a:pt x="283" y="54"/>
                  </a:lnTo>
                  <a:lnTo>
                    <a:pt x="285" y="52"/>
                  </a:lnTo>
                  <a:lnTo>
                    <a:pt x="288" y="57"/>
                  </a:lnTo>
                  <a:lnTo>
                    <a:pt x="288" y="58"/>
                  </a:lnTo>
                  <a:lnTo>
                    <a:pt x="289" y="59"/>
                  </a:lnTo>
                  <a:lnTo>
                    <a:pt x="291" y="60"/>
                  </a:lnTo>
                  <a:lnTo>
                    <a:pt x="296" y="59"/>
                  </a:lnTo>
                  <a:lnTo>
                    <a:pt x="297" y="59"/>
                  </a:lnTo>
                  <a:lnTo>
                    <a:pt x="300" y="61"/>
                  </a:lnTo>
                  <a:lnTo>
                    <a:pt x="305" y="63"/>
                  </a:lnTo>
                  <a:lnTo>
                    <a:pt x="309" y="63"/>
                  </a:lnTo>
                  <a:lnTo>
                    <a:pt x="314" y="64"/>
                  </a:lnTo>
                  <a:lnTo>
                    <a:pt x="315" y="66"/>
                  </a:lnTo>
                  <a:lnTo>
                    <a:pt x="317" y="66"/>
                  </a:lnTo>
                  <a:lnTo>
                    <a:pt x="319" y="65"/>
                  </a:lnTo>
                  <a:lnTo>
                    <a:pt x="332" y="69"/>
                  </a:lnTo>
                  <a:lnTo>
                    <a:pt x="335" y="67"/>
                  </a:lnTo>
                  <a:lnTo>
                    <a:pt x="336" y="69"/>
                  </a:lnTo>
                  <a:lnTo>
                    <a:pt x="339" y="67"/>
                  </a:lnTo>
                  <a:lnTo>
                    <a:pt x="342" y="65"/>
                  </a:lnTo>
                  <a:lnTo>
                    <a:pt x="347" y="65"/>
                  </a:lnTo>
                  <a:lnTo>
                    <a:pt x="349" y="67"/>
                  </a:lnTo>
                  <a:lnTo>
                    <a:pt x="350" y="67"/>
                  </a:lnTo>
                  <a:lnTo>
                    <a:pt x="356" y="67"/>
                  </a:lnTo>
                  <a:lnTo>
                    <a:pt x="360" y="67"/>
                  </a:lnTo>
                  <a:lnTo>
                    <a:pt x="361" y="66"/>
                  </a:lnTo>
                  <a:lnTo>
                    <a:pt x="361" y="67"/>
                  </a:lnTo>
                  <a:lnTo>
                    <a:pt x="362" y="69"/>
                  </a:lnTo>
                  <a:lnTo>
                    <a:pt x="366" y="67"/>
                  </a:lnTo>
                  <a:lnTo>
                    <a:pt x="368" y="64"/>
                  </a:lnTo>
                  <a:lnTo>
                    <a:pt x="372" y="64"/>
                  </a:lnTo>
                  <a:lnTo>
                    <a:pt x="373" y="65"/>
                  </a:lnTo>
                  <a:lnTo>
                    <a:pt x="374" y="67"/>
                  </a:lnTo>
                  <a:lnTo>
                    <a:pt x="378" y="69"/>
                  </a:lnTo>
                  <a:lnTo>
                    <a:pt x="379" y="69"/>
                  </a:lnTo>
                  <a:lnTo>
                    <a:pt x="379" y="66"/>
                  </a:lnTo>
                  <a:lnTo>
                    <a:pt x="380" y="65"/>
                  </a:lnTo>
                  <a:lnTo>
                    <a:pt x="381" y="64"/>
                  </a:lnTo>
                  <a:lnTo>
                    <a:pt x="383" y="65"/>
                  </a:lnTo>
                  <a:lnTo>
                    <a:pt x="383" y="69"/>
                  </a:lnTo>
                  <a:lnTo>
                    <a:pt x="381" y="70"/>
                  </a:lnTo>
                  <a:lnTo>
                    <a:pt x="379" y="70"/>
                  </a:lnTo>
                  <a:lnTo>
                    <a:pt x="375" y="78"/>
                  </a:lnTo>
                  <a:lnTo>
                    <a:pt x="373" y="79"/>
                  </a:lnTo>
                  <a:lnTo>
                    <a:pt x="372" y="85"/>
                  </a:lnTo>
                  <a:lnTo>
                    <a:pt x="371" y="88"/>
                  </a:lnTo>
                  <a:lnTo>
                    <a:pt x="369" y="88"/>
                  </a:lnTo>
                  <a:lnTo>
                    <a:pt x="367" y="87"/>
                  </a:lnTo>
                  <a:lnTo>
                    <a:pt x="365" y="85"/>
                  </a:lnTo>
                  <a:lnTo>
                    <a:pt x="362" y="88"/>
                  </a:lnTo>
                  <a:lnTo>
                    <a:pt x="361" y="88"/>
                  </a:lnTo>
                  <a:lnTo>
                    <a:pt x="360" y="89"/>
                  </a:lnTo>
                  <a:lnTo>
                    <a:pt x="363" y="89"/>
                  </a:lnTo>
                  <a:lnTo>
                    <a:pt x="365" y="90"/>
                  </a:lnTo>
                  <a:lnTo>
                    <a:pt x="365" y="93"/>
                  </a:lnTo>
                  <a:lnTo>
                    <a:pt x="362" y="91"/>
                  </a:lnTo>
                  <a:lnTo>
                    <a:pt x="360" y="94"/>
                  </a:lnTo>
                  <a:lnTo>
                    <a:pt x="356" y="95"/>
                  </a:lnTo>
                  <a:lnTo>
                    <a:pt x="356" y="99"/>
                  </a:lnTo>
                  <a:lnTo>
                    <a:pt x="354" y="100"/>
                  </a:lnTo>
                  <a:lnTo>
                    <a:pt x="353" y="100"/>
                  </a:lnTo>
                  <a:lnTo>
                    <a:pt x="354" y="101"/>
                  </a:lnTo>
                  <a:lnTo>
                    <a:pt x="356" y="101"/>
                  </a:lnTo>
                  <a:lnTo>
                    <a:pt x="357" y="102"/>
                  </a:lnTo>
                  <a:lnTo>
                    <a:pt x="360" y="102"/>
                  </a:lnTo>
                  <a:lnTo>
                    <a:pt x="363" y="100"/>
                  </a:lnTo>
                  <a:lnTo>
                    <a:pt x="365" y="102"/>
                  </a:lnTo>
                  <a:lnTo>
                    <a:pt x="363" y="103"/>
                  </a:lnTo>
                  <a:lnTo>
                    <a:pt x="366" y="106"/>
                  </a:lnTo>
                  <a:lnTo>
                    <a:pt x="369" y="106"/>
                  </a:lnTo>
                  <a:lnTo>
                    <a:pt x="371" y="106"/>
                  </a:lnTo>
                  <a:lnTo>
                    <a:pt x="372" y="107"/>
                  </a:lnTo>
                  <a:lnTo>
                    <a:pt x="373" y="106"/>
                  </a:lnTo>
                  <a:lnTo>
                    <a:pt x="372" y="105"/>
                  </a:lnTo>
                  <a:lnTo>
                    <a:pt x="374" y="105"/>
                  </a:lnTo>
                  <a:lnTo>
                    <a:pt x="377" y="105"/>
                  </a:lnTo>
                  <a:lnTo>
                    <a:pt x="377" y="107"/>
                  </a:lnTo>
                  <a:lnTo>
                    <a:pt x="377" y="108"/>
                  </a:lnTo>
                  <a:lnTo>
                    <a:pt x="378" y="108"/>
                  </a:lnTo>
                  <a:lnTo>
                    <a:pt x="378" y="105"/>
                  </a:lnTo>
                  <a:lnTo>
                    <a:pt x="377" y="99"/>
                  </a:lnTo>
                  <a:lnTo>
                    <a:pt x="381" y="99"/>
                  </a:lnTo>
                  <a:lnTo>
                    <a:pt x="384" y="101"/>
                  </a:lnTo>
                  <a:lnTo>
                    <a:pt x="383" y="105"/>
                  </a:lnTo>
                  <a:lnTo>
                    <a:pt x="369" y="123"/>
                  </a:lnTo>
                  <a:lnTo>
                    <a:pt x="367" y="125"/>
                  </a:lnTo>
                  <a:lnTo>
                    <a:pt x="363" y="129"/>
                  </a:lnTo>
                  <a:lnTo>
                    <a:pt x="359" y="131"/>
                  </a:lnTo>
                  <a:lnTo>
                    <a:pt x="357" y="133"/>
                  </a:lnTo>
                  <a:lnTo>
                    <a:pt x="338" y="144"/>
                  </a:lnTo>
                  <a:lnTo>
                    <a:pt x="330" y="148"/>
                  </a:lnTo>
                  <a:lnTo>
                    <a:pt x="312" y="149"/>
                  </a:lnTo>
                  <a:lnTo>
                    <a:pt x="308" y="147"/>
                  </a:lnTo>
                  <a:lnTo>
                    <a:pt x="308" y="144"/>
                  </a:lnTo>
                  <a:lnTo>
                    <a:pt x="307" y="142"/>
                  </a:lnTo>
                  <a:lnTo>
                    <a:pt x="309" y="141"/>
                  </a:lnTo>
                  <a:lnTo>
                    <a:pt x="308" y="138"/>
                  </a:lnTo>
                  <a:lnTo>
                    <a:pt x="305" y="136"/>
                  </a:lnTo>
                  <a:lnTo>
                    <a:pt x="305" y="133"/>
                  </a:lnTo>
                  <a:lnTo>
                    <a:pt x="303" y="132"/>
                  </a:lnTo>
                  <a:lnTo>
                    <a:pt x="301" y="132"/>
                  </a:lnTo>
                  <a:lnTo>
                    <a:pt x="300" y="131"/>
                  </a:lnTo>
                  <a:lnTo>
                    <a:pt x="295" y="125"/>
                  </a:lnTo>
                  <a:lnTo>
                    <a:pt x="294" y="121"/>
                  </a:lnTo>
                  <a:lnTo>
                    <a:pt x="294" y="119"/>
                  </a:lnTo>
                  <a:lnTo>
                    <a:pt x="294" y="118"/>
                  </a:lnTo>
                  <a:lnTo>
                    <a:pt x="290" y="112"/>
                  </a:lnTo>
                  <a:lnTo>
                    <a:pt x="289" y="112"/>
                  </a:lnTo>
                  <a:lnTo>
                    <a:pt x="288" y="112"/>
                  </a:lnTo>
                  <a:lnTo>
                    <a:pt x="291" y="115"/>
                  </a:lnTo>
                  <a:lnTo>
                    <a:pt x="291" y="118"/>
                  </a:lnTo>
                  <a:lnTo>
                    <a:pt x="290" y="121"/>
                  </a:lnTo>
                  <a:lnTo>
                    <a:pt x="290" y="124"/>
                  </a:lnTo>
                  <a:lnTo>
                    <a:pt x="291" y="126"/>
                  </a:lnTo>
                  <a:lnTo>
                    <a:pt x="289" y="125"/>
                  </a:lnTo>
                  <a:lnTo>
                    <a:pt x="284" y="123"/>
                  </a:lnTo>
                  <a:lnTo>
                    <a:pt x="282" y="125"/>
                  </a:lnTo>
                  <a:lnTo>
                    <a:pt x="284" y="125"/>
                  </a:lnTo>
                  <a:lnTo>
                    <a:pt x="289" y="126"/>
                  </a:lnTo>
                  <a:lnTo>
                    <a:pt x="291" y="130"/>
                  </a:lnTo>
                  <a:lnTo>
                    <a:pt x="294" y="130"/>
                  </a:lnTo>
                  <a:lnTo>
                    <a:pt x="295" y="131"/>
                  </a:lnTo>
                  <a:lnTo>
                    <a:pt x="293" y="132"/>
                  </a:lnTo>
                  <a:lnTo>
                    <a:pt x="290" y="130"/>
                  </a:lnTo>
                  <a:lnTo>
                    <a:pt x="288" y="130"/>
                  </a:lnTo>
                  <a:lnTo>
                    <a:pt x="279" y="131"/>
                  </a:lnTo>
                  <a:lnTo>
                    <a:pt x="278" y="133"/>
                  </a:lnTo>
                  <a:lnTo>
                    <a:pt x="275" y="135"/>
                  </a:lnTo>
                  <a:lnTo>
                    <a:pt x="273" y="138"/>
                  </a:lnTo>
                  <a:lnTo>
                    <a:pt x="270" y="141"/>
                  </a:lnTo>
                  <a:lnTo>
                    <a:pt x="269" y="139"/>
                  </a:lnTo>
                  <a:lnTo>
                    <a:pt x="267" y="141"/>
                  </a:lnTo>
                  <a:lnTo>
                    <a:pt x="267" y="145"/>
                  </a:lnTo>
                  <a:lnTo>
                    <a:pt x="266" y="145"/>
                  </a:lnTo>
                  <a:lnTo>
                    <a:pt x="264" y="144"/>
                  </a:lnTo>
                  <a:lnTo>
                    <a:pt x="261" y="143"/>
                  </a:lnTo>
                  <a:lnTo>
                    <a:pt x="257" y="143"/>
                  </a:lnTo>
                  <a:lnTo>
                    <a:pt x="257" y="144"/>
                  </a:lnTo>
                  <a:lnTo>
                    <a:pt x="264" y="145"/>
                  </a:lnTo>
                  <a:lnTo>
                    <a:pt x="264" y="148"/>
                  </a:lnTo>
                  <a:lnTo>
                    <a:pt x="267" y="151"/>
                  </a:lnTo>
                  <a:lnTo>
                    <a:pt x="265" y="153"/>
                  </a:lnTo>
                  <a:lnTo>
                    <a:pt x="258" y="150"/>
                  </a:lnTo>
                  <a:lnTo>
                    <a:pt x="257" y="148"/>
                  </a:lnTo>
                  <a:lnTo>
                    <a:pt x="255" y="148"/>
                  </a:lnTo>
                  <a:lnTo>
                    <a:pt x="255" y="149"/>
                  </a:lnTo>
                  <a:lnTo>
                    <a:pt x="257" y="150"/>
                  </a:lnTo>
                  <a:lnTo>
                    <a:pt x="257" y="153"/>
                  </a:lnTo>
                  <a:lnTo>
                    <a:pt x="261" y="155"/>
                  </a:lnTo>
                  <a:lnTo>
                    <a:pt x="264" y="156"/>
                  </a:lnTo>
                  <a:lnTo>
                    <a:pt x="258" y="161"/>
                  </a:lnTo>
                  <a:lnTo>
                    <a:pt x="257" y="162"/>
                  </a:lnTo>
                  <a:lnTo>
                    <a:pt x="255" y="162"/>
                  </a:lnTo>
                  <a:lnTo>
                    <a:pt x="255" y="163"/>
                  </a:lnTo>
                  <a:lnTo>
                    <a:pt x="253" y="163"/>
                  </a:lnTo>
                  <a:lnTo>
                    <a:pt x="252" y="165"/>
                  </a:lnTo>
                  <a:lnTo>
                    <a:pt x="248" y="163"/>
                  </a:lnTo>
                  <a:lnTo>
                    <a:pt x="243" y="165"/>
                  </a:lnTo>
                  <a:lnTo>
                    <a:pt x="241" y="163"/>
                  </a:lnTo>
                  <a:lnTo>
                    <a:pt x="239" y="165"/>
                  </a:lnTo>
                  <a:lnTo>
                    <a:pt x="235" y="165"/>
                  </a:lnTo>
                  <a:lnTo>
                    <a:pt x="234" y="165"/>
                  </a:lnTo>
                  <a:lnTo>
                    <a:pt x="233" y="163"/>
                  </a:lnTo>
                  <a:lnTo>
                    <a:pt x="231" y="163"/>
                  </a:lnTo>
                  <a:lnTo>
                    <a:pt x="231" y="165"/>
                  </a:lnTo>
                  <a:lnTo>
                    <a:pt x="230" y="165"/>
                  </a:lnTo>
                  <a:lnTo>
                    <a:pt x="229" y="163"/>
                  </a:lnTo>
                  <a:lnTo>
                    <a:pt x="228" y="163"/>
                  </a:lnTo>
                  <a:lnTo>
                    <a:pt x="229" y="166"/>
                  </a:lnTo>
                  <a:lnTo>
                    <a:pt x="225" y="167"/>
                  </a:lnTo>
                  <a:lnTo>
                    <a:pt x="224" y="167"/>
                  </a:lnTo>
                  <a:lnTo>
                    <a:pt x="225" y="168"/>
                  </a:lnTo>
                  <a:lnTo>
                    <a:pt x="222" y="168"/>
                  </a:lnTo>
                  <a:lnTo>
                    <a:pt x="221" y="169"/>
                  </a:lnTo>
                  <a:lnTo>
                    <a:pt x="215" y="166"/>
                  </a:lnTo>
                  <a:lnTo>
                    <a:pt x="216" y="167"/>
                  </a:lnTo>
                  <a:lnTo>
                    <a:pt x="213" y="171"/>
                  </a:lnTo>
                  <a:lnTo>
                    <a:pt x="212" y="172"/>
                  </a:lnTo>
                  <a:lnTo>
                    <a:pt x="212" y="171"/>
                  </a:lnTo>
                  <a:lnTo>
                    <a:pt x="210" y="169"/>
                  </a:lnTo>
                  <a:lnTo>
                    <a:pt x="209" y="171"/>
                  </a:lnTo>
                  <a:lnTo>
                    <a:pt x="213" y="175"/>
                  </a:lnTo>
                  <a:lnTo>
                    <a:pt x="230" y="179"/>
                  </a:lnTo>
                  <a:lnTo>
                    <a:pt x="227" y="183"/>
                  </a:lnTo>
                  <a:lnTo>
                    <a:pt x="227" y="185"/>
                  </a:lnTo>
                  <a:lnTo>
                    <a:pt x="225" y="186"/>
                  </a:lnTo>
                  <a:lnTo>
                    <a:pt x="225" y="187"/>
                  </a:lnTo>
                  <a:lnTo>
                    <a:pt x="223" y="187"/>
                  </a:lnTo>
                  <a:lnTo>
                    <a:pt x="223" y="186"/>
                  </a:lnTo>
                  <a:lnTo>
                    <a:pt x="222" y="186"/>
                  </a:lnTo>
                  <a:lnTo>
                    <a:pt x="222" y="189"/>
                  </a:lnTo>
                  <a:lnTo>
                    <a:pt x="223" y="189"/>
                  </a:lnTo>
                  <a:lnTo>
                    <a:pt x="225" y="189"/>
                  </a:lnTo>
                  <a:lnTo>
                    <a:pt x="228" y="187"/>
                  </a:lnTo>
                  <a:lnTo>
                    <a:pt x="228" y="184"/>
                  </a:lnTo>
                  <a:lnTo>
                    <a:pt x="231" y="181"/>
                  </a:lnTo>
                  <a:lnTo>
                    <a:pt x="233" y="183"/>
                  </a:lnTo>
                  <a:lnTo>
                    <a:pt x="233" y="180"/>
                  </a:lnTo>
                  <a:lnTo>
                    <a:pt x="236" y="179"/>
                  </a:lnTo>
                  <a:lnTo>
                    <a:pt x="237" y="175"/>
                  </a:lnTo>
                  <a:lnTo>
                    <a:pt x="240" y="174"/>
                  </a:lnTo>
                  <a:lnTo>
                    <a:pt x="241" y="174"/>
                  </a:lnTo>
                  <a:lnTo>
                    <a:pt x="247" y="173"/>
                  </a:lnTo>
                  <a:lnTo>
                    <a:pt x="248" y="175"/>
                  </a:lnTo>
                  <a:lnTo>
                    <a:pt x="252" y="175"/>
                  </a:lnTo>
                  <a:lnTo>
                    <a:pt x="258" y="174"/>
                  </a:lnTo>
                  <a:lnTo>
                    <a:pt x="260" y="172"/>
                  </a:lnTo>
                  <a:lnTo>
                    <a:pt x="265" y="166"/>
                  </a:lnTo>
                  <a:lnTo>
                    <a:pt x="266" y="163"/>
                  </a:lnTo>
                  <a:lnTo>
                    <a:pt x="269" y="162"/>
                  </a:lnTo>
                  <a:lnTo>
                    <a:pt x="275" y="160"/>
                  </a:lnTo>
                  <a:lnTo>
                    <a:pt x="277" y="160"/>
                  </a:lnTo>
                  <a:lnTo>
                    <a:pt x="279" y="162"/>
                  </a:lnTo>
                  <a:lnTo>
                    <a:pt x="282" y="165"/>
                  </a:lnTo>
                  <a:lnTo>
                    <a:pt x="282" y="167"/>
                  </a:lnTo>
                  <a:lnTo>
                    <a:pt x="284" y="169"/>
                  </a:lnTo>
                  <a:lnTo>
                    <a:pt x="283" y="171"/>
                  </a:lnTo>
                  <a:lnTo>
                    <a:pt x="284" y="173"/>
                  </a:lnTo>
                  <a:lnTo>
                    <a:pt x="281" y="183"/>
                  </a:lnTo>
                  <a:lnTo>
                    <a:pt x="282" y="184"/>
                  </a:lnTo>
                  <a:lnTo>
                    <a:pt x="283" y="189"/>
                  </a:lnTo>
                  <a:lnTo>
                    <a:pt x="283" y="190"/>
                  </a:lnTo>
                  <a:lnTo>
                    <a:pt x="285" y="190"/>
                  </a:lnTo>
                  <a:lnTo>
                    <a:pt x="283" y="192"/>
                  </a:lnTo>
                  <a:lnTo>
                    <a:pt x="284" y="193"/>
                  </a:lnTo>
                  <a:lnTo>
                    <a:pt x="282" y="195"/>
                  </a:lnTo>
                  <a:lnTo>
                    <a:pt x="282" y="198"/>
                  </a:lnTo>
                  <a:lnTo>
                    <a:pt x="281" y="208"/>
                  </a:lnTo>
                  <a:lnTo>
                    <a:pt x="281" y="211"/>
                  </a:lnTo>
                  <a:lnTo>
                    <a:pt x="281" y="213"/>
                  </a:lnTo>
                  <a:lnTo>
                    <a:pt x="277" y="217"/>
                  </a:lnTo>
                  <a:lnTo>
                    <a:pt x="272" y="219"/>
                  </a:lnTo>
                  <a:lnTo>
                    <a:pt x="258" y="220"/>
                  </a:lnTo>
                  <a:lnTo>
                    <a:pt x="252" y="219"/>
                  </a:lnTo>
                  <a:lnTo>
                    <a:pt x="247" y="219"/>
                  </a:lnTo>
                  <a:lnTo>
                    <a:pt x="247" y="221"/>
                  </a:lnTo>
                  <a:lnTo>
                    <a:pt x="260" y="223"/>
                  </a:lnTo>
                  <a:lnTo>
                    <a:pt x="263" y="223"/>
                  </a:lnTo>
                  <a:lnTo>
                    <a:pt x="269" y="222"/>
                  </a:lnTo>
                  <a:lnTo>
                    <a:pt x="270" y="223"/>
                  </a:lnTo>
                  <a:lnTo>
                    <a:pt x="271" y="223"/>
                  </a:lnTo>
                  <a:lnTo>
                    <a:pt x="284" y="220"/>
                  </a:lnTo>
                  <a:lnTo>
                    <a:pt x="285" y="221"/>
                  </a:lnTo>
                  <a:lnTo>
                    <a:pt x="285" y="223"/>
                  </a:lnTo>
                  <a:lnTo>
                    <a:pt x="284" y="227"/>
                  </a:lnTo>
                  <a:lnTo>
                    <a:pt x="279" y="233"/>
                  </a:lnTo>
                  <a:lnTo>
                    <a:pt x="272" y="240"/>
                  </a:lnTo>
                  <a:lnTo>
                    <a:pt x="266" y="244"/>
                  </a:lnTo>
                  <a:lnTo>
                    <a:pt x="264" y="245"/>
                  </a:lnTo>
                  <a:lnTo>
                    <a:pt x="261" y="247"/>
                  </a:lnTo>
                  <a:lnTo>
                    <a:pt x="261" y="249"/>
                  </a:lnTo>
                  <a:lnTo>
                    <a:pt x="259" y="250"/>
                  </a:lnTo>
                  <a:lnTo>
                    <a:pt x="258" y="250"/>
                  </a:lnTo>
                  <a:lnTo>
                    <a:pt x="255" y="251"/>
                  </a:lnTo>
                  <a:lnTo>
                    <a:pt x="254" y="253"/>
                  </a:lnTo>
                  <a:lnTo>
                    <a:pt x="245" y="261"/>
                  </a:lnTo>
                  <a:lnTo>
                    <a:pt x="236" y="268"/>
                  </a:lnTo>
                  <a:lnTo>
                    <a:pt x="229" y="264"/>
                  </a:lnTo>
                  <a:lnTo>
                    <a:pt x="225" y="264"/>
                  </a:lnTo>
                  <a:lnTo>
                    <a:pt x="221" y="264"/>
                  </a:lnTo>
                  <a:lnTo>
                    <a:pt x="218" y="263"/>
                  </a:lnTo>
                  <a:lnTo>
                    <a:pt x="211" y="263"/>
                  </a:lnTo>
                  <a:lnTo>
                    <a:pt x="195" y="259"/>
                  </a:lnTo>
                  <a:lnTo>
                    <a:pt x="187" y="262"/>
                  </a:lnTo>
                  <a:lnTo>
                    <a:pt x="174" y="259"/>
                  </a:lnTo>
                  <a:lnTo>
                    <a:pt x="168" y="256"/>
                  </a:lnTo>
                  <a:lnTo>
                    <a:pt x="167" y="257"/>
                  </a:lnTo>
                  <a:lnTo>
                    <a:pt x="165" y="262"/>
                  </a:lnTo>
                  <a:lnTo>
                    <a:pt x="165" y="263"/>
                  </a:lnTo>
                  <a:lnTo>
                    <a:pt x="158" y="264"/>
                  </a:lnTo>
                  <a:lnTo>
                    <a:pt x="157" y="263"/>
                  </a:lnTo>
                  <a:lnTo>
                    <a:pt x="156" y="262"/>
                  </a:lnTo>
                  <a:lnTo>
                    <a:pt x="156" y="264"/>
                  </a:lnTo>
                  <a:lnTo>
                    <a:pt x="158" y="267"/>
                  </a:lnTo>
                  <a:lnTo>
                    <a:pt x="159" y="270"/>
                  </a:lnTo>
                  <a:lnTo>
                    <a:pt x="161" y="271"/>
                  </a:lnTo>
                  <a:lnTo>
                    <a:pt x="162" y="271"/>
                  </a:lnTo>
                  <a:lnTo>
                    <a:pt x="165" y="271"/>
                  </a:lnTo>
                  <a:lnTo>
                    <a:pt x="165" y="273"/>
                  </a:lnTo>
                  <a:lnTo>
                    <a:pt x="165" y="274"/>
                  </a:lnTo>
                  <a:lnTo>
                    <a:pt x="163" y="275"/>
                  </a:lnTo>
                  <a:lnTo>
                    <a:pt x="159" y="275"/>
                  </a:lnTo>
                  <a:lnTo>
                    <a:pt x="158" y="276"/>
                  </a:lnTo>
                  <a:lnTo>
                    <a:pt x="147" y="276"/>
                  </a:lnTo>
                  <a:lnTo>
                    <a:pt x="146" y="277"/>
                  </a:lnTo>
                  <a:lnTo>
                    <a:pt x="144" y="276"/>
                  </a:lnTo>
                  <a:lnTo>
                    <a:pt x="141" y="276"/>
                  </a:lnTo>
                  <a:lnTo>
                    <a:pt x="141" y="277"/>
                  </a:lnTo>
                  <a:lnTo>
                    <a:pt x="138" y="281"/>
                  </a:lnTo>
                  <a:lnTo>
                    <a:pt x="137" y="283"/>
                  </a:lnTo>
                  <a:lnTo>
                    <a:pt x="137" y="289"/>
                  </a:lnTo>
                  <a:lnTo>
                    <a:pt x="134" y="298"/>
                  </a:lnTo>
                  <a:lnTo>
                    <a:pt x="126" y="301"/>
                  </a:lnTo>
                  <a:lnTo>
                    <a:pt x="121" y="303"/>
                  </a:lnTo>
                  <a:lnTo>
                    <a:pt x="119" y="301"/>
                  </a:lnTo>
                  <a:lnTo>
                    <a:pt x="119" y="300"/>
                  </a:lnTo>
                  <a:lnTo>
                    <a:pt x="117" y="300"/>
                  </a:lnTo>
                  <a:lnTo>
                    <a:pt x="116" y="303"/>
                  </a:lnTo>
                  <a:lnTo>
                    <a:pt x="115" y="303"/>
                  </a:lnTo>
                  <a:lnTo>
                    <a:pt x="113" y="301"/>
                  </a:lnTo>
                  <a:lnTo>
                    <a:pt x="110" y="301"/>
                  </a:lnTo>
                  <a:lnTo>
                    <a:pt x="109" y="304"/>
                  </a:lnTo>
                  <a:lnTo>
                    <a:pt x="108" y="303"/>
                  </a:lnTo>
                  <a:lnTo>
                    <a:pt x="104" y="301"/>
                  </a:lnTo>
                  <a:lnTo>
                    <a:pt x="103" y="299"/>
                  </a:lnTo>
                  <a:lnTo>
                    <a:pt x="101" y="294"/>
                  </a:lnTo>
                  <a:lnTo>
                    <a:pt x="98" y="293"/>
                  </a:lnTo>
                  <a:lnTo>
                    <a:pt x="96" y="294"/>
                  </a:lnTo>
                  <a:lnTo>
                    <a:pt x="95" y="295"/>
                  </a:lnTo>
                  <a:lnTo>
                    <a:pt x="90" y="299"/>
                  </a:lnTo>
                  <a:lnTo>
                    <a:pt x="87" y="299"/>
                  </a:lnTo>
                  <a:lnTo>
                    <a:pt x="81" y="295"/>
                  </a:lnTo>
                  <a:lnTo>
                    <a:pt x="74" y="289"/>
                  </a:lnTo>
                  <a:lnTo>
                    <a:pt x="71" y="287"/>
                  </a:lnTo>
                  <a:lnTo>
                    <a:pt x="68" y="286"/>
                  </a:lnTo>
                  <a:lnTo>
                    <a:pt x="69" y="282"/>
                  </a:lnTo>
                  <a:lnTo>
                    <a:pt x="75" y="281"/>
                  </a:lnTo>
                  <a:lnTo>
                    <a:pt x="77" y="279"/>
                  </a:lnTo>
                  <a:lnTo>
                    <a:pt x="75" y="276"/>
                  </a:lnTo>
                  <a:lnTo>
                    <a:pt x="78" y="276"/>
                  </a:lnTo>
                  <a:lnTo>
                    <a:pt x="77" y="271"/>
                  </a:lnTo>
                  <a:lnTo>
                    <a:pt x="78" y="271"/>
                  </a:lnTo>
                  <a:lnTo>
                    <a:pt x="78" y="270"/>
                  </a:lnTo>
                  <a:lnTo>
                    <a:pt x="78" y="269"/>
                  </a:lnTo>
                  <a:lnTo>
                    <a:pt x="80" y="268"/>
                  </a:lnTo>
                  <a:lnTo>
                    <a:pt x="80" y="270"/>
                  </a:lnTo>
                  <a:lnTo>
                    <a:pt x="81" y="273"/>
                  </a:lnTo>
                  <a:lnTo>
                    <a:pt x="84" y="270"/>
                  </a:lnTo>
                  <a:lnTo>
                    <a:pt x="84" y="265"/>
                  </a:lnTo>
                  <a:lnTo>
                    <a:pt x="87" y="263"/>
                  </a:lnTo>
                  <a:lnTo>
                    <a:pt x="91" y="264"/>
                  </a:lnTo>
                  <a:lnTo>
                    <a:pt x="93" y="264"/>
                  </a:lnTo>
                  <a:lnTo>
                    <a:pt x="96" y="262"/>
                  </a:lnTo>
                  <a:lnTo>
                    <a:pt x="102" y="261"/>
                  </a:lnTo>
                  <a:lnTo>
                    <a:pt x="104" y="258"/>
                  </a:lnTo>
                  <a:lnTo>
                    <a:pt x="103" y="258"/>
                  </a:lnTo>
                  <a:lnTo>
                    <a:pt x="103" y="255"/>
                  </a:lnTo>
                  <a:lnTo>
                    <a:pt x="99" y="252"/>
                  </a:lnTo>
                  <a:lnTo>
                    <a:pt x="98" y="250"/>
                  </a:lnTo>
                  <a:lnTo>
                    <a:pt x="96" y="243"/>
                  </a:lnTo>
                  <a:lnTo>
                    <a:pt x="87" y="237"/>
                  </a:lnTo>
                  <a:lnTo>
                    <a:pt x="87" y="234"/>
                  </a:lnTo>
                  <a:lnTo>
                    <a:pt x="84" y="233"/>
                  </a:lnTo>
                  <a:lnTo>
                    <a:pt x="81" y="223"/>
                  </a:lnTo>
                  <a:lnTo>
                    <a:pt x="78" y="225"/>
                  </a:lnTo>
                  <a:lnTo>
                    <a:pt x="77" y="223"/>
                  </a:lnTo>
                  <a:lnTo>
                    <a:pt x="77" y="221"/>
                  </a:lnTo>
                  <a:lnTo>
                    <a:pt x="74" y="216"/>
                  </a:lnTo>
                  <a:lnTo>
                    <a:pt x="72" y="219"/>
                  </a:lnTo>
                  <a:lnTo>
                    <a:pt x="67" y="221"/>
                  </a:lnTo>
                  <a:lnTo>
                    <a:pt x="45" y="223"/>
                  </a:lnTo>
                  <a:lnTo>
                    <a:pt x="42" y="226"/>
                  </a:lnTo>
                  <a:lnTo>
                    <a:pt x="35" y="227"/>
                  </a:lnTo>
                  <a:lnTo>
                    <a:pt x="33" y="231"/>
                  </a:lnTo>
                  <a:lnTo>
                    <a:pt x="31" y="229"/>
                  </a:lnTo>
                  <a:lnTo>
                    <a:pt x="26" y="229"/>
                  </a:lnTo>
                  <a:lnTo>
                    <a:pt x="25" y="226"/>
                  </a:lnTo>
                  <a:lnTo>
                    <a:pt x="20" y="225"/>
                  </a:lnTo>
                  <a:lnTo>
                    <a:pt x="15" y="221"/>
                  </a:lnTo>
                  <a:lnTo>
                    <a:pt x="13" y="219"/>
                  </a:lnTo>
                  <a:lnTo>
                    <a:pt x="14" y="216"/>
                  </a:lnTo>
                  <a:lnTo>
                    <a:pt x="13" y="214"/>
                  </a:lnTo>
                  <a:lnTo>
                    <a:pt x="6" y="213"/>
                  </a:lnTo>
                  <a:lnTo>
                    <a:pt x="3" y="210"/>
                  </a:lnTo>
                  <a:lnTo>
                    <a:pt x="1" y="213"/>
                  </a:lnTo>
                  <a:lnTo>
                    <a:pt x="0" y="213"/>
                  </a:lnTo>
                  <a:lnTo>
                    <a:pt x="2" y="208"/>
                  </a:lnTo>
                  <a:lnTo>
                    <a:pt x="2" y="204"/>
                  </a:lnTo>
                  <a:lnTo>
                    <a:pt x="0" y="202"/>
                  </a:lnTo>
                  <a:lnTo>
                    <a:pt x="2" y="196"/>
                  </a:lnTo>
                  <a:lnTo>
                    <a:pt x="1" y="191"/>
                  </a:lnTo>
                  <a:lnTo>
                    <a:pt x="0" y="190"/>
                  </a:lnTo>
                  <a:lnTo>
                    <a:pt x="1" y="185"/>
                  </a:lnTo>
                  <a:lnTo>
                    <a:pt x="2" y="183"/>
                  </a:lnTo>
                  <a:lnTo>
                    <a:pt x="2" y="172"/>
                  </a:lnTo>
                  <a:lnTo>
                    <a:pt x="2" y="171"/>
                  </a:lnTo>
                  <a:lnTo>
                    <a:pt x="1" y="168"/>
                  </a:lnTo>
                  <a:lnTo>
                    <a:pt x="1" y="165"/>
                  </a:lnTo>
                  <a:lnTo>
                    <a:pt x="2" y="163"/>
                  </a:lnTo>
                  <a:lnTo>
                    <a:pt x="6" y="162"/>
                  </a:lnTo>
                  <a:lnTo>
                    <a:pt x="7" y="159"/>
                  </a:lnTo>
                  <a:lnTo>
                    <a:pt x="9" y="156"/>
                  </a:lnTo>
                  <a:lnTo>
                    <a:pt x="9" y="154"/>
                  </a:lnTo>
                  <a:lnTo>
                    <a:pt x="11" y="153"/>
                  </a:lnTo>
                  <a:lnTo>
                    <a:pt x="15" y="149"/>
                  </a:lnTo>
                  <a:lnTo>
                    <a:pt x="15" y="151"/>
                  </a:lnTo>
                  <a:lnTo>
                    <a:pt x="19" y="149"/>
                  </a:lnTo>
                  <a:lnTo>
                    <a:pt x="25" y="149"/>
                  </a:lnTo>
                  <a:lnTo>
                    <a:pt x="27" y="148"/>
                  </a:lnTo>
                  <a:lnTo>
                    <a:pt x="33" y="148"/>
                  </a:lnTo>
                  <a:lnTo>
                    <a:pt x="37" y="147"/>
                  </a:lnTo>
                  <a:lnTo>
                    <a:pt x="38" y="144"/>
                  </a:lnTo>
                  <a:lnTo>
                    <a:pt x="48" y="139"/>
                  </a:lnTo>
                  <a:lnTo>
                    <a:pt x="50" y="139"/>
                  </a:lnTo>
                  <a:lnTo>
                    <a:pt x="54" y="131"/>
                  </a:lnTo>
                  <a:lnTo>
                    <a:pt x="56" y="131"/>
                  </a:lnTo>
                  <a:lnTo>
                    <a:pt x="60" y="131"/>
                  </a:lnTo>
                  <a:lnTo>
                    <a:pt x="60" y="130"/>
                  </a:lnTo>
                  <a:lnTo>
                    <a:pt x="54" y="129"/>
                  </a:lnTo>
                  <a:lnTo>
                    <a:pt x="53" y="126"/>
                  </a:lnTo>
                  <a:lnTo>
                    <a:pt x="55" y="117"/>
                  </a:lnTo>
                  <a:lnTo>
                    <a:pt x="55" y="106"/>
                  </a:lnTo>
                  <a:lnTo>
                    <a:pt x="59" y="94"/>
                  </a:lnTo>
                  <a:lnTo>
                    <a:pt x="55" y="94"/>
                  </a:lnTo>
                  <a:lnTo>
                    <a:pt x="48" y="96"/>
                  </a:lnTo>
                  <a:lnTo>
                    <a:pt x="44" y="95"/>
                  </a:lnTo>
                  <a:lnTo>
                    <a:pt x="39" y="76"/>
                  </a:lnTo>
                  <a:lnTo>
                    <a:pt x="41" y="64"/>
                  </a:lnTo>
                  <a:lnTo>
                    <a:pt x="37" y="60"/>
                  </a:lnTo>
                  <a:lnTo>
                    <a:pt x="37" y="55"/>
                  </a:lnTo>
                  <a:lnTo>
                    <a:pt x="35" y="53"/>
                  </a:lnTo>
                  <a:lnTo>
                    <a:pt x="27" y="52"/>
                  </a:lnTo>
                  <a:lnTo>
                    <a:pt x="27" y="46"/>
                  </a:lnTo>
                  <a:lnTo>
                    <a:pt x="26" y="41"/>
                  </a:lnTo>
                  <a:lnTo>
                    <a:pt x="30" y="40"/>
                  </a:lnTo>
                  <a:lnTo>
                    <a:pt x="32" y="34"/>
                  </a:lnTo>
                  <a:lnTo>
                    <a:pt x="38" y="16"/>
                  </a:lnTo>
                  <a:lnTo>
                    <a:pt x="42" y="17"/>
                  </a:lnTo>
                  <a:lnTo>
                    <a:pt x="44" y="21"/>
                  </a:lnTo>
                  <a:lnTo>
                    <a:pt x="50" y="19"/>
                  </a:lnTo>
                  <a:lnTo>
                    <a:pt x="55" y="21"/>
                  </a:lnTo>
                  <a:lnTo>
                    <a:pt x="57" y="16"/>
                  </a:lnTo>
                  <a:lnTo>
                    <a:pt x="61" y="11"/>
                  </a:lnTo>
                  <a:lnTo>
                    <a:pt x="65" y="9"/>
                  </a:lnTo>
                  <a:lnTo>
                    <a:pt x="67" y="0"/>
                  </a:lnTo>
                  <a:lnTo>
                    <a:pt x="74" y="3"/>
                  </a:lnTo>
                  <a:lnTo>
                    <a:pt x="81" y="6"/>
                  </a:lnTo>
                  <a:lnTo>
                    <a:pt x="86" y="0"/>
                  </a:lnTo>
                  <a:lnTo>
                    <a:pt x="92" y="3"/>
                  </a:lnTo>
                  <a:lnTo>
                    <a:pt x="96" y="6"/>
                  </a:lnTo>
                  <a:lnTo>
                    <a:pt x="101" y="7"/>
                  </a:lnTo>
                  <a:lnTo>
                    <a:pt x="108" y="21"/>
                  </a:lnTo>
                  <a:lnTo>
                    <a:pt x="113" y="22"/>
                  </a:lnTo>
                  <a:lnTo>
                    <a:pt x="117" y="25"/>
                  </a:lnTo>
                  <a:lnTo>
                    <a:pt x="120" y="25"/>
                  </a:lnTo>
                  <a:lnTo>
                    <a:pt x="119" y="19"/>
                  </a:lnTo>
                  <a:lnTo>
                    <a:pt x="119" y="17"/>
                  </a:lnTo>
                  <a:lnTo>
                    <a:pt x="125" y="12"/>
                  </a:lnTo>
                  <a:lnTo>
                    <a:pt x="131" y="10"/>
                  </a:lnTo>
                  <a:lnTo>
                    <a:pt x="135" y="12"/>
                  </a:lnTo>
                  <a:lnTo>
                    <a:pt x="139"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4" name="Freeform 1063"/>
            <p:cNvSpPr>
              <a:spLocks noChangeAspect="1"/>
            </p:cNvSpPr>
            <p:nvPr/>
          </p:nvSpPr>
          <p:spPr bwMode="auto">
            <a:xfrm>
              <a:off x="3370" y="3073"/>
              <a:ext cx="16" cy="7"/>
            </a:xfrm>
            <a:custGeom>
              <a:avLst/>
              <a:gdLst>
                <a:gd name="T0" fmla="*/ 1 w 32"/>
                <a:gd name="T1" fmla="*/ 0 h 16"/>
                <a:gd name="T2" fmla="*/ 0 w 32"/>
                <a:gd name="T3" fmla="*/ 0 h 16"/>
                <a:gd name="T4" fmla="*/ 1 w 32"/>
                <a:gd name="T5" fmla="*/ 0 h 16"/>
                <a:gd name="T6" fmla="*/ 1 w 32"/>
                <a:gd name="T7" fmla="*/ 0 h 16"/>
                <a:gd name="T8" fmla="*/ 1 w 32"/>
                <a:gd name="T9" fmla="*/ 0 h 16"/>
                <a:gd name="T10" fmla="*/ 1 w 32"/>
                <a:gd name="T11" fmla="*/ 0 h 16"/>
                <a:gd name="T12" fmla="*/ 1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1 w 32"/>
                <a:gd name="T27" fmla="*/ 0 h 16"/>
                <a:gd name="T28" fmla="*/ 1 w 32"/>
                <a:gd name="T29" fmla="*/ 0 h 16"/>
                <a:gd name="T30" fmla="*/ 1 w 32"/>
                <a:gd name="T31" fmla="*/ 0 h 16"/>
                <a:gd name="T32" fmla="*/ 1 w 32"/>
                <a:gd name="T33" fmla="*/ 0 h 16"/>
                <a:gd name="T34" fmla="*/ 1 w 32"/>
                <a:gd name="T35" fmla="*/ 0 h 16"/>
                <a:gd name="T36" fmla="*/ 1 w 32"/>
                <a:gd name="T37" fmla="*/ 0 h 16"/>
                <a:gd name="T38" fmla="*/ 1 w 32"/>
                <a:gd name="T39" fmla="*/ 0 h 16"/>
                <a:gd name="T40" fmla="*/ 1 w 32"/>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16">
                  <a:moveTo>
                    <a:pt x="3" y="16"/>
                  </a:moveTo>
                  <a:lnTo>
                    <a:pt x="0" y="16"/>
                  </a:lnTo>
                  <a:lnTo>
                    <a:pt x="2" y="12"/>
                  </a:lnTo>
                  <a:lnTo>
                    <a:pt x="3" y="12"/>
                  </a:lnTo>
                  <a:lnTo>
                    <a:pt x="4" y="10"/>
                  </a:lnTo>
                  <a:lnTo>
                    <a:pt x="8" y="6"/>
                  </a:lnTo>
                  <a:lnTo>
                    <a:pt x="10" y="3"/>
                  </a:lnTo>
                  <a:lnTo>
                    <a:pt x="12" y="3"/>
                  </a:lnTo>
                  <a:lnTo>
                    <a:pt x="15" y="0"/>
                  </a:lnTo>
                  <a:lnTo>
                    <a:pt x="22" y="0"/>
                  </a:lnTo>
                  <a:lnTo>
                    <a:pt x="23" y="0"/>
                  </a:lnTo>
                  <a:lnTo>
                    <a:pt x="24" y="1"/>
                  </a:lnTo>
                  <a:lnTo>
                    <a:pt x="26" y="1"/>
                  </a:lnTo>
                  <a:lnTo>
                    <a:pt x="29" y="1"/>
                  </a:lnTo>
                  <a:lnTo>
                    <a:pt x="32" y="3"/>
                  </a:lnTo>
                  <a:lnTo>
                    <a:pt x="32" y="5"/>
                  </a:lnTo>
                  <a:lnTo>
                    <a:pt x="28" y="10"/>
                  </a:lnTo>
                  <a:lnTo>
                    <a:pt x="21" y="12"/>
                  </a:lnTo>
                  <a:lnTo>
                    <a:pt x="16" y="15"/>
                  </a:lnTo>
                  <a:lnTo>
                    <a:pt x="12" y="16"/>
                  </a:lnTo>
                  <a:lnTo>
                    <a:pt x="3"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5" name="Freeform 1064"/>
            <p:cNvSpPr>
              <a:spLocks noChangeAspect="1"/>
            </p:cNvSpPr>
            <p:nvPr/>
          </p:nvSpPr>
          <p:spPr bwMode="auto">
            <a:xfrm>
              <a:off x="3317" y="3135"/>
              <a:ext cx="17" cy="9"/>
            </a:xfrm>
            <a:custGeom>
              <a:avLst/>
              <a:gdLst>
                <a:gd name="T0" fmla="*/ 1 w 33"/>
                <a:gd name="T1" fmla="*/ 1 h 18"/>
                <a:gd name="T2" fmla="*/ 1 w 33"/>
                <a:gd name="T3" fmla="*/ 1 h 18"/>
                <a:gd name="T4" fmla="*/ 1 w 33"/>
                <a:gd name="T5" fmla="*/ 1 h 18"/>
                <a:gd name="T6" fmla="*/ 1 w 33"/>
                <a:gd name="T7" fmla="*/ 1 h 18"/>
                <a:gd name="T8" fmla="*/ 1 w 33"/>
                <a:gd name="T9" fmla="*/ 1 h 18"/>
                <a:gd name="T10" fmla="*/ 0 w 33"/>
                <a:gd name="T11" fmla="*/ 1 h 18"/>
                <a:gd name="T12" fmla="*/ 0 w 33"/>
                <a:gd name="T13" fmla="*/ 1 h 18"/>
                <a:gd name="T14" fmla="*/ 1 w 33"/>
                <a:gd name="T15" fmla="*/ 1 h 18"/>
                <a:gd name="T16" fmla="*/ 1 w 33"/>
                <a:gd name="T17" fmla="*/ 1 h 18"/>
                <a:gd name="T18" fmla="*/ 1 w 33"/>
                <a:gd name="T19" fmla="*/ 1 h 18"/>
                <a:gd name="T20" fmla="*/ 1 w 33"/>
                <a:gd name="T21" fmla="*/ 0 h 18"/>
                <a:gd name="T22" fmla="*/ 1 w 33"/>
                <a:gd name="T23" fmla="*/ 1 h 18"/>
                <a:gd name="T24" fmla="*/ 1 w 33"/>
                <a:gd name="T25" fmla="*/ 1 h 18"/>
                <a:gd name="T26" fmla="*/ 1 w 33"/>
                <a:gd name="T27" fmla="*/ 1 h 18"/>
                <a:gd name="T28" fmla="*/ 1 w 33"/>
                <a:gd name="T29" fmla="*/ 1 h 18"/>
                <a:gd name="T30" fmla="*/ 1 w 33"/>
                <a:gd name="T31" fmla="*/ 1 h 18"/>
                <a:gd name="T32" fmla="*/ 1 w 33"/>
                <a:gd name="T33" fmla="*/ 1 h 18"/>
                <a:gd name="T34" fmla="*/ 1 w 33"/>
                <a:gd name="T35" fmla="*/ 1 h 18"/>
                <a:gd name="T36" fmla="*/ 1 w 33"/>
                <a:gd name="T37" fmla="*/ 1 h 18"/>
                <a:gd name="T38" fmla="*/ 1 w 33"/>
                <a:gd name="T39" fmla="*/ 1 h 18"/>
                <a:gd name="T40" fmla="*/ 1 w 33"/>
                <a:gd name="T41" fmla="*/ 1 h 18"/>
                <a:gd name="T42" fmla="*/ 1 w 33"/>
                <a:gd name="T43" fmla="*/ 1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8">
                  <a:moveTo>
                    <a:pt x="15" y="18"/>
                  </a:moveTo>
                  <a:lnTo>
                    <a:pt x="9" y="17"/>
                  </a:lnTo>
                  <a:lnTo>
                    <a:pt x="6" y="13"/>
                  </a:lnTo>
                  <a:lnTo>
                    <a:pt x="4" y="13"/>
                  </a:lnTo>
                  <a:lnTo>
                    <a:pt x="2" y="13"/>
                  </a:lnTo>
                  <a:lnTo>
                    <a:pt x="0" y="11"/>
                  </a:lnTo>
                  <a:lnTo>
                    <a:pt x="0" y="8"/>
                  </a:lnTo>
                  <a:lnTo>
                    <a:pt x="4" y="7"/>
                  </a:lnTo>
                  <a:lnTo>
                    <a:pt x="7" y="5"/>
                  </a:lnTo>
                  <a:lnTo>
                    <a:pt x="6" y="1"/>
                  </a:lnTo>
                  <a:lnTo>
                    <a:pt x="7" y="0"/>
                  </a:lnTo>
                  <a:lnTo>
                    <a:pt x="13" y="4"/>
                  </a:lnTo>
                  <a:lnTo>
                    <a:pt x="20" y="5"/>
                  </a:lnTo>
                  <a:lnTo>
                    <a:pt x="24" y="7"/>
                  </a:lnTo>
                  <a:lnTo>
                    <a:pt x="28" y="8"/>
                  </a:lnTo>
                  <a:lnTo>
                    <a:pt x="33" y="11"/>
                  </a:lnTo>
                  <a:lnTo>
                    <a:pt x="32" y="12"/>
                  </a:lnTo>
                  <a:lnTo>
                    <a:pt x="30" y="13"/>
                  </a:lnTo>
                  <a:lnTo>
                    <a:pt x="21" y="17"/>
                  </a:lnTo>
                  <a:lnTo>
                    <a:pt x="20" y="17"/>
                  </a:lnTo>
                  <a:lnTo>
                    <a:pt x="18" y="16"/>
                  </a:lnTo>
                  <a:lnTo>
                    <a:pt x="15" y="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6" name="Freeform 1065"/>
            <p:cNvSpPr>
              <a:spLocks noChangeAspect="1"/>
            </p:cNvSpPr>
            <p:nvPr/>
          </p:nvSpPr>
          <p:spPr bwMode="auto">
            <a:xfrm>
              <a:off x="3416" y="3053"/>
              <a:ext cx="9" cy="5"/>
            </a:xfrm>
            <a:custGeom>
              <a:avLst/>
              <a:gdLst>
                <a:gd name="T0" fmla="*/ 1 w 17"/>
                <a:gd name="T1" fmla="*/ 1 h 9"/>
                <a:gd name="T2" fmla="*/ 1 w 17"/>
                <a:gd name="T3" fmla="*/ 1 h 9"/>
                <a:gd name="T4" fmla="*/ 1 w 17"/>
                <a:gd name="T5" fmla="*/ 1 h 9"/>
                <a:gd name="T6" fmla="*/ 1 w 17"/>
                <a:gd name="T7" fmla="*/ 1 h 9"/>
                <a:gd name="T8" fmla="*/ 1 w 17"/>
                <a:gd name="T9" fmla="*/ 1 h 9"/>
                <a:gd name="T10" fmla="*/ 1 w 17"/>
                <a:gd name="T11" fmla="*/ 1 h 9"/>
                <a:gd name="T12" fmla="*/ 1 w 17"/>
                <a:gd name="T13" fmla="*/ 1 h 9"/>
                <a:gd name="T14" fmla="*/ 0 w 17"/>
                <a:gd name="T15" fmla="*/ 1 h 9"/>
                <a:gd name="T16" fmla="*/ 1 w 17"/>
                <a:gd name="T17" fmla="*/ 1 h 9"/>
                <a:gd name="T18" fmla="*/ 1 w 17"/>
                <a:gd name="T19" fmla="*/ 1 h 9"/>
                <a:gd name="T20" fmla="*/ 1 w 17"/>
                <a:gd name="T21" fmla="*/ 1 h 9"/>
                <a:gd name="T22" fmla="*/ 1 w 17"/>
                <a:gd name="T23" fmla="*/ 1 h 9"/>
                <a:gd name="T24" fmla="*/ 1 w 17"/>
                <a:gd name="T25" fmla="*/ 0 h 9"/>
                <a:gd name="T26" fmla="*/ 1 w 17"/>
                <a:gd name="T27" fmla="*/ 1 h 9"/>
                <a:gd name="T28" fmla="*/ 1 w 17"/>
                <a:gd name="T29" fmla="*/ 1 h 9"/>
                <a:gd name="T30" fmla="*/ 1 w 17"/>
                <a:gd name="T31" fmla="*/ 1 h 9"/>
                <a:gd name="T32" fmla="*/ 1 w 17"/>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9">
                  <a:moveTo>
                    <a:pt x="15" y="9"/>
                  </a:moveTo>
                  <a:lnTo>
                    <a:pt x="13" y="7"/>
                  </a:lnTo>
                  <a:lnTo>
                    <a:pt x="11" y="7"/>
                  </a:lnTo>
                  <a:lnTo>
                    <a:pt x="7" y="7"/>
                  </a:lnTo>
                  <a:lnTo>
                    <a:pt x="6" y="5"/>
                  </a:lnTo>
                  <a:lnTo>
                    <a:pt x="3" y="5"/>
                  </a:lnTo>
                  <a:lnTo>
                    <a:pt x="2" y="6"/>
                  </a:lnTo>
                  <a:lnTo>
                    <a:pt x="0" y="7"/>
                  </a:lnTo>
                  <a:lnTo>
                    <a:pt x="1" y="5"/>
                  </a:lnTo>
                  <a:lnTo>
                    <a:pt x="5" y="2"/>
                  </a:lnTo>
                  <a:lnTo>
                    <a:pt x="7" y="1"/>
                  </a:lnTo>
                  <a:lnTo>
                    <a:pt x="9" y="2"/>
                  </a:lnTo>
                  <a:lnTo>
                    <a:pt x="13" y="0"/>
                  </a:lnTo>
                  <a:lnTo>
                    <a:pt x="14" y="2"/>
                  </a:lnTo>
                  <a:lnTo>
                    <a:pt x="15" y="5"/>
                  </a:lnTo>
                  <a:lnTo>
                    <a:pt x="17" y="9"/>
                  </a:lnTo>
                  <a:lnTo>
                    <a:pt x="15"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7" name="Freeform 1066"/>
            <p:cNvSpPr>
              <a:spLocks noChangeAspect="1"/>
            </p:cNvSpPr>
            <p:nvPr/>
          </p:nvSpPr>
          <p:spPr bwMode="auto">
            <a:xfrm>
              <a:off x="3350" y="3092"/>
              <a:ext cx="5" cy="2"/>
            </a:xfrm>
            <a:custGeom>
              <a:avLst/>
              <a:gdLst>
                <a:gd name="T0" fmla="*/ 1 w 9"/>
                <a:gd name="T1" fmla="*/ 1 h 3"/>
                <a:gd name="T2" fmla="*/ 0 w 9"/>
                <a:gd name="T3" fmla="*/ 0 h 3"/>
                <a:gd name="T4" fmla="*/ 1 w 9"/>
                <a:gd name="T5" fmla="*/ 0 h 3"/>
                <a:gd name="T6" fmla="*/ 1 w 9"/>
                <a:gd name="T7" fmla="*/ 0 h 3"/>
                <a:gd name="T8" fmla="*/ 1 w 9"/>
                <a:gd name="T9" fmla="*/ 0 h 3"/>
                <a:gd name="T10" fmla="*/ 1 w 9"/>
                <a:gd name="T11" fmla="*/ 1 h 3"/>
                <a:gd name="T12" fmla="*/ 1 w 9"/>
                <a:gd name="T13" fmla="*/ 1 h 3"/>
                <a:gd name="T14" fmla="*/ 1 w 9"/>
                <a:gd name="T15" fmla="*/ 1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3">
                  <a:moveTo>
                    <a:pt x="4" y="3"/>
                  </a:moveTo>
                  <a:lnTo>
                    <a:pt x="0" y="0"/>
                  </a:lnTo>
                  <a:lnTo>
                    <a:pt x="3" y="0"/>
                  </a:lnTo>
                  <a:lnTo>
                    <a:pt x="4" y="0"/>
                  </a:lnTo>
                  <a:lnTo>
                    <a:pt x="6" y="0"/>
                  </a:lnTo>
                  <a:lnTo>
                    <a:pt x="9" y="1"/>
                  </a:lnTo>
                  <a:lnTo>
                    <a:pt x="9" y="2"/>
                  </a:lnTo>
                  <a:lnTo>
                    <a:pt x="4"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8" name="Freeform 1067"/>
            <p:cNvSpPr>
              <a:spLocks noChangeAspect="1"/>
            </p:cNvSpPr>
            <p:nvPr/>
          </p:nvSpPr>
          <p:spPr bwMode="auto">
            <a:xfrm>
              <a:off x="3419" y="3050"/>
              <a:ext cx="3" cy="3"/>
            </a:xfrm>
            <a:custGeom>
              <a:avLst/>
              <a:gdLst>
                <a:gd name="T0" fmla="*/ 1 w 6"/>
                <a:gd name="T1" fmla="*/ 0 h 7"/>
                <a:gd name="T2" fmla="*/ 1 w 6"/>
                <a:gd name="T3" fmla="*/ 0 h 7"/>
                <a:gd name="T4" fmla="*/ 1 w 6"/>
                <a:gd name="T5" fmla="*/ 0 h 7"/>
                <a:gd name="T6" fmla="*/ 0 w 6"/>
                <a:gd name="T7" fmla="*/ 0 h 7"/>
                <a:gd name="T8" fmla="*/ 0 w 6"/>
                <a:gd name="T9" fmla="*/ 0 h 7"/>
                <a:gd name="T10" fmla="*/ 1 w 6"/>
                <a:gd name="T11" fmla="*/ 0 h 7"/>
                <a:gd name="T12" fmla="*/ 1 w 6"/>
                <a:gd name="T13" fmla="*/ 0 h 7"/>
                <a:gd name="T14" fmla="*/ 1 w 6"/>
                <a:gd name="T15" fmla="*/ 0 h 7"/>
                <a:gd name="T16" fmla="*/ 1 w 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7">
                  <a:moveTo>
                    <a:pt x="2" y="7"/>
                  </a:moveTo>
                  <a:lnTo>
                    <a:pt x="1" y="6"/>
                  </a:lnTo>
                  <a:lnTo>
                    <a:pt x="2" y="3"/>
                  </a:lnTo>
                  <a:lnTo>
                    <a:pt x="0" y="1"/>
                  </a:lnTo>
                  <a:lnTo>
                    <a:pt x="0" y="0"/>
                  </a:lnTo>
                  <a:lnTo>
                    <a:pt x="3" y="2"/>
                  </a:lnTo>
                  <a:lnTo>
                    <a:pt x="6" y="4"/>
                  </a:lnTo>
                  <a:lnTo>
                    <a:pt x="3" y="6"/>
                  </a:lnTo>
                  <a:lnTo>
                    <a:pt x="2"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09" name="Freeform 1068"/>
            <p:cNvSpPr>
              <a:spLocks noChangeAspect="1"/>
            </p:cNvSpPr>
            <p:nvPr/>
          </p:nvSpPr>
          <p:spPr bwMode="auto">
            <a:xfrm>
              <a:off x="3343" y="3091"/>
              <a:ext cx="3" cy="3"/>
            </a:xfrm>
            <a:custGeom>
              <a:avLst/>
              <a:gdLst>
                <a:gd name="T0" fmla="*/ 1 w 6"/>
                <a:gd name="T1" fmla="*/ 0 h 7"/>
                <a:gd name="T2" fmla="*/ 1 w 6"/>
                <a:gd name="T3" fmla="*/ 0 h 7"/>
                <a:gd name="T4" fmla="*/ 1 w 6"/>
                <a:gd name="T5" fmla="*/ 0 h 7"/>
                <a:gd name="T6" fmla="*/ 0 w 6"/>
                <a:gd name="T7" fmla="*/ 0 h 7"/>
                <a:gd name="T8" fmla="*/ 1 w 6"/>
                <a:gd name="T9" fmla="*/ 0 h 7"/>
                <a:gd name="T10" fmla="*/ 1 w 6"/>
                <a:gd name="T11" fmla="*/ 0 h 7"/>
                <a:gd name="T12" fmla="*/ 1 w 6"/>
                <a:gd name="T13" fmla="*/ 0 h 7"/>
                <a:gd name="T14" fmla="*/ 1 w 6"/>
                <a:gd name="T15" fmla="*/ 0 h 7"/>
                <a:gd name="T16" fmla="*/ 1 w 6"/>
                <a:gd name="T17" fmla="*/ 0 h 7"/>
                <a:gd name="T18" fmla="*/ 1 w 6"/>
                <a:gd name="T19" fmla="*/ 0 h 7"/>
                <a:gd name="T20" fmla="*/ 1 w 6"/>
                <a:gd name="T21" fmla="*/ 0 h 7"/>
                <a:gd name="T22" fmla="*/ 1 w 6"/>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7">
                  <a:moveTo>
                    <a:pt x="6" y="7"/>
                  </a:moveTo>
                  <a:lnTo>
                    <a:pt x="4" y="6"/>
                  </a:lnTo>
                  <a:lnTo>
                    <a:pt x="2" y="6"/>
                  </a:lnTo>
                  <a:lnTo>
                    <a:pt x="0" y="6"/>
                  </a:lnTo>
                  <a:lnTo>
                    <a:pt x="2" y="5"/>
                  </a:lnTo>
                  <a:lnTo>
                    <a:pt x="2" y="3"/>
                  </a:lnTo>
                  <a:lnTo>
                    <a:pt x="4" y="0"/>
                  </a:lnTo>
                  <a:lnTo>
                    <a:pt x="5" y="1"/>
                  </a:lnTo>
                  <a:lnTo>
                    <a:pt x="5" y="4"/>
                  </a:lnTo>
                  <a:lnTo>
                    <a:pt x="6" y="5"/>
                  </a:lnTo>
                  <a:lnTo>
                    <a:pt x="6" y="6"/>
                  </a:lnTo>
                  <a:lnTo>
                    <a:pt x="6"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0" name="Freeform 1069"/>
            <p:cNvSpPr>
              <a:spLocks noChangeAspect="1"/>
            </p:cNvSpPr>
            <p:nvPr/>
          </p:nvSpPr>
          <p:spPr bwMode="auto">
            <a:xfrm>
              <a:off x="3424" y="3053"/>
              <a:ext cx="3" cy="2"/>
            </a:xfrm>
            <a:custGeom>
              <a:avLst/>
              <a:gdLst>
                <a:gd name="T0" fmla="*/ 0 w 7"/>
                <a:gd name="T1" fmla="*/ 1 h 3"/>
                <a:gd name="T2" fmla="*/ 0 w 7"/>
                <a:gd name="T3" fmla="*/ 1 h 3"/>
                <a:gd name="T4" fmla="*/ 0 w 7"/>
                <a:gd name="T5" fmla="*/ 0 h 3"/>
                <a:gd name="T6" fmla="*/ 0 w 7"/>
                <a:gd name="T7" fmla="*/ 0 h 3"/>
                <a:gd name="T8" fmla="*/ 0 w 7"/>
                <a:gd name="T9" fmla="*/ 1 h 3"/>
                <a:gd name="T10" fmla="*/ 0 w 7"/>
                <a:gd name="T11" fmla="*/ 1 h 3"/>
                <a:gd name="T12" fmla="*/ 0 w 7"/>
                <a:gd name="T13" fmla="*/ 1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4" y="3"/>
                  </a:moveTo>
                  <a:lnTo>
                    <a:pt x="3" y="3"/>
                  </a:lnTo>
                  <a:lnTo>
                    <a:pt x="0" y="0"/>
                  </a:lnTo>
                  <a:lnTo>
                    <a:pt x="1" y="0"/>
                  </a:lnTo>
                  <a:lnTo>
                    <a:pt x="7" y="2"/>
                  </a:lnTo>
                  <a:lnTo>
                    <a:pt x="7" y="3"/>
                  </a:lnTo>
                  <a:lnTo>
                    <a:pt x="4"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1" name="Freeform 1070"/>
            <p:cNvSpPr>
              <a:spLocks noChangeAspect="1"/>
            </p:cNvSpPr>
            <p:nvPr/>
          </p:nvSpPr>
          <p:spPr bwMode="auto">
            <a:xfrm>
              <a:off x="3331" y="3137"/>
              <a:ext cx="4" cy="1"/>
            </a:xfrm>
            <a:custGeom>
              <a:avLst/>
              <a:gdLst>
                <a:gd name="T0" fmla="*/ 0 w 9"/>
                <a:gd name="T1" fmla="*/ 1 h 2"/>
                <a:gd name="T2" fmla="*/ 0 w 9"/>
                <a:gd name="T3" fmla="*/ 1 h 2"/>
                <a:gd name="T4" fmla="*/ 0 w 9"/>
                <a:gd name="T5" fmla="*/ 0 h 2"/>
                <a:gd name="T6" fmla="*/ 0 w 9"/>
                <a:gd name="T7" fmla="*/ 0 h 2"/>
                <a:gd name="T8" fmla="*/ 0 w 9"/>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
                  <a:moveTo>
                    <a:pt x="6" y="2"/>
                  </a:moveTo>
                  <a:lnTo>
                    <a:pt x="0" y="2"/>
                  </a:lnTo>
                  <a:lnTo>
                    <a:pt x="4" y="0"/>
                  </a:lnTo>
                  <a:lnTo>
                    <a:pt x="9" y="0"/>
                  </a:lnTo>
                  <a:lnTo>
                    <a:pt x="6"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2" name="Freeform 1071"/>
            <p:cNvSpPr>
              <a:spLocks noChangeAspect="1"/>
            </p:cNvSpPr>
            <p:nvPr/>
          </p:nvSpPr>
          <p:spPr bwMode="auto">
            <a:xfrm>
              <a:off x="3203" y="3231"/>
              <a:ext cx="166" cy="97"/>
            </a:xfrm>
            <a:custGeom>
              <a:avLst/>
              <a:gdLst>
                <a:gd name="T0" fmla="*/ 1 w 331"/>
                <a:gd name="T1" fmla="*/ 0 h 193"/>
                <a:gd name="T2" fmla="*/ 1 w 331"/>
                <a:gd name="T3" fmla="*/ 1 h 193"/>
                <a:gd name="T4" fmla="*/ 1 w 331"/>
                <a:gd name="T5" fmla="*/ 1 h 193"/>
                <a:gd name="T6" fmla="*/ 1 w 331"/>
                <a:gd name="T7" fmla="*/ 1 h 193"/>
                <a:gd name="T8" fmla="*/ 1 w 331"/>
                <a:gd name="T9" fmla="*/ 1 h 193"/>
                <a:gd name="T10" fmla="*/ 1 w 331"/>
                <a:gd name="T11" fmla="*/ 1 h 193"/>
                <a:gd name="T12" fmla="*/ 1 w 331"/>
                <a:gd name="T13" fmla="*/ 1 h 193"/>
                <a:gd name="T14" fmla="*/ 1 w 331"/>
                <a:gd name="T15" fmla="*/ 1 h 193"/>
                <a:gd name="T16" fmla="*/ 1 w 331"/>
                <a:gd name="T17" fmla="*/ 1 h 193"/>
                <a:gd name="T18" fmla="*/ 1 w 331"/>
                <a:gd name="T19" fmla="*/ 1 h 193"/>
                <a:gd name="T20" fmla="*/ 1 w 331"/>
                <a:gd name="T21" fmla="*/ 1 h 193"/>
                <a:gd name="T22" fmla="*/ 1 w 331"/>
                <a:gd name="T23" fmla="*/ 1 h 193"/>
                <a:gd name="T24" fmla="*/ 1 w 331"/>
                <a:gd name="T25" fmla="*/ 1 h 193"/>
                <a:gd name="T26" fmla="*/ 1 w 331"/>
                <a:gd name="T27" fmla="*/ 1 h 193"/>
                <a:gd name="T28" fmla="*/ 1 w 331"/>
                <a:gd name="T29" fmla="*/ 1 h 193"/>
                <a:gd name="T30" fmla="*/ 1 w 331"/>
                <a:gd name="T31" fmla="*/ 1 h 193"/>
                <a:gd name="T32" fmla="*/ 1 w 331"/>
                <a:gd name="T33" fmla="*/ 1 h 193"/>
                <a:gd name="T34" fmla="*/ 1 w 331"/>
                <a:gd name="T35" fmla="*/ 1 h 193"/>
                <a:gd name="T36" fmla="*/ 1 w 331"/>
                <a:gd name="T37" fmla="*/ 1 h 193"/>
                <a:gd name="T38" fmla="*/ 1 w 331"/>
                <a:gd name="T39" fmla="*/ 1 h 193"/>
                <a:gd name="T40" fmla="*/ 1 w 331"/>
                <a:gd name="T41" fmla="*/ 1 h 193"/>
                <a:gd name="T42" fmla="*/ 1 w 331"/>
                <a:gd name="T43" fmla="*/ 1 h 193"/>
                <a:gd name="T44" fmla="*/ 1 w 331"/>
                <a:gd name="T45" fmla="*/ 1 h 193"/>
                <a:gd name="T46" fmla="*/ 1 w 331"/>
                <a:gd name="T47" fmla="*/ 1 h 193"/>
                <a:gd name="T48" fmla="*/ 1 w 331"/>
                <a:gd name="T49" fmla="*/ 1 h 193"/>
                <a:gd name="T50" fmla="*/ 1 w 331"/>
                <a:gd name="T51" fmla="*/ 1 h 193"/>
                <a:gd name="T52" fmla="*/ 1 w 331"/>
                <a:gd name="T53" fmla="*/ 1 h 193"/>
                <a:gd name="T54" fmla="*/ 1 w 331"/>
                <a:gd name="T55" fmla="*/ 1 h 193"/>
                <a:gd name="T56" fmla="*/ 1 w 331"/>
                <a:gd name="T57" fmla="*/ 1 h 193"/>
                <a:gd name="T58" fmla="*/ 1 w 331"/>
                <a:gd name="T59" fmla="*/ 1 h 193"/>
                <a:gd name="T60" fmla="*/ 1 w 331"/>
                <a:gd name="T61" fmla="*/ 1 h 193"/>
                <a:gd name="T62" fmla="*/ 1 w 331"/>
                <a:gd name="T63" fmla="*/ 1 h 193"/>
                <a:gd name="T64" fmla="*/ 1 w 331"/>
                <a:gd name="T65" fmla="*/ 1 h 193"/>
                <a:gd name="T66" fmla="*/ 1 w 331"/>
                <a:gd name="T67" fmla="*/ 1 h 193"/>
                <a:gd name="T68" fmla="*/ 1 w 331"/>
                <a:gd name="T69" fmla="*/ 1 h 193"/>
                <a:gd name="T70" fmla="*/ 1 w 331"/>
                <a:gd name="T71" fmla="*/ 1 h 193"/>
                <a:gd name="T72" fmla="*/ 1 w 331"/>
                <a:gd name="T73" fmla="*/ 1 h 193"/>
                <a:gd name="T74" fmla="*/ 1 w 331"/>
                <a:gd name="T75" fmla="*/ 1 h 193"/>
                <a:gd name="T76" fmla="*/ 1 w 331"/>
                <a:gd name="T77" fmla="*/ 1 h 193"/>
                <a:gd name="T78" fmla="*/ 1 w 331"/>
                <a:gd name="T79" fmla="*/ 1 h 193"/>
                <a:gd name="T80" fmla="*/ 1 w 331"/>
                <a:gd name="T81" fmla="*/ 1 h 193"/>
                <a:gd name="T82" fmla="*/ 1 w 331"/>
                <a:gd name="T83" fmla="*/ 1 h 193"/>
                <a:gd name="T84" fmla="*/ 1 w 331"/>
                <a:gd name="T85" fmla="*/ 1 h 193"/>
                <a:gd name="T86" fmla="*/ 1 w 331"/>
                <a:gd name="T87" fmla="*/ 1 h 193"/>
                <a:gd name="T88" fmla="*/ 1 w 331"/>
                <a:gd name="T89" fmla="*/ 1 h 193"/>
                <a:gd name="T90" fmla="*/ 1 w 331"/>
                <a:gd name="T91" fmla="*/ 1 h 193"/>
                <a:gd name="T92" fmla="*/ 1 w 331"/>
                <a:gd name="T93" fmla="*/ 1 h 193"/>
                <a:gd name="T94" fmla="*/ 1 w 331"/>
                <a:gd name="T95" fmla="*/ 1 h 193"/>
                <a:gd name="T96" fmla="*/ 1 w 331"/>
                <a:gd name="T97" fmla="*/ 1 h 193"/>
                <a:gd name="T98" fmla="*/ 1 w 331"/>
                <a:gd name="T99" fmla="*/ 1 h 193"/>
                <a:gd name="T100" fmla="*/ 1 w 331"/>
                <a:gd name="T101" fmla="*/ 1 h 193"/>
                <a:gd name="T102" fmla="*/ 1 w 331"/>
                <a:gd name="T103" fmla="*/ 1 h 193"/>
                <a:gd name="T104" fmla="*/ 1 w 331"/>
                <a:gd name="T105" fmla="*/ 1 h 193"/>
                <a:gd name="T106" fmla="*/ 1 w 331"/>
                <a:gd name="T107" fmla="*/ 1 h 193"/>
                <a:gd name="T108" fmla="*/ 1 w 331"/>
                <a:gd name="T109" fmla="*/ 1 h 1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31" h="193">
                  <a:moveTo>
                    <a:pt x="102" y="1"/>
                  </a:moveTo>
                  <a:lnTo>
                    <a:pt x="108" y="0"/>
                  </a:lnTo>
                  <a:lnTo>
                    <a:pt x="111" y="0"/>
                  </a:lnTo>
                  <a:lnTo>
                    <a:pt x="120" y="2"/>
                  </a:lnTo>
                  <a:lnTo>
                    <a:pt x="117" y="4"/>
                  </a:lnTo>
                  <a:lnTo>
                    <a:pt x="117" y="7"/>
                  </a:lnTo>
                  <a:lnTo>
                    <a:pt x="117" y="11"/>
                  </a:lnTo>
                  <a:lnTo>
                    <a:pt x="122" y="13"/>
                  </a:lnTo>
                  <a:lnTo>
                    <a:pt x="127" y="13"/>
                  </a:lnTo>
                  <a:lnTo>
                    <a:pt x="140" y="10"/>
                  </a:lnTo>
                  <a:lnTo>
                    <a:pt x="143" y="12"/>
                  </a:lnTo>
                  <a:lnTo>
                    <a:pt x="149" y="14"/>
                  </a:lnTo>
                  <a:lnTo>
                    <a:pt x="155" y="16"/>
                  </a:lnTo>
                  <a:lnTo>
                    <a:pt x="156" y="13"/>
                  </a:lnTo>
                  <a:lnTo>
                    <a:pt x="169" y="11"/>
                  </a:lnTo>
                  <a:lnTo>
                    <a:pt x="171" y="13"/>
                  </a:lnTo>
                  <a:lnTo>
                    <a:pt x="170" y="14"/>
                  </a:lnTo>
                  <a:lnTo>
                    <a:pt x="179" y="20"/>
                  </a:lnTo>
                  <a:lnTo>
                    <a:pt x="179" y="22"/>
                  </a:lnTo>
                  <a:lnTo>
                    <a:pt x="177" y="28"/>
                  </a:lnTo>
                  <a:lnTo>
                    <a:pt x="177" y="29"/>
                  </a:lnTo>
                  <a:lnTo>
                    <a:pt x="183" y="24"/>
                  </a:lnTo>
                  <a:lnTo>
                    <a:pt x="185" y="28"/>
                  </a:lnTo>
                  <a:lnTo>
                    <a:pt x="188" y="26"/>
                  </a:lnTo>
                  <a:lnTo>
                    <a:pt x="189" y="28"/>
                  </a:lnTo>
                  <a:lnTo>
                    <a:pt x="192" y="32"/>
                  </a:lnTo>
                  <a:lnTo>
                    <a:pt x="194" y="36"/>
                  </a:lnTo>
                  <a:lnTo>
                    <a:pt x="199" y="38"/>
                  </a:lnTo>
                  <a:lnTo>
                    <a:pt x="212" y="42"/>
                  </a:lnTo>
                  <a:lnTo>
                    <a:pt x="213" y="46"/>
                  </a:lnTo>
                  <a:lnTo>
                    <a:pt x="211" y="50"/>
                  </a:lnTo>
                  <a:lnTo>
                    <a:pt x="213" y="54"/>
                  </a:lnTo>
                  <a:lnTo>
                    <a:pt x="223" y="54"/>
                  </a:lnTo>
                  <a:lnTo>
                    <a:pt x="225" y="56"/>
                  </a:lnTo>
                  <a:lnTo>
                    <a:pt x="233" y="59"/>
                  </a:lnTo>
                  <a:lnTo>
                    <a:pt x="234" y="62"/>
                  </a:lnTo>
                  <a:lnTo>
                    <a:pt x="241" y="66"/>
                  </a:lnTo>
                  <a:lnTo>
                    <a:pt x="245" y="65"/>
                  </a:lnTo>
                  <a:lnTo>
                    <a:pt x="248" y="62"/>
                  </a:lnTo>
                  <a:lnTo>
                    <a:pt x="255" y="60"/>
                  </a:lnTo>
                  <a:lnTo>
                    <a:pt x="259" y="59"/>
                  </a:lnTo>
                  <a:lnTo>
                    <a:pt x="261" y="60"/>
                  </a:lnTo>
                  <a:lnTo>
                    <a:pt x="270" y="60"/>
                  </a:lnTo>
                  <a:lnTo>
                    <a:pt x="271" y="61"/>
                  </a:lnTo>
                  <a:lnTo>
                    <a:pt x="273" y="65"/>
                  </a:lnTo>
                  <a:lnTo>
                    <a:pt x="276" y="66"/>
                  </a:lnTo>
                  <a:lnTo>
                    <a:pt x="278" y="68"/>
                  </a:lnTo>
                  <a:lnTo>
                    <a:pt x="283" y="71"/>
                  </a:lnTo>
                  <a:lnTo>
                    <a:pt x="285" y="68"/>
                  </a:lnTo>
                  <a:lnTo>
                    <a:pt x="291" y="68"/>
                  </a:lnTo>
                  <a:lnTo>
                    <a:pt x="301" y="71"/>
                  </a:lnTo>
                  <a:lnTo>
                    <a:pt x="305" y="71"/>
                  </a:lnTo>
                  <a:lnTo>
                    <a:pt x="306" y="78"/>
                  </a:lnTo>
                  <a:lnTo>
                    <a:pt x="308" y="79"/>
                  </a:lnTo>
                  <a:lnTo>
                    <a:pt x="312" y="85"/>
                  </a:lnTo>
                  <a:lnTo>
                    <a:pt x="315" y="91"/>
                  </a:lnTo>
                  <a:lnTo>
                    <a:pt x="315" y="95"/>
                  </a:lnTo>
                  <a:lnTo>
                    <a:pt x="321" y="92"/>
                  </a:lnTo>
                  <a:lnTo>
                    <a:pt x="325" y="88"/>
                  </a:lnTo>
                  <a:lnTo>
                    <a:pt x="326" y="90"/>
                  </a:lnTo>
                  <a:lnTo>
                    <a:pt x="329" y="91"/>
                  </a:lnTo>
                  <a:lnTo>
                    <a:pt x="331" y="100"/>
                  </a:lnTo>
                  <a:lnTo>
                    <a:pt x="330" y="102"/>
                  </a:lnTo>
                  <a:lnTo>
                    <a:pt x="326" y="102"/>
                  </a:lnTo>
                  <a:lnTo>
                    <a:pt x="303" y="97"/>
                  </a:lnTo>
                  <a:lnTo>
                    <a:pt x="301" y="97"/>
                  </a:lnTo>
                  <a:lnTo>
                    <a:pt x="299" y="92"/>
                  </a:lnTo>
                  <a:lnTo>
                    <a:pt x="294" y="91"/>
                  </a:lnTo>
                  <a:lnTo>
                    <a:pt x="291" y="90"/>
                  </a:lnTo>
                  <a:lnTo>
                    <a:pt x="294" y="92"/>
                  </a:lnTo>
                  <a:lnTo>
                    <a:pt x="299" y="95"/>
                  </a:lnTo>
                  <a:lnTo>
                    <a:pt x="301" y="98"/>
                  </a:lnTo>
                  <a:lnTo>
                    <a:pt x="301" y="100"/>
                  </a:lnTo>
                  <a:lnTo>
                    <a:pt x="289" y="108"/>
                  </a:lnTo>
                  <a:lnTo>
                    <a:pt x="276" y="120"/>
                  </a:lnTo>
                  <a:lnTo>
                    <a:pt x="272" y="126"/>
                  </a:lnTo>
                  <a:lnTo>
                    <a:pt x="269" y="128"/>
                  </a:lnTo>
                  <a:lnTo>
                    <a:pt x="261" y="130"/>
                  </a:lnTo>
                  <a:lnTo>
                    <a:pt x="258" y="132"/>
                  </a:lnTo>
                  <a:lnTo>
                    <a:pt x="253" y="133"/>
                  </a:lnTo>
                  <a:lnTo>
                    <a:pt x="248" y="136"/>
                  </a:lnTo>
                  <a:lnTo>
                    <a:pt x="239" y="138"/>
                  </a:lnTo>
                  <a:lnTo>
                    <a:pt x="228" y="139"/>
                  </a:lnTo>
                  <a:lnTo>
                    <a:pt x="216" y="144"/>
                  </a:lnTo>
                  <a:lnTo>
                    <a:pt x="197" y="148"/>
                  </a:lnTo>
                  <a:lnTo>
                    <a:pt x="191" y="150"/>
                  </a:lnTo>
                  <a:lnTo>
                    <a:pt x="180" y="155"/>
                  </a:lnTo>
                  <a:lnTo>
                    <a:pt x="175" y="158"/>
                  </a:lnTo>
                  <a:lnTo>
                    <a:pt x="170" y="169"/>
                  </a:lnTo>
                  <a:lnTo>
                    <a:pt x="165" y="172"/>
                  </a:lnTo>
                  <a:lnTo>
                    <a:pt x="158" y="181"/>
                  </a:lnTo>
                  <a:lnTo>
                    <a:pt x="153" y="185"/>
                  </a:lnTo>
                  <a:lnTo>
                    <a:pt x="151" y="190"/>
                  </a:lnTo>
                  <a:lnTo>
                    <a:pt x="149" y="192"/>
                  </a:lnTo>
                  <a:lnTo>
                    <a:pt x="144" y="193"/>
                  </a:lnTo>
                  <a:lnTo>
                    <a:pt x="140" y="193"/>
                  </a:lnTo>
                  <a:lnTo>
                    <a:pt x="135" y="191"/>
                  </a:lnTo>
                  <a:lnTo>
                    <a:pt x="128" y="187"/>
                  </a:lnTo>
                  <a:lnTo>
                    <a:pt x="116" y="181"/>
                  </a:lnTo>
                  <a:lnTo>
                    <a:pt x="114" y="184"/>
                  </a:lnTo>
                  <a:lnTo>
                    <a:pt x="111" y="184"/>
                  </a:lnTo>
                  <a:lnTo>
                    <a:pt x="108" y="181"/>
                  </a:lnTo>
                  <a:lnTo>
                    <a:pt x="95" y="170"/>
                  </a:lnTo>
                  <a:lnTo>
                    <a:pt x="91" y="169"/>
                  </a:lnTo>
                  <a:lnTo>
                    <a:pt x="89" y="169"/>
                  </a:lnTo>
                  <a:lnTo>
                    <a:pt x="84" y="170"/>
                  </a:lnTo>
                  <a:lnTo>
                    <a:pt x="74" y="168"/>
                  </a:lnTo>
                  <a:lnTo>
                    <a:pt x="50" y="158"/>
                  </a:lnTo>
                  <a:lnTo>
                    <a:pt x="41" y="155"/>
                  </a:lnTo>
                  <a:lnTo>
                    <a:pt x="35" y="155"/>
                  </a:lnTo>
                  <a:lnTo>
                    <a:pt x="23" y="151"/>
                  </a:lnTo>
                  <a:lnTo>
                    <a:pt x="1" y="148"/>
                  </a:lnTo>
                  <a:lnTo>
                    <a:pt x="0" y="142"/>
                  </a:lnTo>
                  <a:lnTo>
                    <a:pt x="5" y="126"/>
                  </a:lnTo>
                  <a:lnTo>
                    <a:pt x="8" y="126"/>
                  </a:lnTo>
                  <a:lnTo>
                    <a:pt x="8" y="131"/>
                  </a:lnTo>
                  <a:lnTo>
                    <a:pt x="11" y="131"/>
                  </a:lnTo>
                  <a:lnTo>
                    <a:pt x="11" y="130"/>
                  </a:lnTo>
                  <a:lnTo>
                    <a:pt x="13" y="130"/>
                  </a:lnTo>
                  <a:lnTo>
                    <a:pt x="13" y="133"/>
                  </a:lnTo>
                  <a:lnTo>
                    <a:pt x="14" y="133"/>
                  </a:lnTo>
                  <a:lnTo>
                    <a:pt x="14" y="130"/>
                  </a:lnTo>
                  <a:lnTo>
                    <a:pt x="15" y="127"/>
                  </a:lnTo>
                  <a:lnTo>
                    <a:pt x="15" y="122"/>
                  </a:lnTo>
                  <a:lnTo>
                    <a:pt x="15" y="121"/>
                  </a:lnTo>
                  <a:lnTo>
                    <a:pt x="18" y="121"/>
                  </a:lnTo>
                  <a:lnTo>
                    <a:pt x="18" y="119"/>
                  </a:lnTo>
                  <a:lnTo>
                    <a:pt x="19" y="120"/>
                  </a:lnTo>
                  <a:lnTo>
                    <a:pt x="19" y="125"/>
                  </a:lnTo>
                  <a:lnTo>
                    <a:pt x="19" y="128"/>
                  </a:lnTo>
                  <a:lnTo>
                    <a:pt x="25" y="130"/>
                  </a:lnTo>
                  <a:lnTo>
                    <a:pt x="25" y="122"/>
                  </a:lnTo>
                  <a:lnTo>
                    <a:pt x="27" y="122"/>
                  </a:lnTo>
                  <a:lnTo>
                    <a:pt x="27" y="128"/>
                  </a:lnTo>
                  <a:lnTo>
                    <a:pt x="29" y="128"/>
                  </a:lnTo>
                  <a:lnTo>
                    <a:pt x="35" y="101"/>
                  </a:lnTo>
                  <a:lnTo>
                    <a:pt x="38" y="95"/>
                  </a:lnTo>
                  <a:lnTo>
                    <a:pt x="43" y="78"/>
                  </a:lnTo>
                  <a:lnTo>
                    <a:pt x="48" y="73"/>
                  </a:lnTo>
                  <a:lnTo>
                    <a:pt x="56" y="78"/>
                  </a:lnTo>
                  <a:lnTo>
                    <a:pt x="66" y="67"/>
                  </a:lnTo>
                  <a:lnTo>
                    <a:pt x="67" y="56"/>
                  </a:lnTo>
                  <a:lnTo>
                    <a:pt x="75" y="42"/>
                  </a:lnTo>
                  <a:lnTo>
                    <a:pt x="68" y="40"/>
                  </a:lnTo>
                  <a:lnTo>
                    <a:pt x="68" y="35"/>
                  </a:lnTo>
                  <a:lnTo>
                    <a:pt x="60" y="29"/>
                  </a:lnTo>
                  <a:lnTo>
                    <a:pt x="60" y="25"/>
                  </a:lnTo>
                  <a:lnTo>
                    <a:pt x="61" y="23"/>
                  </a:lnTo>
                  <a:lnTo>
                    <a:pt x="63" y="24"/>
                  </a:lnTo>
                  <a:lnTo>
                    <a:pt x="65" y="24"/>
                  </a:lnTo>
                  <a:lnTo>
                    <a:pt x="66" y="23"/>
                  </a:lnTo>
                  <a:lnTo>
                    <a:pt x="68" y="23"/>
                  </a:lnTo>
                  <a:lnTo>
                    <a:pt x="71" y="22"/>
                  </a:lnTo>
                  <a:lnTo>
                    <a:pt x="73" y="20"/>
                  </a:lnTo>
                  <a:lnTo>
                    <a:pt x="73" y="19"/>
                  </a:lnTo>
                  <a:lnTo>
                    <a:pt x="72" y="17"/>
                  </a:lnTo>
                  <a:lnTo>
                    <a:pt x="72" y="16"/>
                  </a:lnTo>
                  <a:lnTo>
                    <a:pt x="73" y="14"/>
                  </a:lnTo>
                  <a:lnTo>
                    <a:pt x="75" y="12"/>
                  </a:lnTo>
                  <a:lnTo>
                    <a:pt x="75" y="13"/>
                  </a:lnTo>
                  <a:lnTo>
                    <a:pt x="77" y="14"/>
                  </a:lnTo>
                  <a:lnTo>
                    <a:pt x="78" y="14"/>
                  </a:lnTo>
                  <a:lnTo>
                    <a:pt x="79" y="14"/>
                  </a:lnTo>
                  <a:lnTo>
                    <a:pt x="78" y="2"/>
                  </a:lnTo>
                  <a:lnTo>
                    <a:pt x="87" y="1"/>
                  </a:lnTo>
                  <a:lnTo>
                    <a:pt x="90" y="2"/>
                  </a:lnTo>
                  <a:lnTo>
                    <a:pt x="102"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3" name="Freeform 1072"/>
            <p:cNvSpPr>
              <a:spLocks noChangeAspect="1"/>
            </p:cNvSpPr>
            <p:nvPr/>
          </p:nvSpPr>
          <p:spPr bwMode="auto">
            <a:xfrm>
              <a:off x="3245" y="3149"/>
              <a:ext cx="209" cy="135"/>
            </a:xfrm>
            <a:custGeom>
              <a:avLst/>
              <a:gdLst>
                <a:gd name="T0" fmla="*/ 1 w 416"/>
                <a:gd name="T1" fmla="*/ 0 h 271"/>
                <a:gd name="T2" fmla="*/ 1 w 416"/>
                <a:gd name="T3" fmla="*/ 0 h 271"/>
                <a:gd name="T4" fmla="*/ 1 w 416"/>
                <a:gd name="T5" fmla="*/ 0 h 271"/>
                <a:gd name="T6" fmla="*/ 1 w 416"/>
                <a:gd name="T7" fmla="*/ 0 h 271"/>
                <a:gd name="T8" fmla="*/ 1 w 416"/>
                <a:gd name="T9" fmla="*/ 0 h 271"/>
                <a:gd name="T10" fmla="*/ 1 w 416"/>
                <a:gd name="T11" fmla="*/ 0 h 271"/>
                <a:gd name="T12" fmla="*/ 1 w 416"/>
                <a:gd name="T13" fmla="*/ 0 h 271"/>
                <a:gd name="T14" fmla="*/ 1 w 416"/>
                <a:gd name="T15" fmla="*/ 0 h 271"/>
                <a:gd name="T16" fmla="*/ 1 w 416"/>
                <a:gd name="T17" fmla="*/ 0 h 271"/>
                <a:gd name="T18" fmla="*/ 1 w 416"/>
                <a:gd name="T19" fmla="*/ 0 h 271"/>
                <a:gd name="T20" fmla="*/ 1 w 416"/>
                <a:gd name="T21" fmla="*/ 0 h 271"/>
                <a:gd name="T22" fmla="*/ 1 w 416"/>
                <a:gd name="T23" fmla="*/ 0 h 271"/>
                <a:gd name="T24" fmla="*/ 1 w 416"/>
                <a:gd name="T25" fmla="*/ 0 h 271"/>
                <a:gd name="T26" fmla="*/ 1 w 416"/>
                <a:gd name="T27" fmla="*/ 0 h 271"/>
                <a:gd name="T28" fmla="*/ 1 w 416"/>
                <a:gd name="T29" fmla="*/ 0 h 271"/>
                <a:gd name="T30" fmla="*/ 1 w 416"/>
                <a:gd name="T31" fmla="*/ 0 h 271"/>
                <a:gd name="T32" fmla="*/ 1 w 416"/>
                <a:gd name="T33" fmla="*/ 0 h 271"/>
                <a:gd name="T34" fmla="*/ 1 w 416"/>
                <a:gd name="T35" fmla="*/ 0 h 271"/>
                <a:gd name="T36" fmla="*/ 1 w 416"/>
                <a:gd name="T37" fmla="*/ 0 h 271"/>
                <a:gd name="T38" fmla="*/ 1 w 416"/>
                <a:gd name="T39" fmla="*/ 0 h 271"/>
                <a:gd name="T40" fmla="*/ 1 w 416"/>
                <a:gd name="T41" fmla="*/ 0 h 271"/>
                <a:gd name="T42" fmla="*/ 1 w 416"/>
                <a:gd name="T43" fmla="*/ 0 h 271"/>
                <a:gd name="T44" fmla="*/ 1 w 416"/>
                <a:gd name="T45" fmla="*/ 0 h 271"/>
                <a:gd name="T46" fmla="*/ 1 w 416"/>
                <a:gd name="T47" fmla="*/ 0 h 271"/>
                <a:gd name="T48" fmla="*/ 1 w 416"/>
                <a:gd name="T49" fmla="*/ 0 h 271"/>
                <a:gd name="T50" fmla="*/ 1 w 416"/>
                <a:gd name="T51" fmla="*/ 0 h 271"/>
                <a:gd name="T52" fmla="*/ 1 w 416"/>
                <a:gd name="T53" fmla="*/ 0 h 271"/>
                <a:gd name="T54" fmla="*/ 1 w 416"/>
                <a:gd name="T55" fmla="*/ 0 h 271"/>
                <a:gd name="T56" fmla="*/ 1 w 416"/>
                <a:gd name="T57" fmla="*/ 0 h 271"/>
                <a:gd name="T58" fmla="*/ 1 w 416"/>
                <a:gd name="T59" fmla="*/ 0 h 271"/>
                <a:gd name="T60" fmla="*/ 1 w 416"/>
                <a:gd name="T61" fmla="*/ 0 h 271"/>
                <a:gd name="T62" fmla="*/ 1 w 416"/>
                <a:gd name="T63" fmla="*/ 0 h 271"/>
                <a:gd name="T64" fmla="*/ 1 w 416"/>
                <a:gd name="T65" fmla="*/ 0 h 271"/>
                <a:gd name="T66" fmla="*/ 1 w 416"/>
                <a:gd name="T67" fmla="*/ 0 h 271"/>
                <a:gd name="T68" fmla="*/ 1 w 416"/>
                <a:gd name="T69" fmla="*/ 0 h 271"/>
                <a:gd name="T70" fmla="*/ 1 w 416"/>
                <a:gd name="T71" fmla="*/ 0 h 271"/>
                <a:gd name="T72" fmla="*/ 1 w 416"/>
                <a:gd name="T73" fmla="*/ 0 h 271"/>
                <a:gd name="T74" fmla="*/ 1 w 416"/>
                <a:gd name="T75" fmla="*/ 0 h 271"/>
                <a:gd name="T76" fmla="*/ 1 w 416"/>
                <a:gd name="T77" fmla="*/ 0 h 271"/>
                <a:gd name="T78" fmla="*/ 1 w 416"/>
                <a:gd name="T79" fmla="*/ 0 h 271"/>
                <a:gd name="T80" fmla="*/ 1 w 416"/>
                <a:gd name="T81" fmla="*/ 0 h 271"/>
                <a:gd name="T82" fmla="*/ 1 w 416"/>
                <a:gd name="T83" fmla="*/ 0 h 271"/>
                <a:gd name="T84" fmla="*/ 1 w 416"/>
                <a:gd name="T85" fmla="*/ 0 h 271"/>
                <a:gd name="T86" fmla="*/ 1 w 416"/>
                <a:gd name="T87" fmla="*/ 0 h 271"/>
                <a:gd name="T88" fmla="*/ 1 w 416"/>
                <a:gd name="T89" fmla="*/ 0 h 271"/>
                <a:gd name="T90" fmla="*/ 1 w 416"/>
                <a:gd name="T91" fmla="*/ 0 h 271"/>
                <a:gd name="T92" fmla="*/ 1 w 416"/>
                <a:gd name="T93" fmla="*/ 0 h 271"/>
                <a:gd name="T94" fmla="*/ 1 w 416"/>
                <a:gd name="T95" fmla="*/ 0 h 271"/>
                <a:gd name="T96" fmla="*/ 1 w 416"/>
                <a:gd name="T97" fmla="*/ 0 h 271"/>
                <a:gd name="T98" fmla="*/ 1 w 416"/>
                <a:gd name="T99" fmla="*/ 0 h 271"/>
                <a:gd name="T100" fmla="*/ 1 w 416"/>
                <a:gd name="T101" fmla="*/ 0 h 271"/>
                <a:gd name="T102" fmla="*/ 0 w 416"/>
                <a:gd name="T103" fmla="*/ 0 h 271"/>
                <a:gd name="T104" fmla="*/ 0 w 416"/>
                <a:gd name="T105" fmla="*/ 0 h 271"/>
                <a:gd name="T106" fmla="*/ 1 w 416"/>
                <a:gd name="T107" fmla="*/ 0 h 271"/>
                <a:gd name="T108" fmla="*/ 1 w 416"/>
                <a:gd name="T109" fmla="*/ 0 h 271"/>
                <a:gd name="T110" fmla="*/ 1 w 416"/>
                <a:gd name="T111" fmla="*/ 0 h 271"/>
                <a:gd name="T112" fmla="*/ 1 w 416"/>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6" h="271">
                  <a:moveTo>
                    <a:pt x="50" y="1"/>
                  </a:moveTo>
                  <a:lnTo>
                    <a:pt x="53" y="2"/>
                  </a:lnTo>
                  <a:lnTo>
                    <a:pt x="56" y="4"/>
                  </a:lnTo>
                  <a:lnTo>
                    <a:pt x="63" y="10"/>
                  </a:lnTo>
                  <a:lnTo>
                    <a:pt x="69" y="14"/>
                  </a:lnTo>
                  <a:lnTo>
                    <a:pt x="72" y="14"/>
                  </a:lnTo>
                  <a:lnTo>
                    <a:pt x="77" y="10"/>
                  </a:lnTo>
                  <a:lnTo>
                    <a:pt x="78" y="9"/>
                  </a:lnTo>
                  <a:lnTo>
                    <a:pt x="80" y="8"/>
                  </a:lnTo>
                  <a:lnTo>
                    <a:pt x="83" y="9"/>
                  </a:lnTo>
                  <a:lnTo>
                    <a:pt x="85" y="14"/>
                  </a:lnTo>
                  <a:lnTo>
                    <a:pt x="86" y="16"/>
                  </a:lnTo>
                  <a:lnTo>
                    <a:pt x="90" y="18"/>
                  </a:lnTo>
                  <a:lnTo>
                    <a:pt x="91" y="19"/>
                  </a:lnTo>
                  <a:lnTo>
                    <a:pt x="90" y="20"/>
                  </a:lnTo>
                  <a:lnTo>
                    <a:pt x="99" y="21"/>
                  </a:lnTo>
                  <a:lnTo>
                    <a:pt x="103" y="21"/>
                  </a:lnTo>
                  <a:lnTo>
                    <a:pt x="107" y="21"/>
                  </a:lnTo>
                  <a:lnTo>
                    <a:pt x="117" y="19"/>
                  </a:lnTo>
                  <a:lnTo>
                    <a:pt x="120" y="18"/>
                  </a:lnTo>
                  <a:lnTo>
                    <a:pt x="122" y="16"/>
                  </a:lnTo>
                  <a:lnTo>
                    <a:pt x="123" y="15"/>
                  </a:lnTo>
                  <a:lnTo>
                    <a:pt x="123" y="14"/>
                  </a:lnTo>
                  <a:lnTo>
                    <a:pt x="122" y="12"/>
                  </a:lnTo>
                  <a:lnTo>
                    <a:pt x="123" y="10"/>
                  </a:lnTo>
                  <a:lnTo>
                    <a:pt x="125" y="6"/>
                  </a:lnTo>
                  <a:lnTo>
                    <a:pt x="126" y="4"/>
                  </a:lnTo>
                  <a:lnTo>
                    <a:pt x="127" y="2"/>
                  </a:lnTo>
                  <a:lnTo>
                    <a:pt x="129" y="1"/>
                  </a:lnTo>
                  <a:lnTo>
                    <a:pt x="144" y="1"/>
                  </a:lnTo>
                  <a:lnTo>
                    <a:pt x="150" y="0"/>
                  </a:lnTo>
                  <a:lnTo>
                    <a:pt x="151" y="1"/>
                  </a:lnTo>
                  <a:lnTo>
                    <a:pt x="152" y="2"/>
                  </a:lnTo>
                  <a:lnTo>
                    <a:pt x="155" y="2"/>
                  </a:lnTo>
                  <a:lnTo>
                    <a:pt x="156" y="2"/>
                  </a:lnTo>
                  <a:lnTo>
                    <a:pt x="158" y="2"/>
                  </a:lnTo>
                  <a:lnTo>
                    <a:pt x="159" y="3"/>
                  </a:lnTo>
                  <a:lnTo>
                    <a:pt x="161" y="3"/>
                  </a:lnTo>
                  <a:lnTo>
                    <a:pt x="162" y="2"/>
                  </a:lnTo>
                  <a:lnTo>
                    <a:pt x="163" y="2"/>
                  </a:lnTo>
                  <a:lnTo>
                    <a:pt x="168" y="3"/>
                  </a:lnTo>
                  <a:lnTo>
                    <a:pt x="170" y="6"/>
                  </a:lnTo>
                  <a:lnTo>
                    <a:pt x="173" y="4"/>
                  </a:lnTo>
                  <a:lnTo>
                    <a:pt x="177" y="4"/>
                  </a:lnTo>
                  <a:lnTo>
                    <a:pt x="185" y="6"/>
                  </a:lnTo>
                  <a:lnTo>
                    <a:pt x="186" y="7"/>
                  </a:lnTo>
                  <a:lnTo>
                    <a:pt x="187" y="6"/>
                  </a:lnTo>
                  <a:lnTo>
                    <a:pt x="188" y="6"/>
                  </a:lnTo>
                  <a:lnTo>
                    <a:pt x="194" y="7"/>
                  </a:lnTo>
                  <a:lnTo>
                    <a:pt x="198" y="9"/>
                  </a:lnTo>
                  <a:lnTo>
                    <a:pt x="200" y="14"/>
                  </a:lnTo>
                  <a:lnTo>
                    <a:pt x="201" y="15"/>
                  </a:lnTo>
                  <a:lnTo>
                    <a:pt x="200" y="20"/>
                  </a:lnTo>
                  <a:lnTo>
                    <a:pt x="199" y="22"/>
                  </a:lnTo>
                  <a:lnTo>
                    <a:pt x="198" y="25"/>
                  </a:lnTo>
                  <a:lnTo>
                    <a:pt x="194" y="26"/>
                  </a:lnTo>
                  <a:lnTo>
                    <a:pt x="187" y="25"/>
                  </a:lnTo>
                  <a:lnTo>
                    <a:pt x="187" y="24"/>
                  </a:lnTo>
                  <a:lnTo>
                    <a:pt x="187" y="22"/>
                  </a:lnTo>
                  <a:lnTo>
                    <a:pt x="185" y="21"/>
                  </a:lnTo>
                  <a:lnTo>
                    <a:pt x="186" y="19"/>
                  </a:lnTo>
                  <a:lnTo>
                    <a:pt x="183" y="20"/>
                  </a:lnTo>
                  <a:lnTo>
                    <a:pt x="180" y="20"/>
                  </a:lnTo>
                  <a:lnTo>
                    <a:pt x="182" y="24"/>
                  </a:lnTo>
                  <a:lnTo>
                    <a:pt x="180" y="25"/>
                  </a:lnTo>
                  <a:lnTo>
                    <a:pt x="177" y="22"/>
                  </a:lnTo>
                  <a:lnTo>
                    <a:pt x="174" y="21"/>
                  </a:lnTo>
                  <a:lnTo>
                    <a:pt x="173" y="24"/>
                  </a:lnTo>
                  <a:lnTo>
                    <a:pt x="170" y="25"/>
                  </a:lnTo>
                  <a:lnTo>
                    <a:pt x="168" y="30"/>
                  </a:lnTo>
                  <a:lnTo>
                    <a:pt x="169" y="31"/>
                  </a:lnTo>
                  <a:lnTo>
                    <a:pt x="170" y="28"/>
                  </a:lnTo>
                  <a:lnTo>
                    <a:pt x="171" y="28"/>
                  </a:lnTo>
                  <a:lnTo>
                    <a:pt x="173" y="30"/>
                  </a:lnTo>
                  <a:lnTo>
                    <a:pt x="171" y="31"/>
                  </a:lnTo>
                  <a:lnTo>
                    <a:pt x="167" y="33"/>
                  </a:lnTo>
                  <a:lnTo>
                    <a:pt x="163" y="34"/>
                  </a:lnTo>
                  <a:lnTo>
                    <a:pt x="161" y="34"/>
                  </a:lnTo>
                  <a:lnTo>
                    <a:pt x="155" y="36"/>
                  </a:lnTo>
                  <a:lnTo>
                    <a:pt x="149" y="36"/>
                  </a:lnTo>
                  <a:lnTo>
                    <a:pt x="149" y="37"/>
                  </a:lnTo>
                  <a:lnTo>
                    <a:pt x="150" y="38"/>
                  </a:lnTo>
                  <a:lnTo>
                    <a:pt x="152" y="42"/>
                  </a:lnTo>
                  <a:lnTo>
                    <a:pt x="158" y="45"/>
                  </a:lnTo>
                  <a:lnTo>
                    <a:pt x="164" y="46"/>
                  </a:lnTo>
                  <a:lnTo>
                    <a:pt x="165" y="46"/>
                  </a:lnTo>
                  <a:lnTo>
                    <a:pt x="165" y="49"/>
                  </a:lnTo>
                  <a:lnTo>
                    <a:pt x="167" y="50"/>
                  </a:lnTo>
                  <a:lnTo>
                    <a:pt x="169" y="51"/>
                  </a:lnTo>
                  <a:lnTo>
                    <a:pt x="171" y="49"/>
                  </a:lnTo>
                  <a:lnTo>
                    <a:pt x="171" y="48"/>
                  </a:lnTo>
                  <a:lnTo>
                    <a:pt x="175" y="48"/>
                  </a:lnTo>
                  <a:lnTo>
                    <a:pt x="171" y="51"/>
                  </a:lnTo>
                  <a:lnTo>
                    <a:pt x="173" y="52"/>
                  </a:lnTo>
                  <a:lnTo>
                    <a:pt x="174" y="52"/>
                  </a:lnTo>
                  <a:lnTo>
                    <a:pt x="174" y="50"/>
                  </a:lnTo>
                  <a:lnTo>
                    <a:pt x="176" y="49"/>
                  </a:lnTo>
                  <a:lnTo>
                    <a:pt x="177" y="44"/>
                  </a:lnTo>
                  <a:lnTo>
                    <a:pt x="177" y="43"/>
                  </a:lnTo>
                  <a:lnTo>
                    <a:pt x="180" y="43"/>
                  </a:lnTo>
                  <a:lnTo>
                    <a:pt x="181" y="44"/>
                  </a:lnTo>
                  <a:lnTo>
                    <a:pt x="182" y="46"/>
                  </a:lnTo>
                  <a:lnTo>
                    <a:pt x="183" y="49"/>
                  </a:lnTo>
                  <a:lnTo>
                    <a:pt x="185" y="50"/>
                  </a:lnTo>
                  <a:lnTo>
                    <a:pt x="185" y="51"/>
                  </a:lnTo>
                  <a:lnTo>
                    <a:pt x="187" y="52"/>
                  </a:lnTo>
                  <a:lnTo>
                    <a:pt x="189" y="51"/>
                  </a:lnTo>
                  <a:lnTo>
                    <a:pt x="189" y="46"/>
                  </a:lnTo>
                  <a:lnTo>
                    <a:pt x="192" y="45"/>
                  </a:lnTo>
                  <a:lnTo>
                    <a:pt x="194" y="44"/>
                  </a:lnTo>
                  <a:lnTo>
                    <a:pt x="195" y="45"/>
                  </a:lnTo>
                  <a:lnTo>
                    <a:pt x="193" y="49"/>
                  </a:lnTo>
                  <a:lnTo>
                    <a:pt x="192" y="50"/>
                  </a:lnTo>
                  <a:lnTo>
                    <a:pt x="193" y="50"/>
                  </a:lnTo>
                  <a:lnTo>
                    <a:pt x="198" y="49"/>
                  </a:lnTo>
                  <a:lnTo>
                    <a:pt x="199" y="46"/>
                  </a:lnTo>
                  <a:lnTo>
                    <a:pt x="197" y="45"/>
                  </a:lnTo>
                  <a:lnTo>
                    <a:pt x="195" y="42"/>
                  </a:lnTo>
                  <a:lnTo>
                    <a:pt x="194" y="42"/>
                  </a:lnTo>
                  <a:lnTo>
                    <a:pt x="193" y="39"/>
                  </a:lnTo>
                  <a:lnTo>
                    <a:pt x="194" y="32"/>
                  </a:lnTo>
                  <a:lnTo>
                    <a:pt x="198" y="31"/>
                  </a:lnTo>
                  <a:lnTo>
                    <a:pt x="203" y="30"/>
                  </a:lnTo>
                  <a:lnTo>
                    <a:pt x="204" y="33"/>
                  </a:lnTo>
                  <a:lnTo>
                    <a:pt x="203" y="34"/>
                  </a:lnTo>
                  <a:lnTo>
                    <a:pt x="203" y="33"/>
                  </a:lnTo>
                  <a:lnTo>
                    <a:pt x="200" y="33"/>
                  </a:lnTo>
                  <a:lnTo>
                    <a:pt x="200" y="36"/>
                  </a:lnTo>
                  <a:lnTo>
                    <a:pt x="203" y="42"/>
                  </a:lnTo>
                  <a:lnTo>
                    <a:pt x="204" y="43"/>
                  </a:lnTo>
                  <a:lnTo>
                    <a:pt x="206" y="43"/>
                  </a:lnTo>
                  <a:lnTo>
                    <a:pt x="207" y="44"/>
                  </a:lnTo>
                  <a:lnTo>
                    <a:pt x="210" y="48"/>
                  </a:lnTo>
                  <a:lnTo>
                    <a:pt x="212" y="49"/>
                  </a:lnTo>
                  <a:lnTo>
                    <a:pt x="212" y="55"/>
                  </a:lnTo>
                  <a:lnTo>
                    <a:pt x="213" y="56"/>
                  </a:lnTo>
                  <a:lnTo>
                    <a:pt x="213" y="58"/>
                  </a:lnTo>
                  <a:lnTo>
                    <a:pt x="216" y="58"/>
                  </a:lnTo>
                  <a:lnTo>
                    <a:pt x="227" y="60"/>
                  </a:lnTo>
                  <a:lnTo>
                    <a:pt x="229" y="62"/>
                  </a:lnTo>
                  <a:lnTo>
                    <a:pt x="234" y="62"/>
                  </a:lnTo>
                  <a:lnTo>
                    <a:pt x="243" y="61"/>
                  </a:lnTo>
                  <a:lnTo>
                    <a:pt x="247" y="62"/>
                  </a:lnTo>
                  <a:lnTo>
                    <a:pt x="249" y="66"/>
                  </a:lnTo>
                  <a:lnTo>
                    <a:pt x="253" y="67"/>
                  </a:lnTo>
                  <a:lnTo>
                    <a:pt x="252" y="68"/>
                  </a:lnTo>
                  <a:lnTo>
                    <a:pt x="259" y="66"/>
                  </a:lnTo>
                  <a:lnTo>
                    <a:pt x="266" y="66"/>
                  </a:lnTo>
                  <a:lnTo>
                    <a:pt x="272" y="66"/>
                  </a:lnTo>
                  <a:lnTo>
                    <a:pt x="281" y="64"/>
                  </a:lnTo>
                  <a:lnTo>
                    <a:pt x="284" y="64"/>
                  </a:lnTo>
                  <a:lnTo>
                    <a:pt x="287" y="61"/>
                  </a:lnTo>
                  <a:lnTo>
                    <a:pt x="290" y="57"/>
                  </a:lnTo>
                  <a:lnTo>
                    <a:pt x="300" y="56"/>
                  </a:lnTo>
                  <a:lnTo>
                    <a:pt x="301" y="56"/>
                  </a:lnTo>
                  <a:lnTo>
                    <a:pt x="303" y="55"/>
                  </a:lnTo>
                  <a:lnTo>
                    <a:pt x="307" y="55"/>
                  </a:lnTo>
                  <a:lnTo>
                    <a:pt x="312" y="54"/>
                  </a:lnTo>
                  <a:lnTo>
                    <a:pt x="312" y="52"/>
                  </a:lnTo>
                  <a:lnTo>
                    <a:pt x="318" y="54"/>
                  </a:lnTo>
                  <a:lnTo>
                    <a:pt x="327" y="51"/>
                  </a:lnTo>
                  <a:lnTo>
                    <a:pt x="343" y="49"/>
                  </a:lnTo>
                  <a:lnTo>
                    <a:pt x="351" y="49"/>
                  </a:lnTo>
                  <a:lnTo>
                    <a:pt x="357" y="50"/>
                  </a:lnTo>
                  <a:lnTo>
                    <a:pt x="360" y="50"/>
                  </a:lnTo>
                  <a:lnTo>
                    <a:pt x="361" y="49"/>
                  </a:lnTo>
                  <a:lnTo>
                    <a:pt x="362" y="49"/>
                  </a:lnTo>
                  <a:lnTo>
                    <a:pt x="366" y="49"/>
                  </a:lnTo>
                  <a:lnTo>
                    <a:pt x="368" y="46"/>
                  </a:lnTo>
                  <a:lnTo>
                    <a:pt x="371" y="46"/>
                  </a:lnTo>
                  <a:lnTo>
                    <a:pt x="377" y="48"/>
                  </a:lnTo>
                  <a:lnTo>
                    <a:pt x="380" y="46"/>
                  </a:lnTo>
                  <a:lnTo>
                    <a:pt x="383" y="45"/>
                  </a:lnTo>
                  <a:lnTo>
                    <a:pt x="384" y="45"/>
                  </a:lnTo>
                  <a:lnTo>
                    <a:pt x="389" y="45"/>
                  </a:lnTo>
                  <a:lnTo>
                    <a:pt x="390" y="45"/>
                  </a:lnTo>
                  <a:lnTo>
                    <a:pt x="396" y="43"/>
                  </a:lnTo>
                  <a:lnTo>
                    <a:pt x="397" y="42"/>
                  </a:lnTo>
                  <a:lnTo>
                    <a:pt x="407" y="42"/>
                  </a:lnTo>
                  <a:lnTo>
                    <a:pt x="409" y="42"/>
                  </a:lnTo>
                  <a:lnTo>
                    <a:pt x="410" y="42"/>
                  </a:lnTo>
                  <a:lnTo>
                    <a:pt x="415" y="45"/>
                  </a:lnTo>
                  <a:lnTo>
                    <a:pt x="415" y="46"/>
                  </a:lnTo>
                  <a:lnTo>
                    <a:pt x="416" y="51"/>
                  </a:lnTo>
                  <a:lnTo>
                    <a:pt x="416" y="54"/>
                  </a:lnTo>
                  <a:lnTo>
                    <a:pt x="415" y="54"/>
                  </a:lnTo>
                  <a:lnTo>
                    <a:pt x="415" y="60"/>
                  </a:lnTo>
                  <a:lnTo>
                    <a:pt x="413" y="64"/>
                  </a:lnTo>
                  <a:lnTo>
                    <a:pt x="411" y="67"/>
                  </a:lnTo>
                  <a:lnTo>
                    <a:pt x="411" y="68"/>
                  </a:lnTo>
                  <a:lnTo>
                    <a:pt x="410" y="70"/>
                  </a:lnTo>
                  <a:lnTo>
                    <a:pt x="404" y="74"/>
                  </a:lnTo>
                  <a:lnTo>
                    <a:pt x="403" y="73"/>
                  </a:lnTo>
                  <a:lnTo>
                    <a:pt x="399" y="73"/>
                  </a:lnTo>
                  <a:lnTo>
                    <a:pt x="395" y="72"/>
                  </a:lnTo>
                  <a:lnTo>
                    <a:pt x="391" y="76"/>
                  </a:lnTo>
                  <a:lnTo>
                    <a:pt x="391" y="79"/>
                  </a:lnTo>
                  <a:lnTo>
                    <a:pt x="390" y="81"/>
                  </a:lnTo>
                  <a:lnTo>
                    <a:pt x="393" y="80"/>
                  </a:lnTo>
                  <a:lnTo>
                    <a:pt x="395" y="81"/>
                  </a:lnTo>
                  <a:lnTo>
                    <a:pt x="397" y="94"/>
                  </a:lnTo>
                  <a:lnTo>
                    <a:pt x="398" y="99"/>
                  </a:lnTo>
                  <a:lnTo>
                    <a:pt x="403" y="111"/>
                  </a:lnTo>
                  <a:lnTo>
                    <a:pt x="404" y="116"/>
                  </a:lnTo>
                  <a:lnTo>
                    <a:pt x="404" y="127"/>
                  </a:lnTo>
                  <a:lnTo>
                    <a:pt x="404" y="130"/>
                  </a:lnTo>
                  <a:lnTo>
                    <a:pt x="405" y="146"/>
                  </a:lnTo>
                  <a:lnTo>
                    <a:pt x="403" y="152"/>
                  </a:lnTo>
                  <a:lnTo>
                    <a:pt x="399" y="158"/>
                  </a:lnTo>
                  <a:lnTo>
                    <a:pt x="397" y="160"/>
                  </a:lnTo>
                  <a:lnTo>
                    <a:pt x="392" y="165"/>
                  </a:lnTo>
                  <a:lnTo>
                    <a:pt x="390" y="165"/>
                  </a:lnTo>
                  <a:lnTo>
                    <a:pt x="384" y="169"/>
                  </a:lnTo>
                  <a:lnTo>
                    <a:pt x="379" y="171"/>
                  </a:lnTo>
                  <a:lnTo>
                    <a:pt x="379" y="172"/>
                  </a:lnTo>
                  <a:lnTo>
                    <a:pt x="381" y="175"/>
                  </a:lnTo>
                  <a:lnTo>
                    <a:pt x="379" y="176"/>
                  </a:lnTo>
                  <a:lnTo>
                    <a:pt x="378" y="175"/>
                  </a:lnTo>
                  <a:lnTo>
                    <a:pt x="375" y="175"/>
                  </a:lnTo>
                  <a:lnTo>
                    <a:pt x="363" y="180"/>
                  </a:lnTo>
                  <a:lnTo>
                    <a:pt x="353" y="182"/>
                  </a:lnTo>
                  <a:lnTo>
                    <a:pt x="347" y="184"/>
                  </a:lnTo>
                  <a:lnTo>
                    <a:pt x="345" y="186"/>
                  </a:lnTo>
                  <a:lnTo>
                    <a:pt x="344" y="189"/>
                  </a:lnTo>
                  <a:lnTo>
                    <a:pt x="342" y="190"/>
                  </a:lnTo>
                  <a:lnTo>
                    <a:pt x="342" y="192"/>
                  </a:lnTo>
                  <a:lnTo>
                    <a:pt x="337" y="193"/>
                  </a:lnTo>
                  <a:lnTo>
                    <a:pt x="327" y="194"/>
                  </a:lnTo>
                  <a:lnTo>
                    <a:pt x="321" y="195"/>
                  </a:lnTo>
                  <a:lnTo>
                    <a:pt x="314" y="198"/>
                  </a:lnTo>
                  <a:lnTo>
                    <a:pt x="308" y="199"/>
                  </a:lnTo>
                  <a:lnTo>
                    <a:pt x="299" y="205"/>
                  </a:lnTo>
                  <a:lnTo>
                    <a:pt x="295" y="207"/>
                  </a:lnTo>
                  <a:lnTo>
                    <a:pt x="283" y="220"/>
                  </a:lnTo>
                  <a:lnTo>
                    <a:pt x="279" y="226"/>
                  </a:lnTo>
                  <a:lnTo>
                    <a:pt x="277" y="232"/>
                  </a:lnTo>
                  <a:lnTo>
                    <a:pt x="275" y="248"/>
                  </a:lnTo>
                  <a:lnTo>
                    <a:pt x="279" y="267"/>
                  </a:lnTo>
                  <a:lnTo>
                    <a:pt x="279" y="270"/>
                  </a:lnTo>
                  <a:lnTo>
                    <a:pt x="277" y="271"/>
                  </a:lnTo>
                  <a:lnTo>
                    <a:pt x="270" y="271"/>
                  </a:lnTo>
                  <a:lnTo>
                    <a:pt x="254" y="268"/>
                  </a:lnTo>
                  <a:lnTo>
                    <a:pt x="246" y="266"/>
                  </a:lnTo>
                  <a:lnTo>
                    <a:pt x="247" y="264"/>
                  </a:lnTo>
                  <a:lnTo>
                    <a:pt x="245" y="255"/>
                  </a:lnTo>
                  <a:lnTo>
                    <a:pt x="242" y="254"/>
                  </a:lnTo>
                  <a:lnTo>
                    <a:pt x="241" y="252"/>
                  </a:lnTo>
                  <a:lnTo>
                    <a:pt x="237" y="256"/>
                  </a:lnTo>
                  <a:lnTo>
                    <a:pt x="231" y="259"/>
                  </a:lnTo>
                  <a:lnTo>
                    <a:pt x="231" y="255"/>
                  </a:lnTo>
                  <a:lnTo>
                    <a:pt x="228" y="249"/>
                  </a:lnTo>
                  <a:lnTo>
                    <a:pt x="224" y="243"/>
                  </a:lnTo>
                  <a:lnTo>
                    <a:pt x="222" y="242"/>
                  </a:lnTo>
                  <a:lnTo>
                    <a:pt x="221" y="235"/>
                  </a:lnTo>
                  <a:lnTo>
                    <a:pt x="217" y="235"/>
                  </a:lnTo>
                  <a:lnTo>
                    <a:pt x="207" y="232"/>
                  </a:lnTo>
                  <a:lnTo>
                    <a:pt x="201" y="232"/>
                  </a:lnTo>
                  <a:lnTo>
                    <a:pt x="199" y="235"/>
                  </a:lnTo>
                  <a:lnTo>
                    <a:pt x="194" y="232"/>
                  </a:lnTo>
                  <a:lnTo>
                    <a:pt x="192" y="230"/>
                  </a:lnTo>
                  <a:lnTo>
                    <a:pt x="189" y="229"/>
                  </a:lnTo>
                  <a:lnTo>
                    <a:pt x="187" y="225"/>
                  </a:lnTo>
                  <a:lnTo>
                    <a:pt x="186" y="224"/>
                  </a:lnTo>
                  <a:lnTo>
                    <a:pt x="177" y="224"/>
                  </a:lnTo>
                  <a:lnTo>
                    <a:pt x="175" y="223"/>
                  </a:lnTo>
                  <a:lnTo>
                    <a:pt x="171" y="224"/>
                  </a:lnTo>
                  <a:lnTo>
                    <a:pt x="164" y="226"/>
                  </a:lnTo>
                  <a:lnTo>
                    <a:pt x="161" y="229"/>
                  </a:lnTo>
                  <a:lnTo>
                    <a:pt x="157" y="230"/>
                  </a:lnTo>
                  <a:lnTo>
                    <a:pt x="150" y="226"/>
                  </a:lnTo>
                  <a:lnTo>
                    <a:pt x="149" y="223"/>
                  </a:lnTo>
                  <a:lnTo>
                    <a:pt x="141" y="220"/>
                  </a:lnTo>
                  <a:lnTo>
                    <a:pt x="139" y="218"/>
                  </a:lnTo>
                  <a:lnTo>
                    <a:pt x="129" y="218"/>
                  </a:lnTo>
                  <a:lnTo>
                    <a:pt x="127" y="214"/>
                  </a:lnTo>
                  <a:lnTo>
                    <a:pt x="129" y="210"/>
                  </a:lnTo>
                  <a:lnTo>
                    <a:pt x="128" y="206"/>
                  </a:lnTo>
                  <a:lnTo>
                    <a:pt x="115" y="202"/>
                  </a:lnTo>
                  <a:lnTo>
                    <a:pt x="110" y="200"/>
                  </a:lnTo>
                  <a:lnTo>
                    <a:pt x="108" y="196"/>
                  </a:lnTo>
                  <a:lnTo>
                    <a:pt x="105" y="192"/>
                  </a:lnTo>
                  <a:lnTo>
                    <a:pt x="104" y="190"/>
                  </a:lnTo>
                  <a:lnTo>
                    <a:pt x="101" y="192"/>
                  </a:lnTo>
                  <a:lnTo>
                    <a:pt x="99" y="188"/>
                  </a:lnTo>
                  <a:lnTo>
                    <a:pt x="93" y="193"/>
                  </a:lnTo>
                  <a:lnTo>
                    <a:pt x="93" y="192"/>
                  </a:lnTo>
                  <a:lnTo>
                    <a:pt x="95" y="186"/>
                  </a:lnTo>
                  <a:lnTo>
                    <a:pt x="95" y="184"/>
                  </a:lnTo>
                  <a:lnTo>
                    <a:pt x="86" y="178"/>
                  </a:lnTo>
                  <a:lnTo>
                    <a:pt x="87" y="177"/>
                  </a:lnTo>
                  <a:lnTo>
                    <a:pt x="85" y="175"/>
                  </a:lnTo>
                  <a:lnTo>
                    <a:pt x="72" y="177"/>
                  </a:lnTo>
                  <a:lnTo>
                    <a:pt x="71" y="180"/>
                  </a:lnTo>
                  <a:lnTo>
                    <a:pt x="65" y="178"/>
                  </a:lnTo>
                  <a:lnTo>
                    <a:pt x="59" y="176"/>
                  </a:lnTo>
                  <a:lnTo>
                    <a:pt x="56" y="174"/>
                  </a:lnTo>
                  <a:lnTo>
                    <a:pt x="43" y="177"/>
                  </a:lnTo>
                  <a:lnTo>
                    <a:pt x="38" y="177"/>
                  </a:lnTo>
                  <a:lnTo>
                    <a:pt x="33" y="175"/>
                  </a:lnTo>
                  <a:lnTo>
                    <a:pt x="33" y="171"/>
                  </a:lnTo>
                  <a:lnTo>
                    <a:pt x="33" y="168"/>
                  </a:lnTo>
                  <a:lnTo>
                    <a:pt x="36" y="166"/>
                  </a:lnTo>
                  <a:lnTo>
                    <a:pt x="27" y="164"/>
                  </a:lnTo>
                  <a:lnTo>
                    <a:pt x="24" y="164"/>
                  </a:lnTo>
                  <a:lnTo>
                    <a:pt x="18" y="165"/>
                  </a:lnTo>
                  <a:lnTo>
                    <a:pt x="6" y="166"/>
                  </a:lnTo>
                  <a:lnTo>
                    <a:pt x="3" y="165"/>
                  </a:lnTo>
                  <a:lnTo>
                    <a:pt x="5" y="160"/>
                  </a:lnTo>
                  <a:lnTo>
                    <a:pt x="2" y="154"/>
                  </a:lnTo>
                  <a:lnTo>
                    <a:pt x="3" y="151"/>
                  </a:lnTo>
                  <a:lnTo>
                    <a:pt x="3" y="145"/>
                  </a:lnTo>
                  <a:lnTo>
                    <a:pt x="0" y="136"/>
                  </a:lnTo>
                  <a:lnTo>
                    <a:pt x="0" y="124"/>
                  </a:lnTo>
                  <a:lnTo>
                    <a:pt x="3" y="117"/>
                  </a:lnTo>
                  <a:lnTo>
                    <a:pt x="5" y="112"/>
                  </a:lnTo>
                  <a:lnTo>
                    <a:pt x="2" y="108"/>
                  </a:lnTo>
                  <a:lnTo>
                    <a:pt x="2" y="96"/>
                  </a:lnTo>
                  <a:lnTo>
                    <a:pt x="0" y="88"/>
                  </a:lnTo>
                  <a:lnTo>
                    <a:pt x="5" y="96"/>
                  </a:lnTo>
                  <a:lnTo>
                    <a:pt x="13" y="94"/>
                  </a:lnTo>
                  <a:lnTo>
                    <a:pt x="15" y="92"/>
                  </a:lnTo>
                  <a:lnTo>
                    <a:pt x="14" y="86"/>
                  </a:lnTo>
                  <a:lnTo>
                    <a:pt x="15" y="81"/>
                  </a:lnTo>
                  <a:lnTo>
                    <a:pt x="19" y="78"/>
                  </a:lnTo>
                  <a:lnTo>
                    <a:pt x="25" y="74"/>
                  </a:lnTo>
                  <a:lnTo>
                    <a:pt x="25" y="70"/>
                  </a:lnTo>
                  <a:lnTo>
                    <a:pt x="30" y="70"/>
                  </a:lnTo>
                  <a:lnTo>
                    <a:pt x="32" y="68"/>
                  </a:lnTo>
                  <a:lnTo>
                    <a:pt x="32" y="61"/>
                  </a:lnTo>
                  <a:lnTo>
                    <a:pt x="33" y="57"/>
                  </a:lnTo>
                  <a:lnTo>
                    <a:pt x="33" y="50"/>
                  </a:lnTo>
                  <a:lnTo>
                    <a:pt x="37" y="45"/>
                  </a:lnTo>
                  <a:lnTo>
                    <a:pt x="36" y="40"/>
                  </a:lnTo>
                  <a:lnTo>
                    <a:pt x="33" y="37"/>
                  </a:lnTo>
                  <a:lnTo>
                    <a:pt x="33" y="31"/>
                  </a:lnTo>
                  <a:lnTo>
                    <a:pt x="38" y="27"/>
                  </a:lnTo>
                  <a:lnTo>
                    <a:pt x="41" y="22"/>
                  </a:lnTo>
                  <a:lnTo>
                    <a:pt x="47" y="18"/>
                  </a:lnTo>
                  <a:lnTo>
                    <a:pt x="50" y="12"/>
                  </a:lnTo>
                  <a:lnTo>
                    <a:pt x="50" y="8"/>
                  </a:lnTo>
                  <a:lnTo>
                    <a:pt x="51" y="4"/>
                  </a:lnTo>
                  <a:lnTo>
                    <a:pt x="50"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4" name="Freeform 1073"/>
            <p:cNvSpPr>
              <a:spLocks noChangeAspect="1"/>
            </p:cNvSpPr>
            <p:nvPr/>
          </p:nvSpPr>
          <p:spPr bwMode="auto">
            <a:xfrm>
              <a:off x="3346" y="3158"/>
              <a:ext cx="33" cy="22"/>
            </a:xfrm>
            <a:custGeom>
              <a:avLst/>
              <a:gdLst>
                <a:gd name="T0" fmla="*/ 1 w 66"/>
                <a:gd name="T1" fmla="*/ 1 h 43"/>
                <a:gd name="T2" fmla="*/ 1 w 66"/>
                <a:gd name="T3" fmla="*/ 1 h 43"/>
                <a:gd name="T4" fmla="*/ 1 w 66"/>
                <a:gd name="T5" fmla="*/ 1 h 43"/>
                <a:gd name="T6" fmla="*/ 1 w 66"/>
                <a:gd name="T7" fmla="*/ 1 h 43"/>
                <a:gd name="T8" fmla="*/ 1 w 66"/>
                <a:gd name="T9" fmla="*/ 1 h 43"/>
                <a:gd name="T10" fmla="*/ 1 w 66"/>
                <a:gd name="T11" fmla="*/ 1 h 43"/>
                <a:gd name="T12" fmla="*/ 1 w 66"/>
                <a:gd name="T13" fmla="*/ 1 h 43"/>
                <a:gd name="T14" fmla="*/ 1 w 66"/>
                <a:gd name="T15" fmla="*/ 1 h 43"/>
                <a:gd name="T16" fmla="*/ 1 w 66"/>
                <a:gd name="T17" fmla="*/ 1 h 43"/>
                <a:gd name="T18" fmla="*/ 1 w 66"/>
                <a:gd name="T19" fmla="*/ 1 h 43"/>
                <a:gd name="T20" fmla="*/ 1 w 66"/>
                <a:gd name="T21" fmla="*/ 1 h 43"/>
                <a:gd name="T22" fmla="*/ 1 w 66"/>
                <a:gd name="T23" fmla="*/ 1 h 43"/>
                <a:gd name="T24" fmla="*/ 1 w 66"/>
                <a:gd name="T25" fmla="*/ 1 h 43"/>
                <a:gd name="T26" fmla="*/ 1 w 66"/>
                <a:gd name="T27" fmla="*/ 1 h 43"/>
                <a:gd name="T28" fmla="*/ 1 w 66"/>
                <a:gd name="T29" fmla="*/ 1 h 43"/>
                <a:gd name="T30" fmla="*/ 1 w 66"/>
                <a:gd name="T31" fmla="*/ 1 h 43"/>
                <a:gd name="T32" fmla="*/ 1 w 66"/>
                <a:gd name="T33" fmla="*/ 1 h 43"/>
                <a:gd name="T34" fmla="*/ 1 w 66"/>
                <a:gd name="T35" fmla="*/ 1 h 43"/>
                <a:gd name="T36" fmla="*/ 1 w 66"/>
                <a:gd name="T37" fmla="*/ 1 h 43"/>
                <a:gd name="T38" fmla="*/ 1 w 66"/>
                <a:gd name="T39" fmla="*/ 1 h 43"/>
                <a:gd name="T40" fmla="*/ 1 w 66"/>
                <a:gd name="T41" fmla="*/ 1 h 43"/>
                <a:gd name="T42" fmla="*/ 0 w 66"/>
                <a:gd name="T43" fmla="*/ 1 h 43"/>
                <a:gd name="T44" fmla="*/ 1 w 66"/>
                <a:gd name="T45" fmla="*/ 1 h 43"/>
                <a:gd name="T46" fmla="*/ 1 w 66"/>
                <a:gd name="T47" fmla="*/ 1 h 43"/>
                <a:gd name="T48" fmla="*/ 1 w 66"/>
                <a:gd name="T49" fmla="*/ 1 h 43"/>
                <a:gd name="T50" fmla="*/ 1 w 66"/>
                <a:gd name="T51" fmla="*/ 1 h 43"/>
                <a:gd name="T52" fmla="*/ 1 w 66"/>
                <a:gd name="T53" fmla="*/ 1 h 43"/>
                <a:gd name="T54" fmla="*/ 1 w 66"/>
                <a:gd name="T55" fmla="*/ 1 h 43"/>
                <a:gd name="T56" fmla="*/ 1 w 66"/>
                <a:gd name="T57" fmla="*/ 1 h 43"/>
                <a:gd name="T58" fmla="*/ 1 w 66"/>
                <a:gd name="T59" fmla="*/ 1 h 43"/>
                <a:gd name="T60" fmla="*/ 1 w 66"/>
                <a:gd name="T61" fmla="*/ 1 h 43"/>
                <a:gd name="T62" fmla="*/ 1 w 66"/>
                <a:gd name="T63" fmla="*/ 0 h 43"/>
                <a:gd name="T64" fmla="*/ 1 w 66"/>
                <a:gd name="T65" fmla="*/ 1 h 43"/>
                <a:gd name="T66" fmla="*/ 1 w 66"/>
                <a:gd name="T67" fmla="*/ 1 h 43"/>
                <a:gd name="T68" fmla="*/ 1 w 66"/>
                <a:gd name="T69" fmla="*/ 1 h 43"/>
                <a:gd name="T70" fmla="*/ 1 w 66"/>
                <a:gd name="T71" fmla="*/ 1 h 43"/>
                <a:gd name="T72" fmla="*/ 1 w 66"/>
                <a:gd name="T73" fmla="*/ 1 h 43"/>
                <a:gd name="T74" fmla="*/ 1 w 66"/>
                <a:gd name="T75" fmla="*/ 1 h 43"/>
                <a:gd name="T76" fmla="*/ 1 w 66"/>
                <a:gd name="T77" fmla="*/ 1 h 43"/>
                <a:gd name="T78" fmla="*/ 1 w 66"/>
                <a:gd name="T79" fmla="*/ 1 h 43"/>
                <a:gd name="T80" fmla="*/ 1 w 66"/>
                <a:gd name="T81" fmla="*/ 1 h 43"/>
                <a:gd name="T82" fmla="*/ 1 w 66"/>
                <a:gd name="T83" fmla="*/ 1 h 43"/>
                <a:gd name="T84" fmla="*/ 1 w 66"/>
                <a:gd name="T85" fmla="*/ 1 h 43"/>
                <a:gd name="T86" fmla="*/ 1 w 66"/>
                <a:gd name="T87" fmla="*/ 1 h 43"/>
                <a:gd name="T88" fmla="*/ 1 w 66"/>
                <a:gd name="T89" fmla="*/ 1 h 43"/>
                <a:gd name="T90" fmla="*/ 1 w 66"/>
                <a:gd name="T91" fmla="*/ 1 h 43"/>
                <a:gd name="T92" fmla="*/ 1 w 66"/>
                <a:gd name="T93" fmla="*/ 1 h 43"/>
                <a:gd name="T94" fmla="*/ 1 w 66"/>
                <a:gd name="T95" fmla="*/ 1 h 43"/>
                <a:gd name="T96" fmla="*/ 1 w 66"/>
                <a:gd name="T97" fmla="*/ 1 h 43"/>
                <a:gd name="T98" fmla="*/ 1 w 66"/>
                <a:gd name="T99" fmla="*/ 1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6" h="43">
                  <a:moveTo>
                    <a:pt x="52" y="43"/>
                  </a:moveTo>
                  <a:lnTo>
                    <a:pt x="47" y="42"/>
                  </a:lnTo>
                  <a:lnTo>
                    <a:pt x="44" y="38"/>
                  </a:lnTo>
                  <a:lnTo>
                    <a:pt x="42" y="38"/>
                  </a:lnTo>
                  <a:lnTo>
                    <a:pt x="41" y="39"/>
                  </a:lnTo>
                  <a:lnTo>
                    <a:pt x="39" y="37"/>
                  </a:lnTo>
                  <a:lnTo>
                    <a:pt x="38" y="37"/>
                  </a:lnTo>
                  <a:lnTo>
                    <a:pt x="38" y="38"/>
                  </a:lnTo>
                  <a:lnTo>
                    <a:pt x="36" y="38"/>
                  </a:lnTo>
                  <a:lnTo>
                    <a:pt x="27" y="36"/>
                  </a:lnTo>
                  <a:lnTo>
                    <a:pt x="24" y="37"/>
                  </a:lnTo>
                  <a:lnTo>
                    <a:pt x="21" y="36"/>
                  </a:lnTo>
                  <a:lnTo>
                    <a:pt x="20" y="35"/>
                  </a:lnTo>
                  <a:lnTo>
                    <a:pt x="17" y="37"/>
                  </a:lnTo>
                  <a:lnTo>
                    <a:pt x="14" y="36"/>
                  </a:lnTo>
                  <a:lnTo>
                    <a:pt x="12" y="33"/>
                  </a:lnTo>
                  <a:lnTo>
                    <a:pt x="14" y="31"/>
                  </a:lnTo>
                  <a:lnTo>
                    <a:pt x="14" y="30"/>
                  </a:lnTo>
                  <a:lnTo>
                    <a:pt x="10" y="27"/>
                  </a:lnTo>
                  <a:lnTo>
                    <a:pt x="6" y="23"/>
                  </a:lnTo>
                  <a:lnTo>
                    <a:pt x="3" y="21"/>
                  </a:lnTo>
                  <a:lnTo>
                    <a:pt x="0" y="17"/>
                  </a:lnTo>
                  <a:lnTo>
                    <a:pt x="2" y="15"/>
                  </a:lnTo>
                  <a:lnTo>
                    <a:pt x="2" y="17"/>
                  </a:lnTo>
                  <a:lnTo>
                    <a:pt x="4" y="17"/>
                  </a:lnTo>
                  <a:lnTo>
                    <a:pt x="5" y="15"/>
                  </a:lnTo>
                  <a:lnTo>
                    <a:pt x="5" y="14"/>
                  </a:lnTo>
                  <a:lnTo>
                    <a:pt x="4" y="11"/>
                  </a:lnTo>
                  <a:lnTo>
                    <a:pt x="6" y="6"/>
                  </a:lnTo>
                  <a:lnTo>
                    <a:pt x="8" y="3"/>
                  </a:lnTo>
                  <a:lnTo>
                    <a:pt x="5" y="2"/>
                  </a:lnTo>
                  <a:lnTo>
                    <a:pt x="6" y="0"/>
                  </a:lnTo>
                  <a:lnTo>
                    <a:pt x="14" y="3"/>
                  </a:lnTo>
                  <a:lnTo>
                    <a:pt x="20" y="3"/>
                  </a:lnTo>
                  <a:lnTo>
                    <a:pt x="27" y="8"/>
                  </a:lnTo>
                  <a:lnTo>
                    <a:pt x="44" y="11"/>
                  </a:lnTo>
                  <a:lnTo>
                    <a:pt x="48" y="11"/>
                  </a:lnTo>
                  <a:lnTo>
                    <a:pt x="52" y="13"/>
                  </a:lnTo>
                  <a:lnTo>
                    <a:pt x="53" y="14"/>
                  </a:lnTo>
                  <a:lnTo>
                    <a:pt x="53" y="15"/>
                  </a:lnTo>
                  <a:lnTo>
                    <a:pt x="56" y="19"/>
                  </a:lnTo>
                  <a:lnTo>
                    <a:pt x="62" y="24"/>
                  </a:lnTo>
                  <a:lnTo>
                    <a:pt x="66" y="32"/>
                  </a:lnTo>
                  <a:lnTo>
                    <a:pt x="66" y="35"/>
                  </a:lnTo>
                  <a:lnTo>
                    <a:pt x="65" y="36"/>
                  </a:lnTo>
                  <a:lnTo>
                    <a:pt x="63" y="36"/>
                  </a:lnTo>
                  <a:lnTo>
                    <a:pt x="59" y="38"/>
                  </a:lnTo>
                  <a:lnTo>
                    <a:pt x="59" y="39"/>
                  </a:lnTo>
                  <a:lnTo>
                    <a:pt x="56" y="42"/>
                  </a:lnTo>
                  <a:lnTo>
                    <a:pt x="52" y="4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5" name="Freeform 1074"/>
            <p:cNvSpPr>
              <a:spLocks noChangeAspect="1"/>
            </p:cNvSpPr>
            <p:nvPr/>
          </p:nvSpPr>
          <p:spPr bwMode="auto">
            <a:xfrm>
              <a:off x="3338" y="3167"/>
              <a:ext cx="4" cy="3"/>
            </a:xfrm>
            <a:custGeom>
              <a:avLst/>
              <a:gdLst>
                <a:gd name="T0" fmla="*/ 1 w 8"/>
                <a:gd name="T1" fmla="*/ 0 h 7"/>
                <a:gd name="T2" fmla="*/ 1 w 8"/>
                <a:gd name="T3" fmla="*/ 0 h 7"/>
                <a:gd name="T4" fmla="*/ 1 w 8"/>
                <a:gd name="T5" fmla="*/ 0 h 7"/>
                <a:gd name="T6" fmla="*/ 1 w 8"/>
                <a:gd name="T7" fmla="*/ 0 h 7"/>
                <a:gd name="T8" fmla="*/ 1 w 8"/>
                <a:gd name="T9" fmla="*/ 0 h 7"/>
                <a:gd name="T10" fmla="*/ 1 w 8"/>
                <a:gd name="T11" fmla="*/ 0 h 7"/>
                <a:gd name="T12" fmla="*/ 0 w 8"/>
                <a:gd name="T13" fmla="*/ 0 h 7"/>
                <a:gd name="T14" fmla="*/ 1 w 8"/>
                <a:gd name="T15" fmla="*/ 0 h 7"/>
                <a:gd name="T16" fmla="*/ 1 w 8"/>
                <a:gd name="T17" fmla="*/ 0 h 7"/>
                <a:gd name="T18" fmla="*/ 1 w 8"/>
                <a:gd name="T19" fmla="*/ 0 h 7"/>
                <a:gd name="T20" fmla="*/ 1 w 8"/>
                <a:gd name="T21" fmla="*/ 0 h 7"/>
                <a:gd name="T22" fmla="*/ 1 w 8"/>
                <a:gd name="T23" fmla="*/ 0 h 7"/>
                <a:gd name="T24" fmla="*/ 1 w 8"/>
                <a:gd name="T25" fmla="*/ 0 h 7"/>
                <a:gd name="T26" fmla="*/ 1 w 8"/>
                <a:gd name="T27" fmla="*/ 0 h 7"/>
                <a:gd name="T28" fmla="*/ 1 w 8"/>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7">
                  <a:moveTo>
                    <a:pt x="7" y="7"/>
                  </a:moveTo>
                  <a:lnTo>
                    <a:pt x="4" y="6"/>
                  </a:lnTo>
                  <a:lnTo>
                    <a:pt x="2" y="6"/>
                  </a:lnTo>
                  <a:lnTo>
                    <a:pt x="1" y="6"/>
                  </a:lnTo>
                  <a:lnTo>
                    <a:pt x="1" y="4"/>
                  </a:lnTo>
                  <a:lnTo>
                    <a:pt x="1" y="3"/>
                  </a:lnTo>
                  <a:lnTo>
                    <a:pt x="0" y="2"/>
                  </a:lnTo>
                  <a:lnTo>
                    <a:pt x="1" y="1"/>
                  </a:lnTo>
                  <a:lnTo>
                    <a:pt x="3" y="2"/>
                  </a:lnTo>
                  <a:lnTo>
                    <a:pt x="3" y="1"/>
                  </a:lnTo>
                  <a:lnTo>
                    <a:pt x="4" y="0"/>
                  </a:lnTo>
                  <a:lnTo>
                    <a:pt x="6" y="0"/>
                  </a:lnTo>
                  <a:lnTo>
                    <a:pt x="7" y="1"/>
                  </a:lnTo>
                  <a:lnTo>
                    <a:pt x="8" y="6"/>
                  </a:lnTo>
                  <a:lnTo>
                    <a:pt x="7"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6" name="Freeform 1075"/>
            <p:cNvSpPr>
              <a:spLocks noChangeAspect="1"/>
            </p:cNvSpPr>
            <p:nvPr/>
          </p:nvSpPr>
          <p:spPr bwMode="auto">
            <a:xfrm>
              <a:off x="3337" y="3164"/>
              <a:ext cx="4" cy="2"/>
            </a:xfrm>
            <a:custGeom>
              <a:avLst/>
              <a:gdLst>
                <a:gd name="T0" fmla="*/ 0 w 9"/>
                <a:gd name="T1" fmla="*/ 1 h 4"/>
                <a:gd name="T2" fmla="*/ 0 w 9"/>
                <a:gd name="T3" fmla="*/ 1 h 4"/>
                <a:gd name="T4" fmla="*/ 0 w 9"/>
                <a:gd name="T5" fmla="*/ 1 h 4"/>
                <a:gd name="T6" fmla="*/ 0 w 9"/>
                <a:gd name="T7" fmla="*/ 1 h 4"/>
                <a:gd name="T8" fmla="*/ 0 w 9"/>
                <a:gd name="T9" fmla="*/ 0 h 4"/>
                <a:gd name="T10" fmla="*/ 0 w 9"/>
                <a:gd name="T11" fmla="*/ 1 h 4"/>
                <a:gd name="T12" fmla="*/ 0 w 9"/>
                <a:gd name="T13" fmla="*/ 1 h 4"/>
                <a:gd name="T14" fmla="*/ 0 w 9"/>
                <a:gd name="T15" fmla="*/ 1 h 4"/>
                <a:gd name="T16" fmla="*/ 0 w 9"/>
                <a:gd name="T17" fmla="*/ 1 h 4"/>
                <a:gd name="T18" fmla="*/ 0 w 9"/>
                <a:gd name="T19" fmla="*/ 1 h 4"/>
                <a:gd name="T20" fmla="*/ 0 w 9"/>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4">
                  <a:moveTo>
                    <a:pt x="4" y="4"/>
                  </a:moveTo>
                  <a:lnTo>
                    <a:pt x="3" y="3"/>
                  </a:lnTo>
                  <a:lnTo>
                    <a:pt x="0" y="2"/>
                  </a:lnTo>
                  <a:lnTo>
                    <a:pt x="1" y="1"/>
                  </a:lnTo>
                  <a:lnTo>
                    <a:pt x="5" y="0"/>
                  </a:lnTo>
                  <a:lnTo>
                    <a:pt x="9" y="1"/>
                  </a:lnTo>
                  <a:lnTo>
                    <a:pt x="9" y="3"/>
                  </a:lnTo>
                  <a:lnTo>
                    <a:pt x="7" y="4"/>
                  </a:lnTo>
                  <a:lnTo>
                    <a:pt x="7" y="3"/>
                  </a:lnTo>
                  <a:lnTo>
                    <a:pt x="6" y="3"/>
                  </a:lnTo>
                  <a:lnTo>
                    <a:pt x="4"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7" name="Freeform 1076"/>
            <p:cNvSpPr>
              <a:spLocks noChangeAspect="1"/>
            </p:cNvSpPr>
            <p:nvPr/>
          </p:nvSpPr>
          <p:spPr bwMode="auto">
            <a:xfrm>
              <a:off x="3328" y="3169"/>
              <a:ext cx="3" cy="2"/>
            </a:xfrm>
            <a:custGeom>
              <a:avLst/>
              <a:gdLst>
                <a:gd name="T0" fmla="*/ 1 w 6"/>
                <a:gd name="T1" fmla="*/ 1 h 4"/>
                <a:gd name="T2" fmla="*/ 0 w 6"/>
                <a:gd name="T3" fmla="*/ 1 h 4"/>
                <a:gd name="T4" fmla="*/ 0 w 6"/>
                <a:gd name="T5" fmla="*/ 0 h 4"/>
                <a:gd name="T6" fmla="*/ 1 w 6"/>
                <a:gd name="T7" fmla="*/ 0 h 4"/>
                <a:gd name="T8" fmla="*/ 1 w 6"/>
                <a:gd name="T9" fmla="*/ 0 h 4"/>
                <a:gd name="T10" fmla="*/ 1 w 6"/>
                <a:gd name="T11" fmla="*/ 1 h 4"/>
                <a:gd name="T12" fmla="*/ 1 w 6"/>
                <a:gd name="T13" fmla="*/ 1 h 4"/>
                <a:gd name="T14" fmla="*/ 1 w 6"/>
                <a:gd name="T15" fmla="*/ 1 h 4"/>
                <a:gd name="T16" fmla="*/ 1 w 6"/>
                <a:gd name="T17" fmla="*/ 1 h 4"/>
                <a:gd name="T18" fmla="*/ 1 w 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3" y="4"/>
                  </a:moveTo>
                  <a:lnTo>
                    <a:pt x="0" y="2"/>
                  </a:lnTo>
                  <a:lnTo>
                    <a:pt x="0" y="0"/>
                  </a:lnTo>
                  <a:lnTo>
                    <a:pt x="3" y="0"/>
                  </a:lnTo>
                  <a:lnTo>
                    <a:pt x="5" y="0"/>
                  </a:lnTo>
                  <a:lnTo>
                    <a:pt x="6" y="3"/>
                  </a:lnTo>
                  <a:lnTo>
                    <a:pt x="5" y="4"/>
                  </a:lnTo>
                  <a:lnTo>
                    <a:pt x="5" y="2"/>
                  </a:lnTo>
                  <a:lnTo>
                    <a:pt x="4" y="3"/>
                  </a:lnTo>
                  <a:lnTo>
                    <a:pt x="3"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8" name="Freeform 1077"/>
            <p:cNvSpPr>
              <a:spLocks noChangeAspect="1"/>
            </p:cNvSpPr>
            <p:nvPr/>
          </p:nvSpPr>
          <p:spPr bwMode="auto">
            <a:xfrm>
              <a:off x="3261" y="2793"/>
              <a:ext cx="229" cy="149"/>
            </a:xfrm>
            <a:custGeom>
              <a:avLst/>
              <a:gdLst>
                <a:gd name="T0" fmla="*/ 1 w 458"/>
                <a:gd name="T1" fmla="*/ 1 h 298"/>
                <a:gd name="T2" fmla="*/ 1 w 458"/>
                <a:gd name="T3" fmla="*/ 1 h 298"/>
                <a:gd name="T4" fmla="*/ 1 w 458"/>
                <a:gd name="T5" fmla="*/ 1 h 298"/>
                <a:gd name="T6" fmla="*/ 1 w 458"/>
                <a:gd name="T7" fmla="*/ 1 h 298"/>
                <a:gd name="T8" fmla="*/ 1 w 458"/>
                <a:gd name="T9" fmla="*/ 1 h 298"/>
                <a:gd name="T10" fmla="*/ 1 w 458"/>
                <a:gd name="T11" fmla="*/ 1 h 298"/>
                <a:gd name="T12" fmla="*/ 1 w 458"/>
                <a:gd name="T13" fmla="*/ 1 h 298"/>
                <a:gd name="T14" fmla="*/ 1 w 458"/>
                <a:gd name="T15" fmla="*/ 1 h 298"/>
                <a:gd name="T16" fmla="*/ 1 w 458"/>
                <a:gd name="T17" fmla="*/ 1 h 298"/>
                <a:gd name="T18" fmla="*/ 1 w 458"/>
                <a:gd name="T19" fmla="*/ 1 h 298"/>
                <a:gd name="T20" fmla="*/ 1 w 458"/>
                <a:gd name="T21" fmla="*/ 0 h 298"/>
                <a:gd name="T22" fmla="*/ 1 w 458"/>
                <a:gd name="T23" fmla="*/ 1 h 298"/>
                <a:gd name="T24" fmla="*/ 1 w 458"/>
                <a:gd name="T25" fmla="*/ 1 h 298"/>
                <a:gd name="T26" fmla="*/ 1 w 458"/>
                <a:gd name="T27" fmla="*/ 1 h 298"/>
                <a:gd name="T28" fmla="*/ 1 w 458"/>
                <a:gd name="T29" fmla="*/ 1 h 298"/>
                <a:gd name="T30" fmla="*/ 1 w 458"/>
                <a:gd name="T31" fmla="*/ 1 h 298"/>
                <a:gd name="T32" fmla="*/ 1 w 458"/>
                <a:gd name="T33" fmla="*/ 1 h 298"/>
                <a:gd name="T34" fmla="*/ 1 w 458"/>
                <a:gd name="T35" fmla="*/ 1 h 298"/>
                <a:gd name="T36" fmla="*/ 1 w 458"/>
                <a:gd name="T37" fmla="*/ 1 h 298"/>
                <a:gd name="T38" fmla="*/ 1 w 458"/>
                <a:gd name="T39" fmla="*/ 1 h 298"/>
                <a:gd name="T40" fmla="*/ 1 w 458"/>
                <a:gd name="T41" fmla="*/ 1 h 298"/>
                <a:gd name="T42" fmla="*/ 1 w 458"/>
                <a:gd name="T43" fmla="*/ 1 h 298"/>
                <a:gd name="T44" fmla="*/ 1 w 458"/>
                <a:gd name="T45" fmla="*/ 1 h 298"/>
                <a:gd name="T46" fmla="*/ 1 w 458"/>
                <a:gd name="T47" fmla="*/ 1 h 298"/>
                <a:gd name="T48" fmla="*/ 1 w 458"/>
                <a:gd name="T49" fmla="*/ 1 h 298"/>
                <a:gd name="T50" fmla="*/ 1 w 458"/>
                <a:gd name="T51" fmla="*/ 1 h 298"/>
                <a:gd name="T52" fmla="*/ 1 w 458"/>
                <a:gd name="T53" fmla="*/ 1 h 298"/>
                <a:gd name="T54" fmla="*/ 1 w 458"/>
                <a:gd name="T55" fmla="*/ 1 h 298"/>
                <a:gd name="T56" fmla="*/ 1 w 458"/>
                <a:gd name="T57" fmla="*/ 1 h 298"/>
                <a:gd name="T58" fmla="*/ 1 w 458"/>
                <a:gd name="T59" fmla="*/ 1 h 298"/>
                <a:gd name="T60" fmla="*/ 1 w 458"/>
                <a:gd name="T61" fmla="*/ 1 h 298"/>
                <a:gd name="T62" fmla="*/ 1 w 458"/>
                <a:gd name="T63" fmla="*/ 1 h 298"/>
                <a:gd name="T64" fmla="*/ 1 w 458"/>
                <a:gd name="T65" fmla="*/ 1 h 298"/>
                <a:gd name="T66" fmla="*/ 1 w 458"/>
                <a:gd name="T67" fmla="*/ 1 h 298"/>
                <a:gd name="T68" fmla="*/ 1 w 458"/>
                <a:gd name="T69" fmla="*/ 1 h 298"/>
                <a:gd name="T70" fmla="*/ 1 w 458"/>
                <a:gd name="T71" fmla="*/ 1 h 298"/>
                <a:gd name="T72" fmla="*/ 1 w 458"/>
                <a:gd name="T73" fmla="*/ 1 h 298"/>
                <a:gd name="T74" fmla="*/ 1 w 458"/>
                <a:gd name="T75" fmla="*/ 1 h 298"/>
                <a:gd name="T76" fmla="*/ 1 w 458"/>
                <a:gd name="T77" fmla="*/ 1 h 298"/>
                <a:gd name="T78" fmla="*/ 1 w 458"/>
                <a:gd name="T79" fmla="*/ 1 h 298"/>
                <a:gd name="T80" fmla="*/ 1 w 458"/>
                <a:gd name="T81" fmla="*/ 1 h 298"/>
                <a:gd name="T82" fmla="*/ 1 w 458"/>
                <a:gd name="T83" fmla="*/ 1 h 298"/>
                <a:gd name="T84" fmla="*/ 1 w 458"/>
                <a:gd name="T85" fmla="*/ 1 h 298"/>
                <a:gd name="T86" fmla="*/ 1 w 458"/>
                <a:gd name="T87" fmla="*/ 1 h 298"/>
                <a:gd name="T88" fmla="*/ 1 w 458"/>
                <a:gd name="T89" fmla="*/ 1 h 298"/>
                <a:gd name="T90" fmla="*/ 1 w 458"/>
                <a:gd name="T91" fmla="*/ 1 h 298"/>
                <a:gd name="T92" fmla="*/ 1 w 458"/>
                <a:gd name="T93" fmla="*/ 1 h 298"/>
                <a:gd name="T94" fmla="*/ 1 w 458"/>
                <a:gd name="T95" fmla="*/ 1 h 298"/>
                <a:gd name="T96" fmla="*/ 1 w 458"/>
                <a:gd name="T97" fmla="*/ 1 h 298"/>
                <a:gd name="T98" fmla="*/ 1 w 458"/>
                <a:gd name="T99" fmla="*/ 1 h 298"/>
                <a:gd name="T100" fmla="*/ 1 w 458"/>
                <a:gd name="T101" fmla="*/ 1 h 298"/>
                <a:gd name="T102" fmla="*/ 1 w 458"/>
                <a:gd name="T103" fmla="*/ 1 h 298"/>
                <a:gd name="T104" fmla="*/ 1 w 458"/>
                <a:gd name="T105" fmla="*/ 1 h 298"/>
                <a:gd name="T106" fmla="*/ 1 w 458"/>
                <a:gd name="T107" fmla="*/ 1 h 298"/>
                <a:gd name="T108" fmla="*/ 1 w 458"/>
                <a:gd name="T109" fmla="*/ 1 h 298"/>
                <a:gd name="T110" fmla="*/ 1 w 458"/>
                <a:gd name="T111" fmla="*/ 1 h 298"/>
                <a:gd name="T112" fmla="*/ 1 w 458"/>
                <a:gd name="T113" fmla="*/ 1 h 298"/>
                <a:gd name="T114" fmla="*/ 0 w 458"/>
                <a:gd name="T115" fmla="*/ 1 h 2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8" h="298">
                  <a:moveTo>
                    <a:pt x="5" y="118"/>
                  </a:moveTo>
                  <a:lnTo>
                    <a:pt x="8" y="121"/>
                  </a:lnTo>
                  <a:lnTo>
                    <a:pt x="12" y="122"/>
                  </a:lnTo>
                  <a:lnTo>
                    <a:pt x="35" y="104"/>
                  </a:lnTo>
                  <a:lnTo>
                    <a:pt x="30" y="101"/>
                  </a:lnTo>
                  <a:lnTo>
                    <a:pt x="30" y="98"/>
                  </a:lnTo>
                  <a:lnTo>
                    <a:pt x="31" y="94"/>
                  </a:lnTo>
                  <a:lnTo>
                    <a:pt x="31" y="86"/>
                  </a:lnTo>
                  <a:lnTo>
                    <a:pt x="41" y="83"/>
                  </a:lnTo>
                  <a:lnTo>
                    <a:pt x="48" y="83"/>
                  </a:lnTo>
                  <a:lnTo>
                    <a:pt x="50" y="85"/>
                  </a:lnTo>
                  <a:lnTo>
                    <a:pt x="58" y="90"/>
                  </a:lnTo>
                  <a:lnTo>
                    <a:pt x="62" y="95"/>
                  </a:lnTo>
                  <a:lnTo>
                    <a:pt x="61" y="90"/>
                  </a:lnTo>
                  <a:lnTo>
                    <a:pt x="62" y="86"/>
                  </a:lnTo>
                  <a:lnTo>
                    <a:pt x="65" y="85"/>
                  </a:lnTo>
                  <a:lnTo>
                    <a:pt x="66" y="80"/>
                  </a:lnTo>
                  <a:lnTo>
                    <a:pt x="72" y="74"/>
                  </a:lnTo>
                  <a:lnTo>
                    <a:pt x="84" y="68"/>
                  </a:lnTo>
                  <a:lnTo>
                    <a:pt x="84" y="55"/>
                  </a:lnTo>
                  <a:lnTo>
                    <a:pt x="85" y="52"/>
                  </a:lnTo>
                  <a:lnTo>
                    <a:pt x="86" y="48"/>
                  </a:lnTo>
                  <a:lnTo>
                    <a:pt x="89" y="46"/>
                  </a:lnTo>
                  <a:lnTo>
                    <a:pt x="91" y="40"/>
                  </a:lnTo>
                  <a:lnTo>
                    <a:pt x="92" y="29"/>
                  </a:lnTo>
                  <a:lnTo>
                    <a:pt x="96" y="20"/>
                  </a:lnTo>
                  <a:lnTo>
                    <a:pt x="97" y="18"/>
                  </a:lnTo>
                  <a:lnTo>
                    <a:pt x="106" y="11"/>
                  </a:lnTo>
                  <a:lnTo>
                    <a:pt x="109" y="7"/>
                  </a:lnTo>
                  <a:lnTo>
                    <a:pt x="110" y="8"/>
                  </a:lnTo>
                  <a:lnTo>
                    <a:pt x="112" y="6"/>
                  </a:lnTo>
                  <a:lnTo>
                    <a:pt x="114" y="5"/>
                  </a:lnTo>
                  <a:lnTo>
                    <a:pt x="116" y="7"/>
                  </a:lnTo>
                  <a:lnTo>
                    <a:pt x="118" y="6"/>
                  </a:lnTo>
                  <a:lnTo>
                    <a:pt x="119" y="7"/>
                  </a:lnTo>
                  <a:lnTo>
                    <a:pt x="120" y="8"/>
                  </a:lnTo>
                  <a:lnTo>
                    <a:pt x="124" y="7"/>
                  </a:lnTo>
                  <a:lnTo>
                    <a:pt x="125" y="6"/>
                  </a:lnTo>
                  <a:lnTo>
                    <a:pt x="128" y="6"/>
                  </a:lnTo>
                  <a:lnTo>
                    <a:pt x="132" y="7"/>
                  </a:lnTo>
                  <a:lnTo>
                    <a:pt x="134" y="6"/>
                  </a:lnTo>
                  <a:lnTo>
                    <a:pt x="137" y="7"/>
                  </a:lnTo>
                  <a:lnTo>
                    <a:pt x="145" y="5"/>
                  </a:lnTo>
                  <a:lnTo>
                    <a:pt x="149" y="6"/>
                  </a:lnTo>
                  <a:lnTo>
                    <a:pt x="149" y="7"/>
                  </a:lnTo>
                  <a:lnTo>
                    <a:pt x="142" y="8"/>
                  </a:lnTo>
                  <a:lnTo>
                    <a:pt x="143" y="8"/>
                  </a:lnTo>
                  <a:lnTo>
                    <a:pt x="146" y="10"/>
                  </a:lnTo>
                  <a:lnTo>
                    <a:pt x="149" y="8"/>
                  </a:lnTo>
                  <a:lnTo>
                    <a:pt x="150" y="10"/>
                  </a:lnTo>
                  <a:lnTo>
                    <a:pt x="151" y="8"/>
                  </a:lnTo>
                  <a:lnTo>
                    <a:pt x="150" y="7"/>
                  </a:lnTo>
                  <a:lnTo>
                    <a:pt x="150" y="6"/>
                  </a:lnTo>
                  <a:lnTo>
                    <a:pt x="152" y="6"/>
                  </a:lnTo>
                  <a:lnTo>
                    <a:pt x="154" y="4"/>
                  </a:lnTo>
                  <a:lnTo>
                    <a:pt x="157" y="6"/>
                  </a:lnTo>
                  <a:lnTo>
                    <a:pt x="158" y="4"/>
                  </a:lnTo>
                  <a:lnTo>
                    <a:pt x="154" y="2"/>
                  </a:lnTo>
                  <a:lnTo>
                    <a:pt x="151" y="5"/>
                  </a:lnTo>
                  <a:lnTo>
                    <a:pt x="150" y="4"/>
                  </a:lnTo>
                  <a:lnTo>
                    <a:pt x="151" y="0"/>
                  </a:lnTo>
                  <a:lnTo>
                    <a:pt x="149" y="0"/>
                  </a:lnTo>
                  <a:lnTo>
                    <a:pt x="146" y="1"/>
                  </a:lnTo>
                  <a:lnTo>
                    <a:pt x="145" y="0"/>
                  </a:lnTo>
                  <a:lnTo>
                    <a:pt x="146" y="0"/>
                  </a:lnTo>
                  <a:lnTo>
                    <a:pt x="155" y="0"/>
                  </a:lnTo>
                  <a:lnTo>
                    <a:pt x="167" y="2"/>
                  </a:lnTo>
                  <a:lnTo>
                    <a:pt x="170" y="4"/>
                  </a:lnTo>
                  <a:lnTo>
                    <a:pt x="170" y="5"/>
                  </a:lnTo>
                  <a:lnTo>
                    <a:pt x="168" y="4"/>
                  </a:lnTo>
                  <a:lnTo>
                    <a:pt x="163" y="6"/>
                  </a:lnTo>
                  <a:lnTo>
                    <a:pt x="166" y="6"/>
                  </a:lnTo>
                  <a:lnTo>
                    <a:pt x="168" y="5"/>
                  </a:lnTo>
                  <a:lnTo>
                    <a:pt x="170" y="7"/>
                  </a:lnTo>
                  <a:lnTo>
                    <a:pt x="167" y="8"/>
                  </a:lnTo>
                  <a:lnTo>
                    <a:pt x="166" y="10"/>
                  </a:lnTo>
                  <a:lnTo>
                    <a:pt x="169" y="11"/>
                  </a:lnTo>
                  <a:lnTo>
                    <a:pt x="172" y="7"/>
                  </a:lnTo>
                  <a:lnTo>
                    <a:pt x="170" y="6"/>
                  </a:lnTo>
                  <a:lnTo>
                    <a:pt x="172" y="5"/>
                  </a:lnTo>
                  <a:lnTo>
                    <a:pt x="176" y="5"/>
                  </a:lnTo>
                  <a:lnTo>
                    <a:pt x="178" y="6"/>
                  </a:lnTo>
                  <a:lnTo>
                    <a:pt x="188" y="7"/>
                  </a:lnTo>
                  <a:lnTo>
                    <a:pt x="190" y="6"/>
                  </a:lnTo>
                  <a:lnTo>
                    <a:pt x="194" y="5"/>
                  </a:lnTo>
                  <a:lnTo>
                    <a:pt x="198" y="6"/>
                  </a:lnTo>
                  <a:lnTo>
                    <a:pt x="199" y="8"/>
                  </a:lnTo>
                  <a:lnTo>
                    <a:pt x="198" y="11"/>
                  </a:lnTo>
                  <a:lnTo>
                    <a:pt x="198" y="13"/>
                  </a:lnTo>
                  <a:lnTo>
                    <a:pt x="200" y="13"/>
                  </a:lnTo>
                  <a:lnTo>
                    <a:pt x="202" y="13"/>
                  </a:lnTo>
                  <a:lnTo>
                    <a:pt x="199" y="12"/>
                  </a:lnTo>
                  <a:lnTo>
                    <a:pt x="200" y="10"/>
                  </a:lnTo>
                  <a:lnTo>
                    <a:pt x="199" y="8"/>
                  </a:lnTo>
                  <a:lnTo>
                    <a:pt x="202" y="6"/>
                  </a:lnTo>
                  <a:lnTo>
                    <a:pt x="203" y="4"/>
                  </a:lnTo>
                  <a:lnTo>
                    <a:pt x="204" y="4"/>
                  </a:lnTo>
                  <a:lnTo>
                    <a:pt x="206" y="5"/>
                  </a:lnTo>
                  <a:lnTo>
                    <a:pt x="206" y="7"/>
                  </a:lnTo>
                  <a:lnTo>
                    <a:pt x="209" y="10"/>
                  </a:lnTo>
                  <a:lnTo>
                    <a:pt x="211" y="10"/>
                  </a:lnTo>
                  <a:lnTo>
                    <a:pt x="215" y="11"/>
                  </a:lnTo>
                  <a:lnTo>
                    <a:pt x="217" y="10"/>
                  </a:lnTo>
                  <a:lnTo>
                    <a:pt x="221" y="11"/>
                  </a:lnTo>
                  <a:lnTo>
                    <a:pt x="227" y="11"/>
                  </a:lnTo>
                  <a:lnTo>
                    <a:pt x="229" y="12"/>
                  </a:lnTo>
                  <a:lnTo>
                    <a:pt x="234" y="10"/>
                  </a:lnTo>
                  <a:lnTo>
                    <a:pt x="236" y="11"/>
                  </a:lnTo>
                  <a:lnTo>
                    <a:pt x="239" y="10"/>
                  </a:lnTo>
                  <a:lnTo>
                    <a:pt x="244" y="11"/>
                  </a:lnTo>
                  <a:lnTo>
                    <a:pt x="250" y="8"/>
                  </a:lnTo>
                  <a:lnTo>
                    <a:pt x="239" y="5"/>
                  </a:lnTo>
                  <a:lnTo>
                    <a:pt x="233" y="6"/>
                  </a:lnTo>
                  <a:lnTo>
                    <a:pt x="230" y="5"/>
                  </a:lnTo>
                  <a:lnTo>
                    <a:pt x="230" y="4"/>
                  </a:lnTo>
                  <a:lnTo>
                    <a:pt x="233" y="2"/>
                  </a:lnTo>
                  <a:lnTo>
                    <a:pt x="235" y="2"/>
                  </a:lnTo>
                  <a:lnTo>
                    <a:pt x="240" y="4"/>
                  </a:lnTo>
                  <a:lnTo>
                    <a:pt x="254" y="10"/>
                  </a:lnTo>
                  <a:lnTo>
                    <a:pt x="282" y="17"/>
                  </a:lnTo>
                  <a:lnTo>
                    <a:pt x="295" y="18"/>
                  </a:lnTo>
                  <a:lnTo>
                    <a:pt x="299" y="18"/>
                  </a:lnTo>
                  <a:lnTo>
                    <a:pt x="311" y="19"/>
                  </a:lnTo>
                  <a:lnTo>
                    <a:pt x="317" y="20"/>
                  </a:lnTo>
                  <a:lnTo>
                    <a:pt x="330" y="25"/>
                  </a:lnTo>
                  <a:lnTo>
                    <a:pt x="334" y="28"/>
                  </a:lnTo>
                  <a:lnTo>
                    <a:pt x="341" y="30"/>
                  </a:lnTo>
                  <a:lnTo>
                    <a:pt x="353" y="38"/>
                  </a:lnTo>
                  <a:lnTo>
                    <a:pt x="360" y="42"/>
                  </a:lnTo>
                  <a:lnTo>
                    <a:pt x="368" y="49"/>
                  </a:lnTo>
                  <a:lnTo>
                    <a:pt x="373" y="55"/>
                  </a:lnTo>
                  <a:lnTo>
                    <a:pt x="384" y="64"/>
                  </a:lnTo>
                  <a:lnTo>
                    <a:pt x="386" y="65"/>
                  </a:lnTo>
                  <a:lnTo>
                    <a:pt x="394" y="71"/>
                  </a:lnTo>
                  <a:lnTo>
                    <a:pt x="400" y="76"/>
                  </a:lnTo>
                  <a:lnTo>
                    <a:pt x="412" y="85"/>
                  </a:lnTo>
                  <a:lnTo>
                    <a:pt x="427" y="100"/>
                  </a:lnTo>
                  <a:lnTo>
                    <a:pt x="433" y="106"/>
                  </a:lnTo>
                  <a:lnTo>
                    <a:pt x="443" y="118"/>
                  </a:lnTo>
                  <a:lnTo>
                    <a:pt x="446" y="124"/>
                  </a:lnTo>
                  <a:lnTo>
                    <a:pt x="446" y="128"/>
                  </a:lnTo>
                  <a:lnTo>
                    <a:pt x="452" y="143"/>
                  </a:lnTo>
                  <a:lnTo>
                    <a:pt x="454" y="146"/>
                  </a:lnTo>
                  <a:lnTo>
                    <a:pt x="458" y="164"/>
                  </a:lnTo>
                  <a:lnTo>
                    <a:pt x="458" y="172"/>
                  </a:lnTo>
                  <a:lnTo>
                    <a:pt x="458" y="185"/>
                  </a:lnTo>
                  <a:lnTo>
                    <a:pt x="457" y="190"/>
                  </a:lnTo>
                  <a:lnTo>
                    <a:pt x="457" y="192"/>
                  </a:lnTo>
                  <a:lnTo>
                    <a:pt x="456" y="193"/>
                  </a:lnTo>
                  <a:lnTo>
                    <a:pt x="457" y="197"/>
                  </a:lnTo>
                  <a:lnTo>
                    <a:pt x="457" y="199"/>
                  </a:lnTo>
                  <a:lnTo>
                    <a:pt x="458" y="208"/>
                  </a:lnTo>
                  <a:lnTo>
                    <a:pt x="455" y="210"/>
                  </a:lnTo>
                  <a:lnTo>
                    <a:pt x="448" y="206"/>
                  </a:lnTo>
                  <a:lnTo>
                    <a:pt x="446" y="204"/>
                  </a:lnTo>
                  <a:lnTo>
                    <a:pt x="444" y="204"/>
                  </a:lnTo>
                  <a:lnTo>
                    <a:pt x="443" y="203"/>
                  </a:lnTo>
                  <a:lnTo>
                    <a:pt x="442" y="203"/>
                  </a:lnTo>
                  <a:lnTo>
                    <a:pt x="440" y="203"/>
                  </a:lnTo>
                  <a:lnTo>
                    <a:pt x="439" y="203"/>
                  </a:lnTo>
                  <a:lnTo>
                    <a:pt x="437" y="203"/>
                  </a:lnTo>
                  <a:lnTo>
                    <a:pt x="436" y="204"/>
                  </a:lnTo>
                  <a:lnTo>
                    <a:pt x="434" y="205"/>
                  </a:lnTo>
                  <a:lnTo>
                    <a:pt x="433" y="206"/>
                  </a:lnTo>
                  <a:lnTo>
                    <a:pt x="432" y="206"/>
                  </a:lnTo>
                  <a:lnTo>
                    <a:pt x="428" y="208"/>
                  </a:lnTo>
                  <a:lnTo>
                    <a:pt x="428" y="210"/>
                  </a:lnTo>
                  <a:lnTo>
                    <a:pt x="430" y="212"/>
                  </a:lnTo>
                  <a:lnTo>
                    <a:pt x="426" y="215"/>
                  </a:lnTo>
                  <a:lnTo>
                    <a:pt x="427" y="217"/>
                  </a:lnTo>
                  <a:lnTo>
                    <a:pt x="431" y="218"/>
                  </a:lnTo>
                  <a:lnTo>
                    <a:pt x="432" y="222"/>
                  </a:lnTo>
                  <a:lnTo>
                    <a:pt x="434" y="226"/>
                  </a:lnTo>
                  <a:lnTo>
                    <a:pt x="438" y="223"/>
                  </a:lnTo>
                  <a:lnTo>
                    <a:pt x="439" y="224"/>
                  </a:lnTo>
                  <a:lnTo>
                    <a:pt x="440" y="227"/>
                  </a:lnTo>
                  <a:lnTo>
                    <a:pt x="443" y="228"/>
                  </a:lnTo>
                  <a:lnTo>
                    <a:pt x="443" y="230"/>
                  </a:lnTo>
                  <a:lnTo>
                    <a:pt x="442" y="232"/>
                  </a:lnTo>
                  <a:lnTo>
                    <a:pt x="439" y="234"/>
                  </a:lnTo>
                  <a:lnTo>
                    <a:pt x="438" y="238"/>
                  </a:lnTo>
                  <a:lnTo>
                    <a:pt x="437" y="239"/>
                  </a:lnTo>
                  <a:lnTo>
                    <a:pt x="436" y="241"/>
                  </a:lnTo>
                  <a:lnTo>
                    <a:pt x="434" y="241"/>
                  </a:lnTo>
                  <a:lnTo>
                    <a:pt x="433" y="239"/>
                  </a:lnTo>
                  <a:lnTo>
                    <a:pt x="430" y="242"/>
                  </a:lnTo>
                  <a:lnTo>
                    <a:pt x="426" y="245"/>
                  </a:lnTo>
                  <a:lnTo>
                    <a:pt x="420" y="241"/>
                  </a:lnTo>
                  <a:lnTo>
                    <a:pt x="420" y="240"/>
                  </a:lnTo>
                  <a:lnTo>
                    <a:pt x="418" y="238"/>
                  </a:lnTo>
                  <a:lnTo>
                    <a:pt x="415" y="236"/>
                  </a:lnTo>
                  <a:lnTo>
                    <a:pt x="409" y="239"/>
                  </a:lnTo>
                  <a:lnTo>
                    <a:pt x="408" y="245"/>
                  </a:lnTo>
                  <a:lnTo>
                    <a:pt x="406" y="246"/>
                  </a:lnTo>
                  <a:lnTo>
                    <a:pt x="401" y="245"/>
                  </a:lnTo>
                  <a:lnTo>
                    <a:pt x="398" y="242"/>
                  </a:lnTo>
                  <a:lnTo>
                    <a:pt x="397" y="242"/>
                  </a:lnTo>
                  <a:lnTo>
                    <a:pt x="396" y="244"/>
                  </a:lnTo>
                  <a:lnTo>
                    <a:pt x="392" y="245"/>
                  </a:lnTo>
                  <a:lnTo>
                    <a:pt x="390" y="244"/>
                  </a:lnTo>
                  <a:lnTo>
                    <a:pt x="385" y="240"/>
                  </a:lnTo>
                  <a:lnTo>
                    <a:pt x="383" y="241"/>
                  </a:lnTo>
                  <a:lnTo>
                    <a:pt x="379" y="244"/>
                  </a:lnTo>
                  <a:lnTo>
                    <a:pt x="378" y="247"/>
                  </a:lnTo>
                  <a:lnTo>
                    <a:pt x="376" y="247"/>
                  </a:lnTo>
                  <a:lnTo>
                    <a:pt x="372" y="247"/>
                  </a:lnTo>
                  <a:lnTo>
                    <a:pt x="367" y="240"/>
                  </a:lnTo>
                  <a:lnTo>
                    <a:pt x="366" y="241"/>
                  </a:lnTo>
                  <a:lnTo>
                    <a:pt x="364" y="245"/>
                  </a:lnTo>
                  <a:lnTo>
                    <a:pt x="365" y="246"/>
                  </a:lnTo>
                  <a:lnTo>
                    <a:pt x="367" y="247"/>
                  </a:lnTo>
                  <a:lnTo>
                    <a:pt x="371" y="250"/>
                  </a:lnTo>
                  <a:lnTo>
                    <a:pt x="370" y="253"/>
                  </a:lnTo>
                  <a:lnTo>
                    <a:pt x="362" y="254"/>
                  </a:lnTo>
                  <a:lnTo>
                    <a:pt x="361" y="257"/>
                  </a:lnTo>
                  <a:lnTo>
                    <a:pt x="360" y="257"/>
                  </a:lnTo>
                  <a:lnTo>
                    <a:pt x="358" y="259"/>
                  </a:lnTo>
                  <a:lnTo>
                    <a:pt x="354" y="260"/>
                  </a:lnTo>
                  <a:lnTo>
                    <a:pt x="348" y="265"/>
                  </a:lnTo>
                  <a:lnTo>
                    <a:pt x="349" y="269"/>
                  </a:lnTo>
                  <a:lnTo>
                    <a:pt x="346" y="271"/>
                  </a:lnTo>
                  <a:lnTo>
                    <a:pt x="346" y="274"/>
                  </a:lnTo>
                  <a:lnTo>
                    <a:pt x="342" y="275"/>
                  </a:lnTo>
                  <a:lnTo>
                    <a:pt x="341" y="277"/>
                  </a:lnTo>
                  <a:lnTo>
                    <a:pt x="338" y="280"/>
                  </a:lnTo>
                  <a:lnTo>
                    <a:pt x="336" y="281"/>
                  </a:lnTo>
                  <a:lnTo>
                    <a:pt x="331" y="280"/>
                  </a:lnTo>
                  <a:lnTo>
                    <a:pt x="326" y="281"/>
                  </a:lnTo>
                  <a:lnTo>
                    <a:pt x="320" y="288"/>
                  </a:lnTo>
                  <a:lnTo>
                    <a:pt x="317" y="292"/>
                  </a:lnTo>
                  <a:lnTo>
                    <a:pt x="313" y="293"/>
                  </a:lnTo>
                  <a:lnTo>
                    <a:pt x="312" y="295"/>
                  </a:lnTo>
                  <a:lnTo>
                    <a:pt x="306" y="298"/>
                  </a:lnTo>
                  <a:lnTo>
                    <a:pt x="301" y="295"/>
                  </a:lnTo>
                  <a:lnTo>
                    <a:pt x="300" y="295"/>
                  </a:lnTo>
                  <a:lnTo>
                    <a:pt x="299" y="296"/>
                  </a:lnTo>
                  <a:lnTo>
                    <a:pt x="296" y="296"/>
                  </a:lnTo>
                  <a:lnTo>
                    <a:pt x="289" y="295"/>
                  </a:lnTo>
                  <a:lnTo>
                    <a:pt x="284" y="293"/>
                  </a:lnTo>
                  <a:lnTo>
                    <a:pt x="283" y="293"/>
                  </a:lnTo>
                  <a:lnTo>
                    <a:pt x="271" y="289"/>
                  </a:lnTo>
                  <a:lnTo>
                    <a:pt x="268" y="290"/>
                  </a:lnTo>
                  <a:lnTo>
                    <a:pt x="265" y="288"/>
                  </a:lnTo>
                  <a:lnTo>
                    <a:pt x="262" y="288"/>
                  </a:lnTo>
                  <a:lnTo>
                    <a:pt x="256" y="288"/>
                  </a:lnTo>
                  <a:lnTo>
                    <a:pt x="253" y="287"/>
                  </a:lnTo>
                  <a:lnTo>
                    <a:pt x="246" y="289"/>
                  </a:lnTo>
                  <a:lnTo>
                    <a:pt x="245" y="289"/>
                  </a:lnTo>
                  <a:lnTo>
                    <a:pt x="239" y="293"/>
                  </a:lnTo>
                  <a:lnTo>
                    <a:pt x="233" y="290"/>
                  </a:lnTo>
                  <a:lnTo>
                    <a:pt x="230" y="289"/>
                  </a:lnTo>
                  <a:lnTo>
                    <a:pt x="226" y="283"/>
                  </a:lnTo>
                  <a:lnTo>
                    <a:pt x="220" y="283"/>
                  </a:lnTo>
                  <a:lnTo>
                    <a:pt x="217" y="284"/>
                  </a:lnTo>
                  <a:lnTo>
                    <a:pt x="212" y="282"/>
                  </a:lnTo>
                  <a:lnTo>
                    <a:pt x="208" y="282"/>
                  </a:lnTo>
                  <a:lnTo>
                    <a:pt x="205" y="282"/>
                  </a:lnTo>
                  <a:lnTo>
                    <a:pt x="204" y="281"/>
                  </a:lnTo>
                  <a:lnTo>
                    <a:pt x="203" y="278"/>
                  </a:lnTo>
                  <a:lnTo>
                    <a:pt x="199" y="277"/>
                  </a:lnTo>
                  <a:lnTo>
                    <a:pt x="197" y="277"/>
                  </a:lnTo>
                  <a:lnTo>
                    <a:pt x="194" y="281"/>
                  </a:lnTo>
                  <a:lnTo>
                    <a:pt x="192" y="281"/>
                  </a:lnTo>
                  <a:lnTo>
                    <a:pt x="190" y="283"/>
                  </a:lnTo>
                  <a:lnTo>
                    <a:pt x="185" y="283"/>
                  </a:lnTo>
                  <a:lnTo>
                    <a:pt x="182" y="284"/>
                  </a:lnTo>
                  <a:lnTo>
                    <a:pt x="179" y="284"/>
                  </a:lnTo>
                  <a:lnTo>
                    <a:pt x="178" y="283"/>
                  </a:lnTo>
                  <a:lnTo>
                    <a:pt x="173" y="287"/>
                  </a:lnTo>
                  <a:lnTo>
                    <a:pt x="172" y="286"/>
                  </a:lnTo>
                  <a:lnTo>
                    <a:pt x="169" y="283"/>
                  </a:lnTo>
                  <a:lnTo>
                    <a:pt x="170" y="282"/>
                  </a:lnTo>
                  <a:lnTo>
                    <a:pt x="169" y="282"/>
                  </a:lnTo>
                  <a:lnTo>
                    <a:pt x="166" y="283"/>
                  </a:lnTo>
                  <a:lnTo>
                    <a:pt x="156" y="281"/>
                  </a:lnTo>
                  <a:lnTo>
                    <a:pt x="151" y="277"/>
                  </a:lnTo>
                  <a:lnTo>
                    <a:pt x="151" y="275"/>
                  </a:lnTo>
                  <a:lnTo>
                    <a:pt x="156" y="268"/>
                  </a:lnTo>
                  <a:lnTo>
                    <a:pt x="161" y="263"/>
                  </a:lnTo>
                  <a:lnTo>
                    <a:pt x="163" y="259"/>
                  </a:lnTo>
                  <a:lnTo>
                    <a:pt x="166" y="257"/>
                  </a:lnTo>
                  <a:lnTo>
                    <a:pt x="164" y="256"/>
                  </a:lnTo>
                  <a:lnTo>
                    <a:pt x="161" y="254"/>
                  </a:lnTo>
                  <a:lnTo>
                    <a:pt x="157" y="254"/>
                  </a:lnTo>
                  <a:lnTo>
                    <a:pt x="154" y="253"/>
                  </a:lnTo>
                  <a:lnTo>
                    <a:pt x="149" y="248"/>
                  </a:lnTo>
                  <a:lnTo>
                    <a:pt x="148" y="248"/>
                  </a:lnTo>
                  <a:lnTo>
                    <a:pt x="143" y="253"/>
                  </a:lnTo>
                  <a:lnTo>
                    <a:pt x="139" y="254"/>
                  </a:lnTo>
                  <a:lnTo>
                    <a:pt x="137" y="254"/>
                  </a:lnTo>
                  <a:lnTo>
                    <a:pt x="134" y="254"/>
                  </a:lnTo>
                  <a:lnTo>
                    <a:pt x="126" y="253"/>
                  </a:lnTo>
                  <a:lnTo>
                    <a:pt x="124" y="254"/>
                  </a:lnTo>
                  <a:lnTo>
                    <a:pt x="116" y="252"/>
                  </a:lnTo>
                  <a:lnTo>
                    <a:pt x="113" y="253"/>
                  </a:lnTo>
                  <a:lnTo>
                    <a:pt x="109" y="254"/>
                  </a:lnTo>
                  <a:lnTo>
                    <a:pt x="108" y="256"/>
                  </a:lnTo>
                  <a:lnTo>
                    <a:pt x="103" y="254"/>
                  </a:lnTo>
                  <a:lnTo>
                    <a:pt x="100" y="257"/>
                  </a:lnTo>
                  <a:lnTo>
                    <a:pt x="98" y="256"/>
                  </a:lnTo>
                  <a:lnTo>
                    <a:pt x="92" y="257"/>
                  </a:lnTo>
                  <a:lnTo>
                    <a:pt x="90" y="259"/>
                  </a:lnTo>
                  <a:lnTo>
                    <a:pt x="89" y="259"/>
                  </a:lnTo>
                  <a:lnTo>
                    <a:pt x="88" y="259"/>
                  </a:lnTo>
                  <a:lnTo>
                    <a:pt x="80" y="263"/>
                  </a:lnTo>
                  <a:lnTo>
                    <a:pt x="80" y="259"/>
                  </a:lnTo>
                  <a:lnTo>
                    <a:pt x="82" y="254"/>
                  </a:lnTo>
                  <a:lnTo>
                    <a:pt x="82" y="253"/>
                  </a:lnTo>
                  <a:lnTo>
                    <a:pt x="74" y="250"/>
                  </a:lnTo>
                  <a:lnTo>
                    <a:pt x="72" y="247"/>
                  </a:lnTo>
                  <a:lnTo>
                    <a:pt x="70" y="242"/>
                  </a:lnTo>
                  <a:lnTo>
                    <a:pt x="66" y="240"/>
                  </a:lnTo>
                  <a:lnTo>
                    <a:pt x="61" y="233"/>
                  </a:lnTo>
                  <a:lnTo>
                    <a:pt x="60" y="232"/>
                  </a:lnTo>
                  <a:lnTo>
                    <a:pt x="55" y="230"/>
                  </a:lnTo>
                  <a:lnTo>
                    <a:pt x="52" y="230"/>
                  </a:lnTo>
                  <a:lnTo>
                    <a:pt x="47" y="228"/>
                  </a:lnTo>
                  <a:lnTo>
                    <a:pt x="40" y="230"/>
                  </a:lnTo>
                  <a:lnTo>
                    <a:pt x="34" y="232"/>
                  </a:lnTo>
                  <a:lnTo>
                    <a:pt x="30" y="234"/>
                  </a:lnTo>
                  <a:lnTo>
                    <a:pt x="18" y="224"/>
                  </a:lnTo>
                  <a:lnTo>
                    <a:pt x="22" y="223"/>
                  </a:lnTo>
                  <a:lnTo>
                    <a:pt x="23" y="221"/>
                  </a:lnTo>
                  <a:lnTo>
                    <a:pt x="19" y="221"/>
                  </a:lnTo>
                  <a:lnTo>
                    <a:pt x="17" y="215"/>
                  </a:lnTo>
                  <a:lnTo>
                    <a:pt x="17" y="211"/>
                  </a:lnTo>
                  <a:lnTo>
                    <a:pt x="19" y="208"/>
                  </a:lnTo>
                  <a:lnTo>
                    <a:pt x="19" y="205"/>
                  </a:lnTo>
                  <a:lnTo>
                    <a:pt x="17" y="202"/>
                  </a:lnTo>
                  <a:lnTo>
                    <a:pt x="19" y="200"/>
                  </a:lnTo>
                  <a:lnTo>
                    <a:pt x="19" y="198"/>
                  </a:lnTo>
                  <a:lnTo>
                    <a:pt x="18" y="196"/>
                  </a:lnTo>
                  <a:lnTo>
                    <a:pt x="14" y="191"/>
                  </a:lnTo>
                  <a:lnTo>
                    <a:pt x="14" y="190"/>
                  </a:lnTo>
                  <a:lnTo>
                    <a:pt x="16" y="188"/>
                  </a:lnTo>
                  <a:lnTo>
                    <a:pt x="17" y="185"/>
                  </a:lnTo>
                  <a:lnTo>
                    <a:pt x="24" y="180"/>
                  </a:lnTo>
                  <a:lnTo>
                    <a:pt x="25" y="180"/>
                  </a:lnTo>
                  <a:lnTo>
                    <a:pt x="25" y="178"/>
                  </a:lnTo>
                  <a:lnTo>
                    <a:pt x="17" y="170"/>
                  </a:lnTo>
                  <a:lnTo>
                    <a:pt x="12" y="167"/>
                  </a:lnTo>
                  <a:lnTo>
                    <a:pt x="11" y="164"/>
                  </a:lnTo>
                  <a:lnTo>
                    <a:pt x="7" y="164"/>
                  </a:lnTo>
                  <a:lnTo>
                    <a:pt x="7" y="160"/>
                  </a:lnTo>
                  <a:lnTo>
                    <a:pt x="12" y="154"/>
                  </a:lnTo>
                  <a:lnTo>
                    <a:pt x="11" y="151"/>
                  </a:lnTo>
                  <a:lnTo>
                    <a:pt x="1" y="146"/>
                  </a:lnTo>
                  <a:lnTo>
                    <a:pt x="0" y="146"/>
                  </a:lnTo>
                  <a:lnTo>
                    <a:pt x="1" y="132"/>
                  </a:lnTo>
                  <a:lnTo>
                    <a:pt x="4" y="126"/>
                  </a:lnTo>
                  <a:lnTo>
                    <a:pt x="5" y="122"/>
                  </a:lnTo>
                  <a:lnTo>
                    <a:pt x="5" y="1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19" name="Freeform 1078"/>
            <p:cNvSpPr>
              <a:spLocks noChangeAspect="1"/>
            </p:cNvSpPr>
            <p:nvPr/>
          </p:nvSpPr>
          <p:spPr bwMode="auto">
            <a:xfrm>
              <a:off x="3289" y="2894"/>
              <a:ext cx="205" cy="148"/>
            </a:xfrm>
            <a:custGeom>
              <a:avLst/>
              <a:gdLst>
                <a:gd name="T0" fmla="*/ 0 w 411"/>
                <a:gd name="T1" fmla="*/ 1 h 295"/>
                <a:gd name="T2" fmla="*/ 0 w 411"/>
                <a:gd name="T3" fmla="*/ 1 h 295"/>
                <a:gd name="T4" fmla="*/ 0 w 411"/>
                <a:gd name="T5" fmla="*/ 1 h 295"/>
                <a:gd name="T6" fmla="*/ 0 w 411"/>
                <a:gd name="T7" fmla="*/ 1 h 295"/>
                <a:gd name="T8" fmla="*/ 0 w 411"/>
                <a:gd name="T9" fmla="*/ 1 h 295"/>
                <a:gd name="T10" fmla="*/ 0 w 411"/>
                <a:gd name="T11" fmla="*/ 1 h 295"/>
                <a:gd name="T12" fmla="*/ 0 w 411"/>
                <a:gd name="T13" fmla="*/ 1 h 295"/>
                <a:gd name="T14" fmla="*/ 0 w 411"/>
                <a:gd name="T15" fmla="*/ 1 h 295"/>
                <a:gd name="T16" fmla="*/ 0 w 411"/>
                <a:gd name="T17" fmla="*/ 1 h 295"/>
                <a:gd name="T18" fmla="*/ 0 w 411"/>
                <a:gd name="T19" fmla="*/ 1 h 295"/>
                <a:gd name="T20" fmla="*/ 0 w 411"/>
                <a:gd name="T21" fmla="*/ 1 h 295"/>
                <a:gd name="T22" fmla="*/ 0 w 411"/>
                <a:gd name="T23" fmla="*/ 1 h 295"/>
                <a:gd name="T24" fmla="*/ 0 w 411"/>
                <a:gd name="T25" fmla="*/ 1 h 295"/>
                <a:gd name="T26" fmla="*/ 0 w 411"/>
                <a:gd name="T27" fmla="*/ 1 h 295"/>
                <a:gd name="T28" fmla="*/ 0 w 411"/>
                <a:gd name="T29" fmla="*/ 1 h 295"/>
                <a:gd name="T30" fmla="*/ 0 w 411"/>
                <a:gd name="T31" fmla="*/ 1 h 295"/>
                <a:gd name="T32" fmla="*/ 0 w 411"/>
                <a:gd name="T33" fmla="*/ 1 h 295"/>
                <a:gd name="T34" fmla="*/ 0 w 411"/>
                <a:gd name="T35" fmla="*/ 1 h 295"/>
                <a:gd name="T36" fmla="*/ 0 w 411"/>
                <a:gd name="T37" fmla="*/ 1 h 295"/>
                <a:gd name="T38" fmla="*/ 0 w 411"/>
                <a:gd name="T39" fmla="*/ 1 h 295"/>
                <a:gd name="T40" fmla="*/ 0 w 411"/>
                <a:gd name="T41" fmla="*/ 1 h 295"/>
                <a:gd name="T42" fmla="*/ 0 w 411"/>
                <a:gd name="T43" fmla="*/ 1 h 295"/>
                <a:gd name="T44" fmla="*/ 0 w 411"/>
                <a:gd name="T45" fmla="*/ 1 h 295"/>
                <a:gd name="T46" fmla="*/ 0 w 411"/>
                <a:gd name="T47" fmla="*/ 1 h 295"/>
                <a:gd name="T48" fmla="*/ 0 w 411"/>
                <a:gd name="T49" fmla="*/ 1 h 295"/>
                <a:gd name="T50" fmla="*/ 0 w 411"/>
                <a:gd name="T51" fmla="*/ 1 h 295"/>
                <a:gd name="T52" fmla="*/ 0 w 411"/>
                <a:gd name="T53" fmla="*/ 1 h 295"/>
                <a:gd name="T54" fmla="*/ 0 w 411"/>
                <a:gd name="T55" fmla="*/ 1 h 295"/>
                <a:gd name="T56" fmla="*/ 0 w 411"/>
                <a:gd name="T57" fmla="*/ 1 h 295"/>
                <a:gd name="T58" fmla="*/ 0 w 411"/>
                <a:gd name="T59" fmla="*/ 1 h 295"/>
                <a:gd name="T60" fmla="*/ 0 w 411"/>
                <a:gd name="T61" fmla="*/ 1 h 295"/>
                <a:gd name="T62" fmla="*/ 0 w 411"/>
                <a:gd name="T63" fmla="*/ 1 h 295"/>
                <a:gd name="T64" fmla="*/ 0 w 411"/>
                <a:gd name="T65" fmla="*/ 1 h 295"/>
                <a:gd name="T66" fmla="*/ 0 w 411"/>
                <a:gd name="T67" fmla="*/ 1 h 295"/>
                <a:gd name="T68" fmla="*/ 0 w 411"/>
                <a:gd name="T69" fmla="*/ 1 h 295"/>
                <a:gd name="T70" fmla="*/ 0 w 411"/>
                <a:gd name="T71" fmla="*/ 1 h 295"/>
                <a:gd name="T72" fmla="*/ 0 w 411"/>
                <a:gd name="T73" fmla="*/ 1 h 295"/>
                <a:gd name="T74" fmla="*/ 0 w 411"/>
                <a:gd name="T75" fmla="*/ 1 h 295"/>
                <a:gd name="T76" fmla="*/ 0 w 411"/>
                <a:gd name="T77" fmla="*/ 1 h 295"/>
                <a:gd name="T78" fmla="*/ 0 w 411"/>
                <a:gd name="T79" fmla="*/ 1 h 295"/>
                <a:gd name="T80" fmla="*/ 0 w 411"/>
                <a:gd name="T81" fmla="*/ 1 h 295"/>
                <a:gd name="T82" fmla="*/ 0 w 411"/>
                <a:gd name="T83" fmla="*/ 1 h 295"/>
                <a:gd name="T84" fmla="*/ 0 w 411"/>
                <a:gd name="T85" fmla="*/ 1 h 295"/>
                <a:gd name="T86" fmla="*/ 0 w 411"/>
                <a:gd name="T87" fmla="*/ 1 h 295"/>
                <a:gd name="T88" fmla="*/ 0 w 411"/>
                <a:gd name="T89" fmla="*/ 1 h 295"/>
                <a:gd name="T90" fmla="*/ 0 w 411"/>
                <a:gd name="T91" fmla="*/ 1 h 295"/>
                <a:gd name="T92" fmla="*/ 0 w 411"/>
                <a:gd name="T93" fmla="*/ 1 h 295"/>
                <a:gd name="T94" fmla="*/ 0 w 411"/>
                <a:gd name="T95" fmla="*/ 1 h 295"/>
                <a:gd name="T96" fmla="*/ 0 w 411"/>
                <a:gd name="T97" fmla="*/ 1 h 295"/>
                <a:gd name="T98" fmla="*/ 0 w 411"/>
                <a:gd name="T99" fmla="*/ 1 h 295"/>
                <a:gd name="T100" fmla="*/ 0 w 411"/>
                <a:gd name="T101" fmla="*/ 1 h 295"/>
                <a:gd name="T102" fmla="*/ 0 w 411"/>
                <a:gd name="T103" fmla="*/ 1 h 295"/>
                <a:gd name="T104" fmla="*/ 0 w 411"/>
                <a:gd name="T105" fmla="*/ 1 h 295"/>
                <a:gd name="T106" fmla="*/ 0 w 411"/>
                <a:gd name="T107" fmla="*/ 1 h 295"/>
                <a:gd name="T108" fmla="*/ 0 w 411"/>
                <a:gd name="T109" fmla="*/ 1 h 295"/>
                <a:gd name="T110" fmla="*/ 0 w 411"/>
                <a:gd name="T111" fmla="*/ 1 h 295"/>
                <a:gd name="T112" fmla="*/ 0 w 411"/>
                <a:gd name="T113" fmla="*/ 1 h 295"/>
                <a:gd name="T114" fmla="*/ 0 w 411"/>
                <a:gd name="T115" fmla="*/ 1 h 2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 h="295">
                  <a:moveTo>
                    <a:pt x="402" y="5"/>
                  </a:moveTo>
                  <a:lnTo>
                    <a:pt x="410" y="29"/>
                  </a:lnTo>
                  <a:lnTo>
                    <a:pt x="411" y="32"/>
                  </a:lnTo>
                  <a:lnTo>
                    <a:pt x="410" y="35"/>
                  </a:lnTo>
                  <a:lnTo>
                    <a:pt x="407" y="36"/>
                  </a:lnTo>
                  <a:lnTo>
                    <a:pt x="402" y="47"/>
                  </a:lnTo>
                  <a:lnTo>
                    <a:pt x="401" y="50"/>
                  </a:lnTo>
                  <a:lnTo>
                    <a:pt x="401" y="59"/>
                  </a:lnTo>
                  <a:lnTo>
                    <a:pt x="400" y="67"/>
                  </a:lnTo>
                  <a:lnTo>
                    <a:pt x="401" y="72"/>
                  </a:lnTo>
                  <a:lnTo>
                    <a:pt x="390" y="98"/>
                  </a:lnTo>
                  <a:lnTo>
                    <a:pt x="389" y="105"/>
                  </a:lnTo>
                  <a:lnTo>
                    <a:pt x="387" y="110"/>
                  </a:lnTo>
                  <a:lnTo>
                    <a:pt x="380" y="117"/>
                  </a:lnTo>
                  <a:lnTo>
                    <a:pt x="377" y="122"/>
                  </a:lnTo>
                  <a:lnTo>
                    <a:pt x="374" y="132"/>
                  </a:lnTo>
                  <a:lnTo>
                    <a:pt x="374" y="152"/>
                  </a:lnTo>
                  <a:lnTo>
                    <a:pt x="371" y="157"/>
                  </a:lnTo>
                  <a:lnTo>
                    <a:pt x="372" y="173"/>
                  </a:lnTo>
                  <a:lnTo>
                    <a:pt x="368" y="186"/>
                  </a:lnTo>
                  <a:lnTo>
                    <a:pt x="366" y="192"/>
                  </a:lnTo>
                  <a:lnTo>
                    <a:pt x="363" y="206"/>
                  </a:lnTo>
                  <a:lnTo>
                    <a:pt x="363" y="217"/>
                  </a:lnTo>
                  <a:lnTo>
                    <a:pt x="362" y="218"/>
                  </a:lnTo>
                  <a:lnTo>
                    <a:pt x="360" y="221"/>
                  </a:lnTo>
                  <a:lnTo>
                    <a:pt x="358" y="223"/>
                  </a:lnTo>
                  <a:lnTo>
                    <a:pt x="336" y="233"/>
                  </a:lnTo>
                  <a:lnTo>
                    <a:pt x="332" y="236"/>
                  </a:lnTo>
                  <a:lnTo>
                    <a:pt x="329" y="240"/>
                  </a:lnTo>
                  <a:lnTo>
                    <a:pt x="328" y="241"/>
                  </a:lnTo>
                  <a:lnTo>
                    <a:pt x="327" y="240"/>
                  </a:lnTo>
                  <a:lnTo>
                    <a:pt x="326" y="240"/>
                  </a:lnTo>
                  <a:lnTo>
                    <a:pt x="326" y="243"/>
                  </a:lnTo>
                  <a:lnTo>
                    <a:pt x="324" y="246"/>
                  </a:lnTo>
                  <a:lnTo>
                    <a:pt x="321" y="252"/>
                  </a:lnTo>
                  <a:lnTo>
                    <a:pt x="317" y="259"/>
                  </a:lnTo>
                  <a:lnTo>
                    <a:pt x="315" y="261"/>
                  </a:lnTo>
                  <a:lnTo>
                    <a:pt x="315" y="264"/>
                  </a:lnTo>
                  <a:lnTo>
                    <a:pt x="310" y="269"/>
                  </a:lnTo>
                  <a:lnTo>
                    <a:pt x="309" y="269"/>
                  </a:lnTo>
                  <a:lnTo>
                    <a:pt x="308" y="269"/>
                  </a:lnTo>
                  <a:lnTo>
                    <a:pt x="306" y="273"/>
                  </a:lnTo>
                  <a:lnTo>
                    <a:pt x="303" y="277"/>
                  </a:lnTo>
                  <a:lnTo>
                    <a:pt x="302" y="279"/>
                  </a:lnTo>
                  <a:lnTo>
                    <a:pt x="299" y="281"/>
                  </a:lnTo>
                  <a:lnTo>
                    <a:pt x="294" y="283"/>
                  </a:lnTo>
                  <a:lnTo>
                    <a:pt x="290" y="289"/>
                  </a:lnTo>
                  <a:lnTo>
                    <a:pt x="288" y="290"/>
                  </a:lnTo>
                  <a:lnTo>
                    <a:pt x="290" y="290"/>
                  </a:lnTo>
                  <a:lnTo>
                    <a:pt x="286" y="295"/>
                  </a:lnTo>
                  <a:lnTo>
                    <a:pt x="285" y="287"/>
                  </a:lnTo>
                  <a:lnTo>
                    <a:pt x="284" y="285"/>
                  </a:lnTo>
                  <a:lnTo>
                    <a:pt x="284" y="284"/>
                  </a:lnTo>
                  <a:lnTo>
                    <a:pt x="284" y="283"/>
                  </a:lnTo>
                  <a:lnTo>
                    <a:pt x="282" y="282"/>
                  </a:lnTo>
                  <a:lnTo>
                    <a:pt x="278" y="281"/>
                  </a:lnTo>
                  <a:lnTo>
                    <a:pt x="275" y="279"/>
                  </a:lnTo>
                  <a:lnTo>
                    <a:pt x="275" y="276"/>
                  </a:lnTo>
                  <a:lnTo>
                    <a:pt x="275" y="269"/>
                  </a:lnTo>
                  <a:lnTo>
                    <a:pt x="274" y="267"/>
                  </a:lnTo>
                  <a:lnTo>
                    <a:pt x="273" y="266"/>
                  </a:lnTo>
                  <a:lnTo>
                    <a:pt x="269" y="264"/>
                  </a:lnTo>
                  <a:lnTo>
                    <a:pt x="267" y="264"/>
                  </a:lnTo>
                  <a:lnTo>
                    <a:pt x="267" y="265"/>
                  </a:lnTo>
                  <a:lnTo>
                    <a:pt x="257" y="260"/>
                  </a:lnTo>
                  <a:lnTo>
                    <a:pt x="255" y="260"/>
                  </a:lnTo>
                  <a:lnTo>
                    <a:pt x="251" y="257"/>
                  </a:lnTo>
                  <a:lnTo>
                    <a:pt x="245" y="255"/>
                  </a:lnTo>
                  <a:lnTo>
                    <a:pt x="240" y="249"/>
                  </a:lnTo>
                  <a:lnTo>
                    <a:pt x="238" y="248"/>
                  </a:lnTo>
                  <a:lnTo>
                    <a:pt x="237" y="247"/>
                  </a:lnTo>
                  <a:lnTo>
                    <a:pt x="238" y="243"/>
                  </a:lnTo>
                  <a:lnTo>
                    <a:pt x="237" y="243"/>
                  </a:lnTo>
                  <a:lnTo>
                    <a:pt x="236" y="245"/>
                  </a:lnTo>
                  <a:lnTo>
                    <a:pt x="236" y="249"/>
                  </a:lnTo>
                  <a:lnTo>
                    <a:pt x="245" y="260"/>
                  </a:lnTo>
                  <a:lnTo>
                    <a:pt x="251" y="261"/>
                  </a:lnTo>
                  <a:lnTo>
                    <a:pt x="255" y="265"/>
                  </a:lnTo>
                  <a:lnTo>
                    <a:pt x="258" y="265"/>
                  </a:lnTo>
                  <a:lnTo>
                    <a:pt x="263" y="266"/>
                  </a:lnTo>
                  <a:lnTo>
                    <a:pt x="263" y="267"/>
                  </a:lnTo>
                  <a:lnTo>
                    <a:pt x="263" y="269"/>
                  </a:lnTo>
                  <a:lnTo>
                    <a:pt x="264" y="267"/>
                  </a:lnTo>
                  <a:lnTo>
                    <a:pt x="270" y="269"/>
                  </a:lnTo>
                  <a:lnTo>
                    <a:pt x="272" y="270"/>
                  </a:lnTo>
                  <a:lnTo>
                    <a:pt x="272" y="278"/>
                  </a:lnTo>
                  <a:lnTo>
                    <a:pt x="274" y="281"/>
                  </a:lnTo>
                  <a:lnTo>
                    <a:pt x="274" y="283"/>
                  </a:lnTo>
                  <a:lnTo>
                    <a:pt x="272" y="285"/>
                  </a:lnTo>
                  <a:lnTo>
                    <a:pt x="267" y="283"/>
                  </a:lnTo>
                  <a:lnTo>
                    <a:pt x="264" y="282"/>
                  </a:lnTo>
                  <a:lnTo>
                    <a:pt x="257" y="285"/>
                  </a:lnTo>
                  <a:lnTo>
                    <a:pt x="254" y="284"/>
                  </a:lnTo>
                  <a:lnTo>
                    <a:pt x="248" y="285"/>
                  </a:lnTo>
                  <a:lnTo>
                    <a:pt x="245" y="284"/>
                  </a:lnTo>
                  <a:lnTo>
                    <a:pt x="245" y="282"/>
                  </a:lnTo>
                  <a:lnTo>
                    <a:pt x="240" y="281"/>
                  </a:lnTo>
                  <a:lnTo>
                    <a:pt x="240" y="278"/>
                  </a:lnTo>
                  <a:lnTo>
                    <a:pt x="239" y="279"/>
                  </a:lnTo>
                  <a:lnTo>
                    <a:pt x="238" y="282"/>
                  </a:lnTo>
                  <a:lnTo>
                    <a:pt x="233" y="282"/>
                  </a:lnTo>
                  <a:lnTo>
                    <a:pt x="231" y="285"/>
                  </a:lnTo>
                  <a:lnTo>
                    <a:pt x="228" y="285"/>
                  </a:lnTo>
                  <a:lnTo>
                    <a:pt x="226" y="285"/>
                  </a:lnTo>
                  <a:lnTo>
                    <a:pt x="224" y="287"/>
                  </a:lnTo>
                  <a:lnTo>
                    <a:pt x="218" y="284"/>
                  </a:lnTo>
                  <a:lnTo>
                    <a:pt x="213" y="287"/>
                  </a:lnTo>
                  <a:lnTo>
                    <a:pt x="212" y="288"/>
                  </a:lnTo>
                  <a:lnTo>
                    <a:pt x="210" y="287"/>
                  </a:lnTo>
                  <a:lnTo>
                    <a:pt x="209" y="287"/>
                  </a:lnTo>
                  <a:lnTo>
                    <a:pt x="209" y="288"/>
                  </a:lnTo>
                  <a:lnTo>
                    <a:pt x="204" y="287"/>
                  </a:lnTo>
                  <a:lnTo>
                    <a:pt x="200" y="287"/>
                  </a:lnTo>
                  <a:lnTo>
                    <a:pt x="195" y="285"/>
                  </a:lnTo>
                  <a:lnTo>
                    <a:pt x="192" y="283"/>
                  </a:lnTo>
                  <a:lnTo>
                    <a:pt x="191" y="283"/>
                  </a:lnTo>
                  <a:lnTo>
                    <a:pt x="186" y="284"/>
                  </a:lnTo>
                  <a:lnTo>
                    <a:pt x="184" y="283"/>
                  </a:lnTo>
                  <a:lnTo>
                    <a:pt x="183" y="282"/>
                  </a:lnTo>
                  <a:lnTo>
                    <a:pt x="183" y="281"/>
                  </a:lnTo>
                  <a:lnTo>
                    <a:pt x="180" y="276"/>
                  </a:lnTo>
                  <a:lnTo>
                    <a:pt x="178" y="278"/>
                  </a:lnTo>
                  <a:lnTo>
                    <a:pt x="176" y="279"/>
                  </a:lnTo>
                  <a:lnTo>
                    <a:pt x="172" y="278"/>
                  </a:lnTo>
                  <a:lnTo>
                    <a:pt x="170" y="277"/>
                  </a:lnTo>
                  <a:lnTo>
                    <a:pt x="161" y="278"/>
                  </a:lnTo>
                  <a:lnTo>
                    <a:pt x="159" y="281"/>
                  </a:lnTo>
                  <a:lnTo>
                    <a:pt x="156" y="281"/>
                  </a:lnTo>
                  <a:lnTo>
                    <a:pt x="154" y="279"/>
                  </a:lnTo>
                  <a:lnTo>
                    <a:pt x="153" y="279"/>
                  </a:lnTo>
                  <a:lnTo>
                    <a:pt x="152" y="282"/>
                  </a:lnTo>
                  <a:lnTo>
                    <a:pt x="149" y="283"/>
                  </a:lnTo>
                  <a:lnTo>
                    <a:pt x="147" y="283"/>
                  </a:lnTo>
                  <a:lnTo>
                    <a:pt x="141" y="281"/>
                  </a:lnTo>
                  <a:lnTo>
                    <a:pt x="138" y="281"/>
                  </a:lnTo>
                  <a:lnTo>
                    <a:pt x="137" y="283"/>
                  </a:lnTo>
                  <a:lnTo>
                    <a:pt x="131" y="283"/>
                  </a:lnTo>
                  <a:lnTo>
                    <a:pt x="130" y="283"/>
                  </a:lnTo>
                  <a:lnTo>
                    <a:pt x="129" y="282"/>
                  </a:lnTo>
                  <a:lnTo>
                    <a:pt x="126" y="281"/>
                  </a:lnTo>
                  <a:lnTo>
                    <a:pt x="126" y="279"/>
                  </a:lnTo>
                  <a:lnTo>
                    <a:pt x="125" y="275"/>
                  </a:lnTo>
                  <a:lnTo>
                    <a:pt x="123" y="272"/>
                  </a:lnTo>
                  <a:lnTo>
                    <a:pt x="123" y="270"/>
                  </a:lnTo>
                  <a:lnTo>
                    <a:pt x="122" y="269"/>
                  </a:lnTo>
                  <a:lnTo>
                    <a:pt x="122" y="267"/>
                  </a:lnTo>
                  <a:lnTo>
                    <a:pt x="118" y="265"/>
                  </a:lnTo>
                  <a:lnTo>
                    <a:pt x="118" y="263"/>
                  </a:lnTo>
                  <a:lnTo>
                    <a:pt x="116" y="259"/>
                  </a:lnTo>
                  <a:lnTo>
                    <a:pt x="116" y="255"/>
                  </a:lnTo>
                  <a:lnTo>
                    <a:pt x="116" y="253"/>
                  </a:lnTo>
                  <a:lnTo>
                    <a:pt x="113" y="253"/>
                  </a:lnTo>
                  <a:lnTo>
                    <a:pt x="107" y="260"/>
                  </a:lnTo>
                  <a:lnTo>
                    <a:pt x="106" y="259"/>
                  </a:lnTo>
                  <a:lnTo>
                    <a:pt x="110" y="254"/>
                  </a:lnTo>
                  <a:lnTo>
                    <a:pt x="110" y="253"/>
                  </a:lnTo>
                  <a:lnTo>
                    <a:pt x="106" y="251"/>
                  </a:lnTo>
                  <a:lnTo>
                    <a:pt x="108" y="247"/>
                  </a:lnTo>
                  <a:lnTo>
                    <a:pt x="108" y="243"/>
                  </a:lnTo>
                  <a:lnTo>
                    <a:pt x="107" y="241"/>
                  </a:lnTo>
                  <a:lnTo>
                    <a:pt x="105" y="235"/>
                  </a:lnTo>
                  <a:lnTo>
                    <a:pt x="105" y="234"/>
                  </a:lnTo>
                  <a:lnTo>
                    <a:pt x="106" y="233"/>
                  </a:lnTo>
                  <a:lnTo>
                    <a:pt x="105" y="229"/>
                  </a:lnTo>
                  <a:lnTo>
                    <a:pt x="102" y="227"/>
                  </a:lnTo>
                  <a:lnTo>
                    <a:pt x="100" y="227"/>
                  </a:lnTo>
                  <a:lnTo>
                    <a:pt x="100" y="225"/>
                  </a:lnTo>
                  <a:lnTo>
                    <a:pt x="99" y="224"/>
                  </a:lnTo>
                  <a:lnTo>
                    <a:pt x="96" y="225"/>
                  </a:lnTo>
                  <a:lnTo>
                    <a:pt x="89" y="225"/>
                  </a:lnTo>
                  <a:lnTo>
                    <a:pt x="87" y="224"/>
                  </a:lnTo>
                  <a:lnTo>
                    <a:pt x="81" y="229"/>
                  </a:lnTo>
                  <a:lnTo>
                    <a:pt x="77" y="228"/>
                  </a:lnTo>
                  <a:lnTo>
                    <a:pt x="75" y="229"/>
                  </a:lnTo>
                  <a:lnTo>
                    <a:pt x="69" y="230"/>
                  </a:lnTo>
                  <a:lnTo>
                    <a:pt x="68" y="233"/>
                  </a:lnTo>
                  <a:lnTo>
                    <a:pt x="63" y="233"/>
                  </a:lnTo>
                  <a:lnTo>
                    <a:pt x="60" y="234"/>
                  </a:lnTo>
                  <a:lnTo>
                    <a:pt x="60" y="237"/>
                  </a:lnTo>
                  <a:lnTo>
                    <a:pt x="58" y="237"/>
                  </a:lnTo>
                  <a:lnTo>
                    <a:pt x="56" y="237"/>
                  </a:lnTo>
                  <a:lnTo>
                    <a:pt x="53" y="239"/>
                  </a:lnTo>
                  <a:lnTo>
                    <a:pt x="50" y="237"/>
                  </a:lnTo>
                  <a:lnTo>
                    <a:pt x="47" y="240"/>
                  </a:lnTo>
                  <a:lnTo>
                    <a:pt x="44" y="237"/>
                  </a:lnTo>
                  <a:lnTo>
                    <a:pt x="42" y="235"/>
                  </a:lnTo>
                  <a:lnTo>
                    <a:pt x="44" y="234"/>
                  </a:lnTo>
                  <a:lnTo>
                    <a:pt x="42" y="234"/>
                  </a:lnTo>
                  <a:lnTo>
                    <a:pt x="38" y="231"/>
                  </a:lnTo>
                  <a:lnTo>
                    <a:pt x="35" y="231"/>
                  </a:lnTo>
                  <a:lnTo>
                    <a:pt x="34" y="235"/>
                  </a:lnTo>
                  <a:lnTo>
                    <a:pt x="30" y="236"/>
                  </a:lnTo>
                  <a:lnTo>
                    <a:pt x="26" y="234"/>
                  </a:lnTo>
                  <a:lnTo>
                    <a:pt x="20" y="236"/>
                  </a:lnTo>
                  <a:lnTo>
                    <a:pt x="18" y="230"/>
                  </a:lnTo>
                  <a:lnTo>
                    <a:pt x="14" y="218"/>
                  </a:lnTo>
                  <a:lnTo>
                    <a:pt x="18" y="209"/>
                  </a:lnTo>
                  <a:lnTo>
                    <a:pt x="20" y="205"/>
                  </a:lnTo>
                  <a:lnTo>
                    <a:pt x="22" y="203"/>
                  </a:lnTo>
                  <a:lnTo>
                    <a:pt x="23" y="198"/>
                  </a:lnTo>
                  <a:lnTo>
                    <a:pt x="24" y="191"/>
                  </a:lnTo>
                  <a:lnTo>
                    <a:pt x="28" y="192"/>
                  </a:lnTo>
                  <a:lnTo>
                    <a:pt x="30" y="187"/>
                  </a:lnTo>
                  <a:lnTo>
                    <a:pt x="34" y="185"/>
                  </a:lnTo>
                  <a:lnTo>
                    <a:pt x="39" y="189"/>
                  </a:lnTo>
                  <a:lnTo>
                    <a:pt x="40" y="188"/>
                  </a:lnTo>
                  <a:lnTo>
                    <a:pt x="45" y="189"/>
                  </a:lnTo>
                  <a:lnTo>
                    <a:pt x="44" y="186"/>
                  </a:lnTo>
                  <a:lnTo>
                    <a:pt x="45" y="182"/>
                  </a:lnTo>
                  <a:lnTo>
                    <a:pt x="47" y="169"/>
                  </a:lnTo>
                  <a:lnTo>
                    <a:pt x="50" y="163"/>
                  </a:lnTo>
                  <a:lnTo>
                    <a:pt x="51" y="157"/>
                  </a:lnTo>
                  <a:lnTo>
                    <a:pt x="46" y="155"/>
                  </a:lnTo>
                  <a:lnTo>
                    <a:pt x="40" y="156"/>
                  </a:lnTo>
                  <a:lnTo>
                    <a:pt x="38" y="151"/>
                  </a:lnTo>
                  <a:lnTo>
                    <a:pt x="33" y="151"/>
                  </a:lnTo>
                  <a:lnTo>
                    <a:pt x="24" y="156"/>
                  </a:lnTo>
                  <a:lnTo>
                    <a:pt x="18" y="158"/>
                  </a:lnTo>
                  <a:lnTo>
                    <a:pt x="12" y="157"/>
                  </a:lnTo>
                  <a:lnTo>
                    <a:pt x="5" y="150"/>
                  </a:lnTo>
                  <a:lnTo>
                    <a:pt x="4" y="145"/>
                  </a:lnTo>
                  <a:lnTo>
                    <a:pt x="0" y="141"/>
                  </a:lnTo>
                  <a:lnTo>
                    <a:pt x="4" y="134"/>
                  </a:lnTo>
                  <a:lnTo>
                    <a:pt x="5" y="128"/>
                  </a:lnTo>
                  <a:lnTo>
                    <a:pt x="10" y="126"/>
                  </a:lnTo>
                  <a:lnTo>
                    <a:pt x="11" y="132"/>
                  </a:lnTo>
                  <a:lnTo>
                    <a:pt x="16" y="137"/>
                  </a:lnTo>
                  <a:lnTo>
                    <a:pt x="17" y="138"/>
                  </a:lnTo>
                  <a:lnTo>
                    <a:pt x="21" y="143"/>
                  </a:lnTo>
                  <a:lnTo>
                    <a:pt x="28" y="146"/>
                  </a:lnTo>
                  <a:lnTo>
                    <a:pt x="35" y="139"/>
                  </a:lnTo>
                  <a:lnTo>
                    <a:pt x="41" y="137"/>
                  </a:lnTo>
                  <a:lnTo>
                    <a:pt x="46" y="131"/>
                  </a:lnTo>
                  <a:lnTo>
                    <a:pt x="45" y="127"/>
                  </a:lnTo>
                  <a:lnTo>
                    <a:pt x="41" y="125"/>
                  </a:lnTo>
                  <a:lnTo>
                    <a:pt x="40" y="123"/>
                  </a:lnTo>
                  <a:lnTo>
                    <a:pt x="34" y="119"/>
                  </a:lnTo>
                  <a:lnTo>
                    <a:pt x="33" y="116"/>
                  </a:lnTo>
                  <a:lnTo>
                    <a:pt x="30" y="115"/>
                  </a:lnTo>
                  <a:lnTo>
                    <a:pt x="28" y="115"/>
                  </a:lnTo>
                  <a:lnTo>
                    <a:pt x="26" y="117"/>
                  </a:lnTo>
                  <a:lnTo>
                    <a:pt x="24" y="109"/>
                  </a:lnTo>
                  <a:lnTo>
                    <a:pt x="27" y="107"/>
                  </a:lnTo>
                  <a:lnTo>
                    <a:pt x="27" y="104"/>
                  </a:lnTo>
                  <a:lnTo>
                    <a:pt x="29" y="99"/>
                  </a:lnTo>
                  <a:lnTo>
                    <a:pt x="22" y="96"/>
                  </a:lnTo>
                  <a:lnTo>
                    <a:pt x="20" y="95"/>
                  </a:lnTo>
                  <a:lnTo>
                    <a:pt x="18" y="95"/>
                  </a:lnTo>
                  <a:lnTo>
                    <a:pt x="18" y="91"/>
                  </a:lnTo>
                  <a:lnTo>
                    <a:pt x="16" y="89"/>
                  </a:lnTo>
                  <a:lnTo>
                    <a:pt x="15" y="86"/>
                  </a:lnTo>
                  <a:lnTo>
                    <a:pt x="11" y="81"/>
                  </a:lnTo>
                  <a:lnTo>
                    <a:pt x="9" y="72"/>
                  </a:lnTo>
                  <a:lnTo>
                    <a:pt x="12" y="69"/>
                  </a:lnTo>
                  <a:lnTo>
                    <a:pt x="23" y="65"/>
                  </a:lnTo>
                  <a:lnTo>
                    <a:pt x="24" y="60"/>
                  </a:lnTo>
                  <a:lnTo>
                    <a:pt x="32" y="56"/>
                  </a:lnTo>
                  <a:lnTo>
                    <a:pt x="33" y="56"/>
                  </a:lnTo>
                  <a:lnTo>
                    <a:pt x="34" y="56"/>
                  </a:lnTo>
                  <a:lnTo>
                    <a:pt x="36" y="54"/>
                  </a:lnTo>
                  <a:lnTo>
                    <a:pt x="42" y="53"/>
                  </a:lnTo>
                  <a:lnTo>
                    <a:pt x="44" y="54"/>
                  </a:lnTo>
                  <a:lnTo>
                    <a:pt x="47" y="51"/>
                  </a:lnTo>
                  <a:lnTo>
                    <a:pt x="52" y="53"/>
                  </a:lnTo>
                  <a:lnTo>
                    <a:pt x="53" y="51"/>
                  </a:lnTo>
                  <a:lnTo>
                    <a:pt x="57" y="50"/>
                  </a:lnTo>
                  <a:lnTo>
                    <a:pt x="60" y="49"/>
                  </a:lnTo>
                  <a:lnTo>
                    <a:pt x="68" y="51"/>
                  </a:lnTo>
                  <a:lnTo>
                    <a:pt x="70" y="50"/>
                  </a:lnTo>
                  <a:lnTo>
                    <a:pt x="78" y="51"/>
                  </a:lnTo>
                  <a:lnTo>
                    <a:pt x="81" y="51"/>
                  </a:lnTo>
                  <a:lnTo>
                    <a:pt x="83" y="51"/>
                  </a:lnTo>
                  <a:lnTo>
                    <a:pt x="87" y="50"/>
                  </a:lnTo>
                  <a:lnTo>
                    <a:pt x="92" y="45"/>
                  </a:lnTo>
                  <a:lnTo>
                    <a:pt x="93" y="45"/>
                  </a:lnTo>
                  <a:lnTo>
                    <a:pt x="98" y="50"/>
                  </a:lnTo>
                  <a:lnTo>
                    <a:pt x="101" y="51"/>
                  </a:lnTo>
                  <a:lnTo>
                    <a:pt x="105" y="51"/>
                  </a:lnTo>
                  <a:lnTo>
                    <a:pt x="108" y="53"/>
                  </a:lnTo>
                  <a:lnTo>
                    <a:pt x="110" y="54"/>
                  </a:lnTo>
                  <a:lnTo>
                    <a:pt x="107" y="56"/>
                  </a:lnTo>
                  <a:lnTo>
                    <a:pt x="105" y="60"/>
                  </a:lnTo>
                  <a:lnTo>
                    <a:pt x="100" y="65"/>
                  </a:lnTo>
                  <a:lnTo>
                    <a:pt x="95" y="72"/>
                  </a:lnTo>
                  <a:lnTo>
                    <a:pt x="95" y="74"/>
                  </a:lnTo>
                  <a:lnTo>
                    <a:pt x="100" y="78"/>
                  </a:lnTo>
                  <a:lnTo>
                    <a:pt x="110" y="80"/>
                  </a:lnTo>
                  <a:lnTo>
                    <a:pt x="113" y="79"/>
                  </a:lnTo>
                  <a:lnTo>
                    <a:pt x="114" y="79"/>
                  </a:lnTo>
                  <a:lnTo>
                    <a:pt x="113" y="80"/>
                  </a:lnTo>
                  <a:lnTo>
                    <a:pt x="116" y="83"/>
                  </a:lnTo>
                  <a:lnTo>
                    <a:pt x="117" y="84"/>
                  </a:lnTo>
                  <a:lnTo>
                    <a:pt x="122" y="80"/>
                  </a:lnTo>
                  <a:lnTo>
                    <a:pt x="123" y="81"/>
                  </a:lnTo>
                  <a:lnTo>
                    <a:pt x="126" y="81"/>
                  </a:lnTo>
                  <a:lnTo>
                    <a:pt x="129" y="80"/>
                  </a:lnTo>
                  <a:lnTo>
                    <a:pt x="134" y="80"/>
                  </a:lnTo>
                  <a:lnTo>
                    <a:pt x="136" y="78"/>
                  </a:lnTo>
                  <a:lnTo>
                    <a:pt x="138" y="78"/>
                  </a:lnTo>
                  <a:lnTo>
                    <a:pt x="141" y="74"/>
                  </a:lnTo>
                  <a:lnTo>
                    <a:pt x="143" y="74"/>
                  </a:lnTo>
                  <a:lnTo>
                    <a:pt x="147" y="75"/>
                  </a:lnTo>
                  <a:lnTo>
                    <a:pt x="148" y="78"/>
                  </a:lnTo>
                  <a:lnTo>
                    <a:pt x="149" y="79"/>
                  </a:lnTo>
                  <a:lnTo>
                    <a:pt x="152" y="79"/>
                  </a:lnTo>
                  <a:lnTo>
                    <a:pt x="156" y="79"/>
                  </a:lnTo>
                  <a:lnTo>
                    <a:pt x="161" y="81"/>
                  </a:lnTo>
                  <a:lnTo>
                    <a:pt x="164" y="80"/>
                  </a:lnTo>
                  <a:lnTo>
                    <a:pt x="170" y="80"/>
                  </a:lnTo>
                  <a:lnTo>
                    <a:pt x="174" y="86"/>
                  </a:lnTo>
                  <a:lnTo>
                    <a:pt x="177" y="87"/>
                  </a:lnTo>
                  <a:lnTo>
                    <a:pt x="183" y="90"/>
                  </a:lnTo>
                  <a:lnTo>
                    <a:pt x="189" y="86"/>
                  </a:lnTo>
                  <a:lnTo>
                    <a:pt x="190" y="86"/>
                  </a:lnTo>
                  <a:lnTo>
                    <a:pt x="197" y="84"/>
                  </a:lnTo>
                  <a:lnTo>
                    <a:pt x="200" y="85"/>
                  </a:lnTo>
                  <a:lnTo>
                    <a:pt x="206" y="85"/>
                  </a:lnTo>
                  <a:lnTo>
                    <a:pt x="209" y="85"/>
                  </a:lnTo>
                  <a:lnTo>
                    <a:pt x="212" y="87"/>
                  </a:lnTo>
                  <a:lnTo>
                    <a:pt x="215" y="86"/>
                  </a:lnTo>
                  <a:lnTo>
                    <a:pt x="227" y="90"/>
                  </a:lnTo>
                  <a:lnTo>
                    <a:pt x="228" y="90"/>
                  </a:lnTo>
                  <a:lnTo>
                    <a:pt x="233" y="92"/>
                  </a:lnTo>
                  <a:lnTo>
                    <a:pt x="240" y="93"/>
                  </a:lnTo>
                  <a:lnTo>
                    <a:pt x="243" y="93"/>
                  </a:lnTo>
                  <a:lnTo>
                    <a:pt x="244" y="92"/>
                  </a:lnTo>
                  <a:lnTo>
                    <a:pt x="245" y="92"/>
                  </a:lnTo>
                  <a:lnTo>
                    <a:pt x="250" y="95"/>
                  </a:lnTo>
                  <a:lnTo>
                    <a:pt x="256" y="92"/>
                  </a:lnTo>
                  <a:lnTo>
                    <a:pt x="257" y="90"/>
                  </a:lnTo>
                  <a:lnTo>
                    <a:pt x="261" y="89"/>
                  </a:lnTo>
                  <a:lnTo>
                    <a:pt x="264" y="85"/>
                  </a:lnTo>
                  <a:lnTo>
                    <a:pt x="270" y="78"/>
                  </a:lnTo>
                  <a:lnTo>
                    <a:pt x="275" y="77"/>
                  </a:lnTo>
                  <a:lnTo>
                    <a:pt x="280" y="78"/>
                  </a:lnTo>
                  <a:lnTo>
                    <a:pt x="282" y="77"/>
                  </a:lnTo>
                  <a:lnTo>
                    <a:pt x="285" y="74"/>
                  </a:lnTo>
                  <a:lnTo>
                    <a:pt x="286" y="72"/>
                  </a:lnTo>
                  <a:lnTo>
                    <a:pt x="290" y="71"/>
                  </a:lnTo>
                  <a:lnTo>
                    <a:pt x="290" y="68"/>
                  </a:lnTo>
                  <a:lnTo>
                    <a:pt x="293" y="66"/>
                  </a:lnTo>
                  <a:lnTo>
                    <a:pt x="292" y="62"/>
                  </a:lnTo>
                  <a:lnTo>
                    <a:pt x="298" y="57"/>
                  </a:lnTo>
                  <a:lnTo>
                    <a:pt x="302" y="56"/>
                  </a:lnTo>
                  <a:lnTo>
                    <a:pt x="304" y="54"/>
                  </a:lnTo>
                  <a:lnTo>
                    <a:pt x="305" y="54"/>
                  </a:lnTo>
                  <a:lnTo>
                    <a:pt x="306" y="51"/>
                  </a:lnTo>
                  <a:lnTo>
                    <a:pt x="314" y="50"/>
                  </a:lnTo>
                  <a:lnTo>
                    <a:pt x="315" y="47"/>
                  </a:lnTo>
                  <a:lnTo>
                    <a:pt x="311" y="44"/>
                  </a:lnTo>
                  <a:lnTo>
                    <a:pt x="309" y="43"/>
                  </a:lnTo>
                  <a:lnTo>
                    <a:pt x="308" y="42"/>
                  </a:lnTo>
                  <a:lnTo>
                    <a:pt x="310" y="38"/>
                  </a:lnTo>
                  <a:lnTo>
                    <a:pt x="311" y="37"/>
                  </a:lnTo>
                  <a:lnTo>
                    <a:pt x="316" y="44"/>
                  </a:lnTo>
                  <a:lnTo>
                    <a:pt x="320" y="44"/>
                  </a:lnTo>
                  <a:lnTo>
                    <a:pt x="322" y="44"/>
                  </a:lnTo>
                  <a:lnTo>
                    <a:pt x="323" y="41"/>
                  </a:lnTo>
                  <a:lnTo>
                    <a:pt x="327" y="38"/>
                  </a:lnTo>
                  <a:lnTo>
                    <a:pt x="329" y="37"/>
                  </a:lnTo>
                  <a:lnTo>
                    <a:pt x="334" y="41"/>
                  </a:lnTo>
                  <a:lnTo>
                    <a:pt x="336" y="42"/>
                  </a:lnTo>
                  <a:lnTo>
                    <a:pt x="340" y="41"/>
                  </a:lnTo>
                  <a:lnTo>
                    <a:pt x="341" y="39"/>
                  </a:lnTo>
                  <a:lnTo>
                    <a:pt x="342" y="39"/>
                  </a:lnTo>
                  <a:lnTo>
                    <a:pt x="345" y="42"/>
                  </a:lnTo>
                  <a:lnTo>
                    <a:pt x="350" y="43"/>
                  </a:lnTo>
                  <a:lnTo>
                    <a:pt x="352" y="42"/>
                  </a:lnTo>
                  <a:lnTo>
                    <a:pt x="353" y="36"/>
                  </a:lnTo>
                  <a:lnTo>
                    <a:pt x="359" y="33"/>
                  </a:lnTo>
                  <a:lnTo>
                    <a:pt x="362" y="35"/>
                  </a:lnTo>
                  <a:lnTo>
                    <a:pt x="364" y="37"/>
                  </a:lnTo>
                  <a:lnTo>
                    <a:pt x="364" y="38"/>
                  </a:lnTo>
                  <a:lnTo>
                    <a:pt x="370" y="42"/>
                  </a:lnTo>
                  <a:lnTo>
                    <a:pt x="374" y="39"/>
                  </a:lnTo>
                  <a:lnTo>
                    <a:pt x="377" y="36"/>
                  </a:lnTo>
                  <a:lnTo>
                    <a:pt x="378" y="38"/>
                  </a:lnTo>
                  <a:lnTo>
                    <a:pt x="380" y="38"/>
                  </a:lnTo>
                  <a:lnTo>
                    <a:pt x="381" y="36"/>
                  </a:lnTo>
                  <a:lnTo>
                    <a:pt x="382" y="35"/>
                  </a:lnTo>
                  <a:lnTo>
                    <a:pt x="383" y="31"/>
                  </a:lnTo>
                  <a:lnTo>
                    <a:pt x="386" y="29"/>
                  </a:lnTo>
                  <a:lnTo>
                    <a:pt x="387" y="27"/>
                  </a:lnTo>
                  <a:lnTo>
                    <a:pt x="387" y="25"/>
                  </a:lnTo>
                  <a:lnTo>
                    <a:pt x="384" y="24"/>
                  </a:lnTo>
                  <a:lnTo>
                    <a:pt x="383" y="21"/>
                  </a:lnTo>
                  <a:lnTo>
                    <a:pt x="382" y="20"/>
                  </a:lnTo>
                  <a:lnTo>
                    <a:pt x="378" y="23"/>
                  </a:lnTo>
                  <a:lnTo>
                    <a:pt x="376" y="19"/>
                  </a:lnTo>
                  <a:lnTo>
                    <a:pt x="375" y="15"/>
                  </a:lnTo>
                  <a:lnTo>
                    <a:pt x="371" y="14"/>
                  </a:lnTo>
                  <a:lnTo>
                    <a:pt x="370" y="12"/>
                  </a:lnTo>
                  <a:lnTo>
                    <a:pt x="374" y="9"/>
                  </a:lnTo>
                  <a:lnTo>
                    <a:pt x="372" y="7"/>
                  </a:lnTo>
                  <a:lnTo>
                    <a:pt x="372" y="5"/>
                  </a:lnTo>
                  <a:lnTo>
                    <a:pt x="376" y="3"/>
                  </a:lnTo>
                  <a:lnTo>
                    <a:pt x="377" y="3"/>
                  </a:lnTo>
                  <a:lnTo>
                    <a:pt x="378" y="2"/>
                  </a:lnTo>
                  <a:lnTo>
                    <a:pt x="380" y="1"/>
                  </a:lnTo>
                  <a:lnTo>
                    <a:pt x="381" y="0"/>
                  </a:lnTo>
                  <a:lnTo>
                    <a:pt x="383" y="0"/>
                  </a:lnTo>
                  <a:lnTo>
                    <a:pt x="384" y="0"/>
                  </a:lnTo>
                  <a:lnTo>
                    <a:pt x="386" y="0"/>
                  </a:lnTo>
                  <a:lnTo>
                    <a:pt x="387" y="0"/>
                  </a:lnTo>
                  <a:lnTo>
                    <a:pt x="388" y="1"/>
                  </a:lnTo>
                  <a:lnTo>
                    <a:pt x="390" y="1"/>
                  </a:lnTo>
                  <a:lnTo>
                    <a:pt x="392" y="3"/>
                  </a:lnTo>
                  <a:lnTo>
                    <a:pt x="399" y="7"/>
                  </a:lnTo>
                  <a:lnTo>
                    <a:pt x="402"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0" name="Freeform 1079"/>
            <p:cNvSpPr>
              <a:spLocks noChangeAspect="1"/>
            </p:cNvSpPr>
            <p:nvPr/>
          </p:nvSpPr>
          <p:spPr bwMode="auto">
            <a:xfrm>
              <a:off x="3083" y="2512"/>
              <a:ext cx="178" cy="178"/>
            </a:xfrm>
            <a:custGeom>
              <a:avLst/>
              <a:gdLst>
                <a:gd name="T0" fmla="*/ 1 w 356"/>
                <a:gd name="T1" fmla="*/ 1 h 356"/>
                <a:gd name="T2" fmla="*/ 1 w 356"/>
                <a:gd name="T3" fmla="*/ 1 h 356"/>
                <a:gd name="T4" fmla="*/ 1 w 356"/>
                <a:gd name="T5" fmla="*/ 1 h 356"/>
                <a:gd name="T6" fmla="*/ 1 w 356"/>
                <a:gd name="T7" fmla="*/ 1 h 356"/>
                <a:gd name="T8" fmla="*/ 1 w 356"/>
                <a:gd name="T9" fmla="*/ 1 h 356"/>
                <a:gd name="T10" fmla="*/ 1 w 356"/>
                <a:gd name="T11" fmla="*/ 1 h 356"/>
                <a:gd name="T12" fmla="*/ 1 w 356"/>
                <a:gd name="T13" fmla="*/ 1 h 356"/>
                <a:gd name="T14" fmla="*/ 1 w 356"/>
                <a:gd name="T15" fmla="*/ 1 h 356"/>
                <a:gd name="T16" fmla="*/ 1 w 356"/>
                <a:gd name="T17" fmla="*/ 1 h 356"/>
                <a:gd name="T18" fmla="*/ 1 w 356"/>
                <a:gd name="T19" fmla="*/ 1 h 356"/>
                <a:gd name="T20" fmla="*/ 1 w 356"/>
                <a:gd name="T21" fmla="*/ 1 h 356"/>
                <a:gd name="T22" fmla="*/ 1 w 356"/>
                <a:gd name="T23" fmla="*/ 1 h 356"/>
                <a:gd name="T24" fmla="*/ 1 w 356"/>
                <a:gd name="T25" fmla="*/ 1 h 356"/>
                <a:gd name="T26" fmla="*/ 1 w 356"/>
                <a:gd name="T27" fmla="*/ 1 h 356"/>
                <a:gd name="T28" fmla="*/ 1 w 356"/>
                <a:gd name="T29" fmla="*/ 1 h 356"/>
                <a:gd name="T30" fmla="*/ 1 w 356"/>
                <a:gd name="T31" fmla="*/ 1 h 356"/>
                <a:gd name="T32" fmla="*/ 1 w 356"/>
                <a:gd name="T33" fmla="*/ 1 h 356"/>
                <a:gd name="T34" fmla="*/ 1 w 356"/>
                <a:gd name="T35" fmla="*/ 1 h 356"/>
                <a:gd name="T36" fmla="*/ 1 w 356"/>
                <a:gd name="T37" fmla="*/ 1 h 356"/>
                <a:gd name="T38" fmla="*/ 1 w 356"/>
                <a:gd name="T39" fmla="*/ 1 h 356"/>
                <a:gd name="T40" fmla="*/ 1 w 356"/>
                <a:gd name="T41" fmla="*/ 1 h 356"/>
                <a:gd name="T42" fmla="*/ 1 w 356"/>
                <a:gd name="T43" fmla="*/ 1 h 356"/>
                <a:gd name="T44" fmla="*/ 1 w 356"/>
                <a:gd name="T45" fmla="*/ 1 h 356"/>
                <a:gd name="T46" fmla="*/ 1 w 356"/>
                <a:gd name="T47" fmla="*/ 1 h 356"/>
                <a:gd name="T48" fmla="*/ 1 w 356"/>
                <a:gd name="T49" fmla="*/ 1 h 356"/>
                <a:gd name="T50" fmla="*/ 1 w 356"/>
                <a:gd name="T51" fmla="*/ 1 h 356"/>
                <a:gd name="T52" fmla="*/ 1 w 356"/>
                <a:gd name="T53" fmla="*/ 1 h 356"/>
                <a:gd name="T54" fmla="*/ 1 w 356"/>
                <a:gd name="T55" fmla="*/ 1 h 356"/>
                <a:gd name="T56" fmla="*/ 1 w 356"/>
                <a:gd name="T57" fmla="*/ 1 h 356"/>
                <a:gd name="T58" fmla="*/ 1 w 356"/>
                <a:gd name="T59" fmla="*/ 1 h 356"/>
                <a:gd name="T60" fmla="*/ 1 w 356"/>
                <a:gd name="T61" fmla="*/ 1 h 356"/>
                <a:gd name="T62" fmla="*/ 1 w 356"/>
                <a:gd name="T63" fmla="*/ 1 h 356"/>
                <a:gd name="T64" fmla="*/ 1 w 356"/>
                <a:gd name="T65" fmla="*/ 1 h 356"/>
                <a:gd name="T66" fmla="*/ 1 w 356"/>
                <a:gd name="T67" fmla="*/ 1 h 356"/>
                <a:gd name="T68" fmla="*/ 1 w 356"/>
                <a:gd name="T69" fmla="*/ 1 h 356"/>
                <a:gd name="T70" fmla="*/ 1 w 356"/>
                <a:gd name="T71" fmla="*/ 1 h 356"/>
                <a:gd name="T72" fmla="*/ 1 w 356"/>
                <a:gd name="T73" fmla="*/ 1 h 356"/>
                <a:gd name="T74" fmla="*/ 1 w 356"/>
                <a:gd name="T75" fmla="*/ 1 h 356"/>
                <a:gd name="T76" fmla="*/ 1 w 356"/>
                <a:gd name="T77" fmla="*/ 1 h 356"/>
                <a:gd name="T78" fmla="*/ 1 w 356"/>
                <a:gd name="T79" fmla="*/ 1 h 356"/>
                <a:gd name="T80" fmla="*/ 1 w 356"/>
                <a:gd name="T81" fmla="*/ 1 h 356"/>
                <a:gd name="T82" fmla="*/ 1 w 356"/>
                <a:gd name="T83" fmla="*/ 1 h 356"/>
                <a:gd name="T84" fmla="*/ 1 w 356"/>
                <a:gd name="T85" fmla="*/ 1 h 356"/>
                <a:gd name="T86" fmla="*/ 1 w 356"/>
                <a:gd name="T87" fmla="*/ 1 h 356"/>
                <a:gd name="T88" fmla="*/ 1 w 356"/>
                <a:gd name="T89" fmla="*/ 1 h 356"/>
                <a:gd name="T90" fmla="*/ 1 w 356"/>
                <a:gd name="T91" fmla="*/ 1 h 356"/>
                <a:gd name="T92" fmla="*/ 1 w 356"/>
                <a:gd name="T93" fmla="*/ 1 h 356"/>
                <a:gd name="T94" fmla="*/ 1 w 356"/>
                <a:gd name="T95" fmla="*/ 1 h 356"/>
                <a:gd name="T96" fmla="*/ 1 w 356"/>
                <a:gd name="T97" fmla="*/ 1 h 356"/>
                <a:gd name="T98" fmla="*/ 1 w 356"/>
                <a:gd name="T99" fmla="*/ 1 h 356"/>
                <a:gd name="T100" fmla="*/ 1 w 356"/>
                <a:gd name="T101" fmla="*/ 1 h 356"/>
                <a:gd name="T102" fmla="*/ 1 w 356"/>
                <a:gd name="T103" fmla="*/ 1 h 356"/>
                <a:gd name="T104" fmla="*/ 1 w 356"/>
                <a:gd name="T105" fmla="*/ 0 h 356"/>
                <a:gd name="T106" fmla="*/ 1 w 356"/>
                <a:gd name="T107" fmla="*/ 1 h 356"/>
                <a:gd name="T108" fmla="*/ 1 w 356"/>
                <a:gd name="T109" fmla="*/ 1 h 3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6" h="356">
                  <a:moveTo>
                    <a:pt x="258" y="10"/>
                  </a:moveTo>
                  <a:lnTo>
                    <a:pt x="259" y="10"/>
                  </a:lnTo>
                  <a:lnTo>
                    <a:pt x="265" y="11"/>
                  </a:lnTo>
                  <a:lnTo>
                    <a:pt x="267" y="14"/>
                  </a:lnTo>
                  <a:lnTo>
                    <a:pt x="272" y="16"/>
                  </a:lnTo>
                  <a:lnTo>
                    <a:pt x="274" y="18"/>
                  </a:lnTo>
                  <a:lnTo>
                    <a:pt x="285" y="22"/>
                  </a:lnTo>
                  <a:lnTo>
                    <a:pt x="286" y="24"/>
                  </a:lnTo>
                  <a:lnTo>
                    <a:pt x="290" y="27"/>
                  </a:lnTo>
                  <a:lnTo>
                    <a:pt x="290" y="29"/>
                  </a:lnTo>
                  <a:lnTo>
                    <a:pt x="282" y="34"/>
                  </a:lnTo>
                  <a:lnTo>
                    <a:pt x="273" y="33"/>
                  </a:lnTo>
                  <a:lnTo>
                    <a:pt x="266" y="35"/>
                  </a:lnTo>
                  <a:lnTo>
                    <a:pt x="260" y="41"/>
                  </a:lnTo>
                  <a:lnTo>
                    <a:pt x="260" y="44"/>
                  </a:lnTo>
                  <a:lnTo>
                    <a:pt x="260" y="45"/>
                  </a:lnTo>
                  <a:lnTo>
                    <a:pt x="258" y="45"/>
                  </a:lnTo>
                  <a:lnTo>
                    <a:pt x="256" y="46"/>
                  </a:lnTo>
                  <a:lnTo>
                    <a:pt x="256" y="48"/>
                  </a:lnTo>
                  <a:lnTo>
                    <a:pt x="253" y="53"/>
                  </a:lnTo>
                  <a:lnTo>
                    <a:pt x="253" y="63"/>
                  </a:lnTo>
                  <a:lnTo>
                    <a:pt x="252" y="65"/>
                  </a:lnTo>
                  <a:lnTo>
                    <a:pt x="250" y="69"/>
                  </a:lnTo>
                  <a:lnTo>
                    <a:pt x="252" y="75"/>
                  </a:lnTo>
                  <a:lnTo>
                    <a:pt x="256" y="95"/>
                  </a:lnTo>
                  <a:lnTo>
                    <a:pt x="265" y="118"/>
                  </a:lnTo>
                  <a:lnTo>
                    <a:pt x="267" y="126"/>
                  </a:lnTo>
                  <a:lnTo>
                    <a:pt x="268" y="131"/>
                  </a:lnTo>
                  <a:lnTo>
                    <a:pt x="279" y="148"/>
                  </a:lnTo>
                  <a:lnTo>
                    <a:pt x="294" y="172"/>
                  </a:lnTo>
                  <a:lnTo>
                    <a:pt x="310" y="194"/>
                  </a:lnTo>
                  <a:lnTo>
                    <a:pt x="316" y="203"/>
                  </a:lnTo>
                  <a:lnTo>
                    <a:pt x="320" y="207"/>
                  </a:lnTo>
                  <a:lnTo>
                    <a:pt x="320" y="209"/>
                  </a:lnTo>
                  <a:lnTo>
                    <a:pt x="324" y="214"/>
                  </a:lnTo>
                  <a:lnTo>
                    <a:pt x="342" y="238"/>
                  </a:lnTo>
                  <a:lnTo>
                    <a:pt x="346" y="245"/>
                  </a:lnTo>
                  <a:lnTo>
                    <a:pt x="349" y="250"/>
                  </a:lnTo>
                  <a:lnTo>
                    <a:pt x="354" y="264"/>
                  </a:lnTo>
                  <a:lnTo>
                    <a:pt x="356" y="272"/>
                  </a:lnTo>
                  <a:lnTo>
                    <a:pt x="355" y="274"/>
                  </a:lnTo>
                  <a:lnTo>
                    <a:pt x="348" y="281"/>
                  </a:lnTo>
                  <a:lnTo>
                    <a:pt x="344" y="286"/>
                  </a:lnTo>
                  <a:lnTo>
                    <a:pt x="343" y="286"/>
                  </a:lnTo>
                  <a:lnTo>
                    <a:pt x="343" y="285"/>
                  </a:lnTo>
                  <a:lnTo>
                    <a:pt x="352" y="274"/>
                  </a:lnTo>
                  <a:lnTo>
                    <a:pt x="354" y="270"/>
                  </a:lnTo>
                  <a:lnTo>
                    <a:pt x="352" y="268"/>
                  </a:lnTo>
                  <a:lnTo>
                    <a:pt x="351" y="266"/>
                  </a:lnTo>
                  <a:lnTo>
                    <a:pt x="345" y="260"/>
                  </a:lnTo>
                  <a:lnTo>
                    <a:pt x="336" y="254"/>
                  </a:lnTo>
                  <a:lnTo>
                    <a:pt x="332" y="252"/>
                  </a:lnTo>
                  <a:lnTo>
                    <a:pt x="321" y="249"/>
                  </a:lnTo>
                  <a:lnTo>
                    <a:pt x="319" y="249"/>
                  </a:lnTo>
                  <a:lnTo>
                    <a:pt x="316" y="251"/>
                  </a:lnTo>
                  <a:lnTo>
                    <a:pt x="308" y="252"/>
                  </a:lnTo>
                  <a:lnTo>
                    <a:pt x="304" y="255"/>
                  </a:lnTo>
                  <a:lnTo>
                    <a:pt x="297" y="257"/>
                  </a:lnTo>
                  <a:lnTo>
                    <a:pt x="296" y="258"/>
                  </a:lnTo>
                  <a:lnTo>
                    <a:pt x="295" y="258"/>
                  </a:lnTo>
                  <a:lnTo>
                    <a:pt x="283" y="256"/>
                  </a:lnTo>
                  <a:lnTo>
                    <a:pt x="278" y="254"/>
                  </a:lnTo>
                  <a:lnTo>
                    <a:pt x="261" y="233"/>
                  </a:lnTo>
                  <a:lnTo>
                    <a:pt x="254" y="227"/>
                  </a:lnTo>
                  <a:lnTo>
                    <a:pt x="247" y="220"/>
                  </a:lnTo>
                  <a:lnTo>
                    <a:pt x="244" y="213"/>
                  </a:lnTo>
                  <a:lnTo>
                    <a:pt x="242" y="208"/>
                  </a:lnTo>
                  <a:lnTo>
                    <a:pt x="241" y="209"/>
                  </a:lnTo>
                  <a:lnTo>
                    <a:pt x="238" y="208"/>
                  </a:lnTo>
                  <a:lnTo>
                    <a:pt x="236" y="207"/>
                  </a:lnTo>
                  <a:lnTo>
                    <a:pt x="230" y="206"/>
                  </a:lnTo>
                  <a:lnTo>
                    <a:pt x="218" y="207"/>
                  </a:lnTo>
                  <a:lnTo>
                    <a:pt x="216" y="209"/>
                  </a:lnTo>
                  <a:lnTo>
                    <a:pt x="210" y="213"/>
                  </a:lnTo>
                  <a:lnTo>
                    <a:pt x="200" y="215"/>
                  </a:lnTo>
                  <a:lnTo>
                    <a:pt x="198" y="214"/>
                  </a:lnTo>
                  <a:lnTo>
                    <a:pt x="186" y="218"/>
                  </a:lnTo>
                  <a:lnTo>
                    <a:pt x="180" y="216"/>
                  </a:lnTo>
                  <a:lnTo>
                    <a:pt x="174" y="216"/>
                  </a:lnTo>
                  <a:lnTo>
                    <a:pt x="159" y="220"/>
                  </a:lnTo>
                  <a:lnTo>
                    <a:pt x="153" y="219"/>
                  </a:lnTo>
                  <a:lnTo>
                    <a:pt x="151" y="218"/>
                  </a:lnTo>
                  <a:lnTo>
                    <a:pt x="147" y="213"/>
                  </a:lnTo>
                  <a:lnTo>
                    <a:pt x="142" y="210"/>
                  </a:lnTo>
                  <a:lnTo>
                    <a:pt x="138" y="209"/>
                  </a:lnTo>
                  <a:lnTo>
                    <a:pt x="128" y="210"/>
                  </a:lnTo>
                  <a:lnTo>
                    <a:pt x="121" y="214"/>
                  </a:lnTo>
                  <a:lnTo>
                    <a:pt x="117" y="220"/>
                  </a:lnTo>
                  <a:lnTo>
                    <a:pt x="114" y="222"/>
                  </a:lnTo>
                  <a:lnTo>
                    <a:pt x="114" y="224"/>
                  </a:lnTo>
                  <a:lnTo>
                    <a:pt x="116" y="226"/>
                  </a:lnTo>
                  <a:lnTo>
                    <a:pt x="121" y="224"/>
                  </a:lnTo>
                  <a:lnTo>
                    <a:pt x="127" y="221"/>
                  </a:lnTo>
                  <a:lnTo>
                    <a:pt x="138" y="218"/>
                  </a:lnTo>
                  <a:lnTo>
                    <a:pt x="139" y="218"/>
                  </a:lnTo>
                  <a:lnTo>
                    <a:pt x="144" y="224"/>
                  </a:lnTo>
                  <a:lnTo>
                    <a:pt x="153" y="233"/>
                  </a:lnTo>
                  <a:lnTo>
                    <a:pt x="157" y="234"/>
                  </a:lnTo>
                  <a:lnTo>
                    <a:pt x="163" y="234"/>
                  </a:lnTo>
                  <a:lnTo>
                    <a:pt x="168" y="234"/>
                  </a:lnTo>
                  <a:lnTo>
                    <a:pt x="176" y="227"/>
                  </a:lnTo>
                  <a:lnTo>
                    <a:pt x="177" y="227"/>
                  </a:lnTo>
                  <a:lnTo>
                    <a:pt x="178" y="226"/>
                  </a:lnTo>
                  <a:lnTo>
                    <a:pt x="183" y="226"/>
                  </a:lnTo>
                  <a:lnTo>
                    <a:pt x="188" y="226"/>
                  </a:lnTo>
                  <a:lnTo>
                    <a:pt x="195" y="226"/>
                  </a:lnTo>
                  <a:lnTo>
                    <a:pt x="218" y="219"/>
                  </a:lnTo>
                  <a:lnTo>
                    <a:pt x="229" y="219"/>
                  </a:lnTo>
                  <a:lnTo>
                    <a:pt x="230" y="220"/>
                  </a:lnTo>
                  <a:lnTo>
                    <a:pt x="235" y="225"/>
                  </a:lnTo>
                  <a:lnTo>
                    <a:pt x="237" y="230"/>
                  </a:lnTo>
                  <a:lnTo>
                    <a:pt x="242" y="238"/>
                  </a:lnTo>
                  <a:lnTo>
                    <a:pt x="246" y="243"/>
                  </a:lnTo>
                  <a:lnTo>
                    <a:pt x="248" y="248"/>
                  </a:lnTo>
                  <a:lnTo>
                    <a:pt x="256" y="256"/>
                  </a:lnTo>
                  <a:lnTo>
                    <a:pt x="262" y="261"/>
                  </a:lnTo>
                  <a:lnTo>
                    <a:pt x="267" y="264"/>
                  </a:lnTo>
                  <a:lnTo>
                    <a:pt x="283" y="279"/>
                  </a:lnTo>
                  <a:lnTo>
                    <a:pt x="288" y="282"/>
                  </a:lnTo>
                  <a:lnTo>
                    <a:pt x="289" y="284"/>
                  </a:lnTo>
                  <a:lnTo>
                    <a:pt x="291" y="280"/>
                  </a:lnTo>
                  <a:lnTo>
                    <a:pt x="294" y="280"/>
                  </a:lnTo>
                  <a:lnTo>
                    <a:pt x="295" y="281"/>
                  </a:lnTo>
                  <a:lnTo>
                    <a:pt x="301" y="287"/>
                  </a:lnTo>
                  <a:lnTo>
                    <a:pt x="303" y="288"/>
                  </a:lnTo>
                  <a:lnTo>
                    <a:pt x="306" y="294"/>
                  </a:lnTo>
                  <a:lnTo>
                    <a:pt x="312" y="299"/>
                  </a:lnTo>
                  <a:lnTo>
                    <a:pt x="313" y="302"/>
                  </a:lnTo>
                  <a:lnTo>
                    <a:pt x="316" y="305"/>
                  </a:lnTo>
                  <a:lnTo>
                    <a:pt x="318" y="310"/>
                  </a:lnTo>
                  <a:lnTo>
                    <a:pt x="320" y="311"/>
                  </a:lnTo>
                  <a:lnTo>
                    <a:pt x="322" y="309"/>
                  </a:lnTo>
                  <a:lnTo>
                    <a:pt x="322" y="311"/>
                  </a:lnTo>
                  <a:lnTo>
                    <a:pt x="320" y="311"/>
                  </a:lnTo>
                  <a:lnTo>
                    <a:pt x="318" y="311"/>
                  </a:lnTo>
                  <a:lnTo>
                    <a:pt x="306" y="316"/>
                  </a:lnTo>
                  <a:lnTo>
                    <a:pt x="297" y="314"/>
                  </a:lnTo>
                  <a:lnTo>
                    <a:pt x="292" y="316"/>
                  </a:lnTo>
                  <a:lnTo>
                    <a:pt x="291" y="322"/>
                  </a:lnTo>
                  <a:lnTo>
                    <a:pt x="290" y="328"/>
                  </a:lnTo>
                  <a:lnTo>
                    <a:pt x="290" y="333"/>
                  </a:lnTo>
                  <a:lnTo>
                    <a:pt x="288" y="334"/>
                  </a:lnTo>
                  <a:lnTo>
                    <a:pt x="286" y="338"/>
                  </a:lnTo>
                  <a:lnTo>
                    <a:pt x="292" y="345"/>
                  </a:lnTo>
                  <a:lnTo>
                    <a:pt x="279" y="356"/>
                  </a:lnTo>
                  <a:lnTo>
                    <a:pt x="276" y="353"/>
                  </a:lnTo>
                  <a:lnTo>
                    <a:pt x="272" y="345"/>
                  </a:lnTo>
                  <a:lnTo>
                    <a:pt x="270" y="340"/>
                  </a:lnTo>
                  <a:lnTo>
                    <a:pt x="262" y="339"/>
                  </a:lnTo>
                  <a:lnTo>
                    <a:pt x="261" y="338"/>
                  </a:lnTo>
                  <a:lnTo>
                    <a:pt x="260" y="336"/>
                  </a:lnTo>
                  <a:lnTo>
                    <a:pt x="259" y="335"/>
                  </a:lnTo>
                  <a:lnTo>
                    <a:pt x="260" y="333"/>
                  </a:lnTo>
                  <a:lnTo>
                    <a:pt x="260" y="329"/>
                  </a:lnTo>
                  <a:lnTo>
                    <a:pt x="259" y="329"/>
                  </a:lnTo>
                  <a:lnTo>
                    <a:pt x="256" y="320"/>
                  </a:lnTo>
                  <a:lnTo>
                    <a:pt x="256" y="315"/>
                  </a:lnTo>
                  <a:lnTo>
                    <a:pt x="259" y="305"/>
                  </a:lnTo>
                  <a:lnTo>
                    <a:pt x="256" y="302"/>
                  </a:lnTo>
                  <a:lnTo>
                    <a:pt x="256" y="294"/>
                  </a:lnTo>
                  <a:lnTo>
                    <a:pt x="259" y="290"/>
                  </a:lnTo>
                  <a:lnTo>
                    <a:pt x="258" y="286"/>
                  </a:lnTo>
                  <a:lnTo>
                    <a:pt x="252" y="287"/>
                  </a:lnTo>
                  <a:lnTo>
                    <a:pt x="232" y="270"/>
                  </a:lnTo>
                  <a:lnTo>
                    <a:pt x="229" y="273"/>
                  </a:lnTo>
                  <a:lnTo>
                    <a:pt x="220" y="291"/>
                  </a:lnTo>
                  <a:lnTo>
                    <a:pt x="217" y="293"/>
                  </a:lnTo>
                  <a:lnTo>
                    <a:pt x="202" y="288"/>
                  </a:lnTo>
                  <a:lnTo>
                    <a:pt x="189" y="287"/>
                  </a:lnTo>
                  <a:lnTo>
                    <a:pt x="188" y="291"/>
                  </a:lnTo>
                  <a:lnTo>
                    <a:pt x="175" y="299"/>
                  </a:lnTo>
                  <a:lnTo>
                    <a:pt x="176" y="302"/>
                  </a:lnTo>
                  <a:lnTo>
                    <a:pt x="187" y="302"/>
                  </a:lnTo>
                  <a:lnTo>
                    <a:pt x="193" y="300"/>
                  </a:lnTo>
                  <a:lnTo>
                    <a:pt x="195" y="304"/>
                  </a:lnTo>
                  <a:lnTo>
                    <a:pt x="199" y="305"/>
                  </a:lnTo>
                  <a:lnTo>
                    <a:pt x="201" y="310"/>
                  </a:lnTo>
                  <a:lnTo>
                    <a:pt x="200" y="311"/>
                  </a:lnTo>
                  <a:lnTo>
                    <a:pt x="199" y="311"/>
                  </a:lnTo>
                  <a:lnTo>
                    <a:pt x="184" y="315"/>
                  </a:lnTo>
                  <a:lnTo>
                    <a:pt x="180" y="315"/>
                  </a:lnTo>
                  <a:lnTo>
                    <a:pt x="172" y="317"/>
                  </a:lnTo>
                  <a:lnTo>
                    <a:pt x="175" y="321"/>
                  </a:lnTo>
                  <a:lnTo>
                    <a:pt x="174" y="328"/>
                  </a:lnTo>
                  <a:lnTo>
                    <a:pt x="177" y="332"/>
                  </a:lnTo>
                  <a:lnTo>
                    <a:pt x="177" y="334"/>
                  </a:lnTo>
                  <a:lnTo>
                    <a:pt x="170" y="336"/>
                  </a:lnTo>
                  <a:lnTo>
                    <a:pt x="157" y="339"/>
                  </a:lnTo>
                  <a:lnTo>
                    <a:pt x="154" y="341"/>
                  </a:lnTo>
                  <a:lnTo>
                    <a:pt x="148" y="344"/>
                  </a:lnTo>
                  <a:lnTo>
                    <a:pt x="138" y="342"/>
                  </a:lnTo>
                  <a:lnTo>
                    <a:pt x="134" y="339"/>
                  </a:lnTo>
                  <a:lnTo>
                    <a:pt x="133" y="335"/>
                  </a:lnTo>
                  <a:lnTo>
                    <a:pt x="134" y="330"/>
                  </a:lnTo>
                  <a:lnTo>
                    <a:pt x="136" y="326"/>
                  </a:lnTo>
                  <a:lnTo>
                    <a:pt x="135" y="318"/>
                  </a:lnTo>
                  <a:lnTo>
                    <a:pt x="138" y="316"/>
                  </a:lnTo>
                  <a:lnTo>
                    <a:pt x="124" y="315"/>
                  </a:lnTo>
                  <a:lnTo>
                    <a:pt x="105" y="311"/>
                  </a:lnTo>
                  <a:lnTo>
                    <a:pt x="100" y="311"/>
                  </a:lnTo>
                  <a:lnTo>
                    <a:pt x="100" y="314"/>
                  </a:lnTo>
                  <a:lnTo>
                    <a:pt x="98" y="318"/>
                  </a:lnTo>
                  <a:lnTo>
                    <a:pt x="94" y="318"/>
                  </a:lnTo>
                  <a:lnTo>
                    <a:pt x="92" y="324"/>
                  </a:lnTo>
                  <a:lnTo>
                    <a:pt x="92" y="328"/>
                  </a:lnTo>
                  <a:lnTo>
                    <a:pt x="90" y="329"/>
                  </a:lnTo>
                  <a:lnTo>
                    <a:pt x="88" y="336"/>
                  </a:lnTo>
                  <a:lnTo>
                    <a:pt x="85" y="340"/>
                  </a:lnTo>
                  <a:lnTo>
                    <a:pt x="75" y="339"/>
                  </a:lnTo>
                  <a:lnTo>
                    <a:pt x="72" y="336"/>
                  </a:lnTo>
                  <a:lnTo>
                    <a:pt x="69" y="336"/>
                  </a:lnTo>
                  <a:lnTo>
                    <a:pt x="67" y="338"/>
                  </a:lnTo>
                  <a:lnTo>
                    <a:pt x="61" y="336"/>
                  </a:lnTo>
                  <a:lnTo>
                    <a:pt x="55" y="336"/>
                  </a:lnTo>
                  <a:lnTo>
                    <a:pt x="58" y="332"/>
                  </a:lnTo>
                  <a:lnTo>
                    <a:pt x="56" y="326"/>
                  </a:lnTo>
                  <a:lnTo>
                    <a:pt x="50" y="318"/>
                  </a:lnTo>
                  <a:lnTo>
                    <a:pt x="44" y="311"/>
                  </a:lnTo>
                  <a:lnTo>
                    <a:pt x="43" y="309"/>
                  </a:lnTo>
                  <a:lnTo>
                    <a:pt x="45" y="309"/>
                  </a:lnTo>
                  <a:lnTo>
                    <a:pt x="46" y="305"/>
                  </a:lnTo>
                  <a:lnTo>
                    <a:pt x="49" y="303"/>
                  </a:lnTo>
                  <a:lnTo>
                    <a:pt x="54" y="303"/>
                  </a:lnTo>
                  <a:lnTo>
                    <a:pt x="55" y="304"/>
                  </a:lnTo>
                  <a:lnTo>
                    <a:pt x="61" y="305"/>
                  </a:lnTo>
                  <a:lnTo>
                    <a:pt x="63" y="304"/>
                  </a:lnTo>
                  <a:lnTo>
                    <a:pt x="63" y="302"/>
                  </a:lnTo>
                  <a:lnTo>
                    <a:pt x="64" y="300"/>
                  </a:lnTo>
                  <a:lnTo>
                    <a:pt x="66" y="302"/>
                  </a:lnTo>
                  <a:lnTo>
                    <a:pt x="66" y="300"/>
                  </a:lnTo>
                  <a:lnTo>
                    <a:pt x="66" y="298"/>
                  </a:lnTo>
                  <a:lnTo>
                    <a:pt x="62" y="296"/>
                  </a:lnTo>
                  <a:lnTo>
                    <a:pt x="63" y="290"/>
                  </a:lnTo>
                  <a:lnTo>
                    <a:pt x="61" y="286"/>
                  </a:lnTo>
                  <a:lnTo>
                    <a:pt x="56" y="284"/>
                  </a:lnTo>
                  <a:lnTo>
                    <a:pt x="57" y="281"/>
                  </a:lnTo>
                  <a:lnTo>
                    <a:pt x="62" y="281"/>
                  </a:lnTo>
                  <a:lnTo>
                    <a:pt x="63" y="280"/>
                  </a:lnTo>
                  <a:lnTo>
                    <a:pt x="62" y="278"/>
                  </a:lnTo>
                  <a:lnTo>
                    <a:pt x="63" y="278"/>
                  </a:lnTo>
                  <a:lnTo>
                    <a:pt x="67" y="280"/>
                  </a:lnTo>
                  <a:lnTo>
                    <a:pt x="69" y="279"/>
                  </a:lnTo>
                  <a:lnTo>
                    <a:pt x="70" y="273"/>
                  </a:lnTo>
                  <a:lnTo>
                    <a:pt x="72" y="269"/>
                  </a:lnTo>
                  <a:lnTo>
                    <a:pt x="69" y="266"/>
                  </a:lnTo>
                  <a:lnTo>
                    <a:pt x="69" y="254"/>
                  </a:lnTo>
                  <a:lnTo>
                    <a:pt x="64" y="249"/>
                  </a:lnTo>
                  <a:lnTo>
                    <a:pt x="49" y="240"/>
                  </a:lnTo>
                  <a:lnTo>
                    <a:pt x="42" y="242"/>
                  </a:lnTo>
                  <a:lnTo>
                    <a:pt x="34" y="240"/>
                  </a:lnTo>
                  <a:lnTo>
                    <a:pt x="26" y="245"/>
                  </a:lnTo>
                  <a:lnTo>
                    <a:pt x="19" y="244"/>
                  </a:lnTo>
                  <a:lnTo>
                    <a:pt x="16" y="246"/>
                  </a:lnTo>
                  <a:lnTo>
                    <a:pt x="12" y="243"/>
                  </a:lnTo>
                  <a:lnTo>
                    <a:pt x="0" y="238"/>
                  </a:lnTo>
                  <a:lnTo>
                    <a:pt x="0" y="236"/>
                  </a:lnTo>
                  <a:lnTo>
                    <a:pt x="3" y="236"/>
                  </a:lnTo>
                  <a:lnTo>
                    <a:pt x="6" y="232"/>
                  </a:lnTo>
                  <a:lnTo>
                    <a:pt x="6" y="230"/>
                  </a:lnTo>
                  <a:lnTo>
                    <a:pt x="14" y="221"/>
                  </a:lnTo>
                  <a:lnTo>
                    <a:pt x="15" y="222"/>
                  </a:lnTo>
                  <a:lnTo>
                    <a:pt x="15" y="225"/>
                  </a:lnTo>
                  <a:lnTo>
                    <a:pt x="18" y="224"/>
                  </a:lnTo>
                  <a:lnTo>
                    <a:pt x="19" y="226"/>
                  </a:lnTo>
                  <a:lnTo>
                    <a:pt x="24" y="224"/>
                  </a:lnTo>
                  <a:lnTo>
                    <a:pt x="28" y="225"/>
                  </a:lnTo>
                  <a:lnTo>
                    <a:pt x="30" y="224"/>
                  </a:lnTo>
                  <a:lnTo>
                    <a:pt x="33" y="225"/>
                  </a:lnTo>
                  <a:lnTo>
                    <a:pt x="36" y="225"/>
                  </a:lnTo>
                  <a:lnTo>
                    <a:pt x="34" y="222"/>
                  </a:lnTo>
                  <a:lnTo>
                    <a:pt x="34" y="221"/>
                  </a:lnTo>
                  <a:lnTo>
                    <a:pt x="36" y="221"/>
                  </a:lnTo>
                  <a:lnTo>
                    <a:pt x="38" y="221"/>
                  </a:lnTo>
                  <a:lnTo>
                    <a:pt x="38" y="222"/>
                  </a:lnTo>
                  <a:lnTo>
                    <a:pt x="39" y="222"/>
                  </a:lnTo>
                  <a:lnTo>
                    <a:pt x="40" y="221"/>
                  </a:lnTo>
                  <a:lnTo>
                    <a:pt x="42" y="218"/>
                  </a:lnTo>
                  <a:lnTo>
                    <a:pt x="45" y="218"/>
                  </a:lnTo>
                  <a:lnTo>
                    <a:pt x="52" y="215"/>
                  </a:lnTo>
                  <a:lnTo>
                    <a:pt x="55" y="215"/>
                  </a:lnTo>
                  <a:lnTo>
                    <a:pt x="56" y="215"/>
                  </a:lnTo>
                  <a:lnTo>
                    <a:pt x="56" y="212"/>
                  </a:lnTo>
                  <a:lnTo>
                    <a:pt x="56" y="210"/>
                  </a:lnTo>
                  <a:lnTo>
                    <a:pt x="55" y="209"/>
                  </a:lnTo>
                  <a:lnTo>
                    <a:pt x="54" y="208"/>
                  </a:lnTo>
                  <a:lnTo>
                    <a:pt x="49" y="208"/>
                  </a:lnTo>
                  <a:lnTo>
                    <a:pt x="44" y="208"/>
                  </a:lnTo>
                  <a:lnTo>
                    <a:pt x="40" y="206"/>
                  </a:lnTo>
                  <a:lnTo>
                    <a:pt x="40" y="204"/>
                  </a:lnTo>
                  <a:lnTo>
                    <a:pt x="40" y="203"/>
                  </a:lnTo>
                  <a:lnTo>
                    <a:pt x="40" y="201"/>
                  </a:lnTo>
                  <a:lnTo>
                    <a:pt x="38" y="200"/>
                  </a:lnTo>
                  <a:lnTo>
                    <a:pt x="44" y="197"/>
                  </a:lnTo>
                  <a:lnTo>
                    <a:pt x="49" y="194"/>
                  </a:lnTo>
                  <a:lnTo>
                    <a:pt x="50" y="192"/>
                  </a:lnTo>
                  <a:lnTo>
                    <a:pt x="50" y="189"/>
                  </a:lnTo>
                  <a:lnTo>
                    <a:pt x="49" y="186"/>
                  </a:lnTo>
                  <a:lnTo>
                    <a:pt x="49" y="180"/>
                  </a:lnTo>
                  <a:lnTo>
                    <a:pt x="50" y="178"/>
                  </a:lnTo>
                  <a:lnTo>
                    <a:pt x="49" y="176"/>
                  </a:lnTo>
                  <a:lnTo>
                    <a:pt x="50" y="173"/>
                  </a:lnTo>
                  <a:lnTo>
                    <a:pt x="50" y="172"/>
                  </a:lnTo>
                  <a:lnTo>
                    <a:pt x="52" y="170"/>
                  </a:lnTo>
                  <a:lnTo>
                    <a:pt x="52" y="168"/>
                  </a:lnTo>
                  <a:lnTo>
                    <a:pt x="50" y="166"/>
                  </a:lnTo>
                  <a:lnTo>
                    <a:pt x="48" y="165"/>
                  </a:lnTo>
                  <a:lnTo>
                    <a:pt x="48" y="161"/>
                  </a:lnTo>
                  <a:lnTo>
                    <a:pt x="46" y="159"/>
                  </a:lnTo>
                  <a:lnTo>
                    <a:pt x="45" y="156"/>
                  </a:lnTo>
                  <a:lnTo>
                    <a:pt x="45" y="153"/>
                  </a:lnTo>
                  <a:lnTo>
                    <a:pt x="48" y="150"/>
                  </a:lnTo>
                  <a:lnTo>
                    <a:pt x="45" y="148"/>
                  </a:lnTo>
                  <a:lnTo>
                    <a:pt x="45" y="147"/>
                  </a:lnTo>
                  <a:lnTo>
                    <a:pt x="48" y="144"/>
                  </a:lnTo>
                  <a:lnTo>
                    <a:pt x="48" y="141"/>
                  </a:lnTo>
                  <a:lnTo>
                    <a:pt x="49" y="141"/>
                  </a:lnTo>
                  <a:lnTo>
                    <a:pt x="49" y="140"/>
                  </a:lnTo>
                  <a:lnTo>
                    <a:pt x="52" y="138"/>
                  </a:lnTo>
                  <a:lnTo>
                    <a:pt x="52" y="132"/>
                  </a:lnTo>
                  <a:lnTo>
                    <a:pt x="45" y="132"/>
                  </a:lnTo>
                  <a:lnTo>
                    <a:pt x="48" y="130"/>
                  </a:lnTo>
                  <a:lnTo>
                    <a:pt x="48" y="126"/>
                  </a:lnTo>
                  <a:lnTo>
                    <a:pt x="50" y="125"/>
                  </a:lnTo>
                  <a:lnTo>
                    <a:pt x="50" y="119"/>
                  </a:lnTo>
                  <a:lnTo>
                    <a:pt x="51" y="119"/>
                  </a:lnTo>
                  <a:lnTo>
                    <a:pt x="52" y="119"/>
                  </a:lnTo>
                  <a:lnTo>
                    <a:pt x="52" y="117"/>
                  </a:lnTo>
                  <a:lnTo>
                    <a:pt x="51" y="116"/>
                  </a:lnTo>
                  <a:lnTo>
                    <a:pt x="52" y="113"/>
                  </a:lnTo>
                  <a:lnTo>
                    <a:pt x="51" y="110"/>
                  </a:lnTo>
                  <a:lnTo>
                    <a:pt x="52" y="106"/>
                  </a:lnTo>
                  <a:lnTo>
                    <a:pt x="51" y="105"/>
                  </a:lnTo>
                  <a:lnTo>
                    <a:pt x="52" y="102"/>
                  </a:lnTo>
                  <a:lnTo>
                    <a:pt x="54" y="100"/>
                  </a:lnTo>
                  <a:lnTo>
                    <a:pt x="50" y="98"/>
                  </a:lnTo>
                  <a:lnTo>
                    <a:pt x="50" y="95"/>
                  </a:lnTo>
                  <a:lnTo>
                    <a:pt x="51" y="93"/>
                  </a:lnTo>
                  <a:lnTo>
                    <a:pt x="52" y="88"/>
                  </a:lnTo>
                  <a:lnTo>
                    <a:pt x="57" y="82"/>
                  </a:lnTo>
                  <a:lnTo>
                    <a:pt x="60" y="82"/>
                  </a:lnTo>
                  <a:lnTo>
                    <a:pt x="61" y="82"/>
                  </a:lnTo>
                  <a:lnTo>
                    <a:pt x="63" y="81"/>
                  </a:lnTo>
                  <a:lnTo>
                    <a:pt x="75" y="78"/>
                  </a:lnTo>
                  <a:lnTo>
                    <a:pt x="84" y="76"/>
                  </a:lnTo>
                  <a:lnTo>
                    <a:pt x="90" y="74"/>
                  </a:lnTo>
                  <a:lnTo>
                    <a:pt x="91" y="75"/>
                  </a:lnTo>
                  <a:lnTo>
                    <a:pt x="104" y="71"/>
                  </a:lnTo>
                  <a:lnTo>
                    <a:pt x="109" y="69"/>
                  </a:lnTo>
                  <a:lnTo>
                    <a:pt x="111" y="76"/>
                  </a:lnTo>
                  <a:lnTo>
                    <a:pt x="112" y="76"/>
                  </a:lnTo>
                  <a:lnTo>
                    <a:pt x="118" y="80"/>
                  </a:lnTo>
                  <a:lnTo>
                    <a:pt x="121" y="78"/>
                  </a:lnTo>
                  <a:lnTo>
                    <a:pt x="122" y="65"/>
                  </a:lnTo>
                  <a:lnTo>
                    <a:pt x="124" y="63"/>
                  </a:lnTo>
                  <a:lnTo>
                    <a:pt x="129" y="63"/>
                  </a:lnTo>
                  <a:lnTo>
                    <a:pt x="130" y="59"/>
                  </a:lnTo>
                  <a:lnTo>
                    <a:pt x="128" y="57"/>
                  </a:lnTo>
                  <a:lnTo>
                    <a:pt x="139" y="53"/>
                  </a:lnTo>
                  <a:lnTo>
                    <a:pt x="146" y="47"/>
                  </a:lnTo>
                  <a:lnTo>
                    <a:pt x="147" y="42"/>
                  </a:lnTo>
                  <a:lnTo>
                    <a:pt x="156" y="40"/>
                  </a:lnTo>
                  <a:lnTo>
                    <a:pt x="168" y="42"/>
                  </a:lnTo>
                  <a:lnTo>
                    <a:pt x="171" y="38"/>
                  </a:lnTo>
                  <a:lnTo>
                    <a:pt x="188" y="26"/>
                  </a:lnTo>
                  <a:lnTo>
                    <a:pt x="188" y="22"/>
                  </a:lnTo>
                  <a:lnTo>
                    <a:pt x="192" y="18"/>
                  </a:lnTo>
                  <a:lnTo>
                    <a:pt x="192" y="14"/>
                  </a:lnTo>
                  <a:lnTo>
                    <a:pt x="188" y="6"/>
                  </a:lnTo>
                  <a:lnTo>
                    <a:pt x="190" y="5"/>
                  </a:lnTo>
                  <a:lnTo>
                    <a:pt x="192" y="0"/>
                  </a:lnTo>
                  <a:lnTo>
                    <a:pt x="199" y="0"/>
                  </a:lnTo>
                  <a:lnTo>
                    <a:pt x="206" y="6"/>
                  </a:lnTo>
                  <a:lnTo>
                    <a:pt x="202" y="10"/>
                  </a:lnTo>
                  <a:lnTo>
                    <a:pt x="211" y="9"/>
                  </a:lnTo>
                  <a:lnTo>
                    <a:pt x="213" y="12"/>
                  </a:lnTo>
                  <a:lnTo>
                    <a:pt x="222" y="12"/>
                  </a:lnTo>
                  <a:lnTo>
                    <a:pt x="223" y="15"/>
                  </a:lnTo>
                  <a:lnTo>
                    <a:pt x="226" y="15"/>
                  </a:lnTo>
                  <a:lnTo>
                    <a:pt x="228" y="20"/>
                  </a:lnTo>
                  <a:lnTo>
                    <a:pt x="240" y="17"/>
                  </a:lnTo>
                  <a:lnTo>
                    <a:pt x="244" y="18"/>
                  </a:lnTo>
                  <a:lnTo>
                    <a:pt x="252" y="21"/>
                  </a:lnTo>
                  <a:lnTo>
                    <a:pt x="254" y="21"/>
                  </a:lnTo>
                  <a:lnTo>
                    <a:pt x="256" y="15"/>
                  </a:lnTo>
                  <a:lnTo>
                    <a:pt x="258"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1" name="Freeform 1080"/>
            <p:cNvSpPr>
              <a:spLocks noChangeAspect="1"/>
            </p:cNvSpPr>
            <p:nvPr/>
          </p:nvSpPr>
          <p:spPr bwMode="auto">
            <a:xfrm>
              <a:off x="3160" y="2627"/>
              <a:ext cx="4" cy="2"/>
            </a:xfrm>
            <a:custGeom>
              <a:avLst/>
              <a:gdLst>
                <a:gd name="T0" fmla="*/ 0 w 10"/>
                <a:gd name="T1" fmla="*/ 1 h 3"/>
                <a:gd name="T2" fmla="*/ 0 w 10"/>
                <a:gd name="T3" fmla="*/ 1 h 3"/>
                <a:gd name="T4" fmla="*/ 0 w 10"/>
                <a:gd name="T5" fmla="*/ 0 h 3"/>
                <a:gd name="T6" fmla="*/ 0 w 10"/>
                <a:gd name="T7" fmla="*/ 0 h 3"/>
                <a:gd name="T8" fmla="*/ 0 w 10"/>
                <a:gd name="T9" fmla="*/ 0 h 3"/>
                <a:gd name="T10" fmla="*/ 0 w 10"/>
                <a:gd name="T11" fmla="*/ 1 h 3"/>
                <a:gd name="T12" fmla="*/ 0 w 10"/>
                <a:gd name="T13" fmla="*/ 1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7" y="3"/>
                  </a:moveTo>
                  <a:lnTo>
                    <a:pt x="5" y="2"/>
                  </a:lnTo>
                  <a:lnTo>
                    <a:pt x="0" y="0"/>
                  </a:lnTo>
                  <a:lnTo>
                    <a:pt x="4" y="0"/>
                  </a:lnTo>
                  <a:lnTo>
                    <a:pt x="6" y="0"/>
                  </a:lnTo>
                  <a:lnTo>
                    <a:pt x="10" y="2"/>
                  </a:lnTo>
                  <a:lnTo>
                    <a:pt x="7"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2" name="Freeform 1081"/>
            <p:cNvSpPr>
              <a:spLocks noChangeAspect="1"/>
            </p:cNvSpPr>
            <p:nvPr/>
          </p:nvSpPr>
          <p:spPr bwMode="auto">
            <a:xfrm>
              <a:off x="3011" y="2797"/>
              <a:ext cx="167" cy="136"/>
            </a:xfrm>
            <a:custGeom>
              <a:avLst/>
              <a:gdLst>
                <a:gd name="T0" fmla="*/ 1 w 333"/>
                <a:gd name="T1" fmla="*/ 0 h 274"/>
                <a:gd name="T2" fmla="*/ 1 w 333"/>
                <a:gd name="T3" fmla="*/ 0 h 274"/>
                <a:gd name="T4" fmla="*/ 1 w 333"/>
                <a:gd name="T5" fmla="*/ 0 h 274"/>
                <a:gd name="T6" fmla="*/ 1 w 333"/>
                <a:gd name="T7" fmla="*/ 0 h 274"/>
                <a:gd name="T8" fmla="*/ 1 w 333"/>
                <a:gd name="T9" fmla="*/ 0 h 274"/>
                <a:gd name="T10" fmla="*/ 1 w 333"/>
                <a:gd name="T11" fmla="*/ 0 h 274"/>
                <a:gd name="T12" fmla="*/ 1 w 333"/>
                <a:gd name="T13" fmla="*/ 0 h 274"/>
                <a:gd name="T14" fmla="*/ 1 w 333"/>
                <a:gd name="T15" fmla="*/ 0 h 274"/>
                <a:gd name="T16" fmla="*/ 1 w 333"/>
                <a:gd name="T17" fmla="*/ 0 h 274"/>
                <a:gd name="T18" fmla="*/ 1 w 333"/>
                <a:gd name="T19" fmla="*/ 0 h 274"/>
                <a:gd name="T20" fmla="*/ 1 w 333"/>
                <a:gd name="T21" fmla="*/ 0 h 274"/>
                <a:gd name="T22" fmla="*/ 1 w 333"/>
                <a:gd name="T23" fmla="*/ 0 h 274"/>
                <a:gd name="T24" fmla="*/ 1 w 333"/>
                <a:gd name="T25" fmla="*/ 0 h 274"/>
                <a:gd name="T26" fmla="*/ 1 w 333"/>
                <a:gd name="T27" fmla="*/ 0 h 274"/>
                <a:gd name="T28" fmla="*/ 1 w 333"/>
                <a:gd name="T29" fmla="*/ 0 h 274"/>
                <a:gd name="T30" fmla="*/ 1 w 333"/>
                <a:gd name="T31" fmla="*/ 0 h 274"/>
                <a:gd name="T32" fmla="*/ 1 w 333"/>
                <a:gd name="T33" fmla="*/ 0 h 274"/>
                <a:gd name="T34" fmla="*/ 1 w 333"/>
                <a:gd name="T35" fmla="*/ 0 h 274"/>
                <a:gd name="T36" fmla="*/ 1 w 333"/>
                <a:gd name="T37" fmla="*/ 0 h 274"/>
                <a:gd name="T38" fmla="*/ 1 w 333"/>
                <a:gd name="T39" fmla="*/ 0 h 274"/>
                <a:gd name="T40" fmla="*/ 1 w 333"/>
                <a:gd name="T41" fmla="*/ 0 h 274"/>
                <a:gd name="T42" fmla="*/ 1 w 333"/>
                <a:gd name="T43" fmla="*/ 0 h 274"/>
                <a:gd name="T44" fmla="*/ 1 w 333"/>
                <a:gd name="T45" fmla="*/ 0 h 274"/>
                <a:gd name="T46" fmla="*/ 1 w 333"/>
                <a:gd name="T47" fmla="*/ 0 h 274"/>
                <a:gd name="T48" fmla="*/ 1 w 333"/>
                <a:gd name="T49" fmla="*/ 0 h 274"/>
                <a:gd name="T50" fmla="*/ 1 w 333"/>
                <a:gd name="T51" fmla="*/ 0 h 274"/>
                <a:gd name="T52" fmla="*/ 1 w 333"/>
                <a:gd name="T53" fmla="*/ 0 h 274"/>
                <a:gd name="T54" fmla="*/ 1 w 333"/>
                <a:gd name="T55" fmla="*/ 0 h 274"/>
                <a:gd name="T56" fmla="*/ 1 w 333"/>
                <a:gd name="T57" fmla="*/ 0 h 274"/>
                <a:gd name="T58" fmla="*/ 1 w 333"/>
                <a:gd name="T59" fmla="*/ 0 h 274"/>
                <a:gd name="T60" fmla="*/ 1 w 333"/>
                <a:gd name="T61" fmla="*/ 0 h 274"/>
                <a:gd name="T62" fmla="*/ 1 w 333"/>
                <a:gd name="T63" fmla="*/ 0 h 274"/>
                <a:gd name="T64" fmla="*/ 1 w 333"/>
                <a:gd name="T65" fmla="*/ 0 h 274"/>
                <a:gd name="T66" fmla="*/ 1 w 333"/>
                <a:gd name="T67" fmla="*/ 0 h 274"/>
                <a:gd name="T68" fmla="*/ 1 w 333"/>
                <a:gd name="T69" fmla="*/ 0 h 274"/>
                <a:gd name="T70" fmla="*/ 1 w 333"/>
                <a:gd name="T71" fmla="*/ 0 h 274"/>
                <a:gd name="T72" fmla="*/ 1 w 333"/>
                <a:gd name="T73" fmla="*/ 0 h 274"/>
                <a:gd name="T74" fmla="*/ 1 w 333"/>
                <a:gd name="T75" fmla="*/ 0 h 274"/>
                <a:gd name="T76" fmla="*/ 0 w 333"/>
                <a:gd name="T77" fmla="*/ 0 h 274"/>
                <a:gd name="T78" fmla="*/ 1 w 333"/>
                <a:gd name="T79" fmla="*/ 0 h 274"/>
                <a:gd name="T80" fmla="*/ 1 w 333"/>
                <a:gd name="T81" fmla="*/ 0 h 274"/>
                <a:gd name="T82" fmla="*/ 1 w 333"/>
                <a:gd name="T83" fmla="*/ 0 h 274"/>
                <a:gd name="T84" fmla="*/ 1 w 333"/>
                <a:gd name="T85" fmla="*/ 0 h 274"/>
                <a:gd name="T86" fmla="*/ 1 w 333"/>
                <a:gd name="T87" fmla="*/ 0 h 274"/>
                <a:gd name="T88" fmla="*/ 1 w 333"/>
                <a:gd name="T89" fmla="*/ 0 h 274"/>
                <a:gd name="T90" fmla="*/ 1 w 333"/>
                <a:gd name="T91" fmla="*/ 0 h 274"/>
                <a:gd name="T92" fmla="*/ 1 w 333"/>
                <a:gd name="T93" fmla="*/ 0 h 274"/>
                <a:gd name="T94" fmla="*/ 1 w 333"/>
                <a:gd name="T95" fmla="*/ 0 h 274"/>
                <a:gd name="T96" fmla="*/ 1 w 333"/>
                <a:gd name="T97" fmla="*/ 0 h 274"/>
                <a:gd name="T98" fmla="*/ 1 w 333"/>
                <a:gd name="T99" fmla="*/ 0 h 274"/>
                <a:gd name="T100" fmla="*/ 1 w 333"/>
                <a:gd name="T101" fmla="*/ 0 h 274"/>
                <a:gd name="T102" fmla="*/ 1 w 333"/>
                <a:gd name="T103" fmla="*/ 0 h 274"/>
                <a:gd name="T104" fmla="*/ 1 w 333"/>
                <a:gd name="T105" fmla="*/ 0 h 274"/>
                <a:gd name="T106" fmla="*/ 1 w 333"/>
                <a:gd name="T107" fmla="*/ 0 h 274"/>
                <a:gd name="T108" fmla="*/ 1 w 333"/>
                <a:gd name="T109" fmla="*/ 0 h 274"/>
                <a:gd name="T110" fmla="*/ 1 w 333"/>
                <a:gd name="T111" fmla="*/ 0 h 274"/>
                <a:gd name="T112" fmla="*/ 1 w 333"/>
                <a:gd name="T113" fmla="*/ 0 h 274"/>
                <a:gd name="T114" fmla="*/ 1 w 333"/>
                <a:gd name="T115" fmla="*/ 0 h 2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3" h="274">
                  <a:moveTo>
                    <a:pt x="236" y="10"/>
                  </a:moveTo>
                  <a:lnTo>
                    <a:pt x="240" y="13"/>
                  </a:lnTo>
                  <a:lnTo>
                    <a:pt x="236" y="19"/>
                  </a:lnTo>
                  <a:lnTo>
                    <a:pt x="235" y="34"/>
                  </a:lnTo>
                  <a:lnTo>
                    <a:pt x="239" y="36"/>
                  </a:lnTo>
                  <a:lnTo>
                    <a:pt x="237" y="40"/>
                  </a:lnTo>
                  <a:lnTo>
                    <a:pt x="239" y="42"/>
                  </a:lnTo>
                  <a:lnTo>
                    <a:pt x="242" y="43"/>
                  </a:lnTo>
                  <a:lnTo>
                    <a:pt x="245" y="46"/>
                  </a:lnTo>
                  <a:lnTo>
                    <a:pt x="245" y="51"/>
                  </a:lnTo>
                  <a:lnTo>
                    <a:pt x="252" y="61"/>
                  </a:lnTo>
                  <a:lnTo>
                    <a:pt x="260" y="78"/>
                  </a:lnTo>
                  <a:lnTo>
                    <a:pt x="260" y="82"/>
                  </a:lnTo>
                  <a:lnTo>
                    <a:pt x="260" y="87"/>
                  </a:lnTo>
                  <a:lnTo>
                    <a:pt x="263" y="89"/>
                  </a:lnTo>
                  <a:lnTo>
                    <a:pt x="263" y="91"/>
                  </a:lnTo>
                  <a:lnTo>
                    <a:pt x="261" y="95"/>
                  </a:lnTo>
                  <a:lnTo>
                    <a:pt x="264" y="105"/>
                  </a:lnTo>
                  <a:lnTo>
                    <a:pt x="272" y="105"/>
                  </a:lnTo>
                  <a:lnTo>
                    <a:pt x="277" y="103"/>
                  </a:lnTo>
                  <a:lnTo>
                    <a:pt x="281" y="103"/>
                  </a:lnTo>
                  <a:lnTo>
                    <a:pt x="284" y="107"/>
                  </a:lnTo>
                  <a:lnTo>
                    <a:pt x="289" y="106"/>
                  </a:lnTo>
                  <a:lnTo>
                    <a:pt x="291" y="107"/>
                  </a:lnTo>
                  <a:lnTo>
                    <a:pt x="300" y="113"/>
                  </a:lnTo>
                  <a:lnTo>
                    <a:pt x="301" y="115"/>
                  </a:lnTo>
                  <a:lnTo>
                    <a:pt x="301" y="120"/>
                  </a:lnTo>
                  <a:lnTo>
                    <a:pt x="307" y="121"/>
                  </a:lnTo>
                  <a:lnTo>
                    <a:pt x="309" y="124"/>
                  </a:lnTo>
                  <a:lnTo>
                    <a:pt x="312" y="127"/>
                  </a:lnTo>
                  <a:lnTo>
                    <a:pt x="318" y="126"/>
                  </a:lnTo>
                  <a:lnTo>
                    <a:pt x="326" y="127"/>
                  </a:lnTo>
                  <a:lnTo>
                    <a:pt x="333" y="131"/>
                  </a:lnTo>
                  <a:lnTo>
                    <a:pt x="332" y="137"/>
                  </a:lnTo>
                  <a:lnTo>
                    <a:pt x="329" y="142"/>
                  </a:lnTo>
                  <a:lnTo>
                    <a:pt x="314" y="149"/>
                  </a:lnTo>
                  <a:lnTo>
                    <a:pt x="313" y="153"/>
                  </a:lnTo>
                  <a:lnTo>
                    <a:pt x="313" y="155"/>
                  </a:lnTo>
                  <a:lnTo>
                    <a:pt x="315" y="159"/>
                  </a:lnTo>
                  <a:lnTo>
                    <a:pt x="307" y="159"/>
                  </a:lnTo>
                  <a:lnTo>
                    <a:pt x="306" y="157"/>
                  </a:lnTo>
                  <a:lnTo>
                    <a:pt x="303" y="159"/>
                  </a:lnTo>
                  <a:lnTo>
                    <a:pt x="302" y="161"/>
                  </a:lnTo>
                  <a:lnTo>
                    <a:pt x="297" y="165"/>
                  </a:lnTo>
                  <a:lnTo>
                    <a:pt x="297" y="166"/>
                  </a:lnTo>
                  <a:lnTo>
                    <a:pt x="299" y="167"/>
                  </a:lnTo>
                  <a:lnTo>
                    <a:pt x="297" y="169"/>
                  </a:lnTo>
                  <a:lnTo>
                    <a:pt x="294" y="172"/>
                  </a:lnTo>
                  <a:lnTo>
                    <a:pt x="295" y="174"/>
                  </a:lnTo>
                  <a:lnTo>
                    <a:pt x="294" y="178"/>
                  </a:lnTo>
                  <a:lnTo>
                    <a:pt x="296" y="179"/>
                  </a:lnTo>
                  <a:lnTo>
                    <a:pt x="296" y="180"/>
                  </a:lnTo>
                  <a:lnTo>
                    <a:pt x="295" y="181"/>
                  </a:lnTo>
                  <a:lnTo>
                    <a:pt x="293" y="180"/>
                  </a:lnTo>
                  <a:lnTo>
                    <a:pt x="291" y="181"/>
                  </a:lnTo>
                  <a:lnTo>
                    <a:pt x="291" y="184"/>
                  </a:lnTo>
                  <a:lnTo>
                    <a:pt x="290" y="184"/>
                  </a:lnTo>
                  <a:lnTo>
                    <a:pt x="288" y="184"/>
                  </a:lnTo>
                  <a:lnTo>
                    <a:pt x="287" y="183"/>
                  </a:lnTo>
                  <a:lnTo>
                    <a:pt x="287" y="181"/>
                  </a:lnTo>
                  <a:lnTo>
                    <a:pt x="287" y="180"/>
                  </a:lnTo>
                  <a:lnTo>
                    <a:pt x="284" y="180"/>
                  </a:lnTo>
                  <a:lnTo>
                    <a:pt x="285" y="181"/>
                  </a:lnTo>
                  <a:lnTo>
                    <a:pt x="284" y="184"/>
                  </a:lnTo>
                  <a:lnTo>
                    <a:pt x="279" y="184"/>
                  </a:lnTo>
                  <a:lnTo>
                    <a:pt x="278" y="185"/>
                  </a:lnTo>
                  <a:lnTo>
                    <a:pt x="275" y="185"/>
                  </a:lnTo>
                  <a:lnTo>
                    <a:pt x="275" y="187"/>
                  </a:lnTo>
                  <a:lnTo>
                    <a:pt x="271" y="189"/>
                  </a:lnTo>
                  <a:lnTo>
                    <a:pt x="267" y="192"/>
                  </a:lnTo>
                  <a:lnTo>
                    <a:pt x="264" y="193"/>
                  </a:lnTo>
                  <a:lnTo>
                    <a:pt x="264" y="192"/>
                  </a:lnTo>
                  <a:lnTo>
                    <a:pt x="263" y="193"/>
                  </a:lnTo>
                  <a:lnTo>
                    <a:pt x="261" y="195"/>
                  </a:lnTo>
                  <a:lnTo>
                    <a:pt x="261" y="196"/>
                  </a:lnTo>
                  <a:lnTo>
                    <a:pt x="259" y="198"/>
                  </a:lnTo>
                  <a:lnTo>
                    <a:pt x="255" y="202"/>
                  </a:lnTo>
                  <a:lnTo>
                    <a:pt x="254" y="203"/>
                  </a:lnTo>
                  <a:lnTo>
                    <a:pt x="253" y="201"/>
                  </a:lnTo>
                  <a:lnTo>
                    <a:pt x="252" y="204"/>
                  </a:lnTo>
                  <a:lnTo>
                    <a:pt x="253" y="204"/>
                  </a:lnTo>
                  <a:lnTo>
                    <a:pt x="252" y="207"/>
                  </a:lnTo>
                  <a:lnTo>
                    <a:pt x="248" y="211"/>
                  </a:lnTo>
                  <a:lnTo>
                    <a:pt x="248" y="213"/>
                  </a:lnTo>
                  <a:lnTo>
                    <a:pt x="246" y="214"/>
                  </a:lnTo>
                  <a:lnTo>
                    <a:pt x="242" y="215"/>
                  </a:lnTo>
                  <a:lnTo>
                    <a:pt x="241" y="216"/>
                  </a:lnTo>
                  <a:lnTo>
                    <a:pt x="237" y="217"/>
                  </a:lnTo>
                  <a:lnTo>
                    <a:pt x="236" y="219"/>
                  </a:lnTo>
                  <a:lnTo>
                    <a:pt x="235" y="220"/>
                  </a:lnTo>
                  <a:lnTo>
                    <a:pt x="234" y="220"/>
                  </a:lnTo>
                  <a:lnTo>
                    <a:pt x="233" y="220"/>
                  </a:lnTo>
                  <a:lnTo>
                    <a:pt x="231" y="219"/>
                  </a:lnTo>
                  <a:lnTo>
                    <a:pt x="230" y="219"/>
                  </a:lnTo>
                  <a:lnTo>
                    <a:pt x="229" y="217"/>
                  </a:lnTo>
                  <a:lnTo>
                    <a:pt x="228" y="217"/>
                  </a:lnTo>
                  <a:lnTo>
                    <a:pt x="227" y="217"/>
                  </a:lnTo>
                  <a:lnTo>
                    <a:pt x="225" y="217"/>
                  </a:lnTo>
                  <a:lnTo>
                    <a:pt x="219" y="216"/>
                  </a:lnTo>
                  <a:lnTo>
                    <a:pt x="218" y="216"/>
                  </a:lnTo>
                  <a:lnTo>
                    <a:pt x="217" y="217"/>
                  </a:lnTo>
                  <a:lnTo>
                    <a:pt x="215" y="215"/>
                  </a:lnTo>
                  <a:lnTo>
                    <a:pt x="212" y="216"/>
                  </a:lnTo>
                  <a:lnTo>
                    <a:pt x="207" y="214"/>
                  </a:lnTo>
                  <a:lnTo>
                    <a:pt x="206" y="214"/>
                  </a:lnTo>
                  <a:lnTo>
                    <a:pt x="204" y="217"/>
                  </a:lnTo>
                  <a:lnTo>
                    <a:pt x="201" y="228"/>
                  </a:lnTo>
                  <a:lnTo>
                    <a:pt x="198" y="232"/>
                  </a:lnTo>
                  <a:lnTo>
                    <a:pt x="199" y="237"/>
                  </a:lnTo>
                  <a:lnTo>
                    <a:pt x="198" y="244"/>
                  </a:lnTo>
                  <a:lnTo>
                    <a:pt x="189" y="243"/>
                  </a:lnTo>
                  <a:lnTo>
                    <a:pt x="174" y="238"/>
                  </a:lnTo>
                  <a:lnTo>
                    <a:pt x="168" y="238"/>
                  </a:lnTo>
                  <a:lnTo>
                    <a:pt x="164" y="240"/>
                  </a:lnTo>
                  <a:lnTo>
                    <a:pt x="158" y="247"/>
                  </a:lnTo>
                  <a:lnTo>
                    <a:pt x="157" y="252"/>
                  </a:lnTo>
                  <a:lnTo>
                    <a:pt x="151" y="261"/>
                  </a:lnTo>
                  <a:lnTo>
                    <a:pt x="146" y="258"/>
                  </a:lnTo>
                  <a:lnTo>
                    <a:pt x="146" y="257"/>
                  </a:lnTo>
                  <a:lnTo>
                    <a:pt x="141" y="252"/>
                  </a:lnTo>
                  <a:lnTo>
                    <a:pt x="140" y="253"/>
                  </a:lnTo>
                  <a:lnTo>
                    <a:pt x="138" y="256"/>
                  </a:lnTo>
                  <a:lnTo>
                    <a:pt x="135" y="258"/>
                  </a:lnTo>
                  <a:lnTo>
                    <a:pt x="134" y="258"/>
                  </a:lnTo>
                  <a:lnTo>
                    <a:pt x="131" y="261"/>
                  </a:lnTo>
                  <a:lnTo>
                    <a:pt x="128" y="262"/>
                  </a:lnTo>
                  <a:lnTo>
                    <a:pt x="126" y="264"/>
                  </a:lnTo>
                  <a:lnTo>
                    <a:pt x="123" y="271"/>
                  </a:lnTo>
                  <a:lnTo>
                    <a:pt x="121" y="271"/>
                  </a:lnTo>
                  <a:lnTo>
                    <a:pt x="119" y="270"/>
                  </a:lnTo>
                  <a:lnTo>
                    <a:pt x="116" y="270"/>
                  </a:lnTo>
                  <a:lnTo>
                    <a:pt x="114" y="273"/>
                  </a:lnTo>
                  <a:lnTo>
                    <a:pt x="111" y="274"/>
                  </a:lnTo>
                  <a:lnTo>
                    <a:pt x="109" y="273"/>
                  </a:lnTo>
                  <a:lnTo>
                    <a:pt x="105" y="271"/>
                  </a:lnTo>
                  <a:lnTo>
                    <a:pt x="105" y="273"/>
                  </a:lnTo>
                  <a:lnTo>
                    <a:pt x="105" y="265"/>
                  </a:lnTo>
                  <a:lnTo>
                    <a:pt x="104" y="262"/>
                  </a:lnTo>
                  <a:lnTo>
                    <a:pt x="103" y="259"/>
                  </a:lnTo>
                  <a:lnTo>
                    <a:pt x="98" y="251"/>
                  </a:lnTo>
                  <a:lnTo>
                    <a:pt x="93" y="251"/>
                  </a:lnTo>
                  <a:lnTo>
                    <a:pt x="89" y="245"/>
                  </a:lnTo>
                  <a:lnTo>
                    <a:pt x="81" y="232"/>
                  </a:lnTo>
                  <a:lnTo>
                    <a:pt x="47" y="204"/>
                  </a:lnTo>
                  <a:lnTo>
                    <a:pt x="43" y="202"/>
                  </a:lnTo>
                  <a:lnTo>
                    <a:pt x="15" y="184"/>
                  </a:lnTo>
                  <a:lnTo>
                    <a:pt x="7" y="177"/>
                  </a:lnTo>
                  <a:lnTo>
                    <a:pt x="6" y="172"/>
                  </a:lnTo>
                  <a:lnTo>
                    <a:pt x="7" y="167"/>
                  </a:lnTo>
                  <a:lnTo>
                    <a:pt x="5" y="165"/>
                  </a:lnTo>
                  <a:lnTo>
                    <a:pt x="5" y="162"/>
                  </a:lnTo>
                  <a:lnTo>
                    <a:pt x="3" y="157"/>
                  </a:lnTo>
                  <a:lnTo>
                    <a:pt x="8" y="156"/>
                  </a:lnTo>
                  <a:lnTo>
                    <a:pt x="11" y="148"/>
                  </a:lnTo>
                  <a:lnTo>
                    <a:pt x="3" y="136"/>
                  </a:lnTo>
                  <a:lnTo>
                    <a:pt x="0" y="132"/>
                  </a:lnTo>
                  <a:lnTo>
                    <a:pt x="0" y="123"/>
                  </a:lnTo>
                  <a:lnTo>
                    <a:pt x="0" y="121"/>
                  </a:lnTo>
                  <a:lnTo>
                    <a:pt x="1" y="120"/>
                  </a:lnTo>
                  <a:lnTo>
                    <a:pt x="3" y="121"/>
                  </a:lnTo>
                  <a:lnTo>
                    <a:pt x="5" y="120"/>
                  </a:lnTo>
                  <a:lnTo>
                    <a:pt x="11" y="113"/>
                  </a:lnTo>
                  <a:lnTo>
                    <a:pt x="8" y="108"/>
                  </a:lnTo>
                  <a:lnTo>
                    <a:pt x="8" y="101"/>
                  </a:lnTo>
                  <a:lnTo>
                    <a:pt x="13" y="97"/>
                  </a:lnTo>
                  <a:lnTo>
                    <a:pt x="19" y="97"/>
                  </a:lnTo>
                  <a:lnTo>
                    <a:pt x="36" y="96"/>
                  </a:lnTo>
                  <a:lnTo>
                    <a:pt x="36" y="91"/>
                  </a:lnTo>
                  <a:lnTo>
                    <a:pt x="35" y="89"/>
                  </a:lnTo>
                  <a:lnTo>
                    <a:pt x="39" y="85"/>
                  </a:lnTo>
                  <a:lnTo>
                    <a:pt x="43" y="79"/>
                  </a:lnTo>
                  <a:lnTo>
                    <a:pt x="51" y="73"/>
                  </a:lnTo>
                  <a:lnTo>
                    <a:pt x="57" y="67"/>
                  </a:lnTo>
                  <a:lnTo>
                    <a:pt x="57" y="63"/>
                  </a:lnTo>
                  <a:lnTo>
                    <a:pt x="56" y="63"/>
                  </a:lnTo>
                  <a:lnTo>
                    <a:pt x="56" y="61"/>
                  </a:lnTo>
                  <a:lnTo>
                    <a:pt x="59" y="58"/>
                  </a:lnTo>
                  <a:lnTo>
                    <a:pt x="61" y="57"/>
                  </a:lnTo>
                  <a:lnTo>
                    <a:pt x="65" y="54"/>
                  </a:lnTo>
                  <a:lnTo>
                    <a:pt x="66" y="53"/>
                  </a:lnTo>
                  <a:lnTo>
                    <a:pt x="67" y="54"/>
                  </a:lnTo>
                  <a:lnTo>
                    <a:pt x="68" y="52"/>
                  </a:lnTo>
                  <a:lnTo>
                    <a:pt x="69" y="51"/>
                  </a:lnTo>
                  <a:lnTo>
                    <a:pt x="69" y="49"/>
                  </a:lnTo>
                  <a:lnTo>
                    <a:pt x="75" y="48"/>
                  </a:lnTo>
                  <a:lnTo>
                    <a:pt x="77" y="45"/>
                  </a:lnTo>
                  <a:lnTo>
                    <a:pt x="81" y="43"/>
                  </a:lnTo>
                  <a:lnTo>
                    <a:pt x="85" y="45"/>
                  </a:lnTo>
                  <a:lnTo>
                    <a:pt x="90" y="43"/>
                  </a:lnTo>
                  <a:lnTo>
                    <a:pt x="91" y="45"/>
                  </a:lnTo>
                  <a:lnTo>
                    <a:pt x="90" y="47"/>
                  </a:lnTo>
                  <a:lnTo>
                    <a:pt x="90" y="49"/>
                  </a:lnTo>
                  <a:lnTo>
                    <a:pt x="89" y="52"/>
                  </a:lnTo>
                  <a:lnTo>
                    <a:pt x="91" y="53"/>
                  </a:lnTo>
                  <a:lnTo>
                    <a:pt x="90" y="57"/>
                  </a:lnTo>
                  <a:lnTo>
                    <a:pt x="92" y="59"/>
                  </a:lnTo>
                  <a:lnTo>
                    <a:pt x="91" y="60"/>
                  </a:lnTo>
                  <a:lnTo>
                    <a:pt x="90" y="60"/>
                  </a:lnTo>
                  <a:lnTo>
                    <a:pt x="91" y="63"/>
                  </a:lnTo>
                  <a:lnTo>
                    <a:pt x="90" y="64"/>
                  </a:lnTo>
                  <a:lnTo>
                    <a:pt x="91" y="69"/>
                  </a:lnTo>
                  <a:lnTo>
                    <a:pt x="93" y="71"/>
                  </a:lnTo>
                  <a:lnTo>
                    <a:pt x="92" y="72"/>
                  </a:lnTo>
                  <a:lnTo>
                    <a:pt x="93" y="75"/>
                  </a:lnTo>
                  <a:lnTo>
                    <a:pt x="95" y="77"/>
                  </a:lnTo>
                  <a:lnTo>
                    <a:pt x="96" y="77"/>
                  </a:lnTo>
                  <a:lnTo>
                    <a:pt x="101" y="79"/>
                  </a:lnTo>
                  <a:lnTo>
                    <a:pt x="102" y="84"/>
                  </a:lnTo>
                  <a:lnTo>
                    <a:pt x="105" y="85"/>
                  </a:lnTo>
                  <a:lnTo>
                    <a:pt x="111" y="85"/>
                  </a:lnTo>
                  <a:lnTo>
                    <a:pt x="121" y="78"/>
                  </a:lnTo>
                  <a:lnTo>
                    <a:pt x="125" y="79"/>
                  </a:lnTo>
                  <a:lnTo>
                    <a:pt x="139" y="72"/>
                  </a:lnTo>
                  <a:lnTo>
                    <a:pt x="141" y="72"/>
                  </a:lnTo>
                  <a:lnTo>
                    <a:pt x="146" y="71"/>
                  </a:lnTo>
                  <a:lnTo>
                    <a:pt x="150" y="76"/>
                  </a:lnTo>
                  <a:lnTo>
                    <a:pt x="153" y="77"/>
                  </a:lnTo>
                  <a:lnTo>
                    <a:pt x="173" y="71"/>
                  </a:lnTo>
                  <a:lnTo>
                    <a:pt x="176" y="70"/>
                  </a:lnTo>
                  <a:lnTo>
                    <a:pt x="176" y="63"/>
                  </a:lnTo>
                  <a:lnTo>
                    <a:pt x="185" y="61"/>
                  </a:lnTo>
                  <a:lnTo>
                    <a:pt x="187" y="58"/>
                  </a:lnTo>
                  <a:lnTo>
                    <a:pt x="193" y="46"/>
                  </a:lnTo>
                  <a:lnTo>
                    <a:pt x="211" y="33"/>
                  </a:lnTo>
                  <a:lnTo>
                    <a:pt x="210" y="28"/>
                  </a:lnTo>
                  <a:lnTo>
                    <a:pt x="221" y="17"/>
                  </a:lnTo>
                  <a:lnTo>
                    <a:pt x="221" y="15"/>
                  </a:lnTo>
                  <a:lnTo>
                    <a:pt x="219" y="12"/>
                  </a:lnTo>
                  <a:lnTo>
                    <a:pt x="222" y="9"/>
                  </a:lnTo>
                  <a:lnTo>
                    <a:pt x="230" y="0"/>
                  </a:lnTo>
                  <a:lnTo>
                    <a:pt x="234" y="0"/>
                  </a:lnTo>
                  <a:lnTo>
                    <a:pt x="233" y="6"/>
                  </a:lnTo>
                  <a:lnTo>
                    <a:pt x="23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3" name="Freeform 1082"/>
            <p:cNvSpPr>
              <a:spLocks noChangeAspect="1"/>
            </p:cNvSpPr>
            <p:nvPr/>
          </p:nvSpPr>
          <p:spPr bwMode="auto">
            <a:xfrm>
              <a:off x="3122" y="2647"/>
              <a:ext cx="168" cy="229"/>
            </a:xfrm>
            <a:custGeom>
              <a:avLst/>
              <a:gdLst>
                <a:gd name="T0" fmla="*/ 1 w 335"/>
                <a:gd name="T1" fmla="*/ 0 h 458"/>
                <a:gd name="T2" fmla="*/ 1 w 335"/>
                <a:gd name="T3" fmla="*/ 1 h 458"/>
                <a:gd name="T4" fmla="*/ 1 w 335"/>
                <a:gd name="T5" fmla="*/ 1 h 458"/>
                <a:gd name="T6" fmla="*/ 1 w 335"/>
                <a:gd name="T7" fmla="*/ 1 h 458"/>
                <a:gd name="T8" fmla="*/ 1 w 335"/>
                <a:gd name="T9" fmla="*/ 1 h 458"/>
                <a:gd name="T10" fmla="*/ 1 w 335"/>
                <a:gd name="T11" fmla="*/ 1 h 458"/>
                <a:gd name="T12" fmla="*/ 1 w 335"/>
                <a:gd name="T13" fmla="*/ 1 h 458"/>
                <a:gd name="T14" fmla="*/ 1 w 335"/>
                <a:gd name="T15" fmla="*/ 1 h 458"/>
                <a:gd name="T16" fmla="*/ 1 w 335"/>
                <a:gd name="T17" fmla="*/ 1 h 458"/>
                <a:gd name="T18" fmla="*/ 1 w 335"/>
                <a:gd name="T19" fmla="*/ 1 h 458"/>
                <a:gd name="T20" fmla="*/ 1 w 335"/>
                <a:gd name="T21" fmla="*/ 1 h 458"/>
                <a:gd name="T22" fmla="*/ 1 w 335"/>
                <a:gd name="T23" fmla="*/ 1 h 458"/>
                <a:gd name="T24" fmla="*/ 1 w 335"/>
                <a:gd name="T25" fmla="*/ 1 h 458"/>
                <a:gd name="T26" fmla="*/ 1 w 335"/>
                <a:gd name="T27" fmla="*/ 1 h 458"/>
                <a:gd name="T28" fmla="*/ 1 w 335"/>
                <a:gd name="T29" fmla="*/ 1 h 458"/>
                <a:gd name="T30" fmla="*/ 1 w 335"/>
                <a:gd name="T31" fmla="*/ 1 h 458"/>
                <a:gd name="T32" fmla="*/ 1 w 335"/>
                <a:gd name="T33" fmla="*/ 1 h 458"/>
                <a:gd name="T34" fmla="*/ 1 w 335"/>
                <a:gd name="T35" fmla="*/ 1 h 458"/>
                <a:gd name="T36" fmla="*/ 1 w 335"/>
                <a:gd name="T37" fmla="*/ 1 h 458"/>
                <a:gd name="T38" fmla="*/ 1 w 335"/>
                <a:gd name="T39" fmla="*/ 1 h 458"/>
                <a:gd name="T40" fmla="*/ 1 w 335"/>
                <a:gd name="T41" fmla="*/ 1 h 458"/>
                <a:gd name="T42" fmla="*/ 1 w 335"/>
                <a:gd name="T43" fmla="*/ 1 h 458"/>
                <a:gd name="T44" fmla="*/ 1 w 335"/>
                <a:gd name="T45" fmla="*/ 1 h 458"/>
                <a:gd name="T46" fmla="*/ 1 w 335"/>
                <a:gd name="T47" fmla="*/ 1 h 458"/>
                <a:gd name="T48" fmla="*/ 1 w 335"/>
                <a:gd name="T49" fmla="*/ 1 h 458"/>
                <a:gd name="T50" fmla="*/ 1 w 335"/>
                <a:gd name="T51" fmla="*/ 1 h 458"/>
                <a:gd name="T52" fmla="*/ 1 w 335"/>
                <a:gd name="T53" fmla="*/ 1 h 458"/>
                <a:gd name="T54" fmla="*/ 1 w 335"/>
                <a:gd name="T55" fmla="*/ 1 h 458"/>
                <a:gd name="T56" fmla="*/ 1 w 335"/>
                <a:gd name="T57" fmla="*/ 1 h 458"/>
                <a:gd name="T58" fmla="*/ 1 w 335"/>
                <a:gd name="T59" fmla="*/ 1 h 458"/>
                <a:gd name="T60" fmla="*/ 1 w 335"/>
                <a:gd name="T61" fmla="*/ 1 h 458"/>
                <a:gd name="T62" fmla="*/ 1 w 335"/>
                <a:gd name="T63" fmla="*/ 1 h 458"/>
                <a:gd name="T64" fmla="*/ 1 w 335"/>
                <a:gd name="T65" fmla="*/ 1 h 458"/>
                <a:gd name="T66" fmla="*/ 1 w 335"/>
                <a:gd name="T67" fmla="*/ 1 h 458"/>
                <a:gd name="T68" fmla="*/ 1 w 335"/>
                <a:gd name="T69" fmla="*/ 1 h 458"/>
                <a:gd name="T70" fmla="*/ 1 w 335"/>
                <a:gd name="T71" fmla="*/ 1 h 458"/>
                <a:gd name="T72" fmla="*/ 1 w 335"/>
                <a:gd name="T73" fmla="*/ 1 h 458"/>
                <a:gd name="T74" fmla="*/ 1 w 335"/>
                <a:gd name="T75" fmla="*/ 1 h 458"/>
                <a:gd name="T76" fmla="*/ 1 w 335"/>
                <a:gd name="T77" fmla="*/ 1 h 458"/>
                <a:gd name="T78" fmla="*/ 1 w 335"/>
                <a:gd name="T79" fmla="*/ 1 h 458"/>
                <a:gd name="T80" fmla="*/ 1 w 335"/>
                <a:gd name="T81" fmla="*/ 1 h 458"/>
                <a:gd name="T82" fmla="*/ 1 w 335"/>
                <a:gd name="T83" fmla="*/ 1 h 458"/>
                <a:gd name="T84" fmla="*/ 1 w 335"/>
                <a:gd name="T85" fmla="*/ 1 h 458"/>
                <a:gd name="T86" fmla="*/ 1 w 335"/>
                <a:gd name="T87" fmla="*/ 1 h 458"/>
                <a:gd name="T88" fmla="*/ 1 w 335"/>
                <a:gd name="T89" fmla="*/ 1 h 458"/>
                <a:gd name="T90" fmla="*/ 1 w 335"/>
                <a:gd name="T91" fmla="*/ 1 h 458"/>
                <a:gd name="T92" fmla="*/ 1 w 335"/>
                <a:gd name="T93" fmla="*/ 1 h 458"/>
                <a:gd name="T94" fmla="*/ 1 w 335"/>
                <a:gd name="T95" fmla="*/ 1 h 458"/>
                <a:gd name="T96" fmla="*/ 1 w 335"/>
                <a:gd name="T97" fmla="*/ 1 h 458"/>
                <a:gd name="T98" fmla="*/ 1 w 335"/>
                <a:gd name="T99" fmla="*/ 1 h 458"/>
                <a:gd name="T100" fmla="*/ 1 w 335"/>
                <a:gd name="T101" fmla="*/ 1 h 458"/>
                <a:gd name="T102" fmla="*/ 1 w 335"/>
                <a:gd name="T103" fmla="*/ 1 h 458"/>
                <a:gd name="T104" fmla="*/ 1 w 335"/>
                <a:gd name="T105" fmla="*/ 1 h 458"/>
                <a:gd name="T106" fmla="*/ 1 w 335"/>
                <a:gd name="T107" fmla="*/ 1 h 458"/>
                <a:gd name="T108" fmla="*/ 1 w 335"/>
                <a:gd name="T109" fmla="*/ 1 h 458"/>
                <a:gd name="T110" fmla="*/ 1 w 335"/>
                <a:gd name="T111" fmla="*/ 1 h 458"/>
                <a:gd name="T112" fmla="*/ 1 w 335"/>
                <a:gd name="T113" fmla="*/ 1 h 4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35" h="458">
                  <a:moveTo>
                    <a:pt x="109" y="21"/>
                  </a:moveTo>
                  <a:lnTo>
                    <a:pt x="110" y="17"/>
                  </a:lnTo>
                  <a:lnTo>
                    <a:pt x="123" y="18"/>
                  </a:lnTo>
                  <a:lnTo>
                    <a:pt x="138" y="23"/>
                  </a:lnTo>
                  <a:lnTo>
                    <a:pt x="141" y="21"/>
                  </a:lnTo>
                  <a:lnTo>
                    <a:pt x="150" y="3"/>
                  </a:lnTo>
                  <a:lnTo>
                    <a:pt x="153" y="0"/>
                  </a:lnTo>
                  <a:lnTo>
                    <a:pt x="173" y="17"/>
                  </a:lnTo>
                  <a:lnTo>
                    <a:pt x="179" y="16"/>
                  </a:lnTo>
                  <a:lnTo>
                    <a:pt x="180" y="20"/>
                  </a:lnTo>
                  <a:lnTo>
                    <a:pt x="177" y="24"/>
                  </a:lnTo>
                  <a:lnTo>
                    <a:pt x="177" y="32"/>
                  </a:lnTo>
                  <a:lnTo>
                    <a:pt x="180" y="35"/>
                  </a:lnTo>
                  <a:lnTo>
                    <a:pt x="177" y="45"/>
                  </a:lnTo>
                  <a:lnTo>
                    <a:pt x="177" y="50"/>
                  </a:lnTo>
                  <a:lnTo>
                    <a:pt x="180" y="59"/>
                  </a:lnTo>
                  <a:lnTo>
                    <a:pt x="181" y="59"/>
                  </a:lnTo>
                  <a:lnTo>
                    <a:pt x="181" y="63"/>
                  </a:lnTo>
                  <a:lnTo>
                    <a:pt x="180" y="65"/>
                  </a:lnTo>
                  <a:lnTo>
                    <a:pt x="181" y="66"/>
                  </a:lnTo>
                  <a:lnTo>
                    <a:pt x="182" y="68"/>
                  </a:lnTo>
                  <a:lnTo>
                    <a:pt x="183" y="69"/>
                  </a:lnTo>
                  <a:lnTo>
                    <a:pt x="191" y="70"/>
                  </a:lnTo>
                  <a:lnTo>
                    <a:pt x="193" y="75"/>
                  </a:lnTo>
                  <a:lnTo>
                    <a:pt x="197" y="83"/>
                  </a:lnTo>
                  <a:lnTo>
                    <a:pt x="200" y="86"/>
                  </a:lnTo>
                  <a:lnTo>
                    <a:pt x="213" y="75"/>
                  </a:lnTo>
                  <a:lnTo>
                    <a:pt x="207" y="68"/>
                  </a:lnTo>
                  <a:lnTo>
                    <a:pt x="209" y="64"/>
                  </a:lnTo>
                  <a:lnTo>
                    <a:pt x="211" y="63"/>
                  </a:lnTo>
                  <a:lnTo>
                    <a:pt x="211" y="58"/>
                  </a:lnTo>
                  <a:lnTo>
                    <a:pt x="212" y="52"/>
                  </a:lnTo>
                  <a:lnTo>
                    <a:pt x="213" y="46"/>
                  </a:lnTo>
                  <a:lnTo>
                    <a:pt x="218" y="44"/>
                  </a:lnTo>
                  <a:lnTo>
                    <a:pt x="227" y="46"/>
                  </a:lnTo>
                  <a:lnTo>
                    <a:pt x="239" y="41"/>
                  </a:lnTo>
                  <a:lnTo>
                    <a:pt x="241" y="41"/>
                  </a:lnTo>
                  <a:lnTo>
                    <a:pt x="243" y="41"/>
                  </a:lnTo>
                  <a:lnTo>
                    <a:pt x="243" y="42"/>
                  </a:lnTo>
                  <a:lnTo>
                    <a:pt x="248" y="42"/>
                  </a:lnTo>
                  <a:lnTo>
                    <a:pt x="252" y="44"/>
                  </a:lnTo>
                  <a:lnTo>
                    <a:pt x="253" y="45"/>
                  </a:lnTo>
                  <a:lnTo>
                    <a:pt x="255" y="51"/>
                  </a:lnTo>
                  <a:lnTo>
                    <a:pt x="258" y="53"/>
                  </a:lnTo>
                  <a:lnTo>
                    <a:pt x="259" y="51"/>
                  </a:lnTo>
                  <a:lnTo>
                    <a:pt x="261" y="53"/>
                  </a:lnTo>
                  <a:lnTo>
                    <a:pt x="263" y="54"/>
                  </a:lnTo>
                  <a:lnTo>
                    <a:pt x="265" y="54"/>
                  </a:lnTo>
                  <a:lnTo>
                    <a:pt x="266" y="53"/>
                  </a:lnTo>
                  <a:lnTo>
                    <a:pt x="264" y="48"/>
                  </a:lnTo>
                  <a:lnTo>
                    <a:pt x="265" y="48"/>
                  </a:lnTo>
                  <a:lnTo>
                    <a:pt x="267" y="50"/>
                  </a:lnTo>
                  <a:lnTo>
                    <a:pt x="269" y="50"/>
                  </a:lnTo>
                  <a:lnTo>
                    <a:pt x="271" y="51"/>
                  </a:lnTo>
                  <a:lnTo>
                    <a:pt x="272" y="52"/>
                  </a:lnTo>
                  <a:lnTo>
                    <a:pt x="270" y="54"/>
                  </a:lnTo>
                  <a:lnTo>
                    <a:pt x="269" y="57"/>
                  </a:lnTo>
                  <a:lnTo>
                    <a:pt x="272" y="58"/>
                  </a:lnTo>
                  <a:lnTo>
                    <a:pt x="275" y="58"/>
                  </a:lnTo>
                  <a:lnTo>
                    <a:pt x="275" y="57"/>
                  </a:lnTo>
                  <a:lnTo>
                    <a:pt x="273" y="54"/>
                  </a:lnTo>
                  <a:lnTo>
                    <a:pt x="275" y="53"/>
                  </a:lnTo>
                  <a:lnTo>
                    <a:pt x="276" y="53"/>
                  </a:lnTo>
                  <a:lnTo>
                    <a:pt x="279" y="59"/>
                  </a:lnTo>
                  <a:lnTo>
                    <a:pt x="279" y="60"/>
                  </a:lnTo>
                  <a:lnTo>
                    <a:pt x="278" y="59"/>
                  </a:lnTo>
                  <a:lnTo>
                    <a:pt x="277" y="59"/>
                  </a:lnTo>
                  <a:lnTo>
                    <a:pt x="278" y="62"/>
                  </a:lnTo>
                  <a:lnTo>
                    <a:pt x="282" y="64"/>
                  </a:lnTo>
                  <a:lnTo>
                    <a:pt x="285" y="70"/>
                  </a:lnTo>
                  <a:lnTo>
                    <a:pt x="284" y="72"/>
                  </a:lnTo>
                  <a:lnTo>
                    <a:pt x="287" y="74"/>
                  </a:lnTo>
                  <a:lnTo>
                    <a:pt x="285" y="75"/>
                  </a:lnTo>
                  <a:lnTo>
                    <a:pt x="285" y="76"/>
                  </a:lnTo>
                  <a:lnTo>
                    <a:pt x="287" y="77"/>
                  </a:lnTo>
                  <a:lnTo>
                    <a:pt x="288" y="77"/>
                  </a:lnTo>
                  <a:lnTo>
                    <a:pt x="290" y="80"/>
                  </a:lnTo>
                  <a:lnTo>
                    <a:pt x="289" y="81"/>
                  </a:lnTo>
                  <a:lnTo>
                    <a:pt x="288" y="78"/>
                  </a:lnTo>
                  <a:lnTo>
                    <a:pt x="287" y="78"/>
                  </a:lnTo>
                  <a:lnTo>
                    <a:pt x="287" y="81"/>
                  </a:lnTo>
                  <a:lnTo>
                    <a:pt x="288" y="83"/>
                  </a:lnTo>
                  <a:lnTo>
                    <a:pt x="289" y="83"/>
                  </a:lnTo>
                  <a:lnTo>
                    <a:pt x="293" y="84"/>
                  </a:lnTo>
                  <a:lnTo>
                    <a:pt x="294" y="87"/>
                  </a:lnTo>
                  <a:lnTo>
                    <a:pt x="291" y="88"/>
                  </a:lnTo>
                  <a:lnTo>
                    <a:pt x="294" y="89"/>
                  </a:lnTo>
                  <a:lnTo>
                    <a:pt x="293" y="92"/>
                  </a:lnTo>
                  <a:lnTo>
                    <a:pt x="294" y="93"/>
                  </a:lnTo>
                  <a:lnTo>
                    <a:pt x="294" y="92"/>
                  </a:lnTo>
                  <a:lnTo>
                    <a:pt x="295" y="92"/>
                  </a:lnTo>
                  <a:lnTo>
                    <a:pt x="299" y="94"/>
                  </a:lnTo>
                  <a:lnTo>
                    <a:pt x="297" y="96"/>
                  </a:lnTo>
                  <a:lnTo>
                    <a:pt x="299" y="98"/>
                  </a:lnTo>
                  <a:lnTo>
                    <a:pt x="297" y="99"/>
                  </a:lnTo>
                  <a:lnTo>
                    <a:pt x="297" y="100"/>
                  </a:lnTo>
                  <a:lnTo>
                    <a:pt x="300" y="101"/>
                  </a:lnTo>
                  <a:lnTo>
                    <a:pt x="301" y="104"/>
                  </a:lnTo>
                  <a:lnTo>
                    <a:pt x="300" y="104"/>
                  </a:lnTo>
                  <a:lnTo>
                    <a:pt x="301" y="107"/>
                  </a:lnTo>
                  <a:lnTo>
                    <a:pt x="307" y="122"/>
                  </a:lnTo>
                  <a:lnTo>
                    <a:pt x="312" y="129"/>
                  </a:lnTo>
                  <a:lnTo>
                    <a:pt x="317" y="143"/>
                  </a:lnTo>
                  <a:lnTo>
                    <a:pt x="320" y="148"/>
                  </a:lnTo>
                  <a:lnTo>
                    <a:pt x="325" y="159"/>
                  </a:lnTo>
                  <a:lnTo>
                    <a:pt x="330" y="174"/>
                  </a:lnTo>
                  <a:lnTo>
                    <a:pt x="331" y="185"/>
                  </a:lnTo>
                  <a:lnTo>
                    <a:pt x="335" y="196"/>
                  </a:lnTo>
                  <a:lnTo>
                    <a:pt x="335" y="204"/>
                  </a:lnTo>
                  <a:lnTo>
                    <a:pt x="333" y="209"/>
                  </a:lnTo>
                  <a:lnTo>
                    <a:pt x="335" y="218"/>
                  </a:lnTo>
                  <a:lnTo>
                    <a:pt x="333" y="224"/>
                  </a:lnTo>
                  <a:lnTo>
                    <a:pt x="332" y="227"/>
                  </a:lnTo>
                  <a:lnTo>
                    <a:pt x="331" y="239"/>
                  </a:lnTo>
                  <a:lnTo>
                    <a:pt x="329" y="243"/>
                  </a:lnTo>
                  <a:lnTo>
                    <a:pt x="325" y="243"/>
                  </a:lnTo>
                  <a:lnTo>
                    <a:pt x="324" y="243"/>
                  </a:lnTo>
                  <a:lnTo>
                    <a:pt x="323" y="240"/>
                  </a:lnTo>
                  <a:lnTo>
                    <a:pt x="321" y="242"/>
                  </a:lnTo>
                  <a:lnTo>
                    <a:pt x="321" y="243"/>
                  </a:lnTo>
                  <a:lnTo>
                    <a:pt x="317" y="244"/>
                  </a:lnTo>
                  <a:lnTo>
                    <a:pt x="315" y="246"/>
                  </a:lnTo>
                  <a:lnTo>
                    <a:pt x="313" y="248"/>
                  </a:lnTo>
                  <a:lnTo>
                    <a:pt x="312" y="251"/>
                  </a:lnTo>
                  <a:lnTo>
                    <a:pt x="307" y="254"/>
                  </a:lnTo>
                  <a:lnTo>
                    <a:pt x="306" y="256"/>
                  </a:lnTo>
                  <a:lnTo>
                    <a:pt x="302" y="257"/>
                  </a:lnTo>
                  <a:lnTo>
                    <a:pt x="301" y="261"/>
                  </a:lnTo>
                  <a:lnTo>
                    <a:pt x="300" y="262"/>
                  </a:lnTo>
                  <a:lnTo>
                    <a:pt x="295" y="266"/>
                  </a:lnTo>
                  <a:lnTo>
                    <a:pt x="294" y="267"/>
                  </a:lnTo>
                  <a:lnTo>
                    <a:pt x="293" y="268"/>
                  </a:lnTo>
                  <a:lnTo>
                    <a:pt x="291" y="269"/>
                  </a:lnTo>
                  <a:lnTo>
                    <a:pt x="288" y="272"/>
                  </a:lnTo>
                  <a:lnTo>
                    <a:pt x="287" y="274"/>
                  </a:lnTo>
                  <a:lnTo>
                    <a:pt x="285" y="274"/>
                  </a:lnTo>
                  <a:lnTo>
                    <a:pt x="281" y="279"/>
                  </a:lnTo>
                  <a:lnTo>
                    <a:pt x="278" y="280"/>
                  </a:lnTo>
                  <a:lnTo>
                    <a:pt x="273" y="286"/>
                  </a:lnTo>
                  <a:lnTo>
                    <a:pt x="271" y="287"/>
                  </a:lnTo>
                  <a:lnTo>
                    <a:pt x="271" y="288"/>
                  </a:lnTo>
                  <a:lnTo>
                    <a:pt x="267" y="292"/>
                  </a:lnTo>
                  <a:lnTo>
                    <a:pt x="267" y="294"/>
                  </a:lnTo>
                  <a:lnTo>
                    <a:pt x="263" y="299"/>
                  </a:lnTo>
                  <a:lnTo>
                    <a:pt x="259" y="306"/>
                  </a:lnTo>
                  <a:lnTo>
                    <a:pt x="257" y="309"/>
                  </a:lnTo>
                  <a:lnTo>
                    <a:pt x="255" y="314"/>
                  </a:lnTo>
                  <a:lnTo>
                    <a:pt x="253" y="317"/>
                  </a:lnTo>
                  <a:lnTo>
                    <a:pt x="254" y="320"/>
                  </a:lnTo>
                  <a:lnTo>
                    <a:pt x="254" y="321"/>
                  </a:lnTo>
                  <a:lnTo>
                    <a:pt x="243" y="324"/>
                  </a:lnTo>
                  <a:lnTo>
                    <a:pt x="242" y="323"/>
                  </a:lnTo>
                  <a:lnTo>
                    <a:pt x="241" y="324"/>
                  </a:lnTo>
                  <a:lnTo>
                    <a:pt x="241" y="326"/>
                  </a:lnTo>
                  <a:lnTo>
                    <a:pt x="239" y="327"/>
                  </a:lnTo>
                  <a:lnTo>
                    <a:pt x="242" y="329"/>
                  </a:lnTo>
                  <a:lnTo>
                    <a:pt x="240" y="333"/>
                  </a:lnTo>
                  <a:lnTo>
                    <a:pt x="234" y="338"/>
                  </a:lnTo>
                  <a:lnTo>
                    <a:pt x="239" y="338"/>
                  </a:lnTo>
                  <a:lnTo>
                    <a:pt x="242" y="336"/>
                  </a:lnTo>
                  <a:lnTo>
                    <a:pt x="247" y="336"/>
                  </a:lnTo>
                  <a:lnTo>
                    <a:pt x="247" y="335"/>
                  </a:lnTo>
                  <a:lnTo>
                    <a:pt x="248" y="335"/>
                  </a:lnTo>
                  <a:lnTo>
                    <a:pt x="249" y="336"/>
                  </a:lnTo>
                  <a:lnTo>
                    <a:pt x="252" y="336"/>
                  </a:lnTo>
                  <a:lnTo>
                    <a:pt x="260" y="339"/>
                  </a:lnTo>
                  <a:lnTo>
                    <a:pt x="264" y="339"/>
                  </a:lnTo>
                  <a:lnTo>
                    <a:pt x="270" y="341"/>
                  </a:lnTo>
                  <a:lnTo>
                    <a:pt x="273" y="341"/>
                  </a:lnTo>
                  <a:lnTo>
                    <a:pt x="273" y="344"/>
                  </a:lnTo>
                  <a:lnTo>
                    <a:pt x="277" y="344"/>
                  </a:lnTo>
                  <a:lnTo>
                    <a:pt x="277" y="345"/>
                  </a:lnTo>
                  <a:lnTo>
                    <a:pt x="282" y="347"/>
                  </a:lnTo>
                  <a:lnTo>
                    <a:pt x="283" y="348"/>
                  </a:lnTo>
                  <a:lnTo>
                    <a:pt x="283" y="353"/>
                  </a:lnTo>
                  <a:lnTo>
                    <a:pt x="287" y="354"/>
                  </a:lnTo>
                  <a:lnTo>
                    <a:pt x="289" y="359"/>
                  </a:lnTo>
                  <a:lnTo>
                    <a:pt x="289" y="362"/>
                  </a:lnTo>
                  <a:lnTo>
                    <a:pt x="294" y="370"/>
                  </a:lnTo>
                  <a:lnTo>
                    <a:pt x="295" y="374"/>
                  </a:lnTo>
                  <a:lnTo>
                    <a:pt x="301" y="375"/>
                  </a:lnTo>
                  <a:lnTo>
                    <a:pt x="308" y="378"/>
                  </a:lnTo>
                  <a:lnTo>
                    <a:pt x="308" y="386"/>
                  </a:lnTo>
                  <a:lnTo>
                    <a:pt x="307" y="390"/>
                  </a:lnTo>
                  <a:lnTo>
                    <a:pt x="307" y="393"/>
                  </a:lnTo>
                  <a:lnTo>
                    <a:pt x="312" y="396"/>
                  </a:lnTo>
                  <a:lnTo>
                    <a:pt x="289" y="414"/>
                  </a:lnTo>
                  <a:lnTo>
                    <a:pt x="285" y="413"/>
                  </a:lnTo>
                  <a:lnTo>
                    <a:pt x="282" y="410"/>
                  </a:lnTo>
                  <a:lnTo>
                    <a:pt x="276" y="411"/>
                  </a:lnTo>
                  <a:lnTo>
                    <a:pt x="272" y="413"/>
                  </a:lnTo>
                  <a:lnTo>
                    <a:pt x="270" y="416"/>
                  </a:lnTo>
                  <a:lnTo>
                    <a:pt x="265" y="418"/>
                  </a:lnTo>
                  <a:lnTo>
                    <a:pt x="251" y="419"/>
                  </a:lnTo>
                  <a:lnTo>
                    <a:pt x="248" y="423"/>
                  </a:lnTo>
                  <a:lnTo>
                    <a:pt x="247" y="437"/>
                  </a:lnTo>
                  <a:lnTo>
                    <a:pt x="239" y="446"/>
                  </a:lnTo>
                  <a:lnTo>
                    <a:pt x="234" y="447"/>
                  </a:lnTo>
                  <a:lnTo>
                    <a:pt x="227" y="448"/>
                  </a:lnTo>
                  <a:lnTo>
                    <a:pt x="224" y="448"/>
                  </a:lnTo>
                  <a:lnTo>
                    <a:pt x="224" y="446"/>
                  </a:lnTo>
                  <a:lnTo>
                    <a:pt x="222" y="443"/>
                  </a:lnTo>
                  <a:lnTo>
                    <a:pt x="218" y="443"/>
                  </a:lnTo>
                  <a:lnTo>
                    <a:pt x="215" y="444"/>
                  </a:lnTo>
                  <a:lnTo>
                    <a:pt x="211" y="444"/>
                  </a:lnTo>
                  <a:lnTo>
                    <a:pt x="210" y="447"/>
                  </a:lnTo>
                  <a:lnTo>
                    <a:pt x="205" y="444"/>
                  </a:lnTo>
                  <a:lnTo>
                    <a:pt x="194" y="450"/>
                  </a:lnTo>
                  <a:lnTo>
                    <a:pt x="192" y="453"/>
                  </a:lnTo>
                  <a:lnTo>
                    <a:pt x="183" y="450"/>
                  </a:lnTo>
                  <a:lnTo>
                    <a:pt x="180" y="453"/>
                  </a:lnTo>
                  <a:lnTo>
                    <a:pt x="177" y="449"/>
                  </a:lnTo>
                  <a:lnTo>
                    <a:pt x="173" y="447"/>
                  </a:lnTo>
                  <a:lnTo>
                    <a:pt x="169" y="446"/>
                  </a:lnTo>
                  <a:lnTo>
                    <a:pt x="167" y="447"/>
                  </a:lnTo>
                  <a:lnTo>
                    <a:pt x="162" y="450"/>
                  </a:lnTo>
                  <a:lnTo>
                    <a:pt x="157" y="453"/>
                  </a:lnTo>
                  <a:lnTo>
                    <a:pt x="156" y="452"/>
                  </a:lnTo>
                  <a:lnTo>
                    <a:pt x="155" y="450"/>
                  </a:lnTo>
                  <a:lnTo>
                    <a:pt x="152" y="448"/>
                  </a:lnTo>
                  <a:lnTo>
                    <a:pt x="152" y="447"/>
                  </a:lnTo>
                  <a:lnTo>
                    <a:pt x="149" y="443"/>
                  </a:lnTo>
                  <a:lnTo>
                    <a:pt x="147" y="443"/>
                  </a:lnTo>
                  <a:lnTo>
                    <a:pt x="146" y="443"/>
                  </a:lnTo>
                  <a:lnTo>
                    <a:pt x="140" y="442"/>
                  </a:lnTo>
                  <a:lnTo>
                    <a:pt x="139" y="444"/>
                  </a:lnTo>
                  <a:lnTo>
                    <a:pt x="135" y="448"/>
                  </a:lnTo>
                  <a:lnTo>
                    <a:pt x="121" y="453"/>
                  </a:lnTo>
                  <a:lnTo>
                    <a:pt x="114" y="454"/>
                  </a:lnTo>
                  <a:lnTo>
                    <a:pt x="109" y="454"/>
                  </a:lnTo>
                  <a:lnTo>
                    <a:pt x="108" y="454"/>
                  </a:lnTo>
                  <a:lnTo>
                    <a:pt x="107" y="454"/>
                  </a:lnTo>
                  <a:lnTo>
                    <a:pt x="99" y="450"/>
                  </a:lnTo>
                  <a:lnTo>
                    <a:pt x="96" y="452"/>
                  </a:lnTo>
                  <a:lnTo>
                    <a:pt x="96" y="455"/>
                  </a:lnTo>
                  <a:lnTo>
                    <a:pt x="93" y="458"/>
                  </a:lnTo>
                  <a:lnTo>
                    <a:pt x="91" y="454"/>
                  </a:lnTo>
                  <a:lnTo>
                    <a:pt x="91" y="452"/>
                  </a:lnTo>
                  <a:lnTo>
                    <a:pt x="92" y="448"/>
                  </a:lnTo>
                  <a:lnTo>
                    <a:pt x="107" y="441"/>
                  </a:lnTo>
                  <a:lnTo>
                    <a:pt x="110" y="436"/>
                  </a:lnTo>
                  <a:lnTo>
                    <a:pt x="111" y="430"/>
                  </a:lnTo>
                  <a:lnTo>
                    <a:pt x="104" y="426"/>
                  </a:lnTo>
                  <a:lnTo>
                    <a:pt x="96" y="425"/>
                  </a:lnTo>
                  <a:lnTo>
                    <a:pt x="90" y="426"/>
                  </a:lnTo>
                  <a:lnTo>
                    <a:pt x="87" y="423"/>
                  </a:lnTo>
                  <a:lnTo>
                    <a:pt x="85" y="420"/>
                  </a:lnTo>
                  <a:lnTo>
                    <a:pt x="79" y="419"/>
                  </a:lnTo>
                  <a:lnTo>
                    <a:pt x="79" y="414"/>
                  </a:lnTo>
                  <a:lnTo>
                    <a:pt x="78" y="412"/>
                  </a:lnTo>
                  <a:lnTo>
                    <a:pt x="69" y="406"/>
                  </a:lnTo>
                  <a:lnTo>
                    <a:pt x="67" y="405"/>
                  </a:lnTo>
                  <a:lnTo>
                    <a:pt x="62" y="406"/>
                  </a:lnTo>
                  <a:lnTo>
                    <a:pt x="59" y="402"/>
                  </a:lnTo>
                  <a:lnTo>
                    <a:pt x="55" y="402"/>
                  </a:lnTo>
                  <a:lnTo>
                    <a:pt x="50" y="404"/>
                  </a:lnTo>
                  <a:lnTo>
                    <a:pt x="42" y="404"/>
                  </a:lnTo>
                  <a:lnTo>
                    <a:pt x="39" y="394"/>
                  </a:lnTo>
                  <a:lnTo>
                    <a:pt x="41" y="390"/>
                  </a:lnTo>
                  <a:lnTo>
                    <a:pt x="41" y="388"/>
                  </a:lnTo>
                  <a:lnTo>
                    <a:pt x="38" y="386"/>
                  </a:lnTo>
                  <a:lnTo>
                    <a:pt x="38" y="381"/>
                  </a:lnTo>
                  <a:lnTo>
                    <a:pt x="38" y="377"/>
                  </a:lnTo>
                  <a:lnTo>
                    <a:pt x="30" y="360"/>
                  </a:lnTo>
                  <a:lnTo>
                    <a:pt x="23" y="350"/>
                  </a:lnTo>
                  <a:lnTo>
                    <a:pt x="23" y="345"/>
                  </a:lnTo>
                  <a:lnTo>
                    <a:pt x="20" y="342"/>
                  </a:lnTo>
                  <a:lnTo>
                    <a:pt x="17" y="341"/>
                  </a:lnTo>
                  <a:lnTo>
                    <a:pt x="15" y="339"/>
                  </a:lnTo>
                  <a:lnTo>
                    <a:pt x="17" y="335"/>
                  </a:lnTo>
                  <a:lnTo>
                    <a:pt x="13" y="333"/>
                  </a:lnTo>
                  <a:lnTo>
                    <a:pt x="14" y="318"/>
                  </a:lnTo>
                  <a:lnTo>
                    <a:pt x="18" y="312"/>
                  </a:lnTo>
                  <a:lnTo>
                    <a:pt x="14" y="309"/>
                  </a:lnTo>
                  <a:lnTo>
                    <a:pt x="11" y="305"/>
                  </a:lnTo>
                  <a:lnTo>
                    <a:pt x="12" y="299"/>
                  </a:lnTo>
                  <a:lnTo>
                    <a:pt x="6" y="282"/>
                  </a:lnTo>
                  <a:lnTo>
                    <a:pt x="9" y="275"/>
                  </a:lnTo>
                  <a:lnTo>
                    <a:pt x="15" y="275"/>
                  </a:lnTo>
                  <a:lnTo>
                    <a:pt x="15" y="272"/>
                  </a:lnTo>
                  <a:lnTo>
                    <a:pt x="17" y="266"/>
                  </a:lnTo>
                  <a:lnTo>
                    <a:pt x="18" y="262"/>
                  </a:lnTo>
                  <a:lnTo>
                    <a:pt x="20" y="261"/>
                  </a:lnTo>
                  <a:lnTo>
                    <a:pt x="27" y="257"/>
                  </a:lnTo>
                  <a:lnTo>
                    <a:pt x="29" y="256"/>
                  </a:lnTo>
                  <a:lnTo>
                    <a:pt x="31" y="255"/>
                  </a:lnTo>
                  <a:lnTo>
                    <a:pt x="32" y="254"/>
                  </a:lnTo>
                  <a:lnTo>
                    <a:pt x="33" y="250"/>
                  </a:lnTo>
                  <a:lnTo>
                    <a:pt x="33" y="249"/>
                  </a:lnTo>
                  <a:lnTo>
                    <a:pt x="31" y="245"/>
                  </a:lnTo>
                  <a:lnTo>
                    <a:pt x="27" y="243"/>
                  </a:lnTo>
                  <a:lnTo>
                    <a:pt x="27" y="240"/>
                  </a:lnTo>
                  <a:lnTo>
                    <a:pt x="29" y="237"/>
                  </a:lnTo>
                  <a:lnTo>
                    <a:pt x="30" y="232"/>
                  </a:lnTo>
                  <a:lnTo>
                    <a:pt x="26" y="230"/>
                  </a:lnTo>
                  <a:lnTo>
                    <a:pt x="26" y="225"/>
                  </a:lnTo>
                  <a:lnTo>
                    <a:pt x="29" y="222"/>
                  </a:lnTo>
                  <a:lnTo>
                    <a:pt x="30" y="216"/>
                  </a:lnTo>
                  <a:lnTo>
                    <a:pt x="30" y="204"/>
                  </a:lnTo>
                  <a:lnTo>
                    <a:pt x="20" y="202"/>
                  </a:lnTo>
                  <a:lnTo>
                    <a:pt x="19" y="200"/>
                  </a:lnTo>
                  <a:lnTo>
                    <a:pt x="27" y="189"/>
                  </a:lnTo>
                  <a:lnTo>
                    <a:pt x="31" y="189"/>
                  </a:lnTo>
                  <a:lnTo>
                    <a:pt x="35" y="185"/>
                  </a:lnTo>
                  <a:lnTo>
                    <a:pt x="41" y="184"/>
                  </a:lnTo>
                  <a:lnTo>
                    <a:pt x="44" y="182"/>
                  </a:lnTo>
                  <a:lnTo>
                    <a:pt x="45" y="177"/>
                  </a:lnTo>
                  <a:lnTo>
                    <a:pt x="51" y="171"/>
                  </a:lnTo>
                  <a:lnTo>
                    <a:pt x="51" y="167"/>
                  </a:lnTo>
                  <a:lnTo>
                    <a:pt x="49" y="165"/>
                  </a:lnTo>
                  <a:lnTo>
                    <a:pt x="45" y="164"/>
                  </a:lnTo>
                  <a:lnTo>
                    <a:pt x="44" y="165"/>
                  </a:lnTo>
                  <a:lnTo>
                    <a:pt x="44" y="168"/>
                  </a:lnTo>
                  <a:lnTo>
                    <a:pt x="44" y="171"/>
                  </a:lnTo>
                  <a:lnTo>
                    <a:pt x="44" y="173"/>
                  </a:lnTo>
                  <a:lnTo>
                    <a:pt x="41" y="170"/>
                  </a:lnTo>
                  <a:lnTo>
                    <a:pt x="36" y="167"/>
                  </a:lnTo>
                  <a:lnTo>
                    <a:pt x="27" y="167"/>
                  </a:lnTo>
                  <a:lnTo>
                    <a:pt x="25" y="171"/>
                  </a:lnTo>
                  <a:lnTo>
                    <a:pt x="20" y="172"/>
                  </a:lnTo>
                  <a:lnTo>
                    <a:pt x="15" y="171"/>
                  </a:lnTo>
                  <a:lnTo>
                    <a:pt x="11" y="170"/>
                  </a:lnTo>
                  <a:lnTo>
                    <a:pt x="11" y="166"/>
                  </a:lnTo>
                  <a:lnTo>
                    <a:pt x="13" y="166"/>
                  </a:lnTo>
                  <a:lnTo>
                    <a:pt x="12" y="162"/>
                  </a:lnTo>
                  <a:lnTo>
                    <a:pt x="14" y="159"/>
                  </a:lnTo>
                  <a:lnTo>
                    <a:pt x="14" y="156"/>
                  </a:lnTo>
                  <a:lnTo>
                    <a:pt x="12" y="153"/>
                  </a:lnTo>
                  <a:lnTo>
                    <a:pt x="12" y="149"/>
                  </a:lnTo>
                  <a:lnTo>
                    <a:pt x="14" y="148"/>
                  </a:lnTo>
                  <a:lnTo>
                    <a:pt x="14" y="144"/>
                  </a:lnTo>
                  <a:lnTo>
                    <a:pt x="15" y="144"/>
                  </a:lnTo>
                  <a:lnTo>
                    <a:pt x="17" y="147"/>
                  </a:lnTo>
                  <a:lnTo>
                    <a:pt x="19" y="147"/>
                  </a:lnTo>
                  <a:lnTo>
                    <a:pt x="19" y="146"/>
                  </a:lnTo>
                  <a:lnTo>
                    <a:pt x="19" y="142"/>
                  </a:lnTo>
                  <a:lnTo>
                    <a:pt x="18" y="138"/>
                  </a:lnTo>
                  <a:lnTo>
                    <a:pt x="18" y="135"/>
                  </a:lnTo>
                  <a:lnTo>
                    <a:pt x="19" y="132"/>
                  </a:lnTo>
                  <a:lnTo>
                    <a:pt x="15" y="131"/>
                  </a:lnTo>
                  <a:lnTo>
                    <a:pt x="15" y="129"/>
                  </a:lnTo>
                  <a:lnTo>
                    <a:pt x="17" y="126"/>
                  </a:lnTo>
                  <a:lnTo>
                    <a:pt x="17" y="124"/>
                  </a:lnTo>
                  <a:lnTo>
                    <a:pt x="15" y="122"/>
                  </a:lnTo>
                  <a:lnTo>
                    <a:pt x="15" y="120"/>
                  </a:lnTo>
                  <a:lnTo>
                    <a:pt x="17" y="118"/>
                  </a:lnTo>
                  <a:lnTo>
                    <a:pt x="15" y="117"/>
                  </a:lnTo>
                  <a:lnTo>
                    <a:pt x="13" y="113"/>
                  </a:lnTo>
                  <a:lnTo>
                    <a:pt x="11" y="114"/>
                  </a:lnTo>
                  <a:lnTo>
                    <a:pt x="8" y="113"/>
                  </a:lnTo>
                  <a:lnTo>
                    <a:pt x="8" y="111"/>
                  </a:lnTo>
                  <a:lnTo>
                    <a:pt x="9" y="108"/>
                  </a:lnTo>
                  <a:lnTo>
                    <a:pt x="12" y="106"/>
                  </a:lnTo>
                  <a:lnTo>
                    <a:pt x="11" y="105"/>
                  </a:lnTo>
                  <a:lnTo>
                    <a:pt x="8" y="102"/>
                  </a:lnTo>
                  <a:lnTo>
                    <a:pt x="12" y="100"/>
                  </a:lnTo>
                  <a:lnTo>
                    <a:pt x="12" y="99"/>
                  </a:lnTo>
                  <a:lnTo>
                    <a:pt x="8" y="92"/>
                  </a:lnTo>
                  <a:lnTo>
                    <a:pt x="8" y="89"/>
                  </a:lnTo>
                  <a:lnTo>
                    <a:pt x="5" y="88"/>
                  </a:lnTo>
                  <a:lnTo>
                    <a:pt x="1" y="83"/>
                  </a:lnTo>
                  <a:lnTo>
                    <a:pt x="0" y="78"/>
                  </a:lnTo>
                  <a:lnTo>
                    <a:pt x="0" y="77"/>
                  </a:lnTo>
                  <a:lnTo>
                    <a:pt x="2" y="75"/>
                  </a:lnTo>
                  <a:lnTo>
                    <a:pt x="6" y="70"/>
                  </a:lnTo>
                  <a:lnTo>
                    <a:pt x="9" y="66"/>
                  </a:lnTo>
                  <a:lnTo>
                    <a:pt x="11" y="59"/>
                  </a:lnTo>
                  <a:lnTo>
                    <a:pt x="13" y="58"/>
                  </a:lnTo>
                  <a:lnTo>
                    <a:pt x="13" y="54"/>
                  </a:lnTo>
                  <a:lnTo>
                    <a:pt x="15" y="48"/>
                  </a:lnTo>
                  <a:lnTo>
                    <a:pt x="19" y="48"/>
                  </a:lnTo>
                  <a:lnTo>
                    <a:pt x="21" y="44"/>
                  </a:lnTo>
                  <a:lnTo>
                    <a:pt x="21" y="41"/>
                  </a:lnTo>
                  <a:lnTo>
                    <a:pt x="26" y="41"/>
                  </a:lnTo>
                  <a:lnTo>
                    <a:pt x="45" y="45"/>
                  </a:lnTo>
                  <a:lnTo>
                    <a:pt x="59" y="46"/>
                  </a:lnTo>
                  <a:lnTo>
                    <a:pt x="56" y="48"/>
                  </a:lnTo>
                  <a:lnTo>
                    <a:pt x="57" y="56"/>
                  </a:lnTo>
                  <a:lnTo>
                    <a:pt x="55" y="60"/>
                  </a:lnTo>
                  <a:lnTo>
                    <a:pt x="54" y="65"/>
                  </a:lnTo>
                  <a:lnTo>
                    <a:pt x="55" y="69"/>
                  </a:lnTo>
                  <a:lnTo>
                    <a:pt x="59" y="72"/>
                  </a:lnTo>
                  <a:lnTo>
                    <a:pt x="69" y="74"/>
                  </a:lnTo>
                  <a:lnTo>
                    <a:pt x="75" y="71"/>
                  </a:lnTo>
                  <a:lnTo>
                    <a:pt x="78" y="69"/>
                  </a:lnTo>
                  <a:lnTo>
                    <a:pt x="91" y="66"/>
                  </a:lnTo>
                  <a:lnTo>
                    <a:pt x="98" y="64"/>
                  </a:lnTo>
                  <a:lnTo>
                    <a:pt x="98" y="62"/>
                  </a:lnTo>
                  <a:lnTo>
                    <a:pt x="95" y="58"/>
                  </a:lnTo>
                  <a:lnTo>
                    <a:pt x="96" y="51"/>
                  </a:lnTo>
                  <a:lnTo>
                    <a:pt x="93" y="47"/>
                  </a:lnTo>
                  <a:lnTo>
                    <a:pt x="101" y="45"/>
                  </a:lnTo>
                  <a:lnTo>
                    <a:pt x="105" y="45"/>
                  </a:lnTo>
                  <a:lnTo>
                    <a:pt x="120" y="41"/>
                  </a:lnTo>
                  <a:lnTo>
                    <a:pt x="121" y="41"/>
                  </a:lnTo>
                  <a:lnTo>
                    <a:pt x="122" y="40"/>
                  </a:lnTo>
                  <a:lnTo>
                    <a:pt x="120" y="35"/>
                  </a:lnTo>
                  <a:lnTo>
                    <a:pt x="116" y="34"/>
                  </a:lnTo>
                  <a:lnTo>
                    <a:pt x="114" y="30"/>
                  </a:lnTo>
                  <a:lnTo>
                    <a:pt x="108" y="32"/>
                  </a:lnTo>
                  <a:lnTo>
                    <a:pt x="97" y="32"/>
                  </a:lnTo>
                  <a:lnTo>
                    <a:pt x="96" y="29"/>
                  </a:lnTo>
                  <a:lnTo>
                    <a:pt x="109"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4" name="Freeform 1083"/>
            <p:cNvSpPr>
              <a:spLocks noChangeAspect="1"/>
            </p:cNvSpPr>
            <p:nvPr/>
          </p:nvSpPr>
          <p:spPr bwMode="auto">
            <a:xfrm>
              <a:off x="2882" y="2420"/>
              <a:ext cx="330" cy="223"/>
            </a:xfrm>
            <a:custGeom>
              <a:avLst/>
              <a:gdLst>
                <a:gd name="T0" fmla="*/ 1 w 660"/>
                <a:gd name="T1" fmla="*/ 1 h 446"/>
                <a:gd name="T2" fmla="*/ 1 w 660"/>
                <a:gd name="T3" fmla="*/ 1 h 446"/>
                <a:gd name="T4" fmla="*/ 1 w 660"/>
                <a:gd name="T5" fmla="*/ 1 h 446"/>
                <a:gd name="T6" fmla="*/ 1 w 660"/>
                <a:gd name="T7" fmla="*/ 1 h 446"/>
                <a:gd name="T8" fmla="*/ 1 w 660"/>
                <a:gd name="T9" fmla="*/ 1 h 446"/>
                <a:gd name="T10" fmla="*/ 1 w 660"/>
                <a:gd name="T11" fmla="*/ 1 h 446"/>
                <a:gd name="T12" fmla="*/ 1 w 660"/>
                <a:gd name="T13" fmla="*/ 1 h 446"/>
                <a:gd name="T14" fmla="*/ 1 w 660"/>
                <a:gd name="T15" fmla="*/ 1 h 446"/>
                <a:gd name="T16" fmla="*/ 1 w 660"/>
                <a:gd name="T17" fmla="*/ 1 h 446"/>
                <a:gd name="T18" fmla="*/ 1 w 660"/>
                <a:gd name="T19" fmla="*/ 1 h 446"/>
                <a:gd name="T20" fmla="*/ 1 w 660"/>
                <a:gd name="T21" fmla="*/ 1 h 446"/>
                <a:gd name="T22" fmla="*/ 1 w 660"/>
                <a:gd name="T23" fmla="*/ 1 h 446"/>
                <a:gd name="T24" fmla="*/ 1 w 660"/>
                <a:gd name="T25" fmla="*/ 0 h 446"/>
                <a:gd name="T26" fmla="*/ 1 w 660"/>
                <a:gd name="T27" fmla="*/ 1 h 446"/>
                <a:gd name="T28" fmla="*/ 1 w 660"/>
                <a:gd name="T29" fmla="*/ 1 h 446"/>
                <a:gd name="T30" fmla="*/ 1 w 660"/>
                <a:gd name="T31" fmla="*/ 1 h 446"/>
                <a:gd name="T32" fmla="*/ 1 w 660"/>
                <a:gd name="T33" fmla="*/ 1 h 446"/>
                <a:gd name="T34" fmla="*/ 1 w 660"/>
                <a:gd name="T35" fmla="*/ 1 h 446"/>
                <a:gd name="T36" fmla="*/ 1 w 660"/>
                <a:gd name="T37" fmla="*/ 1 h 446"/>
                <a:gd name="T38" fmla="*/ 1 w 660"/>
                <a:gd name="T39" fmla="*/ 1 h 446"/>
                <a:gd name="T40" fmla="*/ 1 w 660"/>
                <a:gd name="T41" fmla="*/ 1 h 446"/>
                <a:gd name="T42" fmla="*/ 1 w 660"/>
                <a:gd name="T43" fmla="*/ 1 h 446"/>
                <a:gd name="T44" fmla="*/ 1 w 660"/>
                <a:gd name="T45" fmla="*/ 1 h 446"/>
                <a:gd name="T46" fmla="*/ 1 w 660"/>
                <a:gd name="T47" fmla="*/ 1 h 446"/>
                <a:gd name="T48" fmla="*/ 1 w 660"/>
                <a:gd name="T49" fmla="*/ 1 h 446"/>
                <a:gd name="T50" fmla="*/ 1 w 660"/>
                <a:gd name="T51" fmla="*/ 1 h 446"/>
                <a:gd name="T52" fmla="*/ 1 w 660"/>
                <a:gd name="T53" fmla="*/ 1 h 446"/>
                <a:gd name="T54" fmla="*/ 1 w 660"/>
                <a:gd name="T55" fmla="*/ 1 h 446"/>
                <a:gd name="T56" fmla="*/ 1 w 660"/>
                <a:gd name="T57" fmla="*/ 1 h 446"/>
                <a:gd name="T58" fmla="*/ 1 w 660"/>
                <a:gd name="T59" fmla="*/ 1 h 446"/>
                <a:gd name="T60" fmla="*/ 1 w 660"/>
                <a:gd name="T61" fmla="*/ 1 h 446"/>
                <a:gd name="T62" fmla="*/ 1 w 660"/>
                <a:gd name="T63" fmla="*/ 1 h 446"/>
                <a:gd name="T64" fmla="*/ 1 w 660"/>
                <a:gd name="T65" fmla="*/ 1 h 446"/>
                <a:gd name="T66" fmla="*/ 1 w 660"/>
                <a:gd name="T67" fmla="*/ 1 h 446"/>
                <a:gd name="T68" fmla="*/ 1 w 660"/>
                <a:gd name="T69" fmla="*/ 1 h 446"/>
                <a:gd name="T70" fmla="*/ 1 w 660"/>
                <a:gd name="T71" fmla="*/ 1 h 446"/>
                <a:gd name="T72" fmla="*/ 1 w 660"/>
                <a:gd name="T73" fmla="*/ 1 h 446"/>
                <a:gd name="T74" fmla="*/ 1 w 660"/>
                <a:gd name="T75" fmla="*/ 1 h 446"/>
                <a:gd name="T76" fmla="*/ 1 w 660"/>
                <a:gd name="T77" fmla="*/ 1 h 446"/>
                <a:gd name="T78" fmla="*/ 1 w 660"/>
                <a:gd name="T79" fmla="*/ 1 h 446"/>
                <a:gd name="T80" fmla="*/ 1 w 660"/>
                <a:gd name="T81" fmla="*/ 1 h 446"/>
                <a:gd name="T82" fmla="*/ 1 w 660"/>
                <a:gd name="T83" fmla="*/ 1 h 446"/>
                <a:gd name="T84" fmla="*/ 1 w 660"/>
                <a:gd name="T85" fmla="*/ 1 h 446"/>
                <a:gd name="T86" fmla="*/ 1 w 660"/>
                <a:gd name="T87" fmla="*/ 1 h 446"/>
                <a:gd name="T88" fmla="*/ 1 w 660"/>
                <a:gd name="T89" fmla="*/ 1 h 446"/>
                <a:gd name="T90" fmla="*/ 1 w 660"/>
                <a:gd name="T91" fmla="*/ 1 h 446"/>
                <a:gd name="T92" fmla="*/ 1 w 660"/>
                <a:gd name="T93" fmla="*/ 1 h 446"/>
                <a:gd name="T94" fmla="*/ 1 w 660"/>
                <a:gd name="T95" fmla="*/ 1 h 446"/>
                <a:gd name="T96" fmla="*/ 1 w 660"/>
                <a:gd name="T97" fmla="*/ 1 h 446"/>
                <a:gd name="T98" fmla="*/ 1 w 660"/>
                <a:gd name="T99" fmla="*/ 1 h 446"/>
                <a:gd name="T100" fmla="*/ 1 w 660"/>
                <a:gd name="T101" fmla="*/ 1 h 446"/>
                <a:gd name="T102" fmla="*/ 1 w 660"/>
                <a:gd name="T103" fmla="*/ 1 h 446"/>
                <a:gd name="T104" fmla="*/ 1 w 660"/>
                <a:gd name="T105" fmla="*/ 1 h 446"/>
                <a:gd name="T106" fmla="*/ 1 w 660"/>
                <a:gd name="T107" fmla="*/ 1 h 446"/>
                <a:gd name="T108" fmla="*/ 1 w 660"/>
                <a:gd name="T109" fmla="*/ 1 h 446"/>
                <a:gd name="T110" fmla="*/ 1 w 660"/>
                <a:gd name="T111" fmla="*/ 1 h 446"/>
                <a:gd name="T112" fmla="*/ 1 w 660"/>
                <a:gd name="T113" fmla="*/ 1 h 446"/>
                <a:gd name="T114" fmla="*/ 1 w 660"/>
                <a:gd name="T115" fmla="*/ 1 h 446"/>
                <a:gd name="T116" fmla="*/ 1 w 660"/>
                <a:gd name="T117" fmla="*/ 1 h 446"/>
                <a:gd name="T118" fmla="*/ 1 w 660"/>
                <a:gd name="T119" fmla="*/ 1 h 446"/>
                <a:gd name="T120" fmla="*/ 1 w 660"/>
                <a:gd name="T121" fmla="*/ 1 h 446"/>
                <a:gd name="T122" fmla="*/ 1 w 660"/>
                <a:gd name="T123" fmla="*/ 1 h 4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0" h="446">
                  <a:moveTo>
                    <a:pt x="241" y="6"/>
                  </a:moveTo>
                  <a:lnTo>
                    <a:pt x="242" y="7"/>
                  </a:lnTo>
                  <a:lnTo>
                    <a:pt x="246" y="7"/>
                  </a:lnTo>
                  <a:lnTo>
                    <a:pt x="249" y="8"/>
                  </a:lnTo>
                  <a:lnTo>
                    <a:pt x="252" y="8"/>
                  </a:lnTo>
                  <a:lnTo>
                    <a:pt x="255" y="8"/>
                  </a:lnTo>
                  <a:lnTo>
                    <a:pt x="257" y="9"/>
                  </a:lnTo>
                  <a:lnTo>
                    <a:pt x="257" y="12"/>
                  </a:lnTo>
                  <a:lnTo>
                    <a:pt x="263" y="13"/>
                  </a:lnTo>
                  <a:lnTo>
                    <a:pt x="264" y="14"/>
                  </a:lnTo>
                  <a:lnTo>
                    <a:pt x="263" y="16"/>
                  </a:lnTo>
                  <a:lnTo>
                    <a:pt x="261" y="16"/>
                  </a:lnTo>
                  <a:lnTo>
                    <a:pt x="261" y="18"/>
                  </a:lnTo>
                  <a:lnTo>
                    <a:pt x="265" y="19"/>
                  </a:lnTo>
                  <a:lnTo>
                    <a:pt x="266" y="18"/>
                  </a:lnTo>
                  <a:lnTo>
                    <a:pt x="269" y="15"/>
                  </a:lnTo>
                  <a:lnTo>
                    <a:pt x="270" y="15"/>
                  </a:lnTo>
                  <a:lnTo>
                    <a:pt x="272" y="16"/>
                  </a:lnTo>
                  <a:lnTo>
                    <a:pt x="271" y="19"/>
                  </a:lnTo>
                  <a:lnTo>
                    <a:pt x="272" y="20"/>
                  </a:lnTo>
                  <a:lnTo>
                    <a:pt x="276" y="19"/>
                  </a:lnTo>
                  <a:lnTo>
                    <a:pt x="277" y="20"/>
                  </a:lnTo>
                  <a:lnTo>
                    <a:pt x="277" y="21"/>
                  </a:lnTo>
                  <a:lnTo>
                    <a:pt x="275" y="22"/>
                  </a:lnTo>
                  <a:lnTo>
                    <a:pt x="276" y="24"/>
                  </a:lnTo>
                  <a:lnTo>
                    <a:pt x="278" y="22"/>
                  </a:lnTo>
                  <a:lnTo>
                    <a:pt x="278" y="24"/>
                  </a:lnTo>
                  <a:lnTo>
                    <a:pt x="277" y="26"/>
                  </a:lnTo>
                  <a:lnTo>
                    <a:pt x="277" y="27"/>
                  </a:lnTo>
                  <a:lnTo>
                    <a:pt x="279" y="30"/>
                  </a:lnTo>
                  <a:lnTo>
                    <a:pt x="283" y="32"/>
                  </a:lnTo>
                  <a:lnTo>
                    <a:pt x="285" y="34"/>
                  </a:lnTo>
                  <a:lnTo>
                    <a:pt x="287" y="38"/>
                  </a:lnTo>
                  <a:lnTo>
                    <a:pt x="291" y="40"/>
                  </a:lnTo>
                  <a:lnTo>
                    <a:pt x="294" y="39"/>
                  </a:lnTo>
                  <a:lnTo>
                    <a:pt x="294" y="38"/>
                  </a:lnTo>
                  <a:lnTo>
                    <a:pt x="291" y="37"/>
                  </a:lnTo>
                  <a:lnTo>
                    <a:pt x="291" y="34"/>
                  </a:lnTo>
                  <a:lnTo>
                    <a:pt x="291" y="33"/>
                  </a:lnTo>
                  <a:lnTo>
                    <a:pt x="295" y="32"/>
                  </a:lnTo>
                  <a:lnTo>
                    <a:pt x="296" y="33"/>
                  </a:lnTo>
                  <a:lnTo>
                    <a:pt x="295" y="37"/>
                  </a:lnTo>
                  <a:lnTo>
                    <a:pt x="296" y="38"/>
                  </a:lnTo>
                  <a:lnTo>
                    <a:pt x="300" y="32"/>
                  </a:lnTo>
                  <a:lnTo>
                    <a:pt x="302" y="32"/>
                  </a:lnTo>
                  <a:lnTo>
                    <a:pt x="303" y="32"/>
                  </a:lnTo>
                  <a:lnTo>
                    <a:pt x="300" y="37"/>
                  </a:lnTo>
                  <a:lnTo>
                    <a:pt x="303" y="38"/>
                  </a:lnTo>
                  <a:lnTo>
                    <a:pt x="306" y="37"/>
                  </a:lnTo>
                  <a:lnTo>
                    <a:pt x="307" y="38"/>
                  </a:lnTo>
                  <a:lnTo>
                    <a:pt x="307" y="39"/>
                  </a:lnTo>
                  <a:lnTo>
                    <a:pt x="308" y="42"/>
                  </a:lnTo>
                  <a:lnTo>
                    <a:pt x="308" y="43"/>
                  </a:lnTo>
                  <a:lnTo>
                    <a:pt x="308" y="45"/>
                  </a:lnTo>
                  <a:lnTo>
                    <a:pt x="311" y="49"/>
                  </a:lnTo>
                  <a:lnTo>
                    <a:pt x="312" y="48"/>
                  </a:lnTo>
                  <a:lnTo>
                    <a:pt x="312" y="49"/>
                  </a:lnTo>
                  <a:lnTo>
                    <a:pt x="312" y="48"/>
                  </a:lnTo>
                  <a:lnTo>
                    <a:pt x="312" y="43"/>
                  </a:lnTo>
                  <a:lnTo>
                    <a:pt x="312" y="42"/>
                  </a:lnTo>
                  <a:lnTo>
                    <a:pt x="311" y="38"/>
                  </a:lnTo>
                  <a:lnTo>
                    <a:pt x="309" y="36"/>
                  </a:lnTo>
                  <a:lnTo>
                    <a:pt x="311" y="33"/>
                  </a:lnTo>
                  <a:lnTo>
                    <a:pt x="311" y="31"/>
                  </a:lnTo>
                  <a:lnTo>
                    <a:pt x="312" y="30"/>
                  </a:lnTo>
                  <a:lnTo>
                    <a:pt x="311" y="28"/>
                  </a:lnTo>
                  <a:lnTo>
                    <a:pt x="307" y="26"/>
                  </a:lnTo>
                  <a:lnTo>
                    <a:pt x="307" y="25"/>
                  </a:lnTo>
                  <a:lnTo>
                    <a:pt x="312" y="24"/>
                  </a:lnTo>
                  <a:lnTo>
                    <a:pt x="314" y="27"/>
                  </a:lnTo>
                  <a:lnTo>
                    <a:pt x="317" y="31"/>
                  </a:lnTo>
                  <a:lnTo>
                    <a:pt x="320" y="33"/>
                  </a:lnTo>
                  <a:lnTo>
                    <a:pt x="320" y="34"/>
                  </a:lnTo>
                  <a:lnTo>
                    <a:pt x="319" y="34"/>
                  </a:lnTo>
                  <a:lnTo>
                    <a:pt x="319" y="36"/>
                  </a:lnTo>
                  <a:lnTo>
                    <a:pt x="323" y="37"/>
                  </a:lnTo>
                  <a:lnTo>
                    <a:pt x="325" y="36"/>
                  </a:lnTo>
                  <a:lnTo>
                    <a:pt x="325" y="30"/>
                  </a:lnTo>
                  <a:lnTo>
                    <a:pt x="326" y="28"/>
                  </a:lnTo>
                  <a:lnTo>
                    <a:pt x="327" y="30"/>
                  </a:lnTo>
                  <a:lnTo>
                    <a:pt x="329" y="32"/>
                  </a:lnTo>
                  <a:lnTo>
                    <a:pt x="332" y="32"/>
                  </a:lnTo>
                  <a:lnTo>
                    <a:pt x="332" y="30"/>
                  </a:lnTo>
                  <a:lnTo>
                    <a:pt x="335" y="32"/>
                  </a:lnTo>
                  <a:lnTo>
                    <a:pt x="333" y="36"/>
                  </a:lnTo>
                  <a:lnTo>
                    <a:pt x="337" y="40"/>
                  </a:lnTo>
                  <a:lnTo>
                    <a:pt x="339" y="42"/>
                  </a:lnTo>
                  <a:lnTo>
                    <a:pt x="341" y="40"/>
                  </a:lnTo>
                  <a:lnTo>
                    <a:pt x="345" y="45"/>
                  </a:lnTo>
                  <a:lnTo>
                    <a:pt x="349" y="40"/>
                  </a:lnTo>
                  <a:lnTo>
                    <a:pt x="354" y="39"/>
                  </a:lnTo>
                  <a:lnTo>
                    <a:pt x="354" y="37"/>
                  </a:lnTo>
                  <a:lnTo>
                    <a:pt x="355" y="38"/>
                  </a:lnTo>
                  <a:lnTo>
                    <a:pt x="356" y="36"/>
                  </a:lnTo>
                  <a:lnTo>
                    <a:pt x="359" y="34"/>
                  </a:lnTo>
                  <a:lnTo>
                    <a:pt x="359" y="33"/>
                  </a:lnTo>
                  <a:lnTo>
                    <a:pt x="362" y="33"/>
                  </a:lnTo>
                  <a:lnTo>
                    <a:pt x="366" y="33"/>
                  </a:lnTo>
                  <a:lnTo>
                    <a:pt x="366" y="26"/>
                  </a:lnTo>
                  <a:lnTo>
                    <a:pt x="372" y="25"/>
                  </a:lnTo>
                  <a:lnTo>
                    <a:pt x="373" y="22"/>
                  </a:lnTo>
                  <a:lnTo>
                    <a:pt x="375" y="22"/>
                  </a:lnTo>
                  <a:lnTo>
                    <a:pt x="378" y="24"/>
                  </a:lnTo>
                  <a:lnTo>
                    <a:pt x="405" y="30"/>
                  </a:lnTo>
                  <a:lnTo>
                    <a:pt x="410" y="26"/>
                  </a:lnTo>
                  <a:lnTo>
                    <a:pt x="415" y="27"/>
                  </a:lnTo>
                  <a:lnTo>
                    <a:pt x="421" y="30"/>
                  </a:lnTo>
                  <a:lnTo>
                    <a:pt x="423" y="28"/>
                  </a:lnTo>
                  <a:lnTo>
                    <a:pt x="423" y="30"/>
                  </a:lnTo>
                  <a:lnTo>
                    <a:pt x="426" y="30"/>
                  </a:lnTo>
                  <a:lnTo>
                    <a:pt x="428" y="31"/>
                  </a:lnTo>
                  <a:lnTo>
                    <a:pt x="429" y="28"/>
                  </a:lnTo>
                  <a:lnTo>
                    <a:pt x="439" y="27"/>
                  </a:lnTo>
                  <a:lnTo>
                    <a:pt x="446" y="30"/>
                  </a:lnTo>
                  <a:lnTo>
                    <a:pt x="452" y="33"/>
                  </a:lnTo>
                  <a:lnTo>
                    <a:pt x="462" y="32"/>
                  </a:lnTo>
                  <a:lnTo>
                    <a:pt x="468" y="31"/>
                  </a:lnTo>
                  <a:lnTo>
                    <a:pt x="476" y="34"/>
                  </a:lnTo>
                  <a:lnTo>
                    <a:pt x="480" y="34"/>
                  </a:lnTo>
                  <a:lnTo>
                    <a:pt x="479" y="26"/>
                  </a:lnTo>
                  <a:lnTo>
                    <a:pt x="479" y="22"/>
                  </a:lnTo>
                  <a:lnTo>
                    <a:pt x="480" y="19"/>
                  </a:lnTo>
                  <a:lnTo>
                    <a:pt x="479" y="16"/>
                  </a:lnTo>
                  <a:lnTo>
                    <a:pt x="479" y="15"/>
                  </a:lnTo>
                  <a:lnTo>
                    <a:pt x="483" y="8"/>
                  </a:lnTo>
                  <a:lnTo>
                    <a:pt x="488" y="6"/>
                  </a:lnTo>
                  <a:lnTo>
                    <a:pt x="489" y="3"/>
                  </a:lnTo>
                  <a:lnTo>
                    <a:pt x="492" y="3"/>
                  </a:lnTo>
                  <a:lnTo>
                    <a:pt x="493" y="0"/>
                  </a:lnTo>
                  <a:lnTo>
                    <a:pt x="494" y="0"/>
                  </a:lnTo>
                  <a:lnTo>
                    <a:pt x="497" y="1"/>
                  </a:lnTo>
                  <a:lnTo>
                    <a:pt x="499" y="1"/>
                  </a:lnTo>
                  <a:lnTo>
                    <a:pt x="499" y="2"/>
                  </a:lnTo>
                  <a:lnTo>
                    <a:pt x="500" y="3"/>
                  </a:lnTo>
                  <a:lnTo>
                    <a:pt x="501" y="7"/>
                  </a:lnTo>
                  <a:lnTo>
                    <a:pt x="505" y="8"/>
                  </a:lnTo>
                  <a:lnTo>
                    <a:pt x="506" y="12"/>
                  </a:lnTo>
                  <a:lnTo>
                    <a:pt x="505" y="13"/>
                  </a:lnTo>
                  <a:lnTo>
                    <a:pt x="509" y="15"/>
                  </a:lnTo>
                  <a:lnTo>
                    <a:pt x="511" y="15"/>
                  </a:lnTo>
                  <a:lnTo>
                    <a:pt x="513" y="14"/>
                  </a:lnTo>
                  <a:lnTo>
                    <a:pt x="515" y="14"/>
                  </a:lnTo>
                  <a:lnTo>
                    <a:pt x="515" y="13"/>
                  </a:lnTo>
                  <a:lnTo>
                    <a:pt x="516" y="13"/>
                  </a:lnTo>
                  <a:lnTo>
                    <a:pt x="517" y="13"/>
                  </a:lnTo>
                  <a:lnTo>
                    <a:pt x="518" y="15"/>
                  </a:lnTo>
                  <a:lnTo>
                    <a:pt x="521" y="18"/>
                  </a:lnTo>
                  <a:lnTo>
                    <a:pt x="523" y="19"/>
                  </a:lnTo>
                  <a:lnTo>
                    <a:pt x="527" y="22"/>
                  </a:lnTo>
                  <a:lnTo>
                    <a:pt x="528" y="24"/>
                  </a:lnTo>
                  <a:lnTo>
                    <a:pt x="527" y="25"/>
                  </a:lnTo>
                  <a:lnTo>
                    <a:pt x="527" y="26"/>
                  </a:lnTo>
                  <a:lnTo>
                    <a:pt x="531" y="30"/>
                  </a:lnTo>
                  <a:lnTo>
                    <a:pt x="537" y="31"/>
                  </a:lnTo>
                  <a:lnTo>
                    <a:pt x="543" y="33"/>
                  </a:lnTo>
                  <a:lnTo>
                    <a:pt x="542" y="34"/>
                  </a:lnTo>
                  <a:lnTo>
                    <a:pt x="545" y="33"/>
                  </a:lnTo>
                  <a:lnTo>
                    <a:pt x="548" y="34"/>
                  </a:lnTo>
                  <a:lnTo>
                    <a:pt x="549" y="34"/>
                  </a:lnTo>
                  <a:lnTo>
                    <a:pt x="551" y="37"/>
                  </a:lnTo>
                  <a:lnTo>
                    <a:pt x="555" y="38"/>
                  </a:lnTo>
                  <a:lnTo>
                    <a:pt x="557" y="40"/>
                  </a:lnTo>
                  <a:lnTo>
                    <a:pt x="559" y="46"/>
                  </a:lnTo>
                  <a:lnTo>
                    <a:pt x="563" y="48"/>
                  </a:lnTo>
                  <a:lnTo>
                    <a:pt x="565" y="51"/>
                  </a:lnTo>
                  <a:lnTo>
                    <a:pt x="569" y="54"/>
                  </a:lnTo>
                  <a:lnTo>
                    <a:pt x="569" y="56"/>
                  </a:lnTo>
                  <a:lnTo>
                    <a:pt x="565" y="60"/>
                  </a:lnTo>
                  <a:lnTo>
                    <a:pt x="565" y="63"/>
                  </a:lnTo>
                  <a:lnTo>
                    <a:pt x="566" y="66"/>
                  </a:lnTo>
                  <a:lnTo>
                    <a:pt x="570" y="70"/>
                  </a:lnTo>
                  <a:lnTo>
                    <a:pt x="572" y="72"/>
                  </a:lnTo>
                  <a:lnTo>
                    <a:pt x="573" y="73"/>
                  </a:lnTo>
                  <a:lnTo>
                    <a:pt x="576" y="73"/>
                  </a:lnTo>
                  <a:lnTo>
                    <a:pt x="582" y="79"/>
                  </a:lnTo>
                  <a:lnTo>
                    <a:pt x="587" y="87"/>
                  </a:lnTo>
                  <a:lnTo>
                    <a:pt x="588" y="90"/>
                  </a:lnTo>
                  <a:lnTo>
                    <a:pt x="589" y="96"/>
                  </a:lnTo>
                  <a:lnTo>
                    <a:pt x="591" y="98"/>
                  </a:lnTo>
                  <a:lnTo>
                    <a:pt x="593" y="102"/>
                  </a:lnTo>
                  <a:lnTo>
                    <a:pt x="593" y="105"/>
                  </a:lnTo>
                  <a:lnTo>
                    <a:pt x="595" y="105"/>
                  </a:lnTo>
                  <a:lnTo>
                    <a:pt x="596" y="108"/>
                  </a:lnTo>
                  <a:lnTo>
                    <a:pt x="596" y="110"/>
                  </a:lnTo>
                  <a:lnTo>
                    <a:pt x="596" y="112"/>
                  </a:lnTo>
                  <a:lnTo>
                    <a:pt x="596" y="115"/>
                  </a:lnTo>
                  <a:lnTo>
                    <a:pt x="596" y="117"/>
                  </a:lnTo>
                  <a:lnTo>
                    <a:pt x="597" y="120"/>
                  </a:lnTo>
                  <a:lnTo>
                    <a:pt x="600" y="122"/>
                  </a:lnTo>
                  <a:lnTo>
                    <a:pt x="599" y="124"/>
                  </a:lnTo>
                  <a:lnTo>
                    <a:pt x="600" y="128"/>
                  </a:lnTo>
                  <a:lnTo>
                    <a:pt x="602" y="130"/>
                  </a:lnTo>
                  <a:lnTo>
                    <a:pt x="605" y="129"/>
                  </a:lnTo>
                  <a:lnTo>
                    <a:pt x="606" y="129"/>
                  </a:lnTo>
                  <a:lnTo>
                    <a:pt x="605" y="132"/>
                  </a:lnTo>
                  <a:lnTo>
                    <a:pt x="602" y="133"/>
                  </a:lnTo>
                  <a:lnTo>
                    <a:pt x="602" y="135"/>
                  </a:lnTo>
                  <a:lnTo>
                    <a:pt x="603" y="138"/>
                  </a:lnTo>
                  <a:lnTo>
                    <a:pt x="603" y="139"/>
                  </a:lnTo>
                  <a:lnTo>
                    <a:pt x="606" y="141"/>
                  </a:lnTo>
                  <a:lnTo>
                    <a:pt x="608" y="142"/>
                  </a:lnTo>
                  <a:lnTo>
                    <a:pt x="608" y="145"/>
                  </a:lnTo>
                  <a:lnTo>
                    <a:pt x="611" y="146"/>
                  </a:lnTo>
                  <a:lnTo>
                    <a:pt x="611" y="147"/>
                  </a:lnTo>
                  <a:lnTo>
                    <a:pt x="611" y="150"/>
                  </a:lnTo>
                  <a:lnTo>
                    <a:pt x="615" y="152"/>
                  </a:lnTo>
                  <a:lnTo>
                    <a:pt x="618" y="152"/>
                  </a:lnTo>
                  <a:lnTo>
                    <a:pt x="621" y="154"/>
                  </a:lnTo>
                  <a:lnTo>
                    <a:pt x="625" y="157"/>
                  </a:lnTo>
                  <a:lnTo>
                    <a:pt x="626" y="158"/>
                  </a:lnTo>
                  <a:lnTo>
                    <a:pt x="636" y="163"/>
                  </a:lnTo>
                  <a:lnTo>
                    <a:pt x="638" y="163"/>
                  </a:lnTo>
                  <a:lnTo>
                    <a:pt x="639" y="164"/>
                  </a:lnTo>
                  <a:lnTo>
                    <a:pt x="638" y="164"/>
                  </a:lnTo>
                  <a:lnTo>
                    <a:pt x="636" y="164"/>
                  </a:lnTo>
                  <a:lnTo>
                    <a:pt x="635" y="164"/>
                  </a:lnTo>
                  <a:lnTo>
                    <a:pt x="633" y="165"/>
                  </a:lnTo>
                  <a:lnTo>
                    <a:pt x="633" y="170"/>
                  </a:lnTo>
                  <a:lnTo>
                    <a:pt x="635" y="176"/>
                  </a:lnTo>
                  <a:lnTo>
                    <a:pt x="637" y="181"/>
                  </a:lnTo>
                  <a:lnTo>
                    <a:pt x="641" y="184"/>
                  </a:lnTo>
                  <a:lnTo>
                    <a:pt x="647" y="189"/>
                  </a:lnTo>
                  <a:lnTo>
                    <a:pt x="653" y="192"/>
                  </a:lnTo>
                  <a:lnTo>
                    <a:pt x="660" y="194"/>
                  </a:lnTo>
                  <a:lnTo>
                    <a:pt x="659" y="194"/>
                  </a:lnTo>
                  <a:lnTo>
                    <a:pt x="657" y="199"/>
                  </a:lnTo>
                  <a:lnTo>
                    <a:pt x="655" y="205"/>
                  </a:lnTo>
                  <a:lnTo>
                    <a:pt x="653" y="205"/>
                  </a:lnTo>
                  <a:lnTo>
                    <a:pt x="645" y="202"/>
                  </a:lnTo>
                  <a:lnTo>
                    <a:pt x="641" y="201"/>
                  </a:lnTo>
                  <a:lnTo>
                    <a:pt x="629" y="204"/>
                  </a:lnTo>
                  <a:lnTo>
                    <a:pt x="627" y="199"/>
                  </a:lnTo>
                  <a:lnTo>
                    <a:pt x="624" y="199"/>
                  </a:lnTo>
                  <a:lnTo>
                    <a:pt x="623" y="196"/>
                  </a:lnTo>
                  <a:lnTo>
                    <a:pt x="614" y="196"/>
                  </a:lnTo>
                  <a:lnTo>
                    <a:pt x="612" y="193"/>
                  </a:lnTo>
                  <a:lnTo>
                    <a:pt x="603" y="194"/>
                  </a:lnTo>
                  <a:lnTo>
                    <a:pt x="607" y="190"/>
                  </a:lnTo>
                  <a:lnTo>
                    <a:pt x="600" y="184"/>
                  </a:lnTo>
                  <a:lnTo>
                    <a:pt x="593" y="184"/>
                  </a:lnTo>
                  <a:lnTo>
                    <a:pt x="591" y="189"/>
                  </a:lnTo>
                  <a:lnTo>
                    <a:pt x="589" y="190"/>
                  </a:lnTo>
                  <a:lnTo>
                    <a:pt x="593" y="198"/>
                  </a:lnTo>
                  <a:lnTo>
                    <a:pt x="593" y="202"/>
                  </a:lnTo>
                  <a:lnTo>
                    <a:pt x="589" y="206"/>
                  </a:lnTo>
                  <a:lnTo>
                    <a:pt x="589" y="210"/>
                  </a:lnTo>
                  <a:lnTo>
                    <a:pt x="572" y="222"/>
                  </a:lnTo>
                  <a:lnTo>
                    <a:pt x="569" y="226"/>
                  </a:lnTo>
                  <a:lnTo>
                    <a:pt x="557" y="224"/>
                  </a:lnTo>
                  <a:lnTo>
                    <a:pt x="548" y="226"/>
                  </a:lnTo>
                  <a:lnTo>
                    <a:pt x="547" y="231"/>
                  </a:lnTo>
                  <a:lnTo>
                    <a:pt x="540" y="237"/>
                  </a:lnTo>
                  <a:lnTo>
                    <a:pt x="529" y="241"/>
                  </a:lnTo>
                  <a:lnTo>
                    <a:pt x="531" y="243"/>
                  </a:lnTo>
                  <a:lnTo>
                    <a:pt x="530" y="247"/>
                  </a:lnTo>
                  <a:lnTo>
                    <a:pt x="525" y="247"/>
                  </a:lnTo>
                  <a:lnTo>
                    <a:pt x="523" y="249"/>
                  </a:lnTo>
                  <a:lnTo>
                    <a:pt x="522" y="262"/>
                  </a:lnTo>
                  <a:lnTo>
                    <a:pt x="519" y="264"/>
                  </a:lnTo>
                  <a:lnTo>
                    <a:pt x="513" y="260"/>
                  </a:lnTo>
                  <a:lnTo>
                    <a:pt x="512" y="260"/>
                  </a:lnTo>
                  <a:lnTo>
                    <a:pt x="510" y="253"/>
                  </a:lnTo>
                  <a:lnTo>
                    <a:pt x="505" y="255"/>
                  </a:lnTo>
                  <a:lnTo>
                    <a:pt x="492" y="259"/>
                  </a:lnTo>
                  <a:lnTo>
                    <a:pt x="491" y="258"/>
                  </a:lnTo>
                  <a:lnTo>
                    <a:pt x="485" y="260"/>
                  </a:lnTo>
                  <a:lnTo>
                    <a:pt x="476" y="262"/>
                  </a:lnTo>
                  <a:lnTo>
                    <a:pt x="464" y="265"/>
                  </a:lnTo>
                  <a:lnTo>
                    <a:pt x="462" y="266"/>
                  </a:lnTo>
                  <a:lnTo>
                    <a:pt x="461" y="266"/>
                  </a:lnTo>
                  <a:lnTo>
                    <a:pt x="458" y="266"/>
                  </a:lnTo>
                  <a:lnTo>
                    <a:pt x="453" y="272"/>
                  </a:lnTo>
                  <a:lnTo>
                    <a:pt x="452" y="277"/>
                  </a:lnTo>
                  <a:lnTo>
                    <a:pt x="451" y="279"/>
                  </a:lnTo>
                  <a:lnTo>
                    <a:pt x="451" y="282"/>
                  </a:lnTo>
                  <a:lnTo>
                    <a:pt x="455" y="284"/>
                  </a:lnTo>
                  <a:lnTo>
                    <a:pt x="453" y="286"/>
                  </a:lnTo>
                  <a:lnTo>
                    <a:pt x="452" y="289"/>
                  </a:lnTo>
                  <a:lnTo>
                    <a:pt x="453" y="290"/>
                  </a:lnTo>
                  <a:lnTo>
                    <a:pt x="452" y="294"/>
                  </a:lnTo>
                  <a:lnTo>
                    <a:pt x="453" y="297"/>
                  </a:lnTo>
                  <a:lnTo>
                    <a:pt x="452" y="300"/>
                  </a:lnTo>
                  <a:lnTo>
                    <a:pt x="453" y="301"/>
                  </a:lnTo>
                  <a:lnTo>
                    <a:pt x="453" y="303"/>
                  </a:lnTo>
                  <a:lnTo>
                    <a:pt x="452" y="303"/>
                  </a:lnTo>
                  <a:lnTo>
                    <a:pt x="451" y="303"/>
                  </a:lnTo>
                  <a:lnTo>
                    <a:pt x="451" y="309"/>
                  </a:lnTo>
                  <a:lnTo>
                    <a:pt x="449" y="310"/>
                  </a:lnTo>
                  <a:lnTo>
                    <a:pt x="449" y="314"/>
                  </a:lnTo>
                  <a:lnTo>
                    <a:pt x="446" y="316"/>
                  </a:lnTo>
                  <a:lnTo>
                    <a:pt x="453" y="316"/>
                  </a:lnTo>
                  <a:lnTo>
                    <a:pt x="453" y="322"/>
                  </a:lnTo>
                  <a:lnTo>
                    <a:pt x="450" y="324"/>
                  </a:lnTo>
                  <a:lnTo>
                    <a:pt x="450" y="325"/>
                  </a:lnTo>
                  <a:lnTo>
                    <a:pt x="449" y="325"/>
                  </a:lnTo>
                  <a:lnTo>
                    <a:pt x="449" y="328"/>
                  </a:lnTo>
                  <a:lnTo>
                    <a:pt x="446" y="331"/>
                  </a:lnTo>
                  <a:lnTo>
                    <a:pt x="446" y="332"/>
                  </a:lnTo>
                  <a:lnTo>
                    <a:pt x="449" y="334"/>
                  </a:lnTo>
                  <a:lnTo>
                    <a:pt x="446" y="337"/>
                  </a:lnTo>
                  <a:lnTo>
                    <a:pt x="446" y="340"/>
                  </a:lnTo>
                  <a:lnTo>
                    <a:pt x="447" y="343"/>
                  </a:lnTo>
                  <a:lnTo>
                    <a:pt x="449" y="345"/>
                  </a:lnTo>
                  <a:lnTo>
                    <a:pt x="449" y="349"/>
                  </a:lnTo>
                  <a:lnTo>
                    <a:pt x="451" y="350"/>
                  </a:lnTo>
                  <a:lnTo>
                    <a:pt x="453" y="352"/>
                  </a:lnTo>
                  <a:lnTo>
                    <a:pt x="453" y="354"/>
                  </a:lnTo>
                  <a:lnTo>
                    <a:pt x="451" y="356"/>
                  </a:lnTo>
                  <a:lnTo>
                    <a:pt x="451" y="357"/>
                  </a:lnTo>
                  <a:lnTo>
                    <a:pt x="450" y="360"/>
                  </a:lnTo>
                  <a:lnTo>
                    <a:pt x="451" y="362"/>
                  </a:lnTo>
                  <a:lnTo>
                    <a:pt x="450" y="364"/>
                  </a:lnTo>
                  <a:lnTo>
                    <a:pt x="450" y="370"/>
                  </a:lnTo>
                  <a:lnTo>
                    <a:pt x="451" y="373"/>
                  </a:lnTo>
                  <a:lnTo>
                    <a:pt x="451" y="376"/>
                  </a:lnTo>
                  <a:lnTo>
                    <a:pt x="450" y="378"/>
                  </a:lnTo>
                  <a:lnTo>
                    <a:pt x="445" y="381"/>
                  </a:lnTo>
                  <a:lnTo>
                    <a:pt x="439" y="384"/>
                  </a:lnTo>
                  <a:lnTo>
                    <a:pt x="441" y="385"/>
                  </a:lnTo>
                  <a:lnTo>
                    <a:pt x="441" y="387"/>
                  </a:lnTo>
                  <a:lnTo>
                    <a:pt x="441" y="388"/>
                  </a:lnTo>
                  <a:lnTo>
                    <a:pt x="441" y="390"/>
                  </a:lnTo>
                  <a:lnTo>
                    <a:pt x="445" y="392"/>
                  </a:lnTo>
                  <a:lnTo>
                    <a:pt x="450" y="392"/>
                  </a:lnTo>
                  <a:lnTo>
                    <a:pt x="455" y="392"/>
                  </a:lnTo>
                  <a:lnTo>
                    <a:pt x="456" y="393"/>
                  </a:lnTo>
                  <a:lnTo>
                    <a:pt x="457" y="394"/>
                  </a:lnTo>
                  <a:lnTo>
                    <a:pt x="457" y="396"/>
                  </a:lnTo>
                  <a:lnTo>
                    <a:pt x="457" y="399"/>
                  </a:lnTo>
                  <a:lnTo>
                    <a:pt x="456" y="399"/>
                  </a:lnTo>
                  <a:lnTo>
                    <a:pt x="453" y="399"/>
                  </a:lnTo>
                  <a:lnTo>
                    <a:pt x="446" y="402"/>
                  </a:lnTo>
                  <a:lnTo>
                    <a:pt x="443" y="402"/>
                  </a:lnTo>
                  <a:lnTo>
                    <a:pt x="441" y="405"/>
                  </a:lnTo>
                  <a:lnTo>
                    <a:pt x="440" y="406"/>
                  </a:lnTo>
                  <a:lnTo>
                    <a:pt x="439" y="406"/>
                  </a:lnTo>
                  <a:lnTo>
                    <a:pt x="439" y="405"/>
                  </a:lnTo>
                  <a:lnTo>
                    <a:pt x="437" y="405"/>
                  </a:lnTo>
                  <a:lnTo>
                    <a:pt x="435" y="405"/>
                  </a:lnTo>
                  <a:lnTo>
                    <a:pt x="435" y="406"/>
                  </a:lnTo>
                  <a:lnTo>
                    <a:pt x="437" y="409"/>
                  </a:lnTo>
                  <a:lnTo>
                    <a:pt x="434" y="409"/>
                  </a:lnTo>
                  <a:lnTo>
                    <a:pt x="431" y="408"/>
                  </a:lnTo>
                  <a:lnTo>
                    <a:pt x="429" y="409"/>
                  </a:lnTo>
                  <a:lnTo>
                    <a:pt x="425" y="408"/>
                  </a:lnTo>
                  <a:lnTo>
                    <a:pt x="420" y="410"/>
                  </a:lnTo>
                  <a:lnTo>
                    <a:pt x="419" y="408"/>
                  </a:lnTo>
                  <a:lnTo>
                    <a:pt x="416" y="409"/>
                  </a:lnTo>
                  <a:lnTo>
                    <a:pt x="416" y="406"/>
                  </a:lnTo>
                  <a:lnTo>
                    <a:pt x="415" y="405"/>
                  </a:lnTo>
                  <a:lnTo>
                    <a:pt x="407" y="414"/>
                  </a:lnTo>
                  <a:lnTo>
                    <a:pt x="407" y="416"/>
                  </a:lnTo>
                  <a:lnTo>
                    <a:pt x="404" y="420"/>
                  </a:lnTo>
                  <a:lnTo>
                    <a:pt x="401" y="420"/>
                  </a:lnTo>
                  <a:lnTo>
                    <a:pt x="401" y="422"/>
                  </a:lnTo>
                  <a:lnTo>
                    <a:pt x="413" y="427"/>
                  </a:lnTo>
                  <a:lnTo>
                    <a:pt x="417" y="430"/>
                  </a:lnTo>
                  <a:lnTo>
                    <a:pt x="413" y="432"/>
                  </a:lnTo>
                  <a:lnTo>
                    <a:pt x="409" y="430"/>
                  </a:lnTo>
                  <a:lnTo>
                    <a:pt x="398" y="432"/>
                  </a:lnTo>
                  <a:lnTo>
                    <a:pt x="396" y="435"/>
                  </a:lnTo>
                  <a:lnTo>
                    <a:pt x="393" y="436"/>
                  </a:lnTo>
                  <a:lnTo>
                    <a:pt x="390" y="434"/>
                  </a:lnTo>
                  <a:lnTo>
                    <a:pt x="385" y="436"/>
                  </a:lnTo>
                  <a:lnTo>
                    <a:pt x="377" y="435"/>
                  </a:lnTo>
                  <a:lnTo>
                    <a:pt x="371" y="432"/>
                  </a:lnTo>
                  <a:lnTo>
                    <a:pt x="372" y="442"/>
                  </a:lnTo>
                  <a:lnTo>
                    <a:pt x="368" y="445"/>
                  </a:lnTo>
                  <a:lnTo>
                    <a:pt x="365" y="446"/>
                  </a:lnTo>
                  <a:lnTo>
                    <a:pt x="357" y="434"/>
                  </a:lnTo>
                  <a:lnTo>
                    <a:pt x="357" y="432"/>
                  </a:lnTo>
                  <a:lnTo>
                    <a:pt x="360" y="432"/>
                  </a:lnTo>
                  <a:lnTo>
                    <a:pt x="362" y="429"/>
                  </a:lnTo>
                  <a:lnTo>
                    <a:pt x="361" y="424"/>
                  </a:lnTo>
                  <a:lnTo>
                    <a:pt x="363" y="421"/>
                  </a:lnTo>
                  <a:lnTo>
                    <a:pt x="366" y="415"/>
                  </a:lnTo>
                  <a:lnTo>
                    <a:pt x="365" y="410"/>
                  </a:lnTo>
                  <a:lnTo>
                    <a:pt x="367" y="408"/>
                  </a:lnTo>
                  <a:lnTo>
                    <a:pt x="371" y="408"/>
                  </a:lnTo>
                  <a:lnTo>
                    <a:pt x="374" y="408"/>
                  </a:lnTo>
                  <a:lnTo>
                    <a:pt x="375" y="406"/>
                  </a:lnTo>
                  <a:lnTo>
                    <a:pt x="377" y="406"/>
                  </a:lnTo>
                  <a:lnTo>
                    <a:pt x="373" y="404"/>
                  </a:lnTo>
                  <a:lnTo>
                    <a:pt x="371" y="404"/>
                  </a:lnTo>
                  <a:lnTo>
                    <a:pt x="369" y="403"/>
                  </a:lnTo>
                  <a:lnTo>
                    <a:pt x="369" y="402"/>
                  </a:lnTo>
                  <a:lnTo>
                    <a:pt x="369" y="400"/>
                  </a:lnTo>
                  <a:lnTo>
                    <a:pt x="368" y="402"/>
                  </a:lnTo>
                  <a:lnTo>
                    <a:pt x="367" y="399"/>
                  </a:lnTo>
                  <a:lnTo>
                    <a:pt x="366" y="399"/>
                  </a:lnTo>
                  <a:lnTo>
                    <a:pt x="362" y="400"/>
                  </a:lnTo>
                  <a:lnTo>
                    <a:pt x="361" y="400"/>
                  </a:lnTo>
                  <a:lnTo>
                    <a:pt x="360" y="400"/>
                  </a:lnTo>
                  <a:lnTo>
                    <a:pt x="357" y="399"/>
                  </a:lnTo>
                  <a:lnTo>
                    <a:pt x="356" y="397"/>
                  </a:lnTo>
                  <a:lnTo>
                    <a:pt x="355" y="394"/>
                  </a:lnTo>
                  <a:lnTo>
                    <a:pt x="349" y="387"/>
                  </a:lnTo>
                  <a:lnTo>
                    <a:pt x="348" y="386"/>
                  </a:lnTo>
                  <a:lnTo>
                    <a:pt x="345" y="387"/>
                  </a:lnTo>
                  <a:lnTo>
                    <a:pt x="345" y="386"/>
                  </a:lnTo>
                  <a:lnTo>
                    <a:pt x="344" y="385"/>
                  </a:lnTo>
                  <a:lnTo>
                    <a:pt x="344" y="381"/>
                  </a:lnTo>
                  <a:lnTo>
                    <a:pt x="349" y="378"/>
                  </a:lnTo>
                  <a:lnTo>
                    <a:pt x="349" y="376"/>
                  </a:lnTo>
                  <a:lnTo>
                    <a:pt x="350" y="376"/>
                  </a:lnTo>
                  <a:lnTo>
                    <a:pt x="351" y="375"/>
                  </a:lnTo>
                  <a:lnTo>
                    <a:pt x="351" y="373"/>
                  </a:lnTo>
                  <a:lnTo>
                    <a:pt x="349" y="370"/>
                  </a:lnTo>
                  <a:lnTo>
                    <a:pt x="347" y="368"/>
                  </a:lnTo>
                  <a:lnTo>
                    <a:pt x="344" y="368"/>
                  </a:lnTo>
                  <a:lnTo>
                    <a:pt x="345" y="366"/>
                  </a:lnTo>
                  <a:lnTo>
                    <a:pt x="345" y="362"/>
                  </a:lnTo>
                  <a:lnTo>
                    <a:pt x="347" y="361"/>
                  </a:lnTo>
                  <a:lnTo>
                    <a:pt x="345" y="360"/>
                  </a:lnTo>
                  <a:lnTo>
                    <a:pt x="343" y="352"/>
                  </a:lnTo>
                  <a:lnTo>
                    <a:pt x="344" y="351"/>
                  </a:lnTo>
                  <a:lnTo>
                    <a:pt x="345" y="349"/>
                  </a:lnTo>
                  <a:lnTo>
                    <a:pt x="341" y="344"/>
                  </a:lnTo>
                  <a:lnTo>
                    <a:pt x="339" y="342"/>
                  </a:lnTo>
                  <a:lnTo>
                    <a:pt x="341" y="339"/>
                  </a:lnTo>
                  <a:lnTo>
                    <a:pt x="338" y="337"/>
                  </a:lnTo>
                  <a:lnTo>
                    <a:pt x="338" y="336"/>
                  </a:lnTo>
                  <a:lnTo>
                    <a:pt x="338" y="334"/>
                  </a:lnTo>
                  <a:lnTo>
                    <a:pt x="336" y="332"/>
                  </a:lnTo>
                  <a:lnTo>
                    <a:pt x="344" y="327"/>
                  </a:lnTo>
                  <a:lnTo>
                    <a:pt x="347" y="326"/>
                  </a:lnTo>
                  <a:lnTo>
                    <a:pt x="345" y="321"/>
                  </a:lnTo>
                  <a:lnTo>
                    <a:pt x="347" y="316"/>
                  </a:lnTo>
                  <a:lnTo>
                    <a:pt x="345" y="313"/>
                  </a:lnTo>
                  <a:lnTo>
                    <a:pt x="349" y="312"/>
                  </a:lnTo>
                  <a:lnTo>
                    <a:pt x="351" y="308"/>
                  </a:lnTo>
                  <a:lnTo>
                    <a:pt x="353" y="308"/>
                  </a:lnTo>
                  <a:lnTo>
                    <a:pt x="354" y="306"/>
                  </a:lnTo>
                  <a:lnTo>
                    <a:pt x="354" y="302"/>
                  </a:lnTo>
                  <a:lnTo>
                    <a:pt x="357" y="301"/>
                  </a:lnTo>
                  <a:lnTo>
                    <a:pt x="353" y="300"/>
                  </a:lnTo>
                  <a:lnTo>
                    <a:pt x="349" y="297"/>
                  </a:lnTo>
                  <a:lnTo>
                    <a:pt x="341" y="294"/>
                  </a:lnTo>
                  <a:lnTo>
                    <a:pt x="341" y="290"/>
                  </a:lnTo>
                  <a:lnTo>
                    <a:pt x="332" y="294"/>
                  </a:lnTo>
                  <a:lnTo>
                    <a:pt x="321" y="294"/>
                  </a:lnTo>
                  <a:lnTo>
                    <a:pt x="320" y="295"/>
                  </a:lnTo>
                  <a:lnTo>
                    <a:pt x="319" y="297"/>
                  </a:lnTo>
                  <a:lnTo>
                    <a:pt x="318" y="300"/>
                  </a:lnTo>
                  <a:lnTo>
                    <a:pt x="315" y="300"/>
                  </a:lnTo>
                  <a:lnTo>
                    <a:pt x="313" y="307"/>
                  </a:lnTo>
                  <a:lnTo>
                    <a:pt x="311" y="304"/>
                  </a:lnTo>
                  <a:lnTo>
                    <a:pt x="308" y="307"/>
                  </a:lnTo>
                  <a:lnTo>
                    <a:pt x="303" y="307"/>
                  </a:lnTo>
                  <a:lnTo>
                    <a:pt x="303" y="306"/>
                  </a:lnTo>
                  <a:lnTo>
                    <a:pt x="301" y="304"/>
                  </a:lnTo>
                  <a:lnTo>
                    <a:pt x="300" y="304"/>
                  </a:lnTo>
                  <a:lnTo>
                    <a:pt x="299" y="307"/>
                  </a:lnTo>
                  <a:lnTo>
                    <a:pt x="297" y="306"/>
                  </a:lnTo>
                  <a:lnTo>
                    <a:pt x="297" y="307"/>
                  </a:lnTo>
                  <a:lnTo>
                    <a:pt x="295" y="307"/>
                  </a:lnTo>
                  <a:lnTo>
                    <a:pt x="295" y="306"/>
                  </a:lnTo>
                  <a:lnTo>
                    <a:pt x="296" y="304"/>
                  </a:lnTo>
                  <a:lnTo>
                    <a:pt x="295" y="303"/>
                  </a:lnTo>
                  <a:lnTo>
                    <a:pt x="293" y="304"/>
                  </a:lnTo>
                  <a:lnTo>
                    <a:pt x="290" y="303"/>
                  </a:lnTo>
                  <a:lnTo>
                    <a:pt x="289" y="301"/>
                  </a:lnTo>
                  <a:lnTo>
                    <a:pt x="282" y="292"/>
                  </a:lnTo>
                  <a:lnTo>
                    <a:pt x="278" y="295"/>
                  </a:lnTo>
                  <a:lnTo>
                    <a:pt x="279" y="301"/>
                  </a:lnTo>
                  <a:lnTo>
                    <a:pt x="278" y="303"/>
                  </a:lnTo>
                  <a:lnTo>
                    <a:pt x="279" y="306"/>
                  </a:lnTo>
                  <a:lnTo>
                    <a:pt x="279" y="308"/>
                  </a:lnTo>
                  <a:lnTo>
                    <a:pt x="276" y="307"/>
                  </a:lnTo>
                  <a:lnTo>
                    <a:pt x="275" y="306"/>
                  </a:lnTo>
                  <a:lnTo>
                    <a:pt x="270" y="306"/>
                  </a:lnTo>
                  <a:lnTo>
                    <a:pt x="270" y="307"/>
                  </a:lnTo>
                  <a:lnTo>
                    <a:pt x="269" y="309"/>
                  </a:lnTo>
                  <a:lnTo>
                    <a:pt x="265" y="308"/>
                  </a:lnTo>
                  <a:lnTo>
                    <a:pt x="265" y="306"/>
                  </a:lnTo>
                  <a:lnTo>
                    <a:pt x="264" y="306"/>
                  </a:lnTo>
                  <a:lnTo>
                    <a:pt x="259" y="308"/>
                  </a:lnTo>
                  <a:lnTo>
                    <a:pt x="257" y="307"/>
                  </a:lnTo>
                  <a:lnTo>
                    <a:pt x="251" y="306"/>
                  </a:lnTo>
                  <a:lnTo>
                    <a:pt x="251" y="304"/>
                  </a:lnTo>
                  <a:lnTo>
                    <a:pt x="247" y="303"/>
                  </a:lnTo>
                  <a:lnTo>
                    <a:pt x="243" y="304"/>
                  </a:lnTo>
                  <a:lnTo>
                    <a:pt x="240" y="304"/>
                  </a:lnTo>
                  <a:lnTo>
                    <a:pt x="236" y="307"/>
                  </a:lnTo>
                  <a:lnTo>
                    <a:pt x="236" y="303"/>
                  </a:lnTo>
                  <a:lnTo>
                    <a:pt x="235" y="302"/>
                  </a:lnTo>
                  <a:lnTo>
                    <a:pt x="231" y="301"/>
                  </a:lnTo>
                  <a:lnTo>
                    <a:pt x="231" y="303"/>
                  </a:lnTo>
                  <a:lnTo>
                    <a:pt x="229" y="304"/>
                  </a:lnTo>
                  <a:lnTo>
                    <a:pt x="227" y="303"/>
                  </a:lnTo>
                  <a:lnTo>
                    <a:pt x="224" y="301"/>
                  </a:lnTo>
                  <a:lnTo>
                    <a:pt x="224" y="298"/>
                  </a:lnTo>
                  <a:lnTo>
                    <a:pt x="224" y="297"/>
                  </a:lnTo>
                  <a:lnTo>
                    <a:pt x="221" y="298"/>
                  </a:lnTo>
                  <a:lnTo>
                    <a:pt x="219" y="297"/>
                  </a:lnTo>
                  <a:lnTo>
                    <a:pt x="217" y="298"/>
                  </a:lnTo>
                  <a:lnTo>
                    <a:pt x="216" y="297"/>
                  </a:lnTo>
                  <a:lnTo>
                    <a:pt x="215" y="295"/>
                  </a:lnTo>
                  <a:lnTo>
                    <a:pt x="215" y="294"/>
                  </a:lnTo>
                  <a:lnTo>
                    <a:pt x="211" y="294"/>
                  </a:lnTo>
                  <a:lnTo>
                    <a:pt x="212" y="292"/>
                  </a:lnTo>
                  <a:lnTo>
                    <a:pt x="199" y="290"/>
                  </a:lnTo>
                  <a:lnTo>
                    <a:pt x="198" y="291"/>
                  </a:lnTo>
                  <a:lnTo>
                    <a:pt x="199" y="294"/>
                  </a:lnTo>
                  <a:lnTo>
                    <a:pt x="197" y="292"/>
                  </a:lnTo>
                  <a:lnTo>
                    <a:pt x="194" y="294"/>
                  </a:lnTo>
                  <a:lnTo>
                    <a:pt x="192" y="291"/>
                  </a:lnTo>
                  <a:lnTo>
                    <a:pt x="192" y="289"/>
                  </a:lnTo>
                  <a:lnTo>
                    <a:pt x="188" y="286"/>
                  </a:lnTo>
                  <a:lnTo>
                    <a:pt x="187" y="283"/>
                  </a:lnTo>
                  <a:lnTo>
                    <a:pt x="187" y="279"/>
                  </a:lnTo>
                  <a:lnTo>
                    <a:pt x="185" y="280"/>
                  </a:lnTo>
                  <a:lnTo>
                    <a:pt x="177" y="282"/>
                  </a:lnTo>
                  <a:lnTo>
                    <a:pt x="176" y="283"/>
                  </a:lnTo>
                  <a:lnTo>
                    <a:pt x="168" y="280"/>
                  </a:lnTo>
                  <a:lnTo>
                    <a:pt x="163" y="282"/>
                  </a:lnTo>
                  <a:lnTo>
                    <a:pt x="161" y="285"/>
                  </a:lnTo>
                  <a:lnTo>
                    <a:pt x="162" y="290"/>
                  </a:lnTo>
                  <a:lnTo>
                    <a:pt x="161" y="294"/>
                  </a:lnTo>
                  <a:lnTo>
                    <a:pt x="158" y="297"/>
                  </a:lnTo>
                  <a:lnTo>
                    <a:pt x="158" y="301"/>
                  </a:lnTo>
                  <a:lnTo>
                    <a:pt x="161" y="315"/>
                  </a:lnTo>
                  <a:lnTo>
                    <a:pt x="158" y="324"/>
                  </a:lnTo>
                  <a:lnTo>
                    <a:pt x="151" y="322"/>
                  </a:lnTo>
                  <a:lnTo>
                    <a:pt x="145" y="325"/>
                  </a:lnTo>
                  <a:lnTo>
                    <a:pt x="144" y="330"/>
                  </a:lnTo>
                  <a:lnTo>
                    <a:pt x="141" y="331"/>
                  </a:lnTo>
                  <a:lnTo>
                    <a:pt x="132" y="324"/>
                  </a:lnTo>
                  <a:lnTo>
                    <a:pt x="132" y="319"/>
                  </a:lnTo>
                  <a:lnTo>
                    <a:pt x="126" y="313"/>
                  </a:lnTo>
                  <a:lnTo>
                    <a:pt x="123" y="309"/>
                  </a:lnTo>
                  <a:lnTo>
                    <a:pt x="121" y="301"/>
                  </a:lnTo>
                  <a:lnTo>
                    <a:pt x="113" y="292"/>
                  </a:lnTo>
                  <a:lnTo>
                    <a:pt x="105" y="291"/>
                  </a:lnTo>
                  <a:lnTo>
                    <a:pt x="104" y="288"/>
                  </a:lnTo>
                  <a:lnTo>
                    <a:pt x="104" y="282"/>
                  </a:lnTo>
                  <a:lnTo>
                    <a:pt x="102" y="276"/>
                  </a:lnTo>
                  <a:lnTo>
                    <a:pt x="95" y="279"/>
                  </a:lnTo>
                  <a:lnTo>
                    <a:pt x="91" y="278"/>
                  </a:lnTo>
                  <a:lnTo>
                    <a:pt x="91" y="276"/>
                  </a:lnTo>
                  <a:lnTo>
                    <a:pt x="91" y="272"/>
                  </a:lnTo>
                  <a:lnTo>
                    <a:pt x="93" y="270"/>
                  </a:lnTo>
                  <a:lnTo>
                    <a:pt x="89" y="268"/>
                  </a:lnTo>
                  <a:lnTo>
                    <a:pt x="84" y="270"/>
                  </a:lnTo>
                  <a:lnTo>
                    <a:pt x="72" y="270"/>
                  </a:lnTo>
                  <a:lnTo>
                    <a:pt x="68" y="265"/>
                  </a:lnTo>
                  <a:lnTo>
                    <a:pt x="63" y="265"/>
                  </a:lnTo>
                  <a:lnTo>
                    <a:pt x="60" y="262"/>
                  </a:lnTo>
                  <a:lnTo>
                    <a:pt x="57" y="259"/>
                  </a:lnTo>
                  <a:lnTo>
                    <a:pt x="57" y="255"/>
                  </a:lnTo>
                  <a:lnTo>
                    <a:pt x="61" y="254"/>
                  </a:lnTo>
                  <a:lnTo>
                    <a:pt x="62" y="252"/>
                  </a:lnTo>
                  <a:lnTo>
                    <a:pt x="60" y="249"/>
                  </a:lnTo>
                  <a:lnTo>
                    <a:pt x="56" y="248"/>
                  </a:lnTo>
                  <a:lnTo>
                    <a:pt x="54" y="238"/>
                  </a:lnTo>
                  <a:lnTo>
                    <a:pt x="50" y="235"/>
                  </a:lnTo>
                  <a:lnTo>
                    <a:pt x="36" y="237"/>
                  </a:lnTo>
                  <a:lnTo>
                    <a:pt x="26" y="236"/>
                  </a:lnTo>
                  <a:lnTo>
                    <a:pt x="25" y="232"/>
                  </a:lnTo>
                  <a:lnTo>
                    <a:pt x="26" y="224"/>
                  </a:lnTo>
                  <a:lnTo>
                    <a:pt x="24" y="218"/>
                  </a:lnTo>
                  <a:lnTo>
                    <a:pt x="12" y="211"/>
                  </a:lnTo>
                  <a:lnTo>
                    <a:pt x="11" y="208"/>
                  </a:lnTo>
                  <a:lnTo>
                    <a:pt x="9" y="206"/>
                  </a:lnTo>
                  <a:lnTo>
                    <a:pt x="7" y="205"/>
                  </a:lnTo>
                  <a:lnTo>
                    <a:pt x="1" y="189"/>
                  </a:lnTo>
                  <a:lnTo>
                    <a:pt x="0" y="182"/>
                  </a:lnTo>
                  <a:lnTo>
                    <a:pt x="8" y="178"/>
                  </a:lnTo>
                  <a:lnTo>
                    <a:pt x="11" y="174"/>
                  </a:lnTo>
                  <a:lnTo>
                    <a:pt x="21" y="162"/>
                  </a:lnTo>
                  <a:lnTo>
                    <a:pt x="30" y="148"/>
                  </a:lnTo>
                  <a:lnTo>
                    <a:pt x="38" y="150"/>
                  </a:lnTo>
                  <a:lnTo>
                    <a:pt x="44" y="148"/>
                  </a:lnTo>
                  <a:lnTo>
                    <a:pt x="48" y="145"/>
                  </a:lnTo>
                  <a:lnTo>
                    <a:pt x="54" y="145"/>
                  </a:lnTo>
                  <a:lnTo>
                    <a:pt x="55" y="140"/>
                  </a:lnTo>
                  <a:lnTo>
                    <a:pt x="56" y="139"/>
                  </a:lnTo>
                  <a:lnTo>
                    <a:pt x="61" y="144"/>
                  </a:lnTo>
                  <a:lnTo>
                    <a:pt x="67" y="141"/>
                  </a:lnTo>
                  <a:lnTo>
                    <a:pt x="67" y="136"/>
                  </a:lnTo>
                  <a:lnTo>
                    <a:pt x="71" y="132"/>
                  </a:lnTo>
                  <a:lnTo>
                    <a:pt x="67" y="127"/>
                  </a:lnTo>
                  <a:lnTo>
                    <a:pt x="72" y="120"/>
                  </a:lnTo>
                  <a:lnTo>
                    <a:pt x="71" y="118"/>
                  </a:lnTo>
                  <a:lnTo>
                    <a:pt x="72" y="108"/>
                  </a:lnTo>
                  <a:lnTo>
                    <a:pt x="73" y="103"/>
                  </a:lnTo>
                  <a:lnTo>
                    <a:pt x="67" y="97"/>
                  </a:lnTo>
                  <a:lnTo>
                    <a:pt x="61" y="88"/>
                  </a:lnTo>
                  <a:lnTo>
                    <a:pt x="68" y="84"/>
                  </a:lnTo>
                  <a:lnTo>
                    <a:pt x="72" y="79"/>
                  </a:lnTo>
                  <a:lnTo>
                    <a:pt x="78" y="79"/>
                  </a:lnTo>
                  <a:lnTo>
                    <a:pt x="79" y="73"/>
                  </a:lnTo>
                  <a:lnTo>
                    <a:pt x="77" y="68"/>
                  </a:lnTo>
                  <a:lnTo>
                    <a:pt x="75" y="62"/>
                  </a:lnTo>
                  <a:lnTo>
                    <a:pt x="77" y="57"/>
                  </a:lnTo>
                  <a:lnTo>
                    <a:pt x="80" y="52"/>
                  </a:lnTo>
                  <a:lnTo>
                    <a:pt x="81" y="49"/>
                  </a:lnTo>
                  <a:lnTo>
                    <a:pt x="87" y="48"/>
                  </a:lnTo>
                  <a:lnTo>
                    <a:pt x="87" y="45"/>
                  </a:lnTo>
                  <a:lnTo>
                    <a:pt x="103" y="45"/>
                  </a:lnTo>
                  <a:lnTo>
                    <a:pt x="109" y="44"/>
                  </a:lnTo>
                  <a:lnTo>
                    <a:pt x="113" y="40"/>
                  </a:lnTo>
                  <a:lnTo>
                    <a:pt x="115" y="42"/>
                  </a:lnTo>
                  <a:lnTo>
                    <a:pt x="119" y="43"/>
                  </a:lnTo>
                  <a:lnTo>
                    <a:pt x="125" y="48"/>
                  </a:lnTo>
                  <a:lnTo>
                    <a:pt x="137" y="38"/>
                  </a:lnTo>
                  <a:lnTo>
                    <a:pt x="145" y="34"/>
                  </a:lnTo>
                  <a:lnTo>
                    <a:pt x="149" y="31"/>
                  </a:lnTo>
                  <a:lnTo>
                    <a:pt x="151" y="36"/>
                  </a:lnTo>
                  <a:lnTo>
                    <a:pt x="163" y="40"/>
                  </a:lnTo>
                  <a:lnTo>
                    <a:pt x="168" y="45"/>
                  </a:lnTo>
                  <a:lnTo>
                    <a:pt x="173" y="46"/>
                  </a:lnTo>
                  <a:lnTo>
                    <a:pt x="185" y="44"/>
                  </a:lnTo>
                  <a:lnTo>
                    <a:pt x="197" y="34"/>
                  </a:lnTo>
                  <a:lnTo>
                    <a:pt x="200" y="33"/>
                  </a:lnTo>
                  <a:lnTo>
                    <a:pt x="199" y="31"/>
                  </a:lnTo>
                  <a:lnTo>
                    <a:pt x="200" y="27"/>
                  </a:lnTo>
                  <a:lnTo>
                    <a:pt x="199" y="24"/>
                  </a:lnTo>
                  <a:lnTo>
                    <a:pt x="207" y="21"/>
                  </a:lnTo>
                  <a:lnTo>
                    <a:pt x="211" y="26"/>
                  </a:lnTo>
                  <a:lnTo>
                    <a:pt x="218" y="30"/>
                  </a:lnTo>
                  <a:lnTo>
                    <a:pt x="223" y="24"/>
                  </a:lnTo>
                  <a:lnTo>
                    <a:pt x="224" y="18"/>
                  </a:lnTo>
                  <a:lnTo>
                    <a:pt x="224" y="10"/>
                  </a:lnTo>
                  <a:lnTo>
                    <a:pt x="239" y="10"/>
                  </a:lnTo>
                  <a:lnTo>
                    <a:pt x="241" y="6"/>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925" name="Freeform 1084"/>
            <p:cNvSpPr>
              <a:spLocks noChangeAspect="1"/>
            </p:cNvSpPr>
            <p:nvPr/>
          </p:nvSpPr>
          <p:spPr bwMode="auto">
            <a:xfrm>
              <a:off x="2882" y="2420"/>
              <a:ext cx="330" cy="223"/>
            </a:xfrm>
            <a:custGeom>
              <a:avLst/>
              <a:gdLst>
                <a:gd name="T0" fmla="*/ 1 w 660"/>
                <a:gd name="T1" fmla="*/ 1 h 446"/>
                <a:gd name="T2" fmla="*/ 1 w 660"/>
                <a:gd name="T3" fmla="*/ 1 h 446"/>
                <a:gd name="T4" fmla="*/ 1 w 660"/>
                <a:gd name="T5" fmla="*/ 1 h 446"/>
                <a:gd name="T6" fmla="*/ 1 w 660"/>
                <a:gd name="T7" fmla="*/ 1 h 446"/>
                <a:gd name="T8" fmla="*/ 1 w 660"/>
                <a:gd name="T9" fmla="*/ 1 h 446"/>
                <a:gd name="T10" fmla="*/ 1 w 660"/>
                <a:gd name="T11" fmla="*/ 1 h 446"/>
                <a:gd name="T12" fmla="*/ 1 w 660"/>
                <a:gd name="T13" fmla="*/ 1 h 446"/>
                <a:gd name="T14" fmla="*/ 1 w 660"/>
                <a:gd name="T15" fmla="*/ 1 h 446"/>
                <a:gd name="T16" fmla="*/ 1 w 660"/>
                <a:gd name="T17" fmla="*/ 1 h 446"/>
                <a:gd name="T18" fmla="*/ 1 w 660"/>
                <a:gd name="T19" fmla="*/ 1 h 446"/>
                <a:gd name="T20" fmla="*/ 1 w 660"/>
                <a:gd name="T21" fmla="*/ 1 h 446"/>
                <a:gd name="T22" fmla="*/ 1 w 660"/>
                <a:gd name="T23" fmla="*/ 1 h 446"/>
                <a:gd name="T24" fmla="*/ 1 w 660"/>
                <a:gd name="T25" fmla="*/ 1 h 446"/>
                <a:gd name="T26" fmla="*/ 1 w 660"/>
                <a:gd name="T27" fmla="*/ 1 h 446"/>
                <a:gd name="T28" fmla="*/ 1 w 660"/>
                <a:gd name="T29" fmla="*/ 1 h 446"/>
                <a:gd name="T30" fmla="*/ 1 w 660"/>
                <a:gd name="T31" fmla="*/ 1 h 446"/>
                <a:gd name="T32" fmla="*/ 1 w 660"/>
                <a:gd name="T33" fmla="*/ 1 h 446"/>
                <a:gd name="T34" fmla="*/ 1 w 660"/>
                <a:gd name="T35" fmla="*/ 1 h 446"/>
                <a:gd name="T36" fmla="*/ 1 w 660"/>
                <a:gd name="T37" fmla="*/ 1 h 446"/>
                <a:gd name="T38" fmla="*/ 1 w 660"/>
                <a:gd name="T39" fmla="*/ 1 h 446"/>
                <a:gd name="T40" fmla="*/ 1 w 660"/>
                <a:gd name="T41" fmla="*/ 1 h 446"/>
                <a:gd name="T42" fmla="*/ 1 w 660"/>
                <a:gd name="T43" fmla="*/ 1 h 446"/>
                <a:gd name="T44" fmla="*/ 1 w 660"/>
                <a:gd name="T45" fmla="*/ 1 h 446"/>
                <a:gd name="T46" fmla="*/ 1 w 660"/>
                <a:gd name="T47" fmla="*/ 1 h 446"/>
                <a:gd name="T48" fmla="*/ 1 w 660"/>
                <a:gd name="T49" fmla="*/ 1 h 446"/>
                <a:gd name="T50" fmla="*/ 1 w 660"/>
                <a:gd name="T51" fmla="*/ 1 h 446"/>
                <a:gd name="T52" fmla="*/ 1 w 660"/>
                <a:gd name="T53" fmla="*/ 1 h 446"/>
                <a:gd name="T54" fmla="*/ 1 w 660"/>
                <a:gd name="T55" fmla="*/ 1 h 446"/>
                <a:gd name="T56" fmla="*/ 1 w 660"/>
                <a:gd name="T57" fmla="*/ 1 h 446"/>
                <a:gd name="T58" fmla="*/ 1 w 660"/>
                <a:gd name="T59" fmla="*/ 1 h 446"/>
                <a:gd name="T60" fmla="*/ 1 w 660"/>
                <a:gd name="T61" fmla="*/ 1 h 446"/>
                <a:gd name="T62" fmla="*/ 1 w 660"/>
                <a:gd name="T63" fmla="*/ 1 h 446"/>
                <a:gd name="T64" fmla="*/ 1 w 660"/>
                <a:gd name="T65" fmla="*/ 1 h 446"/>
                <a:gd name="T66" fmla="*/ 1 w 660"/>
                <a:gd name="T67" fmla="*/ 1 h 446"/>
                <a:gd name="T68" fmla="*/ 1 w 660"/>
                <a:gd name="T69" fmla="*/ 1 h 446"/>
                <a:gd name="T70" fmla="*/ 1 w 660"/>
                <a:gd name="T71" fmla="*/ 1 h 446"/>
                <a:gd name="T72" fmla="*/ 1 w 660"/>
                <a:gd name="T73" fmla="*/ 1 h 446"/>
                <a:gd name="T74" fmla="*/ 1 w 660"/>
                <a:gd name="T75" fmla="*/ 1 h 446"/>
                <a:gd name="T76" fmla="*/ 1 w 660"/>
                <a:gd name="T77" fmla="*/ 1 h 446"/>
                <a:gd name="T78" fmla="*/ 1 w 660"/>
                <a:gd name="T79" fmla="*/ 1 h 446"/>
                <a:gd name="T80" fmla="*/ 1 w 660"/>
                <a:gd name="T81" fmla="*/ 1 h 446"/>
                <a:gd name="T82" fmla="*/ 1 w 660"/>
                <a:gd name="T83" fmla="*/ 1 h 446"/>
                <a:gd name="T84" fmla="*/ 1 w 660"/>
                <a:gd name="T85" fmla="*/ 1 h 446"/>
                <a:gd name="T86" fmla="*/ 1 w 660"/>
                <a:gd name="T87" fmla="*/ 1 h 446"/>
                <a:gd name="T88" fmla="*/ 1 w 660"/>
                <a:gd name="T89" fmla="*/ 1 h 446"/>
                <a:gd name="T90" fmla="*/ 1 w 660"/>
                <a:gd name="T91" fmla="*/ 1 h 446"/>
                <a:gd name="T92" fmla="*/ 1 w 660"/>
                <a:gd name="T93" fmla="*/ 1 h 446"/>
                <a:gd name="T94" fmla="*/ 1 w 660"/>
                <a:gd name="T95" fmla="*/ 1 h 446"/>
                <a:gd name="T96" fmla="*/ 1 w 660"/>
                <a:gd name="T97" fmla="*/ 1 h 446"/>
                <a:gd name="T98" fmla="*/ 1 w 660"/>
                <a:gd name="T99" fmla="*/ 1 h 446"/>
                <a:gd name="T100" fmla="*/ 1 w 660"/>
                <a:gd name="T101" fmla="*/ 1 h 446"/>
                <a:gd name="T102" fmla="*/ 1 w 660"/>
                <a:gd name="T103" fmla="*/ 1 h 446"/>
                <a:gd name="T104" fmla="*/ 1 w 660"/>
                <a:gd name="T105" fmla="*/ 1 h 446"/>
                <a:gd name="T106" fmla="*/ 0 w 660"/>
                <a:gd name="T107" fmla="*/ 1 h 446"/>
                <a:gd name="T108" fmla="*/ 1 w 660"/>
                <a:gd name="T109" fmla="*/ 1 h 446"/>
                <a:gd name="T110" fmla="*/ 1 w 660"/>
                <a:gd name="T111" fmla="*/ 1 h 446"/>
                <a:gd name="T112" fmla="*/ 1 w 660"/>
                <a:gd name="T113" fmla="*/ 1 h 446"/>
                <a:gd name="T114" fmla="*/ 1 w 660"/>
                <a:gd name="T115" fmla="*/ 1 h 446"/>
                <a:gd name="T116" fmla="*/ 1 w 660"/>
                <a:gd name="T117" fmla="*/ 1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0" h="446">
                  <a:moveTo>
                    <a:pt x="277" y="26"/>
                  </a:moveTo>
                  <a:lnTo>
                    <a:pt x="277" y="27"/>
                  </a:lnTo>
                  <a:lnTo>
                    <a:pt x="279" y="30"/>
                  </a:lnTo>
                  <a:lnTo>
                    <a:pt x="283" y="32"/>
                  </a:lnTo>
                  <a:lnTo>
                    <a:pt x="285" y="34"/>
                  </a:lnTo>
                  <a:lnTo>
                    <a:pt x="287" y="38"/>
                  </a:lnTo>
                  <a:lnTo>
                    <a:pt x="291" y="40"/>
                  </a:lnTo>
                  <a:lnTo>
                    <a:pt x="294" y="39"/>
                  </a:lnTo>
                  <a:lnTo>
                    <a:pt x="294" y="38"/>
                  </a:lnTo>
                  <a:lnTo>
                    <a:pt x="291" y="37"/>
                  </a:lnTo>
                  <a:lnTo>
                    <a:pt x="291" y="34"/>
                  </a:lnTo>
                  <a:lnTo>
                    <a:pt x="291" y="33"/>
                  </a:lnTo>
                  <a:lnTo>
                    <a:pt x="295" y="32"/>
                  </a:lnTo>
                  <a:lnTo>
                    <a:pt x="296" y="33"/>
                  </a:lnTo>
                  <a:lnTo>
                    <a:pt x="295" y="37"/>
                  </a:lnTo>
                  <a:lnTo>
                    <a:pt x="296" y="38"/>
                  </a:lnTo>
                  <a:lnTo>
                    <a:pt x="300" y="32"/>
                  </a:lnTo>
                  <a:lnTo>
                    <a:pt x="302" y="32"/>
                  </a:lnTo>
                  <a:lnTo>
                    <a:pt x="303" y="32"/>
                  </a:lnTo>
                  <a:lnTo>
                    <a:pt x="300" y="37"/>
                  </a:lnTo>
                  <a:lnTo>
                    <a:pt x="303" y="38"/>
                  </a:lnTo>
                  <a:lnTo>
                    <a:pt x="306" y="37"/>
                  </a:lnTo>
                  <a:lnTo>
                    <a:pt x="307" y="38"/>
                  </a:lnTo>
                  <a:lnTo>
                    <a:pt x="307" y="39"/>
                  </a:lnTo>
                  <a:lnTo>
                    <a:pt x="308" y="42"/>
                  </a:lnTo>
                  <a:lnTo>
                    <a:pt x="308" y="43"/>
                  </a:lnTo>
                  <a:lnTo>
                    <a:pt x="308" y="45"/>
                  </a:lnTo>
                  <a:lnTo>
                    <a:pt x="311" y="49"/>
                  </a:lnTo>
                  <a:lnTo>
                    <a:pt x="312" y="48"/>
                  </a:lnTo>
                  <a:lnTo>
                    <a:pt x="312" y="49"/>
                  </a:lnTo>
                  <a:lnTo>
                    <a:pt x="312" y="48"/>
                  </a:lnTo>
                  <a:lnTo>
                    <a:pt x="312" y="43"/>
                  </a:lnTo>
                  <a:lnTo>
                    <a:pt x="312" y="42"/>
                  </a:lnTo>
                  <a:lnTo>
                    <a:pt x="311" y="38"/>
                  </a:lnTo>
                  <a:lnTo>
                    <a:pt x="309" y="36"/>
                  </a:lnTo>
                  <a:lnTo>
                    <a:pt x="311" y="33"/>
                  </a:lnTo>
                  <a:lnTo>
                    <a:pt x="311" y="31"/>
                  </a:lnTo>
                  <a:lnTo>
                    <a:pt x="312" y="30"/>
                  </a:lnTo>
                  <a:lnTo>
                    <a:pt x="311" y="28"/>
                  </a:lnTo>
                  <a:lnTo>
                    <a:pt x="307" y="26"/>
                  </a:lnTo>
                  <a:lnTo>
                    <a:pt x="307" y="25"/>
                  </a:lnTo>
                  <a:lnTo>
                    <a:pt x="312" y="24"/>
                  </a:lnTo>
                  <a:lnTo>
                    <a:pt x="314" y="27"/>
                  </a:lnTo>
                  <a:lnTo>
                    <a:pt x="317" y="31"/>
                  </a:lnTo>
                  <a:lnTo>
                    <a:pt x="320" y="33"/>
                  </a:lnTo>
                  <a:lnTo>
                    <a:pt x="320" y="34"/>
                  </a:lnTo>
                  <a:lnTo>
                    <a:pt x="319" y="34"/>
                  </a:lnTo>
                  <a:lnTo>
                    <a:pt x="319" y="36"/>
                  </a:lnTo>
                  <a:lnTo>
                    <a:pt x="323" y="37"/>
                  </a:lnTo>
                  <a:lnTo>
                    <a:pt x="325" y="36"/>
                  </a:lnTo>
                  <a:lnTo>
                    <a:pt x="325" y="30"/>
                  </a:lnTo>
                  <a:lnTo>
                    <a:pt x="326" y="28"/>
                  </a:lnTo>
                  <a:lnTo>
                    <a:pt x="327" y="30"/>
                  </a:lnTo>
                  <a:lnTo>
                    <a:pt x="329" y="32"/>
                  </a:lnTo>
                  <a:lnTo>
                    <a:pt x="332" y="32"/>
                  </a:lnTo>
                  <a:lnTo>
                    <a:pt x="332" y="30"/>
                  </a:lnTo>
                  <a:lnTo>
                    <a:pt x="335" y="32"/>
                  </a:lnTo>
                  <a:lnTo>
                    <a:pt x="333" y="36"/>
                  </a:lnTo>
                  <a:lnTo>
                    <a:pt x="337" y="40"/>
                  </a:lnTo>
                  <a:lnTo>
                    <a:pt x="339" y="42"/>
                  </a:lnTo>
                  <a:lnTo>
                    <a:pt x="341" y="40"/>
                  </a:lnTo>
                  <a:lnTo>
                    <a:pt x="345" y="45"/>
                  </a:lnTo>
                  <a:lnTo>
                    <a:pt x="349" y="40"/>
                  </a:lnTo>
                  <a:lnTo>
                    <a:pt x="354" y="39"/>
                  </a:lnTo>
                  <a:lnTo>
                    <a:pt x="354" y="37"/>
                  </a:lnTo>
                  <a:lnTo>
                    <a:pt x="355" y="38"/>
                  </a:lnTo>
                  <a:lnTo>
                    <a:pt x="356" y="36"/>
                  </a:lnTo>
                  <a:lnTo>
                    <a:pt x="359" y="34"/>
                  </a:lnTo>
                  <a:lnTo>
                    <a:pt x="359" y="33"/>
                  </a:lnTo>
                  <a:lnTo>
                    <a:pt x="362" y="33"/>
                  </a:lnTo>
                  <a:lnTo>
                    <a:pt x="366" y="33"/>
                  </a:lnTo>
                  <a:lnTo>
                    <a:pt x="366" y="26"/>
                  </a:lnTo>
                  <a:lnTo>
                    <a:pt x="372" y="25"/>
                  </a:lnTo>
                  <a:lnTo>
                    <a:pt x="373" y="22"/>
                  </a:lnTo>
                  <a:lnTo>
                    <a:pt x="375" y="22"/>
                  </a:lnTo>
                  <a:lnTo>
                    <a:pt x="378" y="24"/>
                  </a:lnTo>
                  <a:lnTo>
                    <a:pt x="405" y="30"/>
                  </a:lnTo>
                  <a:lnTo>
                    <a:pt x="410" y="26"/>
                  </a:lnTo>
                  <a:lnTo>
                    <a:pt x="415" y="27"/>
                  </a:lnTo>
                  <a:lnTo>
                    <a:pt x="421" y="30"/>
                  </a:lnTo>
                  <a:lnTo>
                    <a:pt x="423" y="28"/>
                  </a:lnTo>
                  <a:lnTo>
                    <a:pt x="423" y="30"/>
                  </a:lnTo>
                  <a:lnTo>
                    <a:pt x="426" y="30"/>
                  </a:lnTo>
                  <a:lnTo>
                    <a:pt x="428" y="31"/>
                  </a:lnTo>
                  <a:lnTo>
                    <a:pt x="429" y="28"/>
                  </a:lnTo>
                  <a:lnTo>
                    <a:pt x="439" y="27"/>
                  </a:lnTo>
                  <a:lnTo>
                    <a:pt x="446" y="30"/>
                  </a:lnTo>
                  <a:lnTo>
                    <a:pt x="452" y="33"/>
                  </a:lnTo>
                  <a:lnTo>
                    <a:pt x="462" y="32"/>
                  </a:lnTo>
                  <a:lnTo>
                    <a:pt x="468" y="31"/>
                  </a:lnTo>
                  <a:lnTo>
                    <a:pt x="476" y="34"/>
                  </a:lnTo>
                  <a:lnTo>
                    <a:pt x="480" y="34"/>
                  </a:lnTo>
                  <a:lnTo>
                    <a:pt x="479" y="26"/>
                  </a:lnTo>
                  <a:lnTo>
                    <a:pt x="479" y="22"/>
                  </a:lnTo>
                  <a:lnTo>
                    <a:pt x="480" y="19"/>
                  </a:lnTo>
                  <a:lnTo>
                    <a:pt x="479" y="16"/>
                  </a:lnTo>
                  <a:lnTo>
                    <a:pt x="479" y="15"/>
                  </a:lnTo>
                  <a:lnTo>
                    <a:pt x="483" y="8"/>
                  </a:lnTo>
                  <a:lnTo>
                    <a:pt x="488" y="6"/>
                  </a:lnTo>
                  <a:lnTo>
                    <a:pt x="489" y="3"/>
                  </a:lnTo>
                  <a:lnTo>
                    <a:pt x="492" y="3"/>
                  </a:lnTo>
                  <a:lnTo>
                    <a:pt x="493" y="0"/>
                  </a:lnTo>
                  <a:lnTo>
                    <a:pt x="494" y="0"/>
                  </a:lnTo>
                  <a:lnTo>
                    <a:pt x="497" y="1"/>
                  </a:lnTo>
                  <a:lnTo>
                    <a:pt x="499" y="1"/>
                  </a:lnTo>
                  <a:lnTo>
                    <a:pt x="499" y="2"/>
                  </a:lnTo>
                  <a:lnTo>
                    <a:pt x="500" y="3"/>
                  </a:lnTo>
                  <a:lnTo>
                    <a:pt x="501" y="7"/>
                  </a:lnTo>
                  <a:lnTo>
                    <a:pt x="505" y="8"/>
                  </a:lnTo>
                  <a:lnTo>
                    <a:pt x="506" y="12"/>
                  </a:lnTo>
                  <a:lnTo>
                    <a:pt x="505" y="13"/>
                  </a:lnTo>
                  <a:lnTo>
                    <a:pt x="509" y="15"/>
                  </a:lnTo>
                  <a:lnTo>
                    <a:pt x="511" y="15"/>
                  </a:lnTo>
                  <a:lnTo>
                    <a:pt x="513" y="14"/>
                  </a:lnTo>
                  <a:lnTo>
                    <a:pt x="515" y="14"/>
                  </a:lnTo>
                  <a:lnTo>
                    <a:pt x="515" y="13"/>
                  </a:lnTo>
                  <a:lnTo>
                    <a:pt x="516" y="13"/>
                  </a:lnTo>
                  <a:lnTo>
                    <a:pt x="517" y="13"/>
                  </a:lnTo>
                  <a:lnTo>
                    <a:pt x="518" y="15"/>
                  </a:lnTo>
                  <a:lnTo>
                    <a:pt x="521" y="18"/>
                  </a:lnTo>
                  <a:lnTo>
                    <a:pt x="523" y="19"/>
                  </a:lnTo>
                  <a:lnTo>
                    <a:pt x="527" y="22"/>
                  </a:lnTo>
                  <a:lnTo>
                    <a:pt x="528" y="24"/>
                  </a:lnTo>
                  <a:lnTo>
                    <a:pt x="527" y="25"/>
                  </a:lnTo>
                  <a:lnTo>
                    <a:pt x="527" y="26"/>
                  </a:lnTo>
                  <a:lnTo>
                    <a:pt x="531" y="30"/>
                  </a:lnTo>
                  <a:lnTo>
                    <a:pt x="537" y="31"/>
                  </a:lnTo>
                  <a:lnTo>
                    <a:pt x="543" y="33"/>
                  </a:lnTo>
                  <a:lnTo>
                    <a:pt x="542" y="34"/>
                  </a:lnTo>
                  <a:lnTo>
                    <a:pt x="545" y="33"/>
                  </a:lnTo>
                  <a:lnTo>
                    <a:pt x="548" y="34"/>
                  </a:lnTo>
                  <a:lnTo>
                    <a:pt x="549" y="34"/>
                  </a:lnTo>
                  <a:lnTo>
                    <a:pt x="551" y="37"/>
                  </a:lnTo>
                  <a:lnTo>
                    <a:pt x="555" y="38"/>
                  </a:lnTo>
                  <a:lnTo>
                    <a:pt x="557" y="40"/>
                  </a:lnTo>
                  <a:lnTo>
                    <a:pt x="559" y="46"/>
                  </a:lnTo>
                  <a:lnTo>
                    <a:pt x="563" y="48"/>
                  </a:lnTo>
                  <a:lnTo>
                    <a:pt x="565" y="51"/>
                  </a:lnTo>
                  <a:lnTo>
                    <a:pt x="569" y="54"/>
                  </a:lnTo>
                  <a:lnTo>
                    <a:pt x="569" y="56"/>
                  </a:lnTo>
                  <a:lnTo>
                    <a:pt x="565" y="60"/>
                  </a:lnTo>
                  <a:lnTo>
                    <a:pt x="565" y="63"/>
                  </a:lnTo>
                  <a:lnTo>
                    <a:pt x="566" y="66"/>
                  </a:lnTo>
                  <a:lnTo>
                    <a:pt x="570" y="70"/>
                  </a:lnTo>
                  <a:lnTo>
                    <a:pt x="572" y="72"/>
                  </a:lnTo>
                  <a:lnTo>
                    <a:pt x="573" y="73"/>
                  </a:lnTo>
                  <a:lnTo>
                    <a:pt x="576" y="73"/>
                  </a:lnTo>
                  <a:lnTo>
                    <a:pt x="582" y="79"/>
                  </a:lnTo>
                  <a:lnTo>
                    <a:pt x="587" y="87"/>
                  </a:lnTo>
                  <a:lnTo>
                    <a:pt x="588" y="90"/>
                  </a:lnTo>
                  <a:lnTo>
                    <a:pt x="589" y="96"/>
                  </a:lnTo>
                  <a:lnTo>
                    <a:pt x="591" y="98"/>
                  </a:lnTo>
                  <a:lnTo>
                    <a:pt x="593" y="102"/>
                  </a:lnTo>
                  <a:lnTo>
                    <a:pt x="593" y="105"/>
                  </a:lnTo>
                  <a:lnTo>
                    <a:pt x="595" y="105"/>
                  </a:lnTo>
                  <a:lnTo>
                    <a:pt x="596" y="108"/>
                  </a:lnTo>
                  <a:lnTo>
                    <a:pt x="596" y="110"/>
                  </a:lnTo>
                  <a:lnTo>
                    <a:pt x="596" y="112"/>
                  </a:lnTo>
                  <a:lnTo>
                    <a:pt x="596" y="115"/>
                  </a:lnTo>
                  <a:lnTo>
                    <a:pt x="596" y="117"/>
                  </a:lnTo>
                  <a:lnTo>
                    <a:pt x="597" y="120"/>
                  </a:lnTo>
                  <a:lnTo>
                    <a:pt x="600" y="122"/>
                  </a:lnTo>
                  <a:lnTo>
                    <a:pt x="599" y="124"/>
                  </a:lnTo>
                  <a:lnTo>
                    <a:pt x="600" y="128"/>
                  </a:lnTo>
                  <a:lnTo>
                    <a:pt x="602" y="130"/>
                  </a:lnTo>
                  <a:lnTo>
                    <a:pt x="605" y="129"/>
                  </a:lnTo>
                  <a:lnTo>
                    <a:pt x="606" y="129"/>
                  </a:lnTo>
                  <a:lnTo>
                    <a:pt x="605" y="132"/>
                  </a:lnTo>
                  <a:lnTo>
                    <a:pt x="602" y="133"/>
                  </a:lnTo>
                  <a:lnTo>
                    <a:pt x="602" y="135"/>
                  </a:lnTo>
                  <a:lnTo>
                    <a:pt x="603" y="138"/>
                  </a:lnTo>
                  <a:lnTo>
                    <a:pt x="603" y="139"/>
                  </a:lnTo>
                  <a:lnTo>
                    <a:pt x="606" y="141"/>
                  </a:lnTo>
                  <a:lnTo>
                    <a:pt x="608" y="142"/>
                  </a:lnTo>
                  <a:lnTo>
                    <a:pt x="608" y="145"/>
                  </a:lnTo>
                  <a:lnTo>
                    <a:pt x="611" y="146"/>
                  </a:lnTo>
                  <a:lnTo>
                    <a:pt x="611" y="147"/>
                  </a:lnTo>
                  <a:lnTo>
                    <a:pt x="611" y="150"/>
                  </a:lnTo>
                  <a:lnTo>
                    <a:pt x="615" y="152"/>
                  </a:lnTo>
                  <a:lnTo>
                    <a:pt x="618" y="152"/>
                  </a:lnTo>
                  <a:lnTo>
                    <a:pt x="621" y="154"/>
                  </a:lnTo>
                  <a:lnTo>
                    <a:pt x="625" y="157"/>
                  </a:lnTo>
                  <a:lnTo>
                    <a:pt x="626" y="158"/>
                  </a:lnTo>
                  <a:lnTo>
                    <a:pt x="636" y="163"/>
                  </a:lnTo>
                  <a:lnTo>
                    <a:pt x="638" y="163"/>
                  </a:lnTo>
                  <a:lnTo>
                    <a:pt x="639" y="164"/>
                  </a:lnTo>
                  <a:lnTo>
                    <a:pt x="638" y="164"/>
                  </a:lnTo>
                  <a:lnTo>
                    <a:pt x="636" y="164"/>
                  </a:lnTo>
                  <a:lnTo>
                    <a:pt x="635" y="164"/>
                  </a:lnTo>
                  <a:lnTo>
                    <a:pt x="633" y="165"/>
                  </a:lnTo>
                  <a:lnTo>
                    <a:pt x="633" y="170"/>
                  </a:lnTo>
                  <a:lnTo>
                    <a:pt x="635" y="176"/>
                  </a:lnTo>
                  <a:lnTo>
                    <a:pt x="637" y="181"/>
                  </a:lnTo>
                  <a:lnTo>
                    <a:pt x="641" y="184"/>
                  </a:lnTo>
                  <a:lnTo>
                    <a:pt x="647" y="189"/>
                  </a:lnTo>
                  <a:lnTo>
                    <a:pt x="653" y="192"/>
                  </a:lnTo>
                  <a:lnTo>
                    <a:pt x="660" y="194"/>
                  </a:lnTo>
                  <a:lnTo>
                    <a:pt x="659" y="194"/>
                  </a:lnTo>
                  <a:lnTo>
                    <a:pt x="657" y="199"/>
                  </a:lnTo>
                  <a:lnTo>
                    <a:pt x="655" y="205"/>
                  </a:lnTo>
                  <a:lnTo>
                    <a:pt x="653" y="205"/>
                  </a:lnTo>
                  <a:lnTo>
                    <a:pt x="645" y="202"/>
                  </a:lnTo>
                  <a:lnTo>
                    <a:pt x="641" y="201"/>
                  </a:lnTo>
                  <a:lnTo>
                    <a:pt x="629" y="204"/>
                  </a:lnTo>
                  <a:lnTo>
                    <a:pt x="627" y="199"/>
                  </a:lnTo>
                  <a:lnTo>
                    <a:pt x="624" y="199"/>
                  </a:lnTo>
                  <a:lnTo>
                    <a:pt x="623" y="196"/>
                  </a:lnTo>
                  <a:lnTo>
                    <a:pt x="614" y="196"/>
                  </a:lnTo>
                  <a:lnTo>
                    <a:pt x="612" y="193"/>
                  </a:lnTo>
                  <a:lnTo>
                    <a:pt x="603" y="194"/>
                  </a:lnTo>
                  <a:lnTo>
                    <a:pt x="607" y="190"/>
                  </a:lnTo>
                  <a:lnTo>
                    <a:pt x="600" y="184"/>
                  </a:lnTo>
                  <a:lnTo>
                    <a:pt x="593" y="184"/>
                  </a:lnTo>
                  <a:lnTo>
                    <a:pt x="591" y="189"/>
                  </a:lnTo>
                  <a:lnTo>
                    <a:pt x="589" y="190"/>
                  </a:lnTo>
                  <a:lnTo>
                    <a:pt x="593" y="198"/>
                  </a:lnTo>
                  <a:lnTo>
                    <a:pt x="593" y="202"/>
                  </a:lnTo>
                  <a:lnTo>
                    <a:pt x="589" y="206"/>
                  </a:lnTo>
                  <a:lnTo>
                    <a:pt x="589" y="210"/>
                  </a:lnTo>
                  <a:lnTo>
                    <a:pt x="572" y="222"/>
                  </a:lnTo>
                  <a:lnTo>
                    <a:pt x="569" y="226"/>
                  </a:lnTo>
                  <a:lnTo>
                    <a:pt x="557" y="224"/>
                  </a:lnTo>
                  <a:lnTo>
                    <a:pt x="548" y="226"/>
                  </a:lnTo>
                  <a:lnTo>
                    <a:pt x="547" y="231"/>
                  </a:lnTo>
                  <a:lnTo>
                    <a:pt x="540" y="237"/>
                  </a:lnTo>
                  <a:lnTo>
                    <a:pt x="529" y="241"/>
                  </a:lnTo>
                  <a:lnTo>
                    <a:pt x="531" y="243"/>
                  </a:lnTo>
                  <a:lnTo>
                    <a:pt x="530" y="247"/>
                  </a:lnTo>
                  <a:lnTo>
                    <a:pt x="525" y="247"/>
                  </a:lnTo>
                  <a:lnTo>
                    <a:pt x="523" y="249"/>
                  </a:lnTo>
                  <a:lnTo>
                    <a:pt x="522" y="262"/>
                  </a:lnTo>
                  <a:lnTo>
                    <a:pt x="519" y="264"/>
                  </a:lnTo>
                  <a:lnTo>
                    <a:pt x="513" y="260"/>
                  </a:lnTo>
                  <a:lnTo>
                    <a:pt x="512" y="260"/>
                  </a:lnTo>
                  <a:lnTo>
                    <a:pt x="510" y="253"/>
                  </a:lnTo>
                  <a:lnTo>
                    <a:pt x="505" y="255"/>
                  </a:lnTo>
                  <a:lnTo>
                    <a:pt x="492" y="259"/>
                  </a:lnTo>
                  <a:lnTo>
                    <a:pt x="491" y="258"/>
                  </a:lnTo>
                  <a:lnTo>
                    <a:pt x="485" y="260"/>
                  </a:lnTo>
                  <a:lnTo>
                    <a:pt x="476" y="262"/>
                  </a:lnTo>
                  <a:lnTo>
                    <a:pt x="464" y="265"/>
                  </a:lnTo>
                  <a:lnTo>
                    <a:pt x="462" y="266"/>
                  </a:lnTo>
                  <a:lnTo>
                    <a:pt x="461" y="266"/>
                  </a:lnTo>
                  <a:lnTo>
                    <a:pt x="458" y="266"/>
                  </a:lnTo>
                  <a:lnTo>
                    <a:pt x="453" y="272"/>
                  </a:lnTo>
                  <a:lnTo>
                    <a:pt x="452" y="277"/>
                  </a:lnTo>
                  <a:lnTo>
                    <a:pt x="451" y="279"/>
                  </a:lnTo>
                  <a:lnTo>
                    <a:pt x="451" y="282"/>
                  </a:lnTo>
                  <a:lnTo>
                    <a:pt x="455" y="284"/>
                  </a:lnTo>
                  <a:lnTo>
                    <a:pt x="453" y="286"/>
                  </a:lnTo>
                  <a:lnTo>
                    <a:pt x="452" y="289"/>
                  </a:lnTo>
                  <a:lnTo>
                    <a:pt x="453" y="290"/>
                  </a:lnTo>
                  <a:lnTo>
                    <a:pt x="452" y="294"/>
                  </a:lnTo>
                  <a:lnTo>
                    <a:pt x="453" y="297"/>
                  </a:lnTo>
                  <a:lnTo>
                    <a:pt x="452" y="300"/>
                  </a:lnTo>
                  <a:lnTo>
                    <a:pt x="453" y="301"/>
                  </a:lnTo>
                  <a:lnTo>
                    <a:pt x="453" y="303"/>
                  </a:lnTo>
                  <a:lnTo>
                    <a:pt x="452" y="303"/>
                  </a:lnTo>
                  <a:lnTo>
                    <a:pt x="451" y="303"/>
                  </a:lnTo>
                  <a:lnTo>
                    <a:pt x="451" y="309"/>
                  </a:lnTo>
                  <a:lnTo>
                    <a:pt x="449" y="310"/>
                  </a:lnTo>
                  <a:lnTo>
                    <a:pt x="449" y="314"/>
                  </a:lnTo>
                  <a:lnTo>
                    <a:pt x="446" y="316"/>
                  </a:lnTo>
                  <a:lnTo>
                    <a:pt x="453" y="316"/>
                  </a:lnTo>
                  <a:lnTo>
                    <a:pt x="453" y="322"/>
                  </a:lnTo>
                  <a:lnTo>
                    <a:pt x="450" y="324"/>
                  </a:lnTo>
                  <a:lnTo>
                    <a:pt x="450" y="325"/>
                  </a:lnTo>
                  <a:lnTo>
                    <a:pt x="449" y="325"/>
                  </a:lnTo>
                  <a:lnTo>
                    <a:pt x="449" y="328"/>
                  </a:lnTo>
                  <a:lnTo>
                    <a:pt x="446" y="331"/>
                  </a:lnTo>
                  <a:lnTo>
                    <a:pt x="446" y="332"/>
                  </a:lnTo>
                  <a:lnTo>
                    <a:pt x="449" y="334"/>
                  </a:lnTo>
                  <a:lnTo>
                    <a:pt x="446" y="337"/>
                  </a:lnTo>
                  <a:lnTo>
                    <a:pt x="446" y="340"/>
                  </a:lnTo>
                  <a:lnTo>
                    <a:pt x="447" y="343"/>
                  </a:lnTo>
                  <a:lnTo>
                    <a:pt x="449" y="345"/>
                  </a:lnTo>
                  <a:lnTo>
                    <a:pt x="449" y="349"/>
                  </a:lnTo>
                  <a:lnTo>
                    <a:pt x="451" y="350"/>
                  </a:lnTo>
                  <a:lnTo>
                    <a:pt x="453" y="352"/>
                  </a:lnTo>
                  <a:lnTo>
                    <a:pt x="453" y="354"/>
                  </a:lnTo>
                  <a:lnTo>
                    <a:pt x="451" y="356"/>
                  </a:lnTo>
                  <a:lnTo>
                    <a:pt x="451" y="357"/>
                  </a:lnTo>
                  <a:lnTo>
                    <a:pt x="450" y="360"/>
                  </a:lnTo>
                  <a:lnTo>
                    <a:pt x="451" y="362"/>
                  </a:lnTo>
                  <a:lnTo>
                    <a:pt x="450" y="364"/>
                  </a:lnTo>
                  <a:lnTo>
                    <a:pt x="450" y="370"/>
                  </a:lnTo>
                  <a:lnTo>
                    <a:pt x="451" y="373"/>
                  </a:lnTo>
                  <a:lnTo>
                    <a:pt x="451" y="376"/>
                  </a:lnTo>
                  <a:lnTo>
                    <a:pt x="450" y="378"/>
                  </a:lnTo>
                  <a:lnTo>
                    <a:pt x="445" y="381"/>
                  </a:lnTo>
                  <a:lnTo>
                    <a:pt x="439" y="384"/>
                  </a:lnTo>
                  <a:lnTo>
                    <a:pt x="441" y="385"/>
                  </a:lnTo>
                  <a:lnTo>
                    <a:pt x="441" y="387"/>
                  </a:lnTo>
                  <a:lnTo>
                    <a:pt x="441" y="388"/>
                  </a:lnTo>
                  <a:lnTo>
                    <a:pt x="441" y="390"/>
                  </a:lnTo>
                  <a:lnTo>
                    <a:pt x="445" y="392"/>
                  </a:lnTo>
                  <a:lnTo>
                    <a:pt x="450" y="392"/>
                  </a:lnTo>
                  <a:lnTo>
                    <a:pt x="455" y="392"/>
                  </a:lnTo>
                  <a:lnTo>
                    <a:pt x="456" y="393"/>
                  </a:lnTo>
                  <a:lnTo>
                    <a:pt x="457" y="394"/>
                  </a:lnTo>
                  <a:lnTo>
                    <a:pt x="457" y="396"/>
                  </a:lnTo>
                  <a:lnTo>
                    <a:pt x="457" y="399"/>
                  </a:lnTo>
                  <a:lnTo>
                    <a:pt x="456" y="399"/>
                  </a:lnTo>
                  <a:lnTo>
                    <a:pt x="453" y="399"/>
                  </a:lnTo>
                  <a:lnTo>
                    <a:pt x="446" y="402"/>
                  </a:lnTo>
                  <a:lnTo>
                    <a:pt x="443" y="402"/>
                  </a:lnTo>
                  <a:lnTo>
                    <a:pt x="441" y="405"/>
                  </a:lnTo>
                  <a:lnTo>
                    <a:pt x="440" y="406"/>
                  </a:lnTo>
                  <a:lnTo>
                    <a:pt x="439" y="406"/>
                  </a:lnTo>
                  <a:lnTo>
                    <a:pt x="439" y="405"/>
                  </a:lnTo>
                  <a:lnTo>
                    <a:pt x="437" y="405"/>
                  </a:lnTo>
                  <a:lnTo>
                    <a:pt x="435" y="405"/>
                  </a:lnTo>
                  <a:lnTo>
                    <a:pt x="435" y="406"/>
                  </a:lnTo>
                  <a:lnTo>
                    <a:pt x="437" y="409"/>
                  </a:lnTo>
                  <a:lnTo>
                    <a:pt x="434" y="409"/>
                  </a:lnTo>
                  <a:lnTo>
                    <a:pt x="431" y="408"/>
                  </a:lnTo>
                  <a:lnTo>
                    <a:pt x="429" y="409"/>
                  </a:lnTo>
                  <a:lnTo>
                    <a:pt x="425" y="408"/>
                  </a:lnTo>
                  <a:lnTo>
                    <a:pt x="420" y="410"/>
                  </a:lnTo>
                  <a:lnTo>
                    <a:pt x="419" y="408"/>
                  </a:lnTo>
                  <a:lnTo>
                    <a:pt x="416" y="409"/>
                  </a:lnTo>
                  <a:lnTo>
                    <a:pt x="416" y="406"/>
                  </a:lnTo>
                  <a:lnTo>
                    <a:pt x="415" y="405"/>
                  </a:lnTo>
                  <a:lnTo>
                    <a:pt x="407" y="414"/>
                  </a:lnTo>
                  <a:lnTo>
                    <a:pt x="407" y="416"/>
                  </a:lnTo>
                  <a:lnTo>
                    <a:pt x="404" y="420"/>
                  </a:lnTo>
                  <a:lnTo>
                    <a:pt x="401" y="420"/>
                  </a:lnTo>
                  <a:lnTo>
                    <a:pt x="401" y="422"/>
                  </a:lnTo>
                  <a:lnTo>
                    <a:pt x="413" y="427"/>
                  </a:lnTo>
                  <a:lnTo>
                    <a:pt x="417" y="430"/>
                  </a:lnTo>
                  <a:lnTo>
                    <a:pt x="413" y="432"/>
                  </a:lnTo>
                  <a:lnTo>
                    <a:pt x="409" y="430"/>
                  </a:lnTo>
                  <a:lnTo>
                    <a:pt x="398" y="432"/>
                  </a:lnTo>
                  <a:lnTo>
                    <a:pt x="396" y="435"/>
                  </a:lnTo>
                  <a:lnTo>
                    <a:pt x="393" y="436"/>
                  </a:lnTo>
                  <a:lnTo>
                    <a:pt x="390" y="434"/>
                  </a:lnTo>
                  <a:lnTo>
                    <a:pt x="385" y="436"/>
                  </a:lnTo>
                  <a:lnTo>
                    <a:pt x="377" y="435"/>
                  </a:lnTo>
                  <a:lnTo>
                    <a:pt x="371" y="432"/>
                  </a:lnTo>
                  <a:lnTo>
                    <a:pt x="372" y="442"/>
                  </a:lnTo>
                  <a:lnTo>
                    <a:pt x="368" y="445"/>
                  </a:lnTo>
                  <a:lnTo>
                    <a:pt x="365" y="446"/>
                  </a:lnTo>
                  <a:lnTo>
                    <a:pt x="357" y="434"/>
                  </a:lnTo>
                  <a:lnTo>
                    <a:pt x="357" y="432"/>
                  </a:lnTo>
                  <a:lnTo>
                    <a:pt x="360" y="432"/>
                  </a:lnTo>
                  <a:lnTo>
                    <a:pt x="362" y="429"/>
                  </a:lnTo>
                  <a:lnTo>
                    <a:pt x="361" y="424"/>
                  </a:lnTo>
                  <a:lnTo>
                    <a:pt x="363" y="421"/>
                  </a:lnTo>
                  <a:lnTo>
                    <a:pt x="366" y="415"/>
                  </a:lnTo>
                  <a:lnTo>
                    <a:pt x="365" y="410"/>
                  </a:lnTo>
                  <a:lnTo>
                    <a:pt x="367" y="408"/>
                  </a:lnTo>
                  <a:lnTo>
                    <a:pt x="371" y="408"/>
                  </a:lnTo>
                  <a:lnTo>
                    <a:pt x="374" y="408"/>
                  </a:lnTo>
                  <a:lnTo>
                    <a:pt x="375" y="406"/>
                  </a:lnTo>
                  <a:lnTo>
                    <a:pt x="377" y="406"/>
                  </a:lnTo>
                  <a:lnTo>
                    <a:pt x="373" y="404"/>
                  </a:lnTo>
                  <a:lnTo>
                    <a:pt x="371" y="404"/>
                  </a:lnTo>
                  <a:lnTo>
                    <a:pt x="369" y="403"/>
                  </a:lnTo>
                  <a:lnTo>
                    <a:pt x="369" y="402"/>
                  </a:lnTo>
                  <a:lnTo>
                    <a:pt x="369" y="400"/>
                  </a:lnTo>
                  <a:lnTo>
                    <a:pt x="368" y="402"/>
                  </a:lnTo>
                  <a:lnTo>
                    <a:pt x="367" y="399"/>
                  </a:lnTo>
                  <a:lnTo>
                    <a:pt x="366" y="399"/>
                  </a:lnTo>
                  <a:lnTo>
                    <a:pt x="362" y="400"/>
                  </a:lnTo>
                  <a:lnTo>
                    <a:pt x="361" y="400"/>
                  </a:lnTo>
                  <a:lnTo>
                    <a:pt x="360" y="400"/>
                  </a:lnTo>
                  <a:lnTo>
                    <a:pt x="357" y="399"/>
                  </a:lnTo>
                  <a:lnTo>
                    <a:pt x="356" y="397"/>
                  </a:lnTo>
                  <a:lnTo>
                    <a:pt x="355" y="394"/>
                  </a:lnTo>
                  <a:lnTo>
                    <a:pt x="349" y="387"/>
                  </a:lnTo>
                  <a:lnTo>
                    <a:pt x="348" y="386"/>
                  </a:lnTo>
                  <a:lnTo>
                    <a:pt x="345" y="387"/>
                  </a:lnTo>
                  <a:lnTo>
                    <a:pt x="345" y="386"/>
                  </a:lnTo>
                  <a:lnTo>
                    <a:pt x="344" y="385"/>
                  </a:lnTo>
                  <a:lnTo>
                    <a:pt x="344" y="381"/>
                  </a:lnTo>
                  <a:lnTo>
                    <a:pt x="349" y="378"/>
                  </a:lnTo>
                  <a:lnTo>
                    <a:pt x="349" y="376"/>
                  </a:lnTo>
                  <a:lnTo>
                    <a:pt x="350" y="376"/>
                  </a:lnTo>
                  <a:lnTo>
                    <a:pt x="351" y="375"/>
                  </a:lnTo>
                  <a:lnTo>
                    <a:pt x="351" y="373"/>
                  </a:lnTo>
                  <a:lnTo>
                    <a:pt x="349" y="370"/>
                  </a:lnTo>
                  <a:lnTo>
                    <a:pt x="347" y="368"/>
                  </a:lnTo>
                  <a:lnTo>
                    <a:pt x="344" y="368"/>
                  </a:lnTo>
                  <a:lnTo>
                    <a:pt x="345" y="366"/>
                  </a:lnTo>
                  <a:lnTo>
                    <a:pt x="345" y="362"/>
                  </a:lnTo>
                  <a:lnTo>
                    <a:pt x="347" y="361"/>
                  </a:lnTo>
                  <a:lnTo>
                    <a:pt x="345" y="360"/>
                  </a:lnTo>
                  <a:lnTo>
                    <a:pt x="343" y="352"/>
                  </a:lnTo>
                  <a:lnTo>
                    <a:pt x="344" y="351"/>
                  </a:lnTo>
                  <a:lnTo>
                    <a:pt x="345" y="349"/>
                  </a:lnTo>
                  <a:lnTo>
                    <a:pt x="341" y="344"/>
                  </a:lnTo>
                  <a:lnTo>
                    <a:pt x="339" y="342"/>
                  </a:lnTo>
                  <a:lnTo>
                    <a:pt x="341" y="339"/>
                  </a:lnTo>
                  <a:lnTo>
                    <a:pt x="338" y="337"/>
                  </a:lnTo>
                  <a:lnTo>
                    <a:pt x="338" y="336"/>
                  </a:lnTo>
                  <a:lnTo>
                    <a:pt x="338" y="334"/>
                  </a:lnTo>
                  <a:lnTo>
                    <a:pt x="336" y="332"/>
                  </a:lnTo>
                  <a:lnTo>
                    <a:pt x="344" y="327"/>
                  </a:lnTo>
                  <a:lnTo>
                    <a:pt x="347" y="326"/>
                  </a:lnTo>
                  <a:lnTo>
                    <a:pt x="345" y="321"/>
                  </a:lnTo>
                  <a:lnTo>
                    <a:pt x="347" y="316"/>
                  </a:lnTo>
                  <a:lnTo>
                    <a:pt x="345" y="313"/>
                  </a:lnTo>
                  <a:lnTo>
                    <a:pt x="349" y="312"/>
                  </a:lnTo>
                  <a:lnTo>
                    <a:pt x="351" y="308"/>
                  </a:lnTo>
                  <a:lnTo>
                    <a:pt x="353" y="308"/>
                  </a:lnTo>
                  <a:lnTo>
                    <a:pt x="354" y="306"/>
                  </a:lnTo>
                  <a:lnTo>
                    <a:pt x="354" y="302"/>
                  </a:lnTo>
                  <a:lnTo>
                    <a:pt x="357" y="301"/>
                  </a:lnTo>
                  <a:lnTo>
                    <a:pt x="353" y="300"/>
                  </a:lnTo>
                  <a:lnTo>
                    <a:pt x="349" y="297"/>
                  </a:lnTo>
                  <a:lnTo>
                    <a:pt x="341" y="294"/>
                  </a:lnTo>
                  <a:lnTo>
                    <a:pt x="341" y="290"/>
                  </a:lnTo>
                  <a:lnTo>
                    <a:pt x="332" y="294"/>
                  </a:lnTo>
                  <a:lnTo>
                    <a:pt x="321" y="294"/>
                  </a:lnTo>
                  <a:lnTo>
                    <a:pt x="320" y="295"/>
                  </a:lnTo>
                  <a:lnTo>
                    <a:pt x="319" y="297"/>
                  </a:lnTo>
                  <a:lnTo>
                    <a:pt x="318" y="300"/>
                  </a:lnTo>
                  <a:lnTo>
                    <a:pt x="315" y="300"/>
                  </a:lnTo>
                  <a:lnTo>
                    <a:pt x="313" y="307"/>
                  </a:lnTo>
                  <a:lnTo>
                    <a:pt x="311" y="304"/>
                  </a:lnTo>
                  <a:lnTo>
                    <a:pt x="308" y="307"/>
                  </a:lnTo>
                  <a:lnTo>
                    <a:pt x="303" y="307"/>
                  </a:lnTo>
                  <a:lnTo>
                    <a:pt x="303" y="306"/>
                  </a:lnTo>
                  <a:lnTo>
                    <a:pt x="301" y="304"/>
                  </a:lnTo>
                  <a:lnTo>
                    <a:pt x="300" y="304"/>
                  </a:lnTo>
                  <a:lnTo>
                    <a:pt x="299" y="307"/>
                  </a:lnTo>
                  <a:lnTo>
                    <a:pt x="297" y="306"/>
                  </a:lnTo>
                  <a:lnTo>
                    <a:pt x="297" y="307"/>
                  </a:lnTo>
                  <a:lnTo>
                    <a:pt x="295" y="307"/>
                  </a:lnTo>
                  <a:lnTo>
                    <a:pt x="295" y="306"/>
                  </a:lnTo>
                  <a:lnTo>
                    <a:pt x="296" y="304"/>
                  </a:lnTo>
                  <a:lnTo>
                    <a:pt x="295" y="303"/>
                  </a:lnTo>
                  <a:lnTo>
                    <a:pt x="293" y="304"/>
                  </a:lnTo>
                  <a:lnTo>
                    <a:pt x="290" y="303"/>
                  </a:lnTo>
                  <a:lnTo>
                    <a:pt x="289" y="301"/>
                  </a:lnTo>
                  <a:lnTo>
                    <a:pt x="282" y="292"/>
                  </a:lnTo>
                  <a:lnTo>
                    <a:pt x="278" y="295"/>
                  </a:lnTo>
                  <a:lnTo>
                    <a:pt x="279" y="301"/>
                  </a:lnTo>
                  <a:lnTo>
                    <a:pt x="278" y="303"/>
                  </a:lnTo>
                  <a:lnTo>
                    <a:pt x="279" y="306"/>
                  </a:lnTo>
                  <a:lnTo>
                    <a:pt x="279" y="308"/>
                  </a:lnTo>
                  <a:lnTo>
                    <a:pt x="276" y="307"/>
                  </a:lnTo>
                  <a:lnTo>
                    <a:pt x="275" y="306"/>
                  </a:lnTo>
                  <a:lnTo>
                    <a:pt x="270" y="306"/>
                  </a:lnTo>
                  <a:lnTo>
                    <a:pt x="270" y="307"/>
                  </a:lnTo>
                  <a:lnTo>
                    <a:pt x="269" y="309"/>
                  </a:lnTo>
                  <a:lnTo>
                    <a:pt x="265" y="308"/>
                  </a:lnTo>
                  <a:lnTo>
                    <a:pt x="265" y="306"/>
                  </a:lnTo>
                  <a:lnTo>
                    <a:pt x="264" y="306"/>
                  </a:lnTo>
                  <a:lnTo>
                    <a:pt x="259" y="308"/>
                  </a:lnTo>
                  <a:lnTo>
                    <a:pt x="257" y="307"/>
                  </a:lnTo>
                  <a:lnTo>
                    <a:pt x="251" y="306"/>
                  </a:lnTo>
                  <a:lnTo>
                    <a:pt x="251" y="304"/>
                  </a:lnTo>
                  <a:lnTo>
                    <a:pt x="247" y="303"/>
                  </a:lnTo>
                  <a:lnTo>
                    <a:pt x="243" y="304"/>
                  </a:lnTo>
                  <a:lnTo>
                    <a:pt x="240" y="304"/>
                  </a:lnTo>
                  <a:lnTo>
                    <a:pt x="236" y="307"/>
                  </a:lnTo>
                  <a:lnTo>
                    <a:pt x="236" y="303"/>
                  </a:lnTo>
                  <a:lnTo>
                    <a:pt x="235" y="302"/>
                  </a:lnTo>
                  <a:lnTo>
                    <a:pt x="231" y="301"/>
                  </a:lnTo>
                  <a:lnTo>
                    <a:pt x="231" y="303"/>
                  </a:lnTo>
                  <a:lnTo>
                    <a:pt x="229" y="304"/>
                  </a:lnTo>
                  <a:lnTo>
                    <a:pt x="227" y="303"/>
                  </a:lnTo>
                  <a:lnTo>
                    <a:pt x="224" y="301"/>
                  </a:lnTo>
                  <a:lnTo>
                    <a:pt x="224" y="298"/>
                  </a:lnTo>
                  <a:lnTo>
                    <a:pt x="224" y="297"/>
                  </a:lnTo>
                  <a:lnTo>
                    <a:pt x="221" y="298"/>
                  </a:lnTo>
                  <a:lnTo>
                    <a:pt x="219" y="297"/>
                  </a:lnTo>
                  <a:lnTo>
                    <a:pt x="217" y="298"/>
                  </a:lnTo>
                  <a:lnTo>
                    <a:pt x="216" y="297"/>
                  </a:lnTo>
                  <a:lnTo>
                    <a:pt x="215" y="295"/>
                  </a:lnTo>
                  <a:lnTo>
                    <a:pt x="215" y="294"/>
                  </a:lnTo>
                  <a:lnTo>
                    <a:pt x="211" y="294"/>
                  </a:lnTo>
                  <a:lnTo>
                    <a:pt x="212" y="292"/>
                  </a:lnTo>
                  <a:lnTo>
                    <a:pt x="199" y="290"/>
                  </a:lnTo>
                  <a:lnTo>
                    <a:pt x="198" y="291"/>
                  </a:lnTo>
                  <a:lnTo>
                    <a:pt x="199" y="294"/>
                  </a:lnTo>
                  <a:lnTo>
                    <a:pt x="197" y="292"/>
                  </a:lnTo>
                  <a:lnTo>
                    <a:pt x="194" y="294"/>
                  </a:lnTo>
                  <a:lnTo>
                    <a:pt x="192" y="291"/>
                  </a:lnTo>
                  <a:lnTo>
                    <a:pt x="192" y="289"/>
                  </a:lnTo>
                  <a:lnTo>
                    <a:pt x="188" y="286"/>
                  </a:lnTo>
                  <a:lnTo>
                    <a:pt x="187" y="283"/>
                  </a:lnTo>
                  <a:lnTo>
                    <a:pt x="187" y="279"/>
                  </a:lnTo>
                  <a:lnTo>
                    <a:pt x="185" y="280"/>
                  </a:lnTo>
                  <a:lnTo>
                    <a:pt x="177" y="282"/>
                  </a:lnTo>
                  <a:lnTo>
                    <a:pt x="176" y="283"/>
                  </a:lnTo>
                  <a:lnTo>
                    <a:pt x="168" y="280"/>
                  </a:lnTo>
                  <a:lnTo>
                    <a:pt x="163" y="282"/>
                  </a:lnTo>
                  <a:lnTo>
                    <a:pt x="161" y="285"/>
                  </a:lnTo>
                  <a:lnTo>
                    <a:pt x="162" y="290"/>
                  </a:lnTo>
                  <a:lnTo>
                    <a:pt x="161" y="294"/>
                  </a:lnTo>
                  <a:lnTo>
                    <a:pt x="158" y="297"/>
                  </a:lnTo>
                  <a:lnTo>
                    <a:pt x="158" y="301"/>
                  </a:lnTo>
                  <a:lnTo>
                    <a:pt x="161" y="315"/>
                  </a:lnTo>
                  <a:lnTo>
                    <a:pt x="158" y="324"/>
                  </a:lnTo>
                  <a:lnTo>
                    <a:pt x="151" y="322"/>
                  </a:lnTo>
                  <a:lnTo>
                    <a:pt x="145" y="325"/>
                  </a:lnTo>
                  <a:lnTo>
                    <a:pt x="144" y="330"/>
                  </a:lnTo>
                  <a:lnTo>
                    <a:pt x="141" y="331"/>
                  </a:lnTo>
                  <a:lnTo>
                    <a:pt x="132" y="324"/>
                  </a:lnTo>
                  <a:lnTo>
                    <a:pt x="132" y="319"/>
                  </a:lnTo>
                  <a:lnTo>
                    <a:pt x="126" y="313"/>
                  </a:lnTo>
                  <a:lnTo>
                    <a:pt x="123" y="309"/>
                  </a:lnTo>
                  <a:lnTo>
                    <a:pt x="121" y="301"/>
                  </a:lnTo>
                  <a:lnTo>
                    <a:pt x="113" y="292"/>
                  </a:lnTo>
                  <a:lnTo>
                    <a:pt x="105" y="291"/>
                  </a:lnTo>
                  <a:lnTo>
                    <a:pt x="104" y="288"/>
                  </a:lnTo>
                  <a:lnTo>
                    <a:pt x="104" y="282"/>
                  </a:lnTo>
                  <a:lnTo>
                    <a:pt x="102" y="276"/>
                  </a:lnTo>
                  <a:lnTo>
                    <a:pt x="95" y="279"/>
                  </a:lnTo>
                  <a:lnTo>
                    <a:pt x="91" y="278"/>
                  </a:lnTo>
                  <a:lnTo>
                    <a:pt x="91" y="276"/>
                  </a:lnTo>
                  <a:lnTo>
                    <a:pt x="91" y="272"/>
                  </a:lnTo>
                  <a:lnTo>
                    <a:pt x="93" y="270"/>
                  </a:lnTo>
                  <a:lnTo>
                    <a:pt x="89" y="268"/>
                  </a:lnTo>
                  <a:lnTo>
                    <a:pt x="84" y="270"/>
                  </a:lnTo>
                  <a:lnTo>
                    <a:pt x="72" y="270"/>
                  </a:lnTo>
                  <a:lnTo>
                    <a:pt x="68" y="265"/>
                  </a:lnTo>
                  <a:lnTo>
                    <a:pt x="63" y="265"/>
                  </a:lnTo>
                  <a:lnTo>
                    <a:pt x="60" y="262"/>
                  </a:lnTo>
                  <a:lnTo>
                    <a:pt x="57" y="259"/>
                  </a:lnTo>
                  <a:lnTo>
                    <a:pt x="57" y="255"/>
                  </a:lnTo>
                  <a:lnTo>
                    <a:pt x="61" y="254"/>
                  </a:lnTo>
                  <a:lnTo>
                    <a:pt x="62" y="252"/>
                  </a:lnTo>
                  <a:lnTo>
                    <a:pt x="60" y="249"/>
                  </a:lnTo>
                  <a:lnTo>
                    <a:pt x="56" y="248"/>
                  </a:lnTo>
                  <a:lnTo>
                    <a:pt x="54" y="238"/>
                  </a:lnTo>
                  <a:lnTo>
                    <a:pt x="50" y="235"/>
                  </a:lnTo>
                  <a:lnTo>
                    <a:pt x="36" y="237"/>
                  </a:lnTo>
                  <a:lnTo>
                    <a:pt x="26" y="236"/>
                  </a:lnTo>
                  <a:lnTo>
                    <a:pt x="25" y="232"/>
                  </a:lnTo>
                  <a:lnTo>
                    <a:pt x="26" y="224"/>
                  </a:lnTo>
                  <a:lnTo>
                    <a:pt x="24" y="218"/>
                  </a:lnTo>
                  <a:lnTo>
                    <a:pt x="12" y="211"/>
                  </a:lnTo>
                  <a:lnTo>
                    <a:pt x="11" y="208"/>
                  </a:lnTo>
                  <a:lnTo>
                    <a:pt x="9" y="206"/>
                  </a:lnTo>
                  <a:lnTo>
                    <a:pt x="7" y="205"/>
                  </a:lnTo>
                  <a:lnTo>
                    <a:pt x="1" y="189"/>
                  </a:lnTo>
                  <a:lnTo>
                    <a:pt x="0" y="182"/>
                  </a:lnTo>
                  <a:lnTo>
                    <a:pt x="8" y="178"/>
                  </a:lnTo>
                  <a:lnTo>
                    <a:pt x="11" y="174"/>
                  </a:lnTo>
                  <a:lnTo>
                    <a:pt x="21" y="162"/>
                  </a:lnTo>
                  <a:lnTo>
                    <a:pt x="30" y="148"/>
                  </a:lnTo>
                  <a:lnTo>
                    <a:pt x="38" y="150"/>
                  </a:lnTo>
                  <a:lnTo>
                    <a:pt x="44" y="148"/>
                  </a:lnTo>
                  <a:lnTo>
                    <a:pt x="48" y="145"/>
                  </a:lnTo>
                  <a:lnTo>
                    <a:pt x="54" y="145"/>
                  </a:lnTo>
                  <a:lnTo>
                    <a:pt x="55" y="140"/>
                  </a:lnTo>
                  <a:lnTo>
                    <a:pt x="56" y="139"/>
                  </a:lnTo>
                  <a:lnTo>
                    <a:pt x="61" y="144"/>
                  </a:lnTo>
                  <a:lnTo>
                    <a:pt x="67" y="141"/>
                  </a:lnTo>
                  <a:lnTo>
                    <a:pt x="67" y="136"/>
                  </a:lnTo>
                  <a:lnTo>
                    <a:pt x="71" y="132"/>
                  </a:lnTo>
                  <a:lnTo>
                    <a:pt x="67" y="127"/>
                  </a:lnTo>
                  <a:lnTo>
                    <a:pt x="72" y="120"/>
                  </a:lnTo>
                  <a:lnTo>
                    <a:pt x="71" y="118"/>
                  </a:lnTo>
                  <a:lnTo>
                    <a:pt x="72" y="108"/>
                  </a:lnTo>
                  <a:lnTo>
                    <a:pt x="73" y="103"/>
                  </a:lnTo>
                  <a:lnTo>
                    <a:pt x="67" y="97"/>
                  </a:lnTo>
                  <a:lnTo>
                    <a:pt x="61" y="88"/>
                  </a:lnTo>
                  <a:lnTo>
                    <a:pt x="68" y="84"/>
                  </a:lnTo>
                  <a:lnTo>
                    <a:pt x="72" y="79"/>
                  </a:lnTo>
                  <a:lnTo>
                    <a:pt x="78" y="79"/>
                  </a:lnTo>
                  <a:lnTo>
                    <a:pt x="79" y="73"/>
                  </a:lnTo>
                  <a:lnTo>
                    <a:pt x="77" y="68"/>
                  </a:lnTo>
                  <a:lnTo>
                    <a:pt x="75" y="62"/>
                  </a:lnTo>
                  <a:lnTo>
                    <a:pt x="77" y="57"/>
                  </a:lnTo>
                  <a:lnTo>
                    <a:pt x="80" y="52"/>
                  </a:lnTo>
                  <a:lnTo>
                    <a:pt x="81" y="49"/>
                  </a:lnTo>
                  <a:lnTo>
                    <a:pt x="87" y="48"/>
                  </a:lnTo>
                  <a:lnTo>
                    <a:pt x="87" y="45"/>
                  </a:lnTo>
                  <a:lnTo>
                    <a:pt x="103" y="45"/>
                  </a:lnTo>
                  <a:lnTo>
                    <a:pt x="109" y="44"/>
                  </a:lnTo>
                  <a:lnTo>
                    <a:pt x="113" y="40"/>
                  </a:lnTo>
                  <a:lnTo>
                    <a:pt x="115" y="42"/>
                  </a:lnTo>
                  <a:lnTo>
                    <a:pt x="119" y="43"/>
                  </a:lnTo>
                  <a:lnTo>
                    <a:pt x="125" y="48"/>
                  </a:lnTo>
                  <a:lnTo>
                    <a:pt x="137" y="38"/>
                  </a:lnTo>
                  <a:lnTo>
                    <a:pt x="145" y="34"/>
                  </a:lnTo>
                  <a:lnTo>
                    <a:pt x="149" y="31"/>
                  </a:lnTo>
                  <a:lnTo>
                    <a:pt x="151" y="36"/>
                  </a:lnTo>
                  <a:lnTo>
                    <a:pt x="163" y="40"/>
                  </a:lnTo>
                  <a:lnTo>
                    <a:pt x="168" y="45"/>
                  </a:lnTo>
                  <a:lnTo>
                    <a:pt x="173" y="46"/>
                  </a:lnTo>
                  <a:lnTo>
                    <a:pt x="185" y="44"/>
                  </a:lnTo>
                  <a:lnTo>
                    <a:pt x="197" y="34"/>
                  </a:lnTo>
                  <a:lnTo>
                    <a:pt x="200" y="33"/>
                  </a:lnTo>
                  <a:lnTo>
                    <a:pt x="199" y="31"/>
                  </a:lnTo>
                  <a:lnTo>
                    <a:pt x="200" y="27"/>
                  </a:lnTo>
                  <a:lnTo>
                    <a:pt x="199" y="24"/>
                  </a:lnTo>
                  <a:lnTo>
                    <a:pt x="207" y="21"/>
                  </a:lnTo>
                  <a:lnTo>
                    <a:pt x="211" y="26"/>
                  </a:lnTo>
                  <a:lnTo>
                    <a:pt x="218" y="30"/>
                  </a:lnTo>
                  <a:lnTo>
                    <a:pt x="223" y="24"/>
                  </a:lnTo>
                  <a:lnTo>
                    <a:pt x="224" y="18"/>
                  </a:lnTo>
                  <a:lnTo>
                    <a:pt x="224" y="10"/>
                  </a:lnTo>
                  <a:lnTo>
                    <a:pt x="239" y="10"/>
                  </a:lnTo>
                  <a:lnTo>
                    <a:pt x="241" y="6"/>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26" name="Freeform 1085"/>
            <p:cNvSpPr>
              <a:spLocks noChangeAspect="1"/>
            </p:cNvSpPr>
            <p:nvPr/>
          </p:nvSpPr>
          <p:spPr bwMode="auto">
            <a:xfrm>
              <a:off x="3003" y="2423"/>
              <a:ext cx="19" cy="10"/>
            </a:xfrm>
            <a:custGeom>
              <a:avLst/>
              <a:gdLst>
                <a:gd name="T0" fmla="*/ 0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1 w 37"/>
                <a:gd name="T31" fmla="*/ 1 h 20"/>
                <a:gd name="T32" fmla="*/ 1 w 37"/>
                <a:gd name="T33" fmla="*/ 1 h 20"/>
                <a:gd name="T34" fmla="*/ 1 w 37"/>
                <a:gd name="T35" fmla="*/ 1 h 20"/>
                <a:gd name="T36" fmla="*/ 1 w 37"/>
                <a:gd name="T37" fmla="*/ 1 h 20"/>
                <a:gd name="T38" fmla="*/ 1 w 37"/>
                <a:gd name="T39" fmla="*/ 1 h 20"/>
                <a:gd name="T40" fmla="*/ 1 w 37"/>
                <a:gd name="T41" fmla="*/ 1 h 20"/>
                <a:gd name="T42" fmla="*/ 1 w 37"/>
                <a:gd name="T43" fmla="*/ 1 h 20"/>
                <a:gd name="T44" fmla="*/ 1 w 37"/>
                <a:gd name="T45" fmla="*/ 1 h 20"/>
                <a:gd name="T46" fmla="*/ 1 w 37"/>
                <a:gd name="T47" fmla="*/ 1 h 20"/>
                <a:gd name="T48" fmla="*/ 1 w 37"/>
                <a:gd name="T49" fmla="*/ 1 h 20"/>
                <a:gd name="T50" fmla="*/ 1 w 37"/>
                <a:gd name="T51" fmla="*/ 1 h 20"/>
                <a:gd name="T52" fmla="*/ 1 w 37"/>
                <a:gd name="T53" fmla="*/ 1 h 20"/>
                <a:gd name="T54" fmla="*/ 1 w 37"/>
                <a:gd name="T55" fmla="*/ 1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 h="20">
                  <a:moveTo>
                    <a:pt x="0" y="0"/>
                  </a:moveTo>
                  <a:lnTo>
                    <a:pt x="1" y="1"/>
                  </a:lnTo>
                  <a:lnTo>
                    <a:pt x="5" y="1"/>
                  </a:lnTo>
                  <a:lnTo>
                    <a:pt x="8" y="2"/>
                  </a:lnTo>
                  <a:lnTo>
                    <a:pt x="11" y="2"/>
                  </a:lnTo>
                  <a:lnTo>
                    <a:pt x="14" y="2"/>
                  </a:lnTo>
                  <a:lnTo>
                    <a:pt x="16" y="3"/>
                  </a:lnTo>
                  <a:lnTo>
                    <a:pt x="16" y="6"/>
                  </a:lnTo>
                  <a:lnTo>
                    <a:pt x="22" y="7"/>
                  </a:lnTo>
                  <a:lnTo>
                    <a:pt x="23" y="8"/>
                  </a:lnTo>
                  <a:lnTo>
                    <a:pt x="22" y="10"/>
                  </a:lnTo>
                  <a:lnTo>
                    <a:pt x="20" y="10"/>
                  </a:lnTo>
                  <a:lnTo>
                    <a:pt x="20" y="12"/>
                  </a:lnTo>
                  <a:lnTo>
                    <a:pt x="24" y="13"/>
                  </a:lnTo>
                  <a:lnTo>
                    <a:pt x="25" y="12"/>
                  </a:lnTo>
                  <a:lnTo>
                    <a:pt x="28" y="9"/>
                  </a:lnTo>
                  <a:lnTo>
                    <a:pt x="29" y="9"/>
                  </a:lnTo>
                  <a:lnTo>
                    <a:pt x="31" y="10"/>
                  </a:lnTo>
                  <a:lnTo>
                    <a:pt x="30" y="13"/>
                  </a:lnTo>
                  <a:lnTo>
                    <a:pt x="31" y="14"/>
                  </a:lnTo>
                  <a:lnTo>
                    <a:pt x="35" y="13"/>
                  </a:lnTo>
                  <a:lnTo>
                    <a:pt x="36" y="14"/>
                  </a:lnTo>
                  <a:lnTo>
                    <a:pt x="36" y="15"/>
                  </a:lnTo>
                  <a:lnTo>
                    <a:pt x="34" y="16"/>
                  </a:lnTo>
                  <a:lnTo>
                    <a:pt x="35" y="18"/>
                  </a:lnTo>
                  <a:lnTo>
                    <a:pt x="37" y="16"/>
                  </a:lnTo>
                  <a:lnTo>
                    <a:pt x="37" y="18"/>
                  </a:lnTo>
                  <a:lnTo>
                    <a:pt x="36" y="2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27" name="Freeform 1086"/>
            <p:cNvSpPr>
              <a:spLocks noChangeAspect="1"/>
            </p:cNvSpPr>
            <p:nvPr/>
          </p:nvSpPr>
          <p:spPr bwMode="auto">
            <a:xfrm>
              <a:off x="3047" y="2671"/>
              <a:ext cx="101" cy="168"/>
            </a:xfrm>
            <a:custGeom>
              <a:avLst/>
              <a:gdLst>
                <a:gd name="T0" fmla="*/ 1 w 201"/>
                <a:gd name="T1" fmla="*/ 1 h 336"/>
                <a:gd name="T2" fmla="*/ 1 w 201"/>
                <a:gd name="T3" fmla="*/ 1 h 336"/>
                <a:gd name="T4" fmla="*/ 1 w 201"/>
                <a:gd name="T5" fmla="*/ 1 h 336"/>
                <a:gd name="T6" fmla="*/ 1 w 201"/>
                <a:gd name="T7" fmla="*/ 1 h 336"/>
                <a:gd name="T8" fmla="*/ 1 w 201"/>
                <a:gd name="T9" fmla="*/ 1 h 336"/>
                <a:gd name="T10" fmla="*/ 1 w 201"/>
                <a:gd name="T11" fmla="*/ 1 h 336"/>
                <a:gd name="T12" fmla="*/ 1 w 201"/>
                <a:gd name="T13" fmla="*/ 1 h 336"/>
                <a:gd name="T14" fmla="*/ 1 w 201"/>
                <a:gd name="T15" fmla="*/ 1 h 336"/>
                <a:gd name="T16" fmla="*/ 1 w 201"/>
                <a:gd name="T17" fmla="*/ 1 h 336"/>
                <a:gd name="T18" fmla="*/ 1 w 201"/>
                <a:gd name="T19" fmla="*/ 1 h 336"/>
                <a:gd name="T20" fmla="*/ 1 w 201"/>
                <a:gd name="T21" fmla="*/ 1 h 336"/>
                <a:gd name="T22" fmla="*/ 1 w 201"/>
                <a:gd name="T23" fmla="*/ 1 h 336"/>
                <a:gd name="T24" fmla="*/ 1 w 201"/>
                <a:gd name="T25" fmla="*/ 1 h 336"/>
                <a:gd name="T26" fmla="*/ 1 w 201"/>
                <a:gd name="T27" fmla="*/ 1 h 336"/>
                <a:gd name="T28" fmla="*/ 1 w 201"/>
                <a:gd name="T29" fmla="*/ 1 h 336"/>
                <a:gd name="T30" fmla="*/ 1 w 201"/>
                <a:gd name="T31" fmla="*/ 1 h 336"/>
                <a:gd name="T32" fmla="*/ 1 w 201"/>
                <a:gd name="T33" fmla="*/ 1 h 336"/>
                <a:gd name="T34" fmla="*/ 1 w 201"/>
                <a:gd name="T35" fmla="*/ 1 h 336"/>
                <a:gd name="T36" fmla="*/ 1 w 201"/>
                <a:gd name="T37" fmla="*/ 1 h 336"/>
                <a:gd name="T38" fmla="*/ 1 w 201"/>
                <a:gd name="T39" fmla="*/ 1 h 336"/>
                <a:gd name="T40" fmla="*/ 1 w 201"/>
                <a:gd name="T41" fmla="*/ 1 h 336"/>
                <a:gd name="T42" fmla="*/ 1 w 201"/>
                <a:gd name="T43" fmla="*/ 1 h 336"/>
                <a:gd name="T44" fmla="*/ 1 w 201"/>
                <a:gd name="T45" fmla="*/ 1 h 336"/>
                <a:gd name="T46" fmla="*/ 1 w 201"/>
                <a:gd name="T47" fmla="*/ 1 h 336"/>
                <a:gd name="T48" fmla="*/ 1 w 201"/>
                <a:gd name="T49" fmla="*/ 1 h 336"/>
                <a:gd name="T50" fmla="*/ 1 w 201"/>
                <a:gd name="T51" fmla="*/ 1 h 336"/>
                <a:gd name="T52" fmla="*/ 1 w 201"/>
                <a:gd name="T53" fmla="*/ 1 h 336"/>
                <a:gd name="T54" fmla="*/ 1 w 201"/>
                <a:gd name="T55" fmla="*/ 1 h 336"/>
                <a:gd name="T56" fmla="*/ 1 w 201"/>
                <a:gd name="T57" fmla="*/ 1 h 336"/>
                <a:gd name="T58" fmla="*/ 1 w 201"/>
                <a:gd name="T59" fmla="*/ 1 h 336"/>
                <a:gd name="T60" fmla="*/ 1 w 201"/>
                <a:gd name="T61" fmla="*/ 1 h 336"/>
                <a:gd name="T62" fmla="*/ 1 w 201"/>
                <a:gd name="T63" fmla="*/ 1 h 336"/>
                <a:gd name="T64" fmla="*/ 1 w 201"/>
                <a:gd name="T65" fmla="*/ 1 h 336"/>
                <a:gd name="T66" fmla="*/ 1 w 201"/>
                <a:gd name="T67" fmla="*/ 1 h 336"/>
                <a:gd name="T68" fmla="*/ 1 w 201"/>
                <a:gd name="T69" fmla="*/ 1 h 336"/>
                <a:gd name="T70" fmla="*/ 1 w 201"/>
                <a:gd name="T71" fmla="*/ 1 h 336"/>
                <a:gd name="T72" fmla="*/ 1 w 201"/>
                <a:gd name="T73" fmla="*/ 1 h 336"/>
                <a:gd name="T74" fmla="*/ 1 w 201"/>
                <a:gd name="T75" fmla="*/ 1 h 336"/>
                <a:gd name="T76" fmla="*/ 1 w 201"/>
                <a:gd name="T77" fmla="*/ 1 h 336"/>
                <a:gd name="T78" fmla="*/ 1 w 201"/>
                <a:gd name="T79" fmla="*/ 1 h 336"/>
                <a:gd name="T80" fmla="*/ 1 w 201"/>
                <a:gd name="T81" fmla="*/ 1 h 336"/>
                <a:gd name="T82" fmla="*/ 1 w 201"/>
                <a:gd name="T83" fmla="*/ 1 h 336"/>
                <a:gd name="T84" fmla="*/ 1 w 201"/>
                <a:gd name="T85" fmla="*/ 1 h 336"/>
                <a:gd name="T86" fmla="*/ 1 w 201"/>
                <a:gd name="T87" fmla="*/ 1 h 336"/>
                <a:gd name="T88" fmla="*/ 1 w 201"/>
                <a:gd name="T89" fmla="*/ 1 h 336"/>
                <a:gd name="T90" fmla="*/ 1 w 201"/>
                <a:gd name="T91" fmla="*/ 1 h 336"/>
                <a:gd name="T92" fmla="*/ 1 w 201"/>
                <a:gd name="T93" fmla="*/ 1 h 336"/>
                <a:gd name="T94" fmla="*/ 1 w 201"/>
                <a:gd name="T95" fmla="*/ 1 h 336"/>
                <a:gd name="T96" fmla="*/ 1 w 201"/>
                <a:gd name="T97" fmla="*/ 1 h 336"/>
                <a:gd name="T98" fmla="*/ 1 w 201"/>
                <a:gd name="T99" fmla="*/ 1 h 336"/>
                <a:gd name="T100" fmla="*/ 1 w 201"/>
                <a:gd name="T101" fmla="*/ 1 h 336"/>
                <a:gd name="T102" fmla="*/ 1 w 201"/>
                <a:gd name="T103" fmla="*/ 1 h 336"/>
                <a:gd name="T104" fmla="*/ 1 w 201"/>
                <a:gd name="T105" fmla="*/ 1 h 336"/>
                <a:gd name="T106" fmla="*/ 1 w 201"/>
                <a:gd name="T107" fmla="*/ 1 h 336"/>
                <a:gd name="T108" fmla="*/ 1 w 201"/>
                <a:gd name="T109" fmla="*/ 1 h 3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1" h="336">
                  <a:moveTo>
                    <a:pt x="127" y="8"/>
                  </a:moveTo>
                  <a:lnTo>
                    <a:pt x="129" y="14"/>
                  </a:lnTo>
                  <a:lnTo>
                    <a:pt x="126" y="18"/>
                  </a:lnTo>
                  <a:lnTo>
                    <a:pt x="132" y="18"/>
                  </a:lnTo>
                  <a:lnTo>
                    <a:pt x="138" y="20"/>
                  </a:lnTo>
                  <a:lnTo>
                    <a:pt x="140" y="18"/>
                  </a:lnTo>
                  <a:lnTo>
                    <a:pt x="143" y="18"/>
                  </a:lnTo>
                  <a:lnTo>
                    <a:pt x="146" y="21"/>
                  </a:lnTo>
                  <a:lnTo>
                    <a:pt x="156" y="22"/>
                  </a:lnTo>
                  <a:lnTo>
                    <a:pt x="152" y="27"/>
                  </a:lnTo>
                  <a:lnTo>
                    <a:pt x="150" y="29"/>
                  </a:lnTo>
                  <a:lnTo>
                    <a:pt x="150" y="30"/>
                  </a:lnTo>
                  <a:lnTo>
                    <a:pt x="151" y="35"/>
                  </a:lnTo>
                  <a:lnTo>
                    <a:pt x="155" y="40"/>
                  </a:lnTo>
                  <a:lnTo>
                    <a:pt x="158" y="41"/>
                  </a:lnTo>
                  <a:lnTo>
                    <a:pt x="158" y="44"/>
                  </a:lnTo>
                  <a:lnTo>
                    <a:pt x="162" y="51"/>
                  </a:lnTo>
                  <a:lnTo>
                    <a:pt x="162" y="52"/>
                  </a:lnTo>
                  <a:lnTo>
                    <a:pt x="158" y="54"/>
                  </a:lnTo>
                  <a:lnTo>
                    <a:pt x="161" y="57"/>
                  </a:lnTo>
                  <a:lnTo>
                    <a:pt x="162" y="58"/>
                  </a:lnTo>
                  <a:lnTo>
                    <a:pt x="159" y="60"/>
                  </a:lnTo>
                  <a:lnTo>
                    <a:pt x="158" y="63"/>
                  </a:lnTo>
                  <a:lnTo>
                    <a:pt x="158" y="65"/>
                  </a:lnTo>
                  <a:lnTo>
                    <a:pt x="161" y="66"/>
                  </a:lnTo>
                  <a:lnTo>
                    <a:pt x="163" y="65"/>
                  </a:lnTo>
                  <a:lnTo>
                    <a:pt x="165" y="69"/>
                  </a:lnTo>
                  <a:lnTo>
                    <a:pt x="167" y="70"/>
                  </a:lnTo>
                  <a:lnTo>
                    <a:pt x="165" y="72"/>
                  </a:lnTo>
                  <a:lnTo>
                    <a:pt x="165" y="74"/>
                  </a:lnTo>
                  <a:lnTo>
                    <a:pt x="167" y="76"/>
                  </a:lnTo>
                  <a:lnTo>
                    <a:pt x="167" y="78"/>
                  </a:lnTo>
                  <a:lnTo>
                    <a:pt x="165" y="81"/>
                  </a:lnTo>
                  <a:lnTo>
                    <a:pt x="165" y="83"/>
                  </a:lnTo>
                  <a:lnTo>
                    <a:pt x="169" y="84"/>
                  </a:lnTo>
                  <a:lnTo>
                    <a:pt x="168" y="87"/>
                  </a:lnTo>
                  <a:lnTo>
                    <a:pt x="168" y="90"/>
                  </a:lnTo>
                  <a:lnTo>
                    <a:pt x="169" y="94"/>
                  </a:lnTo>
                  <a:lnTo>
                    <a:pt x="169" y="98"/>
                  </a:lnTo>
                  <a:lnTo>
                    <a:pt x="169" y="99"/>
                  </a:lnTo>
                  <a:lnTo>
                    <a:pt x="167" y="99"/>
                  </a:lnTo>
                  <a:lnTo>
                    <a:pt x="165" y="96"/>
                  </a:lnTo>
                  <a:lnTo>
                    <a:pt x="164" y="96"/>
                  </a:lnTo>
                  <a:lnTo>
                    <a:pt x="164" y="100"/>
                  </a:lnTo>
                  <a:lnTo>
                    <a:pt x="162" y="101"/>
                  </a:lnTo>
                  <a:lnTo>
                    <a:pt x="162" y="105"/>
                  </a:lnTo>
                  <a:lnTo>
                    <a:pt x="164" y="108"/>
                  </a:lnTo>
                  <a:lnTo>
                    <a:pt x="164" y="111"/>
                  </a:lnTo>
                  <a:lnTo>
                    <a:pt x="162" y="114"/>
                  </a:lnTo>
                  <a:lnTo>
                    <a:pt x="163" y="118"/>
                  </a:lnTo>
                  <a:lnTo>
                    <a:pt x="161" y="118"/>
                  </a:lnTo>
                  <a:lnTo>
                    <a:pt x="161" y="122"/>
                  </a:lnTo>
                  <a:lnTo>
                    <a:pt x="165" y="123"/>
                  </a:lnTo>
                  <a:lnTo>
                    <a:pt x="170" y="124"/>
                  </a:lnTo>
                  <a:lnTo>
                    <a:pt x="175" y="123"/>
                  </a:lnTo>
                  <a:lnTo>
                    <a:pt x="177" y="119"/>
                  </a:lnTo>
                  <a:lnTo>
                    <a:pt x="186" y="119"/>
                  </a:lnTo>
                  <a:lnTo>
                    <a:pt x="191" y="122"/>
                  </a:lnTo>
                  <a:lnTo>
                    <a:pt x="194" y="125"/>
                  </a:lnTo>
                  <a:lnTo>
                    <a:pt x="194" y="123"/>
                  </a:lnTo>
                  <a:lnTo>
                    <a:pt x="194" y="120"/>
                  </a:lnTo>
                  <a:lnTo>
                    <a:pt x="194" y="117"/>
                  </a:lnTo>
                  <a:lnTo>
                    <a:pt x="195" y="116"/>
                  </a:lnTo>
                  <a:lnTo>
                    <a:pt x="199" y="117"/>
                  </a:lnTo>
                  <a:lnTo>
                    <a:pt x="201" y="119"/>
                  </a:lnTo>
                  <a:lnTo>
                    <a:pt x="201" y="123"/>
                  </a:lnTo>
                  <a:lnTo>
                    <a:pt x="195" y="129"/>
                  </a:lnTo>
                  <a:lnTo>
                    <a:pt x="194" y="134"/>
                  </a:lnTo>
                  <a:lnTo>
                    <a:pt x="191" y="136"/>
                  </a:lnTo>
                  <a:lnTo>
                    <a:pt x="185" y="137"/>
                  </a:lnTo>
                  <a:lnTo>
                    <a:pt x="181" y="141"/>
                  </a:lnTo>
                  <a:lnTo>
                    <a:pt x="177" y="141"/>
                  </a:lnTo>
                  <a:lnTo>
                    <a:pt x="169" y="152"/>
                  </a:lnTo>
                  <a:lnTo>
                    <a:pt x="170" y="154"/>
                  </a:lnTo>
                  <a:lnTo>
                    <a:pt x="180" y="156"/>
                  </a:lnTo>
                  <a:lnTo>
                    <a:pt x="180" y="168"/>
                  </a:lnTo>
                  <a:lnTo>
                    <a:pt x="179" y="174"/>
                  </a:lnTo>
                  <a:lnTo>
                    <a:pt x="176" y="177"/>
                  </a:lnTo>
                  <a:lnTo>
                    <a:pt x="176" y="182"/>
                  </a:lnTo>
                  <a:lnTo>
                    <a:pt x="180" y="184"/>
                  </a:lnTo>
                  <a:lnTo>
                    <a:pt x="179" y="189"/>
                  </a:lnTo>
                  <a:lnTo>
                    <a:pt x="177" y="192"/>
                  </a:lnTo>
                  <a:lnTo>
                    <a:pt x="177" y="195"/>
                  </a:lnTo>
                  <a:lnTo>
                    <a:pt x="181" y="197"/>
                  </a:lnTo>
                  <a:lnTo>
                    <a:pt x="183" y="201"/>
                  </a:lnTo>
                  <a:lnTo>
                    <a:pt x="183" y="202"/>
                  </a:lnTo>
                  <a:lnTo>
                    <a:pt x="182" y="206"/>
                  </a:lnTo>
                  <a:lnTo>
                    <a:pt x="181" y="207"/>
                  </a:lnTo>
                  <a:lnTo>
                    <a:pt x="179" y="208"/>
                  </a:lnTo>
                  <a:lnTo>
                    <a:pt x="177" y="209"/>
                  </a:lnTo>
                  <a:lnTo>
                    <a:pt x="170" y="213"/>
                  </a:lnTo>
                  <a:lnTo>
                    <a:pt x="168" y="214"/>
                  </a:lnTo>
                  <a:lnTo>
                    <a:pt x="167" y="218"/>
                  </a:lnTo>
                  <a:lnTo>
                    <a:pt x="165" y="224"/>
                  </a:lnTo>
                  <a:lnTo>
                    <a:pt x="165" y="227"/>
                  </a:lnTo>
                  <a:lnTo>
                    <a:pt x="159" y="227"/>
                  </a:lnTo>
                  <a:lnTo>
                    <a:pt x="156" y="234"/>
                  </a:lnTo>
                  <a:lnTo>
                    <a:pt x="162" y="251"/>
                  </a:lnTo>
                  <a:lnTo>
                    <a:pt x="158" y="251"/>
                  </a:lnTo>
                  <a:lnTo>
                    <a:pt x="150" y="260"/>
                  </a:lnTo>
                  <a:lnTo>
                    <a:pt x="147" y="263"/>
                  </a:lnTo>
                  <a:lnTo>
                    <a:pt x="149" y="266"/>
                  </a:lnTo>
                  <a:lnTo>
                    <a:pt x="149" y="268"/>
                  </a:lnTo>
                  <a:lnTo>
                    <a:pt x="138" y="279"/>
                  </a:lnTo>
                  <a:lnTo>
                    <a:pt x="139" y="284"/>
                  </a:lnTo>
                  <a:lnTo>
                    <a:pt x="121" y="297"/>
                  </a:lnTo>
                  <a:lnTo>
                    <a:pt x="115" y="309"/>
                  </a:lnTo>
                  <a:lnTo>
                    <a:pt x="113" y="312"/>
                  </a:lnTo>
                  <a:lnTo>
                    <a:pt x="104" y="314"/>
                  </a:lnTo>
                  <a:lnTo>
                    <a:pt x="104" y="321"/>
                  </a:lnTo>
                  <a:lnTo>
                    <a:pt x="101" y="322"/>
                  </a:lnTo>
                  <a:lnTo>
                    <a:pt x="81" y="328"/>
                  </a:lnTo>
                  <a:lnTo>
                    <a:pt x="78" y="327"/>
                  </a:lnTo>
                  <a:lnTo>
                    <a:pt x="74" y="322"/>
                  </a:lnTo>
                  <a:lnTo>
                    <a:pt x="69" y="323"/>
                  </a:lnTo>
                  <a:lnTo>
                    <a:pt x="67" y="323"/>
                  </a:lnTo>
                  <a:lnTo>
                    <a:pt x="53" y="330"/>
                  </a:lnTo>
                  <a:lnTo>
                    <a:pt x="49" y="329"/>
                  </a:lnTo>
                  <a:lnTo>
                    <a:pt x="39" y="336"/>
                  </a:lnTo>
                  <a:lnTo>
                    <a:pt x="33" y="336"/>
                  </a:lnTo>
                  <a:lnTo>
                    <a:pt x="30" y="335"/>
                  </a:lnTo>
                  <a:lnTo>
                    <a:pt x="29" y="330"/>
                  </a:lnTo>
                  <a:lnTo>
                    <a:pt x="24" y="328"/>
                  </a:lnTo>
                  <a:lnTo>
                    <a:pt x="23" y="328"/>
                  </a:lnTo>
                  <a:lnTo>
                    <a:pt x="21" y="326"/>
                  </a:lnTo>
                  <a:lnTo>
                    <a:pt x="20" y="323"/>
                  </a:lnTo>
                  <a:lnTo>
                    <a:pt x="21" y="322"/>
                  </a:lnTo>
                  <a:lnTo>
                    <a:pt x="19" y="320"/>
                  </a:lnTo>
                  <a:lnTo>
                    <a:pt x="18" y="315"/>
                  </a:lnTo>
                  <a:lnTo>
                    <a:pt x="19" y="314"/>
                  </a:lnTo>
                  <a:lnTo>
                    <a:pt x="18" y="311"/>
                  </a:lnTo>
                  <a:lnTo>
                    <a:pt x="19" y="311"/>
                  </a:lnTo>
                  <a:lnTo>
                    <a:pt x="20" y="310"/>
                  </a:lnTo>
                  <a:lnTo>
                    <a:pt x="18" y="308"/>
                  </a:lnTo>
                  <a:lnTo>
                    <a:pt x="19" y="304"/>
                  </a:lnTo>
                  <a:lnTo>
                    <a:pt x="17" y="303"/>
                  </a:lnTo>
                  <a:lnTo>
                    <a:pt x="18" y="300"/>
                  </a:lnTo>
                  <a:lnTo>
                    <a:pt x="18" y="298"/>
                  </a:lnTo>
                  <a:lnTo>
                    <a:pt x="19" y="296"/>
                  </a:lnTo>
                  <a:lnTo>
                    <a:pt x="23" y="293"/>
                  </a:lnTo>
                  <a:lnTo>
                    <a:pt x="26" y="293"/>
                  </a:lnTo>
                  <a:lnTo>
                    <a:pt x="27" y="293"/>
                  </a:lnTo>
                  <a:lnTo>
                    <a:pt x="27" y="292"/>
                  </a:lnTo>
                  <a:lnTo>
                    <a:pt x="25" y="290"/>
                  </a:lnTo>
                  <a:lnTo>
                    <a:pt x="25" y="288"/>
                  </a:lnTo>
                  <a:lnTo>
                    <a:pt x="27" y="287"/>
                  </a:lnTo>
                  <a:lnTo>
                    <a:pt x="26" y="285"/>
                  </a:lnTo>
                  <a:lnTo>
                    <a:pt x="25" y="287"/>
                  </a:lnTo>
                  <a:lnTo>
                    <a:pt x="23" y="286"/>
                  </a:lnTo>
                  <a:lnTo>
                    <a:pt x="19" y="284"/>
                  </a:lnTo>
                  <a:lnTo>
                    <a:pt x="17" y="281"/>
                  </a:lnTo>
                  <a:lnTo>
                    <a:pt x="14" y="275"/>
                  </a:lnTo>
                  <a:lnTo>
                    <a:pt x="14" y="270"/>
                  </a:lnTo>
                  <a:lnTo>
                    <a:pt x="15" y="267"/>
                  </a:lnTo>
                  <a:lnTo>
                    <a:pt x="12" y="256"/>
                  </a:lnTo>
                  <a:lnTo>
                    <a:pt x="13" y="254"/>
                  </a:lnTo>
                  <a:lnTo>
                    <a:pt x="13" y="250"/>
                  </a:lnTo>
                  <a:lnTo>
                    <a:pt x="11" y="248"/>
                  </a:lnTo>
                  <a:lnTo>
                    <a:pt x="9" y="245"/>
                  </a:lnTo>
                  <a:lnTo>
                    <a:pt x="11" y="240"/>
                  </a:lnTo>
                  <a:lnTo>
                    <a:pt x="8" y="236"/>
                  </a:lnTo>
                  <a:lnTo>
                    <a:pt x="6" y="228"/>
                  </a:lnTo>
                  <a:lnTo>
                    <a:pt x="3" y="220"/>
                  </a:lnTo>
                  <a:lnTo>
                    <a:pt x="3" y="219"/>
                  </a:lnTo>
                  <a:lnTo>
                    <a:pt x="2" y="213"/>
                  </a:lnTo>
                  <a:lnTo>
                    <a:pt x="0" y="207"/>
                  </a:lnTo>
                  <a:lnTo>
                    <a:pt x="1" y="204"/>
                  </a:lnTo>
                  <a:lnTo>
                    <a:pt x="9" y="195"/>
                  </a:lnTo>
                  <a:lnTo>
                    <a:pt x="12" y="189"/>
                  </a:lnTo>
                  <a:lnTo>
                    <a:pt x="11" y="185"/>
                  </a:lnTo>
                  <a:lnTo>
                    <a:pt x="11" y="182"/>
                  </a:lnTo>
                  <a:lnTo>
                    <a:pt x="7" y="174"/>
                  </a:lnTo>
                  <a:lnTo>
                    <a:pt x="8" y="171"/>
                  </a:lnTo>
                  <a:lnTo>
                    <a:pt x="7" y="167"/>
                  </a:lnTo>
                  <a:lnTo>
                    <a:pt x="6" y="164"/>
                  </a:lnTo>
                  <a:lnTo>
                    <a:pt x="8" y="159"/>
                  </a:lnTo>
                  <a:lnTo>
                    <a:pt x="11" y="160"/>
                  </a:lnTo>
                  <a:lnTo>
                    <a:pt x="14" y="155"/>
                  </a:lnTo>
                  <a:lnTo>
                    <a:pt x="26" y="156"/>
                  </a:lnTo>
                  <a:lnTo>
                    <a:pt x="30" y="154"/>
                  </a:lnTo>
                  <a:lnTo>
                    <a:pt x="36" y="154"/>
                  </a:lnTo>
                  <a:lnTo>
                    <a:pt x="41" y="152"/>
                  </a:lnTo>
                  <a:lnTo>
                    <a:pt x="44" y="148"/>
                  </a:lnTo>
                  <a:lnTo>
                    <a:pt x="41" y="137"/>
                  </a:lnTo>
                  <a:lnTo>
                    <a:pt x="42" y="124"/>
                  </a:lnTo>
                  <a:lnTo>
                    <a:pt x="41" y="119"/>
                  </a:lnTo>
                  <a:lnTo>
                    <a:pt x="42" y="116"/>
                  </a:lnTo>
                  <a:lnTo>
                    <a:pt x="47" y="114"/>
                  </a:lnTo>
                  <a:lnTo>
                    <a:pt x="49" y="112"/>
                  </a:lnTo>
                  <a:lnTo>
                    <a:pt x="49" y="108"/>
                  </a:lnTo>
                  <a:lnTo>
                    <a:pt x="50" y="107"/>
                  </a:lnTo>
                  <a:lnTo>
                    <a:pt x="51" y="105"/>
                  </a:lnTo>
                  <a:lnTo>
                    <a:pt x="49" y="102"/>
                  </a:lnTo>
                  <a:lnTo>
                    <a:pt x="50" y="99"/>
                  </a:lnTo>
                  <a:lnTo>
                    <a:pt x="51" y="96"/>
                  </a:lnTo>
                  <a:lnTo>
                    <a:pt x="50" y="92"/>
                  </a:lnTo>
                  <a:lnTo>
                    <a:pt x="44" y="93"/>
                  </a:lnTo>
                  <a:lnTo>
                    <a:pt x="60" y="76"/>
                  </a:lnTo>
                  <a:lnTo>
                    <a:pt x="59" y="74"/>
                  </a:lnTo>
                  <a:lnTo>
                    <a:pt x="56" y="74"/>
                  </a:lnTo>
                  <a:lnTo>
                    <a:pt x="55" y="69"/>
                  </a:lnTo>
                  <a:lnTo>
                    <a:pt x="60" y="69"/>
                  </a:lnTo>
                  <a:lnTo>
                    <a:pt x="62" y="63"/>
                  </a:lnTo>
                  <a:lnTo>
                    <a:pt x="63" y="54"/>
                  </a:lnTo>
                  <a:lnTo>
                    <a:pt x="74" y="38"/>
                  </a:lnTo>
                  <a:lnTo>
                    <a:pt x="78" y="39"/>
                  </a:lnTo>
                  <a:lnTo>
                    <a:pt x="79" y="35"/>
                  </a:lnTo>
                  <a:lnTo>
                    <a:pt x="84" y="38"/>
                  </a:lnTo>
                  <a:lnTo>
                    <a:pt x="92" y="35"/>
                  </a:lnTo>
                  <a:lnTo>
                    <a:pt x="92" y="38"/>
                  </a:lnTo>
                  <a:lnTo>
                    <a:pt x="95" y="38"/>
                  </a:lnTo>
                  <a:lnTo>
                    <a:pt x="96" y="36"/>
                  </a:lnTo>
                  <a:lnTo>
                    <a:pt x="95" y="36"/>
                  </a:lnTo>
                  <a:lnTo>
                    <a:pt x="96" y="32"/>
                  </a:lnTo>
                  <a:lnTo>
                    <a:pt x="99" y="30"/>
                  </a:lnTo>
                  <a:lnTo>
                    <a:pt x="101" y="30"/>
                  </a:lnTo>
                  <a:lnTo>
                    <a:pt x="104" y="20"/>
                  </a:lnTo>
                  <a:lnTo>
                    <a:pt x="105" y="15"/>
                  </a:lnTo>
                  <a:lnTo>
                    <a:pt x="109" y="12"/>
                  </a:lnTo>
                  <a:lnTo>
                    <a:pt x="115" y="9"/>
                  </a:lnTo>
                  <a:lnTo>
                    <a:pt x="121" y="0"/>
                  </a:lnTo>
                  <a:lnTo>
                    <a:pt x="127"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8" name="Freeform 1087"/>
            <p:cNvSpPr>
              <a:spLocks noChangeAspect="1"/>
            </p:cNvSpPr>
            <p:nvPr/>
          </p:nvSpPr>
          <p:spPr bwMode="auto">
            <a:xfrm>
              <a:off x="2982" y="2632"/>
              <a:ext cx="137" cy="86"/>
            </a:xfrm>
            <a:custGeom>
              <a:avLst/>
              <a:gdLst>
                <a:gd name="T0" fmla="*/ 1 w 274"/>
                <a:gd name="T1" fmla="*/ 1 h 172"/>
                <a:gd name="T2" fmla="*/ 1 w 274"/>
                <a:gd name="T3" fmla="*/ 1 h 172"/>
                <a:gd name="T4" fmla="*/ 1 w 274"/>
                <a:gd name="T5" fmla="*/ 1 h 172"/>
                <a:gd name="T6" fmla="*/ 1 w 274"/>
                <a:gd name="T7" fmla="*/ 1 h 172"/>
                <a:gd name="T8" fmla="*/ 1 w 274"/>
                <a:gd name="T9" fmla="*/ 1 h 172"/>
                <a:gd name="T10" fmla="*/ 1 w 274"/>
                <a:gd name="T11" fmla="*/ 1 h 172"/>
                <a:gd name="T12" fmla="*/ 1 w 274"/>
                <a:gd name="T13" fmla="*/ 1 h 172"/>
                <a:gd name="T14" fmla="*/ 1 w 274"/>
                <a:gd name="T15" fmla="*/ 1 h 172"/>
                <a:gd name="T16" fmla="*/ 1 w 274"/>
                <a:gd name="T17" fmla="*/ 1 h 172"/>
                <a:gd name="T18" fmla="*/ 1 w 274"/>
                <a:gd name="T19" fmla="*/ 1 h 172"/>
                <a:gd name="T20" fmla="*/ 1 w 274"/>
                <a:gd name="T21" fmla="*/ 1 h 172"/>
                <a:gd name="T22" fmla="*/ 1 w 274"/>
                <a:gd name="T23" fmla="*/ 1 h 172"/>
                <a:gd name="T24" fmla="*/ 1 w 274"/>
                <a:gd name="T25" fmla="*/ 1 h 172"/>
                <a:gd name="T26" fmla="*/ 1 w 274"/>
                <a:gd name="T27" fmla="*/ 1 h 172"/>
                <a:gd name="T28" fmla="*/ 1 w 274"/>
                <a:gd name="T29" fmla="*/ 1 h 172"/>
                <a:gd name="T30" fmla="*/ 1 w 274"/>
                <a:gd name="T31" fmla="*/ 1 h 172"/>
                <a:gd name="T32" fmla="*/ 1 w 274"/>
                <a:gd name="T33" fmla="*/ 1 h 172"/>
                <a:gd name="T34" fmla="*/ 1 w 274"/>
                <a:gd name="T35" fmla="*/ 1 h 172"/>
                <a:gd name="T36" fmla="*/ 1 w 274"/>
                <a:gd name="T37" fmla="*/ 1 h 172"/>
                <a:gd name="T38" fmla="*/ 1 w 274"/>
                <a:gd name="T39" fmla="*/ 1 h 172"/>
                <a:gd name="T40" fmla="*/ 1 w 274"/>
                <a:gd name="T41" fmla="*/ 1 h 172"/>
                <a:gd name="T42" fmla="*/ 1 w 274"/>
                <a:gd name="T43" fmla="*/ 1 h 172"/>
                <a:gd name="T44" fmla="*/ 1 w 274"/>
                <a:gd name="T45" fmla="*/ 1 h 172"/>
                <a:gd name="T46" fmla="*/ 1 w 274"/>
                <a:gd name="T47" fmla="*/ 1 h 172"/>
                <a:gd name="T48" fmla="*/ 1 w 274"/>
                <a:gd name="T49" fmla="*/ 1 h 172"/>
                <a:gd name="T50" fmla="*/ 1 w 274"/>
                <a:gd name="T51" fmla="*/ 1 h 172"/>
                <a:gd name="T52" fmla="*/ 1 w 274"/>
                <a:gd name="T53" fmla="*/ 1 h 172"/>
                <a:gd name="T54" fmla="*/ 1 w 274"/>
                <a:gd name="T55" fmla="*/ 1 h 172"/>
                <a:gd name="T56" fmla="*/ 1 w 274"/>
                <a:gd name="T57" fmla="*/ 1 h 172"/>
                <a:gd name="T58" fmla="*/ 1 w 274"/>
                <a:gd name="T59" fmla="*/ 1 h 172"/>
                <a:gd name="T60" fmla="*/ 1 w 274"/>
                <a:gd name="T61" fmla="*/ 1 h 172"/>
                <a:gd name="T62" fmla="*/ 1 w 274"/>
                <a:gd name="T63" fmla="*/ 1 h 172"/>
                <a:gd name="T64" fmla="*/ 1 w 274"/>
                <a:gd name="T65" fmla="*/ 1 h 172"/>
                <a:gd name="T66" fmla="*/ 1 w 274"/>
                <a:gd name="T67" fmla="*/ 1 h 172"/>
                <a:gd name="T68" fmla="*/ 1 w 274"/>
                <a:gd name="T69" fmla="*/ 1 h 172"/>
                <a:gd name="T70" fmla="*/ 1 w 274"/>
                <a:gd name="T71" fmla="*/ 1 h 172"/>
                <a:gd name="T72" fmla="*/ 1 w 274"/>
                <a:gd name="T73" fmla="*/ 1 h 172"/>
                <a:gd name="T74" fmla="*/ 1 w 274"/>
                <a:gd name="T75" fmla="*/ 1 h 172"/>
                <a:gd name="T76" fmla="*/ 1 w 274"/>
                <a:gd name="T77" fmla="*/ 1 h 172"/>
                <a:gd name="T78" fmla="*/ 1 w 274"/>
                <a:gd name="T79" fmla="*/ 1 h 172"/>
                <a:gd name="T80" fmla="*/ 1 w 274"/>
                <a:gd name="T81" fmla="*/ 1 h 172"/>
                <a:gd name="T82" fmla="*/ 0 w 274"/>
                <a:gd name="T83" fmla="*/ 1 h 172"/>
                <a:gd name="T84" fmla="*/ 1 w 274"/>
                <a:gd name="T85" fmla="*/ 1 h 172"/>
                <a:gd name="T86" fmla="*/ 1 w 274"/>
                <a:gd name="T87" fmla="*/ 1 h 172"/>
                <a:gd name="T88" fmla="*/ 1 w 274"/>
                <a:gd name="T89" fmla="*/ 1 h 172"/>
                <a:gd name="T90" fmla="*/ 1 w 274"/>
                <a:gd name="T91" fmla="*/ 1 h 172"/>
                <a:gd name="T92" fmla="*/ 1 w 274"/>
                <a:gd name="T93" fmla="*/ 1 h 172"/>
                <a:gd name="T94" fmla="*/ 1 w 274"/>
                <a:gd name="T95" fmla="*/ 1 h 172"/>
                <a:gd name="T96" fmla="*/ 1 w 274"/>
                <a:gd name="T97" fmla="*/ 1 h 172"/>
                <a:gd name="T98" fmla="*/ 1 w 274"/>
                <a:gd name="T99" fmla="*/ 1 h 172"/>
                <a:gd name="T100" fmla="*/ 1 w 274"/>
                <a:gd name="T101" fmla="*/ 1 h 172"/>
                <a:gd name="T102" fmla="*/ 1 w 274"/>
                <a:gd name="T103" fmla="*/ 1 h 172"/>
                <a:gd name="T104" fmla="*/ 1 w 274"/>
                <a:gd name="T105" fmla="*/ 1 h 172"/>
                <a:gd name="T106" fmla="*/ 1 w 274"/>
                <a:gd name="T107" fmla="*/ 1 h 172"/>
                <a:gd name="T108" fmla="*/ 1 w 274"/>
                <a:gd name="T109" fmla="*/ 1 h 172"/>
                <a:gd name="T110" fmla="*/ 1 w 274"/>
                <a:gd name="T111" fmla="*/ 1 h 172"/>
                <a:gd name="T112" fmla="*/ 1 w 274"/>
                <a:gd name="T113" fmla="*/ 1 h 172"/>
                <a:gd name="T114" fmla="*/ 1 w 274"/>
                <a:gd name="T115" fmla="*/ 1 h 172"/>
                <a:gd name="T116" fmla="*/ 1 w 274"/>
                <a:gd name="T117" fmla="*/ 1 h 1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4" h="172">
                  <a:moveTo>
                    <a:pt x="214" y="8"/>
                  </a:moveTo>
                  <a:lnTo>
                    <a:pt x="218" y="6"/>
                  </a:lnTo>
                  <a:lnTo>
                    <a:pt x="221" y="4"/>
                  </a:lnTo>
                  <a:lnTo>
                    <a:pt x="228" y="5"/>
                  </a:lnTo>
                  <a:lnTo>
                    <a:pt x="236" y="0"/>
                  </a:lnTo>
                  <a:lnTo>
                    <a:pt x="244" y="2"/>
                  </a:lnTo>
                  <a:lnTo>
                    <a:pt x="251" y="0"/>
                  </a:lnTo>
                  <a:lnTo>
                    <a:pt x="266" y="9"/>
                  </a:lnTo>
                  <a:lnTo>
                    <a:pt x="271" y="14"/>
                  </a:lnTo>
                  <a:lnTo>
                    <a:pt x="271" y="26"/>
                  </a:lnTo>
                  <a:lnTo>
                    <a:pt x="274" y="29"/>
                  </a:lnTo>
                  <a:lnTo>
                    <a:pt x="272" y="33"/>
                  </a:lnTo>
                  <a:lnTo>
                    <a:pt x="271" y="39"/>
                  </a:lnTo>
                  <a:lnTo>
                    <a:pt x="269" y="40"/>
                  </a:lnTo>
                  <a:lnTo>
                    <a:pt x="265" y="38"/>
                  </a:lnTo>
                  <a:lnTo>
                    <a:pt x="264" y="38"/>
                  </a:lnTo>
                  <a:lnTo>
                    <a:pt x="265" y="40"/>
                  </a:lnTo>
                  <a:lnTo>
                    <a:pt x="264" y="41"/>
                  </a:lnTo>
                  <a:lnTo>
                    <a:pt x="259" y="41"/>
                  </a:lnTo>
                  <a:lnTo>
                    <a:pt x="258" y="44"/>
                  </a:lnTo>
                  <a:lnTo>
                    <a:pt x="263" y="46"/>
                  </a:lnTo>
                  <a:lnTo>
                    <a:pt x="265" y="50"/>
                  </a:lnTo>
                  <a:lnTo>
                    <a:pt x="264" y="56"/>
                  </a:lnTo>
                  <a:lnTo>
                    <a:pt x="268" y="58"/>
                  </a:lnTo>
                  <a:lnTo>
                    <a:pt x="268" y="60"/>
                  </a:lnTo>
                  <a:lnTo>
                    <a:pt x="268" y="62"/>
                  </a:lnTo>
                  <a:lnTo>
                    <a:pt x="266" y="60"/>
                  </a:lnTo>
                  <a:lnTo>
                    <a:pt x="265" y="62"/>
                  </a:lnTo>
                  <a:lnTo>
                    <a:pt x="265" y="64"/>
                  </a:lnTo>
                  <a:lnTo>
                    <a:pt x="263" y="65"/>
                  </a:lnTo>
                  <a:lnTo>
                    <a:pt x="257" y="64"/>
                  </a:lnTo>
                  <a:lnTo>
                    <a:pt x="256" y="63"/>
                  </a:lnTo>
                  <a:lnTo>
                    <a:pt x="251" y="63"/>
                  </a:lnTo>
                  <a:lnTo>
                    <a:pt x="248" y="65"/>
                  </a:lnTo>
                  <a:lnTo>
                    <a:pt x="247" y="69"/>
                  </a:lnTo>
                  <a:lnTo>
                    <a:pt x="245" y="69"/>
                  </a:lnTo>
                  <a:lnTo>
                    <a:pt x="246" y="71"/>
                  </a:lnTo>
                  <a:lnTo>
                    <a:pt x="252" y="78"/>
                  </a:lnTo>
                  <a:lnTo>
                    <a:pt x="246" y="87"/>
                  </a:lnTo>
                  <a:lnTo>
                    <a:pt x="240" y="90"/>
                  </a:lnTo>
                  <a:lnTo>
                    <a:pt x="236" y="93"/>
                  </a:lnTo>
                  <a:lnTo>
                    <a:pt x="235" y="98"/>
                  </a:lnTo>
                  <a:lnTo>
                    <a:pt x="232" y="108"/>
                  </a:lnTo>
                  <a:lnTo>
                    <a:pt x="230" y="108"/>
                  </a:lnTo>
                  <a:lnTo>
                    <a:pt x="227" y="110"/>
                  </a:lnTo>
                  <a:lnTo>
                    <a:pt x="226" y="114"/>
                  </a:lnTo>
                  <a:lnTo>
                    <a:pt x="227" y="114"/>
                  </a:lnTo>
                  <a:lnTo>
                    <a:pt x="226" y="116"/>
                  </a:lnTo>
                  <a:lnTo>
                    <a:pt x="223" y="116"/>
                  </a:lnTo>
                  <a:lnTo>
                    <a:pt x="223" y="113"/>
                  </a:lnTo>
                  <a:lnTo>
                    <a:pt x="215" y="116"/>
                  </a:lnTo>
                  <a:lnTo>
                    <a:pt x="210" y="113"/>
                  </a:lnTo>
                  <a:lnTo>
                    <a:pt x="209" y="117"/>
                  </a:lnTo>
                  <a:lnTo>
                    <a:pt x="205" y="116"/>
                  </a:lnTo>
                  <a:lnTo>
                    <a:pt x="194" y="132"/>
                  </a:lnTo>
                  <a:lnTo>
                    <a:pt x="193" y="141"/>
                  </a:lnTo>
                  <a:lnTo>
                    <a:pt x="191" y="147"/>
                  </a:lnTo>
                  <a:lnTo>
                    <a:pt x="186" y="147"/>
                  </a:lnTo>
                  <a:lnTo>
                    <a:pt x="187" y="152"/>
                  </a:lnTo>
                  <a:lnTo>
                    <a:pt x="190" y="152"/>
                  </a:lnTo>
                  <a:lnTo>
                    <a:pt x="191" y="154"/>
                  </a:lnTo>
                  <a:lnTo>
                    <a:pt x="175" y="171"/>
                  </a:lnTo>
                  <a:lnTo>
                    <a:pt x="170" y="172"/>
                  </a:lnTo>
                  <a:lnTo>
                    <a:pt x="166" y="171"/>
                  </a:lnTo>
                  <a:lnTo>
                    <a:pt x="160" y="172"/>
                  </a:lnTo>
                  <a:lnTo>
                    <a:pt x="151" y="170"/>
                  </a:lnTo>
                  <a:lnTo>
                    <a:pt x="148" y="166"/>
                  </a:lnTo>
                  <a:lnTo>
                    <a:pt x="149" y="161"/>
                  </a:lnTo>
                  <a:lnTo>
                    <a:pt x="148" y="158"/>
                  </a:lnTo>
                  <a:lnTo>
                    <a:pt x="146" y="155"/>
                  </a:lnTo>
                  <a:lnTo>
                    <a:pt x="144" y="153"/>
                  </a:lnTo>
                  <a:lnTo>
                    <a:pt x="142" y="153"/>
                  </a:lnTo>
                  <a:lnTo>
                    <a:pt x="140" y="154"/>
                  </a:lnTo>
                  <a:lnTo>
                    <a:pt x="139" y="154"/>
                  </a:lnTo>
                  <a:lnTo>
                    <a:pt x="138" y="156"/>
                  </a:lnTo>
                  <a:lnTo>
                    <a:pt x="137" y="159"/>
                  </a:lnTo>
                  <a:lnTo>
                    <a:pt x="136" y="164"/>
                  </a:lnTo>
                  <a:lnTo>
                    <a:pt x="134" y="164"/>
                  </a:lnTo>
                  <a:lnTo>
                    <a:pt x="134" y="166"/>
                  </a:lnTo>
                  <a:lnTo>
                    <a:pt x="133" y="166"/>
                  </a:lnTo>
                  <a:lnTo>
                    <a:pt x="132" y="164"/>
                  </a:lnTo>
                  <a:lnTo>
                    <a:pt x="124" y="165"/>
                  </a:lnTo>
                  <a:lnTo>
                    <a:pt x="120" y="162"/>
                  </a:lnTo>
                  <a:lnTo>
                    <a:pt x="120" y="160"/>
                  </a:lnTo>
                  <a:lnTo>
                    <a:pt x="118" y="154"/>
                  </a:lnTo>
                  <a:lnTo>
                    <a:pt x="108" y="154"/>
                  </a:lnTo>
                  <a:lnTo>
                    <a:pt x="102" y="162"/>
                  </a:lnTo>
                  <a:lnTo>
                    <a:pt x="76" y="170"/>
                  </a:lnTo>
                  <a:lnTo>
                    <a:pt x="72" y="170"/>
                  </a:lnTo>
                  <a:lnTo>
                    <a:pt x="71" y="165"/>
                  </a:lnTo>
                  <a:lnTo>
                    <a:pt x="67" y="166"/>
                  </a:lnTo>
                  <a:lnTo>
                    <a:pt x="64" y="164"/>
                  </a:lnTo>
                  <a:lnTo>
                    <a:pt x="61" y="167"/>
                  </a:lnTo>
                  <a:lnTo>
                    <a:pt x="59" y="165"/>
                  </a:lnTo>
                  <a:lnTo>
                    <a:pt x="56" y="160"/>
                  </a:lnTo>
                  <a:lnTo>
                    <a:pt x="53" y="162"/>
                  </a:lnTo>
                  <a:lnTo>
                    <a:pt x="56" y="153"/>
                  </a:lnTo>
                  <a:lnTo>
                    <a:pt x="61" y="152"/>
                  </a:lnTo>
                  <a:lnTo>
                    <a:pt x="59" y="146"/>
                  </a:lnTo>
                  <a:lnTo>
                    <a:pt x="52" y="146"/>
                  </a:lnTo>
                  <a:lnTo>
                    <a:pt x="42" y="138"/>
                  </a:lnTo>
                  <a:lnTo>
                    <a:pt x="44" y="128"/>
                  </a:lnTo>
                  <a:lnTo>
                    <a:pt x="43" y="125"/>
                  </a:lnTo>
                  <a:lnTo>
                    <a:pt x="40" y="125"/>
                  </a:lnTo>
                  <a:lnTo>
                    <a:pt x="37" y="123"/>
                  </a:lnTo>
                  <a:lnTo>
                    <a:pt x="32" y="122"/>
                  </a:lnTo>
                  <a:lnTo>
                    <a:pt x="32" y="118"/>
                  </a:lnTo>
                  <a:lnTo>
                    <a:pt x="30" y="114"/>
                  </a:lnTo>
                  <a:lnTo>
                    <a:pt x="26" y="116"/>
                  </a:lnTo>
                  <a:lnTo>
                    <a:pt x="23" y="112"/>
                  </a:lnTo>
                  <a:lnTo>
                    <a:pt x="19" y="107"/>
                  </a:lnTo>
                  <a:lnTo>
                    <a:pt x="19" y="102"/>
                  </a:lnTo>
                  <a:lnTo>
                    <a:pt x="20" y="99"/>
                  </a:lnTo>
                  <a:lnTo>
                    <a:pt x="19" y="92"/>
                  </a:lnTo>
                  <a:lnTo>
                    <a:pt x="16" y="92"/>
                  </a:lnTo>
                  <a:lnTo>
                    <a:pt x="13" y="90"/>
                  </a:lnTo>
                  <a:lnTo>
                    <a:pt x="11" y="86"/>
                  </a:lnTo>
                  <a:lnTo>
                    <a:pt x="7" y="86"/>
                  </a:lnTo>
                  <a:lnTo>
                    <a:pt x="6" y="84"/>
                  </a:lnTo>
                  <a:lnTo>
                    <a:pt x="6" y="81"/>
                  </a:lnTo>
                  <a:lnTo>
                    <a:pt x="5" y="76"/>
                  </a:lnTo>
                  <a:lnTo>
                    <a:pt x="6" y="74"/>
                  </a:lnTo>
                  <a:lnTo>
                    <a:pt x="4" y="72"/>
                  </a:lnTo>
                  <a:lnTo>
                    <a:pt x="5" y="71"/>
                  </a:lnTo>
                  <a:lnTo>
                    <a:pt x="0" y="69"/>
                  </a:lnTo>
                  <a:lnTo>
                    <a:pt x="0" y="64"/>
                  </a:lnTo>
                  <a:lnTo>
                    <a:pt x="2" y="62"/>
                  </a:lnTo>
                  <a:lnTo>
                    <a:pt x="2" y="60"/>
                  </a:lnTo>
                  <a:lnTo>
                    <a:pt x="4" y="59"/>
                  </a:lnTo>
                  <a:lnTo>
                    <a:pt x="6" y="58"/>
                  </a:lnTo>
                  <a:lnTo>
                    <a:pt x="10" y="59"/>
                  </a:lnTo>
                  <a:lnTo>
                    <a:pt x="11" y="58"/>
                  </a:lnTo>
                  <a:lnTo>
                    <a:pt x="20" y="54"/>
                  </a:lnTo>
                  <a:lnTo>
                    <a:pt x="26" y="50"/>
                  </a:lnTo>
                  <a:lnTo>
                    <a:pt x="26" y="44"/>
                  </a:lnTo>
                  <a:lnTo>
                    <a:pt x="28" y="41"/>
                  </a:lnTo>
                  <a:lnTo>
                    <a:pt x="32" y="41"/>
                  </a:lnTo>
                  <a:lnTo>
                    <a:pt x="36" y="46"/>
                  </a:lnTo>
                  <a:lnTo>
                    <a:pt x="46" y="47"/>
                  </a:lnTo>
                  <a:lnTo>
                    <a:pt x="52" y="46"/>
                  </a:lnTo>
                  <a:lnTo>
                    <a:pt x="61" y="42"/>
                  </a:lnTo>
                  <a:lnTo>
                    <a:pt x="65" y="39"/>
                  </a:lnTo>
                  <a:lnTo>
                    <a:pt x="62" y="32"/>
                  </a:lnTo>
                  <a:lnTo>
                    <a:pt x="70" y="24"/>
                  </a:lnTo>
                  <a:lnTo>
                    <a:pt x="76" y="26"/>
                  </a:lnTo>
                  <a:lnTo>
                    <a:pt x="78" y="28"/>
                  </a:lnTo>
                  <a:lnTo>
                    <a:pt x="80" y="33"/>
                  </a:lnTo>
                  <a:lnTo>
                    <a:pt x="84" y="34"/>
                  </a:lnTo>
                  <a:lnTo>
                    <a:pt x="91" y="29"/>
                  </a:lnTo>
                  <a:lnTo>
                    <a:pt x="95" y="34"/>
                  </a:lnTo>
                  <a:lnTo>
                    <a:pt x="102" y="27"/>
                  </a:lnTo>
                  <a:lnTo>
                    <a:pt x="108" y="27"/>
                  </a:lnTo>
                  <a:lnTo>
                    <a:pt x="109" y="30"/>
                  </a:lnTo>
                  <a:lnTo>
                    <a:pt x="118" y="30"/>
                  </a:lnTo>
                  <a:lnTo>
                    <a:pt x="126" y="27"/>
                  </a:lnTo>
                  <a:lnTo>
                    <a:pt x="131" y="33"/>
                  </a:lnTo>
                  <a:lnTo>
                    <a:pt x="132" y="35"/>
                  </a:lnTo>
                  <a:lnTo>
                    <a:pt x="134" y="38"/>
                  </a:lnTo>
                  <a:lnTo>
                    <a:pt x="142" y="40"/>
                  </a:lnTo>
                  <a:lnTo>
                    <a:pt x="144" y="41"/>
                  </a:lnTo>
                  <a:lnTo>
                    <a:pt x="156" y="36"/>
                  </a:lnTo>
                  <a:lnTo>
                    <a:pt x="158" y="34"/>
                  </a:lnTo>
                  <a:lnTo>
                    <a:pt x="160" y="30"/>
                  </a:lnTo>
                  <a:lnTo>
                    <a:pt x="162" y="29"/>
                  </a:lnTo>
                  <a:lnTo>
                    <a:pt x="163" y="23"/>
                  </a:lnTo>
                  <a:lnTo>
                    <a:pt x="166" y="22"/>
                  </a:lnTo>
                  <a:lnTo>
                    <a:pt x="169" y="21"/>
                  </a:lnTo>
                  <a:lnTo>
                    <a:pt x="173" y="18"/>
                  </a:lnTo>
                  <a:lnTo>
                    <a:pt x="172" y="8"/>
                  </a:lnTo>
                  <a:lnTo>
                    <a:pt x="178" y="11"/>
                  </a:lnTo>
                  <a:lnTo>
                    <a:pt x="186" y="12"/>
                  </a:lnTo>
                  <a:lnTo>
                    <a:pt x="191" y="10"/>
                  </a:lnTo>
                  <a:lnTo>
                    <a:pt x="194" y="12"/>
                  </a:lnTo>
                  <a:lnTo>
                    <a:pt x="197" y="11"/>
                  </a:lnTo>
                  <a:lnTo>
                    <a:pt x="199" y="8"/>
                  </a:lnTo>
                  <a:lnTo>
                    <a:pt x="210" y="6"/>
                  </a:lnTo>
                  <a:lnTo>
                    <a:pt x="214"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29" name="Freeform 1088"/>
            <p:cNvSpPr>
              <a:spLocks noChangeAspect="1"/>
            </p:cNvSpPr>
            <p:nvPr/>
          </p:nvSpPr>
          <p:spPr bwMode="auto">
            <a:xfrm>
              <a:off x="2935" y="2560"/>
              <a:ext cx="136" cy="105"/>
            </a:xfrm>
            <a:custGeom>
              <a:avLst/>
              <a:gdLst>
                <a:gd name="T0" fmla="*/ 0 w 273"/>
                <a:gd name="T1" fmla="*/ 1 h 210"/>
                <a:gd name="T2" fmla="*/ 0 w 273"/>
                <a:gd name="T3" fmla="*/ 1 h 210"/>
                <a:gd name="T4" fmla="*/ 0 w 273"/>
                <a:gd name="T5" fmla="*/ 1 h 210"/>
                <a:gd name="T6" fmla="*/ 0 w 273"/>
                <a:gd name="T7" fmla="*/ 1 h 210"/>
                <a:gd name="T8" fmla="*/ 0 w 273"/>
                <a:gd name="T9" fmla="*/ 1 h 210"/>
                <a:gd name="T10" fmla="*/ 0 w 273"/>
                <a:gd name="T11" fmla="*/ 1 h 210"/>
                <a:gd name="T12" fmla="*/ 0 w 273"/>
                <a:gd name="T13" fmla="*/ 1 h 210"/>
                <a:gd name="T14" fmla="*/ 0 w 273"/>
                <a:gd name="T15" fmla="*/ 1 h 210"/>
                <a:gd name="T16" fmla="*/ 0 w 273"/>
                <a:gd name="T17" fmla="*/ 1 h 210"/>
                <a:gd name="T18" fmla="*/ 0 w 273"/>
                <a:gd name="T19" fmla="*/ 1 h 210"/>
                <a:gd name="T20" fmla="*/ 0 w 273"/>
                <a:gd name="T21" fmla="*/ 1 h 210"/>
                <a:gd name="T22" fmla="*/ 0 w 273"/>
                <a:gd name="T23" fmla="*/ 1 h 210"/>
                <a:gd name="T24" fmla="*/ 0 w 273"/>
                <a:gd name="T25" fmla="*/ 1 h 210"/>
                <a:gd name="T26" fmla="*/ 0 w 273"/>
                <a:gd name="T27" fmla="*/ 1 h 210"/>
                <a:gd name="T28" fmla="*/ 0 w 273"/>
                <a:gd name="T29" fmla="*/ 1 h 210"/>
                <a:gd name="T30" fmla="*/ 0 w 273"/>
                <a:gd name="T31" fmla="*/ 1 h 210"/>
                <a:gd name="T32" fmla="*/ 0 w 273"/>
                <a:gd name="T33" fmla="*/ 1 h 210"/>
                <a:gd name="T34" fmla="*/ 0 w 273"/>
                <a:gd name="T35" fmla="*/ 1 h 210"/>
                <a:gd name="T36" fmla="*/ 0 w 273"/>
                <a:gd name="T37" fmla="*/ 1 h 210"/>
                <a:gd name="T38" fmla="*/ 0 w 273"/>
                <a:gd name="T39" fmla="*/ 1 h 210"/>
                <a:gd name="T40" fmla="*/ 0 w 273"/>
                <a:gd name="T41" fmla="*/ 1 h 210"/>
                <a:gd name="T42" fmla="*/ 0 w 273"/>
                <a:gd name="T43" fmla="*/ 1 h 210"/>
                <a:gd name="T44" fmla="*/ 0 w 273"/>
                <a:gd name="T45" fmla="*/ 1 h 210"/>
                <a:gd name="T46" fmla="*/ 0 w 273"/>
                <a:gd name="T47" fmla="*/ 1 h 210"/>
                <a:gd name="T48" fmla="*/ 0 w 273"/>
                <a:gd name="T49" fmla="*/ 1 h 210"/>
                <a:gd name="T50" fmla="*/ 0 w 273"/>
                <a:gd name="T51" fmla="*/ 1 h 210"/>
                <a:gd name="T52" fmla="*/ 0 w 273"/>
                <a:gd name="T53" fmla="*/ 1 h 210"/>
                <a:gd name="T54" fmla="*/ 0 w 273"/>
                <a:gd name="T55" fmla="*/ 1 h 210"/>
                <a:gd name="T56" fmla="*/ 0 w 273"/>
                <a:gd name="T57" fmla="*/ 1 h 210"/>
                <a:gd name="T58" fmla="*/ 0 w 273"/>
                <a:gd name="T59" fmla="*/ 1 h 210"/>
                <a:gd name="T60" fmla="*/ 0 w 273"/>
                <a:gd name="T61" fmla="*/ 1 h 210"/>
                <a:gd name="T62" fmla="*/ 0 w 273"/>
                <a:gd name="T63" fmla="*/ 1 h 210"/>
                <a:gd name="T64" fmla="*/ 0 w 273"/>
                <a:gd name="T65" fmla="*/ 1 h 210"/>
                <a:gd name="T66" fmla="*/ 0 w 273"/>
                <a:gd name="T67" fmla="*/ 1 h 210"/>
                <a:gd name="T68" fmla="*/ 0 w 273"/>
                <a:gd name="T69" fmla="*/ 1 h 210"/>
                <a:gd name="T70" fmla="*/ 0 w 273"/>
                <a:gd name="T71" fmla="*/ 1 h 210"/>
                <a:gd name="T72" fmla="*/ 0 w 273"/>
                <a:gd name="T73" fmla="*/ 1 h 210"/>
                <a:gd name="T74" fmla="*/ 0 w 273"/>
                <a:gd name="T75" fmla="*/ 1 h 210"/>
                <a:gd name="T76" fmla="*/ 0 w 273"/>
                <a:gd name="T77" fmla="*/ 1 h 210"/>
                <a:gd name="T78" fmla="*/ 0 w 273"/>
                <a:gd name="T79" fmla="*/ 1 h 210"/>
                <a:gd name="T80" fmla="*/ 0 w 273"/>
                <a:gd name="T81" fmla="*/ 1 h 210"/>
                <a:gd name="T82" fmla="*/ 0 w 273"/>
                <a:gd name="T83" fmla="*/ 1 h 210"/>
                <a:gd name="T84" fmla="*/ 0 w 273"/>
                <a:gd name="T85" fmla="*/ 1 h 210"/>
                <a:gd name="T86" fmla="*/ 0 w 273"/>
                <a:gd name="T87" fmla="*/ 1 h 210"/>
                <a:gd name="T88" fmla="*/ 0 w 273"/>
                <a:gd name="T89" fmla="*/ 1 h 210"/>
                <a:gd name="T90" fmla="*/ 0 w 273"/>
                <a:gd name="T91" fmla="*/ 1 h 210"/>
                <a:gd name="T92" fmla="*/ 0 w 273"/>
                <a:gd name="T93" fmla="*/ 1 h 210"/>
                <a:gd name="T94" fmla="*/ 0 w 273"/>
                <a:gd name="T95" fmla="*/ 1 h 210"/>
                <a:gd name="T96" fmla="*/ 0 w 273"/>
                <a:gd name="T97" fmla="*/ 1 h 210"/>
                <a:gd name="T98" fmla="*/ 0 w 273"/>
                <a:gd name="T99" fmla="*/ 1 h 210"/>
                <a:gd name="T100" fmla="*/ 0 w 273"/>
                <a:gd name="T101" fmla="*/ 1 h 210"/>
                <a:gd name="T102" fmla="*/ 0 w 273"/>
                <a:gd name="T103" fmla="*/ 1 h 210"/>
                <a:gd name="T104" fmla="*/ 0 w 273"/>
                <a:gd name="T105" fmla="*/ 1 h 210"/>
                <a:gd name="T106" fmla="*/ 0 w 273"/>
                <a:gd name="T107" fmla="*/ 1 h 210"/>
                <a:gd name="T108" fmla="*/ 0 w 273"/>
                <a:gd name="T109" fmla="*/ 1 h 210"/>
                <a:gd name="T110" fmla="*/ 0 w 273"/>
                <a:gd name="T111" fmla="*/ 1 h 210"/>
                <a:gd name="T112" fmla="*/ 0 w 273"/>
                <a:gd name="T113" fmla="*/ 1 h 210"/>
                <a:gd name="T114" fmla="*/ 0 w 273"/>
                <a:gd name="T115" fmla="*/ 0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3" h="210">
                  <a:moveTo>
                    <a:pt x="83" y="0"/>
                  </a:moveTo>
                  <a:lnTo>
                    <a:pt x="83" y="4"/>
                  </a:lnTo>
                  <a:lnTo>
                    <a:pt x="84" y="7"/>
                  </a:lnTo>
                  <a:lnTo>
                    <a:pt x="88" y="10"/>
                  </a:lnTo>
                  <a:lnTo>
                    <a:pt x="88" y="12"/>
                  </a:lnTo>
                  <a:lnTo>
                    <a:pt x="90" y="15"/>
                  </a:lnTo>
                  <a:lnTo>
                    <a:pt x="93" y="13"/>
                  </a:lnTo>
                  <a:lnTo>
                    <a:pt x="95" y="15"/>
                  </a:lnTo>
                  <a:lnTo>
                    <a:pt x="94" y="12"/>
                  </a:lnTo>
                  <a:lnTo>
                    <a:pt x="95" y="11"/>
                  </a:lnTo>
                  <a:lnTo>
                    <a:pt x="108" y="13"/>
                  </a:lnTo>
                  <a:lnTo>
                    <a:pt x="107" y="15"/>
                  </a:lnTo>
                  <a:lnTo>
                    <a:pt x="111" y="15"/>
                  </a:lnTo>
                  <a:lnTo>
                    <a:pt x="111" y="16"/>
                  </a:lnTo>
                  <a:lnTo>
                    <a:pt x="112" y="18"/>
                  </a:lnTo>
                  <a:lnTo>
                    <a:pt x="113" y="19"/>
                  </a:lnTo>
                  <a:lnTo>
                    <a:pt x="115" y="18"/>
                  </a:lnTo>
                  <a:lnTo>
                    <a:pt x="117" y="19"/>
                  </a:lnTo>
                  <a:lnTo>
                    <a:pt x="120" y="18"/>
                  </a:lnTo>
                  <a:lnTo>
                    <a:pt x="120" y="19"/>
                  </a:lnTo>
                  <a:lnTo>
                    <a:pt x="120" y="22"/>
                  </a:lnTo>
                  <a:lnTo>
                    <a:pt x="123" y="24"/>
                  </a:lnTo>
                  <a:lnTo>
                    <a:pt x="125" y="25"/>
                  </a:lnTo>
                  <a:lnTo>
                    <a:pt x="127" y="24"/>
                  </a:lnTo>
                  <a:lnTo>
                    <a:pt x="127" y="22"/>
                  </a:lnTo>
                  <a:lnTo>
                    <a:pt x="131" y="23"/>
                  </a:lnTo>
                  <a:lnTo>
                    <a:pt x="132" y="24"/>
                  </a:lnTo>
                  <a:lnTo>
                    <a:pt x="132" y="28"/>
                  </a:lnTo>
                  <a:lnTo>
                    <a:pt x="136" y="25"/>
                  </a:lnTo>
                  <a:lnTo>
                    <a:pt x="139" y="25"/>
                  </a:lnTo>
                  <a:lnTo>
                    <a:pt x="143" y="24"/>
                  </a:lnTo>
                  <a:lnTo>
                    <a:pt x="147" y="25"/>
                  </a:lnTo>
                  <a:lnTo>
                    <a:pt x="147" y="27"/>
                  </a:lnTo>
                  <a:lnTo>
                    <a:pt x="153" y="28"/>
                  </a:lnTo>
                  <a:lnTo>
                    <a:pt x="155" y="29"/>
                  </a:lnTo>
                  <a:lnTo>
                    <a:pt x="160" y="27"/>
                  </a:lnTo>
                  <a:lnTo>
                    <a:pt x="161" y="27"/>
                  </a:lnTo>
                  <a:lnTo>
                    <a:pt x="161" y="29"/>
                  </a:lnTo>
                  <a:lnTo>
                    <a:pt x="165" y="30"/>
                  </a:lnTo>
                  <a:lnTo>
                    <a:pt x="166" y="28"/>
                  </a:lnTo>
                  <a:lnTo>
                    <a:pt x="166" y="27"/>
                  </a:lnTo>
                  <a:lnTo>
                    <a:pt x="171" y="27"/>
                  </a:lnTo>
                  <a:lnTo>
                    <a:pt x="172" y="28"/>
                  </a:lnTo>
                  <a:lnTo>
                    <a:pt x="175" y="29"/>
                  </a:lnTo>
                  <a:lnTo>
                    <a:pt x="175" y="27"/>
                  </a:lnTo>
                  <a:lnTo>
                    <a:pt x="174" y="24"/>
                  </a:lnTo>
                  <a:lnTo>
                    <a:pt x="175" y="22"/>
                  </a:lnTo>
                  <a:lnTo>
                    <a:pt x="174" y="16"/>
                  </a:lnTo>
                  <a:lnTo>
                    <a:pt x="178" y="13"/>
                  </a:lnTo>
                  <a:lnTo>
                    <a:pt x="185" y="22"/>
                  </a:lnTo>
                  <a:lnTo>
                    <a:pt x="186" y="24"/>
                  </a:lnTo>
                  <a:lnTo>
                    <a:pt x="189" y="25"/>
                  </a:lnTo>
                  <a:lnTo>
                    <a:pt x="191" y="24"/>
                  </a:lnTo>
                  <a:lnTo>
                    <a:pt x="192" y="25"/>
                  </a:lnTo>
                  <a:lnTo>
                    <a:pt x="191" y="27"/>
                  </a:lnTo>
                  <a:lnTo>
                    <a:pt x="191" y="28"/>
                  </a:lnTo>
                  <a:lnTo>
                    <a:pt x="193" y="28"/>
                  </a:lnTo>
                  <a:lnTo>
                    <a:pt x="193" y="27"/>
                  </a:lnTo>
                  <a:lnTo>
                    <a:pt x="195" y="28"/>
                  </a:lnTo>
                  <a:lnTo>
                    <a:pt x="196" y="25"/>
                  </a:lnTo>
                  <a:lnTo>
                    <a:pt x="197" y="25"/>
                  </a:lnTo>
                  <a:lnTo>
                    <a:pt x="199" y="27"/>
                  </a:lnTo>
                  <a:lnTo>
                    <a:pt x="199" y="28"/>
                  </a:lnTo>
                  <a:lnTo>
                    <a:pt x="204" y="28"/>
                  </a:lnTo>
                  <a:lnTo>
                    <a:pt x="207" y="25"/>
                  </a:lnTo>
                  <a:lnTo>
                    <a:pt x="209" y="28"/>
                  </a:lnTo>
                  <a:lnTo>
                    <a:pt x="211" y="21"/>
                  </a:lnTo>
                  <a:lnTo>
                    <a:pt x="214" y="21"/>
                  </a:lnTo>
                  <a:lnTo>
                    <a:pt x="215" y="18"/>
                  </a:lnTo>
                  <a:lnTo>
                    <a:pt x="216" y="16"/>
                  </a:lnTo>
                  <a:lnTo>
                    <a:pt x="217" y="15"/>
                  </a:lnTo>
                  <a:lnTo>
                    <a:pt x="228" y="15"/>
                  </a:lnTo>
                  <a:lnTo>
                    <a:pt x="237" y="11"/>
                  </a:lnTo>
                  <a:lnTo>
                    <a:pt x="237" y="15"/>
                  </a:lnTo>
                  <a:lnTo>
                    <a:pt x="245" y="18"/>
                  </a:lnTo>
                  <a:lnTo>
                    <a:pt x="249" y="21"/>
                  </a:lnTo>
                  <a:lnTo>
                    <a:pt x="253" y="22"/>
                  </a:lnTo>
                  <a:lnTo>
                    <a:pt x="250" y="23"/>
                  </a:lnTo>
                  <a:lnTo>
                    <a:pt x="250" y="27"/>
                  </a:lnTo>
                  <a:lnTo>
                    <a:pt x="249" y="29"/>
                  </a:lnTo>
                  <a:lnTo>
                    <a:pt x="247" y="29"/>
                  </a:lnTo>
                  <a:lnTo>
                    <a:pt x="245" y="33"/>
                  </a:lnTo>
                  <a:lnTo>
                    <a:pt x="241" y="34"/>
                  </a:lnTo>
                  <a:lnTo>
                    <a:pt x="243" y="37"/>
                  </a:lnTo>
                  <a:lnTo>
                    <a:pt x="241" y="42"/>
                  </a:lnTo>
                  <a:lnTo>
                    <a:pt x="243" y="47"/>
                  </a:lnTo>
                  <a:lnTo>
                    <a:pt x="240" y="48"/>
                  </a:lnTo>
                  <a:lnTo>
                    <a:pt x="232" y="53"/>
                  </a:lnTo>
                  <a:lnTo>
                    <a:pt x="234" y="55"/>
                  </a:lnTo>
                  <a:lnTo>
                    <a:pt x="234" y="57"/>
                  </a:lnTo>
                  <a:lnTo>
                    <a:pt x="234" y="58"/>
                  </a:lnTo>
                  <a:lnTo>
                    <a:pt x="237" y="60"/>
                  </a:lnTo>
                  <a:lnTo>
                    <a:pt x="235" y="63"/>
                  </a:lnTo>
                  <a:lnTo>
                    <a:pt x="237" y="65"/>
                  </a:lnTo>
                  <a:lnTo>
                    <a:pt x="241" y="70"/>
                  </a:lnTo>
                  <a:lnTo>
                    <a:pt x="240" y="72"/>
                  </a:lnTo>
                  <a:lnTo>
                    <a:pt x="239" y="73"/>
                  </a:lnTo>
                  <a:lnTo>
                    <a:pt x="241" y="81"/>
                  </a:lnTo>
                  <a:lnTo>
                    <a:pt x="243" y="82"/>
                  </a:lnTo>
                  <a:lnTo>
                    <a:pt x="241" y="83"/>
                  </a:lnTo>
                  <a:lnTo>
                    <a:pt x="241" y="87"/>
                  </a:lnTo>
                  <a:lnTo>
                    <a:pt x="240" y="89"/>
                  </a:lnTo>
                  <a:lnTo>
                    <a:pt x="243" y="89"/>
                  </a:lnTo>
                  <a:lnTo>
                    <a:pt x="245" y="91"/>
                  </a:lnTo>
                  <a:lnTo>
                    <a:pt x="247" y="94"/>
                  </a:lnTo>
                  <a:lnTo>
                    <a:pt x="247" y="96"/>
                  </a:lnTo>
                  <a:lnTo>
                    <a:pt x="246" y="97"/>
                  </a:lnTo>
                  <a:lnTo>
                    <a:pt x="245" y="97"/>
                  </a:lnTo>
                  <a:lnTo>
                    <a:pt x="245" y="99"/>
                  </a:lnTo>
                  <a:lnTo>
                    <a:pt x="240" y="102"/>
                  </a:lnTo>
                  <a:lnTo>
                    <a:pt x="240" y="106"/>
                  </a:lnTo>
                  <a:lnTo>
                    <a:pt x="241" y="107"/>
                  </a:lnTo>
                  <a:lnTo>
                    <a:pt x="241" y="108"/>
                  </a:lnTo>
                  <a:lnTo>
                    <a:pt x="244" y="107"/>
                  </a:lnTo>
                  <a:lnTo>
                    <a:pt x="245" y="108"/>
                  </a:lnTo>
                  <a:lnTo>
                    <a:pt x="251" y="115"/>
                  </a:lnTo>
                  <a:lnTo>
                    <a:pt x="252" y="118"/>
                  </a:lnTo>
                  <a:lnTo>
                    <a:pt x="253" y="120"/>
                  </a:lnTo>
                  <a:lnTo>
                    <a:pt x="256" y="121"/>
                  </a:lnTo>
                  <a:lnTo>
                    <a:pt x="257" y="121"/>
                  </a:lnTo>
                  <a:lnTo>
                    <a:pt x="258" y="121"/>
                  </a:lnTo>
                  <a:lnTo>
                    <a:pt x="262" y="120"/>
                  </a:lnTo>
                  <a:lnTo>
                    <a:pt x="263" y="120"/>
                  </a:lnTo>
                  <a:lnTo>
                    <a:pt x="264" y="123"/>
                  </a:lnTo>
                  <a:lnTo>
                    <a:pt x="265" y="121"/>
                  </a:lnTo>
                  <a:lnTo>
                    <a:pt x="265" y="123"/>
                  </a:lnTo>
                  <a:lnTo>
                    <a:pt x="265" y="124"/>
                  </a:lnTo>
                  <a:lnTo>
                    <a:pt x="267" y="125"/>
                  </a:lnTo>
                  <a:lnTo>
                    <a:pt x="269" y="125"/>
                  </a:lnTo>
                  <a:lnTo>
                    <a:pt x="273" y="127"/>
                  </a:lnTo>
                  <a:lnTo>
                    <a:pt x="271" y="127"/>
                  </a:lnTo>
                  <a:lnTo>
                    <a:pt x="270" y="129"/>
                  </a:lnTo>
                  <a:lnTo>
                    <a:pt x="267" y="129"/>
                  </a:lnTo>
                  <a:lnTo>
                    <a:pt x="263" y="129"/>
                  </a:lnTo>
                  <a:lnTo>
                    <a:pt x="261" y="131"/>
                  </a:lnTo>
                  <a:lnTo>
                    <a:pt x="262" y="136"/>
                  </a:lnTo>
                  <a:lnTo>
                    <a:pt x="259" y="142"/>
                  </a:lnTo>
                  <a:lnTo>
                    <a:pt x="257" y="145"/>
                  </a:lnTo>
                  <a:lnTo>
                    <a:pt x="258" y="150"/>
                  </a:lnTo>
                  <a:lnTo>
                    <a:pt x="256" y="153"/>
                  </a:lnTo>
                  <a:lnTo>
                    <a:pt x="253" y="153"/>
                  </a:lnTo>
                  <a:lnTo>
                    <a:pt x="253" y="155"/>
                  </a:lnTo>
                  <a:lnTo>
                    <a:pt x="261" y="167"/>
                  </a:lnTo>
                  <a:lnTo>
                    <a:pt x="258" y="168"/>
                  </a:lnTo>
                  <a:lnTo>
                    <a:pt x="257" y="174"/>
                  </a:lnTo>
                  <a:lnTo>
                    <a:pt x="255" y="175"/>
                  </a:lnTo>
                  <a:lnTo>
                    <a:pt x="253" y="179"/>
                  </a:lnTo>
                  <a:lnTo>
                    <a:pt x="251" y="181"/>
                  </a:lnTo>
                  <a:lnTo>
                    <a:pt x="239" y="186"/>
                  </a:lnTo>
                  <a:lnTo>
                    <a:pt x="237" y="185"/>
                  </a:lnTo>
                  <a:lnTo>
                    <a:pt x="229" y="183"/>
                  </a:lnTo>
                  <a:lnTo>
                    <a:pt x="227" y="180"/>
                  </a:lnTo>
                  <a:lnTo>
                    <a:pt x="226" y="178"/>
                  </a:lnTo>
                  <a:lnTo>
                    <a:pt x="221" y="172"/>
                  </a:lnTo>
                  <a:lnTo>
                    <a:pt x="213" y="175"/>
                  </a:lnTo>
                  <a:lnTo>
                    <a:pt x="204" y="175"/>
                  </a:lnTo>
                  <a:lnTo>
                    <a:pt x="203" y="172"/>
                  </a:lnTo>
                  <a:lnTo>
                    <a:pt x="197" y="172"/>
                  </a:lnTo>
                  <a:lnTo>
                    <a:pt x="190" y="179"/>
                  </a:lnTo>
                  <a:lnTo>
                    <a:pt x="186" y="174"/>
                  </a:lnTo>
                  <a:lnTo>
                    <a:pt x="179" y="179"/>
                  </a:lnTo>
                  <a:lnTo>
                    <a:pt x="175" y="178"/>
                  </a:lnTo>
                  <a:lnTo>
                    <a:pt x="173" y="173"/>
                  </a:lnTo>
                  <a:lnTo>
                    <a:pt x="171" y="171"/>
                  </a:lnTo>
                  <a:lnTo>
                    <a:pt x="165" y="169"/>
                  </a:lnTo>
                  <a:lnTo>
                    <a:pt x="157" y="177"/>
                  </a:lnTo>
                  <a:lnTo>
                    <a:pt x="160" y="184"/>
                  </a:lnTo>
                  <a:lnTo>
                    <a:pt x="156" y="187"/>
                  </a:lnTo>
                  <a:lnTo>
                    <a:pt x="147" y="191"/>
                  </a:lnTo>
                  <a:lnTo>
                    <a:pt x="141" y="192"/>
                  </a:lnTo>
                  <a:lnTo>
                    <a:pt x="131" y="191"/>
                  </a:lnTo>
                  <a:lnTo>
                    <a:pt x="127" y="186"/>
                  </a:lnTo>
                  <a:lnTo>
                    <a:pt x="123" y="186"/>
                  </a:lnTo>
                  <a:lnTo>
                    <a:pt x="121" y="189"/>
                  </a:lnTo>
                  <a:lnTo>
                    <a:pt x="121" y="195"/>
                  </a:lnTo>
                  <a:lnTo>
                    <a:pt x="115" y="199"/>
                  </a:lnTo>
                  <a:lnTo>
                    <a:pt x="106" y="203"/>
                  </a:lnTo>
                  <a:lnTo>
                    <a:pt x="105" y="204"/>
                  </a:lnTo>
                  <a:lnTo>
                    <a:pt x="101" y="203"/>
                  </a:lnTo>
                  <a:lnTo>
                    <a:pt x="99" y="204"/>
                  </a:lnTo>
                  <a:lnTo>
                    <a:pt x="97" y="205"/>
                  </a:lnTo>
                  <a:lnTo>
                    <a:pt x="97" y="207"/>
                  </a:lnTo>
                  <a:lnTo>
                    <a:pt x="95" y="209"/>
                  </a:lnTo>
                  <a:lnTo>
                    <a:pt x="90" y="210"/>
                  </a:lnTo>
                  <a:lnTo>
                    <a:pt x="82" y="202"/>
                  </a:lnTo>
                  <a:lnTo>
                    <a:pt x="78" y="199"/>
                  </a:lnTo>
                  <a:lnTo>
                    <a:pt x="77" y="203"/>
                  </a:lnTo>
                  <a:lnTo>
                    <a:pt x="73" y="203"/>
                  </a:lnTo>
                  <a:lnTo>
                    <a:pt x="72" y="201"/>
                  </a:lnTo>
                  <a:lnTo>
                    <a:pt x="71" y="198"/>
                  </a:lnTo>
                  <a:lnTo>
                    <a:pt x="66" y="197"/>
                  </a:lnTo>
                  <a:lnTo>
                    <a:pt x="53" y="177"/>
                  </a:lnTo>
                  <a:lnTo>
                    <a:pt x="42" y="163"/>
                  </a:lnTo>
                  <a:lnTo>
                    <a:pt x="40" y="162"/>
                  </a:lnTo>
                  <a:lnTo>
                    <a:pt x="36" y="149"/>
                  </a:lnTo>
                  <a:lnTo>
                    <a:pt x="41" y="142"/>
                  </a:lnTo>
                  <a:lnTo>
                    <a:pt x="35" y="138"/>
                  </a:lnTo>
                  <a:lnTo>
                    <a:pt x="33" y="131"/>
                  </a:lnTo>
                  <a:lnTo>
                    <a:pt x="24" y="132"/>
                  </a:lnTo>
                  <a:lnTo>
                    <a:pt x="21" y="137"/>
                  </a:lnTo>
                  <a:lnTo>
                    <a:pt x="17" y="136"/>
                  </a:lnTo>
                  <a:lnTo>
                    <a:pt x="15" y="136"/>
                  </a:lnTo>
                  <a:lnTo>
                    <a:pt x="7" y="126"/>
                  </a:lnTo>
                  <a:lnTo>
                    <a:pt x="4" y="124"/>
                  </a:lnTo>
                  <a:lnTo>
                    <a:pt x="3" y="120"/>
                  </a:lnTo>
                  <a:lnTo>
                    <a:pt x="0" y="111"/>
                  </a:lnTo>
                  <a:lnTo>
                    <a:pt x="3" y="106"/>
                  </a:lnTo>
                  <a:lnTo>
                    <a:pt x="6" y="106"/>
                  </a:lnTo>
                  <a:lnTo>
                    <a:pt x="11" y="99"/>
                  </a:lnTo>
                  <a:lnTo>
                    <a:pt x="12" y="88"/>
                  </a:lnTo>
                  <a:lnTo>
                    <a:pt x="11" y="85"/>
                  </a:lnTo>
                  <a:lnTo>
                    <a:pt x="13" y="81"/>
                  </a:lnTo>
                  <a:lnTo>
                    <a:pt x="13" y="78"/>
                  </a:lnTo>
                  <a:lnTo>
                    <a:pt x="19" y="71"/>
                  </a:lnTo>
                  <a:lnTo>
                    <a:pt x="36" y="61"/>
                  </a:lnTo>
                  <a:lnTo>
                    <a:pt x="37" y="52"/>
                  </a:lnTo>
                  <a:lnTo>
                    <a:pt x="40" y="51"/>
                  </a:lnTo>
                  <a:lnTo>
                    <a:pt x="41" y="46"/>
                  </a:lnTo>
                  <a:lnTo>
                    <a:pt x="47" y="43"/>
                  </a:lnTo>
                  <a:lnTo>
                    <a:pt x="54" y="45"/>
                  </a:lnTo>
                  <a:lnTo>
                    <a:pt x="57" y="36"/>
                  </a:lnTo>
                  <a:lnTo>
                    <a:pt x="54" y="22"/>
                  </a:lnTo>
                  <a:lnTo>
                    <a:pt x="54" y="18"/>
                  </a:lnTo>
                  <a:lnTo>
                    <a:pt x="57" y="15"/>
                  </a:lnTo>
                  <a:lnTo>
                    <a:pt x="58" y="11"/>
                  </a:lnTo>
                  <a:lnTo>
                    <a:pt x="57" y="6"/>
                  </a:lnTo>
                  <a:lnTo>
                    <a:pt x="59" y="3"/>
                  </a:lnTo>
                  <a:lnTo>
                    <a:pt x="64" y="1"/>
                  </a:lnTo>
                  <a:lnTo>
                    <a:pt x="72" y="4"/>
                  </a:lnTo>
                  <a:lnTo>
                    <a:pt x="73" y="3"/>
                  </a:lnTo>
                  <a:lnTo>
                    <a:pt x="81" y="1"/>
                  </a:lnTo>
                  <a:lnTo>
                    <a:pt x="83"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0" name="Freeform 1089"/>
            <p:cNvSpPr>
              <a:spLocks noChangeAspect="1"/>
            </p:cNvSpPr>
            <p:nvPr/>
          </p:nvSpPr>
          <p:spPr bwMode="auto">
            <a:xfrm>
              <a:off x="2884" y="2734"/>
              <a:ext cx="127" cy="189"/>
            </a:xfrm>
            <a:custGeom>
              <a:avLst/>
              <a:gdLst>
                <a:gd name="T0" fmla="*/ 0 w 255"/>
                <a:gd name="T1" fmla="*/ 1 h 377"/>
                <a:gd name="T2" fmla="*/ 0 w 255"/>
                <a:gd name="T3" fmla="*/ 1 h 377"/>
                <a:gd name="T4" fmla="*/ 0 w 255"/>
                <a:gd name="T5" fmla="*/ 1 h 377"/>
                <a:gd name="T6" fmla="*/ 0 w 255"/>
                <a:gd name="T7" fmla="*/ 1 h 377"/>
                <a:gd name="T8" fmla="*/ 0 w 255"/>
                <a:gd name="T9" fmla="*/ 1 h 377"/>
                <a:gd name="T10" fmla="*/ 0 w 255"/>
                <a:gd name="T11" fmla="*/ 1 h 377"/>
                <a:gd name="T12" fmla="*/ 0 w 255"/>
                <a:gd name="T13" fmla="*/ 1 h 377"/>
                <a:gd name="T14" fmla="*/ 0 w 255"/>
                <a:gd name="T15" fmla="*/ 1 h 377"/>
                <a:gd name="T16" fmla="*/ 0 w 255"/>
                <a:gd name="T17" fmla="*/ 1 h 377"/>
                <a:gd name="T18" fmla="*/ 0 w 255"/>
                <a:gd name="T19" fmla="*/ 1 h 377"/>
                <a:gd name="T20" fmla="*/ 0 w 255"/>
                <a:gd name="T21" fmla="*/ 1 h 377"/>
                <a:gd name="T22" fmla="*/ 0 w 255"/>
                <a:gd name="T23" fmla="*/ 1 h 377"/>
                <a:gd name="T24" fmla="*/ 0 w 255"/>
                <a:gd name="T25" fmla="*/ 1 h 377"/>
                <a:gd name="T26" fmla="*/ 0 w 255"/>
                <a:gd name="T27" fmla="*/ 1 h 377"/>
                <a:gd name="T28" fmla="*/ 0 w 255"/>
                <a:gd name="T29" fmla="*/ 1 h 377"/>
                <a:gd name="T30" fmla="*/ 0 w 255"/>
                <a:gd name="T31" fmla="*/ 1 h 377"/>
                <a:gd name="T32" fmla="*/ 0 w 255"/>
                <a:gd name="T33" fmla="*/ 1 h 377"/>
                <a:gd name="T34" fmla="*/ 0 w 255"/>
                <a:gd name="T35" fmla="*/ 1 h 377"/>
                <a:gd name="T36" fmla="*/ 0 w 255"/>
                <a:gd name="T37" fmla="*/ 1 h 377"/>
                <a:gd name="T38" fmla="*/ 0 w 255"/>
                <a:gd name="T39" fmla="*/ 1 h 377"/>
                <a:gd name="T40" fmla="*/ 0 w 255"/>
                <a:gd name="T41" fmla="*/ 1 h 377"/>
                <a:gd name="T42" fmla="*/ 0 w 255"/>
                <a:gd name="T43" fmla="*/ 1 h 377"/>
                <a:gd name="T44" fmla="*/ 0 w 255"/>
                <a:gd name="T45" fmla="*/ 1 h 377"/>
                <a:gd name="T46" fmla="*/ 0 w 255"/>
                <a:gd name="T47" fmla="*/ 1 h 377"/>
                <a:gd name="T48" fmla="*/ 0 w 255"/>
                <a:gd name="T49" fmla="*/ 1 h 377"/>
                <a:gd name="T50" fmla="*/ 0 w 255"/>
                <a:gd name="T51" fmla="*/ 1 h 377"/>
                <a:gd name="T52" fmla="*/ 0 w 255"/>
                <a:gd name="T53" fmla="*/ 1 h 377"/>
                <a:gd name="T54" fmla="*/ 0 w 255"/>
                <a:gd name="T55" fmla="*/ 1 h 377"/>
                <a:gd name="T56" fmla="*/ 0 w 255"/>
                <a:gd name="T57" fmla="*/ 1 h 377"/>
                <a:gd name="T58" fmla="*/ 0 w 255"/>
                <a:gd name="T59" fmla="*/ 1 h 377"/>
                <a:gd name="T60" fmla="*/ 0 w 255"/>
                <a:gd name="T61" fmla="*/ 1 h 377"/>
                <a:gd name="T62" fmla="*/ 0 w 255"/>
                <a:gd name="T63" fmla="*/ 1 h 377"/>
                <a:gd name="T64" fmla="*/ 0 w 255"/>
                <a:gd name="T65" fmla="*/ 1 h 377"/>
                <a:gd name="T66" fmla="*/ 0 w 255"/>
                <a:gd name="T67" fmla="*/ 1 h 377"/>
                <a:gd name="T68" fmla="*/ 0 w 255"/>
                <a:gd name="T69" fmla="*/ 1 h 377"/>
                <a:gd name="T70" fmla="*/ 0 w 255"/>
                <a:gd name="T71" fmla="*/ 1 h 377"/>
                <a:gd name="T72" fmla="*/ 0 w 255"/>
                <a:gd name="T73" fmla="*/ 1 h 377"/>
                <a:gd name="T74" fmla="*/ 0 w 255"/>
                <a:gd name="T75" fmla="*/ 1 h 377"/>
                <a:gd name="T76" fmla="*/ 0 w 255"/>
                <a:gd name="T77" fmla="*/ 1 h 377"/>
                <a:gd name="T78" fmla="*/ 0 w 255"/>
                <a:gd name="T79" fmla="*/ 1 h 377"/>
                <a:gd name="T80" fmla="*/ 0 w 255"/>
                <a:gd name="T81" fmla="*/ 1 h 377"/>
                <a:gd name="T82" fmla="*/ 0 w 255"/>
                <a:gd name="T83" fmla="*/ 1 h 377"/>
                <a:gd name="T84" fmla="*/ 0 w 255"/>
                <a:gd name="T85" fmla="*/ 1 h 377"/>
                <a:gd name="T86" fmla="*/ 0 w 255"/>
                <a:gd name="T87" fmla="*/ 1 h 377"/>
                <a:gd name="T88" fmla="*/ 0 w 255"/>
                <a:gd name="T89" fmla="*/ 1 h 377"/>
                <a:gd name="T90" fmla="*/ 0 w 255"/>
                <a:gd name="T91" fmla="*/ 1 h 377"/>
                <a:gd name="T92" fmla="*/ 0 w 255"/>
                <a:gd name="T93" fmla="*/ 1 h 377"/>
                <a:gd name="T94" fmla="*/ 0 w 255"/>
                <a:gd name="T95" fmla="*/ 1 h 377"/>
                <a:gd name="T96" fmla="*/ 0 w 255"/>
                <a:gd name="T97" fmla="*/ 1 h 377"/>
                <a:gd name="T98" fmla="*/ 0 w 255"/>
                <a:gd name="T99" fmla="*/ 1 h 377"/>
                <a:gd name="T100" fmla="*/ 0 w 255"/>
                <a:gd name="T101" fmla="*/ 1 h 377"/>
                <a:gd name="T102" fmla="*/ 0 w 255"/>
                <a:gd name="T103" fmla="*/ 1 h 377"/>
                <a:gd name="T104" fmla="*/ 0 w 255"/>
                <a:gd name="T105" fmla="*/ 1 h 377"/>
                <a:gd name="T106" fmla="*/ 0 w 255"/>
                <a:gd name="T107" fmla="*/ 1 h 377"/>
                <a:gd name="T108" fmla="*/ 0 w 255"/>
                <a:gd name="T109" fmla="*/ 1 h 3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5" h="377">
                  <a:moveTo>
                    <a:pt x="154" y="5"/>
                  </a:moveTo>
                  <a:lnTo>
                    <a:pt x="159" y="5"/>
                  </a:lnTo>
                  <a:lnTo>
                    <a:pt x="164" y="10"/>
                  </a:lnTo>
                  <a:lnTo>
                    <a:pt x="166" y="10"/>
                  </a:lnTo>
                  <a:lnTo>
                    <a:pt x="167" y="12"/>
                  </a:lnTo>
                  <a:lnTo>
                    <a:pt x="170" y="11"/>
                  </a:lnTo>
                  <a:lnTo>
                    <a:pt x="172" y="12"/>
                  </a:lnTo>
                  <a:lnTo>
                    <a:pt x="177" y="14"/>
                  </a:lnTo>
                  <a:lnTo>
                    <a:pt x="182" y="20"/>
                  </a:lnTo>
                  <a:lnTo>
                    <a:pt x="188" y="23"/>
                  </a:lnTo>
                  <a:lnTo>
                    <a:pt x="189" y="26"/>
                  </a:lnTo>
                  <a:lnTo>
                    <a:pt x="189" y="27"/>
                  </a:lnTo>
                  <a:lnTo>
                    <a:pt x="191" y="30"/>
                  </a:lnTo>
                  <a:lnTo>
                    <a:pt x="195" y="35"/>
                  </a:lnTo>
                  <a:lnTo>
                    <a:pt x="192" y="36"/>
                  </a:lnTo>
                  <a:lnTo>
                    <a:pt x="191" y="41"/>
                  </a:lnTo>
                  <a:lnTo>
                    <a:pt x="191" y="44"/>
                  </a:lnTo>
                  <a:lnTo>
                    <a:pt x="194" y="45"/>
                  </a:lnTo>
                  <a:lnTo>
                    <a:pt x="195" y="47"/>
                  </a:lnTo>
                  <a:lnTo>
                    <a:pt x="196" y="50"/>
                  </a:lnTo>
                  <a:lnTo>
                    <a:pt x="197" y="52"/>
                  </a:lnTo>
                  <a:lnTo>
                    <a:pt x="201" y="56"/>
                  </a:lnTo>
                  <a:lnTo>
                    <a:pt x="202" y="59"/>
                  </a:lnTo>
                  <a:lnTo>
                    <a:pt x="201" y="60"/>
                  </a:lnTo>
                  <a:lnTo>
                    <a:pt x="201" y="63"/>
                  </a:lnTo>
                  <a:lnTo>
                    <a:pt x="198" y="64"/>
                  </a:lnTo>
                  <a:lnTo>
                    <a:pt x="198" y="65"/>
                  </a:lnTo>
                  <a:lnTo>
                    <a:pt x="200" y="66"/>
                  </a:lnTo>
                  <a:lnTo>
                    <a:pt x="200" y="69"/>
                  </a:lnTo>
                  <a:lnTo>
                    <a:pt x="200" y="71"/>
                  </a:lnTo>
                  <a:lnTo>
                    <a:pt x="201" y="72"/>
                  </a:lnTo>
                  <a:lnTo>
                    <a:pt x="201" y="78"/>
                  </a:lnTo>
                  <a:lnTo>
                    <a:pt x="203" y="78"/>
                  </a:lnTo>
                  <a:lnTo>
                    <a:pt x="203" y="80"/>
                  </a:lnTo>
                  <a:lnTo>
                    <a:pt x="201" y="82"/>
                  </a:lnTo>
                  <a:lnTo>
                    <a:pt x="201" y="83"/>
                  </a:lnTo>
                  <a:lnTo>
                    <a:pt x="202" y="84"/>
                  </a:lnTo>
                  <a:lnTo>
                    <a:pt x="202" y="87"/>
                  </a:lnTo>
                  <a:lnTo>
                    <a:pt x="206" y="87"/>
                  </a:lnTo>
                  <a:lnTo>
                    <a:pt x="208" y="88"/>
                  </a:lnTo>
                  <a:lnTo>
                    <a:pt x="208" y="94"/>
                  </a:lnTo>
                  <a:lnTo>
                    <a:pt x="207" y="96"/>
                  </a:lnTo>
                  <a:lnTo>
                    <a:pt x="208" y="99"/>
                  </a:lnTo>
                  <a:lnTo>
                    <a:pt x="207" y="101"/>
                  </a:lnTo>
                  <a:lnTo>
                    <a:pt x="206" y="104"/>
                  </a:lnTo>
                  <a:lnTo>
                    <a:pt x="206" y="107"/>
                  </a:lnTo>
                  <a:lnTo>
                    <a:pt x="202" y="110"/>
                  </a:lnTo>
                  <a:lnTo>
                    <a:pt x="198" y="110"/>
                  </a:lnTo>
                  <a:lnTo>
                    <a:pt x="197" y="111"/>
                  </a:lnTo>
                  <a:lnTo>
                    <a:pt x="197" y="113"/>
                  </a:lnTo>
                  <a:lnTo>
                    <a:pt x="195" y="114"/>
                  </a:lnTo>
                  <a:lnTo>
                    <a:pt x="194" y="114"/>
                  </a:lnTo>
                  <a:lnTo>
                    <a:pt x="194" y="116"/>
                  </a:lnTo>
                  <a:lnTo>
                    <a:pt x="192" y="117"/>
                  </a:lnTo>
                  <a:lnTo>
                    <a:pt x="189" y="117"/>
                  </a:lnTo>
                  <a:lnTo>
                    <a:pt x="186" y="118"/>
                  </a:lnTo>
                  <a:lnTo>
                    <a:pt x="186" y="123"/>
                  </a:lnTo>
                  <a:lnTo>
                    <a:pt x="186" y="124"/>
                  </a:lnTo>
                  <a:lnTo>
                    <a:pt x="188" y="124"/>
                  </a:lnTo>
                  <a:lnTo>
                    <a:pt x="189" y="128"/>
                  </a:lnTo>
                  <a:lnTo>
                    <a:pt x="186" y="130"/>
                  </a:lnTo>
                  <a:lnTo>
                    <a:pt x="185" y="131"/>
                  </a:lnTo>
                  <a:lnTo>
                    <a:pt x="185" y="134"/>
                  </a:lnTo>
                  <a:lnTo>
                    <a:pt x="188" y="132"/>
                  </a:lnTo>
                  <a:lnTo>
                    <a:pt x="186" y="135"/>
                  </a:lnTo>
                  <a:lnTo>
                    <a:pt x="185" y="135"/>
                  </a:lnTo>
                  <a:lnTo>
                    <a:pt x="183" y="135"/>
                  </a:lnTo>
                  <a:lnTo>
                    <a:pt x="182" y="136"/>
                  </a:lnTo>
                  <a:lnTo>
                    <a:pt x="180" y="135"/>
                  </a:lnTo>
                  <a:lnTo>
                    <a:pt x="182" y="136"/>
                  </a:lnTo>
                  <a:lnTo>
                    <a:pt x="179" y="137"/>
                  </a:lnTo>
                  <a:lnTo>
                    <a:pt x="180" y="140"/>
                  </a:lnTo>
                  <a:lnTo>
                    <a:pt x="178" y="141"/>
                  </a:lnTo>
                  <a:lnTo>
                    <a:pt x="179" y="142"/>
                  </a:lnTo>
                  <a:lnTo>
                    <a:pt x="179" y="143"/>
                  </a:lnTo>
                  <a:lnTo>
                    <a:pt x="178" y="143"/>
                  </a:lnTo>
                  <a:lnTo>
                    <a:pt x="178" y="144"/>
                  </a:lnTo>
                  <a:lnTo>
                    <a:pt x="179" y="146"/>
                  </a:lnTo>
                  <a:lnTo>
                    <a:pt x="180" y="147"/>
                  </a:lnTo>
                  <a:lnTo>
                    <a:pt x="179" y="147"/>
                  </a:lnTo>
                  <a:lnTo>
                    <a:pt x="179" y="148"/>
                  </a:lnTo>
                  <a:lnTo>
                    <a:pt x="180" y="148"/>
                  </a:lnTo>
                  <a:lnTo>
                    <a:pt x="182" y="149"/>
                  </a:lnTo>
                  <a:lnTo>
                    <a:pt x="180" y="150"/>
                  </a:lnTo>
                  <a:lnTo>
                    <a:pt x="182" y="152"/>
                  </a:lnTo>
                  <a:lnTo>
                    <a:pt x="183" y="154"/>
                  </a:lnTo>
                  <a:lnTo>
                    <a:pt x="184" y="153"/>
                  </a:lnTo>
                  <a:lnTo>
                    <a:pt x="184" y="154"/>
                  </a:lnTo>
                  <a:lnTo>
                    <a:pt x="183" y="158"/>
                  </a:lnTo>
                  <a:lnTo>
                    <a:pt x="184" y="159"/>
                  </a:lnTo>
                  <a:lnTo>
                    <a:pt x="185" y="159"/>
                  </a:lnTo>
                  <a:lnTo>
                    <a:pt x="184" y="160"/>
                  </a:lnTo>
                  <a:lnTo>
                    <a:pt x="185" y="162"/>
                  </a:lnTo>
                  <a:lnTo>
                    <a:pt x="186" y="161"/>
                  </a:lnTo>
                  <a:lnTo>
                    <a:pt x="188" y="162"/>
                  </a:lnTo>
                  <a:lnTo>
                    <a:pt x="190" y="164"/>
                  </a:lnTo>
                  <a:lnTo>
                    <a:pt x="194" y="161"/>
                  </a:lnTo>
                  <a:lnTo>
                    <a:pt x="197" y="165"/>
                  </a:lnTo>
                  <a:lnTo>
                    <a:pt x="197" y="164"/>
                  </a:lnTo>
                  <a:lnTo>
                    <a:pt x="200" y="164"/>
                  </a:lnTo>
                  <a:lnTo>
                    <a:pt x="200" y="162"/>
                  </a:lnTo>
                  <a:lnTo>
                    <a:pt x="201" y="162"/>
                  </a:lnTo>
                  <a:lnTo>
                    <a:pt x="201" y="165"/>
                  </a:lnTo>
                  <a:lnTo>
                    <a:pt x="203" y="165"/>
                  </a:lnTo>
                  <a:lnTo>
                    <a:pt x="204" y="165"/>
                  </a:lnTo>
                  <a:lnTo>
                    <a:pt x="207" y="167"/>
                  </a:lnTo>
                  <a:lnTo>
                    <a:pt x="208" y="167"/>
                  </a:lnTo>
                  <a:lnTo>
                    <a:pt x="208" y="170"/>
                  </a:lnTo>
                  <a:lnTo>
                    <a:pt x="210" y="170"/>
                  </a:lnTo>
                  <a:lnTo>
                    <a:pt x="212" y="170"/>
                  </a:lnTo>
                  <a:lnTo>
                    <a:pt x="213" y="171"/>
                  </a:lnTo>
                  <a:lnTo>
                    <a:pt x="214" y="172"/>
                  </a:lnTo>
                  <a:lnTo>
                    <a:pt x="215" y="171"/>
                  </a:lnTo>
                  <a:lnTo>
                    <a:pt x="216" y="173"/>
                  </a:lnTo>
                  <a:lnTo>
                    <a:pt x="218" y="173"/>
                  </a:lnTo>
                  <a:lnTo>
                    <a:pt x="218" y="171"/>
                  </a:lnTo>
                  <a:lnTo>
                    <a:pt x="220" y="171"/>
                  </a:lnTo>
                  <a:lnTo>
                    <a:pt x="221" y="172"/>
                  </a:lnTo>
                  <a:lnTo>
                    <a:pt x="225" y="172"/>
                  </a:lnTo>
                  <a:lnTo>
                    <a:pt x="225" y="173"/>
                  </a:lnTo>
                  <a:lnTo>
                    <a:pt x="226" y="172"/>
                  </a:lnTo>
                  <a:lnTo>
                    <a:pt x="231" y="174"/>
                  </a:lnTo>
                  <a:lnTo>
                    <a:pt x="232" y="174"/>
                  </a:lnTo>
                  <a:lnTo>
                    <a:pt x="232" y="176"/>
                  </a:lnTo>
                  <a:lnTo>
                    <a:pt x="233" y="177"/>
                  </a:lnTo>
                  <a:lnTo>
                    <a:pt x="236" y="177"/>
                  </a:lnTo>
                  <a:lnTo>
                    <a:pt x="237" y="178"/>
                  </a:lnTo>
                  <a:lnTo>
                    <a:pt x="238" y="177"/>
                  </a:lnTo>
                  <a:lnTo>
                    <a:pt x="239" y="177"/>
                  </a:lnTo>
                  <a:lnTo>
                    <a:pt x="243" y="178"/>
                  </a:lnTo>
                  <a:lnTo>
                    <a:pt x="243" y="179"/>
                  </a:lnTo>
                  <a:lnTo>
                    <a:pt x="244" y="182"/>
                  </a:lnTo>
                  <a:lnTo>
                    <a:pt x="245" y="182"/>
                  </a:lnTo>
                  <a:lnTo>
                    <a:pt x="246" y="183"/>
                  </a:lnTo>
                  <a:lnTo>
                    <a:pt x="246" y="184"/>
                  </a:lnTo>
                  <a:lnTo>
                    <a:pt x="248" y="185"/>
                  </a:lnTo>
                  <a:lnTo>
                    <a:pt x="248" y="188"/>
                  </a:lnTo>
                  <a:lnTo>
                    <a:pt x="251" y="190"/>
                  </a:lnTo>
                  <a:lnTo>
                    <a:pt x="250" y="191"/>
                  </a:lnTo>
                  <a:lnTo>
                    <a:pt x="248" y="195"/>
                  </a:lnTo>
                  <a:lnTo>
                    <a:pt x="249" y="196"/>
                  </a:lnTo>
                  <a:lnTo>
                    <a:pt x="252" y="198"/>
                  </a:lnTo>
                  <a:lnTo>
                    <a:pt x="255" y="201"/>
                  </a:lnTo>
                  <a:lnTo>
                    <a:pt x="255" y="203"/>
                  </a:lnTo>
                  <a:lnTo>
                    <a:pt x="255" y="204"/>
                  </a:lnTo>
                  <a:lnTo>
                    <a:pt x="250" y="207"/>
                  </a:lnTo>
                  <a:lnTo>
                    <a:pt x="248" y="210"/>
                  </a:lnTo>
                  <a:lnTo>
                    <a:pt x="248" y="213"/>
                  </a:lnTo>
                  <a:lnTo>
                    <a:pt x="245" y="213"/>
                  </a:lnTo>
                  <a:lnTo>
                    <a:pt x="244" y="214"/>
                  </a:lnTo>
                  <a:lnTo>
                    <a:pt x="242" y="212"/>
                  </a:lnTo>
                  <a:lnTo>
                    <a:pt x="239" y="209"/>
                  </a:lnTo>
                  <a:lnTo>
                    <a:pt x="238" y="212"/>
                  </a:lnTo>
                  <a:lnTo>
                    <a:pt x="236" y="212"/>
                  </a:lnTo>
                  <a:lnTo>
                    <a:pt x="234" y="212"/>
                  </a:lnTo>
                  <a:lnTo>
                    <a:pt x="232" y="210"/>
                  </a:lnTo>
                  <a:lnTo>
                    <a:pt x="230" y="213"/>
                  </a:lnTo>
                  <a:lnTo>
                    <a:pt x="230" y="214"/>
                  </a:lnTo>
                  <a:lnTo>
                    <a:pt x="230" y="216"/>
                  </a:lnTo>
                  <a:lnTo>
                    <a:pt x="227" y="216"/>
                  </a:lnTo>
                  <a:lnTo>
                    <a:pt x="226" y="218"/>
                  </a:lnTo>
                  <a:lnTo>
                    <a:pt x="225" y="222"/>
                  </a:lnTo>
                  <a:lnTo>
                    <a:pt x="222" y="225"/>
                  </a:lnTo>
                  <a:lnTo>
                    <a:pt x="222" y="226"/>
                  </a:lnTo>
                  <a:lnTo>
                    <a:pt x="221" y="226"/>
                  </a:lnTo>
                  <a:lnTo>
                    <a:pt x="220" y="231"/>
                  </a:lnTo>
                  <a:lnTo>
                    <a:pt x="221" y="231"/>
                  </a:lnTo>
                  <a:lnTo>
                    <a:pt x="221" y="234"/>
                  </a:lnTo>
                  <a:lnTo>
                    <a:pt x="221" y="237"/>
                  </a:lnTo>
                  <a:lnTo>
                    <a:pt x="224" y="238"/>
                  </a:lnTo>
                  <a:lnTo>
                    <a:pt x="236" y="242"/>
                  </a:lnTo>
                  <a:lnTo>
                    <a:pt x="234" y="250"/>
                  </a:lnTo>
                  <a:lnTo>
                    <a:pt x="237" y="251"/>
                  </a:lnTo>
                  <a:lnTo>
                    <a:pt x="244" y="252"/>
                  </a:lnTo>
                  <a:lnTo>
                    <a:pt x="246" y="248"/>
                  </a:lnTo>
                  <a:lnTo>
                    <a:pt x="250" y="249"/>
                  </a:lnTo>
                  <a:lnTo>
                    <a:pt x="249" y="252"/>
                  </a:lnTo>
                  <a:lnTo>
                    <a:pt x="250" y="251"/>
                  </a:lnTo>
                  <a:lnTo>
                    <a:pt x="250" y="250"/>
                  </a:lnTo>
                  <a:lnTo>
                    <a:pt x="252" y="248"/>
                  </a:lnTo>
                  <a:lnTo>
                    <a:pt x="254" y="248"/>
                  </a:lnTo>
                  <a:lnTo>
                    <a:pt x="255" y="246"/>
                  </a:lnTo>
                  <a:lnTo>
                    <a:pt x="255" y="248"/>
                  </a:lnTo>
                  <a:lnTo>
                    <a:pt x="255" y="257"/>
                  </a:lnTo>
                  <a:lnTo>
                    <a:pt x="239" y="272"/>
                  </a:lnTo>
                  <a:lnTo>
                    <a:pt x="237" y="272"/>
                  </a:lnTo>
                  <a:lnTo>
                    <a:pt x="239" y="275"/>
                  </a:lnTo>
                  <a:lnTo>
                    <a:pt x="238" y="292"/>
                  </a:lnTo>
                  <a:lnTo>
                    <a:pt x="233" y="300"/>
                  </a:lnTo>
                  <a:lnTo>
                    <a:pt x="228" y="303"/>
                  </a:lnTo>
                  <a:lnTo>
                    <a:pt x="224" y="302"/>
                  </a:lnTo>
                  <a:lnTo>
                    <a:pt x="213" y="304"/>
                  </a:lnTo>
                  <a:lnTo>
                    <a:pt x="201" y="303"/>
                  </a:lnTo>
                  <a:lnTo>
                    <a:pt x="197" y="300"/>
                  </a:lnTo>
                  <a:lnTo>
                    <a:pt x="195" y="302"/>
                  </a:lnTo>
                  <a:lnTo>
                    <a:pt x="190" y="298"/>
                  </a:lnTo>
                  <a:lnTo>
                    <a:pt x="184" y="294"/>
                  </a:lnTo>
                  <a:lnTo>
                    <a:pt x="180" y="298"/>
                  </a:lnTo>
                  <a:lnTo>
                    <a:pt x="179" y="299"/>
                  </a:lnTo>
                  <a:lnTo>
                    <a:pt x="177" y="297"/>
                  </a:lnTo>
                  <a:lnTo>
                    <a:pt x="176" y="300"/>
                  </a:lnTo>
                  <a:lnTo>
                    <a:pt x="170" y="303"/>
                  </a:lnTo>
                  <a:lnTo>
                    <a:pt x="168" y="304"/>
                  </a:lnTo>
                  <a:lnTo>
                    <a:pt x="167" y="299"/>
                  </a:lnTo>
                  <a:lnTo>
                    <a:pt x="167" y="296"/>
                  </a:lnTo>
                  <a:lnTo>
                    <a:pt x="167" y="291"/>
                  </a:lnTo>
                  <a:lnTo>
                    <a:pt x="164" y="285"/>
                  </a:lnTo>
                  <a:lnTo>
                    <a:pt x="159" y="273"/>
                  </a:lnTo>
                  <a:lnTo>
                    <a:pt x="156" y="268"/>
                  </a:lnTo>
                  <a:lnTo>
                    <a:pt x="152" y="264"/>
                  </a:lnTo>
                  <a:lnTo>
                    <a:pt x="148" y="260"/>
                  </a:lnTo>
                  <a:lnTo>
                    <a:pt x="146" y="264"/>
                  </a:lnTo>
                  <a:lnTo>
                    <a:pt x="146" y="275"/>
                  </a:lnTo>
                  <a:lnTo>
                    <a:pt x="138" y="279"/>
                  </a:lnTo>
                  <a:lnTo>
                    <a:pt x="130" y="279"/>
                  </a:lnTo>
                  <a:lnTo>
                    <a:pt x="129" y="282"/>
                  </a:lnTo>
                  <a:lnTo>
                    <a:pt x="125" y="284"/>
                  </a:lnTo>
                  <a:lnTo>
                    <a:pt x="126" y="286"/>
                  </a:lnTo>
                  <a:lnTo>
                    <a:pt x="125" y="287"/>
                  </a:lnTo>
                  <a:lnTo>
                    <a:pt x="123" y="288"/>
                  </a:lnTo>
                  <a:lnTo>
                    <a:pt x="118" y="285"/>
                  </a:lnTo>
                  <a:lnTo>
                    <a:pt x="116" y="287"/>
                  </a:lnTo>
                  <a:lnTo>
                    <a:pt x="114" y="290"/>
                  </a:lnTo>
                  <a:lnTo>
                    <a:pt x="111" y="290"/>
                  </a:lnTo>
                  <a:lnTo>
                    <a:pt x="110" y="287"/>
                  </a:lnTo>
                  <a:lnTo>
                    <a:pt x="110" y="285"/>
                  </a:lnTo>
                  <a:lnTo>
                    <a:pt x="106" y="284"/>
                  </a:lnTo>
                  <a:lnTo>
                    <a:pt x="105" y="280"/>
                  </a:lnTo>
                  <a:lnTo>
                    <a:pt x="101" y="279"/>
                  </a:lnTo>
                  <a:lnTo>
                    <a:pt x="101" y="276"/>
                  </a:lnTo>
                  <a:lnTo>
                    <a:pt x="98" y="276"/>
                  </a:lnTo>
                  <a:lnTo>
                    <a:pt x="95" y="280"/>
                  </a:lnTo>
                  <a:lnTo>
                    <a:pt x="92" y="280"/>
                  </a:lnTo>
                  <a:lnTo>
                    <a:pt x="88" y="286"/>
                  </a:lnTo>
                  <a:lnTo>
                    <a:pt x="81" y="290"/>
                  </a:lnTo>
                  <a:lnTo>
                    <a:pt x="78" y="290"/>
                  </a:lnTo>
                  <a:lnTo>
                    <a:pt x="81" y="293"/>
                  </a:lnTo>
                  <a:lnTo>
                    <a:pt x="80" y="299"/>
                  </a:lnTo>
                  <a:lnTo>
                    <a:pt x="76" y="300"/>
                  </a:lnTo>
                  <a:lnTo>
                    <a:pt x="75" y="302"/>
                  </a:lnTo>
                  <a:lnTo>
                    <a:pt x="82" y="305"/>
                  </a:lnTo>
                  <a:lnTo>
                    <a:pt x="83" y="306"/>
                  </a:lnTo>
                  <a:lnTo>
                    <a:pt x="87" y="308"/>
                  </a:lnTo>
                  <a:lnTo>
                    <a:pt x="84" y="310"/>
                  </a:lnTo>
                  <a:lnTo>
                    <a:pt x="83" y="315"/>
                  </a:lnTo>
                  <a:lnTo>
                    <a:pt x="90" y="316"/>
                  </a:lnTo>
                  <a:lnTo>
                    <a:pt x="94" y="318"/>
                  </a:lnTo>
                  <a:lnTo>
                    <a:pt x="94" y="326"/>
                  </a:lnTo>
                  <a:lnTo>
                    <a:pt x="90" y="329"/>
                  </a:lnTo>
                  <a:lnTo>
                    <a:pt x="90" y="334"/>
                  </a:lnTo>
                  <a:lnTo>
                    <a:pt x="84" y="334"/>
                  </a:lnTo>
                  <a:lnTo>
                    <a:pt x="80" y="338"/>
                  </a:lnTo>
                  <a:lnTo>
                    <a:pt x="81" y="340"/>
                  </a:lnTo>
                  <a:lnTo>
                    <a:pt x="83" y="342"/>
                  </a:lnTo>
                  <a:lnTo>
                    <a:pt x="82" y="344"/>
                  </a:lnTo>
                  <a:lnTo>
                    <a:pt x="84" y="357"/>
                  </a:lnTo>
                  <a:lnTo>
                    <a:pt x="82" y="364"/>
                  </a:lnTo>
                  <a:lnTo>
                    <a:pt x="84" y="370"/>
                  </a:lnTo>
                  <a:lnTo>
                    <a:pt x="84" y="376"/>
                  </a:lnTo>
                  <a:lnTo>
                    <a:pt x="75" y="377"/>
                  </a:lnTo>
                  <a:lnTo>
                    <a:pt x="69" y="374"/>
                  </a:lnTo>
                  <a:lnTo>
                    <a:pt x="57" y="370"/>
                  </a:lnTo>
                  <a:lnTo>
                    <a:pt x="57" y="368"/>
                  </a:lnTo>
                  <a:lnTo>
                    <a:pt x="54" y="370"/>
                  </a:lnTo>
                  <a:lnTo>
                    <a:pt x="50" y="368"/>
                  </a:lnTo>
                  <a:lnTo>
                    <a:pt x="47" y="365"/>
                  </a:lnTo>
                  <a:lnTo>
                    <a:pt x="48" y="363"/>
                  </a:lnTo>
                  <a:lnTo>
                    <a:pt x="50" y="359"/>
                  </a:lnTo>
                  <a:lnTo>
                    <a:pt x="46" y="350"/>
                  </a:lnTo>
                  <a:lnTo>
                    <a:pt x="44" y="348"/>
                  </a:lnTo>
                  <a:lnTo>
                    <a:pt x="42" y="344"/>
                  </a:lnTo>
                  <a:lnTo>
                    <a:pt x="47" y="338"/>
                  </a:lnTo>
                  <a:lnTo>
                    <a:pt x="50" y="334"/>
                  </a:lnTo>
                  <a:lnTo>
                    <a:pt x="57" y="328"/>
                  </a:lnTo>
                  <a:lnTo>
                    <a:pt x="56" y="324"/>
                  </a:lnTo>
                  <a:lnTo>
                    <a:pt x="58" y="320"/>
                  </a:lnTo>
                  <a:lnTo>
                    <a:pt x="54" y="317"/>
                  </a:lnTo>
                  <a:lnTo>
                    <a:pt x="54" y="314"/>
                  </a:lnTo>
                  <a:lnTo>
                    <a:pt x="58" y="308"/>
                  </a:lnTo>
                  <a:lnTo>
                    <a:pt x="56" y="302"/>
                  </a:lnTo>
                  <a:lnTo>
                    <a:pt x="41" y="293"/>
                  </a:lnTo>
                  <a:lnTo>
                    <a:pt x="41" y="290"/>
                  </a:lnTo>
                  <a:lnTo>
                    <a:pt x="42" y="286"/>
                  </a:lnTo>
                  <a:lnTo>
                    <a:pt x="47" y="290"/>
                  </a:lnTo>
                  <a:lnTo>
                    <a:pt x="51" y="291"/>
                  </a:lnTo>
                  <a:lnTo>
                    <a:pt x="58" y="288"/>
                  </a:lnTo>
                  <a:lnTo>
                    <a:pt x="60" y="286"/>
                  </a:lnTo>
                  <a:lnTo>
                    <a:pt x="64" y="278"/>
                  </a:lnTo>
                  <a:lnTo>
                    <a:pt x="66" y="273"/>
                  </a:lnTo>
                  <a:lnTo>
                    <a:pt x="68" y="269"/>
                  </a:lnTo>
                  <a:lnTo>
                    <a:pt x="65" y="267"/>
                  </a:lnTo>
                  <a:lnTo>
                    <a:pt x="66" y="262"/>
                  </a:lnTo>
                  <a:lnTo>
                    <a:pt x="63" y="254"/>
                  </a:lnTo>
                  <a:lnTo>
                    <a:pt x="53" y="254"/>
                  </a:lnTo>
                  <a:lnTo>
                    <a:pt x="47" y="252"/>
                  </a:lnTo>
                  <a:lnTo>
                    <a:pt x="42" y="240"/>
                  </a:lnTo>
                  <a:lnTo>
                    <a:pt x="46" y="236"/>
                  </a:lnTo>
                  <a:lnTo>
                    <a:pt x="45" y="232"/>
                  </a:lnTo>
                  <a:lnTo>
                    <a:pt x="46" y="231"/>
                  </a:lnTo>
                  <a:lnTo>
                    <a:pt x="45" y="231"/>
                  </a:lnTo>
                  <a:lnTo>
                    <a:pt x="42" y="227"/>
                  </a:lnTo>
                  <a:lnTo>
                    <a:pt x="44" y="225"/>
                  </a:lnTo>
                  <a:lnTo>
                    <a:pt x="39" y="219"/>
                  </a:lnTo>
                  <a:lnTo>
                    <a:pt x="39" y="218"/>
                  </a:lnTo>
                  <a:lnTo>
                    <a:pt x="39" y="216"/>
                  </a:lnTo>
                  <a:lnTo>
                    <a:pt x="38" y="215"/>
                  </a:lnTo>
                  <a:lnTo>
                    <a:pt x="35" y="212"/>
                  </a:lnTo>
                  <a:lnTo>
                    <a:pt x="33" y="210"/>
                  </a:lnTo>
                  <a:lnTo>
                    <a:pt x="32" y="207"/>
                  </a:lnTo>
                  <a:lnTo>
                    <a:pt x="28" y="204"/>
                  </a:lnTo>
                  <a:lnTo>
                    <a:pt x="27" y="202"/>
                  </a:lnTo>
                  <a:lnTo>
                    <a:pt x="30" y="197"/>
                  </a:lnTo>
                  <a:lnTo>
                    <a:pt x="29" y="192"/>
                  </a:lnTo>
                  <a:lnTo>
                    <a:pt x="21" y="188"/>
                  </a:lnTo>
                  <a:lnTo>
                    <a:pt x="18" y="184"/>
                  </a:lnTo>
                  <a:lnTo>
                    <a:pt x="20" y="182"/>
                  </a:lnTo>
                  <a:lnTo>
                    <a:pt x="23" y="182"/>
                  </a:lnTo>
                  <a:lnTo>
                    <a:pt x="24" y="177"/>
                  </a:lnTo>
                  <a:lnTo>
                    <a:pt x="27" y="165"/>
                  </a:lnTo>
                  <a:lnTo>
                    <a:pt x="28" y="156"/>
                  </a:lnTo>
                  <a:lnTo>
                    <a:pt x="15" y="156"/>
                  </a:lnTo>
                  <a:lnTo>
                    <a:pt x="14" y="158"/>
                  </a:lnTo>
                  <a:lnTo>
                    <a:pt x="6" y="160"/>
                  </a:lnTo>
                  <a:lnTo>
                    <a:pt x="5" y="160"/>
                  </a:lnTo>
                  <a:lnTo>
                    <a:pt x="4" y="159"/>
                  </a:lnTo>
                  <a:lnTo>
                    <a:pt x="4" y="155"/>
                  </a:lnTo>
                  <a:lnTo>
                    <a:pt x="2" y="152"/>
                  </a:lnTo>
                  <a:lnTo>
                    <a:pt x="0" y="147"/>
                  </a:lnTo>
                  <a:lnTo>
                    <a:pt x="5" y="142"/>
                  </a:lnTo>
                  <a:lnTo>
                    <a:pt x="5" y="137"/>
                  </a:lnTo>
                  <a:lnTo>
                    <a:pt x="6" y="136"/>
                  </a:lnTo>
                  <a:lnTo>
                    <a:pt x="10" y="129"/>
                  </a:lnTo>
                  <a:lnTo>
                    <a:pt x="14" y="126"/>
                  </a:lnTo>
                  <a:lnTo>
                    <a:pt x="16" y="125"/>
                  </a:lnTo>
                  <a:lnTo>
                    <a:pt x="18" y="126"/>
                  </a:lnTo>
                  <a:lnTo>
                    <a:pt x="22" y="125"/>
                  </a:lnTo>
                  <a:lnTo>
                    <a:pt x="22" y="122"/>
                  </a:lnTo>
                  <a:lnTo>
                    <a:pt x="22" y="119"/>
                  </a:lnTo>
                  <a:lnTo>
                    <a:pt x="24" y="119"/>
                  </a:lnTo>
                  <a:lnTo>
                    <a:pt x="24" y="124"/>
                  </a:lnTo>
                  <a:lnTo>
                    <a:pt x="27" y="124"/>
                  </a:lnTo>
                  <a:lnTo>
                    <a:pt x="33" y="114"/>
                  </a:lnTo>
                  <a:lnTo>
                    <a:pt x="33" y="110"/>
                  </a:lnTo>
                  <a:lnTo>
                    <a:pt x="32" y="105"/>
                  </a:lnTo>
                  <a:lnTo>
                    <a:pt x="29" y="101"/>
                  </a:lnTo>
                  <a:lnTo>
                    <a:pt x="29" y="99"/>
                  </a:lnTo>
                  <a:lnTo>
                    <a:pt x="33" y="96"/>
                  </a:lnTo>
                  <a:lnTo>
                    <a:pt x="29" y="88"/>
                  </a:lnTo>
                  <a:lnTo>
                    <a:pt x="32" y="80"/>
                  </a:lnTo>
                  <a:lnTo>
                    <a:pt x="35" y="75"/>
                  </a:lnTo>
                  <a:lnTo>
                    <a:pt x="41" y="77"/>
                  </a:lnTo>
                  <a:lnTo>
                    <a:pt x="47" y="70"/>
                  </a:lnTo>
                  <a:lnTo>
                    <a:pt x="48" y="66"/>
                  </a:lnTo>
                  <a:lnTo>
                    <a:pt x="53" y="64"/>
                  </a:lnTo>
                  <a:lnTo>
                    <a:pt x="57" y="66"/>
                  </a:lnTo>
                  <a:lnTo>
                    <a:pt x="63" y="66"/>
                  </a:lnTo>
                  <a:lnTo>
                    <a:pt x="63" y="64"/>
                  </a:lnTo>
                  <a:lnTo>
                    <a:pt x="64" y="62"/>
                  </a:lnTo>
                  <a:lnTo>
                    <a:pt x="81" y="51"/>
                  </a:lnTo>
                  <a:lnTo>
                    <a:pt x="93" y="34"/>
                  </a:lnTo>
                  <a:lnTo>
                    <a:pt x="101" y="30"/>
                  </a:lnTo>
                  <a:lnTo>
                    <a:pt x="100" y="26"/>
                  </a:lnTo>
                  <a:lnTo>
                    <a:pt x="101" y="18"/>
                  </a:lnTo>
                  <a:lnTo>
                    <a:pt x="102" y="21"/>
                  </a:lnTo>
                  <a:lnTo>
                    <a:pt x="102" y="22"/>
                  </a:lnTo>
                  <a:lnTo>
                    <a:pt x="106" y="23"/>
                  </a:lnTo>
                  <a:lnTo>
                    <a:pt x="107" y="24"/>
                  </a:lnTo>
                  <a:lnTo>
                    <a:pt x="108" y="24"/>
                  </a:lnTo>
                  <a:lnTo>
                    <a:pt x="113" y="23"/>
                  </a:lnTo>
                  <a:lnTo>
                    <a:pt x="118" y="24"/>
                  </a:lnTo>
                  <a:lnTo>
                    <a:pt x="119" y="23"/>
                  </a:lnTo>
                  <a:lnTo>
                    <a:pt x="123" y="22"/>
                  </a:lnTo>
                  <a:lnTo>
                    <a:pt x="123" y="20"/>
                  </a:lnTo>
                  <a:lnTo>
                    <a:pt x="124" y="18"/>
                  </a:lnTo>
                  <a:lnTo>
                    <a:pt x="124" y="16"/>
                  </a:lnTo>
                  <a:lnTo>
                    <a:pt x="128" y="14"/>
                  </a:lnTo>
                  <a:lnTo>
                    <a:pt x="130" y="14"/>
                  </a:lnTo>
                  <a:lnTo>
                    <a:pt x="132" y="15"/>
                  </a:lnTo>
                  <a:lnTo>
                    <a:pt x="135" y="16"/>
                  </a:lnTo>
                  <a:lnTo>
                    <a:pt x="138" y="14"/>
                  </a:lnTo>
                  <a:lnTo>
                    <a:pt x="141" y="14"/>
                  </a:lnTo>
                  <a:lnTo>
                    <a:pt x="143" y="11"/>
                  </a:lnTo>
                  <a:lnTo>
                    <a:pt x="146" y="5"/>
                  </a:lnTo>
                  <a:lnTo>
                    <a:pt x="153" y="0"/>
                  </a:lnTo>
                  <a:lnTo>
                    <a:pt x="15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1" name="Freeform 1090"/>
            <p:cNvSpPr>
              <a:spLocks noChangeAspect="1"/>
            </p:cNvSpPr>
            <p:nvPr/>
          </p:nvSpPr>
          <p:spPr bwMode="auto">
            <a:xfrm>
              <a:off x="2797" y="2671"/>
              <a:ext cx="162" cy="126"/>
            </a:xfrm>
            <a:custGeom>
              <a:avLst/>
              <a:gdLst>
                <a:gd name="T0" fmla="*/ 1 w 324"/>
                <a:gd name="T1" fmla="*/ 1 h 252"/>
                <a:gd name="T2" fmla="*/ 1 w 324"/>
                <a:gd name="T3" fmla="*/ 1 h 252"/>
                <a:gd name="T4" fmla="*/ 1 w 324"/>
                <a:gd name="T5" fmla="*/ 1 h 252"/>
                <a:gd name="T6" fmla="*/ 1 w 324"/>
                <a:gd name="T7" fmla="*/ 1 h 252"/>
                <a:gd name="T8" fmla="*/ 1 w 324"/>
                <a:gd name="T9" fmla="*/ 1 h 252"/>
                <a:gd name="T10" fmla="*/ 1 w 324"/>
                <a:gd name="T11" fmla="*/ 1 h 252"/>
                <a:gd name="T12" fmla="*/ 1 w 324"/>
                <a:gd name="T13" fmla="*/ 1 h 252"/>
                <a:gd name="T14" fmla="*/ 1 w 324"/>
                <a:gd name="T15" fmla="*/ 1 h 252"/>
                <a:gd name="T16" fmla="*/ 1 w 324"/>
                <a:gd name="T17" fmla="*/ 1 h 252"/>
                <a:gd name="T18" fmla="*/ 1 w 324"/>
                <a:gd name="T19" fmla="*/ 1 h 252"/>
                <a:gd name="T20" fmla="*/ 1 w 324"/>
                <a:gd name="T21" fmla="*/ 1 h 252"/>
                <a:gd name="T22" fmla="*/ 1 w 324"/>
                <a:gd name="T23" fmla="*/ 1 h 252"/>
                <a:gd name="T24" fmla="*/ 1 w 324"/>
                <a:gd name="T25" fmla="*/ 1 h 252"/>
                <a:gd name="T26" fmla="*/ 1 w 324"/>
                <a:gd name="T27" fmla="*/ 1 h 252"/>
                <a:gd name="T28" fmla="*/ 1 w 324"/>
                <a:gd name="T29" fmla="*/ 1 h 252"/>
                <a:gd name="T30" fmla="*/ 1 w 324"/>
                <a:gd name="T31" fmla="*/ 1 h 252"/>
                <a:gd name="T32" fmla="*/ 1 w 324"/>
                <a:gd name="T33" fmla="*/ 1 h 252"/>
                <a:gd name="T34" fmla="*/ 1 w 324"/>
                <a:gd name="T35" fmla="*/ 1 h 252"/>
                <a:gd name="T36" fmla="*/ 1 w 324"/>
                <a:gd name="T37" fmla="*/ 1 h 252"/>
                <a:gd name="T38" fmla="*/ 1 w 324"/>
                <a:gd name="T39" fmla="*/ 1 h 252"/>
                <a:gd name="T40" fmla="*/ 1 w 324"/>
                <a:gd name="T41" fmla="*/ 1 h 252"/>
                <a:gd name="T42" fmla="*/ 1 w 324"/>
                <a:gd name="T43" fmla="*/ 1 h 252"/>
                <a:gd name="T44" fmla="*/ 1 w 324"/>
                <a:gd name="T45" fmla="*/ 1 h 252"/>
                <a:gd name="T46" fmla="*/ 1 w 324"/>
                <a:gd name="T47" fmla="*/ 1 h 252"/>
                <a:gd name="T48" fmla="*/ 1 w 324"/>
                <a:gd name="T49" fmla="*/ 1 h 252"/>
                <a:gd name="T50" fmla="*/ 1 w 324"/>
                <a:gd name="T51" fmla="*/ 1 h 252"/>
                <a:gd name="T52" fmla="*/ 1 w 324"/>
                <a:gd name="T53" fmla="*/ 1 h 252"/>
                <a:gd name="T54" fmla="*/ 1 w 324"/>
                <a:gd name="T55" fmla="*/ 1 h 252"/>
                <a:gd name="T56" fmla="*/ 1 w 324"/>
                <a:gd name="T57" fmla="*/ 1 h 252"/>
                <a:gd name="T58" fmla="*/ 1 w 324"/>
                <a:gd name="T59" fmla="*/ 1 h 252"/>
                <a:gd name="T60" fmla="*/ 1 w 324"/>
                <a:gd name="T61" fmla="*/ 1 h 252"/>
                <a:gd name="T62" fmla="*/ 1 w 324"/>
                <a:gd name="T63" fmla="*/ 1 h 252"/>
                <a:gd name="T64" fmla="*/ 1 w 324"/>
                <a:gd name="T65" fmla="*/ 1 h 252"/>
                <a:gd name="T66" fmla="*/ 1 w 324"/>
                <a:gd name="T67" fmla="*/ 1 h 252"/>
                <a:gd name="T68" fmla="*/ 1 w 324"/>
                <a:gd name="T69" fmla="*/ 1 h 252"/>
                <a:gd name="T70" fmla="*/ 1 w 324"/>
                <a:gd name="T71" fmla="*/ 1 h 252"/>
                <a:gd name="T72" fmla="*/ 1 w 324"/>
                <a:gd name="T73" fmla="*/ 1 h 252"/>
                <a:gd name="T74" fmla="*/ 1 w 324"/>
                <a:gd name="T75" fmla="*/ 1 h 252"/>
                <a:gd name="T76" fmla="*/ 1 w 324"/>
                <a:gd name="T77" fmla="*/ 1 h 252"/>
                <a:gd name="T78" fmla="*/ 1 w 324"/>
                <a:gd name="T79" fmla="*/ 1 h 252"/>
                <a:gd name="T80" fmla="*/ 1 w 324"/>
                <a:gd name="T81" fmla="*/ 1 h 252"/>
                <a:gd name="T82" fmla="*/ 1 w 324"/>
                <a:gd name="T83" fmla="*/ 1 h 252"/>
                <a:gd name="T84" fmla="*/ 1 w 324"/>
                <a:gd name="T85" fmla="*/ 1 h 252"/>
                <a:gd name="T86" fmla="*/ 1 w 324"/>
                <a:gd name="T87" fmla="*/ 1 h 252"/>
                <a:gd name="T88" fmla="*/ 1 w 324"/>
                <a:gd name="T89" fmla="*/ 1 h 252"/>
                <a:gd name="T90" fmla="*/ 1 w 324"/>
                <a:gd name="T91" fmla="*/ 1 h 252"/>
                <a:gd name="T92" fmla="*/ 1 w 324"/>
                <a:gd name="T93" fmla="*/ 1 h 252"/>
                <a:gd name="T94" fmla="*/ 1 w 324"/>
                <a:gd name="T95" fmla="*/ 1 h 252"/>
                <a:gd name="T96" fmla="*/ 1 w 324"/>
                <a:gd name="T97" fmla="*/ 1 h 252"/>
                <a:gd name="T98" fmla="*/ 1 w 324"/>
                <a:gd name="T99" fmla="*/ 1 h 252"/>
                <a:gd name="T100" fmla="*/ 1 w 324"/>
                <a:gd name="T101" fmla="*/ 1 h 252"/>
                <a:gd name="T102" fmla="*/ 1 w 324"/>
                <a:gd name="T103" fmla="*/ 1 h 252"/>
                <a:gd name="T104" fmla="*/ 1 w 324"/>
                <a:gd name="T105" fmla="*/ 1 h 252"/>
                <a:gd name="T106" fmla="*/ 1 w 324"/>
                <a:gd name="T107" fmla="*/ 1 h 252"/>
                <a:gd name="T108" fmla="*/ 1 w 324"/>
                <a:gd name="T109" fmla="*/ 1 h 252"/>
                <a:gd name="T110" fmla="*/ 1 w 324"/>
                <a:gd name="T111" fmla="*/ 1 h 252"/>
                <a:gd name="T112" fmla="*/ 1 w 324"/>
                <a:gd name="T113" fmla="*/ 1 h 252"/>
                <a:gd name="T114" fmla="*/ 1 w 324"/>
                <a:gd name="T115" fmla="*/ 1 h 252"/>
                <a:gd name="T116" fmla="*/ 1 w 324"/>
                <a:gd name="T117" fmla="*/ 1 h 252"/>
                <a:gd name="T118" fmla="*/ 1 w 324"/>
                <a:gd name="T119" fmla="*/ 1 h 252"/>
                <a:gd name="T120" fmla="*/ 1 w 324"/>
                <a:gd name="T121" fmla="*/ 1 h 2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4" h="252">
                  <a:moveTo>
                    <a:pt x="133" y="15"/>
                  </a:moveTo>
                  <a:lnTo>
                    <a:pt x="135" y="16"/>
                  </a:lnTo>
                  <a:lnTo>
                    <a:pt x="136" y="16"/>
                  </a:lnTo>
                  <a:lnTo>
                    <a:pt x="138" y="17"/>
                  </a:lnTo>
                  <a:lnTo>
                    <a:pt x="142" y="17"/>
                  </a:lnTo>
                  <a:lnTo>
                    <a:pt x="147" y="12"/>
                  </a:lnTo>
                  <a:lnTo>
                    <a:pt x="149" y="15"/>
                  </a:lnTo>
                  <a:lnTo>
                    <a:pt x="153" y="18"/>
                  </a:lnTo>
                  <a:lnTo>
                    <a:pt x="156" y="15"/>
                  </a:lnTo>
                  <a:lnTo>
                    <a:pt x="155" y="17"/>
                  </a:lnTo>
                  <a:lnTo>
                    <a:pt x="159" y="17"/>
                  </a:lnTo>
                  <a:lnTo>
                    <a:pt x="160" y="13"/>
                  </a:lnTo>
                  <a:lnTo>
                    <a:pt x="166" y="13"/>
                  </a:lnTo>
                  <a:lnTo>
                    <a:pt x="165" y="7"/>
                  </a:lnTo>
                  <a:lnTo>
                    <a:pt x="177" y="4"/>
                  </a:lnTo>
                  <a:lnTo>
                    <a:pt x="180" y="0"/>
                  </a:lnTo>
                  <a:lnTo>
                    <a:pt x="181" y="4"/>
                  </a:lnTo>
                  <a:lnTo>
                    <a:pt x="181" y="10"/>
                  </a:lnTo>
                  <a:lnTo>
                    <a:pt x="186" y="18"/>
                  </a:lnTo>
                  <a:lnTo>
                    <a:pt x="192" y="25"/>
                  </a:lnTo>
                  <a:lnTo>
                    <a:pt x="192" y="30"/>
                  </a:lnTo>
                  <a:lnTo>
                    <a:pt x="189" y="33"/>
                  </a:lnTo>
                  <a:lnTo>
                    <a:pt x="185" y="39"/>
                  </a:lnTo>
                  <a:lnTo>
                    <a:pt x="181" y="40"/>
                  </a:lnTo>
                  <a:lnTo>
                    <a:pt x="180" y="40"/>
                  </a:lnTo>
                  <a:lnTo>
                    <a:pt x="183" y="41"/>
                  </a:lnTo>
                  <a:lnTo>
                    <a:pt x="185" y="41"/>
                  </a:lnTo>
                  <a:lnTo>
                    <a:pt x="186" y="41"/>
                  </a:lnTo>
                  <a:lnTo>
                    <a:pt x="187" y="41"/>
                  </a:lnTo>
                  <a:lnTo>
                    <a:pt x="190" y="41"/>
                  </a:lnTo>
                  <a:lnTo>
                    <a:pt x="201" y="47"/>
                  </a:lnTo>
                  <a:lnTo>
                    <a:pt x="205" y="53"/>
                  </a:lnTo>
                  <a:lnTo>
                    <a:pt x="209" y="54"/>
                  </a:lnTo>
                  <a:lnTo>
                    <a:pt x="210" y="55"/>
                  </a:lnTo>
                  <a:lnTo>
                    <a:pt x="214" y="57"/>
                  </a:lnTo>
                  <a:lnTo>
                    <a:pt x="216" y="54"/>
                  </a:lnTo>
                  <a:lnTo>
                    <a:pt x="220" y="55"/>
                  </a:lnTo>
                  <a:lnTo>
                    <a:pt x="222" y="57"/>
                  </a:lnTo>
                  <a:lnTo>
                    <a:pt x="222" y="58"/>
                  </a:lnTo>
                  <a:lnTo>
                    <a:pt x="225" y="59"/>
                  </a:lnTo>
                  <a:lnTo>
                    <a:pt x="227" y="60"/>
                  </a:lnTo>
                  <a:lnTo>
                    <a:pt x="228" y="61"/>
                  </a:lnTo>
                  <a:lnTo>
                    <a:pt x="232" y="65"/>
                  </a:lnTo>
                  <a:lnTo>
                    <a:pt x="233" y="67"/>
                  </a:lnTo>
                  <a:lnTo>
                    <a:pt x="235" y="67"/>
                  </a:lnTo>
                  <a:lnTo>
                    <a:pt x="235" y="69"/>
                  </a:lnTo>
                  <a:lnTo>
                    <a:pt x="237" y="69"/>
                  </a:lnTo>
                  <a:lnTo>
                    <a:pt x="239" y="66"/>
                  </a:lnTo>
                  <a:lnTo>
                    <a:pt x="239" y="65"/>
                  </a:lnTo>
                  <a:lnTo>
                    <a:pt x="246" y="60"/>
                  </a:lnTo>
                  <a:lnTo>
                    <a:pt x="251" y="61"/>
                  </a:lnTo>
                  <a:lnTo>
                    <a:pt x="263" y="64"/>
                  </a:lnTo>
                  <a:lnTo>
                    <a:pt x="267" y="66"/>
                  </a:lnTo>
                  <a:lnTo>
                    <a:pt x="265" y="70"/>
                  </a:lnTo>
                  <a:lnTo>
                    <a:pt x="267" y="75"/>
                  </a:lnTo>
                  <a:lnTo>
                    <a:pt x="271" y="78"/>
                  </a:lnTo>
                  <a:lnTo>
                    <a:pt x="275" y="75"/>
                  </a:lnTo>
                  <a:lnTo>
                    <a:pt x="277" y="70"/>
                  </a:lnTo>
                  <a:lnTo>
                    <a:pt x="277" y="64"/>
                  </a:lnTo>
                  <a:lnTo>
                    <a:pt x="279" y="64"/>
                  </a:lnTo>
                  <a:lnTo>
                    <a:pt x="280" y="59"/>
                  </a:lnTo>
                  <a:lnTo>
                    <a:pt x="282" y="58"/>
                  </a:lnTo>
                  <a:lnTo>
                    <a:pt x="287" y="60"/>
                  </a:lnTo>
                  <a:lnTo>
                    <a:pt x="291" y="60"/>
                  </a:lnTo>
                  <a:lnTo>
                    <a:pt x="294" y="64"/>
                  </a:lnTo>
                  <a:lnTo>
                    <a:pt x="299" y="65"/>
                  </a:lnTo>
                  <a:lnTo>
                    <a:pt x="304" y="63"/>
                  </a:lnTo>
                  <a:lnTo>
                    <a:pt x="305" y="60"/>
                  </a:lnTo>
                  <a:lnTo>
                    <a:pt x="307" y="60"/>
                  </a:lnTo>
                  <a:lnTo>
                    <a:pt x="311" y="58"/>
                  </a:lnTo>
                  <a:lnTo>
                    <a:pt x="310" y="60"/>
                  </a:lnTo>
                  <a:lnTo>
                    <a:pt x="319" y="63"/>
                  </a:lnTo>
                  <a:lnTo>
                    <a:pt x="319" y="66"/>
                  </a:lnTo>
                  <a:lnTo>
                    <a:pt x="315" y="72"/>
                  </a:lnTo>
                  <a:lnTo>
                    <a:pt x="316" y="81"/>
                  </a:lnTo>
                  <a:lnTo>
                    <a:pt x="319" y="83"/>
                  </a:lnTo>
                  <a:lnTo>
                    <a:pt x="317" y="87"/>
                  </a:lnTo>
                  <a:lnTo>
                    <a:pt x="316" y="91"/>
                  </a:lnTo>
                  <a:lnTo>
                    <a:pt x="317" y="101"/>
                  </a:lnTo>
                  <a:lnTo>
                    <a:pt x="317" y="106"/>
                  </a:lnTo>
                  <a:lnTo>
                    <a:pt x="315" y="111"/>
                  </a:lnTo>
                  <a:lnTo>
                    <a:pt x="318" y="118"/>
                  </a:lnTo>
                  <a:lnTo>
                    <a:pt x="323" y="120"/>
                  </a:lnTo>
                  <a:lnTo>
                    <a:pt x="324" y="125"/>
                  </a:lnTo>
                  <a:lnTo>
                    <a:pt x="323" y="127"/>
                  </a:lnTo>
                  <a:lnTo>
                    <a:pt x="321" y="130"/>
                  </a:lnTo>
                  <a:lnTo>
                    <a:pt x="321" y="132"/>
                  </a:lnTo>
                  <a:lnTo>
                    <a:pt x="318" y="138"/>
                  </a:lnTo>
                  <a:lnTo>
                    <a:pt x="316" y="141"/>
                  </a:lnTo>
                  <a:lnTo>
                    <a:pt x="313" y="141"/>
                  </a:lnTo>
                  <a:lnTo>
                    <a:pt x="310" y="143"/>
                  </a:lnTo>
                  <a:lnTo>
                    <a:pt x="307" y="142"/>
                  </a:lnTo>
                  <a:lnTo>
                    <a:pt x="305" y="141"/>
                  </a:lnTo>
                  <a:lnTo>
                    <a:pt x="303" y="141"/>
                  </a:lnTo>
                  <a:lnTo>
                    <a:pt x="299" y="143"/>
                  </a:lnTo>
                  <a:lnTo>
                    <a:pt x="299" y="145"/>
                  </a:lnTo>
                  <a:lnTo>
                    <a:pt x="298" y="147"/>
                  </a:lnTo>
                  <a:lnTo>
                    <a:pt x="298" y="149"/>
                  </a:lnTo>
                  <a:lnTo>
                    <a:pt x="294" y="150"/>
                  </a:lnTo>
                  <a:lnTo>
                    <a:pt x="293" y="151"/>
                  </a:lnTo>
                  <a:lnTo>
                    <a:pt x="288" y="150"/>
                  </a:lnTo>
                  <a:lnTo>
                    <a:pt x="283" y="151"/>
                  </a:lnTo>
                  <a:lnTo>
                    <a:pt x="282" y="151"/>
                  </a:lnTo>
                  <a:lnTo>
                    <a:pt x="281" y="150"/>
                  </a:lnTo>
                  <a:lnTo>
                    <a:pt x="277" y="149"/>
                  </a:lnTo>
                  <a:lnTo>
                    <a:pt x="277" y="148"/>
                  </a:lnTo>
                  <a:lnTo>
                    <a:pt x="276" y="145"/>
                  </a:lnTo>
                  <a:lnTo>
                    <a:pt x="275" y="153"/>
                  </a:lnTo>
                  <a:lnTo>
                    <a:pt x="276" y="157"/>
                  </a:lnTo>
                  <a:lnTo>
                    <a:pt x="268" y="161"/>
                  </a:lnTo>
                  <a:lnTo>
                    <a:pt x="256" y="178"/>
                  </a:lnTo>
                  <a:lnTo>
                    <a:pt x="239" y="189"/>
                  </a:lnTo>
                  <a:lnTo>
                    <a:pt x="238" y="191"/>
                  </a:lnTo>
                  <a:lnTo>
                    <a:pt x="238" y="193"/>
                  </a:lnTo>
                  <a:lnTo>
                    <a:pt x="232" y="193"/>
                  </a:lnTo>
                  <a:lnTo>
                    <a:pt x="228" y="191"/>
                  </a:lnTo>
                  <a:lnTo>
                    <a:pt x="223" y="193"/>
                  </a:lnTo>
                  <a:lnTo>
                    <a:pt x="222" y="197"/>
                  </a:lnTo>
                  <a:lnTo>
                    <a:pt x="216" y="204"/>
                  </a:lnTo>
                  <a:lnTo>
                    <a:pt x="210" y="202"/>
                  </a:lnTo>
                  <a:lnTo>
                    <a:pt x="207" y="207"/>
                  </a:lnTo>
                  <a:lnTo>
                    <a:pt x="204" y="215"/>
                  </a:lnTo>
                  <a:lnTo>
                    <a:pt x="208" y="223"/>
                  </a:lnTo>
                  <a:lnTo>
                    <a:pt x="204" y="226"/>
                  </a:lnTo>
                  <a:lnTo>
                    <a:pt x="204" y="228"/>
                  </a:lnTo>
                  <a:lnTo>
                    <a:pt x="198" y="231"/>
                  </a:lnTo>
                  <a:lnTo>
                    <a:pt x="197" y="234"/>
                  </a:lnTo>
                  <a:lnTo>
                    <a:pt x="195" y="235"/>
                  </a:lnTo>
                  <a:lnTo>
                    <a:pt x="190" y="237"/>
                  </a:lnTo>
                  <a:lnTo>
                    <a:pt x="187" y="243"/>
                  </a:lnTo>
                  <a:lnTo>
                    <a:pt x="186" y="247"/>
                  </a:lnTo>
                  <a:lnTo>
                    <a:pt x="184" y="249"/>
                  </a:lnTo>
                  <a:lnTo>
                    <a:pt x="177" y="249"/>
                  </a:lnTo>
                  <a:lnTo>
                    <a:pt x="173" y="250"/>
                  </a:lnTo>
                  <a:lnTo>
                    <a:pt x="171" y="245"/>
                  </a:lnTo>
                  <a:lnTo>
                    <a:pt x="166" y="241"/>
                  </a:lnTo>
                  <a:lnTo>
                    <a:pt x="165" y="245"/>
                  </a:lnTo>
                  <a:lnTo>
                    <a:pt x="162" y="252"/>
                  </a:lnTo>
                  <a:lnTo>
                    <a:pt x="151" y="246"/>
                  </a:lnTo>
                  <a:lnTo>
                    <a:pt x="148" y="249"/>
                  </a:lnTo>
                  <a:lnTo>
                    <a:pt x="144" y="247"/>
                  </a:lnTo>
                  <a:lnTo>
                    <a:pt x="144" y="240"/>
                  </a:lnTo>
                  <a:lnTo>
                    <a:pt x="139" y="238"/>
                  </a:lnTo>
                  <a:lnTo>
                    <a:pt x="139" y="233"/>
                  </a:lnTo>
                  <a:lnTo>
                    <a:pt x="137" y="233"/>
                  </a:lnTo>
                  <a:lnTo>
                    <a:pt x="135" y="231"/>
                  </a:lnTo>
                  <a:lnTo>
                    <a:pt x="131" y="232"/>
                  </a:lnTo>
                  <a:lnTo>
                    <a:pt x="129" y="231"/>
                  </a:lnTo>
                  <a:lnTo>
                    <a:pt x="120" y="234"/>
                  </a:lnTo>
                  <a:lnTo>
                    <a:pt x="118" y="232"/>
                  </a:lnTo>
                  <a:lnTo>
                    <a:pt x="114" y="231"/>
                  </a:lnTo>
                  <a:lnTo>
                    <a:pt x="111" y="233"/>
                  </a:lnTo>
                  <a:lnTo>
                    <a:pt x="107" y="234"/>
                  </a:lnTo>
                  <a:lnTo>
                    <a:pt x="93" y="231"/>
                  </a:lnTo>
                  <a:lnTo>
                    <a:pt x="94" y="229"/>
                  </a:lnTo>
                  <a:lnTo>
                    <a:pt x="89" y="228"/>
                  </a:lnTo>
                  <a:lnTo>
                    <a:pt x="87" y="227"/>
                  </a:lnTo>
                  <a:lnTo>
                    <a:pt x="84" y="229"/>
                  </a:lnTo>
                  <a:lnTo>
                    <a:pt x="81" y="229"/>
                  </a:lnTo>
                  <a:lnTo>
                    <a:pt x="73" y="226"/>
                  </a:lnTo>
                  <a:lnTo>
                    <a:pt x="72" y="225"/>
                  </a:lnTo>
                  <a:lnTo>
                    <a:pt x="72" y="221"/>
                  </a:lnTo>
                  <a:lnTo>
                    <a:pt x="72" y="219"/>
                  </a:lnTo>
                  <a:lnTo>
                    <a:pt x="71" y="216"/>
                  </a:lnTo>
                  <a:lnTo>
                    <a:pt x="67" y="215"/>
                  </a:lnTo>
                  <a:lnTo>
                    <a:pt x="66" y="213"/>
                  </a:lnTo>
                  <a:lnTo>
                    <a:pt x="66" y="211"/>
                  </a:lnTo>
                  <a:lnTo>
                    <a:pt x="67" y="209"/>
                  </a:lnTo>
                  <a:lnTo>
                    <a:pt x="67" y="207"/>
                  </a:lnTo>
                  <a:lnTo>
                    <a:pt x="65" y="205"/>
                  </a:lnTo>
                  <a:lnTo>
                    <a:pt x="65" y="204"/>
                  </a:lnTo>
                  <a:lnTo>
                    <a:pt x="69" y="202"/>
                  </a:lnTo>
                  <a:lnTo>
                    <a:pt x="66" y="201"/>
                  </a:lnTo>
                  <a:lnTo>
                    <a:pt x="66" y="198"/>
                  </a:lnTo>
                  <a:lnTo>
                    <a:pt x="65" y="197"/>
                  </a:lnTo>
                  <a:lnTo>
                    <a:pt x="66" y="195"/>
                  </a:lnTo>
                  <a:lnTo>
                    <a:pt x="65" y="192"/>
                  </a:lnTo>
                  <a:lnTo>
                    <a:pt x="61" y="191"/>
                  </a:lnTo>
                  <a:lnTo>
                    <a:pt x="60" y="190"/>
                  </a:lnTo>
                  <a:lnTo>
                    <a:pt x="61" y="187"/>
                  </a:lnTo>
                  <a:lnTo>
                    <a:pt x="63" y="185"/>
                  </a:lnTo>
                  <a:lnTo>
                    <a:pt x="55" y="180"/>
                  </a:lnTo>
                  <a:lnTo>
                    <a:pt x="57" y="178"/>
                  </a:lnTo>
                  <a:lnTo>
                    <a:pt x="59" y="177"/>
                  </a:lnTo>
                  <a:lnTo>
                    <a:pt x="60" y="173"/>
                  </a:lnTo>
                  <a:lnTo>
                    <a:pt x="61" y="172"/>
                  </a:lnTo>
                  <a:lnTo>
                    <a:pt x="63" y="168"/>
                  </a:lnTo>
                  <a:lnTo>
                    <a:pt x="63" y="167"/>
                  </a:lnTo>
                  <a:lnTo>
                    <a:pt x="60" y="167"/>
                  </a:lnTo>
                  <a:lnTo>
                    <a:pt x="59" y="168"/>
                  </a:lnTo>
                  <a:lnTo>
                    <a:pt x="55" y="171"/>
                  </a:lnTo>
                  <a:lnTo>
                    <a:pt x="54" y="171"/>
                  </a:lnTo>
                  <a:lnTo>
                    <a:pt x="49" y="168"/>
                  </a:lnTo>
                  <a:lnTo>
                    <a:pt x="47" y="166"/>
                  </a:lnTo>
                  <a:lnTo>
                    <a:pt x="45" y="166"/>
                  </a:lnTo>
                  <a:lnTo>
                    <a:pt x="42" y="162"/>
                  </a:lnTo>
                  <a:lnTo>
                    <a:pt x="39" y="160"/>
                  </a:lnTo>
                  <a:lnTo>
                    <a:pt x="36" y="155"/>
                  </a:lnTo>
                  <a:lnTo>
                    <a:pt x="35" y="154"/>
                  </a:lnTo>
                  <a:lnTo>
                    <a:pt x="33" y="153"/>
                  </a:lnTo>
                  <a:lnTo>
                    <a:pt x="31" y="149"/>
                  </a:lnTo>
                  <a:lnTo>
                    <a:pt x="33" y="148"/>
                  </a:lnTo>
                  <a:lnTo>
                    <a:pt x="36" y="149"/>
                  </a:lnTo>
                  <a:lnTo>
                    <a:pt x="37" y="148"/>
                  </a:lnTo>
                  <a:lnTo>
                    <a:pt x="49" y="143"/>
                  </a:lnTo>
                  <a:lnTo>
                    <a:pt x="52" y="141"/>
                  </a:lnTo>
                  <a:lnTo>
                    <a:pt x="52" y="136"/>
                  </a:lnTo>
                  <a:lnTo>
                    <a:pt x="49" y="131"/>
                  </a:lnTo>
                  <a:lnTo>
                    <a:pt x="47" y="130"/>
                  </a:lnTo>
                  <a:lnTo>
                    <a:pt x="45" y="125"/>
                  </a:lnTo>
                  <a:lnTo>
                    <a:pt x="41" y="119"/>
                  </a:lnTo>
                  <a:lnTo>
                    <a:pt x="34" y="114"/>
                  </a:lnTo>
                  <a:lnTo>
                    <a:pt x="25" y="107"/>
                  </a:lnTo>
                  <a:lnTo>
                    <a:pt x="24" y="105"/>
                  </a:lnTo>
                  <a:lnTo>
                    <a:pt x="11" y="102"/>
                  </a:lnTo>
                  <a:lnTo>
                    <a:pt x="12" y="101"/>
                  </a:lnTo>
                  <a:lnTo>
                    <a:pt x="12" y="100"/>
                  </a:lnTo>
                  <a:lnTo>
                    <a:pt x="10" y="101"/>
                  </a:lnTo>
                  <a:lnTo>
                    <a:pt x="7" y="99"/>
                  </a:lnTo>
                  <a:lnTo>
                    <a:pt x="4" y="97"/>
                  </a:lnTo>
                  <a:lnTo>
                    <a:pt x="1" y="96"/>
                  </a:lnTo>
                  <a:lnTo>
                    <a:pt x="0" y="95"/>
                  </a:lnTo>
                  <a:lnTo>
                    <a:pt x="1" y="94"/>
                  </a:lnTo>
                  <a:lnTo>
                    <a:pt x="4" y="94"/>
                  </a:lnTo>
                  <a:lnTo>
                    <a:pt x="5" y="93"/>
                  </a:lnTo>
                  <a:lnTo>
                    <a:pt x="7" y="93"/>
                  </a:lnTo>
                  <a:lnTo>
                    <a:pt x="6" y="90"/>
                  </a:lnTo>
                  <a:lnTo>
                    <a:pt x="10" y="89"/>
                  </a:lnTo>
                  <a:lnTo>
                    <a:pt x="15" y="91"/>
                  </a:lnTo>
                  <a:lnTo>
                    <a:pt x="13" y="90"/>
                  </a:lnTo>
                  <a:lnTo>
                    <a:pt x="11" y="88"/>
                  </a:lnTo>
                  <a:lnTo>
                    <a:pt x="9" y="89"/>
                  </a:lnTo>
                  <a:lnTo>
                    <a:pt x="7" y="87"/>
                  </a:lnTo>
                  <a:lnTo>
                    <a:pt x="7" y="85"/>
                  </a:lnTo>
                  <a:lnTo>
                    <a:pt x="7" y="84"/>
                  </a:lnTo>
                  <a:lnTo>
                    <a:pt x="5" y="85"/>
                  </a:lnTo>
                  <a:lnTo>
                    <a:pt x="4" y="84"/>
                  </a:lnTo>
                  <a:lnTo>
                    <a:pt x="5" y="82"/>
                  </a:lnTo>
                  <a:lnTo>
                    <a:pt x="3" y="81"/>
                  </a:lnTo>
                  <a:lnTo>
                    <a:pt x="13" y="70"/>
                  </a:lnTo>
                  <a:lnTo>
                    <a:pt x="18" y="75"/>
                  </a:lnTo>
                  <a:lnTo>
                    <a:pt x="22" y="75"/>
                  </a:lnTo>
                  <a:lnTo>
                    <a:pt x="27" y="79"/>
                  </a:lnTo>
                  <a:lnTo>
                    <a:pt x="31" y="79"/>
                  </a:lnTo>
                  <a:lnTo>
                    <a:pt x="34" y="75"/>
                  </a:lnTo>
                  <a:lnTo>
                    <a:pt x="35" y="76"/>
                  </a:lnTo>
                  <a:lnTo>
                    <a:pt x="36" y="78"/>
                  </a:lnTo>
                  <a:lnTo>
                    <a:pt x="40" y="78"/>
                  </a:lnTo>
                  <a:lnTo>
                    <a:pt x="43" y="78"/>
                  </a:lnTo>
                  <a:lnTo>
                    <a:pt x="46" y="81"/>
                  </a:lnTo>
                  <a:lnTo>
                    <a:pt x="48" y="72"/>
                  </a:lnTo>
                  <a:lnTo>
                    <a:pt x="52" y="77"/>
                  </a:lnTo>
                  <a:lnTo>
                    <a:pt x="55" y="78"/>
                  </a:lnTo>
                  <a:lnTo>
                    <a:pt x="64" y="83"/>
                  </a:lnTo>
                  <a:lnTo>
                    <a:pt x="66" y="84"/>
                  </a:lnTo>
                  <a:lnTo>
                    <a:pt x="72" y="85"/>
                  </a:lnTo>
                  <a:lnTo>
                    <a:pt x="73" y="85"/>
                  </a:lnTo>
                  <a:lnTo>
                    <a:pt x="73" y="84"/>
                  </a:lnTo>
                  <a:lnTo>
                    <a:pt x="77" y="83"/>
                  </a:lnTo>
                  <a:lnTo>
                    <a:pt x="77" y="82"/>
                  </a:lnTo>
                  <a:lnTo>
                    <a:pt x="75" y="81"/>
                  </a:lnTo>
                  <a:lnTo>
                    <a:pt x="75" y="79"/>
                  </a:lnTo>
                  <a:lnTo>
                    <a:pt x="77" y="78"/>
                  </a:lnTo>
                  <a:lnTo>
                    <a:pt x="81" y="78"/>
                  </a:lnTo>
                  <a:lnTo>
                    <a:pt x="84" y="79"/>
                  </a:lnTo>
                  <a:lnTo>
                    <a:pt x="88" y="83"/>
                  </a:lnTo>
                  <a:lnTo>
                    <a:pt x="94" y="84"/>
                  </a:lnTo>
                  <a:lnTo>
                    <a:pt x="95" y="83"/>
                  </a:lnTo>
                  <a:lnTo>
                    <a:pt x="97" y="79"/>
                  </a:lnTo>
                  <a:lnTo>
                    <a:pt x="103" y="76"/>
                  </a:lnTo>
                  <a:lnTo>
                    <a:pt x="103" y="75"/>
                  </a:lnTo>
                  <a:lnTo>
                    <a:pt x="100" y="71"/>
                  </a:lnTo>
                  <a:lnTo>
                    <a:pt x="101" y="67"/>
                  </a:lnTo>
                  <a:lnTo>
                    <a:pt x="101" y="64"/>
                  </a:lnTo>
                  <a:lnTo>
                    <a:pt x="103" y="61"/>
                  </a:lnTo>
                  <a:lnTo>
                    <a:pt x="107" y="61"/>
                  </a:lnTo>
                  <a:lnTo>
                    <a:pt x="107" y="60"/>
                  </a:lnTo>
                  <a:lnTo>
                    <a:pt x="102" y="59"/>
                  </a:lnTo>
                  <a:lnTo>
                    <a:pt x="100" y="59"/>
                  </a:lnTo>
                  <a:lnTo>
                    <a:pt x="99" y="60"/>
                  </a:lnTo>
                  <a:lnTo>
                    <a:pt x="96" y="64"/>
                  </a:lnTo>
                  <a:lnTo>
                    <a:pt x="95" y="70"/>
                  </a:lnTo>
                  <a:lnTo>
                    <a:pt x="93" y="72"/>
                  </a:lnTo>
                  <a:lnTo>
                    <a:pt x="91" y="72"/>
                  </a:lnTo>
                  <a:lnTo>
                    <a:pt x="85" y="67"/>
                  </a:lnTo>
                  <a:lnTo>
                    <a:pt x="90" y="61"/>
                  </a:lnTo>
                  <a:lnTo>
                    <a:pt x="95" y="63"/>
                  </a:lnTo>
                  <a:lnTo>
                    <a:pt x="96" y="60"/>
                  </a:lnTo>
                  <a:lnTo>
                    <a:pt x="99" y="59"/>
                  </a:lnTo>
                  <a:lnTo>
                    <a:pt x="96" y="53"/>
                  </a:lnTo>
                  <a:lnTo>
                    <a:pt x="99" y="51"/>
                  </a:lnTo>
                  <a:lnTo>
                    <a:pt x="100" y="46"/>
                  </a:lnTo>
                  <a:lnTo>
                    <a:pt x="103" y="45"/>
                  </a:lnTo>
                  <a:lnTo>
                    <a:pt x="108" y="43"/>
                  </a:lnTo>
                  <a:lnTo>
                    <a:pt x="108" y="39"/>
                  </a:lnTo>
                  <a:lnTo>
                    <a:pt x="115" y="41"/>
                  </a:lnTo>
                  <a:lnTo>
                    <a:pt x="117" y="43"/>
                  </a:lnTo>
                  <a:lnTo>
                    <a:pt x="123" y="43"/>
                  </a:lnTo>
                  <a:lnTo>
                    <a:pt x="127" y="45"/>
                  </a:lnTo>
                  <a:lnTo>
                    <a:pt x="131" y="36"/>
                  </a:lnTo>
                  <a:lnTo>
                    <a:pt x="129" y="30"/>
                  </a:lnTo>
                  <a:lnTo>
                    <a:pt x="131" y="27"/>
                  </a:lnTo>
                  <a:lnTo>
                    <a:pt x="131" y="22"/>
                  </a:lnTo>
                  <a:lnTo>
                    <a:pt x="129" y="21"/>
                  </a:lnTo>
                  <a:lnTo>
                    <a:pt x="129" y="18"/>
                  </a:lnTo>
                  <a:lnTo>
                    <a:pt x="129" y="15"/>
                  </a:lnTo>
                  <a:lnTo>
                    <a:pt x="130" y="13"/>
                  </a:lnTo>
                  <a:lnTo>
                    <a:pt x="131" y="13"/>
                  </a:lnTo>
                  <a:lnTo>
                    <a:pt x="133"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2" name="Freeform 1091"/>
            <p:cNvSpPr>
              <a:spLocks noChangeAspect="1"/>
            </p:cNvSpPr>
            <p:nvPr/>
          </p:nvSpPr>
          <p:spPr bwMode="auto">
            <a:xfrm>
              <a:off x="2951" y="2659"/>
              <a:ext cx="122" cy="201"/>
            </a:xfrm>
            <a:custGeom>
              <a:avLst/>
              <a:gdLst>
                <a:gd name="T0" fmla="*/ 1 w 243"/>
                <a:gd name="T1" fmla="*/ 0 h 402"/>
                <a:gd name="T2" fmla="*/ 1 w 243"/>
                <a:gd name="T3" fmla="*/ 1 h 402"/>
                <a:gd name="T4" fmla="*/ 1 w 243"/>
                <a:gd name="T5" fmla="*/ 1 h 402"/>
                <a:gd name="T6" fmla="*/ 1 w 243"/>
                <a:gd name="T7" fmla="*/ 1 h 402"/>
                <a:gd name="T8" fmla="*/ 1 w 243"/>
                <a:gd name="T9" fmla="*/ 1 h 402"/>
                <a:gd name="T10" fmla="*/ 1 w 243"/>
                <a:gd name="T11" fmla="*/ 1 h 402"/>
                <a:gd name="T12" fmla="*/ 1 w 243"/>
                <a:gd name="T13" fmla="*/ 1 h 402"/>
                <a:gd name="T14" fmla="*/ 1 w 243"/>
                <a:gd name="T15" fmla="*/ 1 h 402"/>
                <a:gd name="T16" fmla="*/ 1 w 243"/>
                <a:gd name="T17" fmla="*/ 1 h 402"/>
                <a:gd name="T18" fmla="*/ 1 w 243"/>
                <a:gd name="T19" fmla="*/ 1 h 402"/>
                <a:gd name="T20" fmla="*/ 1 w 243"/>
                <a:gd name="T21" fmla="*/ 1 h 402"/>
                <a:gd name="T22" fmla="*/ 1 w 243"/>
                <a:gd name="T23" fmla="*/ 1 h 402"/>
                <a:gd name="T24" fmla="*/ 1 w 243"/>
                <a:gd name="T25" fmla="*/ 1 h 402"/>
                <a:gd name="T26" fmla="*/ 1 w 243"/>
                <a:gd name="T27" fmla="*/ 1 h 402"/>
                <a:gd name="T28" fmla="*/ 1 w 243"/>
                <a:gd name="T29" fmla="*/ 1 h 402"/>
                <a:gd name="T30" fmla="*/ 1 w 243"/>
                <a:gd name="T31" fmla="*/ 1 h 402"/>
                <a:gd name="T32" fmla="*/ 1 w 243"/>
                <a:gd name="T33" fmla="*/ 1 h 402"/>
                <a:gd name="T34" fmla="*/ 1 w 243"/>
                <a:gd name="T35" fmla="*/ 1 h 402"/>
                <a:gd name="T36" fmla="*/ 1 w 243"/>
                <a:gd name="T37" fmla="*/ 1 h 402"/>
                <a:gd name="T38" fmla="*/ 1 w 243"/>
                <a:gd name="T39" fmla="*/ 1 h 402"/>
                <a:gd name="T40" fmla="*/ 1 w 243"/>
                <a:gd name="T41" fmla="*/ 1 h 402"/>
                <a:gd name="T42" fmla="*/ 1 w 243"/>
                <a:gd name="T43" fmla="*/ 1 h 402"/>
                <a:gd name="T44" fmla="*/ 1 w 243"/>
                <a:gd name="T45" fmla="*/ 1 h 402"/>
                <a:gd name="T46" fmla="*/ 1 w 243"/>
                <a:gd name="T47" fmla="*/ 1 h 402"/>
                <a:gd name="T48" fmla="*/ 1 w 243"/>
                <a:gd name="T49" fmla="*/ 1 h 402"/>
                <a:gd name="T50" fmla="*/ 1 w 243"/>
                <a:gd name="T51" fmla="*/ 1 h 402"/>
                <a:gd name="T52" fmla="*/ 1 w 243"/>
                <a:gd name="T53" fmla="*/ 1 h 402"/>
                <a:gd name="T54" fmla="*/ 1 w 243"/>
                <a:gd name="T55" fmla="*/ 1 h 402"/>
                <a:gd name="T56" fmla="*/ 1 w 243"/>
                <a:gd name="T57" fmla="*/ 1 h 402"/>
                <a:gd name="T58" fmla="*/ 1 w 243"/>
                <a:gd name="T59" fmla="*/ 1 h 402"/>
                <a:gd name="T60" fmla="*/ 1 w 243"/>
                <a:gd name="T61" fmla="*/ 1 h 402"/>
                <a:gd name="T62" fmla="*/ 1 w 243"/>
                <a:gd name="T63" fmla="*/ 1 h 402"/>
                <a:gd name="T64" fmla="*/ 1 w 243"/>
                <a:gd name="T65" fmla="*/ 1 h 402"/>
                <a:gd name="T66" fmla="*/ 1 w 243"/>
                <a:gd name="T67" fmla="*/ 1 h 402"/>
                <a:gd name="T68" fmla="*/ 1 w 243"/>
                <a:gd name="T69" fmla="*/ 1 h 402"/>
                <a:gd name="T70" fmla="*/ 1 w 243"/>
                <a:gd name="T71" fmla="*/ 1 h 402"/>
                <a:gd name="T72" fmla="*/ 1 w 243"/>
                <a:gd name="T73" fmla="*/ 1 h 402"/>
                <a:gd name="T74" fmla="*/ 1 w 243"/>
                <a:gd name="T75" fmla="*/ 1 h 402"/>
                <a:gd name="T76" fmla="*/ 1 w 243"/>
                <a:gd name="T77" fmla="*/ 1 h 402"/>
                <a:gd name="T78" fmla="*/ 1 w 243"/>
                <a:gd name="T79" fmla="*/ 1 h 402"/>
                <a:gd name="T80" fmla="*/ 1 w 243"/>
                <a:gd name="T81" fmla="*/ 1 h 402"/>
                <a:gd name="T82" fmla="*/ 1 w 243"/>
                <a:gd name="T83" fmla="*/ 1 h 402"/>
                <a:gd name="T84" fmla="*/ 1 w 243"/>
                <a:gd name="T85" fmla="*/ 1 h 402"/>
                <a:gd name="T86" fmla="*/ 1 w 243"/>
                <a:gd name="T87" fmla="*/ 1 h 402"/>
                <a:gd name="T88" fmla="*/ 1 w 243"/>
                <a:gd name="T89" fmla="*/ 1 h 402"/>
                <a:gd name="T90" fmla="*/ 1 w 243"/>
                <a:gd name="T91" fmla="*/ 1 h 402"/>
                <a:gd name="T92" fmla="*/ 1 w 243"/>
                <a:gd name="T93" fmla="*/ 1 h 402"/>
                <a:gd name="T94" fmla="*/ 1 w 243"/>
                <a:gd name="T95" fmla="*/ 1 h 402"/>
                <a:gd name="T96" fmla="*/ 1 w 243"/>
                <a:gd name="T97" fmla="*/ 1 h 402"/>
                <a:gd name="T98" fmla="*/ 1 w 243"/>
                <a:gd name="T99" fmla="*/ 1 h 402"/>
                <a:gd name="T100" fmla="*/ 1 w 243"/>
                <a:gd name="T101" fmla="*/ 1 h 402"/>
                <a:gd name="T102" fmla="*/ 1 w 243"/>
                <a:gd name="T103" fmla="*/ 1 h 402"/>
                <a:gd name="T104" fmla="*/ 1 w 243"/>
                <a:gd name="T105" fmla="*/ 1 h 402"/>
                <a:gd name="T106" fmla="*/ 1 w 243"/>
                <a:gd name="T107" fmla="*/ 1 h 402"/>
                <a:gd name="T108" fmla="*/ 1 w 243"/>
                <a:gd name="T109" fmla="*/ 1 h 402"/>
                <a:gd name="T110" fmla="*/ 1 w 243"/>
                <a:gd name="T111" fmla="*/ 1 h 402"/>
                <a:gd name="T112" fmla="*/ 1 w 243"/>
                <a:gd name="T113" fmla="*/ 1 h 402"/>
                <a:gd name="T114" fmla="*/ 1 w 243"/>
                <a:gd name="T115" fmla="*/ 1 h 402"/>
                <a:gd name="T116" fmla="*/ 1 w 243"/>
                <a:gd name="T117" fmla="*/ 1 h 402"/>
                <a:gd name="T118" fmla="*/ 1 w 243"/>
                <a:gd name="T119" fmla="*/ 1 h 402"/>
                <a:gd name="T120" fmla="*/ 1 w 243"/>
                <a:gd name="T121" fmla="*/ 1 h 402"/>
                <a:gd name="T122" fmla="*/ 1 w 243"/>
                <a:gd name="T123" fmla="*/ 1 h 402"/>
                <a:gd name="T124" fmla="*/ 1 w 243"/>
                <a:gd name="T125" fmla="*/ 1 h 4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3" h="402">
                  <a:moveTo>
                    <a:pt x="33" y="10"/>
                  </a:moveTo>
                  <a:lnTo>
                    <a:pt x="35" y="5"/>
                  </a:lnTo>
                  <a:lnTo>
                    <a:pt x="38" y="2"/>
                  </a:lnTo>
                  <a:lnTo>
                    <a:pt x="39" y="4"/>
                  </a:lnTo>
                  <a:lnTo>
                    <a:pt x="43" y="4"/>
                  </a:lnTo>
                  <a:lnTo>
                    <a:pt x="44" y="0"/>
                  </a:lnTo>
                  <a:lnTo>
                    <a:pt x="48" y="3"/>
                  </a:lnTo>
                  <a:lnTo>
                    <a:pt x="56" y="11"/>
                  </a:lnTo>
                  <a:lnTo>
                    <a:pt x="61" y="10"/>
                  </a:lnTo>
                  <a:lnTo>
                    <a:pt x="61" y="15"/>
                  </a:lnTo>
                  <a:lnTo>
                    <a:pt x="66" y="17"/>
                  </a:lnTo>
                  <a:lnTo>
                    <a:pt x="65" y="18"/>
                  </a:lnTo>
                  <a:lnTo>
                    <a:pt x="67" y="20"/>
                  </a:lnTo>
                  <a:lnTo>
                    <a:pt x="66" y="22"/>
                  </a:lnTo>
                  <a:lnTo>
                    <a:pt x="67" y="27"/>
                  </a:lnTo>
                  <a:lnTo>
                    <a:pt x="67" y="30"/>
                  </a:lnTo>
                  <a:lnTo>
                    <a:pt x="68" y="32"/>
                  </a:lnTo>
                  <a:lnTo>
                    <a:pt x="72" y="32"/>
                  </a:lnTo>
                  <a:lnTo>
                    <a:pt x="74" y="36"/>
                  </a:lnTo>
                  <a:lnTo>
                    <a:pt x="77" y="38"/>
                  </a:lnTo>
                  <a:lnTo>
                    <a:pt x="80" y="38"/>
                  </a:lnTo>
                  <a:lnTo>
                    <a:pt x="81" y="45"/>
                  </a:lnTo>
                  <a:lnTo>
                    <a:pt x="80" y="48"/>
                  </a:lnTo>
                  <a:lnTo>
                    <a:pt x="80" y="53"/>
                  </a:lnTo>
                  <a:lnTo>
                    <a:pt x="84" y="58"/>
                  </a:lnTo>
                  <a:lnTo>
                    <a:pt x="87" y="62"/>
                  </a:lnTo>
                  <a:lnTo>
                    <a:pt x="91" y="60"/>
                  </a:lnTo>
                  <a:lnTo>
                    <a:pt x="93" y="64"/>
                  </a:lnTo>
                  <a:lnTo>
                    <a:pt x="93" y="68"/>
                  </a:lnTo>
                  <a:lnTo>
                    <a:pt x="98" y="69"/>
                  </a:lnTo>
                  <a:lnTo>
                    <a:pt x="101" y="71"/>
                  </a:lnTo>
                  <a:lnTo>
                    <a:pt x="104" y="71"/>
                  </a:lnTo>
                  <a:lnTo>
                    <a:pt x="105" y="74"/>
                  </a:lnTo>
                  <a:lnTo>
                    <a:pt x="103" y="84"/>
                  </a:lnTo>
                  <a:lnTo>
                    <a:pt x="113" y="92"/>
                  </a:lnTo>
                  <a:lnTo>
                    <a:pt x="120" y="92"/>
                  </a:lnTo>
                  <a:lnTo>
                    <a:pt x="122" y="98"/>
                  </a:lnTo>
                  <a:lnTo>
                    <a:pt x="117" y="99"/>
                  </a:lnTo>
                  <a:lnTo>
                    <a:pt x="114" y="108"/>
                  </a:lnTo>
                  <a:lnTo>
                    <a:pt x="117" y="106"/>
                  </a:lnTo>
                  <a:lnTo>
                    <a:pt x="120" y="111"/>
                  </a:lnTo>
                  <a:lnTo>
                    <a:pt x="122" y="113"/>
                  </a:lnTo>
                  <a:lnTo>
                    <a:pt x="125" y="110"/>
                  </a:lnTo>
                  <a:lnTo>
                    <a:pt x="128" y="112"/>
                  </a:lnTo>
                  <a:lnTo>
                    <a:pt x="132" y="111"/>
                  </a:lnTo>
                  <a:lnTo>
                    <a:pt x="133" y="116"/>
                  </a:lnTo>
                  <a:lnTo>
                    <a:pt x="137" y="116"/>
                  </a:lnTo>
                  <a:lnTo>
                    <a:pt x="163" y="108"/>
                  </a:lnTo>
                  <a:lnTo>
                    <a:pt x="169" y="100"/>
                  </a:lnTo>
                  <a:lnTo>
                    <a:pt x="179" y="100"/>
                  </a:lnTo>
                  <a:lnTo>
                    <a:pt x="181" y="106"/>
                  </a:lnTo>
                  <a:lnTo>
                    <a:pt x="181" y="108"/>
                  </a:lnTo>
                  <a:lnTo>
                    <a:pt x="185" y="111"/>
                  </a:lnTo>
                  <a:lnTo>
                    <a:pt x="193" y="110"/>
                  </a:lnTo>
                  <a:lnTo>
                    <a:pt x="194" y="112"/>
                  </a:lnTo>
                  <a:lnTo>
                    <a:pt x="195" y="112"/>
                  </a:lnTo>
                  <a:lnTo>
                    <a:pt x="195" y="110"/>
                  </a:lnTo>
                  <a:lnTo>
                    <a:pt x="197" y="110"/>
                  </a:lnTo>
                  <a:lnTo>
                    <a:pt x="198" y="105"/>
                  </a:lnTo>
                  <a:lnTo>
                    <a:pt x="199" y="102"/>
                  </a:lnTo>
                  <a:lnTo>
                    <a:pt x="200" y="100"/>
                  </a:lnTo>
                  <a:lnTo>
                    <a:pt x="201" y="100"/>
                  </a:lnTo>
                  <a:lnTo>
                    <a:pt x="203" y="99"/>
                  </a:lnTo>
                  <a:lnTo>
                    <a:pt x="205" y="99"/>
                  </a:lnTo>
                  <a:lnTo>
                    <a:pt x="207" y="101"/>
                  </a:lnTo>
                  <a:lnTo>
                    <a:pt x="209" y="104"/>
                  </a:lnTo>
                  <a:lnTo>
                    <a:pt x="210" y="107"/>
                  </a:lnTo>
                  <a:lnTo>
                    <a:pt x="209" y="112"/>
                  </a:lnTo>
                  <a:lnTo>
                    <a:pt x="212" y="116"/>
                  </a:lnTo>
                  <a:lnTo>
                    <a:pt x="221" y="118"/>
                  </a:lnTo>
                  <a:lnTo>
                    <a:pt x="227" y="117"/>
                  </a:lnTo>
                  <a:lnTo>
                    <a:pt x="231" y="118"/>
                  </a:lnTo>
                  <a:lnTo>
                    <a:pt x="236" y="117"/>
                  </a:lnTo>
                  <a:lnTo>
                    <a:pt x="242" y="116"/>
                  </a:lnTo>
                  <a:lnTo>
                    <a:pt x="243" y="120"/>
                  </a:lnTo>
                  <a:lnTo>
                    <a:pt x="242" y="123"/>
                  </a:lnTo>
                  <a:lnTo>
                    <a:pt x="241" y="126"/>
                  </a:lnTo>
                  <a:lnTo>
                    <a:pt x="243" y="129"/>
                  </a:lnTo>
                  <a:lnTo>
                    <a:pt x="242" y="131"/>
                  </a:lnTo>
                  <a:lnTo>
                    <a:pt x="241" y="132"/>
                  </a:lnTo>
                  <a:lnTo>
                    <a:pt x="241" y="136"/>
                  </a:lnTo>
                  <a:lnTo>
                    <a:pt x="239" y="138"/>
                  </a:lnTo>
                  <a:lnTo>
                    <a:pt x="234" y="140"/>
                  </a:lnTo>
                  <a:lnTo>
                    <a:pt x="233" y="143"/>
                  </a:lnTo>
                  <a:lnTo>
                    <a:pt x="234" y="148"/>
                  </a:lnTo>
                  <a:lnTo>
                    <a:pt x="233" y="161"/>
                  </a:lnTo>
                  <a:lnTo>
                    <a:pt x="236" y="172"/>
                  </a:lnTo>
                  <a:lnTo>
                    <a:pt x="233" y="176"/>
                  </a:lnTo>
                  <a:lnTo>
                    <a:pt x="228" y="178"/>
                  </a:lnTo>
                  <a:lnTo>
                    <a:pt x="222" y="178"/>
                  </a:lnTo>
                  <a:lnTo>
                    <a:pt x="218" y="180"/>
                  </a:lnTo>
                  <a:lnTo>
                    <a:pt x="206" y="179"/>
                  </a:lnTo>
                  <a:lnTo>
                    <a:pt x="203" y="184"/>
                  </a:lnTo>
                  <a:lnTo>
                    <a:pt x="200" y="183"/>
                  </a:lnTo>
                  <a:lnTo>
                    <a:pt x="198" y="188"/>
                  </a:lnTo>
                  <a:lnTo>
                    <a:pt x="199" y="191"/>
                  </a:lnTo>
                  <a:lnTo>
                    <a:pt x="200" y="195"/>
                  </a:lnTo>
                  <a:lnTo>
                    <a:pt x="199" y="198"/>
                  </a:lnTo>
                  <a:lnTo>
                    <a:pt x="203" y="206"/>
                  </a:lnTo>
                  <a:lnTo>
                    <a:pt x="203" y="209"/>
                  </a:lnTo>
                  <a:lnTo>
                    <a:pt x="204" y="213"/>
                  </a:lnTo>
                  <a:lnTo>
                    <a:pt x="201" y="219"/>
                  </a:lnTo>
                  <a:lnTo>
                    <a:pt x="193" y="228"/>
                  </a:lnTo>
                  <a:lnTo>
                    <a:pt x="192" y="231"/>
                  </a:lnTo>
                  <a:lnTo>
                    <a:pt x="194" y="237"/>
                  </a:lnTo>
                  <a:lnTo>
                    <a:pt x="195" y="243"/>
                  </a:lnTo>
                  <a:lnTo>
                    <a:pt x="195" y="244"/>
                  </a:lnTo>
                  <a:lnTo>
                    <a:pt x="198" y="252"/>
                  </a:lnTo>
                  <a:lnTo>
                    <a:pt x="200" y="260"/>
                  </a:lnTo>
                  <a:lnTo>
                    <a:pt x="203" y="264"/>
                  </a:lnTo>
                  <a:lnTo>
                    <a:pt x="201" y="269"/>
                  </a:lnTo>
                  <a:lnTo>
                    <a:pt x="203" y="272"/>
                  </a:lnTo>
                  <a:lnTo>
                    <a:pt x="205" y="274"/>
                  </a:lnTo>
                  <a:lnTo>
                    <a:pt x="205" y="278"/>
                  </a:lnTo>
                  <a:lnTo>
                    <a:pt x="204" y="280"/>
                  </a:lnTo>
                  <a:lnTo>
                    <a:pt x="207" y="291"/>
                  </a:lnTo>
                  <a:lnTo>
                    <a:pt x="206" y="294"/>
                  </a:lnTo>
                  <a:lnTo>
                    <a:pt x="206" y="299"/>
                  </a:lnTo>
                  <a:lnTo>
                    <a:pt x="209" y="305"/>
                  </a:lnTo>
                  <a:lnTo>
                    <a:pt x="211" y="308"/>
                  </a:lnTo>
                  <a:lnTo>
                    <a:pt x="215" y="310"/>
                  </a:lnTo>
                  <a:lnTo>
                    <a:pt x="217" y="311"/>
                  </a:lnTo>
                  <a:lnTo>
                    <a:pt x="218" y="309"/>
                  </a:lnTo>
                  <a:lnTo>
                    <a:pt x="219" y="311"/>
                  </a:lnTo>
                  <a:lnTo>
                    <a:pt x="217" y="312"/>
                  </a:lnTo>
                  <a:lnTo>
                    <a:pt x="217" y="314"/>
                  </a:lnTo>
                  <a:lnTo>
                    <a:pt x="219" y="316"/>
                  </a:lnTo>
                  <a:lnTo>
                    <a:pt x="219" y="317"/>
                  </a:lnTo>
                  <a:lnTo>
                    <a:pt x="218" y="317"/>
                  </a:lnTo>
                  <a:lnTo>
                    <a:pt x="215" y="317"/>
                  </a:lnTo>
                  <a:lnTo>
                    <a:pt x="211" y="320"/>
                  </a:lnTo>
                  <a:lnTo>
                    <a:pt x="210" y="318"/>
                  </a:lnTo>
                  <a:lnTo>
                    <a:pt x="205" y="320"/>
                  </a:lnTo>
                  <a:lnTo>
                    <a:pt x="201" y="318"/>
                  </a:lnTo>
                  <a:lnTo>
                    <a:pt x="197" y="320"/>
                  </a:lnTo>
                  <a:lnTo>
                    <a:pt x="195" y="323"/>
                  </a:lnTo>
                  <a:lnTo>
                    <a:pt x="189" y="324"/>
                  </a:lnTo>
                  <a:lnTo>
                    <a:pt x="189" y="326"/>
                  </a:lnTo>
                  <a:lnTo>
                    <a:pt x="188" y="327"/>
                  </a:lnTo>
                  <a:lnTo>
                    <a:pt x="187" y="329"/>
                  </a:lnTo>
                  <a:lnTo>
                    <a:pt x="186" y="328"/>
                  </a:lnTo>
                  <a:lnTo>
                    <a:pt x="185" y="329"/>
                  </a:lnTo>
                  <a:lnTo>
                    <a:pt x="181" y="332"/>
                  </a:lnTo>
                  <a:lnTo>
                    <a:pt x="179" y="333"/>
                  </a:lnTo>
                  <a:lnTo>
                    <a:pt x="176" y="336"/>
                  </a:lnTo>
                  <a:lnTo>
                    <a:pt x="176" y="338"/>
                  </a:lnTo>
                  <a:lnTo>
                    <a:pt x="177" y="338"/>
                  </a:lnTo>
                  <a:lnTo>
                    <a:pt x="177" y="342"/>
                  </a:lnTo>
                  <a:lnTo>
                    <a:pt x="171" y="348"/>
                  </a:lnTo>
                  <a:lnTo>
                    <a:pt x="163" y="354"/>
                  </a:lnTo>
                  <a:lnTo>
                    <a:pt x="159" y="360"/>
                  </a:lnTo>
                  <a:lnTo>
                    <a:pt x="155" y="364"/>
                  </a:lnTo>
                  <a:lnTo>
                    <a:pt x="156" y="366"/>
                  </a:lnTo>
                  <a:lnTo>
                    <a:pt x="156" y="371"/>
                  </a:lnTo>
                  <a:lnTo>
                    <a:pt x="139" y="372"/>
                  </a:lnTo>
                  <a:lnTo>
                    <a:pt x="133" y="372"/>
                  </a:lnTo>
                  <a:lnTo>
                    <a:pt x="128" y="376"/>
                  </a:lnTo>
                  <a:lnTo>
                    <a:pt x="128" y="383"/>
                  </a:lnTo>
                  <a:lnTo>
                    <a:pt x="131" y="388"/>
                  </a:lnTo>
                  <a:lnTo>
                    <a:pt x="125" y="395"/>
                  </a:lnTo>
                  <a:lnTo>
                    <a:pt x="123" y="396"/>
                  </a:lnTo>
                  <a:lnTo>
                    <a:pt x="121" y="395"/>
                  </a:lnTo>
                  <a:lnTo>
                    <a:pt x="120" y="396"/>
                  </a:lnTo>
                  <a:lnTo>
                    <a:pt x="119" y="398"/>
                  </a:lnTo>
                  <a:lnTo>
                    <a:pt x="117" y="398"/>
                  </a:lnTo>
                  <a:lnTo>
                    <a:pt x="115" y="400"/>
                  </a:lnTo>
                  <a:lnTo>
                    <a:pt x="115" y="401"/>
                  </a:lnTo>
                  <a:lnTo>
                    <a:pt x="114" y="402"/>
                  </a:lnTo>
                  <a:lnTo>
                    <a:pt x="115" y="399"/>
                  </a:lnTo>
                  <a:lnTo>
                    <a:pt x="111" y="398"/>
                  </a:lnTo>
                  <a:lnTo>
                    <a:pt x="109" y="402"/>
                  </a:lnTo>
                  <a:lnTo>
                    <a:pt x="102" y="401"/>
                  </a:lnTo>
                  <a:lnTo>
                    <a:pt x="99" y="400"/>
                  </a:lnTo>
                  <a:lnTo>
                    <a:pt x="101" y="392"/>
                  </a:lnTo>
                  <a:lnTo>
                    <a:pt x="89" y="388"/>
                  </a:lnTo>
                  <a:lnTo>
                    <a:pt x="86" y="387"/>
                  </a:lnTo>
                  <a:lnTo>
                    <a:pt x="86" y="384"/>
                  </a:lnTo>
                  <a:lnTo>
                    <a:pt x="86" y="381"/>
                  </a:lnTo>
                  <a:lnTo>
                    <a:pt x="85" y="381"/>
                  </a:lnTo>
                  <a:lnTo>
                    <a:pt x="86" y="376"/>
                  </a:lnTo>
                  <a:lnTo>
                    <a:pt x="87" y="376"/>
                  </a:lnTo>
                  <a:lnTo>
                    <a:pt x="87" y="375"/>
                  </a:lnTo>
                  <a:lnTo>
                    <a:pt x="90" y="372"/>
                  </a:lnTo>
                  <a:lnTo>
                    <a:pt x="91" y="368"/>
                  </a:lnTo>
                  <a:lnTo>
                    <a:pt x="92" y="366"/>
                  </a:lnTo>
                  <a:lnTo>
                    <a:pt x="95" y="366"/>
                  </a:lnTo>
                  <a:lnTo>
                    <a:pt x="95" y="364"/>
                  </a:lnTo>
                  <a:lnTo>
                    <a:pt x="95" y="363"/>
                  </a:lnTo>
                  <a:lnTo>
                    <a:pt x="97" y="360"/>
                  </a:lnTo>
                  <a:lnTo>
                    <a:pt x="99" y="362"/>
                  </a:lnTo>
                  <a:lnTo>
                    <a:pt x="101" y="362"/>
                  </a:lnTo>
                  <a:lnTo>
                    <a:pt x="103" y="362"/>
                  </a:lnTo>
                  <a:lnTo>
                    <a:pt x="104" y="359"/>
                  </a:lnTo>
                  <a:lnTo>
                    <a:pt x="107" y="362"/>
                  </a:lnTo>
                  <a:lnTo>
                    <a:pt x="109" y="364"/>
                  </a:lnTo>
                  <a:lnTo>
                    <a:pt x="110" y="363"/>
                  </a:lnTo>
                  <a:lnTo>
                    <a:pt x="113" y="363"/>
                  </a:lnTo>
                  <a:lnTo>
                    <a:pt x="113" y="360"/>
                  </a:lnTo>
                  <a:lnTo>
                    <a:pt x="115" y="357"/>
                  </a:lnTo>
                  <a:lnTo>
                    <a:pt x="120" y="354"/>
                  </a:lnTo>
                  <a:lnTo>
                    <a:pt x="120" y="353"/>
                  </a:lnTo>
                  <a:lnTo>
                    <a:pt x="120" y="351"/>
                  </a:lnTo>
                  <a:lnTo>
                    <a:pt x="117" y="348"/>
                  </a:lnTo>
                  <a:lnTo>
                    <a:pt x="114" y="346"/>
                  </a:lnTo>
                  <a:lnTo>
                    <a:pt x="113" y="345"/>
                  </a:lnTo>
                  <a:lnTo>
                    <a:pt x="115" y="341"/>
                  </a:lnTo>
                  <a:lnTo>
                    <a:pt x="116" y="340"/>
                  </a:lnTo>
                  <a:lnTo>
                    <a:pt x="113" y="338"/>
                  </a:lnTo>
                  <a:lnTo>
                    <a:pt x="113" y="335"/>
                  </a:lnTo>
                  <a:lnTo>
                    <a:pt x="111" y="334"/>
                  </a:lnTo>
                  <a:lnTo>
                    <a:pt x="111" y="333"/>
                  </a:lnTo>
                  <a:lnTo>
                    <a:pt x="110" y="332"/>
                  </a:lnTo>
                  <a:lnTo>
                    <a:pt x="109" y="332"/>
                  </a:lnTo>
                  <a:lnTo>
                    <a:pt x="108" y="329"/>
                  </a:lnTo>
                  <a:lnTo>
                    <a:pt x="108" y="328"/>
                  </a:lnTo>
                  <a:lnTo>
                    <a:pt x="104" y="327"/>
                  </a:lnTo>
                  <a:lnTo>
                    <a:pt x="103" y="327"/>
                  </a:lnTo>
                  <a:lnTo>
                    <a:pt x="102" y="328"/>
                  </a:lnTo>
                  <a:lnTo>
                    <a:pt x="101" y="327"/>
                  </a:lnTo>
                  <a:lnTo>
                    <a:pt x="98" y="327"/>
                  </a:lnTo>
                  <a:lnTo>
                    <a:pt x="97" y="326"/>
                  </a:lnTo>
                  <a:lnTo>
                    <a:pt x="97" y="324"/>
                  </a:lnTo>
                  <a:lnTo>
                    <a:pt x="96" y="324"/>
                  </a:lnTo>
                  <a:lnTo>
                    <a:pt x="91" y="322"/>
                  </a:lnTo>
                  <a:lnTo>
                    <a:pt x="90" y="323"/>
                  </a:lnTo>
                  <a:lnTo>
                    <a:pt x="90" y="322"/>
                  </a:lnTo>
                  <a:lnTo>
                    <a:pt x="86" y="322"/>
                  </a:lnTo>
                  <a:lnTo>
                    <a:pt x="85" y="321"/>
                  </a:lnTo>
                  <a:lnTo>
                    <a:pt x="83" y="321"/>
                  </a:lnTo>
                  <a:lnTo>
                    <a:pt x="83" y="323"/>
                  </a:lnTo>
                  <a:lnTo>
                    <a:pt x="81" y="323"/>
                  </a:lnTo>
                  <a:lnTo>
                    <a:pt x="80" y="321"/>
                  </a:lnTo>
                  <a:lnTo>
                    <a:pt x="79" y="322"/>
                  </a:lnTo>
                  <a:lnTo>
                    <a:pt x="78" y="321"/>
                  </a:lnTo>
                  <a:lnTo>
                    <a:pt x="77" y="320"/>
                  </a:lnTo>
                  <a:lnTo>
                    <a:pt x="75" y="320"/>
                  </a:lnTo>
                  <a:lnTo>
                    <a:pt x="73" y="320"/>
                  </a:lnTo>
                  <a:lnTo>
                    <a:pt x="73" y="317"/>
                  </a:lnTo>
                  <a:lnTo>
                    <a:pt x="72" y="317"/>
                  </a:lnTo>
                  <a:lnTo>
                    <a:pt x="69" y="315"/>
                  </a:lnTo>
                  <a:lnTo>
                    <a:pt x="68" y="315"/>
                  </a:lnTo>
                  <a:lnTo>
                    <a:pt x="66" y="315"/>
                  </a:lnTo>
                  <a:lnTo>
                    <a:pt x="66" y="312"/>
                  </a:lnTo>
                  <a:lnTo>
                    <a:pt x="65" y="312"/>
                  </a:lnTo>
                  <a:lnTo>
                    <a:pt x="65" y="314"/>
                  </a:lnTo>
                  <a:lnTo>
                    <a:pt x="62" y="314"/>
                  </a:lnTo>
                  <a:lnTo>
                    <a:pt x="62" y="315"/>
                  </a:lnTo>
                  <a:lnTo>
                    <a:pt x="59" y="311"/>
                  </a:lnTo>
                  <a:lnTo>
                    <a:pt x="55" y="314"/>
                  </a:lnTo>
                  <a:lnTo>
                    <a:pt x="53" y="312"/>
                  </a:lnTo>
                  <a:lnTo>
                    <a:pt x="51" y="311"/>
                  </a:lnTo>
                  <a:lnTo>
                    <a:pt x="50" y="312"/>
                  </a:lnTo>
                  <a:lnTo>
                    <a:pt x="49" y="310"/>
                  </a:lnTo>
                  <a:lnTo>
                    <a:pt x="50" y="309"/>
                  </a:lnTo>
                  <a:lnTo>
                    <a:pt x="49" y="309"/>
                  </a:lnTo>
                  <a:lnTo>
                    <a:pt x="48" y="308"/>
                  </a:lnTo>
                  <a:lnTo>
                    <a:pt x="49" y="304"/>
                  </a:lnTo>
                  <a:lnTo>
                    <a:pt x="49" y="303"/>
                  </a:lnTo>
                  <a:lnTo>
                    <a:pt x="48" y="304"/>
                  </a:lnTo>
                  <a:lnTo>
                    <a:pt x="47" y="302"/>
                  </a:lnTo>
                  <a:lnTo>
                    <a:pt x="45" y="300"/>
                  </a:lnTo>
                  <a:lnTo>
                    <a:pt x="47" y="299"/>
                  </a:lnTo>
                  <a:lnTo>
                    <a:pt x="45" y="298"/>
                  </a:lnTo>
                  <a:lnTo>
                    <a:pt x="44" y="298"/>
                  </a:lnTo>
                  <a:lnTo>
                    <a:pt x="44" y="297"/>
                  </a:lnTo>
                  <a:lnTo>
                    <a:pt x="45" y="297"/>
                  </a:lnTo>
                  <a:lnTo>
                    <a:pt x="44" y="296"/>
                  </a:lnTo>
                  <a:lnTo>
                    <a:pt x="43" y="294"/>
                  </a:lnTo>
                  <a:lnTo>
                    <a:pt x="43" y="293"/>
                  </a:lnTo>
                  <a:lnTo>
                    <a:pt x="44" y="293"/>
                  </a:lnTo>
                  <a:lnTo>
                    <a:pt x="44" y="292"/>
                  </a:lnTo>
                  <a:lnTo>
                    <a:pt x="43" y="291"/>
                  </a:lnTo>
                  <a:lnTo>
                    <a:pt x="45" y="290"/>
                  </a:lnTo>
                  <a:lnTo>
                    <a:pt x="44" y="287"/>
                  </a:lnTo>
                  <a:lnTo>
                    <a:pt x="47" y="286"/>
                  </a:lnTo>
                  <a:lnTo>
                    <a:pt x="45" y="285"/>
                  </a:lnTo>
                  <a:lnTo>
                    <a:pt x="47" y="286"/>
                  </a:lnTo>
                  <a:lnTo>
                    <a:pt x="48" y="285"/>
                  </a:lnTo>
                  <a:lnTo>
                    <a:pt x="50" y="285"/>
                  </a:lnTo>
                  <a:lnTo>
                    <a:pt x="51" y="285"/>
                  </a:lnTo>
                  <a:lnTo>
                    <a:pt x="53" y="282"/>
                  </a:lnTo>
                  <a:lnTo>
                    <a:pt x="50" y="284"/>
                  </a:lnTo>
                  <a:lnTo>
                    <a:pt x="50" y="281"/>
                  </a:lnTo>
                  <a:lnTo>
                    <a:pt x="51" y="280"/>
                  </a:lnTo>
                  <a:lnTo>
                    <a:pt x="54" y="278"/>
                  </a:lnTo>
                  <a:lnTo>
                    <a:pt x="53" y="274"/>
                  </a:lnTo>
                  <a:lnTo>
                    <a:pt x="51" y="274"/>
                  </a:lnTo>
                  <a:lnTo>
                    <a:pt x="51" y="273"/>
                  </a:lnTo>
                  <a:lnTo>
                    <a:pt x="51" y="268"/>
                  </a:lnTo>
                  <a:lnTo>
                    <a:pt x="54" y="267"/>
                  </a:lnTo>
                  <a:lnTo>
                    <a:pt x="57" y="267"/>
                  </a:lnTo>
                  <a:lnTo>
                    <a:pt x="59" y="266"/>
                  </a:lnTo>
                  <a:lnTo>
                    <a:pt x="59" y="264"/>
                  </a:lnTo>
                  <a:lnTo>
                    <a:pt x="60" y="264"/>
                  </a:lnTo>
                  <a:lnTo>
                    <a:pt x="62" y="263"/>
                  </a:lnTo>
                  <a:lnTo>
                    <a:pt x="62" y="261"/>
                  </a:lnTo>
                  <a:lnTo>
                    <a:pt x="63" y="260"/>
                  </a:lnTo>
                  <a:lnTo>
                    <a:pt x="67" y="260"/>
                  </a:lnTo>
                  <a:lnTo>
                    <a:pt x="71" y="257"/>
                  </a:lnTo>
                  <a:lnTo>
                    <a:pt x="71" y="254"/>
                  </a:lnTo>
                  <a:lnTo>
                    <a:pt x="72" y="251"/>
                  </a:lnTo>
                  <a:lnTo>
                    <a:pt x="73" y="249"/>
                  </a:lnTo>
                  <a:lnTo>
                    <a:pt x="72" y="246"/>
                  </a:lnTo>
                  <a:lnTo>
                    <a:pt x="73" y="244"/>
                  </a:lnTo>
                  <a:lnTo>
                    <a:pt x="73" y="238"/>
                  </a:lnTo>
                  <a:lnTo>
                    <a:pt x="71" y="237"/>
                  </a:lnTo>
                  <a:lnTo>
                    <a:pt x="67" y="237"/>
                  </a:lnTo>
                  <a:lnTo>
                    <a:pt x="67" y="234"/>
                  </a:lnTo>
                  <a:lnTo>
                    <a:pt x="66" y="233"/>
                  </a:lnTo>
                  <a:lnTo>
                    <a:pt x="66" y="232"/>
                  </a:lnTo>
                  <a:lnTo>
                    <a:pt x="68" y="230"/>
                  </a:lnTo>
                  <a:lnTo>
                    <a:pt x="68" y="228"/>
                  </a:lnTo>
                  <a:lnTo>
                    <a:pt x="66" y="228"/>
                  </a:lnTo>
                  <a:lnTo>
                    <a:pt x="66" y="222"/>
                  </a:lnTo>
                  <a:lnTo>
                    <a:pt x="65" y="221"/>
                  </a:lnTo>
                  <a:lnTo>
                    <a:pt x="65" y="219"/>
                  </a:lnTo>
                  <a:lnTo>
                    <a:pt x="65" y="216"/>
                  </a:lnTo>
                  <a:lnTo>
                    <a:pt x="63" y="215"/>
                  </a:lnTo>
                  <a:lnTo>
                    <a:pt x="63" y="214"/>
                  </a:lnTo>
                  <a:lnTo>
                    <a:pt x="66" y="213"/>
                  </a:lnTo>
                  <a:lnTo>
                    <a:pt x="66" y="210"/>
                  </a:lnTo>
                  <a:lnTo>
                    <a:pt x="67" y="209"/>
                  </a:lnTo>
                  <a:lnTo>
                    <a:pt x="66" y="206"/>
                  </a:lnTo>
                  <a:lnTo>
                    <a:pt x="62" y="202"/>
                  </a:lnTo>
                  <a:lnTo>
                    <a:pt x="61" y="200"/>
                  </a:lnTo>
                  <a:lnTo>
                    <a:pt x="60" y="197"/>
                  </a:lnTo>
                  <a:lnTo>
                    <a:pt x="59" y="195"/>
                  </a:lnTo>
                  <a:lnTo>
                    <a:pt x="56" y="194"/>
                  </a:lnTo>
                  <a:lnTo>
                    <a:pt x="56" y="191"/>
                  </a:lnTo>
                  <a:lnTo>
                    <a:pt x="57" y="186"/>
                  </a:lnTo>
                  <a:lnTo>
                    <a:pt x="60" y="185"/>
                  </a:lnTo>
                  <a:lnTo>
                    <a:pt x="56" y="180"/>
                  </a:lnTo>
                  <a:lnTo>
                    <a:pt x="54" y="177"/>
                  </a:lnTo>
                  <a:lnTo>
                    <a:pt x="54" y="176"/>
                  </a:lnTo>
                  <a:lnTo>
                    <a:pt x="53" y="173"/>
                  </a:lnTo>
                  <a:lnTo>
                    <a:pt x="47" y="170"/>
                  </a:lnTo>
                  <a:lnTo>
                    <a:pt x="42" y="164"/>
                  </a:lnTo>
                  <a:lnTo>
                    <a:pt x="37" y="162"/>
                  </a:lnTo>
                  <a:lnTo>
                    <a:pt x="35" y="161"/>
                  </a:lnTo>
                  <a:lnTo>
                    <a:pt x="32" y="162"/>
                  </a:lnTo>
                  <a:lnTo>
                    <a:pt x="31" y="160"/>
                  </a:lnTo>
                  <a:lnTo>
                    <a:pt x="29" y="160"/>
                  </a:lnTo>
                  <a:lnTo>
                    <a:pt x="24" y="155"/>
                  </a:lnTo>
                  <a:lnTo>
                    <a:pt x="19" y="155"/>
                  </a:lnTo>
                  <a:lnTo>
                    <a:pt x="18" y="150"/>
                  </a:lnTo>
                  <a:lnTo>
                    <a:pt x="11" y="155"/>
                  </a:lnTo>
                  <a:lnTo>
                    <a:pt x="11" y="153"/>
                  </a:lnTo>
                  <a:lnTo>
                    <a:pt x="13" y="150"/>
                  </a:lnTo>
                  <a:lnTo>
                    <a:pt x="14" y="148"/>
                  </a:lnTo>
                  <a:lnTo>
                    <a:pt x="13" y="143"/>
                  </a:lnTo>
                  <a:lnTo>
                    <a:pt x="8" y="141"/>
                  </a:lnTo>
                  <a:lnTo>
                    <a:pt x="5" y="134"/>
                  </a:lnTo>
                  <a:lnTo>
                    <a:pt x="7" y="129"/>
                  </a:lnTo>
                  <a:lnTo>
                    <a:pt x="7" y="124"/>
                  </a:lnTo>
                  <a:lnTo>
                    <a:pt x="6" y="114"/>
                  </a:lnTo>
                  <a:lnTo>
                    <a:pt x="7" y="110"/>
                  </a:lnTo>
                  <a:lnTo>
                    <a:pt x="9" y="106"/>
                  </a:lnTo>
                  <a:lnTo>
                    <a:pt x="6" y="104"/>
                  </a:lnTo>
                  <a:lnTo>
                    <a:pt x="5" y="95"/>
                  </a:lnTo>
                  <a:lnTo>
                    <a:pt x="9" y="89"/>
                  </a:lnTo>
                  <a:lnTo>
                    <a:pt x="9" y="86"/>
                  </a:lnTo>
                  <a:lnTo>
                    <a:pt x="0" y="83"/>
                  </a:lnTo>
                  <a:lnTo>
                    <a:pt x="1" y="81"/>
                  </a:lnTo>
                  <a:lnTo>
                    <a:pt x="3" y="81"/>
                  </a:lnTo>
                  <a:lnTo>
                    <a:pt x="6" y="76"/>
                  </a:lnTo>
                  <a:lnTo>
                    <a:pt x="8" y="74"/>
                  </a:lnTo>
                  <a:lnTo>
                    <a:pt x="12" y="60"/>
                  </a:lnTo>
                  <a:lnTo>
                    <a:pt x="5" y="57"/>
                  </a:lnTo>
                  <a:lnTo>
                    <a:pt x="5" y="53"/>
                  </a:lnTo>
                  <a:lnTo>
                    <a:pt x="6" y="50"/>
                  </a:lnTo>
                  <a:lnTo>
                    <a:pt x="7" y="50"/>
                  </a:lnTo>
                  <a:lnTo>
                    <a:pt x="9" y="47"/>
                  </a:lnTo>
                  <a:lnTo>
                    <a:pt x="14" y="41"/>
                  </a:lnTo>
                  <a:lnTo>
                    <a:pt x="14" y="36"/>
                  </a:lnTo>
                  <a:lnTo>
                    <a:pt x="15" y="30"/>
                  </a:lnTo>
                  <a:lnTo>
                    <a:pt x="15" y="27"/>
                  </a:lnTo>
                  <a:lnTo>
                    <a:pt x="18" y="23"/>
                  </a:lnTo>
                  <a:lnTo>
                    <a:pt x="19" y="17"/>
                  </a:lnTo>
                  <a:lnTo>
                    <a:pt x="25" y="18"/>
                  </a:lnTo>
                  <a:lnTo>
                    <a:pt x="35" y="14"/>
                  </a:lnTo>
                  <a:lnTo>
                    <a:pt x="32" y="11"/>
                  </a:lnTo>
                  <a:lnTo>
                    <a:pt x="33"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3" name="Freeform 1092"/>
            <p:cNvSpPr>
              <a:spLocks noChangeAspect="1"/>
            </p:cNvSpPr>
            <p:nvPr/>
          </p:nvSpPr>
          <p:spPr bwMode="auto">
            <a:xfrm>
              <a:off x="2851" y="2623"/>
              <a:ext cx="120" cy="87"/>
            </a:xfrm>
            <a:custGeom>
              <a:avLst/>
              <a:gdLst>
                <a:gd name="T0" fmla="*/ 1 w 240"/>
                <a:gd name="T1" fmla="*/ 1 h 174"/>
                <a:gd name="T2" fmla="*/ 1 w 240"/>
                <a:gd name="T3" fmla="*/ 1 h 174"/>
                <a:gd name="T4" fmla="*/ 1 w 240"/>
                <a:gd name="T5" fmla="*/ 1 h 174"/>
                <a:gd name="T6" fmla="*/ 1 w 240"/>
                <a:gd name="T7" fmla="*/ 1 h 174"/>
                <a:gd name="T8" fmla="*/ 1 w 240"/>
                <a:gd name="T9" fmla="*/ 1 h 174"/>
                <a:gd name="T10" fmla="*/ 1 w 240"/>
                <a:gd name="T11" fmla="*/ 1 h 174"/>
                <a:gd name="T12" fmla="*/ 1 w 240"/>
                <a:gd name="T13" fmla="*/ 1 h 174"/>
                <a:gd name="T14" fmla="*/ 1 w 240"/>
                <a:gd name="T15" fmla="*/ 1 h 174"/>
                <a:gd name="T16" fmla="*/ 1 w 240"/>
                <a:gd name="T17" fmla="*/ 1 h 174"/>
                <a:gd name="T18" fmla="*/ 1 w 240"/>
                <a:gd name="T19" fmla="*/ 1 h 174"/>
                <a:gd name="T20" fmla="*/ 1 w 240"/>
                <a:gd name="T21" fmla="*/ 1 h 174"/>
                <a:gd name="T22" fmla="*/ 1 w 240"/>
                <a:gd name="T23" fmla="*/ 1 h 174"/>
                <a:gd name="T24" fmla="*/ 1 w 240"/>
                <a:gd name="T25" fmla="*/ 1 h 174"/>
                <a:gd name="T26" fmla="*/ 1 w 240"/>
                <a:gd name="T27" fmla="*/ 1 h 174"/>
                <a:gd name="T28" fmla="*/ 1 w 240"/>
                <a:gd name="T29" fmla="*/ 1 h 174"/>
                <a:gd name="T30" fmla="*/ 1 w 240"/>
                <a:gd name="T31" fmla="*/ 1 h 174"/>
                <a:gd name="T32" fmla="*/ 1 w 240"/>
                <a:gd name="T33" fmla="*/ 1 h 174"/>
                <a:gd name="T34" fmla="*/ 1 w 240"/>
                <a:gd name="T35" fmla="*/ 1 h 174"/>
                <a:gd name="T36" fmla="*/ 1 w 240"/>
                <a:gd name="T37" fmla="*/ 1 h 174"/>
                <a:gd name="T38" fmla="*/ 1 w 240"/>
                <a:gd name="T39" fmla="*/ 1 h 174"/>
                <a:gd name="T40" fmla="*/ 1 w 240"/>
                <a:gd name="T41" fmla="*/ 1 h 174"/>
                <a:gd name="T42" fmla="*/ 1 w 240"/>
                <a:gd name="T43" fmla="*/ 1 h 174"/>
                <a:gd name="T44" fmla="*/ 1 w 240"/>
                <a:gd name="T45" fmla="*/ 1 h 174"/>
                <a:gd name="T46" fmla="*/ 1 w 240"/>
                <a:gd name="T47" fmla="*/ 1 h 174"/>
                <a:gd name="T48" fmla="*/ 1 w 240"/>
                <a:gd name="T49" fmla="*/ 1 h 174"/>
                <a:gd name="T50" fmla="*/ 1 w 240"/>
                <a:gd name="T51" fmla="*/ 1 h 174"/>
                <a:gd name="T52" fmla="*/ 1 w 240"/>
                <a:gd name="T53" fmla="*/ 1 h 174"/>
                <a:gd name="T54" fmla="*/ 1 w 240"/>
                <a:gd name="T55" fmla="*/ 1 h 174"/>
                <a:gd name="T56" fmla="*/ 1 w 240"/>
                <a:gd name="T57" fmla="*/ 1 h 174"/>
                <a:gd name="T58" fmla="*/ 1 w 240"/>
                <a:gd name="T59" fmla="*/ 1 h 174"/>
                <a:gd name="T60" fmla="*/ 1 w 240"/>
                <a:gd name="T61" fmla="*/ 1 h 174"/>
                <a:gd name="T62" fmla="*/ 1 w 240"/>
                <a:gd name="T63" fmla="*/ 1 h 174"/>
                <a:gd name="T64" fmla="*/ 1 w 240"/>
                <a:gd name="T65" fmla="*/ 1 h 174"/>
                <a:gd name="T66" fmla="*/ 1 w 240"/>
                <a:gd name="T67" fmla="*/ 1 h 174"/>
                <a:gd name="T68" fmla="*/ 0 w 240"/>
                <a:gd name="T69" fmla="*/ 1 h 174"/>
                <a:gd name="T70" fmla="*/ 1 w 240"/>
                <a:gd name="T71" fmla="*/ 1 h 174"/>
                <a:gd name="T72" fmla="*/ 1 w 240"/>
                <a:gd name="T73" fmla="*/ 1 h 174"/>
                <a:gd name="T74" fmla="*/ 1 w 240"/>
                <a:gd name="T75" fmla="*/ 1 h 174"/>
                <a:gd name="T76" fmla="*/ 1 w 240"/>
                <a:gd name="T77" fmla="*/ 1 h 174"/>
                <a:gd name="T78" fmla="*/ 1 w 240"/>
                <a:gd name="T79" fmla="*/ 1 h 174"/>
                <a:gd name="T80" fmla="*/ 1 w 240"/>
                <a:gd name="T81" fmla="*/ 1 h 174"/>
                <a:gd name="T82" fmla="*/ 1 w 240"/>
                <a:gd name="T83" fmla="*/ 1 h 174"/>
                <a:gd name="T84" fmla="*/ 1 w 240"/>
                <a:gd name="T85" fmla="*/ 1 h 174"/>
                <a:gd name="T86" fmla="*/ 1 w 240"/>
                <a:gd name="T87" fmla="*/ 1 h 174"/>
                <a:gd name="T88" fmla="*/ 1 w 240"/>
                <a:gd name="T89" fmla="*/ 1 h 174"/>
                <a:gd name="T90" fmla="*/ 1 w 240"/>
                <a:gd name="T91" fmla="*/ 1 h 174"/>
                <a:gd name="T92" fmla="*/ 1 w 240"/>
                <a:gd name="T93" fmla="*/ 1 h 174"/>
                <a:gd name="T94" fmla="*/ 1 w 240"/>
                <a:gd name="T95" fmla="*/ 1 h 174"/>
                <a:gd name="T96" fmla="*/ 1 w 240"/>
                <a:gd name="T97" fmla="*/ 1 h 174"/>
                <a:gd name="T98" fmla="*/ 1 w 240"/>
                <a:gd name="T99" fmla="*/ 1 h 174"/>
                <a:gd name="T100" fmla="*/ 1 w 240"/>
                <a:gd name="T101" fmla="*/ 1 h 174"/>
                <a:gd name="T102" fmla="*/ 1 w 240"/>
                <a:gd name="T103" fmla="*/ 1 h 174"/>
                <a:gd name="T104" fmla="*/ 1 w 240"/>
                <a:gd name="T105" fmla="*/ 1 h 174"/>
                <a:gd name="T106" fmla="*/ 1 w 240"/>
                <a:gd name="T107" fmla="*/ 0 h 174"/>
                <a:gd name="T108" fmla="*/ 1 w 240"/>
                <a:gd name="T109" fmla="*/ 1 h 174"/>
                <a:gd name="T110" fmla="*/ 1 w 240"/>
                <a:gd name="T111" fmla="*/ 1 h 1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0" h="174">
                  <a:moveTo>
                    <a:pt x="209" y="16"/>
                  </a:moveTo>
                  <a:lnTo>
                    <a:pt x="204" y="23"/>
                  </a:lnTo>
                  <a:lnTo>
                    <a:pt x="208" y="36"/>
                  </a:lnTo>
                  <a:lnTo>
                    <a:pt x="210" y="37"/>
                  </a:lnTo>
                  <a:lnTo>
                    <a:pt x="221" y="51"/>
                  </a:lnTo>
                  <a:lnTo>
                    <a:pt x="234" y="71"/>
                  </a:lnTo>
                  <a:lnTo>
                    <a:pt x="239" y="72"/>
                  </a:lnTo>
                  <a:lnTo>
                    <a:pt x="240" y="75"/>
                  </a:lnTo>
                  <a:lnTo>
                    <a:pt x="237" y="78"/>
                  </a:lnTo>
                  <a:lnTo>
                    <a:pt x="235" y="83"/>
                  </a:lnTo>
                  <a:lnTo>
                    <a:pt x="234" y="84"/>
                  </a:lnTo>
                  <a:lnTo>
                    <a:pt x="237" y="87"/>
                  </a:lnTo>
                  <a:lnTo>
                    <a:pt x="227" y="91"/>
                  </a:lnTo>
                  <a:lnTo>
                    <a:pt x="221" y="90"/>
                  </a:lnTo>
                  <a:lnTo>
                    <a:pt x="220" y="96"/>
                  </a:lnTo>
                  <a:lnTo>
                    <a:pt x="217" y="100"/>
                  </a:lnTo>
                  <a:lnTo>
                    <a:pt x="217" y="103"/>
                  </a:lnTo>
                  <a:lnTo>
                    <a:pt x="216" y="109"/>
                  </a:lnTo>
                  <a:lnTo>
                    <a:pt x="216" y="114"/>
                  </a:lnTo>
                  <a:lnTo>
                    <a:pt x="211" y="120"/>
                  </a:lnTo>
                  <a:lnTo>
                    <a:pt x="209" y="123"/>
                  </a:lnTo>
                  <a:lnTo>
                    <a:pt x="208" y="123"/>
                  </a:lnTo>
                  <a:lnTo>
                    <a:pt x="207" y="126"/>
                  </a:lnTo>
                  <a:lnTo>
                    <a:pt x="207" y="130"/>
                  </a:lnTo>
                  <a:lnTo>
                    <a:pt x="214" y="133"/>
                  </a:lnTo>
                  <a:lnTo>
                    <a:pt x="210" y="147"/>
                  </a:lnTo>
                  <a:lnTo>
                    <a:pt x="208" y="149"/>
                  </a:lnTo>
                  <a:lnTo>
                    <a:pt x="205" y="154"/>
                  </a:lnTo>
                  <a:lnTo>
                    <a:pt x="203" y="154"/>
                  </a:lnTo>
                  <a:lnTo>
                    <a:pt x="199" y="156"/>
                  </a:lnTo>
                  <a:lnTo>
                    <a:pt x="197" y="156"/>
                  </a:lnTo>
                  <a:lnTo>
                    <a:pt x="196" y="159"/>
                  </a:lnTo>
                  <a:lnTo>
                    <a:pt x="191" y="161"/>
                  </a:lnTo>
                  <a:lnTo>
                    <a:pt x="186" y="160"/>
                  </a:lnTo>
                  <a:lnTo>
                    <a:pt x="183" y="156"/>
                  </a:lnTo>
                  <a:lnTo>
                    <a:pt x="179" y="156"/>
                  </a:lnTo>
                  <a:lnTo>
                    <a:pt x="174" y="154"/>
                  </a:lnTo>
                  <a:lnTo>
                    <a:pt x="172" y="155"/>
                  </a:lnTo>
                  <a:lnTo>
                    <a:pt x="171" y="160"/>
                  </a:lnTo>
                  <a:lnTo>
                    <a:pt x="169" y="160"/>
                  </a:lnTo>
                  <a:lnTo>
                    <a:pt x="169" y="166"/>
                  </a:lnTo>
                  <a:lnTo>
                    <a:pt x="167" y="171"/>
                  </a:lnTo>
                  <a:lnTo>
                    <a:pt x="163" y="174"/>
                  </a:lnTo>
                  <a:lnTo>
                    <a:pt x="159" y="171"/>
                  </a:lnTo>
                  <a:lnTo>
                    <a:pt x="157" y="166"/>
                  </a:lnTo>
                  <a:lnTo>
                    <a:pt x="159" y="162"/>
                  </a:lnTo>
                  <a:lnTo>
                    <a:pt x="155" y="160"/>
                  </a:lnTo>
                  <a:lnTo>
                    <a:pt x="143" y="157"/>
                  </a:lnTo>
                  <a:lnTo>
                    <a:pt x="138" y="156"/>
                  </a:lnTo>
                  <a:lnTo>
                    <a:pt x="131" y="161"/>
                  </a:lnTo>
                  <a:lnTo>
                    <a:pt x="131" y="162"/>
                  </a:lnTo>
                  <a:lnTo>
                    <a:pt x="129" y="165"/>
                  </a:lnTo>
                  <a:lnTo>
                    <a:pt x="127" y="165"/>
                  </a:lnTo>
                  <a:lnTo>
                    <a:pt x="127" y="163"/>
                  </a:lnTo>
                  <a:lnTo>
                    <a:pt x="125" y="163"/>
                  </a:lnTo>
                  <a:lnTo>
                    <a:pt x="124" y="161"/>
                  </a:lnTo>
                  <a:lnTo>
                    <a:pt x="120" y="157"/>
                  </a:lnTo>
                  <a:lnTo>
                    <a:pt x="119" y="156"/>
                  </a:lnTo>
                  <a:lnTo>
                    <a:pt x="117" y="155"/>
                  </a:lnTo>
                  <a:lnTo>
                    <a:pt x="114" y="154"/>
                  </a:lnTo>
                  <a:lnTo>
                    <a:pt x="114" y="153"/>
                  </a:lnTo>
                  <a:lnTo>
                    <a:pt x="112" y="151"/>
                  </a:lnTo>
                  <a:lnTo>
                    <a:pt x="108" y="150"/>
                  </a:lnTo>
                  <a:lnTo>
                    <a:pt x="106" y="153"/>
                  </a:lnTo>
                  <a:lnTo>
                    <a:pt x="102" y="151"/>
                  </a:lnTo>
                  <a:lnTo>
                    <a:pt x="101" y="150"/>
                  </a:lnTo>
                  <a:lnTo>
                    <a:pt x="97" y="149"/>
                  </a:lnTo>
                  <a:lnTo>
                    <a:pt x="93" y="143"/>
                  </a:lnTo>
                  <a:lnTo>
                    <a:pt x="82" y="137"/>
                  </a:lnTo>
                  <a:lnTo>
                    <a:pt x="79" y="137"/>
                  </a:lnTo>
                  <a:lnTo>
                    <a:pt x="78" y="137"/>
                  </a:lnTo>
                  <a:lnTo>
                    <a:pt x="77" y="137"/>
                  </a:lnTo>
                  <a:lnTo>
                    <a:pt x="75" y="137"/>
                  </a:lnTo>
                  <a:lnTo>
                    <a:pt x="72" y="136"/>
                  </a:lnTo>
                  <a:lnTo>
                    <a:pt x="73" y="136"/>
                  </a:lnTo>
                  <a:lnTo>
                    <a:pt x="77" y="135"/>
                  </a:lnTo>
                  <a:lnTo>
                    <a:pt x="81" y="129"/>
                  </a:lnTo>
                  <a:lnTo>
                    <a:pt x="84" y="126"/>
                  </a:lnTo>
                  <a:lnTo>
                    <a:pt x="84" y="121"/>
                  </a:lnTo>
                  <a:lnTo>
                    <a:pt x="78" y="114"/>
                  </a:lnTo>
                  <a:lnTo>
                    <a:pt x="73" y="106"/>
                  </a:lnTo>
                  <a:lnTo>
                    <a:pt x="73" y="100"/>
                  </a:lnTo>
                  <a:lnTo>
                    <a:pt x="72" y="96"/>
                  </a:lnTo>
                  <a:lnTo>
                    <a:pt x="69" y="100"/>
                  </a:lnTo>
                  <a:lnTo>
                    <a:pt x="57" y="103"/>
                  </a:lnTo>
                  <a:lnTo>
                    <a:pt x="58" y="109"/>
                  </a:lnTo>
                  <a:lnTo>
                    <a:pt x="52" y="109"/>
                  </a:lnTo>
                  <a:lnTo>
                    <a:pt x="51" y="113"/>
                  </a:lnTo>
                  <a:lnTo>
                    <a:pt x="47" y="113"/>
                  </a:lnTo>
                  <a:lnTo>
                    <a:pt x="48" y="111"/>
                  </a:lnTo>
                  <a:lnTo>
                    <a:pt x="45" y="114"/>
                  </a:lnTo>
                  <a:lnTo>
                    <a:pt x="41" y="111"/>
                  </a:lnTo>
                  <a:lnTo>
                    <a:pt x="41" y="105"/>
                  </a:lnTo>
                  <a:lnTo>
                    <a:pt x="39" y="101"/>
                  </a:lnTo>
                  <a:lnTo>
                    <a:pt x="39" y="97"/>
                  </a:lnTo>
                  <a:lnTo>
                    <a:pt x="35" y="93"/>
                  </a:lnTo>
                  <a:lnTo>
                    <a:pt x="30" y="93"/>
                  </a:lnTo>
                  <a:lnTo>
                    <a:pt x="28" y="93"/>
                  </a:lnTo>
                  <a:lnTo>
                    <a:pt x="27" y="89"/>
                  </a:lnTo>
                  <a:lnTo>
                    <a:pt x="23" y="87"/>
                  </a:lnTo>
                  <a:lnTo>
                    <a:pt x="21" y="87"/>
                  </a:lnTo>
                  <a:lnTo>
                    <a:pt x="12" y="83"/>
                  </a:lnTo>
                  <a:lnTo>
                    <a:pt x="9" y="79"/>
                  </a:lnTo>
                  <a:lnTo>
                    <a:pt x="6" y="81"/>
                  </a:lnTo>
                  <a:lnTo>
                    <a:pt x="0" y="76"/>
                  </a:lnTo>
                  <a:lnTo>
                    <a:pt x="9" y="71"/>
                  </a:lnTo>
                  <a:lnTo>
                    <a:pt x="10" y="69"/>
                  </a:lnTo>
                  <a:lnTo>
                    <a:pt x="10" y="64"/>
                  </a:lnTo>
                  <a:lnTo>
                    <a:pt x="13" y="55"/>
                  </a:lnTo>
                  <a:lnTo>
                    <a:pt x="10" y="51"/>
                  </a:lnTo>
                  <a:lnTo>
                    <a:pt x="11" y="43"/>
                  </a:lnTo>
                  <a:lnTo>
                    <a:pt x="15" y="39"/>
                  </a:lnTo>
                  <a:lnTo>
                    <a:pt x="18" y="31"/>
                  </a:lnTo>
                  <a:lnTo>
                    <a:pt x="21" y="33"/>
                  </a:lnTo>
                  <a:lnTo>
                    <a:pt x="27" y="33"/>
                  </a:lnTo>
                  <a:lnTo>
                    <a:pt x="31" y="31"/>
                  </a:lnTo>
                  <a:lnTo>
                    <a:pt x="35" y="35"/>
                  </a:lnTo>
                  <a:lnTo>
                    <a:pt x="39" y="41"/>
                  </a:lnTo>
                  <a:lnTo>
                    <a:pt x="43" y="37"/>
                  </a:lnTo>
                  <a:lnTo>
                    <a:pt x="43" y="33"/>
                  </a:lnTo>
                  <a:lnTo>
                    <a:pt x="46" y="31"/>
                  </a:lnTo>
                  <a:lnTo>
                    <a:pt x="48" y="31"/>
                  </a:lnTo>
                  <a:lnTo>
                    <a:pt x="51" y="37"/>
                  </a:lnTo>
                  <a:lnTo>
                    <a:pt x="54" y="39"/>
                  </a:lnTo>
                  <a:lnTo>
                    <a:pt x="59" y="37"/>
                  </a:lnTo>
                  <a:lnTo>
                    <a:pt x="61" y="31"/>
                  </a:lnTo>
                  <a:lnTo>
                    <a:pt x="70" y="25"/>
                  </a:lnTo>
                  <a:lnTo>
                    <a:pt x="82" y="29"/>
                  </a:lnTo>
                  <a:lnTo>
                    <a:pt x="88" y="28"/>
                  </a:lnTo>
                  <a:lnTo>
                    <a:pt x="89" y="25"/>
                  </a:lnTo>
                  <a:lnTo>
                    <a:pt x="85" y="19"/>
                  </a:lnTo>
                  <a:lnTo>
                    <a:pt x="89" y="18"/>
                  </a:lnTo>
                  <a:lnTo>
                    <a:pt x="94" y="23"/>
                  </a:lnTo>
                  <a:lnTo>
                    <a:pt x="95" y="29"/>
                  </a:lnTo>
                  <a:lnTo>
                    <a:pt x="100" y="29"/>
                  </a:lnTo>
                  <a:lnTo>
                    <a:pt x="102" y="27"/>
                  </a:lnTo>
                  <a:lnTo>
                    <a:pt x="109" y="24"/>
                  </a:lnTo>
                  <a:lnTo>
                    <a:pt x="111" y="17"/>
                  </a:lnTo>
                  <a:lnTo>
                    <a:pt x="112" y="13"/>
                  </a:lnTo>
                  <a:lnTo>
                    <a:pt x="117" y="11"/>
                  </a:lnTo>
                  <a:lnTo>
                    <a:pt x="124" y="15"/>
                  </a:lnTo>
                  <a:lnTo>
                    <a:pt x="125" y="13"/>
                  </a:lnTo>
                  <a:lnTo>
                    <a:pt x="127" y="17"/>
                  </a:lnTo>
                  <a:lnTo>
                    <a:pt x="130" y="18"/>
                  </a:lnTo>
                  <a:lnTo>
                    <a:pt x="136" y="31"/>
                  </a:lnTo>
                  <a:lnTo>
                    <a:pt x="142" y="34"/>
                  </a:lnTo>
                  <a:lnTo>
                    <a:pt x="139" y="25"/>
                  </a:lnTo>
                  <a:lnTo>
                    <a:pt x="139" y="19"/>
                  </a:lnTo>
                  <a:lnTo>
                    <a:pt x="143" y="15"/>
                  </a:lnTo>
                  <a:lnTo>
                    <a:pt x="143" y="12"/>
                  </a:lnTo>
                  <a:lnTo>
                    <a:pt x="148" y="10"/>
                  </a:lnTo>
                  <a:lnTo>
                    <a:pt x="149" y="9"/>
                  </a:lnTo>
                  <a:lnTo>
                    <a:pt x="154" y="17"/>
                  </a:lnTo>
                  <a:lnTo>
                    <a:pt x="162" y="21"/>
                  </a:lnTo>
                  <a:lnTo>
                    <a:pt x="163" y="25"/>
                  </a:lnTo>
                  <a:lnTo>
                    <a:pt x="168" y="25"/>
                  </a:lnTo>
                  <a:lnTo>
                    <a:pt x="171" y="22"/>
                  </a:lnTo>
                  <a:lnTo>
                    <a:pt x="169" y="18"/>
                  </a:lnTo>
                  <a:lnTo>
                    <a:pt x="172" y="13"/>
                  </a:lnTo>
                  <a:lnTo>
                    <a:pt x="175" y="5"/>
                  </a:lnTo>
                  <a:lnTo>
                    <a:pt x="174" y="3"/>
                  </a:lnTo>
                  <a:lnTo>
                    <a:pt x="175" y="0"/>
                  </a:lnTo>
                  <a:lnTo>
                    <a:pt x="183" y="10"/>
                  </a:lnTo>
                  <a:lnTo>
                    <a:pt x="185" y="10"/>
                  </a:lnTo>
                  <a:lnTo>
                    <a:pt x="189" y="11"/>
                  </a:lnTo>
                  <a:lnTo>
                    <a:pt x="192" y="6"/>
                  </a:lnTo>
                  <a:lnTo>
                    <a:pt x="201" y="5"/>
                  </a:lnTo>
                  <a:lnTo>
                    <a:pt x="203" y="12"/>
                  </a:lnTo>
                  <a:lnTo>
                    <a:pt x="209"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4" name="Freeform 1093"/>
            <p:cNvSpPr>
              <a:spLocks noChangeAspect="1"/>
            </p:cNvSpPr>
            <p:nvPr/>
          </p:nvSpPr>
          <p:spPr bwMode="auto">
            <a:xfrm>
              <a:off x="2810" y="2492"/>
              <a:ext cx="143" cy="174"/>
            </a:xfrm>
            <a:custGeom>
              <a:avLst/>
              <a:gdLst>
                <a:gd name="T0" fmla="*/ 1 w 286"/>
                <a:gd name="T1" fmla="*/ 1 h 348"/>
                <a:gd name="T2" fmla="*/ 1 w 286"/>
                <a:gd name="T3" fmla="*/ 1 h 348"/>
                <a:gd name="T4" fmla="*/ 1 w 286"/>
                <a:gd name="T5" fmla="*/ 1 h 348"/>
                <a:gd name="T6" fmla="*/ 1 w 286"/>
                <a:gd name="T7" fmla="*/ 1 h 348"/>
                <a:gd name="T8" fmla="*/ 1 w 286"/>
                <a:gd name="T9" fmla="*/ 1 h 348"/>
                <a:gd name="T10" fmla="*/ 1 w 286"/>
                <a:gd name="T11" fmla="*/ 1 h 348"/>
                <a:gd name="T12" fmla="*/ 1 w 286"/>
                <a:gd name="T13" fmla="*/ 1 h 348"/>
                <a:gd name="T14" fmla="*/ 1 w 286"/>
                <a:gd name="T15" fmla="*/ 1 h 348"/>
                <a:gd name="T16" fmla="*/ 1 w 286"/>
                <a:gd name="T17" fmla="*/ 1 h 348"/>
                <a:gd name="T18" fmla="*/ 1 w 286"/>
                <a:gd name="T19" fmla="*/ 1 h 348"/>
                <a:gd name="T20" fmla="*/ 1 w 286"/>
                <a:gd name="T21" fmla="*/ 1 h 348"/>
                <a:gd name="T22" fmla="*/ 1 w 286"/>
                <a:gd name="T23" fmla="*/ 1 h 348"/>
                <a:gd name="T24" fmla="*/ 1 w 286"/>
                <a:gd name="T25" fmla="*/ 1 h 348"/>
                <a:gd name="T26" fmla="*/ 1 w 286"/>
                <a:gd name="T27" fmla="*/ 1 h 348"/>
                <a:gd name="T28" fmla="*/ 1 w 286"/>
                <a:gd name="T29" fmla="*/ 1 h 348"/>
                <a:gd name="T30" fmla="*/ 1 w 286"/>
                <a:gd name="T31" fmla="*/ 1 h 348"/>
                <a:gd name="T32" fmla="*/ 1 w 286"/>
                <a:gd name="T33" fmla="*/ 1 h 348"/>
                <a:gd name="T34" fmla="*/ 1 w 286"/>
                <a:gd name="T35" fmla="*/ 1 h 348"/>
                <a:gd name="T36" fmla="*/ 1 w 286"/>
                <a:gd name="T37" fmla="*/ 1 h 348"/>
                <a:gd name="T38" fmla="*/ 1 w 286"/>
                <a:gd name="T39" fmla="*/ 1 h 348"/>
                <a:gd name="T40" fmla="*/ 1 w 286"/>
                <a:gd name="T41" fmla="*/ 1 h 348"/>
                <a:gd name="T42" fmla="*/ 1 w 286"/>
                <a:gd name="T43" fmla="*/ 1 h 348"/>
                <a:gd name="T44" fmla="*/ 1 w 286"/>
                <a:gd name="T45" fmla="*/ 1 h 348"/>
                <a:gd name="T46" fmla="*/ 1 w 286"/>
                <a:gd name="T47" fmla="*/ 1 h 348"/>
                <a:gd name="T48" fmla="*/ 1 w 286"/>
                <a:gd name="T49" fmla="*/ 1 h 348"/>
                <a:gd name="T50" fmla="*/ 1 w 286"/>
                <a:gd name="T51" fmla="*/ 1 h 348"/>
                <a:gd name="T52" fmla="*/ 1 w 286"/>
                <a:gd name="T53" fmla="*/ 1 h 348"/>
                <a:gd name="T54" fmla="*/ 1 w 286"/>
                <a:gd name="T55" fmla="*/ 1 h 348"/>
                <a:gd name="T56" fmla="*/ 1 w 286"/>
                <a:gd name="T57" fmla="*/ 1 h 348"/>
                <a:gd name="T58" fmla="*/ 1 w 286"/>
                <a:gd name="T59" fmla="*/ 1 h 348"/>
                <a:gd name="T60" fmla="*/ 1 w 286"/>
                <a:gd name="T61" fmla="*/ 1 h 348"/>
                <a:gd name="T62" fmla="*/ 1 w 286"/>
                <a:gd name="T63" fmla="*/ 1 h 348"/>
                <a:gd name="T64" fmla="*/ 0 w 286"/>
                <a:gd name="T65" fmla="*/ 1 h 348"/>
                <a:gd name="T66" fmla="*/ 1 w 286"/>
                <a:gd name="T67" fmla="*/ 1 h 348"/>
                <a:gd name="T68" fmla="*/ 1 w 286"/>
                <a:gd name="T69" fmla="*/ 1 h 348"/>
                <a:gd name="T70" fmla="*/ 1 w 286"/>
                <a:gd name="T71" fmla="*/ 1 h 348"/>
                <a:gd name="T72" fmla="*/ 1 w 286"/>
                <a:gd name="T73" fmla="*/ 1 h 348"/>
                <a:gd name="T74" fmla="*/ 1 w 286"/>
                <a:gd name="T75" fmla="*/ 1 h 348"/>
                <a:gd name="T76" fmla="*/ 1 w 286"/>
                <a:gd name="T77" fmla="*/ 1 h 348"/>
                <a:gd name="T78" fmla="*/ 1 w 286"/>
                <a:gd name="T79" fmla="*/ 1 h 348"/>
                <a:gd name="T80" fmla="*/ 1 w 286"/>
                <a:gd name="T81" fmla="*/ 1 h 348"/>
                <a:gd name="T82" fmla="*/ 1 w 286"/>
                <a:gd name="T83" fmla="*/ 1 h 348"/>
                <a:gd name="T84" fmla="*/ 1 w 286"/>
                <a:gd name="T85" fmla="*/ 1 h 348"/>
                <a:gd name="T86" fmla="*/ 1 w 286"/>
                <a:gd name="T87" fmla="*/ 1 h 348"/>
                <a:gd name="T88" fmla="*/ 1 w 286"/>
                <a:gd name="T89" fmla="*/ 1 h 348"/>
                <a:gd name="T90" fmla="*/ 1 w 286"/>
                <a:gd name="T91" fmla="*/ 1 h 348"/>
                <a:gd name="T92" fmla="*/ 1 w 286"/>
                <a:gd name="T93" fmla="*/ 1 h 348"/>
                <a:gd name="T94" fmla="*/ 1 w 286"/>
                <a:gd name="T95" fmla="*/ 1 h 348"/>
                <a:gd name="T96" fmla="*/ 1 w 286"/>
                <a:gd name="T97" fmla="*/ 1 h 348"/>
                <a:gd name="T98" fmla="*/ 1 w 286"/>
                <a:gd name="T99" fmla="*/ 1 h 348"/>
                <a:gd name="T100" fmla="*/ 1 w 286"/>
                <a:gd name="T101" fmla="*/ 1 h 348"/>
                <a:gd name="T102" fmla="*/ 1 w 286"/>
                <a:gd name="T103" fmla="*/ 1 h 348"/>
                <a:gd name="T104" fmla="*/ 1 w 286"/>
                <a:gd name="T105" fmla="*/ 1 h 348"/>
                <a:gd name="T106" fmla="*/ 1 w 286"/>
                <a:gd name="T107" fmla="*/ 1 h 348"/>
                <a:gd name="T108" fmla="*/ 1 w 286"/>
                <a:gd name="T109" fmla="*/ 1 h 348"/>
                <a:gd name="T110" fmla="*/ 1 w 286"/>
                <a:gd name="T111" fmla="*/ 1 h 348"/>
                <a:gd name="T112" fmla="*/ 1 w 286"/>
                <a:gd name="T113" fmla="*/ 1 h 348"/>
                <a:gd name="T114" fmla="*/ 1 w 286"/>
                <a:gd name="T115" fmla="*/ 1 h 3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6" h="348">
                  <a:moveTo>
                    <a:pt x="118" y="25"/>
                  </a:moveTo>
                  <a:lnTo>
                    <a:pt x="122" y="21"/>
                  </a:lnTo>
                  <a:lnTo>
                    <a:pt x="127" y="14"/>
                  </a:lnTo>
                  <a:lnTo>
                    <a:pt x="133" y="16"/>
                  </a:lnTo>
                  <a:lnTo>
                    <a:pt x="144" y="16"/>
                  </a:lnTo>
                  <a:lnTo>
                    <a:pt x="156" y="9"/>
                  </a:lnTo>
                  <a:lnTo>
                    <a:pt x="165" y="7"/>
                  </a:lnTo>
                  <a:lnTo>
                    <a:pt x="175" y="0"/>
                  </a:lnTo>
                  <a:lnTo>
                    <a:pt x="175" y="4"/>
                  </a:lnTo>
                  <a:lnTo>
                    <a:pt x="166" y="18"/>
                  </a:lnTo>
                  <a:lnTo>
                    <a:pt x="156" y="30"/>
                  </a:lnTo>
                  <a:lnTo>
                    <a:pt x="153" y="34"/>
                  </a:lnTo>
                  <a:lnTo>
                    <a:pt x="145" y="38"/>
                  </a:lnTo>
                  <a:lnTo>
                    <a:pt x="146" y="45"/>
                  </a:lnTo>
                  <a:lnTo>
                    <a:pt x="152" y="61"/>
                  </a:lnTo>
                  <a:lnTo>
                    <a:pt x="154" y="62"/>
                  </a:lnTo>
                  <a:lnTo>
                    <a:pt x="156" y="64"/>
                  </a:lnTo>
                  <a:lnTo>
                    <a:pt x="157" y="67"/>
                  </a:lnTo>
                  <a:lnTo>
                    <a:pt x="169" y="74"/>
                  </a:lnTo>
                  <a:lnTo>
                    <a:pt x="171" y="80"/>
                  </a:lnTo>
                  <a:lnTo>
                    <a:pt x="170" y="88"/>
                  </a:lnTo>
                  <a:lnTo>
                    <a:pt x="171" y="92"/>
                  </a:lnTo>
                  <a:lnTo>
                    <a:pt x="181" y="93"/>
                  </a:lnTo>
                  <a:lnTo>
                    <a:pt x="195" y="91"/>
                  </a:lnTo>
                  <a:lnTo>
                    <a:pt x="199" y="94"/>
                  </a:lnTo>
                  <a:lnTo>
                    <a:pt x="201" y="104"/>
                  </a:lnTo>
                  <a:lnTo>
                    <a:pt x="205" y="105"/>
                  </a:lnTo>
                  <a:lnTo>
                    <a:pt x="207" y="108"/>
                  </a:lnTo>
                  <a:lnTo>
                    <a:pt x="206" y="110"/>
                  </a:lnTo>
                  <a:lnTo>
                    <a:pt x="202" y="111"/>
                  </a:lnTo>
                  <a:lnTo>
                    <a:pt x="202" y="115"/>
                  </a:lnTo>
                  <a:lnTo>
                    <a:pt x="205" y="118"/>
                  </a:lnTo>
                  <a:lnTo>
                    <a:pt x="208" y="121"/>
                  </a:lnTo>
                  <a:lnTo>
                    <a:pt x="213" y="121"/>
                  </a:lnTo>
                  <a:lnTo>
                    <a:pt x="217" y="126"/>
                  </a:lnTo>
                  <a:lnTo>
                    <a:pt x="229" y="126"/>
                  </a:lnTo>
                  <a:lnTo>
                    <a:pt x="234" y="124"/>
                  </a:lnTo>
                  <a:lnTo>
                    <a:pt x="238" y="126"/>
                  </a:lnTo>
                  <a:lnTo>
                    <a:pt x="236" y="128"/>
                  </a:lnTo>
                  <a:lnTo>
                    <a:pt x="236" y="132"/>
                  </a:lnTo>
                  <a:lnTo>
                    <a:pt x="236" y="134"/>
                  </a:lnTo>
                  <a:lnTo>
                    <a:pt x="240" y="135"/>
                  </a:lnTo>
                  <a:lnTo>
                    <a:pt x="247" y="132"/>
                  </a:lnTo>
                  <a:lnTo>
                    <a:pt x="249" y="138"/>
                  </a:lnTo>
                  <a:lnTo>
                    <a:pt x="249" y="144"/>
                  </a:lnTo>
                  <a:lnTo>
                    <a:pt x="250" y="147"/>
                  </a:lnTo>
                  <a:lnTo>
                    <a:pt x="258" y="148"/>
                  </a:lnTo>
                  <a:lnTo>
                    <a:pt x="266" y="157"/>
                  </a:lnTo>
                  <a:lnTo>
                    <a:pt x="268" y="165"/>
                  </a:lnTo>
                  <a:lnTo>
                    <a:pt x="271" y="169"/>
                  </a:lnTo>
                  <a:lnTo>
                    <a:pt x="277" y="175"/>
                  </a:lnTo>
                  <a:lnTo>
                    <a:pt x="277" y="180"/>
                  </a:lnTo>
                  <a:lnTo>
                    <a:pt x="286" y="187"/>
                  </a:lnTo>
                  <a:lnTo>
                    <a:pt x="285" y="196"/>
                  </a:lnTo>
                  <a:lnTo>
                    <a:pt x="268" y="206"/>
                  </a:lnTo>
                  <a:lnTo>
                    <a:pt x="262" y="213"/>
                  </a:lnTo>
                  <a:lnTo>
                    <a:pt x="262" y="216"/>
                  </a:lnTo>
                  <a:lnTo>
                    <a:pt x="260" y="220"/>
                  </a:lnTo>
                  <a:lnTo>
                    <a:pt x="261" y="223"/>
                  </a:lnTo>
                  <a:lnTo>
                    <a:pt x="260" y="234"/>
                  </a:lnTo>
                  <a:lnTo>
                    <a:pt x="255" y="241"/>
                  </a:lnTo>
                  <a:lnTo>
                    <a:pt x="252" y="241"/>
                  </a:lnTo>
                  <a:lnTo>
                    <a:pt x="249" y="246"/>
                  </a:lnTo>
                  <a:lnTo>
                    <a:pt x="252" y="255"/>
                  </a:lnTo>
                  <a:lnTo>
                    <a:pt x="253" y="259"/>
                  </a:lnTo>
                  <a:lnTo>
                    <a:pt x="256" y="261"/>
                  </a:lnTo>
                  <a:lnTo>
                    <a:pt x="255" y="264"/>
                  </a:lnTo>
                  <a:lnTo>
                    <a:pt x="256" y="266"/>
                  </a:lnTo>
                  <a:lnTo>
                    <a:pt x="253" y="274"/>
                  </a:lnTo>
                  <a:lnTo>
                    <a:pt x="250" y="279"/>
                  </a:lnTo>
                  <a:lnTo>
                    <a:pt x="252" y="283"/>
                  </a:lnTo>
                  <a:lnTo>
                    <a:pt x="249" y="286"/>
                  </a:lnTo>
                  <a:lnTo>
                    <a:pt x="244" y="286"/>
                  </a:lnTo>
                  <a:lnTo>
                    <a:pt x="243" y="282"/>
                  </a:lnTo>
                  <a:lnTo>
                    <a:pt x="235" y="278"/>
                  </a:lnTo>
                  <a:lnTo>
                    <a:pt x="230" y="270"/>
                  </a:lnTo>
                  <a:lnTo>
                    <a:pt x="229" y="271"/>
                  </a:lnTo>
                  <a:lnTo>
                    <a:pt x="224" y="273"/>
                  </a:lnTo>
                  <a:lnTo>
                    <a:pt x="224" y="276"/>
                  </a:lnTo>
                  <a:lnTo>
                    <a:pt x="220" y="280"/>
                  </a:lnTo>
                  <a:lnTo>
                    <a:pt x="220" y="286"/>
                  </a:lnTo>
                  <a:lnTo>
                    <a:pt x="223" y="295"/>
                  </a:lnTo>
                  <a:lnTo>
                    <a:pt x="217" y="292"/>
                  </a:lnTo>
                  <a:lnTo>
                    <a:pt x="211" y="279"/>
                  </a:lnTo>
                  <a:lnTo>
                    <a:pt x="208" y="278"/>
                  </a:lnTo>
                  <a:lnTo>
                    <a:pt x="206" y="274"/>
                  </a:lnTo>
                  <a:lnTo>
                    <a:pt x="205" y="276"/>
                  </a:lnTo>
                  <a:lnTo>
                    <a:pt x="198" y="272"/>
                  </a:lnTo>
                  <a:lnTo>
                    <a:pt x="193" y="274"/>
                  </a:lnTo>
                  <a:lnTo>
                    <a:pt x="192" y="278"/>
                  </a:lnTo>
                  <a:lnTo>
                    <a:pt x="190" y="285"/>
                  </a:lnTo>
                  <a:lnTo>
                    <a:pt x="183" y="288"/>
                  </a:lnTo>
                  <a:lnTo>
                    <a:pt x="181" y="290"/>
                  </a:lnTo>
                  <a:lnTo>
                    <a:pt x="176" y="290"/>
                  </a:lnTo>
                  <a:lnTo>
                    <a:pt x="175" y="284"/>
                  </a:lnTo>
                  <a:lnTo>
                    <a:pt x="170" y="279"/>
                  </a:lnTo>
                  <a:lnTo>
                    <a:pt x="166" y="280"/>
                  </a:lnTo>
                  <a:lnTo>
                    <a:pt x="170" y="286"/>
                  </a:lnTo>
                  <a:lnTo>
                    <a:pt x="169" y="289"/>
                  </a:lnTo>
                  <a:lnTo>
                    <a:pt x="163" y="290"/>
                  </a:lnTo>
                  <a:lnTo>
                    <a:pt x="151" y="286"/>
                  </a:lnTo>
                  <a:lnTo>
                    <a:pt x="142" y="292"/>
                  </a:lnTo>
                  <a:lnTo>
                    <a:pt x="140" y="298"/>
                  </a:lnTo>
                  <a:lnTo>
                    <a:pt x="135" y="300"/>
                  </a:lnTo>
                  <a:lnTo>
                    <a:pt x="132" y="298"/>
                  </a:lnTo>
                  <a:lnTo>
                    <a:pt x="129" y="292"/>
                  </a:lnTo>
                  <a:lnTo>
                    <a:pt x="127" y="292"/>
                  </a:lnTo>
                  <a:lnTo>
                    <a:pt x="124" y="294"/>
                  </a:lnTo>
                  <a:lnTo>
                    <a:pt x="124" y="298"/>
                  </a:lnTo>
                  <a:lnTo>
                    <a:pt x="120" y="302"/>
                  </a:lnTo>
                  <a:lnTo>
                    <a:pt x="116" y="296"/>
                  </a:lnTo>
                  <a:lnTo>
                    <a:pt x="112" y="292"/>
                  </a:lnTo>
                  <a:lnTo>
                    <a:pt x="108" y="294"/>
                  </a:lnTo>
                  <a:lnTo>
                    <a:pt x="102" y="294"/>
                  </a:lnTo>
                  <a:lnTo>
                    <a:pt x="99" y="292"/>
                  </a:lnTo>
                  <a:lnTo>
                    <a:pt x="96" y="300"/>
                  </a:lnTo>
                  <a:lnTo>
                    <a:pt x="92" y="304"/>
                  </a:lnTo>
                  <a:lnTo>
                    <a:pt x="91" y="312"/>
                  </a:lnTo>
                  <a:lnTo>
                    <a:pt x="94" y="316"/>
                  </a:lnTo>
                  <a:lnTo>
                    <a:pt x="91" y="325"/>
                  </a:lnTo>
                  <a:lnTo>
                    <a:pt x="91" y="330"/>
                  </a:lnTo>
                  <a:lnTo>
                    <a:pt x="90" y="332"/>
                  </a:lnTo>
                  <a:lnTo>
                    <a:pt x="81" y="337"/>
                  </a:lnTo>
                  <a:lnTo>
                    <a:pt x="74" y="330"/>
                  </a:lnTo>
                  <a:lnTo>
                    <a:pt x="72" y="333"/>
                  </a:lnTo>
                  <a:lnTo>
                    <a:pt x="68" y="334"/>
                  </a:lnTo>
                  <a:lnTo>
                    <a:pt x="64" y="339"/>
                  </a:lnTo>
                  <a:lnTo>
                    <a:pt x="66" y="344"/>
                  </a:lnTo>
                  <a:lnTo>
                    <a:pt x="63" y="348"/>
                  </a:lnTo>
                  <a:lnTo>
                    <a:pt x="60" y="340"/>
                  </a:lnTo>
                  <a:lnTo>
                    <a:pt x="49" y="337"/>
                  </a:lnTo>
                  <a:lnTo>
                    <a:pt x="38" y="331"/>
                  </a:lnTo>
                  <a:lnTo>
                    <a:pt x="26" y="321"/>
                  </a:lnTo>
                  <a:lnTo>
                    <a:pt x="22" y="322"/>
                  </a:lnTo>
                  <a:lnTo>
                    <a:pt x="26" y="334"/>
                  </a:lnTo>
                  <a:lnTo>
                    <a:pt x="21" y="333"/>
                  </a:lnTo>
                  <a:lnTo>
                    <a:pt x="19" y="337"/>
                  </a:lnTo>
                  <a:lnTo>
                    <a:pt x="16" y="334"/>
                  </a:lnTo>
                  <a:lnTo>
                    <a:pt x="10" y="328"/>
                  </a:lnTo>
                  <a:lnTo>
                    <a:pt x="8" y="328"/>
                  </a:lnTo>
                  <a:lnTo>
                    <a:pt x="6" y="326"/>
                  </a:lnTo>
                  <a:lnTo>
                    <a:pt x="3" y="324"/>
                  </a:lnTo>
                  <a:lnTo>
                    <a:pt x="2" y="324"/>
                  </a:lnTo>
                  <a:lnTo>
                    <a:pt x="2" y="322"/>
                  </a:lnTo>
                  <a:lnTo>
                    <a:pt x="4" y="313"/>
                  </a:lnTo>
                  <a:lnTo>
                    <a:pt x="7" y="310"/>
                  </a:lnTo>
                  <a:lnTo>
                    <a:pt x="8" y="304"/>
                  </a:lnTo>
                  <a:lnTo>
                    <a:pt x="8" y="302"/>
                  </a:lnTo>
                  <a:lnTo>
                    <a:pt x="9" y="295"/>
                  </a:lnTo>
                  <a:lnTo>
                    <a:pt x="15" y="290"/>
                  </a:lnTo>
                  <a:lnTo>
                    <a:pt x="16" y="285"/>
                  </a:lnTo>
                  <a:lnTo>
                    <a:pt x="16" y="284"/>
                  </a:lnTo>
                  <a:lnTo>
                    <a:pt x="16" y="283"/>
                  </a:lnTo>
                  <a:lnTo>
                    <a:pt x="21" y="285"/>
                  </a:lnTo>
                  <a:lnTo>
                    <a:pt x="30" y="273"/>
                  </a:lnTo>
                  <a:lnTo>
                    <a:pt x="32" y="271"/>
                  </a:lnTo>
                  <a:lnTo>
                    <a:pt x="32" y="266"/>
                  </a:lnTo>
                  <a:lnTo>
                    <a:pt x="32" y="264"/>
                  </a:lnTo>
                  <a:lnTo>
                    <a:pt x="32" y="261"/>
                  </a:lnTo>
                  <a:lnTo>
                    <a:pt x="30" y="259"/>
                  </a:lnTo>
                  <a:lnTo>
                    <a:pt x="30" y="254"/>
                  </a:lnTo>
                  <a:lnTo>
                    <a:pt x="27" y="248"/>
                  </a:lnTo>
                  <a:lnTo>
                    <a:pt x="27" y="247"/>
                  </a:lnTo>
                  <a:lnTo>
                    <a:pt x="26" y="246"/>
                  </a:lnTo>
                  <a:lnTo>
                    <a:pt x="27" y="246"/>
                  </a:lnTo>
                  <a:lnTo>
                    <a:pt x="31" y="246"/>
                  </a:lnTo>
                  <a:lnTo>
                    <a:pt x="31" y="244"/>
                  </a:lnTo>
                  <a:lnTo>
                    <a:pt x="27" y="242"/>
                  </a:lnTo>
                  <a:lnTo>
                    <a:pt x="28" y="240"/>
                  </a:lnTo>
                  <a:lnTo>
                    <a:pt x="33" y="238"/>
                  </a:lnTo>
                  <a:lnTo>
                    <a:pt x="34" y="240"/>
                  </a:lnTo>
                  <a:lnTo>
                    <a:pt x="36" y="237"/>
                  </a:lnTo>
                  <a:lnTo>
                    <a:pt x="38" y="240"/>
                  </a:lnTo>
                  <a:lnTo>
                    <a:pt x="40" y="240"/>
                  </a:lnTo>
                  <a:lnTo>
                    <a:pt x="42" y="238"/>
                  </a:lnTo>
                  <a:lnTo>
                    <a:pt x="38" y="236"/>
                  </a:lnTo>
                  <a:lnTo>
                    <a:pt x="43" y="235"/>
                  </a:lnTo>
                  <a:lnTo>
                    <a:pt x="43" y="236"/>
                  </a:lnTo>
                  <a:lnTo>
                    <a:pt x="46" y="235"/>
                  </a:lnTo>
                  <a:lnTo>
                    <a:pt x="54" y="234"/>
                  </a:lnTo>
                  <a:lnTo>
                    <a:pt x="57" y="235"/>
                  </a:lnTo>
                  <a:lnTo>
                    <a:pt x="61" y="240"/>
                  </a:lnTo>
                  <a:lnTo>
                    <a:pt x="60" y="236"/>
                  </a:lnTo>
                  <a:lnTo>
                    <a:pt x="56" y="232"/>
                  </a:lnTo>
                  <a:lnTo>
                    <a:pt x="62" y="229"/>
                  </a:lnTo>
                  <a:lnTo>
                    <a:pt x="61" y="229"/>
                  </a:lnTo>
                  <a:lnTo>
                    <a:pt x="52" y="231"/>
                  </a:lnTo>
                  <a:lnTo>
                    <a:pt x="36" y="234"/>
                  </a:lnTo>
                  <a:lnTo>
                    <a:pt x="33" y="232"/>
                  </a:lnTo>
                  <a:lnTo>
                    <a:pt x="31" y="230"/>
                  </a:lnTo>
                  <a:lnTo>
                    <a:pt x="30" y="231"/>
                  </a:lnTo>
                  <a:lnTo>
                    <a:pt x="25" y="232"/>
                  </a:lnTo>
                  <a:lnTo>
                    <a:pt x="16" y="230"/>
                  </a:lnTo>
                  <a:lnTo>
                    <a:pt x="14" y="230"/>
                  </a:lnTo>
                  <a:lnTo>
                    <a:pt x="8" y="228"/>
                  </a:lnTo>
                  <a:lnTo>
                    <a:pt x="4" y="222"/>
                  </a:lnTo>
                  <a:lnTo>
                    <a:pt x="2" y="222"/>
                  </a:lnTo>
                  <a:lnTo>
                    <a:pt x="0" y="217"/>
                  </a:lnTo>
                  <a:lnTo>
                    <a:pt x="0" y="214"/>
                  </a:lnTo>
                  <a:lnTo>
                    <a:pt x="1" y="200"/>
                  </a:lnTo>
                  <a:lnTo>
                    <a:pt x="1" y="180"/>
                  </a:lnTo>
                  <a:lnTo>
                    <a:pt x="2" y="175"/>
                  </a:lnTo>
                  <a:lnTo>
                    <a:pt x="4" y="156"/>
                  </a:lnTo>
                  <a:lnTo>
                    <a:pt x="4" y="144"/>
                  </a:lnTo>
                  <a:lnTo>
                    <a:pt x="4" y="142"/>
                  </a:lnTo>
                  <a:lnTo>
                    <a:pt x="7" y="141"/>
                  </a:lnTo>
                  <a:lnTo>
                    <a:pt x="10" y="140"/>
                  </a:lnTo>
                  <a:lnTo>
                    <a:pt x="13" y="140"/>
                  </a:lnTo>
                  <a:lnTo>
                    <a:pt x="15" y="139"/>
                  </a:lnTo>
                  <a:lnTo>
                    <a:pt x="18" y="140"/>
                  </a:lnTo>
                  <a:lnTo>
                    <a:pt x="18" y="141"/>
                  </a:lnTo>
                  <a:lnTo>
                    <a:pt x="16" y="144"/>
                  </a:lnTo>
                  <a:lnTo>
                    <a:pt x="16" y="145"/>
                  </a:lnTo>
                  <a:lnTo>
                    <a:pt x="16" y="148"/>
                  </a:lnTo>
                  <a:lnTo>
                    <a:pt x="18" y="157"/>
                  </a:lnTo>
                  <a:lnTo>
                    <a:pt x="21" y="162"/>
                  </a:lnTo>
                  <a:lnTo>
                    <a:pt x="25" y="164"/>
                  </a:lnTo>
                  <a:lnTo>
                    <a:pt x="25" y="165"/>
                  </a:lnTo>
                  <a:lnTo>
                    <a:pt x="25" y="166"/>
                  </a:lnTo>
                  <a:lnTo>
                    <a:pt x="24" y="168"/>
                  </a:lnTo>
                  <a:lnTo>
                    <a:pt x="22" y="169"/>
                  </a:lnTo>
                  <a:lnTo>
                    <a:pt x="24" y="171"/>
                  </a:lnTo>
                  <a:lnTo>
                    <a:pt x="25" y="171"/>
                  </a:lnTo>
                  <a:lnTo>
                    <a:pt x="28" y="172"/>
                  </a:lnTo>
                  <a:lnTo>
                    <a:pt x="30" y="176"/>
                  </a:lnTo>
                  <a:lnTo>
                    <a:pt x="31" y="177"/>
                  </a:lnTo>
                  <a:lnTo>
                    <a:pt x="33" y="177"/>
                  </a:lnTo>
                  <a:lnTo>
                    <a:pt x="36" y="175"/>
                  </a:lnTo>
                  <a:lnTo>
                    <a:pt x="39" y="174"/>
                  </a:lnTo>
                  <a:lnTo>
                    <a:pt x="42" y="172"/>
                  </a:lnTo>
                  <a:lnTo>
                    <a:pt x="42" y="171"/>
                  </a:lnTo>
                  <a:lnTo>
                    <a:pt x="40" y="172"/>
                  </a:lnTo>
                  <a:lnTo>
                    <a:pt x="34" y="174"/>
                  </a:lnTo>
                  <a:lnTo>
                    <a:pt x="33" y="175"/>
                  </a:lnTo>
                  <a:lnTo>
                    <a:pt x="32" y="175"/>
                  </a:lnTo>
                  <a:lnTo>
                    <a:pt x="30" y="172"/>
                  </a:lnTo>
                  <a:lnTo>
                    <a:pt x="26" y="170"/>
                  </a:lnTo>
                  <a:lnTo>
                    <a:pt x="25" y="169"/>
                  </a:lnTo>
                  <a:lnTo>
                    <a:pt x="27" y="168"/>
                  </a:lnTo>
                  <a:lnTo>
                    <a:pt x="28" y="165"/>
                  </a:lnTo>
                  <a:lnTo>
                    <a:pt x="27" y="163"/>
                  </a:lnTo>
                  <a:lnTo>
                    <a:pt x="22" y="157"/>
                  </a:lnTo>
                  <a:lnTo>
                    <a:pt x="20" y="152"/>
                  </a:lnTo>
                  <a:lnTo>
                    <a:pt x="20" y="150"/>
                  </a:lnTo>
                  <a:lnTo>
                    <a:pt x="19" y="148"/>
                  </a:lnTo>
                  <a:lnTo>
                    <a:pt x="20" y="147"/>
                  </a:lnTo>
                  <a:lnTo>
                    <a:pt x="19" y="144"/>
                  </a:lnTo>
                  <a:lnTo>
                    <a:pt x="19" y="139"/>
                  </a:lnTo>
                  <a:lnTo>
                    <a:pt x="20" y="138"/>
                  </a:lnTo>
                  <a:lnTo>
                    <a:pt x="24" y="136"/>
                  </a:lnTo>
                  <a:lnTo>
                    <a:pt x="37" y="130"/>
                  </a:lnTo>
                  <a:lnTo>
                    <a:pt x="40" y="128"/>
                  </a:lnTo>
                  <a:lnTo>
                    <a:pt x="42" y="129"/>
                  </a:lnTo>
                  <a:lnTo>
                    <a:pt x="44" y="129"/>
                  </a:lnTo>
                  <a:lnTo>
                    <a:pt x="44" y="130"/>
                  </a:lnTo>
                  <a:lnTo>
                    <a:pt x="44" y="133"/>
                  </a:lnTo>
                  <a:lnTo>
                    <a:pt x="44" y="134"/>
                  </a:lnTo>
                  <a:lnTo>
                    <a:pt x="46" y="132"/>
                  </a:lnTo>
                  <a:lnTo>
                    <a:pt x="48" y="133"/>
                  </a:lnTo>
                  <a:lnTo>
                    <a:pt x="50" y="132"/>
                  </a:lnTo>
                  <a:lnTo>
                    <a:pt x="50" y="133"/>
                  </a:lnTo>
                  <a:lnTo>
                    <a:pt x="52" y="130"/>
                  </a:lnTo>
                  <a:lnTo>
                    <a:pt x="54" y="129"/>
                  </a:lnTo>
                  <a:lnTo>
                    <a:pt x="50" y="128"/>
                  </a:lnTo>
                  <a:lnTo>
                    <a:pt x="50" y="127"/>
                  </a:lnTo>
                  <a:lnTo>
                    <a:pt x="55" y="127"/>
                  </a:lnTo>
                  <a:lnTo>
                    <a:pt x="57" y="124"/>
                  </a:lnTo>
                  <a:lnTo>
                    <a:pt x="60" y="124"/>
                  </a:lnTo>
                  <a:lnTo>
                    <a:pt x="61" y="123"/>
                  </a:lnTo>
                  <a:lnTo>
                    <a:pt x="55" y="121"/>
                  </a:lnTo>
                  <a:lnTo>
                    <a:pt x="54" y="121"/>
                  </a:lnTo>
                  <a:lnTo>
                    <a:pt x="54" y="116"/>
                  </a:lnTo>
                  <a:lnTo>
                    <a:pt x="55" y="115"/>
                  </a:lnTo>
                  <a:lnTo>
                    <a:pt x="56" y="111"/>
                  </a:lnTo>
                  <a:lnTo>
                    <a:pt x="61" y="106"/>
                  </a:lnTo>
                  <a:lnTo>
                    <a:pt x="62" y="108"/>
                  </a:lnTo>
                  <a:lnTo>
                    <a:pt x="66" y="109"/>
                  </a:lnTo>
                  <a:lnTo>
                    <a:pt x="67" y="108"/>
                  </a:lnTo>
                  <a:lnTo>
                    <a:pt x="67" y="105"/>
                  </a:lnTo>
                  <a:lnTo>
                    <a:pt x="66" y="104"/>
                  </a:lnTo>
                  <a:lnTo>
                    <a:pt x="67" y="103"/>
                  </a:lnTo>
                  <a:lnTo>
                    <a:pt x="68" y="100"/>
                  </a:lnTo>
                  <a:lnTo>
                    <a:pt x="67" y="96"/>
                  </a:lnTo>
                  <a:lnTo>
                    <a:pt x="68" y="93"/>
                  </a:lnTo>
                  <a:lnTo>
                    <a:pt x="66" y="88"/>
                  </a:lnTo>
                  <a:lnTo>
                    <a:pt x="64" y="86"/>
                  </a:lnTo>
                  <a:lnTo>
                    <a:pt x="63" y="86"/>
                  </a:lnTo>
                  <a:lnTo>
                    <a:pt x="63" y="88"/>
                  </a:lnTo>
                  <a:lnTo>
                    <a:pt x="66" y="93"/>
                  </a:lnTo>
                  <a:lnTo>
                    <a:pt x="66" y="103"/>
                  </a:lnTo>
                  <a:lnTo>
                    <a:pt x="64" y="104"/>
                  </a:lnTo>
                  <a:lnTo>
                    <a:pt x="56" y="105"/>
                  </a:lnTo>
                  <a:lnTo>
                    <a:pt x="54" y="106"/>
                  </a:lnTo>
                  <a:lnTo>
                    <a:pt x="54" y="110"/>
                  </a:lnTo>
                  <a:lnTo>
                    <a:pt x="52" y="111"/>
                  </a:lnTo>
                  <a:lnTo>
                    <a:pt x="52" y="110"/>
                  </a:lnTo>
                  <a:lnTo>
                    <a:pt x="49" y="111"/>
                  </a:lnTo>
                  <a:lnTo>
                    <a:pt x="48" y="110"/>
                  </a:lnTo>
                  <a:lnTo>
                    <a:pt x="46" y="109"/>
                  </a:lnTo>
                  <a:lnTo>
                    <a:pt x="48" y="106"/>
                  </a:lnTo>
                  <a:lnTo>
                    <a:pt x="46" y="103"/>
                  </a:lnTo>
                  <a:lnTo>
                    <a:pt x="45" y="102"/>
                  </a:lnTo>
                  <a:lnTo>
                    <a:pt x="46" y="100"/>
                  </a:lnTo>
                  <a:lnTo>
                    <a:pt x="48" y="97"/>
                  </a:lnTo>
                  <a:lnTo>
                    <a:pt x="43" y="93"/>
                  </a:lnTo>
                  <a:lnTo>
                    <a:pt x="42" y="92"/>
                  </a:lnTo>
                  <a:lnTo>
                    <a:pt x="42" y="91"/>
                  </a:lnTo>
                  <a:lnTo>
                    <a:pt x="46" y="87"/>
                  </a:lnTo>
                  <a:lnTo>
                    <a:pt x="46" y="85"/>
                  </a:lnTo>
                  <a:lnTo>
                    <a:pt x="50" y="82"/>
                  </a:lnTo>
                  <a:lnTo>
                    <a:pt x="51" y="79"/>
                  </a:lnTo>
                  <a:lnTo>
                    <a:pt x="55" y="75"/>
                  </a:lnTo>
                  <a:lnTo>
                    <a:pt x="55" y="73"/>
                  </a:lnTo>
                  <a:lnTo>
                    <a:pt x="58" y="72"/>
                  </a:lnTo>
                  <a:lnTo>
                    <a:pt x="60" y="70"/>
                  </a:lnTo>
                  <a:lnTo>
                    <a:pt x="64" y="70"/>
                  </a:lnTo>
                  <a:lnTo>
                    <a:pt x="73" y="64"/>
                  </a:lnTo>
                  <a:lnTo>
                    <a:pt x="74" y="61"/>
                  </a:lnTo>
                  <a:lnTo>
                    <a:pt x="73" y="57"/>
                  </a:lnTo>
                  <a:lnTo>
                    <a:pt x="75" y="56"/>
                  </a:lnTo>
                  <a:lnTo>
                    <a:pt x="76" y="50"/>
                  </a:lnTo>
                  <a:lnTo>
                    <a:pt x="79" y="49"/>
                  </a:lnTo>
                  <a:lnTo>
                    <a:pt x="80" y="48"/>
                  </a:lnTo>
                  <a:lnTo>
                    <a:pt x="80" y="46"/>
                  </a:lnTo>
                  <a:lnTo>
                    <a:pt x="78" y="48"/>
                  </a:lnTo>
                  <a:lnTo>
                    <a:pt x="76" y="46"/>
                  </a:lnTo>
                  <a:lnTo>
                    <a:pt x="76" y="44"/>
                  </a:lnTo>
                  <a:lnTo>
                    <a:pt x="78" y="43"/>
                  </a:lnTo>
                  <a:lnTo>
                    <a:pt x="78" y="42"/>
                  </a:lnTo>
                  <a:lnTo>
                    <a:pt x="76" y="42"/>
                  </a:lnTo>
                  <a:lnTo>
                    <a:pt x="75" y="43"/>
                  </a:lnTo>
                  <a:lnTo>
                    <a:pt x="75" y="44"/>
                  </a:lnTo>
                  <a:lnTo>
                    <a:pt x="74" y="45"/>
                  </a:lnTo>
                  <a:lnTo>
                    <a:pt x="70" y="39"/>
                  </a:lnTo>
                  <a:lnTo>
                    <a:pt x="69" y="33"/>
                  </a:lnTo>
                  <a:lnTo>
                    <a:pt x="68" y="33"/>
                  </a:lnTo>
                  <a:lnTo>
                    <a:pt x="66" y="27"/>
                  </a:lnTo>
                  <a:lnTo>
                    <a:pt x="66" y="26"/>
                  </a:lnTo>
                  <a:lnTo>
                    <a:pt x="63" y="25"/>
                  </a:lnTo>
                  <a:lnTo>
                    <a:pt x="72" y="24"/>
                  </a:lnTo>
                  <a:lnTo>
                    <a:pt x="75" y="20"/>
                  </a:lnTo>
                  <a:lnTo>
                    <a:pt x="78" y="15"/>
                  </a:lnTo>
                  <a:lnTo>
                    <a:pt x="80" y="15"/>
                  </a:lnTo>
                  <a:lnTo>
                    <a:pt x="98" y="24"/>
                  </a:lnTo>
                  <a:lnTo>
                    <a:pt x="99" y="27"/>
                  </a:lnTo>
                  <a:lnTo>
                    <a:pt x="100" y="28"/>
                  </a:lnTo>
                  <a:lnTo>
                    <a:pt x="115" y="31"/>
                  </a:lnTo>
                  <a:lnTo>
                    <a:pt x="118" y="2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5" name="Freeform 1094"/>
            <p:cNvSpPr>
              <a:spLocks noChangeAspect="1"/>
            </p:cNvSpPr>
            <p:nvPr/>
          </p:nvSpPr>
          <p:spPr bwMode="auto">
            <a:xfrm>
              <a:off x="2801" y="2616"/>
              <a:ext cx="70" cy="89"/>
            </a:xfrm>
            <a:custGeom>
              <a:avLst/>
              <a:gdLst>
                <a:gd name="T0" fmla="*/ 1 w 140"/>
                <a:gd name="T1" fmla="*/ 0 h 179"/>
                <a:gd name="T2" fmla="*/ 1 w 140"/>
                <a:gd name="T3" fmla="*/ 0 h 179"/>
                <a:gd name="T4" fmla="*/ 1 w 140"/>
                <a:gd name="T5" fmla="*/ 0 h 179"/>
                <a:gd name="T6" fmla="*/ 1 w 140"/>
                <a:gd name="T7" fmla="*/ 0 h 179"/>
                <a:gd name="T8" fmla="*/ 1 w 140"/>
                <a:gd name="T9" fmla="*/ 0 h 179"/>
                <a:gd name="T10" fmla="*/ 1 w 140"/>
                <a:gd name="T11" fmla="*/ 0 h 179"/>
                <a:gd name="T12" fmla="*/ 1 w 140"/>
                <a:gd name="T13" fmla="*/ 0 h 179"/>
                <a:gd name="T14" fmla="*/ 1 w 140"/>
                <a:gd name="T15" fmla="*/ 0 h 179"/>
                <a:gd name="T16" fmla="*/ 1 w 140"/>
                <a:gd name="T17" fmla="*/ 0 h 179"/>
                <a:gd name="T18" fmla="*/ 1 w 140"/>
                <a:gd name="T19" fmla="*/ 0 h 179"/>
                <a:gd name="T20" fmla="*/ 1 w 140"/>
                <a:gd name="T21" fmla="*/ 0 h 179"/>
                <a:gd name="T22" fmla="*/ 1 w 140"/>
                <a:gd name="T23" fmla="*/ 0 h 179"/>
                <a:gd name="T24" fmla="*/ 1 w 140"/>
                <a:gd name="T25" fmla="*/ 0 h 179"/>
                <a:gd name="T26" fmla="*/ 1 w 140"/>
                <a:gd name="T27" fmla="*/ 0 h 179"/>
                <a:gd name="T28" fmla="*/ 1 w 140"/>
                <a:gd name="T29" fmla="*/ 0 h 179"/>
                <a:gd name="T30" fmla="*/ 1 w 140"/>
                <a:gd name="T31" fmla="*/ 0 h 179"/>
                <a:gd name="T32" fmla="*/ 1 w 140"/>
                <a:gd name="T33" fmla="*/ 0 h 179"/>
                <a:gd name="T34" fmla="*/ 1 w 140"/>
                <a:gd name="T35" fmla="*/ 0 h 179"/>
                <a:gd name="T36" fmla="*/ 1 w 140"/>
                <a:gd name="T37" fmla="*/ 0 h 179"/>
                <a:gd name="T38" fmla="*/ 1 w 140"/>
                <a:gd name="T39" fmla="*/ 0 h 179"/>
                <a:gd name="T40" fmla="*/ 1 w 140"/>
                <a:gd name="T41" fmla="*/ 0 h 179"/>
                <a:gd name="T42" fmla="*/ 1 w 140"/>
                <a:gd name="T43" fmla="*/ 0 h 179"/>
                <a:gd name="T44" fmla="*/ 1 w 140"/>
                <a:gd name="T45" fmla="*/ 0 h 179"/>
                <a:gd name="T46" fmla="*/ 1 w 140"/>
                <a:gd name="T47" fmla="*/ 0 h 179"/>
                <a:gd name="T48" fmla="*/ 1 w 140"/>
                <a:gd name="T49" fmla="*/ 0 h 179"/>
                <a:gd name="T50" fmla="*/ 1 w 140"/>
                <a:gd name="T51" fmla="*/ 0 h 179"/>
                <a:gd name="T52" fmla="*/ 1 w 140"/>
                <a:gd name="T53" fmla="*/ 0 h 179"/>
                <a:gd name="T54" fmla="*/ 1 w 140"/>
                <a:gd name="T55" fmla="*/ 0 h 179"/>
                <a:gd name="T56" fmla="*/ 1 w 140"/>
                <a:gd name="T57" fmla="*/ 0 h 179"/>
                <a:gd name="T58" fmla="*/ 1 w 140"/>
                <a:gd name="T59" fmla="*/ 0 h 179"/>
                <a:gd name="T60" fmla="*/ 1 w 140"/>
                <a:gd name="T61" fmla="*/ 0 h 179"/>
                <a:gd name="T62" fmla="*/ 1 w 140"/>
                <a:gd name="T63" fmla="*/ 0 h 179"/>
                <a:gd name="T64" fmla="*/ 1 w 140"/>
                <a:gd name="T65" fmla="*/ 0 h 179"/>
                <a:gd name="T66" fmla="*/ 1 w 140"/>
                <a:gd name="T67" fmla="*/ 0 h 179"/>
                <a:gd name="T68" fmla="*/ 1 w 140"/>
                <a:gd name="T69" fmla="*/ 0 h 179"/>
                <a:gd name="T70" fmla="*/ 1 w 140"/>
                <a:gd name="T71" fmla="*/ 0 h 179"/>
                <a:gd name="T72" fmla="*/ 0 w 140"/>
                <a:gd name="T73" fmla="*/ 0 h 179"/>
                <a:gd name="T74" fmla="*/ 1 w 140"/>
                <a:gd name="T75" fmla="*/ 0 h 179"/>
                <a:gd name="T76" fmla="*/ 1 w 140"/>
                <a:gd name="T77" fmla="*/ 0 h 179"/>
                <a:gd name="T78" fmla="*/ 1 w 140"/>
                <a:gd name="T79" fmla="*/ 0 h 179"/>
                <a:gd name="T80" fmla="*/ 1 w 140"/>
                <a:gd name="T81" fmla="*/ 0 h 179"/>
                <a:gd name="T82" fmla="*/ 1 w 140"/>
                <a:gd name="T83" fmla="*/ 0 h 179"/>
                <a:gd name="T84" fmla="*/ 1 w 140"/>
                <a:gd name="T85" fmla="*/ 0 h 1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 h="179">
                  <a:moveTo>
                    <a:pt x="45" y="0"/>
                  </a:moveTo>
                  <a:lnTo>
                    <a:pt x="48" y="6"/>
                  </a:lnTo>
                  <a:lnTo>
                    <a:pt x="48" y="11"/>
                  </a:lnTo>
                  <a:lnTo>
                    <a:pt x="50" y="13"/>
                  </a:lnTo>
                  <a:lnTo>
                    <a:pt x="50" y="16"/>
                  </a:lnTo>
                  <a:lnTo>
                    <a:pt x="50" y="18"/>
                  </a:lnTo>
                  <a:lnTo>
                    <a:pt x="50" y="23"/>
                  </a:lnTo>
                  <a:lnTo>
                    <a:pt x="48" y="25"/>
                  </a:lnTo>
                  <a:lnTo>
                    <a:pt x="39" y="37"/>
                  </a:lnTo>
                  <a:lnTo>
                    <a:pt x="34" y="35"/>
                  </a:lnTo>
                  <a:lnTo>
                    <a:pt x="34" y="36"/>
                  </a:lnTo>
                  <a:lnTo>
                    <a:pt x="34" y="37"/>
                  </a:lnTo>
                  <a:lnTo>
                    <a:pt x="33" y="42"/>
                  </a:lnTo>
                  <a:lnTo>
                    <a:pt x="27" y="47"/>
                  </a:lnTo>
                  <a:lnTo>
                    <a:pt x="26" y="54"/>
                  </a:lnTo>
                  <a:lnTo>
                    <a:pt x="26" y="56"/>
                  </a:lnTo>
                  <a:lnTo>
                    <a:pt x="25" y="62"/>
                  </a:lnTo>
                  <a:lnTo>
                    <a:pt x="22" y="65"/>
                  </a:lnTo>
                  <a:lnTo>
                    <a:pt x="20" y="74"/>
                  </a:lnTo>
                  <a:lnTo>
                    <a:pt x="20" y="76"/>
                  </a:lnTo>
                  <a:lnTo>
                    <a:pt x="21" y="76"/>
                  </a:lnTo>
                  <a:lnTo>
                    <a:pt x="24" y="78"/>
                  </a:lnTo>
                  <a:lnTo>
                    <a:pt x="26" y="80"/>
                  </a:lnTo>
                  <a:lnTo>
                    <a:pt x="28" y="80"/>
                  </a:lnTo>
                  <a:lnTo>
                    <a:pt x="34" y="86"/>
                  </a:lnTo>
                  <a:lnTo>
                    <a:pt x="37" y="89"/>
                  </a:lnTo>
                  <a:lnTo>
                    <a:pt x="39" y="85"/>
                  </a:lnTo>
                  <a:lnTo>
                    <a:pt x="44" y="86"/>
                  </a:lnTo>
                  <a:lnTo>
                    <a:pt x="40" y="74"/>
                  </a:lnTo>
                  <a:lnTo>
                    <a:pt x="44" y="73"/>
                  </a:lnTo>
                  <a:lnTo>
                    <a:pt x="56" y="83"/>
                  </a:lnTo>
                  <a:lnTo>
                    <a:pt x="67" y="89"/>
                  </a:lnTo>
                  <a:lnTo>
                    <a:pt x="78" y="92"/>
                  </a:lnTo>
                  <a:lnTo>
                    <a:pt x="81" y="100"/>
                  </a:lnTo>
                  <a:lnTo>
                    <a:pt x="84" y="96"/>
                  </a:lnTo>
                  <a:lnTo>
                    <a:pt x="82" y="91"/>
                  </a:lnTo>
                  <a:lnTo>
                    <a:pt x="86" y="86"/>
                  </a:lnTo>
                  <a:lnTo>
                    <a:pt x="90" y="85"/>
                  </a:lnTo>
                  <a:lnTo>
                    <a:pt x="92" y="82"/>
                  </a:lnTo>
                  <a:lnTo>
                    <a:pt x="99" y="89"/>
                  </a:lnTo>
                  <a:lnTo>
                    <a:pt x="105" y="94"/>
                  </a:lnTo>
                  <a:lnTo>
                    <a:pt x="108" y="92"/>
                  </a:lnTo>
                  <a:lnTo>
                    <a:pt x="111" y="96"/>
                  </a:lnTo>
                  <a:lnTo>
                    <a:pt x="120" y="100"/>
                  </a:lnTo>
                  <a:lnTo>
                    <a:pt x="122" y="100"/>
                  </a:lnTo>
                  <a:lnTo>
                    <a:pt x="126" y="102"/>
                  </a:lnTo>
                  <a:lnTo>
                    <a:pt x="127" y="106"/>
                  </a:lnTo>
                  <a:lnTo>
                    <a:pt x="129" y="106"/>
                  </a:lnTo>
                  <a:lnTo>
                    <a:pt x="134" y="106"/>
                  </a:lnTo>
                  <a:lnTo>
                    <a:pt x="138" y="110"/>
                  </a:lnTo>
                  <a:lnTo>
                    <a:pt x="138" y="114"/>
                  </a:lnTo>
                  <a:lnTo>
                    <a:pt x="140" y="118"/>
                  </a:lnTo>
                  <a:lnTo>
                    <a:pt x="140" y="124"/>
                  </a:lnTo>
                  <a:lnTo>
                    <a:pt x="138" y="121"/>
                  </a:lnTo>
                  <a:lnTo>
                    <a:pt x="133" y="126"/>
                  </a:lnTo>
                  <a:lnTo>
                    <a:pt x="129" y="126"/>
                  </a:lnTo>
                  <a:lnTo>
                    <a:pt x="127" y="125"/>
                  </a:lnTo>
                  <a:lnTo>
                    <a:pt x="126" y="125"/>
                  </a:lnTo>
                  <a:lnTo>
                    <a:pt x="124" y="124"/>
                  </a:lnTo>
                  <a:lnTo>
                    <a:pt x="122" y="122"/>
                  </a:lnTo>
                  <a:lnTo>
                    <a:pt x="121" y="122"/>
                  </a:lnTo>
                  <a:lnTo>
                    <a:pt x="120" y="124"/>
                  </a:lnTo>
                  <a:lnTo>
                    <a:pt x="120" y="127"/>
                  </a:lnTo>
                  <a:lnTo>
                    <a:pt x="120" y="130"/>
                  </a:lnTo>
                  <a:lnTo>
                    <a:pt x="122" y="131"/>
                  </a:lnTo>
                  <a:lnTo>
                    <a:pt x="122" y="136"/>
                  </a:lnTo>
                  <a:lnTo>
                    <a:pt x="120" y="139"/>
                  </a:lnTo>
                  <a:lnTo>
                    <a:pt x="122" y="145"/>
                  </a:lnTo>
                  <a:lnTo>
                    <a:pt x="118" y="154"/>
                  </a:lnTo>
                  <a:lnTo>
                    <a:pt x="114" y="152"/>
                  </a:lnTo>
                  <a:lnTo>
                    <a:pt x="108" y="152"/>
                  </a:lnTo>
                  <a:lnTo>
                    <a:pt x="106" y="150"/>
                  </a:lnTo>
                  <a:lnTo>
                    <a:pt x="99" y="148"/>
                  </a:lnTo>
                  <a:lnTo>
                    <a:pt x="99" y="152"/>
                  </a:lnTo>
                  <a:lnTo>
                    <a:pt x="94" y="154"/>
                  </a:lnTo>
                  <a:lnTo>
                    <a:pt x="91" y="155"/>
                  </a:lnTo>
                  <a:lnTo>
                    <a:pt x="90" y="160"/>
                  </a:lnTo>
                  <a:lnTo>
                    <a:pt x="87" y="162"/>
                  </a:lnTo>
                  <a:lnTo>
                    <a:pt x="90" y="168"/>
                  </a:lnTo>
                  <a:lnTo>
                    <a:pt x="87" y="169"/>
                  </a:lnTo>
                  <a:lnTo>
                    <a:pt x="86" y="172"/>
                  </a:lnTo>
                  <a:lnTo>
                    <a:pt x="81" y="170"/>
                  </a:lnTo>
                  <a:lnTo>
                    <a:pt x="76" y="176"/>
                  </a:lnTo>
                  <a:lnTo>
                    <a:pt x="74" y="175"/>
                  </a:lnTo>
                  <a:lnTo>
                    <a:pt x="72" y="176"/>
                  </a:lnTo>
                  <a:lnTo>
                    <a:pt x="70" y="179"/>
                  </a:lnTo>
                  <a:lnTo>
                    <a:pt x="62" y="178"/>
                  </a:lnTo>
                  <a:lnTo>
                    <a:pt x="55" y="173"/>
                  </a:lnTo>
                  <a:lnTo>
                    <a:pt x="48" y="163"/>
                  </a:lnTo>
                  <a:lnTo>
                    <a:pt x="38" y="156"/>
                  </a:lnTo>
                  <a:lnTo>
                    <a:pt x="36" y="156"/>
                  </a:lnTo>
                  <a:lnTo>
                    <a:pt x="30" y="150"/>
                  </a:lnTo>
                  <a:lnTo>
                    <a:pt x="25" y="134"/>
                  </a:lnTo>
                  <a:lnTo>
                    <a:pt x="24" y="124"/>
                  </a:lnTo>
                  <a:lnTo>
                    <a:pt x="22" y="121"/>
                  </a:lnTo>
                  <a:lnTo>
                    <a:pt x="20" y="120"/>
                  </a:lnTo>
                  <a:lnTo>
                    <a:pt x="20" y="118"/>
                  </a:lnTo>
                  <a:lnTo>
                    <a:pt x="19" y="118"/>
                  </a:lnTo>
                  <a:lnTo>
                    <a:pt x="15" y="110"/>
                  </a:lnTo>
                  <a:lnTo>
                    <a:pt x="16" y="110"/>
                  </a:lnTo>
                  <a:lnTo>
                    <a:pt x="21" y="113"/>
                  </a:lnTo>
                  <a:lnTo>
                    <a:pt x="20" y="110"/>
                  </a:lnTo>
                  <a:lnTo>
                    <a:pt x="19" y="109"/>
                  </a:lnTo>
                  <a:lnTo>
                    <a:pt x="13" y="100"/>
                  </a:lnTo>
                  <a:lnTo>
                    <a:pt x="10" y="92"/>
                  </a:lnTo>
                  <a:lnTo>
                    <a:pt x="10" y="82"/>
                  </a:lnTo>
                  <a:lnTo>
                    <a:pt x="9" y="82"/>
                  </a:lnTo>
                  <a:lnTo>
                    <a:pt x="7" y="82"/>
                  </a:lnTo>
                  <a:lnTo>
                    <a:pt x="4" y="77"/>
                  </a:lnTo>
                  <a:lnTo>
                    <a:pt x="1" y="74"/>
                  </a:lnTo>
                  <a:lnTo>
                    <a:pt x="0" y="72"/>
                  </a:lnTo>
                  <a:lnTo>
                    <a:pt x="0" y="67"/>
                  </a:lnTo>
                  <a:lnTo>
                    <a:pt x="2" y="59"/>
                  </a:lnTo>
                  <a:lnTo>
                    <a:pt x="6" y="52"/>
                  </a:lnTo>
                  <a:lnTo>
                    <a:pt x="13" y="42"/>
                  </a:lnTo>
                  <a:lnTo>
                    <a:pt x="16" y="35"/>
                  </a:lnTo>
                  <a:lnTo>
                    <a:pt x="19" y="26"/>
                  </a:lnTo>
                  <a:lnTo>
                    <a:pt x="20" y="24"/>
                  </a:lnTo>
                  <a:lnTo>
                    <a:pt x="21" y="25"/>
                  </a:lnTo>
                  <a:lnTo>
                    <a:pt x="22" y="24"/>
                  </a:lnTo>
                  <a:lnTo>
                    <a:pt x="26" y="22"/>
                  </a:lnTo>
                  <a:lnTo>
                    <a:pt x="33" y="11"/>
                  </a:lnTo>
                  <a:lnTo>
                    <a:pt x="36" y="8"/>
                  </a:lnTo>
                  <a:lnTo>
                    <a:pt x="38" y="5"/>
                  </a:lnTo>
                  <a:lnTo>
                    <a:pt x="38" y="1"/>
                  </a:lnTo>
                  <a:lnTo>
                    <a:pt x="39" y="1"/>
                  </a:lnTo>
                  <a:lnTo>
                    <a:pt x="40" y="1"/>
                  </a:lnTo>
                  <a:lnTo>
                    <a:pt x="42" y="4"/>
                  </a:lnTo>
                  <a:lnTo>
                    <a:pt x="4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6" name="Freeform 1095"/>
            <p:cNvSpPr>
              <a:spLocks noChangeAspect="1"/>
            </p:cNvSpPr>
            <p:nvPr/>
          </p:nvSpPr>
          <p:spPr bwMode="auto">
            <a:xfrm>
              <a:off x="2785" y="2677"/>
              <a:ext cx="36" cy="34"/>
            </a:xfrm>
            <a:custGeom>
              <a:avLst/>
              <a:gdLst>
                <a:gd name="T0" fmla="*/ 1 w 71"/>
                <a:gd name="T1" fmla="*/ 1 h 68"/>
                <a:gd name="T2" fmla="*/ 1 w 71"/>
                <a:gd name="T3" fmla="*/ 1 h 68"/>
                <a:gd name="T4" fmla="*/ 1 w 71"/>
                <a:gd name="T5" fmla="*/ 1 h 68"/>
                <a:gd name="T6" fmla="*/ 1 w 71"/>
                <a:gd name="T7" fmla="*/ 1 h 68"/>
                <a:gd name="T8" fmla="*/ 1 w 71"/>
                <a:gd name="T9" fmla="*/ 1 h 68"/>
                <a:gd name="T10" fmla="*/ 1 w 71"/>
                <a:gd name="T11" fmla="*/ 1 h 68"/>
                <a:gd name="T12" fmla="*/ 1 w 71"/>
                <a:gd name="T13" fmla="*/ 1 h 68"/>
                <a:gd name="T14" fmla="*/ 1 w 71"/>
                <a:gd name="T15" fmla="*/ 1 h 68"/>
                <a:gd name="T16" fmla="*/ 1 w 71"/>
                <a:gd name="T17" fmla="*/ 1 h 68"/>
                <a:gd name="T18" fmla="*/ 1 w 71"/>
                <a:gd name="T19" fmla="*/ 1 h 68"/>
                <a:gd name="T20" fmla="*/ 1 w 71"/>
                <a:gd name="T21" fmla="*/ 1 h 68"/>
                <a:gd name="T22" fmla="*/ 1 w 71"/>
                <a:gd name="T23" fmla="*/ 1 h 68"/>
                <a:gd name="T24" fmla="*/ 1 w 71"/>
                <a:gd name="T25" fmla="*/ 1 h 68"/>
                <a:gd name="T26" fmla="*/ 1 w 71"/>
                <a:gd name="T27" fmla="*/ 1 h 68"/>
                <a:gd name="T28" fmla="*/ 1 w 71"/>
                <a:gd name="T29" fmla="*/ 1 h 68"/>
                <a:gd name="T30" fmla="*/ 1 w 71"/>
                <a:gd name="T31" fmla="*/ 1 h 68"/>
                <a:gd name="T32" fmla="*/ 1 w 71"/>
                <a:gd name="T33" fmla="*/ 1 h 68"/>
                <a:gd name="T34" fmla="*/ 1 w 71"/>
                <a:gd name="T35" fmla="*/ 1 h 68"/>
                <a:gd name="T36" fmla="*/ 1 w 71"/>
                <a:gd name="T37" fmla="*/ 1 h 68"/>
                <a:gd name="T38" fmla="*/ 1 w 71"/>
                <a:gd name="T39" fmla="*/ 1 h 68"/>
                <a:gd name="T40" fmla="*/ 1 w 71"/>
                <a:gd name="T41" fmla="*/ 1 h 68"/>
                <a:gd name="T42" fmla="*/ 1 w 71"/>
                <a:gd name="T43" fmla="*/ 1 h 68"/>
                <a:gd name="T44" fmla="*/ 1 w 71"/>
                <a:gd name="T45" fmla="*/ 1 h 68"/>
                <a:gd name="T46" fmla="*/ 0 w 71"/>
                <a:gd name="T47" fmla="*/ 1 h 68"/>
                <a:gd name="T48" fmla="*/ 1 w 71"/>
                <a:gd name="T49" fmla="*/ 1 h 68"/>
                <a:gd name="T50" fmla="*/ 1 w 71"/>
                <a:gd name="T51" fmla="*/ 1 h 68"/>
                <a:gd name="T52" fmla="*/ 1 w 71"/>
                <a:gd name="T53" fmla="*/ 1 h 68"/>
                <a:gd name="T54" fmla="*/ 1 w 71"/>
                <a:gd name="T55" fmla="*/ 1 h 68"/>
                <a:gd name="T56" fmla="*/ 1 w 71"/>
                <a:gd name="T57" fmla="*/ 1 h 68"/>
                <a:gd name="T58" fmla="*/ 1 w 71"/>
                <a:gd name="T59" fmla="*/ 1 h 68"/>
                <a:gd name="T60" fmla="*/ 1 w 71"/>
                <a:gd name="T61" fmla="*/ 1 h 68"/>
                <a:gd name="T62" fmla="*/ 1 w 71"/>
                <a:gd name="T63" fmla="*/ 1 h 68"/>
                <a:gd name="T64" fmla="*/ 1 w 71"/>
                <a:gd name="T65" fmla="*/ 0 h 68"/>
                <a:gd name="T66" fmla="*/ 1 w 71"/>
                <a:gd name="T67" fmla="*/ 1 h 68"/>
                <a:gd name="T68" fmla="*/ 1 w 71"/>
                <a:gd name="T69" fmla="*/ 1 h 68"/>
                <a:gd name="T70" fmla="*/ 1 w 71"/>
                <a:gd name="T71" fmla="*/ 1 h 68"/>
                <a:gd name="T72" fmla="*/ 1 w 71"/>
                <a:gd name="T73" fmla="*/ 1 h 68"/>
                <a:gd name="T74" fmla="*/ 1 w 71"/>
                <a:gd name="T75" fmla="*/ 1 h 68"/>
                <a:gd name="T76" fmla="*/ 1 w 71"/>
                <a:gd name="T77" fmla="*/ 1 h 68"/>
                <a:gd name="T78" fmla="*/ 1 w 71"/>
                <a:gd name="T79" fmla="*/ 1 h 68"/>
                <a:gd name="T80" fmla="*/ 1 w 71"/>
                <a:gd name="T81" fmla="*/ 1 h 68"/>
                <a:gd name="T82" fmla="*/ 1 w 71"/>
                <a:gd name="T83" fmla="*/ 1 h 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1" h="68">
                  <a:moveTo>
                    <a:pt x="71" y="59"/>
                  </a:moveTo>
                  <a:lnTo>
                    <a:pt x="69" y="68"/>
                  </a:lnTo>
                  <a:lnTo>
                    <a:pt x="66" y="65"/>
                  </a:lnTo>
                  <a:lnTo>
                    <a:pt x="63" y="65"/>
                  </a:lnTo>
                  <a:lnTo>
                    <a:pt x="59" y="65"/>
                  </a:lnTo>
                  <a:lnTo>
                    <a:pt x="58" y="63"/>
                  </a:lnTo>
                  <a:lnTo>
                    <a:pt x="57" y="62"/>
                  </a:lnTo>
                  <a:lnTo>
                    <a:pt x="54" y="66"/>
                  </a:lnTo>
                  <a:lnTo>
                    <a:pt x="50" y="66"/>
                  </a:lnTo>
                  <a:lnTo>
                    <a:pt x="45" y="62"/>
                  </a:lnTo>
                  <a:lnTo>
                    <a:pt x="41" y="62"/>
                  </a:lnTo>
                  <a:lnTo>
                    <a:pt x="36" y="57"/>
                  </a:lnTo>
                  <a:lnTo>
                    <a:pt x="26" y="68"/>
                  </a:lnTo>
                  <a:lnTo>
                    <a:pt x="23" y="62"/>
                  </a:lnTo>
                  <a:lnTo>
                    <a:pt x="22" y="57"/>
                  </a:lnTo>
                  <a:lnTo>
                    <a:pt x="23" y="54"/>
                  </a:lnTo>
                  <a:lnTo>
                    <a:pt x="16" y="46"/>
                  </a:lnTo>
                  <a:lnTo>
                    <a:pt x="11" y="42"/>
                  </a:lnTo>
                  <a:lnTo>
                    <a:pt x="9" y="38"/>
                  </a:lnTo>
                  <a:lnTo>
                    <a:pt x="8" y="36"/>
                  </a:lnTo>
                  <a:lnTo>
                    <a:pt x="5" y="34"/>
                  </a:lnTo>
                  <a:lnTo>
                    <a:pt x="4" y="32"/>
                  </a:lnTo>
                  <a:lnTo>
                    <a:pt x="2" y="29"/>
                  </a:lnTo>
                  <a:lnTo>
                    <a:pt x="0" y="23"/>
                  </a:lnTo>
                  <a:lnTo>
                    <a:pt x="3" y="22"/>
                  </a:lnTo>
                  <a:lnTo>
                    <a:pt x="4" y="20"/>
                  </a:lnTo>
                  <a:lnTo>
                    <a:pt x="6" y="18"/>
                  </a:lnTo>
                  <a:lnTo>
                    <a:pt x="9" y="20"/>
                  </a:lnTo>
                  <a:lnTo>
                    <a:pt x="18" y="14"/>
                  </a:lnTo>
                  <a:lnTo>
                    <a:pt x="30" y="10"/>
                  </a:lnTo>
                  <a:lnTo>
                    <a:pt x="38" y="4"/>
                  </a:lnTo>
                  <a:lnTo>
                    <a:pt x="42" y="3"/>
                  </a:lnTo>
                  <a:lnTo>
                    <a:pt x="46" y="0"/>
                  </a:lnTo>
                  <a:lnTo>
                    <a:pt x="50" y="10"/>
                  </a:lnTo>
                  <a:lnTo>
                    <a:pt x="54" y="16"/>
                  </a:lnTo>
                  <a:lnTo>
                    <a:pt x="54" y="20"/>
                  </a:lnTo>
                  <a:lnTo>
                    <a:pt x="56" y="21"/>
                  </a:lnTo>
                  <a:lnTo>
                    <a:pt x="56" y="29"/>
                  </a:lnTo>
                  <a:lnTo>
                    <a:pt x="59" y="39"/>
                  </a:lnTo>
                  <a:lnTo>
                    <a:pt x="63" y="41"/>
                  </a:lnTo>
                  <a:lnTo>
                    <a:pt x="70" y="58"/>
                  </a:lnTo>
                  <a:lnTo>
                    <a:pt x="71" y="5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7" name="Freeform 1096"/>
            <p:cNvSpPr>
              <a:spLocks noChangeAspect="1"/>
            </p:cNvSpPr>
            <p:nvPr/>
          </p:nvSpPr>
          <p:spPr bwMode="auto">
            <a:xfrm>
              <a:off x="2771" y="2785"/>
              <a:ext cx="147" cy="163"/>
            </a:xfrm>
            <a:custGeom>
              <a:avLst/>
              <a:gdLst>
                <a:gd name="T0" fmla="*/ 1 w 294"/>
                <a:gd name="T1" fmla="*/ 0 h 327"/>
                <a:gd name="T2" fmla="*/ 1 w 294"/>
                <a:gd name="T3" fmla="*/ 0 h 327"/>
                <a:gd name="T4" fmla="*/ 1 w 294"/>
                <a:gd name="T5" fmla="*/ 0 h 327"/>
                <a:gd name="T6" fmla="*/ 1 w 294"/>
                <a:gd name="T7" fmla="*/ 0 h 327"/>
                <a:gd name="T8" fmla="*/ 1 w 294"/>
                <a:gd name="T9" fmla="*/ 0 h 327"/>
                <a:gd name="T10" fmla="*/ 1 w 294"/>
                <a:gd name="T11" fmla="*/ 0 h 327"/>
                <a:gd name="T12" fmla="*/ 1 w 294"/>
                <a:gd name="T13" fmla="*/ 0 h 327"/>
                <a:gd name="T14" fmla="*/ 1 w 294"/>
                <a:gd name="T15" fmla="*/ 0 h 327"/>
                <a:gd name="T16" fmla="*/ 1 w 294"/>
                <a:gd name="T17" fmla="*/ 0 h 327"/>
                <a:gd name="T18" fmla="*/ 1 w 294"/>
                <a:gd name="T19" fmla="*/ 0 h 327"/>
                <a:gd name="T20" fmla="*/ 1 w 294"/>
                <a:gd name="T21" fmla="*/ 0 h 327"/>
                <a:gd name="T22" fmla="*/ 1 w 294"/>
                <a:gd name="T23" fmla="*/ 0 h 327"/>
                <a:gd name="T24" fmla="*/ 1 w 294"/>
                <a:gd name="T25" fmla="*/ 0 h 327"/>
                <a:gd name="T26" fmla="*/ 1 w 294"/>
                <a:gd name="T27" fmla="*/ 0 h 327"/>
                <a:gd name="T28" fmla="*/ 1 w 294"/>
                <a:gd name="T29" fmla="*/ 0 h 327"/>
                <a:gd name="T30" fmla="*/ 1 w 294"/>
                <a:gd name="T31" fmla="*/ 0 h 327"/>
                <a:gd name="T32" fmla="*/ 1 w 294"/>
                <a:gd name="T33" fmla="*/ 0 h 327"/>
                <a:gd name="T34" fmla="*/ 1 w 294"/>
                <a:gd name="T35" fmla="*/ 0 h 327"/>
                <a:gd name="T36" fmla="*/ 1 w 294"/>
                <a:gd name="T37" fmla="*/ 0 h 327"/>
                <a:gd name="T38" fmla="*/ 1 w 294"/>
                <a:gd name="T39" fmla="*/ 0 h 327"/>
                <a:gd name="T40" fmla="*/ 1 w 294"/>
                <a:gd name="T41" fmla="*/ 0 h 327"/>
                <a:gd name="T42" fmla="*/ 1 w 294"/>
                <a:gd name="T43" fmla="*/ 0 h 327"/>
                <a:gd name="T44" fmla="*/ 1 w 294"/>
                <a:gd name="T45" fmla="*/ 0 h 327"/>
                <a:gd name="T46" fmla="*/ 1 w 294"/>
                <a:gd name="T47" fmla="*/ 0 h 327"/>
                <a:gd name="T48" fmla="*/ 1 w 294"/>
                <a:gd name="T49" fmla="*/ 0 h 327"/>
                <a:gd name="T50" fmla="*/ 1 w 294"/>
                <a:gd name="T51" fmla="*/ 0 h 327"/>
                <a:gd name="T52" fmla="*/ 1 w 294"/>
                <a:gd name="T53" fmla="*/ 0 h 327"/>
                <a:gd name="T54" fmla="*/ 1 w 294"/>
                <a:gd name="T55" fmla="*/ 0 h 327"/>
                <a:gd name="T56" fmla="*/ 1 w 294"/>
                <a:gd name="T57" fmla="*/ 0 h 327"/>
                <a:gd name="T58" fmla="*/ 1 w 294"/>
                <a:gd name="T59" fmla="*/ 0 h 327"/>
                <a:gd name="T60" fmla="*/ 1 w 294"/>
                <a:gd name="T61" fmla="*/ 0 h 327"/>
                <a:gd name="T62" fmla="*/ 1 w 294"/>
                <a:gd name="T63" fmla="*/ 0 h 327"/>
                <a:gd name="T64" fmla="*/ 1 w 294"/>
                <a:gd name="T65" fmla="*/ 0 h 327"/>
                <a:gd name="T66" fmla="*/ 1 w 294"/>
                <a:gd name="T67" fmla="*/ 0 h 327"/>
                <a:gd name="T68" fmla="*/ 1 w 294"/>
                <a:gd name="T69" fmla="*/ 0 h 327"/>
                <a:gd name="T70" fmla="*/ 1 w 294"/>
                <a:gd name="T71" fmla="*/ 0 h 327"/>
                <a:gd name="T72" fmla="*/ 1 w 294"/>
                <a:gd name="T73" fmla="*/ 0 h 327"/>
                <a:gd name="T74" fmla="*/ 1 w 294"/>
                <a:gd name="T75" fmla="*/ 0 h 327"/>
                <a:gd name="T76" fmla="*/ 1 w 294"/>
                <a:gd name="T77" fmla="*/ 0 h 327"/>
                <a:gd name="T78" fmla="*/ 1 w 294"/>
                <a:gd name="T79" fmla="*/ 0 h 327"/>
                <a:gd name="T80" fmla="*/ 1 w 294"/>
                <a:gd name="T81" fmla="*/ 0 h 327"/>
                <a:gd name="T82" fmla="*/ 1 w 294"/>
                <a:gd name="T83" fmla="*/ 0 h 327"/>
                <a:gd name="T84" fmla="*/ 1 w 294"/>
                <a:gd name="T85" fmla="*/ 0 h 327"/>
                <a:gd name="T86" fmla="*/ 1 w 294"/>
                <a:gd name="T87" fmla="*/ 0 h 327"/>
                <a:gd name="T88" fmla="*/ 1 w 294"/>
                <a:gd name="T89" fmla="*/ 0 h 327"/>
                <a:gd name="T90" fmla="*/ 1 w 294"/>
                <a:gd name="T91" fmla="*/ 0 h 327"/>
                <a:gd name="T92" fmla="*/ 1 w 294"/>
                <a:gd name="T93" fmla="*/ 0 h 327"/>
                <a:gd name="T94" fmla="*/ 1 w 294"/>
                <a:gd name="T95" fmla="*/ 0 h 327"/>
                <a:gd name="T96" fmla="*/ 1 w 294"/>
                <a:gd name="T97" fmla="*/ 0 h 327"/>
                <a:gd name="T98" fmla="*/ 1 w 294"/>
                <a:gd name="T99" fmla="*/ 0 h 327"/>
                <a:gd name="T100" fmla="*/ 1 w 294"/>
                <a:gd name="T101" fmla="*/ 0 h 327"/>
                <a:gd name="T102" fmla="*/ 1 w 294"/>
                <a:gd name="T103" fmla="*/ 0 h 327"/>
                <a:gd name="T104" fmla="*/ 1 w 294"/>
                <a:gd name="T105" fmla="*/ 0 h 327"/>
                <a:gd name="T106" fmla="*/ 1 w 294"/>
                <a:gd name="T107" fmla="*/ 0 h 327"/>
                <a:gd name="T108" fmla="*/ 1 w 294"/>
                <a:gd name="T109" fmla="*/ 0 h 327"/>
                <a:gd name="T110" fmla="*/ 1 w 294"/>
                <a:gd name="T111" fmla="*/ 0 h 3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4" h="327">
                  <a:moveTo>
                    <a:pt x="249" y="3"/>
                  </a:moveTo>
                  <a:lnTo>
                    <a:pt x="255" y="0"/>
                  </a:lnTo>
                  <a:lnTo>
                    <a:pt x="258" y="4"/>
                  </a:lnTo>
                  <a:lnTo>
                    <a:pt x="259" y="9"/>
                  </a:lnTo>
                  <a:lnTo>
                    <a:pt x="259" y="13"/>
                  </a:lnTo>
                  <a:lnTo>
                    <a:pt x="253" y="23"/>
                  </a:lnTo>
                  <a:lnTo>
                    <a:pt x="250" y="23"/>
                  </a:lnTo>
                  <a:lnTo>
                    <a:pt x="250" y="18"/>
                  </a:lnTo>
                  <a:lnTo>
                    <a:pt x="248" y="18"/>
                  </a:lnTo>
                  <a:lnTo>
                    <a:pt x="248" y="21"/>
                  </a:lnTo>
                  <a:lnTo>
                    <a:pt x="248" y="24"/>
                  </a:lnTo>
                  <a:lnTo>
                    <a:pt x="244" y="25"/>
                  </a:lnTo>
                  <a:lnTo>
                    <a:pt x="242" y="24"/>
                  </a:lnTo>
                  <a:lnTo>
                    <a:pt x="240" y="25"/>
                  </a:lnTo>
                  <a:lnTo>
                    <a:pt x="236" y="28"/>
                  </a:lnTo>
                  <a:lnTo>
                    <a:pt x="232" y="35"/>
                  </a:lnTo>
                  <a:lnTo>
                    <a:pt x="231" y="36"/>
                  </a:lnTo>
                  <a:lnTo>
                    <a:pt x="231" y="41"/>
                  </a:lnTo>
                  <a:lnTo>
                    <a:pt x="226" y="46"/>
                  </a:lnTo>
                  <a:lnTo>
                    <a:pt x="228" y="51"/>
                  </a:lnTo>
                  <a:lnTo>
                    <a:pt x="230" y="54"/>
                  </a:lnTo>
                  <a:lnTo>
                    <a:pt x="230" y="58"/>
                  </a:lnTo>
                  <a:lnTo>
                    <a:pt x="231" y="59"/>
                  </a:lnTo>
                  <a:lnTo>
                    <a:pt x="232" y="59"/>
                  </a:lnTo>
                  <a:lnTo>
                    <a:pt x="240" y="57"/>
                  </a:lnTo>
                  <a:lnTo>
                    <a:pt x="241" y="55"/>
                  </a:lnTo>
                  <a:lnTo>
                    <a:pt x="254" y="55"/>
                  </a:lnTo>
                  <a:lnTo>
                    <a:pt x="253" y="64"/>
                  </a:lnTo>
                  <a:lnTo>
                    <a:pt x="250" y="76"/>
                  </a:lnTo>
                  <a:lnTo>
                    <a:pt x="249" y="81"/>
                  </a:lnTo>
                  <a:lnTo>
                    <a:pt x="246" y="81"/>
                  </a:lnTo>
                  <a:lnTo>
                    <a:pt x="244" y="83"/>
                  </a:lnTo>
                  <a:lnTo>
                    <a:pt x="247" y="87"/>
                  </a:lnTo>
                  <a:lnTo>
                    <a:pt x="255" y="91"/>
                  </a:lnTo>
                  <a:lnTo>
                    <a:pt x="256" y="96"/>
                  </a:lnTo>
                  <a:lnTo>
                    <a:pt x="253" y="101"/>
                  </a:lnTo>
                  <a:lnTo>
                    <a:pt x="254" y="103"/>
                  </a:lnTo>
                  <a:lnTo>
                    <a:pt x="258" y="106"/>
                  </a:lnTo>
                  <a:lnTo>
                    <a:pt x="259" y="109"/>
                  </a:lnTo>
                  <a:lnTo>
                    <a:pt x="261" y="111"/>
                  </a:lnTo>
                  <a:lnTo>
                    <a:pt x="264" y="114"/>
                  </a:lnTo>
                  <a:lnTo>
                    <a:pt x="265" y="115"/>
                  </a:lnTo>
                  <a:lnTo>
                    <a:pt x="265" y="117"/>
                  </a:lnTo>
                  <a:lnTo>
                    <a:pt x="265" y="118"/>
                  </a:lnTo>
                  <a:lnTo>
                    <a:pt x="270" y="124"/>
                  </a:lnTo>
                  <a:lnTo>
                    <a:pt x="268" y="126"/>
                  </a:lnTo>
                  <a:lnTo>
                    <a:pt x="271" y="130"/>
                  </a:lnTo>
                  <a:lnTo>
                    <a:pt x="272" y="130"/>
                  </a:lnTo>
                  <a:lnTo>
                    <a:pt x="271" y="131"/>
                  </a:lnTo>
                  <a:lnTo>
                    <a:pt x="272" y="135"/>
                  </a:lnTo>
                  <a:lnTo>
                    <a:pt x="268" y="139"/>
                  </a:lnTo>
                  <a:lnTo>
                    <a:pt x="273" y="151"/>
                  </a:lnTo>
                  <a:lnTo>
                    <a:pt x="279" y="153"/>
                  </a:lnTo>
                  <a:lnTo>
                    <a:pt x="289" y="153"/>
                  </a:lnTo>
                  <a:lnTo>
                    <a:pt x="292" y="161"/>
                  </a:lnTo>
                  <a:lnTo>
                    <a:pt x="291" y="166"/>
                  </a:lnTo>
                  <a:lnTo>
                    <a:pt x="294" y="168"/>
                  </a:lnTo>
                  <a:lnTo>
                    <a:pt x="292" y="172"/>
                  </a:lnTo>
                  <a:lnTo>
                    <a:pt x="290" y="177"/>
                  </a:lnTo>
                  <a:lnTo>
                    <a:pt x="286" y="185"/>
                  </a:lnTo>
                  <a:lnTo>
                    <a:pt x="284" y="187"/>
                  </a:lnTo>
                  <a:lnTo>
                    <a:pt x="277" y="190"/>
                  </a:lnTo>
                  <a:lnTo>
                    <a:pt x="273" y="189"/>
                  </a:lnTo>
                  <a:lnTo>
                    <a:pt x="268" y="185"/>
                  </a:lnTo>
                  <a:lnTo>
                    <a:pt x="267" y="189"/>
                  </a:lnTo>
                  <a:lnTo>
                    <a:pt x="267" y="192"/>
                  </a:lnTo>
                  <a:lnTo>
                    <a:pt x="282" y="201"/>
                  </a:lnTo>
                  <a:lnTo>
                    <a:pt x="284" y="207"/>
                  </a:lnTo>
                  <a:lnTo>
                    <a:pt x="280" y="213"/>
                  </a:lnTo>
                  <a:lnTo>
                    <a:pt x="280" y="216"/>
                  </a:lnTo>
                  <a:lnTo>
                    <a:pt x="284" y="219"/>
                  </a:lnTo>
                  <a:lnTo>
                    <a:pt x="282" y="223"/>
                  </a:lnTo>
                  <a:lnTo>
                    <a:pt x="283" y="227"/>
                  </a:lnTo>
                  <a:lnTo>
                    <a:pt x="276" y="233"/>
                  </a:lnTo>
                  <a:lnTo>
                    <a:pt x="273" y="237"/>
                  </a:lnTo>
                  <a:lnTo>
                    <a:pt x="268" y="243"/>
                  </a:lnTo>
                  <a:lnTo>
                    <a:pt x="270" y="247"/>
                  </a:lnTo>
                  <a:lnTo>
                    <a:pt x="272" y="249"/>
                  </a:lnTo>
                  <a:lnTo>
                    <a:pt x="276" y="258"/>
                  </a:lnTo>
                  <a:lnTo>
                    <a:pt x="274" y="262"/>
                  </a:lnTo>
                  <a:lnTo>
                    <a:pt x="273" y="264"/>
                  </a:lnTo>
                  <a:lnTo>
                    <a:pt x="267" y="269"/>
                  </a:lnTo>
                  <a:lnTo>
                    <a:pt x="261" y="269"/>
                  </a:lnTo>
                  <a:lnTo>
                    <a:pt x="254" y="268"/>
                  </a:lnTo>
                  <a:lnTo>
                    <a:pt x="254" y="273"/>
                  </a:lnTo>
                  <a:lnTo>
                    <a:pt x="253" y="275"/>
                  </a:lnTo>
                  <a:lnTo>
                    <a:pt x="252" y="286"/>
                  </a:lnTo>
                  <a:lnTo>
                    <a:pt x="250" y="291"/>
                  </a:lnTo>
                  <a:lnTo>
                    <a:pt x="256" y="297"/>
                  </a:lnTo>
                  <a:lnTo>
                    <a:pt x="249" y="295"/>
                  </a:lnTo>
                  <a:lnTo>
                    <a:pt x="244" y="295"/>
                  </a:lnTo>
                  <a:lnTo>
                    <a:pt x="237" y="294"/>
                  </a:lnTo>
                  <a:lnTo>
                    <a:pt x="238" y="299"/>
                  </a:lnTo>
                  <a:lnTo>
                    <a:pt x="237" y="300"/>
                  </a:lnTo>
                  <a:lnTo>
                    <a:pt x="232" y="301"/>
                  </a:lnTo>
                  <a:lnTo>
                    <a:pt x="222" y="301"/>
                  </a:lnTo>
                  <a:lnTo>
                    <a:pt x="218" y="303"/>
                  </a:lnTo>
                  <a:lnTo>
                    <a:pt x="217" y="300"/>
                  </a:lnTo>
                  <a:lnTo>
                    <a:pt x="216" y="301"/>
                  </a:lnTo>
                  <a:lnTo>
                    <a:pt x="216" y="304"/>
                  </a:lnTo>
                  <a:lnTo>
                    <a:pt x="214" y="304"/>
                  </a:lnTo>
                  <a:lnTo>
                    <a:pt x="214" y="306"/>
                  </a:lnTo>
                  <a:lnTo>
                    <a:pt x="217" y="310"/>
                  </a:lnTo>
                  <a:lnTo>
                    <a:pt x="217" y="315"/>
                  </a:lnTo>
                  <a:lnTo>
                    <a:pt x="216" y="317"/>
                  </a:lnTo>
                  <a:lnTo>
                    <a:pt x="210" y="318"/>
                  </a:lnTo>
                  <a:lnTo>
                    <a:pt x="206" y="313"/>
                  </a:lnTo>
                  <a:lnTo>
                    <a:pt x="205" y="312"/>
                  </a:lnTo>
                  <a:lnTo>
                    <a:pt x="196" y="316"/>
                  </a:lnTo>
                  <a:lnTo>
                    <a:pt x="194" y="319"/>
                  </a:lnTo>
                  <a:lnTo>
                    <a:pt x="194" y="322"/>
                  </a:lnTo>
                  <a:lnTo>
                    <a:pt x="192" y="325"/>
                  </a:lnTo>
                  <a:lnTo>
                    <a:pt x="190" y="327"/>
                  </a:lnTo>
                  <a:lnTo>
                    <a:pt x="190" y="325"/>
                  </a:lnTo>
                  <a:lnTo>
                    <a:pt x="187" y="324"/>
                  </a:lnTo>
                  <a:lnTo>
                    <a:pt x="183" y="324"/>
                  </a:lnTo>
                  <a:lnTo>
                    <a:pt x="180" y="325"/>
                  </a:lnTo>
                  <a:lnTo>
                    <a:pt x="178" y="327"/>
                  </a:lnTo>
                  <a:lnTo>
                    <a:pt x="176" y="325"/>
                  </a:lnTo>
                  <a:lnTo>
                    <a:pt x="176" y="322"/>
                  </a:lnTo>
                  <a:lnTo>
                    <a:pt x="172" y="317"/>
                  </a:lnTo>
                  <a:lnTo>
                    <a:pt x="171" y="313"/>
                  </a:lnTo>
                  <a:lnTo>
                    <a:pt x="168" y="315"/>
                  </a:lnTo>
                  <a:lnTo>
                    <a:pt x="166" y="311"/>
                  </a:lnTo>
                  <a:lnTo>
                    <a:pt x="162" y="311"/>
                  </a:lnTo>
                  <a:lnTo>
                    <a:pt x="160" y="317"/>
                  </a:lnTo>
                  <a:lnTo>
                    <a:pt x="158" y="321"/>
                  </a:lnTo>
                  <a:lnTo>
                    <a:pt x="159" y="325"/>
                  </a:lnTo>
                  <a:lnTo>
                    <a:pt x="150" y="327"/>
                  </a:lnTo>
                  <a:lnTo>
                    <a:pt x="146" y="322"/>
                  </a:lnTo>
                  <a:lnTo>
                    <a:pt x="141" y="321"/>
                  </a:lnTo>
                  <a:lnTo>
                    <a:pt x="139" y="317"/>
                  </a:lnTo>
                  <a:lnTo>
                    <a:pt x="135" y="317"/>
                  </a:lnTo>
                  <a:lnTo>
                    <a:pt x="134" y="312"/>
                  </a:lnTo>
                  <a:lnTo>
                    <a:pt x="142" y="305"/>
                  </a:lnTo>
                  <a:lnTo>
                    <a:pt x="138" y="301"/>
                  </a:lnTo>
                  <a:lnTo>
                    <a:pt x="126" y="301"/>
                  </a:lnTo>
                  <a:lnTo>
                    <a:pt x="126" y="297"/>
                  </a:lnTo>
                  <a:lnTo>
                    <a:pt x="121" y="292"/>
                  </a:lnTo>
                  <a:lnTo>
                    <a:pt x="123" y="287"/>
                  </a:lnTo>
                  <a:lnTo>
                    <a:pt x="121" y="285"/>
                  </a:lnTo>
                  <a:lnTo>
                    <a:pt x="110" y="283"/>
                  </a:lnTo>
                  <a:lnTo>
                    <a:pt x="108" y="286"/>
                  </a:lnTo>
                  <a:lnTo>
                    <a:pt x="99" y="288"/>
                  </a:lnTo>
                  <a:lnTo>
                    <a:pt x="96" y="287"/>
                  </a:lnTo>
                  <a:lnTo>
                    <a:pt x="93" y="288"/>
                  </a:lnTo>
                  <a:lnTo>
                    <a:pt x="91" y="291"/>
                  </a:lnTo>
                  <a:lnTo>
                    <a:pt x="92" y="293"/>
                  </a:lnTo>
                  <a:lnTo>
                    <a:pt x="94" y="295"/>
                  </a:lnTo>
                  <a:lnTo>
                    <a:pt x="90" y="297"/>
                  </a:lnTo>
                  <a:lnTo>
                    <a:pt x="87" y="301"/>
                  </a:lnTo>
                  <a:lnTo>
                    <a:pt x="81" y="304"/>
                  </a:lnTo>
                  <a:lnTo>
                    <a:pt x="75" y="305"/>
                  </a:lnTo>
                  <a:lnTo>
                    <a:pt x="73" y="303"/>
                  </a:lnTo>
                  <a:lnTo>
                    <a:pt x="70" y="301"/>
                  </a:lnTo>
                  <a:lnTo>
                    <a:pt x="62" y="303"/>
                  </a:lnTo>
                  <a:lnTo>
                    <a:pt x="55" y="305"/>
                  </a:lnTo>
                  <a:lnTo>
                    <a:pt x="51" y="305"/>
                  </a:lnTo>
                  <a:lnTo>
                    <a:pt x="48" y="304"/>
                  </a:lnTo>
                  <a:lnTo>
                    <a:pt x="40" y="299"/>
                  </a:lnTo>
                  <a:lnTo>
                    <a:pt x="37" y="294"/>
                  </a:lnTo>
                  <a:lnTo>
                    <a:pt x="36" y="292"/>
                  </a:lnTo>
                  <a:lnTo>
                    <a:pt x="28" y="287"/>
                  </a:lnTo>
                  <a:lnTo>
                    <a:pt x="27" y="285"/>
                  </a:lnTo>
                  <a:lnTo>
                    <a:pt x="20" y="282"/>
                  </a:lnTo>
                  <a:lnTo>
                    <a:pt x="20" y="279"/>
                  </a:lnTo>
                  <a:lnTo>
                    <a:pt x="18" y="276"/>
                  </a:lnTo>
                  <a:lnTo>
                    <a:pt x="3" y="268"/>
                  </a:lnTo>
                  <a:lnTo>
                    <a:pt x="1" y="263"/>
                  </a:lnTo>
                  <a:lnTo>
                    <a:pt x="1" y="259"/>
                  </a:lnTo>
                  <a:lnTo>
                    <a:pt x="0" y="257"/>
                  </a:lnTo>
                  <a:lnTo>
                    <a:pt x="1" y="253"/>
                  </a:lnTo>
                  <a:lnTo>
                    <a:pt x="3" y="249"/>
                  </a:lnTo>
                  <a:lnTo>
                    <a:pt x="6" y="245"/>
                  </a:lnTo>
                  <a:lnTo>
                    <a:pt x="10" y="241"/>
                  </a:lnTo>
                  <a:lnTo>
                    <a:pt x="15" y="241"/>
                  </a:lnTo>
                  <a:lnTo>
                    <a:pt x="26" y="234"/>
                  </a:lnTo>
                  <a:lnTo>
                    <a:pt x="32" y="234"/>
                  </a:lnTo>
                  <a:lnTo>
                    <a:pt x="38" y="232"/>
                  </a:lnTo>
                  <a:lnTo>
                    <a:pt x="44" y="232"/>
                  </a:lnTo>
                  <a:lnTo>
                    <a:pt x="49" y="232"/>
                  </a:lnTo>
                  <a:lnTo>
                    <a:pt x="54" y="232"/>
                  </a:lnTo>
                  <a:lnTo>
                    <a:pt x="56" y="232"/>
                  </a:lnTo>
                  <a:lnTo>
                    <a:pt x="57" y="231"/>
                  </a:lnTo>
                  <a:lnTo>
                    <a:pt x="57" y="227"/>
                  </a:lnTo>
                  <a:lnTo>
                    <a:pt x="57" y="223"/>
                  </a:lnTo>
                  <a:lnTo>
                    <a:pt x="58" y="221"/>
                  </a:lnTo>
                  <a:lnTo>
                    <a:pt x="61" y="221"/>
                  </a:lnTo>
                  <a:lnTo>
                    <a:pt x="64" y="223"/>
                  </a:lnTo>
                  <a:lnTo>
                    <a:pt x="68" y="225"/>
                  </a:lnTo>
                  <a:lnTo>
                    <a:pt x="67" y="215"/>
                  </a:lnTo>
                  <a:lnTo>
                    <a:pt x="69" y="205"/>
                  </a:lnTo>
                  <a:lnTo>
                    <a:pt x="68" y="199"/>
                  </a:lnTo>
                  <a:lnTo>
                    <a:pt x="66" y="197"/>
                  </a:lnTo>
                  <a:lnTo>
                    <a:pt x="64" y="196"/>
                  </a:lnTo>
                  <a:lnTo>
                    <a:pt x="61" y="197"/>
                  </a:lnTo>
                  <a:lnTo>
                    <a:pt x="52" y="203"/>
                  </a:lnTo>
                  <a:lnTo>
                    <a:pt x="42" y="209"/>
                  </a:lnTo>
                  <a:lnTo>
                    <a:pt x="45" y="211"/>
                  </a:lnTo>
                  <a:lnTo>
                    <a:pt x="43" y="214"/>
                  </a:lnTo>
                  <a:lnTo>
                    <a:pt x="33" y="217"/>
                  </a:lnTo>
                  <a:lnTo>
                    <a:pt x="31" y="217"/>
                  </a:lnTo>
                  <a:lnTo>
                    <a:pt x="30" y="216"/>
                  </a:lnTo>
                  <a:lnTo>
                    <a:pt x="28" y="215"/>
                  </a:lnTo>
                  <a:lnTo>
                    <a:pt x="30" y="214"/>
                  </a:lnTo>
                  <a:lnTo>
                    <a:pt x="34" y="213"/>
                  </a:lnTo>
                  <a:lnTo>
                    <a:pt x="36" y="207"/>
                  </a:lnTo>
                  <a:lnTo>
                    <a:pt x="32" y="199"/>
                  </a:lnTo>
                  <a:lnTo>
                    <a:pt x="30" y="196"/>
                  </a:lnTo>
                  <a:lnTo>
                    <a:pt x="30" y="190"/>
                  </a:lnTo>
                  <a:lnTo>
                    <a:pt x="36" y="189"/>
                  </a:lnTo>
                  <a:lnTo>
                    <a:pt x="42" y="185"/>
                  </a:lnTo>
                  <a:lnTo>
                    <a:pt x="44" y="178"/>
                  </a:lnTo>
                  <a:lnTo>
                    <a:pt x="45" y="177"/>
                  </a:lnTo>
                  <a:lnTo>
                    <a:pt x="50" y="169"/>
                  </a:lnTo>
                  <a:lnTo>
                    <a:pt x="48" y="166"/>
                  </a:lnTo>
                  <a:lnTo>
                    <a:pt x="46" y="165"/>
                  </a:lnTo>
                  <a:lnTo>
                    <a:pt x="48" y="162"/>
                  </a:lnTo>
                  <a:lnTo>
                    <a:pt x="52" y="161"/>
                  </a:lnTo>
                  <a:lnTo>
                    <a:pt x="56" y="160"/>
                  </a:lnTo>
                  <a:lnTo>
                    <a:pt x="58" y="150"/>
                  </a:lnTo>
                  <a:lnTo>
                    <a:pt x="58" y="144"/>
                  </a:lnTo>
                  <a:lnTo>
                    <a:pt x="58" y="142"/>
                  </a:lnTo>
                  <a:lnTo>
                    <a:pt x="57" y="139"/>
                  </a:lnTo>
                  <a:lnTo>
                    <a:pt x="63" y="136"/>
                  </a:lnTo>
                  <a:lnTo>
                    <a:pt x="66" y="133"/>
                  </a:lnTo>
                  <a:lnTo>
                    <a:pt x="64" y="131"/>
                  </a:lnTo>
                  <a:lnTo>
                    <a:pt x="63" y="129"/>
                  </a:lnTo>
                  <a:lnTo>
                    <a:pt x="66" y="126"/>
                  </a:lnTo>
                  <a:lnTo>
                    <a:pt x="74" y="126"/>
                  </a:lnTo>
                  <a:lnTo>
                    <a:pt x="75" y="125"/>
                  </a:lnTo>
                  <a:lnTo>
                    <a:pt x="78" y="125"/>
                  </a:lnTo>
                  <a:lnTo>
                    <a:pt x="79" y="125"/>
                  </a:lnTo>
                  <a:lnTo>
                    <a:pt x="78" y="127"/>
                  </a:lnTo>
                  <a:lnTo>
                    <a:pt x="79" y="130"/>
                  </a:lnTo>
                  <a:lnTo>
                    <a:pt x="80" y="130"/>
                  </a:lnTo>
                  <a:lnTo>
                    <a:pt x="82" y="130"/>
                  </a:lnTo>
                  <a:lnTo>
                    <a:pt x="84" y="127"/>
                  </a:lnTo>
                  <a:lnTo>
                    <a:pt x="81" y="125"/>
                  </a:lnTo>
                  <a:lnTo>
                    <a:pt x="82" y="123"/>
                  </a:lnTo>
                  <a:lnTo>
                    <a:pt x="81" y="121"/>
                  </a:lnTo>
                  <a:lnTo>
                    <a:pt x="79" y="121"/>
                  </a:lnTo>
                  <a:lnTo>
                    <a:pt x="74" y="121"/>
                  </a:lnTo>
                  <a:lnTo>
                    <a:pt x="73" y="120"/>
                  </a:lnTo>
                  <a:lnTo>
                    <a:pt x="75" y="118"/>
                  </a:lnTo>
                  <a:lnTo>
                    <a:pt x="67" y="113"/>
                  </a:lnTo>
                  <a:lnTo>
                    <a:pt x="67" y="112"/>
                  </a:lnTo>
                  <a:lnTo>
                    <a:pt x="64" y="106"/>
                  </a:lnTo>
                  <a:lnTo>
                    <a:pt x="61" y="105"/>
                  </a:lnTo>
                  <a:lnTo>
                    <a:pt x="58" y="105"/>
                  </a:lnTo>
                  <a:lnTo>
                    <a:pt x="57" y="103"/>
                  </a:lnTo>
                  <a:lnTo>
                    <a:pt x="55" y="102"/>
                  </a:lnTo>
                  <a:lnTo>
                    <a:pt x="52" y="103"/>
                  </a:lnTo>
                  <a:lnTo>
                    <a:pt x="50" y="103"/>
                  </a:lnTo>
                  <a:lnTo>
                    <a:pt x="50" y="101"/>
                  </a:lnTo>
                  <a:lnTo>
                    <a:pt x="49" y="100"/>
                  </a:lnTo>
                  <a:lnTo>
                    <a:pt x="49" y="94"/>
                  </a:lnTo>
                  <a:lnTo>
                    <a:pt x="48" y="90"/>
                  </a:lnTo>
                  <a:lnTo>
                    <a:pt x="43" y="93"/>
                  </a:lnTo>
                  <a:lnTo>
                    <a:pt x="42" y="95"/>
                  </a:lnTo>
                  <a:lnTo>
                    <a:pt x="40" y="95"/>
                  </a:lnTo>
                  <a:lnTo>
                    <a:pt x="32" y="93"/>
                  </a:lnTo>
                  <a:lnTo>
                    <a:pt x="28" y="91"/>
                  </a:lnTo>
                  <a:lnTo>
                    <a:pt x="28" y="89"/>
                  </a:lnTo>
                  <a:lnTo>
                    <a:pt x="30" y="85"/>
                  </a:lnTo>
                  <a:lnTo>
                    <a:pt x="30" y="84"/>
                  </a:lnTo>
                  <a:lnTo>
                    <a:pt x="27" y="84"/>
                  </a:lnTo>
                  <a:lnTo>
                    <a:pt x="27" y="79"/>
                  </a:lnTo>
                  <a:lnTo>
                    <a:pt x="31" y="67"/>
                  </a:lnTo>
                  <a:lnTo>
                    <a:pt x="30" y="65"/>
                  </a:lnTo>
                  <a:lnTo>
                    <a:pt x="36" y="59"/>
                  </a:lnTo>
                  <a:lnTo>
                    <a:pt x="38" y="58"/>
                  </a:lnTo>
                  <a:lnTo>
                    <a:pt x="32" y="51"/>
                  </a:lnTo>
                  <a:lnTo>
                    <a:pt x="33" y="48"/>
                  </a:lnTo>
                  <a:lnTo>
                    <a:pt x="36" y="47"/>
                  </a:lnTo>
                  <a:lnTo>
                    <a:pt x="34" y="45"/>
                  </a:lnTo>
                  <a:lnTo>
                    <a:pt x="36" y="43"/>
                  </a:lnTo>
                  <a:lnTo>
                    <a:pt x="42" y="43"/>
                  </a:lnTo>
                  <a:lnTo>
                    <a:pt x="43" y="42"/>
                  </a:lnTo>
                  <a:lnTo>
                    <a:pt x="43" y="37"/>
                  </a:lnTo>
                  <a:lnTo>
                    <a:pt x="44" y="33"/>
                  </a:lnTo>
                  <a:lnTo>
                    <a:pt x="46" y="29"/>
                  </a:lnTo>
                  <a:lnTo>
                    <a:pt x="50" y="28"/>
                  </a:lnTo>
                  <a:lnTo>
                    <a:pt x="60" y="28"/>
                  </a:lnTo>
                  <a:lnTo>
                    <a:pt x="64" y="28"/>
                  </a:lnTo>
                  <a:lnTo>
                    <a:pt x="69" y="24"/>
                  </a:lnTo>
                  <a:lnTo>
                    <a:pt x="73" y="17"/>
                  </a:lnTo>
                  <a:lnTo>
                    <a:pt x="75" y="15"/>
                  </a:lnTo>
                  <a:lnTo>
                    <a:pt x="81" y="13"/>
                  </a:lnTo>
                  <a:lnTo>
                    <a:pt x="84" y="11"/>
                  </a:lnTo>
                  <a:lnTo>
                    <a:pt x="85" y="11"/>
                  </a:lnTo>
                  <a:lnTo>
                    <a:pt x="85" y="15"/>
                  </a:lnTo>
                  <a:lnTo>
                    <a:pt x="88" y="18"/>
                  </a:lnTo>
                  <a:lnTo>
                    <a:pt x="96" y="24"/>
                  </a:lnTo>
                  <a:lnTo>
                    <a:pt x="103" y="22"/>
                  </a:lnTo>
                  <a:lnTo>
                    <a:pt x="108" y="18"/>
                  </a:lnTo>
                  <a:lnTo>
                    <a:pt x="111" y="22"/>
                  </a:lnTo>
                  <a:lnTo>
                    <a:pt x="117" y="23"/>
                  </a:lnTo>
                  <a:lnTo>
                    <a:pt x="122" y="28"/>
                  </a:lnTo>
                  <a:lnTo>
                    <a:pt x="126" y="31"/>
                  </a:lnTo>
                  <a:lnTo>
                    <a:pt x="128" y="36"/>
                  </a:lnTo>
                  <a:lnTo>
                    <a:pt x="132" y="43"/>
                  </a:lnTo>
                  <a:lnTo>
                    <a:pt x="132" y="46"/>
                  </a:lnTo>
                  <a:lnTo>
                    <a:pt x="133" y="46"/>
                  </a:lnTo>
                  <a:lnTo>
                    <a:pt x="136" y="41"/>
                  </a:lnTo>
                  <a:lnTo>
                    <a:pt x="145" y="33"/>
                  </a:lnTo>
                  <a:lnTo>
                    <a:pt x="152" y="33"/>
                  </a:lnTo>
                  <a:lnTo>
                    <a:pt x="154" y="27"/>
                  </a:lnTo>
                  <a:lnTo>
                    <a:pt x="156" y="23"/>
                  </a:lnTo>
                  <a:lnTo>
                    <a:pt x="157" y="19"/>
                  </a:lnTo>
                  <a:lnTo>
                    <a:pt x="158" y="16"/>
                  </a:lnTo>
                  <a:lnTo>
                    <a:pt x="160" y="12"/>
                  </a:lnTo>
                  <a:lnTo>
                    <a:pt x="158" y="6"/>
                  </a:lnTo>
                  <a:lnTo>
                    <a:pt x="162" y="5"/>
                  </a:lnTo>
                  <a:lnTo>
                    <a:pt x="165" y="3"/>
                  </a:lnTo>
                  <a:lnTo>
                    <a:pt x="169" y="4"/>
                  </a:lnTo>
                  <a:lnTo>
                    <a:pt x="171" y="6"/>
                  </a:lnTo>
                  <a:lnTo>
                    <a:pt x="180" y="3"/>
                  </a:lnTo>
                  <a:lnTo>
                    <a:pt x="182" y="4"/>
                  </a:lnTo>
                  <a:lnTo>
                    <a:pt x="186" y="3"/>
                  </a:lnTo>
                  <a:lnTo>
                    <a:pt x="188" y="5"/>
                  </a:lnTo>
                  <a:lnTo>
                    <a:pt x="190" y="5"/>
                  </a:lnTo>
                  <a:lnTo>
                    <a:pt x="190" y="10"/>
                  </a:lnTo>
                  <a:lnTo>
                    <a:pt x="195" y="12"/>
                  </a:lnTo>
                  <a:lnTo>
                    <a:pt x="195" y="19"/>
                  </a:lnTo>
                  <a:lnTo>
                    <a:pt x="199" y="21"/>
                  </a:lnTo>
                  <a:lnTo>
                    <a:pt x="202" y="18"/>
                  </a:lnTo>
                  <a:lnTo>
                    <a:pt x="213" y="24"/>
                  </a:lnTo>
                  <a:lnTo>
                    <a:pt x="216" y="17"/>
                  </a:lnTo>
                  <a:lnTo>
                    <a:pt x="217" y="13"/>
                  </a:lnTo>
                  <a:lnTo>
                    <a:pt x="222" y="17"/>
                  </a:lnTo>
                  <a:lnTo>
                    <a:pt x="224" y="22"/>
                  </a:lnTo>
                  <a:lnTo>
                    <a:pt x="228" y="21"/>
                  </a:lnTo>
                  <a:lnTo>
                    <a:pt x="235" y="21"/>
                  </a:lnTo>
                  <a:lnTo>
                    <a:pt x="237" y="19"/>
                  </a:lnTo>
                  <a:lnTo>
                    <a:pt x="238" y="15"/>
                  </a:lnTo>
                  <a:lnTo>
                    <a:pt x="241" y="9"/>
                  </a:lnTo>
                  <a:lnTo>
                    <a:pt x="246" y="7"/>
                  </a:lnTo>
                  <a:lnTo>
                    <a:pt x="248" y="6"/>
                  </a:lnTo>
                  <a:lnTo>
                    <a:pt x="249"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8" name="Freeform 1097"/>
            <p:cNvSpPr>
              <a:spLocks noChangeAspect="1"/>
            </p:cNvSpPr>
            <p:nvPr/>
          </p:nvSpPr>
          <p:spPr bwMode="auto">
            <a:xfrm>
              <a:off x="2703" y="2695"/>
              <a:ext cx="148" cy="137"/>
            </a:xfrm>
            <a:custGeom>
              <a:avLst/>
              <a:gdLst>
                <a:gd name="T0" fmla="*/ 1 w 296"/>
                <a:gd name="T1" fmla="*/ 1 h 274"/>
                <a:gd name="T2" fmla="*/ 1 w 296"/>
                <a:gd name="T3" fmla="*/ 1 h 274"/>
                <a:gd name="T4" fmla="*/ 1 w 296"/>
                <a:gd name="T5" fmla="*/ 1 h 274"/>
                <a:gd name="T6" fmla="*/ 1 w 296"/>
                <a:gd name="T7" fmla="*/ 1 h 274"/>
                <a:gd name="T8" fmla="*/ 1 w 296"/>
                <a:gd name="T9" fmla="*/ 0 h 274"/>
                <a:gd name="T10" fmla="*/ 1 w 296"/>
                <a:gd name="T11" fmla="*/ 1 h 274"/>
                <a:gd name="T12" fmla="*/ 1 w 296"/>
                <a:gd name="T13" fmla="*/ 1 h 274"/>
                <a:gd name="T14" fmla="*/ 1 w 296"/>
                <a:gd name="T15" fmla="*/ 1 h 274"/>
                <a:gd name="T16" fmla="*/ 1 w 296"/>
                <a:gd name="T17" fmla="*/ 1 h 274"/>
                <a:gd name="T18" fmla="*/ 1 w 296"/>
                <a:gd name="T19" fmla="*/ 1 h 274"/>
                <a:gd name="T20" fmla="*/ 1 w 296"/>
                <a:gd name="T21" fmla="*/ 1 h 274"/>
                <a:gd name="T22" fmla="*/ 1 w 296"/>
                <a:gd name="T23" fmla="*/ 1 h 274"/>
                <a:gd name="T24" fmla="*/ 1 w 296"/>
                <a:gd name="T25" fmla="*/ 1 h 274"/>
                <a:gd name="T26" fmla="*/ 1 w 296"/>
                <a:gd name="T27" fmla="*/ 1 h 274"/>
                <a:gd name="T28" fmla="*/ 1 w 296"/>
                <a:gd name="T29" fmla="*/ 1 h 274"/>
                <a:gd name="T30" fmla="*/ 1 w 296"/>
                <a:gd name="T31" fmla="*/ 1 h 274"/>
                <a:gd name="T32" fmla="*/ 1 w 296"/>
                <a:gd name="T33" fmla="*/ 1 h 274"/>
                <a:gd name="T34" fmla="*/ 1 w 296"/>
                <a:gd name="T35" fmla="*/ 1 h 274"/>
                <a:gd name="T36" fmla="*/ 1 w 296"/>
                <a:gd name="T37" fmla="*/ 1 h 274"/>
                <a:gd name="T38" fmla="*/ 1 w 296"/>
                <a:gd name="T39" fmla="*/ 1 h 274"/>
                <a:gd name="T40" fmla="*/ 1 w 296"/>
                <a:gd name="T41" fmla="*/ 1 h 274"/>
                <a:gd name="T42" fmla="*/ 1 w 296"/>
                <a:gd name="T43" fmla="*/ 1 h 274"/>
                <a:gd name="T44" fmla="*/ 1 w 296"/>
                <a:gd name="T45" fmla="*/ 1 h 274"/>
                <a:gd name="T46" fmla="*/ 1 w 296"/>
                <a:gd name="T47" fmla="*/ 1 h 274"/>
                <a:gd name="T48" fmla="*/ 1 w 296"/>
                <a:gd name="T49" fmla="*/ 1 h 274"/>
                <a:gd name="T50" fmla="*/ 1 w 296"/>
                <a:gd name="T51" fmla="*/ 1 h 274"/>
                <a:gd name="T52" fmla="*/ 1 w 296"/>
                <a:gd name="T53" fmla="*/ 1 h 274"/>
                <a:gd name="T54" fmla="*/ 1 w 296"/>
                <a:gd name="T55" fmla="*/ 1 h 274"/>
                <a:gd name="T56" fmla="*/ 1 w 296"/>
                <a:gd name="T57" fmla="*/ 1 h 274"/>
                <a:gd name="T58" fmla="*/ 1 w 296"/>
                <a:gd name="T59" fmla="*/ 1 h 274"/>
                <a:gd name="T60" fmla="*/ 1 w 296"/>
                <a:gd name="T61" fmla="*/ 1 h 274"/>
                <a:gd name="T62" fmla="*/ 1 w 296"/>
                <a:gd name="T63" fmla="*/ 1 h 274"/>
                <a:gd name="T64" fmla="*/ 1 w 296"/>
                <a:gd name="T65" fmla="*/ 1 h 274"/>
                <a:gd name="T66" fmla="*/ 1 w 296"/>
                <a:gd name="T67" fmla="*/ 1 h 274"/>
                <a:gd name="T68" fmla="*/ 1 w 296"/>
                <a:gd name="T69" fmla="*/ 1 h 274"/>
                <a:gd name="T70" fmla="*/ 1 w 296"/>
                <a:gd name="T71" fmla="*/ 1 h 274"/>
                <a:gd name="T72" fmla="*/ 1 w 296"/>
                <a:gd name="T73" fmla="*/ 1 h 274"/>
                <a:gd name="T74" fmla="*/ 1 w 296"/>
                <a:gd name="T75" fmla="*/ 1 h 274"/>
                <a:gd name="T76" fmla="*/ 1 w 296"/>
                <a:gd name="T77" fmla="*/ 1 h 274"/>
                <a:gd name="T78" fmla="*/ 1 w 296"/>
                <a:gd name="T79" fmla="*/ 1 h 274"/>
                <a:gd name="T80" fmla="*/ 1 w 296"/>
                <a:gd name="T81" fmla="*/ 1 h 274"/>
                <a:gd name="T82" fmla="*/ 1 w 296"/>
                <a:gd name="T83" fmla="*/ 1 h 274"/>
                <a:gd name="T84" fmla="*/ 1 w 296"/>
                <a:gd name="T85" fmla="*/ 1 h 274"/>
                <a:gd name="T86" fmla="*/ 1 w 296"/>
                <a:gd name="T87" fmla="*/ 1 h 274"/>
                <a:gd name="T88" fmla="*/ 1 w 296"/>
                <a:gd name="T89" fmla="*/ 1 h 274"/>
                <a:gd name="T90" fmla="*/ 1 w 296"/>
                <a:gd name="T91" fmla="*/ 1 h 274"/>
                <a:gd name="T92" fmla="*/ 1 w 296"/>
                <a:gd name="T93" fmla="*/ 1 h 274"/>
                <a:gd name="T94" fmla="*/ 1 w 296"/>
                <a:gd name="T95" fmla="*/ 1 h 274"/>
                <a:gd name="T96" fmla="*/ 1 w 296"/>
                <a:gd name="T97" fmla="*/ 1 h 274"/>
                <a:gd name="T98" fmla="*/ 1 w 296"/>
                <a:gd name="T99" fmla="*/ 1 h 274"/>
                <a:gd name="T100" fmla="*/ 1 w 296"/>
                <a:gd name="T101" fmla="*/ 1 h 274"/>
                <a:gd name="T102" fmla="*/ 1 w 296"/>
                <a:gd name="T103" fmla="*/ 1 h 274"/>
                <a:gd name="T104" fmla="*/ 1 w 296"/>
                <a:gd name="T105" fmla="*/ 1 h 274"/>
                <a:gd name="T106" fmla="*/ 1 w 296"/>
                <a:gd name="T107" fmla="*/ 1 h 274"/>
                <a:gd name="T108" fmla="*/ 1 w 296"/>
                <a:gd name="T109" fmla="*/ 1 h 274"/>
                <a:gd name="T110" fmla="*/ 1 w 296"/>
                <a:gd name="T111" fmla="*/ 1 h 274"/>
                <a:gd name="T112" fmla="*/ 1 w 296"/>
                <a:gd name="T113" fmla="*/ 1 h 274"/>
                <a:gd name="T114" fmla="*/ 1 w 296"/>
                <a:gd name="T115" fmla="*/ 1 h 2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6" h="274">
                  <a:moveTo>
                    <a:pt x="4" y="12"/>
                  </a:moveTo>
                  <a:lnTo>
                    <a:pt x="10" y="14"/>
                  </a:lnTo>
                  <a:lnTo>
                    <a:pt x="11" y="15"/>
                  </a:lnTo>
                  <a:lnTo>
                    <a:pt x="13" y="17"/>
                  </a:lnTo>
                  <a:lnTo>
                    <a:pt x="13" y="18"/>
                  </a:lnTo>
                  <a:lnTo>
                    <a:pt x="12" y="21"/>
                  </a:lnTo>
                  <a:lnTo>
                    <a:pt x="14" y="22"/>
                  </a:lnTo>
                  <a:lnTo>
                    <a:pt x="19" y="23"/>
                  </a:lnTo>
                  <a:lnTo>
                    <a:pt x="31" y="26"/>
                  </a:lnTo>
                  <a:lnTo>
                    <a:pt x="38" y="24"/>
                  </a:lnTo>
                  <a:lnTo>
                    <a:pt x="44" y="27"/>
                  </a:lnTo>
                  <a:lnTo>
                    <a:pt x="48" y="27"/>
                  </a:lnTo>
                  <a:lnTo>
                    <a:pt x="66" y="20"/>
                  </a:lnTo>
                  <a:lnTo>
                    <a:pt x="74" y="20"/>
                  </a:lnTo>
                  <a:lnTo>
                    <a:pt x="77" y="18"/>
                  </a:lnTo>
                  <a:lnTo>
                    <a:pt x="82" y="15"/>
                  </a:lnTo>
                  <a:lnTo>
                    <a:pt x="92" y="10"/>
                  </a:lnTo>
                  <a:lnTo>
                    <a:pt x="101" y="6"/>
                  </a:lnTo>
                  <a:lnTo>
                    <a:pt x="112" y="3"/>
                  </a:lnTo>
                  <a:lnTo>
                    <a:pt x="132" y="0"/>
                  </a:lnTo>
                  <a:lnTo>
                    <a:pt x="133" y="0"/>
                  </a:lnTo>
                  <a:lnTo>
                    <a:pt x="133" y="5"/>
                  </a:lnTo>
                  <a:lnTo>
                    <a:pt x="133" y="8"/>
                  </a:lnTo>
                  <a:lnTo>
                    <a:pt x="138" y="12"/>
                  </a:lnTo>
                  <a:lnTo>
                    <a:pt x="140" y="15"/>
                  </a:lnTo>
                  <a:lnTo>
                    <a:pt x="140" y="16"/>
                  </a:lnTo>
                  <a:lnTo>
                    <a:pt x="145" y="17"/>
                  </a:lnTo>
                  <a:lnTo>
                    <a:pt x="148" y="21"/>
                  </a:lnTo>
                  <a:lnTo>
                    <a:pt x="150" y="22"/>
                  </a:lnTo>
                  <a:lnTo>
                    <a:pt x="152" y="24"/>
                  </a:lnTo>
                  <a:lnTo>
                    <a:pt x="162" y="30"/>
                  </a:lnTo>
                  <a:lnTo>
                    <a:pt x="172" y="40"/>
                  </a:lnTo>
                  <a:lnTo>
                    <a:pt x="178" y="47"/>
                  </a:lnTo>
                  <a:lnTo>
                    <a:pt x="182" y="50"/>
                  </a:lnTo>
                  <a:lnTo>
                    <a:pt x="184" y="53"/>
                  </a:lnTo>
                  <a:lnTo>
                    <a:pt x="191" y="58"/>
                  </a:lnTo>
                  <a:lnTo>
                    <a:pt x="193" y="59"/>
                  </a:lnTo>
                  <a:lnTo>
                    <a:pt x="199" y="65"/>
                  </a:lnTo>
                  <a:lnTo>
                    <a:pt x="202" y="66"/>
                  </a:lnTo>
                  <a:lnTo>
                    <a:pt x="202" y="65"/>
                  </a:lnTo>
                  <a:lnTo>
                    <a:pt x="200" y="64"/>
                  </a:lnTo>
                  <a:lnTo>
                    <a:pt x="193" y="57"/>
                  </a:lnTo>
                  <a:lnTo>
                    <a:pt x="194" y="57"/>
                  </a:lnTo>
                  <a:lnTo>
                    <a:pt x="196" y="58"/>
                  </a:lnTo>
                  <a:lnTo>
                    <a:pt x="196" y="59"/>
                  </a:lnTo>
                  <a:lnTo>
                    <a:pt x="198" y="60"/>
                  </a:lnTo>
                  <a:lnTo>
                    <a:pt x="200" y="59"/>
                  </a:lnTo>
                  <a:lnTo>
                    <a:pt x="198" y="59"/>
                  </a:lnTo>
                  <a:lnTo>
                    <a:pt x="198" y="58"/>
                  </a:lnTo>
                  <a:lnTo>
                    <a:pt x="200" y="57"/>
                  </a:lnTo>
                  <a:lnTo>
                    <a:pt x="202" y="57"/>
                  </a:lnTo>
                  <a:lnTo>
                    <a:pt x="202" y="58"/>
                  </a:lnTo>
                  <a:lnTo>
                    <a:pt x="203" y="57"/>
                  </a:lnTo>
                  <a:lnTo>
                    <a:pt x="202" y="56"/>
                  </a:lnTo>
                  <a:lnTo>
                    <a:pt x="200" y="56"/>
                  </a:lnTo>
                  <a:lnTo>
                    <a:pt x="197" y="57"/>
                  </a:lnTo>
                  <a:lnTo>
                    <a:pt x="196" y="57"/>
                  </a:lnTo>
                  <a:lnTo>
                    <a:pt x="194" y="54"/>
                  </a:lnTo>
                  <a:lnTo>
                    <a:pt x="191" y="53"/>
                  </a:lnTo>
                  <a:lnTo>
                    <a:pt x="191" y="52"/>
                  </a:lnTo>
                  <a:lnTo>
                    <a:pt x="193" y="52"/>
                  </a:lnTo>
                  <a:lnTo>
                    <a:pt x="196" y="52"/>
                  </a:lnTo>
                  <a:lnTo>
                    <a:pt x="197" y="53"/>
                  </a:lnTo>
                  <a:lnTo>
                    <a:pt x="198" y="53"/>
                  </a:lnTo>
                  <a:lnTo>
                    <a:pt x="211" y="56"/>
                  </a:lnTo>
                  <a:lnTo>
                    <a:pt x="212" y="58"/>
                  </a:lnTo>
                  <a:lnTo>
                    <a:pt x="221" y="65"/>
                  </a:lnTo>
                  <a:lnTo>
                    <a:pt x="228" y="70"/>
                  </a:lnTo>
                  <a:lnTo>
                    <a:pt x="232" y="76"/>
                  </a:lnTo>
                  <a:lnTo>
                    <a:pt x="234" y="81"/>
                  </a:lnTo>
                  <a:lnTo>
                    <a:pt x="236" y="82"/>
                  </a:lnTo>
                  <a:lnTo>
                    <a:pt x="239" y="87"/>
                  </a:lnTo>
                  <a:lnTo>
                    <a:pt x="239" y="92"/>
                  </a:lnTo>
                  <a:lnTo>
                    <a:pt x="236" y="94"/>
                  </a:lnTo>
                  <a:lnTo>
                    <a:pt x="224" y="99"/>
                  </a:lnTo>
                  <a:lnTo>
                    <a:pt x="223" y="100"/>
                  </a:lnTo>
                  <a:lnTo>
                    <a:pt x="220" y="99"/>
                  </a:lnTo>
                  <a:lnTo>
                    <a:pt x="218" y="100"/>
                  </a:lnTo>
                  <a:lnTo>
                    <a:pt x="220" y="104"/>
                  </a:lnTo>
                  <a:lnTo>
                    <a:pt x="222" y="105"/>
                  </a:lnTo>
                  <a:lnTo>
                    <a:pt x="223" y="106"/>
                  </a:lnTo>
                  <a:lnTo>
                    <a:pt x="226" y="111"/>
                  </a:lnTo>
                  <a:lnTo>
                    <a:pt x="229" y="113"/>
                  </a:lnTo>
                  <a:lnTo>
                    <a:pt x="232" y="117"/>
                  </a:lnTo>
                  <a:lnTo>
                    <a:pt x="234" y="117"/>
                  </a:lnTo>
                  <a:lnTo>
                    <a:pt x="236" y="119"/>
                  </a:lnTo>
                  <a:lnTo>
                    <a:pt x="241" y="122"/>
                  </a:lnTo>
                  <a:lnTo>
                    <a:pt x="242" y="122"/>
                  </a:lnTo>
                  <a:lnTo>
                    <a:pt x="246" y="119"/>
                  </a:lnTo>
                  <a:lnTo>
                    <a:pt x="247" y="118"/>
                  </a:lnTo>
                  <a:lnTo>
                    <a:pt x="250" y="118"/>
                  </a:lnTo>
                  <a:lnTo>
                    <a:pt x="250" y="119"/>
                  </a:lnTo>
                  <a:lnTo>
                    <a:pt x="248" y="123"/>
                  </a:lnTo>
                  <a:lnTo>
                    <a:pt x="247" y="124"/>
                  </a:lnTo>
                  <a:lnTo>
                    <a:pt x="246" y="128"/>
                  </a:lnTo>
                  <a:lnTo>
                    <a:pt x="244" y="129"/>
                  </a:lnTo>
                  <a:lnTo>
                    <a:pt x="242" y="131"/>
                  </a:lnTo>
                  <a:lnTo>
                    <a:pt x="250" y="136"/>
                  </a:lnTo>
                  <a:lnTo>
                    <a:pt x="248" y="138"/>
                  </a:lnTo>
                  <a:lnTo>
                    <a:pt x="247" y="141"/>
                  </a:lnTo>
                  <a:lnTo>
                    <a:pt x="248" y="142"/>
                  </a:lnTo>
                  <a:lnTo>
                    <a:pt x="252" y="143"/>
                  </a:lnTo>
                  <a:lnTo>
                    <a:pt x="253" y="146"/>
                  </a:lnTo>
                  <a:lnTo>
                    <a:pt x="252" y="148"/>
                  </a:lnTo>
                  <a:lnTo>
                    <a:pt x="253" y="149"/>
                  </a:lnTo>
                  <a:lnTo>
                    <a:pt x="253" y="152"/>
                  </a:lnTo>
                  <a:lnTo>
                    <a:pt x="256" y="153"/>
                  </a:lnTo>
                  <a:lnTo>
                    <a:pt x="252" y="155"/>
                  </a:lnTo>
                  <a:lnTo>
                    <a:pt x="252" y="156"/>
                  </a:lnTo>
                  <a:lnTo>
                    <a:pt x="254" y="158"/>
                  </a:lnTo>
                  <a:lnTo>
                    <a:pt x="254" y="160"/>
                  </a:lnTo>
                  <a:lnTo>
                    <a:pt x="253" y="162"/>
                  </a:lnTo>
                  <a:lnTo>
                    <a:pt x="253" y="164"/>
                  </a:lnTo>
                  <a:lnTo>
                    <a:pt x="254" y="166"/>
                  </a:lnTo>
                  <a:lnTo>
                    <a:pt x="258" y="167"/>
                  </a:lnTo>
                  <a:lnTo>
                    <a:pt x="259" y="170"/>
                  </a:lnTo>
                  <a:lnTo>
                    <a:pt x="259" y="172"/>
                  </a:lnTo>
                  <a:lnTo>
                    <a:pt x="259" y="176"/>
                  </a:lnTo>
                  <a:lnTo>
                    <a:pt x="260" y="177"/>
                  </a:lnTo>
                  <a:lnTo>
                    <a:pt x="268" y="180"/>
                  </a:lnTo>
                  <a:lnTo>
                    <a:pt x="271" y="180"/>
                  </a:lnTo>
                  <a:lnTo>
                    <a:pt x="274" y="178"/>
                  </a:lnTo>
                  <a:lnTo>
                    <a:pt x="276" y="179"/>
                  </a:lnTo>
                  <a:lnTo>
                    <a:pt x="281" y="180"/>
                  </a:lnTo>
                  <a:lnTo>
                    <a:pt x="280" y="182"/>
                  </a:lnTo>
                  <a:lnTo>
                    <a:pt x="294" y="185"/>
                  </a:lnTo>
                  <a:lnTo>
                    <a:pt x="296" y="191"/>
                  </a:lnTo>
                  <a:lnTo>
                    <a:pt x="294" y="195"/>
                  </a:lnTo>
                  <a:lnTo>
                    <a:pt x="293" y="198"/>
                  </a:lnTo>
                  <a:lnTo>
                    <a:pt x="292" y="202"/>
                  </a:lnTo>
                  <a:lnTo>
                    <a:pt x="290" y="206"/>
                  </a:lnTo>
                  <a:lnTo>
                    <a:pt x="288" y="212"/>
                  </a:lnTo>
                  <a:lnTo>
                    <a:pt x="281" y="212"/>
                  </a:lnTo>
                  <a:lnTo>
                    <a:pt x="272" y="220"/>
                  </a:lnTo>
                  <a:lnTo>
                    <a:pt x="269" y="225"/>
                  </a:lnTo>
                  <a:lnTo>
                    <a:pt x="268" y="225"/>
                  </a:lnTo>
                  <a:lnTo>
                    <a:pt x="268" y="222"/>
                  </a:lnTo>
                  <a:lnTo>
                    <a:pt x="264" y="215"/>
                  </a:lnTo>
                  <a:lnTo>
                    <a:pt x="262" y="210"/>
                  </a:lnTo>
                  <a:lnTo>
                    <a:pt x="258" y="207"/>
                  </a:lnTo>
                  <a:lnTo>
                    <a:pt x="253" y="202"/>
                  </a:lnTo>
                  <a:lnTo>
                    <a:pt x="247" y="201"/>
                  </a:lnTo>
                  <a:lnTo>
                    <a:pt x="244" y="197"/>
                  </a:lnTo>
                  <a:lnTo>
                    <a:pt x="239" y="201"/>
                  </a:lnTo>
                  <a:lnTo>
                    <a:pt x="232" y="203"/>
                  </a:lnTo>
                  <a:lnTo>
                    <a:pt x="224" y="197"/>
                  </a:lnTo>
                  <a:lnTo>
                    <a:pt x="221" y="194"/>
                  </a:lnTo>
                  <a:lnTo>
                    <a:pt x="221" y="190"/>
                  </a:lnTo>
                  <a:lnTo>
                    <a:pt x="220" y="190"/>
                  </a:lnTo>
                  <a:lnTo>
                    <a:pt x="217" y="192"/>
                  </a:lnTo>
                  <a:lnTo>
                    <a:pt x="211" y="194"/>
                  </a:lnTo>
                  <a:lnTo>
                    <a:pt x="209" y="196"/>
                  </a:lnTo>
                  <a:lnTo>
                    <a:pt x="205" y="203"/>
                  </a:lnTo>
                  <a:lnTo>
                    <a:pt x="200" y="207"/>
                  </a:lnTo>
                  <a:lnTo>
                    <a:pt x="196" y="207"/>
                  </a:lnTo>
                  <a:lnTo>
                    <a:pt x="186" y="207"/>
                  </a:lnTo>
                  <a:lnTo>
                    <a:pt x="182" y="208"/>
                  </a:lnTo>
                  <a:lnTo>
                    <a:pt x="180" y="212"/>
                  </a:lnTo>
                  <a:lnTo>
                    <a:pt x="179" y="216"/>
                  </a:lnTo>
                  <a:lnTo>
                    <a:pt x="179" y="221"/>
                  </a:lnTo>
                  <a:lnTo>
                    <a:pt x="178" y="222"/>
                  </a:lnTo>
                  <a:lnTo>
                    <a:pt x="172" y="222"/>
                  </a:lnTo>
                  <a:lnTo>
                    <a:pt x="170" y="224"/>
                  </a:lnTo>
                  <a:lnTo>
                    <a:pt x="172" y="226"/>
                  </a:lnTo>
                  <a:lnTo>
                    <a:pt x="169" y="227"/>
                  </a:lnTo>
                  <a:lnTo>
                    <a:pt x="168" y="230"/>
                  </a:lnTo>
                  <a:lnTo>
                    <a:pt x="174" y="237"/>
                  </a:lnTo>
                  <a:lnTo>
                    <a:pt x="172" y="238"/>
                  </a:lnTo>
                  <a:lnTo>
                    <a:pt x="166" y="244"/>
                  </a:lnTo>
                  <a:lnTo>
                    <a:pt x="167" y="246"/>
                  </a:lnTo>
                  <a:lnTo>
                    <a:pt x="163" y="258"/>
                  </a:lnTo>
                  <a:lnTo>
                    <a:pt x="163" y="263"/>
                  </a:lnTo>
                  <a:lnTo>
                    <a:pt x="166" y="263"/>
                  </a:lnTo>
                  <a:lnTo>
                    <a:pt x="166" y="264"/>
                  </a:lnTo>
                  <a:lnTo>
                    <a:pt x="164" y="268"/>
                  </a:lnTo>
                  <a:lnTo>
                    <a:pt x="160" y="267"/>
                  </a:lnTo>
                  <a:lnTo>
                    <a:pt x="146" y="270"/>
                  </a:lnTo>
                  <a:lnTo>
                    <a:pt x="140" y="274"/>
                  </a:lnTo>
                  <a:lnTo>
                    <a:pt x="131" y="272"/>
                  </a:lnTo>
                  <a:lnTo>
                    <a:pt x="132" y="270"/>
                  </a:lnTo>
                  <a:lnTo>
                    <a:pt x="132" y="266"/>
                  </a:lnTo>
                  <a:lnTo>
                    <a:pt x="128" y="256"/>
                  </a:lnTo>
                  <a:lnTo>
                    <a:pt x="101" y="237"/>
                  </a:lnTo>
                  <a:lnTo>
                    <a:pt x="100" y="232"/>
                  </a:lnTo>
                  <a:lnTo>
                    <a:pt x="102" y="228"/>
                  </a:lnTo>
                  <a:lnTo>
                    <a:pt x="85" y="234"/>
                  </a:lnTo>
                  <a:lnTo>
                    <a:pt x="79" y="232"/>
                  </a:lnTo>
                  <a:lnTo>
                    <a:pt x="74" y="234"/>
                  </a:lnTo>
                  <a:lnTo>
                    <a:pt x="77" y="230"/>
                  </a:lnTo>
                  <a:lnTo>
                    <a:pt x="77" y="225"/>
                  </a:lnTo>
                  <a:lnTo>
                    <a:pt x="76" y="213"/>
                  </a:lnTo>
                  <a:lnTo>
                    <a:pt x="82" y="209"/>
                  </a:lnTo>
                  <a:lnTo>
                    <a:pt x="82" y="204"/>
                  </a:lnTo>
                  <a:lnTo>
                    <a:pt x="77" y="202"/>
                  </a:lnTo>
                  <a:lnTo>
                    <a:pt x="74" y="197"/>
                  </a:lnTo>
                  <a:lnTo>
                    <a:pt x="86" y="186"/>
                  </a:lnTo>
                  <a:lnTo>
                    <a:pt x="88" y="180"/>
                  </a:lnTo>
                  <a:lnTo>
                    <a:pt x="91" y="177"/>
                  </a:lnTo>
                  <a:lnTo>
                    <a:pt x="84" y="177"/>
                  </a:lnTo>
                  <a:lnTo>
                    <a:pt x="80" y="180"/>
                  </a:lnTo>
                  <a:lnTo>
                    <a:pt x="76" y="183"/>
                  </a:lnTo>
                  <a:lnTo>
                    <a:pt x="64" y="180"/>
                  </a:lnTo>
                  <a:lnTo>
                    <a:pt x="54" y="183"/>
                  </a:lnTo>
                  <a:lnTo>
                    <a:pt x="47" y="183"/>
                  </a:lnTo>
                  <a:lnTo>
                    <a:pt x="44" y="177"/>
                  </a:lnTo>
                  <a:lnTo>
                    <a:pt x="44" y="171"/>
                  </a:lnTo>
                  <a:lnTo>
                    <a:pt x="42" y="167"/>
                  </a:lnTo>
                  <a:lnTo>
                    <a:pt x="44" y="164"/>
                  </a:lnTo>
                  <a:lnTo>
                    <a:pt x="44" y="161"/>
                  </a:lnTo>
                  <a:lnTo>
                    <a:pt x="37" y="162"/>
                  </a:lnTo>
                  <a:lnTo>
                    <a:pt x="20" y="170"/>
                  </a:lnTo>
                  <a:lnTo>
                    <a:pt x="19" y="168"/>
                  </a:lnTo>
                  <a:lnTo>
                    <a:pt x="24" y="158"/>
                  </a:lnTo>
                  <a:lnTo>
                    <a:pt x="16" y="150"/>
                  </a:lnTo>
                  <a:lnTo>
                    <a:pt x="12" y="130"/>
                  </a:lnTo>
                  <a:lnTo>
                    <a:pt x="13" y="120"/>
                  </a:lnTo>
                  <a:lnTo>
                    <a:pt x="18" y="116"/>
                  </a:lnTo>
                  <a:lnTo>
                    <a:pt x="16" y="98"/>
                  </a:lnTo>
                  <a:lnTo>
                    <a:pt x="12" y="95"/>
                  </a:lnTo>
                  <a:lnTo>
                    <a:pt x="7" y="94"/>
                  </a:lnTo>
                  <a:lnTo>
                    <a:pt x="6" y="88"/>
                  </a:lnTo>
                  <a:lnTo>
                    <a:pt x="10" y="87"/>
                  </a:lnTo>
                  <a:lnTo>
                    <a:pt x="7" y="71"/>
                  </a:lnTo>
                  <a:lnTo>
                    <a:pt x="10" y="69"/>
                  </a:lnTo>
                  <a:lnTo>
                    <a:pt x="10" y="63"/>
                  </a:lnTo>
                  <a:lnTo>
                    <a:pt x="11" y="56"/>
                  </a:lnTo>
                  <a:lnTo>
                    <a:pt x="7" y="44"/>
                  </a:lnTo>
                  <a:lnTo>
                    <a:pt x="7" y="38"/>
                  </a:lnTo>
                  <a:lnTo>
                    <a:pt x="5" y="33"/>
                  </a:lnTo>
                  <a:lnTo>
                    <a:pt x="0" y="29"/>
                  </a:lnTo>
                  <a:lnTo>
                    <a:pt x="0" y="26"/>
                  </a:lnTo>
                  <a:lnTo>
                    <a:pt x="2" y="20"/>
                  </a:lnTo>
                  <a:lnTo>
                    <a:pt x="1" y="16"/>
                  </a:lnTo>
                  <a:lnTo>
                    <a:pt x="4"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39" name="Freeform 1098"/>
            <p:cNvSpPr>
              <a:spLocks noChangeAspect="1"/>
            </p:cNvSpPr>
            <p:nvPr/>
          </p:nvSpPr>
          <p:spPr bwMode="auto">
            <a:xfrm>
              <a:off x="2747" y="1660"/>
              <a:ext cx="266" cy="236"/>
            </a:xfrm>
            <a:custGeom>
              <a:avLst/>
              <a:gdLst>
                <a:gd name="T0" fmla="*/ 1 w 532"/>
                <a:gd name="T1" fmla="*/ 0 h 473"/>
                <a:gd name="T2" fmla="*/ 1 w 532"/>
                <a:gd name="T3" fmla="*/ 0 h 473"/>
                <a:gd name="T4" fmla="*/ 1 w 532"/>
                <a:gd name="T5" fmla="*/ 0 h 473"/>
                <a:gd name="T6" fmla="*/ 1 w 532"/>
                <a:gd name="T7" fmla="*/ 0 h 473"/>
                <a:gd name="T8" fmla="*/ 1 w 532"/>
                <a:gd name="T9" fmla="*/ 0 h 473"/>
                <a:gd name="T10" fmla="*/ 1 w 532"/>
                <a:gd name="T11" fmla="*/ 0 h 473"/>
                <a:gd name="T12" fmla="*/ 1 w 532"/>
                <a:gd name="T13" fmla="*/ 0 h 473"/>
                <a:gd name="T14" fmla="*/ 1 w 532"/>
                <a:gd name="T15" fmla="*/ 0 h 473"/>
                <a:gd name="T16" fmla="*/ 1 w 532"/>
                <a:gd name="T17" fmla="*/ 0 h 473"/>
                <a:gd name="T18" fmla="*/ 1 w 532"/>
                <a:gd name="T19" fmla="*/ 0 h 473"/>
                <a:gd name="T20" fmla="*/ 1 w 532"/>
                <a:gd name="T21" fmla="*/ 0 h 473"/>
                <a:gd name="T22" fmla="*/ 1 w 532"/>
                <a:gd name="T23" fmla="*/ 0 h 473"/>
                <a:gd name="T24" fmla="*/ 1 w 532"/>
                <a:gd name="T25" fmla="*/ 0 h 473"/>
                <a:gd name="T26" fmla="*/ 1 w 532"/>
                <a:gd name="T27" fmla="*/ 0 h 473"/>
                <a:gd name="T28" fmla="*/ 1 w 532"/>
                <a:gd name="T29" fmla="*/ 0 h 473"/>
                <a:gd name="T30" fmla="*/ 1 w 532"/>
                <a:gd name="T31" fmla="*/ 0 h 473"/>
                <a:gd name="T32" fmla="*/ 1 w 532"/>
                <a:gd name="T33" fmla="*/ 0 h 473"/>
                <a:gd name="T34" fmla="*/ 1 w 532"/>
                <a:gd name="T35" fmla="*/ 0 h 473"/>
                <a:gd name="T36" fmla="*/ 1 w 532"/>
                <a:gd name="T37" fmla="*/ 0 h 473"/>
                <a:gd name="T38" fmla="*/ 1 w 532"/>
                <a:gd name="T39" fmla="*/ 0 h 473"/>
                <a:gd name="T40" fmla="*/ 1 w 532"/>
                <a:gd name="T41" fmla="*/ 0 h 473"/>
                <a:gd name="T42" fmla="*/ 1 w 532"/>
                <a:gd name="T43" fmla="*/ 0 h 473"/>
                <a:gd name="T44" fmla="*/ 1 w 532"/>
                <a:gd name="T45" fmla="*/ 0 h 473"/>
                <a:gd name="T46" fmla="*/ 1 w 532"/>
                <a:gd name="T47" fmla="*/ 0 h 473"/>
                <a:gd name="T48" fmla="*/ 1 w 532"/>
                <a:gd name="T49" fmla="*/ 0 h 473"/>
                <a:gd name="T50" fmla="*/ 1 w 532"/>
                <a:gd name="T51" fmla="*/ 0 h 473"/>
                <a:gd name="T52" fmla="*/ 1 w 532"/>
                <a:gd name="T53" fmla="*/ 0 h 473"/>
                <a:gd name="T54" fmla="*/ 1 w 532"/>
                <a:gd name="T55" fmla="*/ 0 h 473"/>
                <a:gd name="T56" fmla="*/ 1 w 532"/>
                <a:gd name="T57" fmla="*/ 0 h 473"/>
                <a:gd name="T58" fmla="*/ 1 w 532"/>
                <a:gd name="T59" fmla="*/ 0 h 473"/>
                <a:gd name="T60" fmla="*/ 1 w 532"/>
                <a:gd name="T61" fmla="*/ 0 h 473"/>
                <a:gd name="T62" fmla="*/ 1 w 532"/>
                <a:gd name="T63" fmla="*/ 0 h 473"/>
                <a:gd name="T64" fmla="*/ 1 w 532"/>
                <a:gd name="T65" fmla="*/ 0 h 473"/>
                <a:gd name="T66" fmla="*/ 1 w 532"/>
                <a:gd name="T67" fmla="*/ 0 h 473"/>
                <a:gd name="T68" fmla="*/ 1 w 532"/>
                <a:gd name="T69" fmla="*/ 0 h 473"/>
                <a:gd name="T70" fmla="*/ 1 w 532"/>
                <a:gd name="T71" fmla="*/ 0 h 473"/>
                <a:gd name="T72" fmla="*/ 1 w 532"/>
                <a:gd name="T73" fmla="*/ 0 h 473"/>
                <a:gd name="T74" fmla="*/ 1 w 532"/>
                <a:gd name="T75" fmla="*/ 0 h 473"/>
                <a:gd name="T76" fmla="*/ 1 w 532"/>
                <a:gd name="T77" fmla="*/ 0 h 473"/>
                <a:gd name="T78" fmla="*/ 1 w 532"/>
                <a:gd name="T79" fmla="*/ 0 h 473"/>
                <a:gd name="T80" fmla="*/ 1 w 532"/>
                <a:gd name="T81" fmla="*/ 0 h 473"/>
                <a:gd name="T82" fmla="*/ 1 w 532"/>
                <a:gd name="T83" fmla="*/ 0 h 473"/>
                <a:gd name="T84" fmla="*/ 1 w 532"/>
                <a:gd name="T85" fmla="*/ 0 h 473"/>
                <a:gd name="T86" fmla="*/ 1 w 532"/>
                <a:gd name="T87" fmla="*/ 0 h 473"/>
                <a:gd name="T88" fmla="*/ 1 w 532"/>
                <a:gd name="T89" fmla="*/ 0 h 473"/>
                <a:gd name="T90" fmla="*/ 1 w 532"/>
                <a:gd name="T91" fmla="*/ 0 h 473"/>
                <a:gd name="T92" fmla="*/ 1 w 532"/>
                <a:gd name="T93" fmla="*/ 0 h 473"/>
                <a:gd name="T94" fmla="*/ 1 w 532"/>
                <a:gd name="T95" fmla="*/ 0 h 473"/>
                <a:gd name="T96" fmla="*/ 1 w 532"/>
                <a:gd name="T97" fmla="*/ 0 h 473"/>
                <a:gd name="T98" fmla="*/ 1 w 532"/>
                <a:gd name="T99" fmla="*/ 0 h 473"/>
                <a:gd name="T100" fmla="*/ 1 w 532"/>
                <a:gd name="T101" fmla="*/ 0 h 473"/>
                <a:gd name="T102" fmla="*/ 0 w 532"/>
                <a:gd name="T103" fmla="*/ 0 h 473"/>
                <a:gd name="T104" fmla="*/ 1 w 532"/>
                <a:gd name="T105" fmla="*/ 0 h 473"/>
                <a:gd name="T106" fmla="*/ 1 w 532"/>
                <a:gd name="T107" fmla="*/ 0 h 473"/>
                <a:gd name="T108" fmla="*/ 1 w 532"/>
                <a:gd name="T109" fmla="*/ 0 h 473"/>
                <a:gd name="T110" fmla="*/ 1 w 532"/>
                <a:gd name="T111" fmla="*/ 0 h 473"/>
                <a:gd name="T112" fmla="*/ 1 w 532"/>
                <a:gd name="T113" fmla="*/ 0 h 473"/>
                <a:gd name="T114" fmla="*/ 1 w 532"/>
                <a:gd name="T115" fmla="*/ 0 h 473"/>
                <a:gd name="T116" fmla="*/ 1 w 532"/>
                <a:gd name="T117" fmla="*/ 0 h 473"/>
                <a:gd name="T118" fmla="*/ 1 w 532"/>
                <a:gd name="T119" fmla="*/ 0 h 4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32" h="473">
                  <a:moveTo>
                    <a:pt x="28" y="37"/>
                  </a:moveTo>
                  <a:lnTo>
                    <a:pt x="30" y="36"/>
                  </a:lnTo>
                  <a:lnTo>
                    <a:pt x="36" y="33"/>
                  </a:lnTo>
                  <a:lnTo>
                    <a:pt x="36" y="34"/>
                  </a:lnTo>
                  <a:lnTo>
                    <a:pt x="33" y="35"/>
                  </a:lnTo>
                  <a:lnTo>
                    <a:pt x="30" y="39"/>
                  </a:lnTo>
                  <a:lnTo>
                    <a:pt x="31" y="39"/>
                  </a:lnTo>
                  <a:lnTo>
                    <a:pt x="40" y="34"/>
                  </a:lnTo>
                  <a:lnTo>
                    <a:pt x="43" y="33"/>
                  </a:lnTo>
                  <a:lnTo>
                    <a:pt x="45" y="28"/>
                  </a:lnTo>
                  <a:lnTo>
                    <a:pt x="40" y="29"/>
                  </a:lnTo>
                  <a:lnTo>
                    <a:pt x="43" y="28"/>
                  </a:lnTo>
                  <a:lnTo>
                    <a:pt x="51" y="27"/>
                  </a:lnTo>
                  <a:lnTo>
                    <a:pt x="57" y="25"/>
                  </a:lnTo>
                  <a:lnTo>
                    <a:pt x="62" y="27"/>
                  </a:lnTo>
                  <a:lnTo>
                    <a:pt x="63" y="29"/>
                  </a:lnTo>
                  <a:lnTo>
                    <a:pt x="63" y="30"/>
                  </a:lnTo>
                  <a:lnTo>
                    <a:pt x="63" y="31"/>
                  </a:lnTo>
                  <a:lnTo>
                    <a:pt x="62" y="35"/>
                  </a:lnTo>
                  <a:lnTo>
                    <a:pt x="61" y="35"/>
                  </a:lnTo>
                  <a:lnTo>
                    <a:pt x="58" y="35"/>
                  </a:lnTo>
                  <a:lnTo>
                    <a:pt x="57" y="35"/>
                  </a:lnTo>
                  <a:lnTo>
                    <a:pt x="57" y="37"/>
                  </a:lnTo>
                  <a:lnTo>
                    <a:pt x="58" y="37"/>
                  </a:lnTo>
                  <a:lnTo>
                    <a:pt x="60" y="37"/>
                  </a:lnTo>
                  <a:lnTo>
                    <a:pt x="60" y="39"/>
                  </a:lnTo>
                  <a:lnTo>
                    <a:pt x="60" y="40"/>
                  </a:lnTo>
                  <a:lnTo>
                    <a:pt x="62" y="39"/>
                  </a:lnTo>
                  <a:lnTo>
                    <a:pt x="63" y="39"/>
                  </a:lnTo>
                  <a:lnTo>
                    <a:pt x="64" y="40"/>
                  </a:lnTo>
                  <a:lnTo>
                    <a:pt x="66" y="39"/>
                  </a:lnTo>
                  <a:lnTo>
                    <a:pt x="70" y="41"/>
                  </a:lnTo>
                  <a:lnTo>
                    <a:pt x="73" y="40"/>
                  </a:lnTo>
                  <a:lnTo>
                    <a:pt x="73" y="35"/>
                  </a:lnTo>
                  <a:lnTo>
                    <a:pt x="63" y="27"/>
                  </a:lnTo>
                  <a:lnTo>
                    <a:pt x="66" y="25"/>
                  </a:lnTo>
                  <a:lnTo>
                    <a:pt x="82" y="28"/>
                  </a:lnTo>
                  <a:lnTo>
                    <a:pt x="91" y="25"/>
                  </a:lnTo>
                  <a:lnTo>
                    <a:pt x="92" y="23"/>
                  </a:lnTo>
                  <a:lnTo>
                    <a:pt x="94" y="22"/>
                  </a:lnTo>
                  <a:lnTo>
                    <a:pt x="97" y="17"/>
                  </a:lnTo>
                  <a:lnTo>
                    <a:pt x="98" y="12"/>
                  </a:lnTo>
                  <a:lnTo>
                    <a:pt x="98" y="11"/>
                  </a:lnTo>
                  <a:lnTo>
                    <a:pt x="96" y="9"/>
                  </a:lnTo>
                  <a:lnTo>
                    <a:pt x="98" y="7"/>
                  </a:lnTo>
                  <a:lnTo>
                    <a:pt x="100" y="9"/>
                  </a:lnTo>
                  <a:lnTo>
                    <a:pt x="105" y="9"/>
                  </a:lnTo>
                  <a:lnTo>
                    <a:pt x="112" y="5"/>
                  </a:lnTo>
                  <a:lnTo>
                    <a:pt x="115" y="5"/>
                  </a:lnTo>
                  <a:lnTo>
                    <a:pt x="117" y="4"/>
                  </a:lnTo>
                  <a:lnTo>
                    <a:pt x="118" y="5"/>
                  </a:lnTo>
                  <a:lnTo>
                    <a:pt x="126" y="3"/>
                  </a:lnTo>
                  <a:lnTo>
                    <a:pt x="138" y="0"/>
                  </a:lnTo>
                  <a:lnTo>
                    <a:pt x="145" y="3"/>
                  </a:lnTo>
                  <a:lnTo>
                    <a:pt x="150" y="0"/>
                  </a:lnTo>
                  <a:lnTo>
                    <a:pt x="152" y="1"/>
                  </a:lnTo>
                  <a:lnTo>
                    <a:pt x="152" y="4"/>
                  </a:lnTo>
                  <a:lnTo>
                    <a:pt x="154" y="5"/>
                  </a:lnTo>
                  <a:lnTo>
                    <a:pt x="157" y="7"/>
                  </a:lnTo>
                  <a:lnTo>
                    <a:pt x="164" y="12"/>
                  </a:lnTo>
                  <a:lnTo>
                    <a:pt x="174" y="17"/>
                  </a:lnTo>
                  <a:lnTo>
                    <a:pt x="176" y="19"/>
                  </a:lnTo>
                  <a:lnTo>
                    <a:pt x="192" y="25"/>
                  </a:lnTo>
                  <a:lnTo>
                    <a:pt x="195" y="27"/>
                  </a:lnTo>
                  <a:lnTo>
                    <a:pt x="195" y="28"/>
                  </a:lnTo>
                  <a:lnTo>
                    <a:pt x="198" y="29"/>
                  </a:lnTo>
                  <a:lnTo>
                    <a:pt x="196" y="31"/>
                  </a:lnTo>
                  <a:lnTo>
                    <a:pt x="198" y="33"/>
                  </a:lnTo>
                  <a:lnTo>
                    <a:pt x="199" y="31"/>
                  </a:lnTo>
                  <a:lnTo>
                    <a:pt x="199" y="29"/>
                  </a:lnTo>
                  <a:lnTo>
                    <a:pt x="198" y="27"/>
                  </a:lnTo>
                  <a:lnTo>
                    <a:pt x="213" y="33"/>
                  </a:lnTo>
                  <a:lnTo>
                    <a:pt x="219" y="31"/>
                  </a:lnTo>
                  <a:lnTo>
                    <a:pt x="225" y="27"/>
                  </a:lnTo>
                  <a:lnTo>
                    <a:pt x="234" y="24"/>
                  </a:lnTo>
                  <a:lnTo>
                    <a:pt x="238" y="22"/>
                  </a:lnTo>
                  <a:lnTo>
                    <a:pt x="243" y="17"/>
                  </a:lnTo>
                  <a:lnTo>
                    <a:pt x="246" y="18"/>
                  </a:lnTo>
                  <a:lnTo>
                    <a:pt x="248" y="15"/>
                  </a:lnTo>
                  <a:lnTo>
                    <a:pt x="249" y="17"/>
                  </a:lnTo>
                  <a:lnTo>
                    <a:pt x="250" y="17"/>
                  </a:lnTo>
                  <a:lnTo>
                    <a:pt x="252" y="17"/>
                  </a:lnTo>
                  <a:lnTo>
                    <a:pt x="254" y="15"/>
                  </a:lnTo>
                  <a:lnTo>
                    <a:pt x="255" y="16"/>
                  </a:lnTo>
                  <a:lnTo>
                    <a:pt x="259" y="15"/>
                  </a:lnTo>
                  <a:lnTo>
                    <a:pt x="261" y="16"/>
                  </a:lnTo>
                  <a:lnTo>
                    <a:pt x="261" y="18"/>
                  </a:lnTo>
                  <a:lnTo>
                    <a:pt x="261" y="19"/>
                  </a:lnTo>
                  <a:lnTo>
                    <a:pt x="265" y="21"/>
                  </a:lnTo>
                  <a:lnTo>
                    <a:pt x="270" y="19"/>
                  </a:lnTo>
                  <a:lnTo>
                    <a:pt x="272" y="21"/>
                  </a:lnTo>
                  <a:lnTo>
                    <a:pt x="273" y="19"/>
                  </a:lnTo>
                  <a:lnTo>
                    <a:pt x="274" y="18"/>
                  </a:lnTo>
                  <a:lnTo>
                    <a:pt x="277" y="22"/>
                  </a:lnTo>
                  <a:lnTo>
                    <a:pt x="280" y="22"/>
                  </a:lnTo>
                  <a:lnTo>
                    <a:pt x="282" y="22"/>
                  </a:lnTo>
                  <a:lnTo>
                    <a:pt x="283" y="23"/>
                  </a:lnTo>
                  <a:lnTo>
                    <a:pt x="286" y="23"/>
                  </a:lnTo>
                  <a:lnTo>
                    <a:pt x="286" y="27"/>
                  </a:lnTo>
                  <a:lnTo>
                    <a:pt x="288" y="27"/>
                  </a:lnTo>
                  <a:lnTo>
                    <a:pt x="294" y="23"/>
                  </a:lnTo>
                  <a:lnTo>
                    <a:pt x="295" y="25"/>
                  </a:lnTo>
                  <a:lnTo>
                    <a:pt x="297" y="27"/>
                  </a:lnTo>
                  <a:lnTo>
                    <a:pt x="301" y="25"/>
                  </a:lnTo>
                  <a:lnTo>
                    <a:pt x="301" y="27"/>
                  </a:lnTo>
                  <a:lnTo>
                    <a:pt x="302" y="27"/>
                  </a:lnTo>
                  <a:lnTo>
                    <a:pt x="306" y="24"/>
                  </a:lnTo>
                  <a:lnTo>
                    <a:pt x="307" y="25"/>
                  </a:lnTo>
                  <a:lnTo>
                    <a:pt x="308" y="25"/>
                  </a:lnTo>
                  <a:lnTo>
                    <a:pt x="312" y="28"/>
                  </a:lnTo>
                  <a:lnTo>
                    <a:pt x="313" y="29"/>
                  </a:lnTo>
                  <a:lnTo>
                    <a:pt x="314" y="28"/>
                  </a:lnTo>
                  <a:lnTo>
                    <a:pt x="315" y="29"/>
                  </a:lnTo>
                  <a:lnTo>
                    <a:pt x="318" y="29"/>
                  </a:lnTo>
                  <a:lnTo>
                    <a:pt x="319" y="30"/>
                  </a:lnTo>
                  <a:lnTo>
                    <a:pt x="321" y="29"/>
                  </a:lnTo>
                  <a:lnTo>
                    <a:pt x="326" y="30"/>
                  </a:lnTo>
                  <a:lnTo>
                    <a:pt x="327" y="30"/>
                  </a:lnTo>
                  <a:lnTo>
                    <a:pt x="327" y="29"/>
                  </a:lnTo>
                  <a:lnTo>
                    <a:pt x="330" y="29"/>
                  </a:lnTo>
                  <a:lnTo>
                    <a:pt x="332" y="33"/>
                  </a:lnTo>
                  <a:lnTo>
                    <a:pt x="333" y="34"/>
                  </a:lnTo>
                  <a:lnTo>
                    <a:pt x="338" y="35"/>
                  </a:lnTo>
                  <a:lnTo>
                    <a:pt x="342" y="35"/>
                  </a:lnTo>
                  <a:lnTo>
                    <a:pt x="342" y="36"/>
                  </a:lnTo>
                  <a:lnTo>
                    <a:pt x="344" y="39"/>
                  </a:lnTo>
                  <a:lnTo>
                    <a:pt x="345" y="35"/>
                  </a:lnTo>
                  <a:lnTo>
                    <a:pt x="349" y="34"/>
                  </a:lnTo>
                  <a:lnTo>
                    <a:pt x="350" y="34"/>
                  </a:lnTo>
                  <a:lnTo>
                    <a:pt x="354" y="34"/>
                  </a:lnTo>
                  <a:lnTo>
                    <a:pt x="355" y="35"/>
                  </a:lnTo>
                  <a:lnTo>
                    <a:pt x="358" y="35"/>
                  </a:lnTo>
                  <a:lnTo>
                    <a:pt x="361" y="36"/>
                  </a:lnTo>
                  <a:lnTo>
                    <a:pt x="366" y="34"/>
                  </a:lnTo>
                  <a:lnTo>
                    <a:pt x="367" y="35"/>
                  </a:lnTo>
                  <a:lnTo>
                    <a:pt x="368" y="36"/>
                  </a:lnTo>
                  <a:lnTo>
                    <a:pt x="370" y="35"/>
                  </a:lnTo>
                  <a:lnTo>
                    <a:pt x="373" y="37"/>
                  </a:lnTo>
                  <a:lnTo>
                    <a:pt x="378" y="36"/>
                  </a:lnTo>
                  <a:lnTo>
                    <a:pt x="381" y="34"/>
                  </a:lnTo>
                  <a:lnTo>
                    <a:pt x="384" y="34"/>
                  </a:lnTo>
                  <a:lnTo>
                    <a:pt x="386" y="35"/>
                  </a:lnTo>
                  <a:lnTo>
                    <a:pt x="386" y="36"/>
                  </a:lnTo>
                  <a:lnTo>
                    <a:pt x="392" y="33"/>
                  </a:lnTo>
                  <a:lnTo>
                    <a:pt x="392" y="30"/>
                  </a:lnTo>
                  <a:lnTo>
                    <a:pt x="393" y="28"/>
                  </a:lnTo>
                  <a:lnTo>
                    <a:pt x="396" y="27"/>
                  </a:lnTo>
                  <a:lnTo>
                    <a:pt x="397" y="27"/>
                  </a:lnTo>
                  <a:lnTo>
                    <a:pt x="399" y="25"/>
                  </a:lnTo>
                  <a:lnTo>
                    <a:pt x="400" y="25"/>
                  </a:lnTo>
                  <a:lnTo>
                    <a:pt x="400" y="28"/>
                  </a:lnTo>
                  <a:lnTo>
                    <a:pt x="406" y="30"/>
                  </a:lnTo>
                  <a:lnTo>
                    <a:pt x="406" y="31"/>
                  </a:lnTo>
                  <a:lnTo>
                    <a:pt x="410" y="33"/>
                  </a:lnTo>
                  <a:lnTo>
                    <a:pt x="410" y="31"/>
                  </a:lnTo>
                  <a:lnTo>
                    <a:pt x="412" y="31"/>
                  </a:lnTo>
                  <a:lnTo>
                    <a:pt x="415" y="33"/>
                  </a:lnTo>
                  <a:lnTo>
                    <a:pt x="417" y="33"/>
                  </a:lnTo>
                  <a:lnTo>
                    <a:pt x="420" y="34"/>
                  </a:lnTo>
                  <a:lnTo>
                    <a:pt x="421" y="34"/>
                  </a:lnTo>
                  <a:lnTo>
                    <a:pt x="426" y="36"/>
                  </a:lnTo>
                  <a:lnTo>
                    <a:pt x="428" y="37"/>
                  </a:lnTo>
                  <a:lnTo>
                    <a:pt x="430" y="36"/>
                  </a:lnTo>
                  <a:lnTo>
                    <a:pt x="433" y="34"/>
                  </a:lnTo>
                  <a:lnTo>
                    <a:pt x="434" y="31"/>
                  </a:lnTo>
                  <a:lnTo>
                    <a:pt x="435" y="33"/>
                  </a:lnTo>
                  <a:lnTo>
                    <a:pt x="439" y="29"/>
                  </a:lnTo>
                  <a:lnTo>
                    <a:pt x="441" y="27"/>
                  </a:lnTo>
                  <a:lnTo>
                    <a:pt x="444" y="24"/>
                  </a:lnTo>
                  <a:lnTo>
                    <a:pt x="446" y="24"/>
                  </a:lnTo>
                  <a:lnTo>
                    <a:pt x="447" y="25"/>
                  </a:lnTo>
                  <a:lnTo>
                    <a:pt x="454" y="24"/>
                  </a:lnTo>
                  <a:lnTo>
                    <a:pt x="465" y="28"/>
                  </a:lnTo>
                  <a:lnTo>
                    <a:pt x="471" y="25"/>
                  </a:lnTo>
                  <a:lnTo>
                    <a:pt x="472" y="27"/>
                  </a:lnTo>
                  <a:lnTo>
                    <a:pt x="475" y="25"/>
                  </a:lnTo>
                  <a:lnTo>
                    <a:pt x="476" y="29"/>
                  </a:lnTo>
                  <a:lnTo>
                    <a:pt x="476" y="30"/>
                  </a:lnTo>
                  <a:lnTo>
                    <a:pt x="475" y="33"/>
                  </a:lnTo>
                  <a:lnTo>
                    <a:pt x="478" y="35"/>
                  </a:lnTo>
                  <a:lnTo>
                    <a:pt x="483" y="37"/>
                  </a:lnTo>
                  <a:lnTo>
                    <a:pt x="488" y="37"/>
                  </a:lnTo>
                  <a:lnTo>
                    <a:pt x="488" y="36"/>
                  </a:lnTo>
                  <a:lnTo>
                    <a:pt x="490" y="35"/>
                  </a:lnTo>
                  <a:lnTo>
                    <a:pt x="495" y="39"/>
                  </a:lnTo>
                  <a:lnTo>
                    <a:pt x="496" y="41"/>
                  </a:lnTo>
                  <a:lnTo>
                    <a:pt x="498" y="45"/>
                  </a:lnTo>
                  <a:lnTo>
                    <a:pt x="500" y="46"/>
                  </a:lnTo>
                  <a:lnTo>
                    <a:pt x="501" y="49"/>
                  </a:lnTo>
                  <a:lnTo>
                    <a:pt x="504" y="53"/>
                  </a:lnTo>
                  <a:lnTo>
                    <a:pt x="502" y="55"/>
                  </a:lnTo>
                  <a:lnTo>
                    <a:pt x="505" y="55"/>
                  </a:lnTo>
                  <a:lnTo>
                    <a:pt x="510" y="61"/>
                  </a:lnTo>
                  <a:lnTo>
                    <a:pt x="518" y="66"/>
                  </a:lnTo>
                  <a:lnTo>
                    <a:pt x="520" y="67"/>
                  </a:lnTo>
                  <a:lnTo>
                    <a:pt x="520" y="70"/>
                  </a:lnTo>
                  <a:lnTo>
                    <a:pt x="518" y="73"/>
                  </a:lnTo>
                  <a:lnTo>
                    <a:pt x="518" y="81"/>
                  </a:lnTo>
                  <a:lnTo>
                    <a:pt x="519" y="85"/>
                  </a:lnTo>
                  <a:lnTo>
                    <a:pt x="520" y="90"/>
                  </a:lnTo>
                  <a:lnTo>
                    <a:pt x="524" y="94"/>
                  </a:lnTo>
                  <a:lnTo>
                    <a:pt x="524" y="100"/>
                  </a:lnTo>
                  <a:lnTo>
                    <a:pt x="523" y="102"/>
                  </a:lnTo>
                  <a:lnTo>
                    <a:pt x="523" y="105"/>
                  </a:lnTo>
                  <a:lnTo>
                    <a:pt x="523" y="108"/>
                  </a:lnTo>
                  <a:lnTo>
                    <a:pt x="525" y="111"/>
                  </a:lnTo>
                  <a:lnTo>
                    <a:pt x="524" y="113"/>
                  </a:lnTo>
                  <a:lnTo>
                    <a:pt x="526" y="113"/>
                  </a:lnTo>
                  <a:lnTo>
                    <a:pt x="531" y="117"/>
                  </a:lnTo>
                  <a:lnTo>
                    <a:pt x="531" y="119"/>
                  </a:lnTo>
                  <a:lnTo>
                    <a:pt x="532" y="118"/>
                  </a:lnTo>
                  <a:lnTo>
                    <a:pt x="532" y="121"/>
                  </a:lnTo>
                  <a:lnTo>
                    <a:pt x="531" y="123"/>
                  </a:lnTo>
                  <a:lnTo>
                    <a:pt x="531" y="121"/>
                  </a:lnTo>
                  <a:lnTo>
                    <a:pt x="526" y="120"/>
                  </a:lnTo>
                  <a:lnTo>
                    <a:pt x="526" y="123"/>
                  </a:lnTo>
                  <a:lnTo>
                    <a:pt x="526" y="124"/>
                  </a:lnTo>
                  <a:lnTo>
                    <a:pt x="529" y="126"/>
                  </a:lnTo>
                  <a:lnTo>
                    <a:pt x="525" y="129"/>
                  </a:lnTo>
                  <a:lnTo>
                    <a:pt x="526" y="130"/>
                  </a:lnTo>
                  <a:lnTo>
                    <a:pt x="528" y="130"/>
                  </a:lnTo>
                  <a:lnTo>
                    <a:pt x="528" y="132"/>
                  </a:lnTo>
                  <a:lnTo>
                    <a:pt x="531" y="135"/>
                  </a:lnTo>
                  <a:lnTo>
                    <a:pt x="531" y="136"/>
                  </a:lnTo>
                  <a:lnTo>
                    <a:pt x="529" y="136"/>
                  </a:lnTo>
                  <a:lnTo>
                    <a:pt x="529" y="139"/>
                  </a:lnTo>
                  <a:lnTo>
                    <a:pt x="524" y="144"/>
                  </a:lnTo>
                  <a:lnTo>
                    <a:pt x="524" y="145"/>
                  </a:lnTo>
                  <a:lnTo>
                    <a:pt x="522" y="148"/>
                  </a:lnTo>
                  <a:lnTo>
                    <a:pt x="522" y="150"/>
                  </a:lnTo>
                  <a:lnTo>
                    <a:pt x="519" y="151"/>
                  </a:lnTo>
                  <a:lnTo>
                    <a:pt x="519" y="155"/>
                  </a:lnTo>
                  <a:lnTo>
                    <a:pt x="518" y="156"/>
                  </a:lnTo>
                  <a:lnTo>
                    <a:pt x="517" y="159"/>
                  </a:lnTo>
                  <a:lnTo>
                    <a:pt x="516" y="159"/>
                  </a:lnTo>
                  <a:lnTo>
                    <a:pt x="516" y="161"/>
                  </a:lnTo>
                  <a:lnTo>
                    <a:pt x="513" y="163"/>
                  </a:lnTo>
                  <a:lnTo>
                    <a:pt x="511" y="161"/>
                  </a:lnTo>
                  <a:lnTo>
                    <a:pt x="508" y="163"/>
                  </a:lnTo>
                  <a:lnTo>
                    <a:pt x="507" y="166"/>
                  </a:lnTo>
                  <a:lnTo>
                    <a:pt x="507" y="171"/>
                  </a:lnTo>
                  <a:lnTo>
                    <a:pt x="507" y="173"/>
                  </a:lnTo>
                  <a:lnTo>
                    <a:pt x="506" y="173"/>
                  </a:lnTo>
                  <a:lnTo>
                    <a:pt x="504" y="177"/>
                  </a:lnTo>
                  <a:lnTo>
                    <a:pt x="500" y="179"/>
                  </a:lnTo>
                  <a:lnTo>
                    <a:pt x="500" y="180"/>
                  </a:lnTo>
                  <a:lnTo>
                    <a:pt x="499" y="181"/>
                  </a:lnTo>
                  <a:lnTo>
                    <a:pt x="499" y="180"/>
                  </a:lnTo>
                  <a:lnTo>
                    <a:pt x="494" y="185"/>
                  </a:lnTo>
                  <a:lnTo>
                    <a:pt x="494" y="186"/>
                  </a:lnTo>
                  <a:lnTo>
                    <a:pt x="492" y="187"/>
                  </a:lnTo>
                  <a:lnTo>
                    <a:pt x="492" y="191"/>
                  </a:lnTo>
                  <a:lnTo>
                    <a:pt x="490" y="191"/>
                  </a:lnTo>
                  <a:lnTo>
                    <a:pt x="488" y="192"/>
                  </a:lnTo>
                  <a:lnTo>
                    <a:pt x="488" y="193"/>
                  </a:lnTo>
                  <a:lnTo>
                    <a:pt x="482" y="198"/>
                  </a:lnTo>
                  <a:lnTo>
                    <a:pt x="482" y="201"/>
                  </a:lnTo>
                  <a:lnTo>
                    <a:pt x="478" y="202"/>
                  </a:lnTo>
                  <a:lnTo>
                    <a:pt x="475" y="209"/>
                  </a:lnTo>
                  <a:lnTo>
                    <a:pt x="474" y="210"/>
                  </a:lnTo>
                  <a:lnTo>
                    <a:pt x="472" y="209"/>
                  </a:lnTo>
                  <a:lnTo>
                    <a:pt x="474" y="208"/>
                  </a:lnTo>
                  <a:lnTo>
                    <a:pt x="475" y="207"/>
                  </a:lnTo>
                  <a:lnTo>
                    <a:pt x="471" y="196"/>
                  </a:lnTo>
                  <a:lnTo>
                    <a:pt x="474" y="191"/>
                  </a:lnTo>
                  <a:lnTo>
                    <a:pt x="474" y="190"/>
                  </a:lnTo>
                  <a:lnTo>
                    <a:pt x="471" y="189"/>
                  </a:lnTo>
                  <a:lnTo>
                    <a:pt x="469" y="187"/>
                  </a:lnTo>
                  <a:lnTo>
                    <a:pt x="468" y="186"/>
                  </a:lnTo>
                  <a:lnTo>
                    <a:pt x="466" y="186"/>
                  </a:lnTo>
                  <a:lnTo>
                    <a:pt x="468" y="189"/>
                  </a:lnTo>
                  <a:lnTo>
                    <a:pt x="469" y="190"/>
                  </a:lnTo>
                  <a:lnTo>
                    <a:pt x="470" y="191"/>
                  </a:lnTo>
                  <a:lnTo>
                    <a:pt x="472" y="192"/>
                  </a:lnTo>
                  <a:lnTo>
                    <a:pt x="469" y="195"/>
                  </a:lnTo>
                  <a:lnTo>
                    <a:pt x="468" y="197"/>
                  </a:lnTo>
                  <a:lnTo>
                    <a:pt x="470" y="199"/>
                  </a:lnTo>
                  <a:lnTo>
                    <a:pt x="471" y="201"/>
                  </a:lnTo>
                  <a:lnTo>
                    <a:pt x="471" y="205"/>
                  </a:lnTo>
                  <a:lnTo>
                    <a:pt x="472" y="205"/>
                  </a:lnTo>
                  <a:lnTo>
                    <a:pt x="472" y="208"/>
                  </a:lnTo>
                  <a:lnTo>
                    <a:pt x="471" y="209"/>
                  </a:lnTo>
                  <a:lnTo>
                    <a:pt x="472" y="211"/>
                  </a:lnTo>
                  <a:lnTo>
                    <a:pt x="472" y="214"/>
                  </a:lnTo>
                  <a:lnTo>
                    <a:pt x="469" y="220"/>
                  </a:lnTo>
                  <a:lnTo>
                    <a:pt x="462" y="232"/>
                  </a:lnTo>
                  <a:lnTo>
                    <a:pt x="456" y="249"/>
                  </a:lnTo>
                  <a:lnTo>
                    <a:pt x="452" y="258"/>
                  </a:lnTo>
                  <a:lnTo>
                    <a:pt x="451" y="261"/>
                  </a:lnTo>
                  <a:lnTo>
                    <a:pt x="448" y="271"/>
                  </a:lnTo>
                  <a:lnTo>
                    <a:pt x="446" y="273"/>
                  </a:lnTo>
                  <a:lnTo>
                    <a:pt x="445" y="273"/>
                  </a:lnTo>
                  <a:lnTo>
                    <a:pt x="446" y="274"/>
                  </a:lnTo>
                  <a:lnTo>
                    <a:pt x="448" y="274"/>
                  </a:lnTo>
                  <a:lnTo>
                    <a:pt x="448" y="281"/>
                  </a:lnTo>
                  <a:lnTo>
                    <a:pt x="448" y="285"/>
                  </a:lnTo>
                  <a:lnTo>
                    <a:pt x="450" y="289"/>
                  </a:lnTo>
                  <a:lnTo>
                    <a:pt x="448" y="288"/>
                  </a:lnTo>
                  <a:lnTo>
                    <a:pt x="447" y="288"/>
                  </a:lnTo>
                  <a:lnTo>
                    <a:pt x="446" y="291"/>
                  </a:lnTo>
                  <a:lnTo>
                    <a:pt x="448" y="291"/>
                  </a:lnTo>
                  <a:lnTo>
                    <a:pt x="453" y="288"/>
                  </a:lnTo>
                  <a:lnTo>
                    <a:pt x="454" y="291"/>
                  </a:lnTo>
                  <a:lnTo>
                    <a:pt x="456" y="291"/>
                  </a:lnTo>
                  <a:lnTo>
                    <a:pt x="456" y="292"/>
                  </a:lnTo>
                  <a:lnTo>
                    <a:pt x="453" y="292"/>
                  </a:lnTo>
                  <a:lnTo>
                    <a:pt x="453" y="293"/>
                  </a:lnTo>
                  <a:lnTo>
                    <a:pt x="454" y="295"/>
                  </a:lnTo>
                  <a:lnTo>
                    <a:pt x="456" y="297"/>
                  </a:lnTo>
                  <a:lnTo>
                    <a:pt x="453" y="300"/>
                  </a:lnTo>
                  <a:lnTo>
                    <a:pt x="452" y="300"/>
                  </a:lnTo>
                  <a:lnTo>
                    <a:pt x="452" y="303"/>
                  </a:lnTo>
                  <a:lnTo>
                    <a:pt x="451" y="305"/>
                  </a:lnTo>
                  <a:lnTo>
                    <a:pt x="451" y="306"/>
                  </a:lnTo>
                  <a:lnTo>
                    <a:pt x="448" y="307"/>
                  </a:lnTo>
                  <a:lnTo>
                    <a:pt x="448" y="310"/>
                  </a:lnTo>
                  <a:lnTo>
                    <a:pt x="446" y="313"/>
                  </a:lnTo>
                  <a:lnTo>
                    <a:pt x="446" y="315"/>
                  </a:lnTo>
                  <a:lnTo>
                    <a:pt x="444" y="318"/>
                  </a:lnTo>
                  <a:lnTo>
                    <a:pt x="444" y="319"/>
                  </a:lnTo>
                  <a:lnTo>
                    <a:pt x="442" y="321"/>
                  </a:lnTo>
                  <a:lnTo>
                    <a:pt x="442" y="323"/>
                  </a:lnTo>
                  <a:lnTo>
                    <a:pt x="442" y="324"/>
                  </a:lnTo>
                  <a:lnTo>
                    <a:pt x="440" y="327"/>
                  </a:lnTo>
                  <a:lnTo>
                    <a:pt x="440" y="328"/>
                  </a:lnTo>
                  <a:lnTo>
                    <a:pt x="438" y="330"/>
                  </a:lnTo>
                  <a:lnTo>
                    <a:pt x="436" y="333"/>
                  </a:lnTo>
                  <a:lnTo>
                    <a:pt x="434" y="334"/>
                  </a:lnTo>
                  <a:lnTo>
                    <a:pt x="435" y="335"/>
                  </a:lnTo>
                  <a:lnTo>
                    <a:pt x="432" y="340"/>
                  </a:lnTo>
                  <a:lnTo>
                    <a:pt x="429" y="340"/>
                  </a:lnTo>
                  <a:lnTo>
                    <a:pt x="428" y="345"/>
                  </a:lnTo>
                  <a:lnTo>
                    <a:pt x="426" y="346"/>
                  </a:lnTo>
                  <a:lnTo>
                    <a:pt x="423" y="347"/>
                  </a:lnTo>
                  <a:lnTo>
                    <a:pt x="423" y="352"/>
                  </a:lnTo>
                  <a:lnTo>
                    <a:pt x="422" y="353"/>
                  </a:lnTo>
                  <a:lnTo>
                    <a:pt x="422" y="357"/>
                  </a:lnTo>
                  <a:lnTo>
                    <a:pt x="420" y="358"/>
                  </a:lnTo>
                  <a:lnTo>
                    <a:pt x="418" y="361"/>
                  </a:lnTo>
                  <a:lnTo>
                    <a:pt x="418" y="366"/>
                  </a:lnTo>
                  <a:lnTo>
                    <a:pt x="416" y="366"/>
                  </a:lnTo>
                  <a:lnTo>
                    <a:pt x="412" y="370"/>
                  </a:lnTo>
                  <a:lnTo>
                    <a:pt x="412" y="371"/>
                  </a:lnTo>
                  <a:lnTo>
                    <a:pt x="411" y="373"/>
                  </a:lnTo>
                  <a:lnTo>
                    <a:pt x="412" y="375"/>
                  </a:lnTo>
                  <a:lnTo>
                    <a:pt x="414" y="376"/>
                  </a:lnTo>
                  <a:lnTo>
                    <a:pt x="412" y="377"/>
                  </a:lnTo>
                  <a:lnTo>
                    <a:pt x="414" y="379"/>
                  </a:lnTo>
                  <a:lnTo>
                    <a:pt x="412" y="379"/>
                  </a:lnTo>
                  <a:lnTo>
                    <a:pt x="414" y="381"/>
                  </a:lnTo>
                  <a:lnTo>
                    <a:pt x="414" y="382"/>
                  </a:lnTo>
                  <a:lnTo>
                    <a:pt x="414" y="384"/>
                  </a:lnTo>
                  <a:lnTo>
                    <a:pt x="412" y="384"/>
                  </a:lnTo>
                  <a:lnTo>
                    <a:pt x="412" y="388"/>
                  </a:lnTo>
                  <a:lnTo>
                    <a:pt x="414" y="389"/>
                  </a:lnTo>
                  <a:lnTo>
                    <a:pt x="412" y="391"/>
                  </a:lnTo>
                  <a:lnTo>
                    <a:pt x="414" y="396"/>
                  </a:lnTo>
                  <a:lnTo>
                    <a:pt x="414" y="399"/>
                  </a:lnTo>
                  <a:lnTo>
                    <a:pt x="411" y="400"/>
                  </a:lnTo>
                  <a:lnTo>
                    <a:pt x="411" y="401"/>
                  </a:lnTo>
                  <a:lnTo>
                    <a:pt x="411" y="402"/>
                  </a:lnTo>
                  <a:lnTo>
                    <a:pt x="410" y="403"/>
                  </a:lnTo>
                  <a:lnTo>
                    <a:pt x="408" y="406"/>
                  </a:lnTo>
                  <a:lnTo>
                    <a:pt x="408" y="411"/>
                  </a:lnTo>
                  <a:lnTo>
                    <a:pt x="403" y="420"/>
                  </a:lnTo>
                  <a:lnTo>
                    <a:pt x="399" y="423"/>
                  </a:lnTo>
                  <a:lnTo>
                    <a:pt x="398" y="425"/>
                  </a:lnTo>
                  <a:lnTo>
                    <a:pt x="397" y="427"/>
                  </a:lnTo>
                  <a:lnTo>
                    <a:pt x="394" y="429"/>
                  </a:lnTo>
                  <a:lnTo>
                    <a:pt x="392" y="430"/>
                  </a:lnTo>
                  <a:lnTo>
                    <a:pt x="392" y="433"/>
                  </a:lnTo>
                  <a:lnTo>
                    <a:pt x="391" y="436"/>
                  </a:lnTo>
                  <a:lnTo>
                    <a:pt x="387" y="437"/>
                  </a:lnTo>
                  <a:lnTo>
                    <a:pt x="382" y="444"/>
                  </a:lnTo>
                  <a:lnTo>
                    <a:pt x="379" y="450"/>
                  </a:lnTo>
                  <a:lnTo>
                    <a:pt x="376" y="451"/>
                  </a:lnTo>
                  <a:lnTo>
                    <a:pt x="368" y="455"/>
                  </a:lnTo>
                  <a:lnTo>
                    <a:pt x="368" y="456"/>
                  </a:lnTo>
                  <a:lnTo>
                    <a:pt x="366" y="457"/>
                  </a:lnTo>
                  <a:lnTo>
                    <a:pt x="364" y="459"/>
                  </a:lnTo>
                  <a:lnTo>
                    <a:pt x="364" y="461"/>
                  </a:lnTo>
                  <a:lnTo>
                    <a:pt x="363" y="461"/>
                  </a:lnTo>
                  <a:lnTo>
                    <a:pt x="361" y="460"/>
                  </a:lnTo>
                  <a:lnTo>
                    <a:pt x="357" y="461"/>
                  </a:lnTo>
                  <a:lnTo>
                    <a:pt x="354" y="465"/>
                  </a:lnTo>
                  <a:lnTo>
                    <a:pt x="354" y="467"/>
                  </a:lnTo>
                  <a:lnTo>
                    <a:pt x="349" y="472"/>
                  </a:lnTo>
                  <a:lnTo>
                    <a:pt x="343" y="472"/>
                  </a:lnTo>
                  <a:lnTo>
                    <a:pt x="342" y="473"/>
                  </a:lnTo>
                  <a:lnTo>
                    <a:pt x="340" y="472"/>
                  </a:lnTo>
                  <a:lnTo>
                    <a:pt x="338" y="469"/>
                  </a:lnTo>
                  <a:lnTo>
                    <a:pt x="337" y="466"/>
                  </a:lnTo>
                  <a:lnTo>
                    <a:pt x="328" y="460"/>
                  </a:lnTo>
                  <a:lnTo>
                    <a:pt x="326" y="455"/>
                  </a:lnTo>
                  <a:lnTo>
                    <a:pt x="324" y="455"/>
                  </a:lnTo>
                  <a:lnTo>
                    <a:pt x="320" y="455"/>
                  </a:lnTo>
                  <a:lnTo>
                    <a:pt x="318" y="454"/>
                  </a:lnTo>
                  <a:lnTo>
                    <a:pt x="309" y="453"/>
                  </a:lnTo>
                  <a:lnTo>
                    <a:pt x="304" y="455"/>
                  </a:lnTo>
                  <a:lnTo>
                    <a:pt x="301" y="454"/>
                  </a:lnTo>
                  <a:lnTo>
                    <a:pt x="302" y="450"/>
                  </a:lnTo>
                  <a:lnTo>
                    <a:pt x="300" y="447"/>
                  </a:lnTo>
                  <a:lnTo>
                    <a:pt x="298" y="443"/>
                  </a:lnTo>
                  <a:lnTo>
                    <a:pt x="297" y="442"/>
                  </a:lnTo>
                  <a:lnTo>
                    <a:pt x="292" y="441"/>
                  </a:lnTo>
                  <a:lnTo>
                    <a:pt x="294" y="438"/>
                  </a:lnTo>
                  <a:lnTo>
                    <a:pt x="294" y="436"/>
                  </a:lnTo>
                  <a:lnTo>
                    <a:pt x="290" y="430"/>
                  </a:lnTo>
                  <a:lnTo>
                    <a:pt x="290" y="429"/>
                  </a:lnTo>
                  <a:lnTo>
                    <a:pt x="291" y="424"/>
                  </a:lnTo>
                  <a:lnTo>
                    <a:pt x="294" y="409"/>
                  </a:lnTo>
                  <a:lnTo>
                    <a:pt x="292" y="405"/>
                  </a:lnTo>
                  <a:lnTo>
                    <a:pt x="289" y="406"/>
                  </a:lnTo>
                  <a:lnTo>
                    <a:pt x="290" y="400"/>
                  </a:lnTo>
                  <a:lnTo>
                    <a:pt x="289" y="393"/>
                  </a:lnTo>
                  <a:lnTo>
                    <a:pt x="280" y="388"/>
                  </a:lnTo>
                  <a:lnTo>
                    <a:pt x="278" y="383"/>
                  </a:lnTo>
                  <a:lnTo>
                    <a:pt x="274" y="376"/>
                  </a:lnTo>
                  <a:lnTo>
                    <a:pt x="268" y="371"/>
                  </a:lnTo>
                  <a:lnTo>
                    <a:pt x="261" y="371"/>
                  </a:lnTo>
                  <a:lnTo>
                    <a:pt x="255" y="369"/>
                  </a:lnTo>
                  <a:lnTo>
                    <a:pt x="252" y="366"/>
                  </a:lnTo>
                  <a:lnTo>
                    <a:pt x="242" y="359"/>
                  </a:lnTo>
                  <a:lnTo>
                    <a:pt x="235" y="357"/>
                  </a:lnTo>
                  <a:lnTo>
                    <a:pt x="231" y="359"/>
                  </a:lnTo>
                  <a:lnTo>
                    <a:pt x="228" y="363"/>
                  </a:lnTo>
                  <a:lnTo>
                    <a:pt x="216" y="365"/>
                  </a:lnTo>
                  <a:lnTo>
                    <a:pt x="207" y="364"/>
                  </a:lnTo>
                  <a:lnTo>
                    <a:pt x="189" y="367"/>
                  </a:lnTo>
                  <a:lnTo>
                    <a:pt x="182" y="373"/>
                  </a:lnTo>
                  <a:lnTo>
                    <a:pt x="183" y="378"/>
                  </a:lnTo>
                  <a:lnTo>
                    <a:pt x="178" y="383"/>
                  </a:lnTo>
                  <a:lnTo>
                    <a:pt x="177" y="397"/>
                  </a:lnTo>
                  <a:lnTo>
                    <a:pt x="172" y="399"/>
                  </a:lnTo>
                  <a:lnTo>
                    <a:pt x="169" y="394"/>
                  </a:lnTo>
                  <a:lnTo>
                    <a:pt x="163" y="390"/>
                  </a:lnTo>
                  <a:lnTo>
                    <a:pt x="160" y="393"/>
                  </a:lnTo>
                  <a:lnTo>
                    <a:pt x="156" y="391"/>
                  </a:lnTo>
                  <a:lnTo>
                    <a:pt x="135" y="382"/>
                  </a:lnTo>
                  <a:lnTo>
                    <a:pt x="133" y="379"/>
                  </a:lnTo>
                  <a:lnTo>
                    <a:pt x="132" y="388"/>
                  </a:lnTo>
                  <a:lnTo>
                    <a:pt x="130" y="390"/>
                  </a:lnTo>
                  <a:lnTo>
                    <a:pt x="127" y="393"/>
                  </a:lnTo>
                  <a:lnTo>
                    <a:pt x="116" y="396"/>
                  </a:lnTo>
                  <a:lnTo>
                    <a:pt x="108" y="403"/>
                  </a:lnTo>
                  <a:lnTo>
                    <a:pt x="105" y="401"/>
                  </a:lnTo>
                  <a:lnTo>
                    <a:pt x="93" y="399"/>
                  </a:lnTo>
                  <a:lnTo>
                    <a:pt x="91" y="402"/>
                  </a:lnTo>
                  <a:lnTo>
                    <a:pt x="87" y="402"/>
                  </a:lnTo>
                  <a:lnTo>
                    <a:pt x="81" y="402"/>
                  </a:lnTo>
                  <a:lnTo>
                    <a:pt x="79" y="401"/>
                  </a:lnTo>
                  <a:lnTo>
                    <a:pt x="75" y="396"/>
                  </a:lnTo>
                  <a:lnTo>
                    <a:pt x="72" y="396"/>
                  </a:lnTo>
                  <a:lnTo>
                    <a:pt x="60" y="395"/>
                  </a:lnTo>
                  <a:lnTo>
                    <a:pt x="58" y="391"/>
                  </a:lnTo>
                  <a:lnTo>
                    <a:pt x="61" y="390"/>
                  </a:lnTo>
                  <a:lnTo>
                    <a:pt x="58" y="382"/>
                  </a:lnTo>
                  <a:lnTo>
                    <a:pt x="56" y="378"/>
                  </a:lnTo>
                  <a:lnTo>
                    <a:pt x="56" y="375"/>
                  </a:lnTo>
                  <a:lnTo>
                    <a:pt x="39" y="376"/>
                  </a:lnTo>
                  <a:lnTo>
                    <a:pt x="36" y="373"/>
                  </a:lnTo>
                  <a:lnTo>
                    <a:pt x="33" y="373"/>
                  </a:lnTo>
                  <a:lnTo>
                    <a:pt x="30" y="379"/>
                  </a:lnTo>
                  <a:lnTo>
                    <a:pt x="21" y="379"/>
                  </a:lnTo>
                  <a:lnTo>
                    <a:pt x="8" y="373"/>
                  </a:lnTo>
                  <a:lnTo>
                    <a:pt x="4" y="375"/>
                  </a:lnTo>
                  <a:lnTo>
                    <a:pt x="1" y="372"/>
                  </a:lnTo>
                  <a:lnTo>
                    <a:pt x="0" y="369"/>
                  </a:lnTo>
                  <a:lnTo>
                    <a:pt x="3" y="358"/>
                  </a:lnTo>
                  <a:lnTo>
                    <a:pt x="15" y="342"/>
                  </a:lnTo>
                  <a:lnTo>
                    <a:pt x="16" y="331"/>
                  </a:lnTo>
                  <a:lnTo>
                    <a:pt x="14" y="323"/>
                  </a:lnTo>
                  <a:lnTo>
                    <a:pt x="19" y="316"/>
                  </a:lnTo>
                  <a:lnTo>
                    <a:pt x="19" y="312"/>
                  </a:lnTo>
                  <a:lnTo>
                    <a:pt x="15" y="311"/>
                  </a:lnTo>
                  <a:lnTo>
                    <a:pt x="15" y="305"/>
                  </a:lnTo>
                  <a:lnTo>
                    <a:pt x="20" y="303"/>
                  </a:lnTo>
                  <a:lnTo>
                    <a:pt x="34" y="294"/>
                  </a:lnTo>
                  <a:lnTo>
                    <a:pt x="38" y="289"/>
                  </a:lnTo>
                  <a:lnTo>
                    <a:pt x="43" y="286"/>
                  </a:lnTo>
                  <a:lnTo>
                    <a:pt x="45" y="286"/>
                  </a:lnTo>
                  <a:lnTo>
                    <a:pt x="50" y="288"/>
                  </a:lnTo>
                  <a:lnTo>
                    <a:pt x="56" y="283"/>
                  </a:lnTo>
                  <a:lnTo>
                    <a:pt x="57" y="280"/>
                  </a:lnTo>
                  <a:lnTo>
                    <a:pt x="61" y="279"/>
                  </a:lnTo>
                  <a:lnTo>
                    <a:pt x="62" y="276"/>
                  </a:lnTo>
                  <a:lnTo>
                    <a:pt x="64" y="275"/>
                  </a:lnTo>
                  <a:lnTo>
                    <a:pt x="68" y="271"/>
                  </a:lnTo>
                  <a:lnTo>
                    <a:pt x="69" y="269"/>
                  </a:lnTo>
                  <a:lnTo>
                    <a:pt x="82" y="261"/>
                  </a:lnTo>
                  <a:lnTo>
                    <a:pt x="96" y="253"/>
                  </a:lnTo>
                  <a:lnTo>
                    <a:pt x="99" y="249"/>
                  </a:lnTo>
                  <a:lnTo>
                    <a:pt x="100" y="243"/>
                  </a:lnTo>
                  <a:lnTo>
                    <a:pt x="98" y="240"/>
                  </a:lnTo>
                  <a:lnTo>
                    <a:pt x="102" y="238"/>
                  </a:lnTo>
                  <a:lnTo>
                    <a:pt x="96" y="232"/>
                  </a:lnTo>
                  <a:lnTo>
                    <a:pt x="98" y="222"/>
                  </a:lnTo>
                  <a:lnTo>
                    <a:pt x="96" y="214"/>
                  </a:lnTo>
                  <a:lnTo>
                    <a:pt x="98" y="209"/>
                  </a:lnTo>
                  <a:lnTo>
                    <a:pt x="94" y="205"/>
                  </a:lnTo>
                  <a:lnTo>
                    <a:pt x="90" y="203"/>
                  </a:lnTo>
                  <a:lnTo>
                    <a:pt x="90" y="195"/>
                  </a:lnTo>
                  <a:lnTo>
                    <a:pt x="92" y="192"/>
                  </a:lnTo>
                  <a:lnTo>
                    <a:pt x="100" y="187"/>
                  </a:lnTo>
                  <a:lnTo>
                    <a:pt x="105" y="177"/>
                  </a:lnTo>
                  <a:lnTo>
                    <a:pt x="110" y="173"/>
                  </a:lnTo>
                  <a:lnTo>
                    <a:pt x="116" y="166"/>
                  </a:lnTo>
                  <a:lnTo>
                    <a:pt x="115" y="162"/>
                  </a:lnTo>
                  <a:lnTo>
                    <a:pt x="116" y="156"/>
                  </a:lnTo>
                  <a:lnTo>
                    <a:pt x="115" y="150"/>
                  </a:lnTo>
                  <a:lnTo>
                    <a:pt x="112" y="145"/>
                  </a:lnTo>
                  <a:lnTo>
                    <a:pt x="100" y="141"/>
                  </a:lnTo>
                  <a:lnTo>
                    <a:pt x="93" y="133"/>
                  </a:lnTo>
                  <a:lnTo>
                    <a:pt x="92" y="127"/>
                  </a:lnTo>
                  <a:lnTo>
                    <a:pt x="90" y="124"/>
                  </a:lnTo>
                  <a:lnTo>
                    <a:pt x="80" y="126"/>
                  </a:lnTo>
                  <a:lnTo>
                    <a:pt x="67" y="125"/>
                  </a:lnTo>
                  <a:lnTo>
                    <a:pt x="62" y="131"/>
                  </a:lnTo>
                  <a:lnTo>
                    <a:pt x="58" y="130"/>
                  </a:lnTo>
                  <a:lnTo>
                    <a:pt x="56" y="133"/>
                  </a:lnTo>
                  <a:lnTo>
                    <a:pt x="48" y="135"/>
                  </a:lnTo>
                  <a:lnTo>
                    <a:pt x="42" y="136"/>
                  </a:lnTo>
                  <a:lnTo>
                    <a:pt x="40" y="139"/>
                  </a:lnTo>
                  <a:lnTo>
                    <a:pt x="39" y="138"/>
                  </a:lnTo>
                  <a:lnTo>
                    <a:pt x="37" y="141"/>
                  </a:lnTo>
                  <a:lnTo>
                    <a:pt x="32" y="149"/>
                  </a:lnTo>
                  <a:lnTo>
                    <a:pt x="31" y="148"/>
                  </a:lnTo>
                  <a:lnTo>
                    <a:pt x="31" y="147"/>
                  </a:lnTo>
                  <a:lnTo>
                    <a:pt x="31" y="141"/>
                  </a:lnTo>
                  <a:lnTo>
                    <a:pt x="42" y="130"/>
                  </a:lnTo>
                  <a:lnTo>
                    <a:pt x="45" y="106"/>
                  </a:lnTo>
                  <a:lnTo>
                    <a:pt x="40" y="96"/>
                  </a:lnTo>
                  <a:lnTo>
                    <a:pt x="39" y="95"/>
                  </a:lnTo>
                  <a:lnTo>
                    <a:pt x="40" y="94"/>
                  </a:lnTo>
                  <a:lnTo>
                    <a:pt x="42" y="93"/>
                  </a:lnTo>
                  <a:lnTo>
                    <a:pt x="40" y="89"/>
                  </a:lnTo>
                  <a:lnTo>
                    <a:pt x="37" y="88"/>
                  </a:lnTo>
                  <a:lnTo>
                    <a:pt x="36" y="75"/>
                  </a:lnTo>
                  <a:lnTo>
                    <a:pt x="34" y="71"/>
                  </a:lnTo>
                  <a:lnTo>
                    <a:pt x="37" y="70"/>
                  </a:lnTo>
                  <a:lnTo>
                    <a:pt x="37" y="67"/>
                  </a:lnTo>
                  <a:lnTo>
                    <a:pt x="36" y="65"/>
                  </a:lnTo>
                  <a:lnTo>
                    <a:pt x="36" y="63"/>
                  </a:lnTo>
                  <a:lnTo>
                    <a:pt x="31" y="58"/>
                  </a:lnTo>
                  <a:lnTo>
                    <a:pt x="28" y="3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40" name="Freeform 1099"/>
            <p:cNvSpPr>
              <a:spLocks noChangeAspect="1"/>
            </p:cNvSpPr>
            <p:nvPr/>
          </p:nvSpPr>
          <p:spPr bwMode="auto">
            <a:xfrm>
              <a:off x="2426" y="1432"/>
              <a:ext cx="439" cy="498"/>
            </a:xfrm>
            <a:custGeom>
              <a:avLst/>
              <a:gdLst>
                <a:gd name="T0" fmla="*/ 1 w 877"/>
                <a:gd name="T1" fmla="*/ 1 h 996"/>
                <a:gd name="T2" fmla="*/ 1 w 877"/>
                <a:gd name="T3" fmla="*/ 1 h 996"/>
                <a:gd name="T4" fmla="*/ 1 w 877"/>
                <a:gd name="T5" fmla="*/ 1 h 996"/>
                <a:gd name="T6" fmla="*/ 1 w 877"/>
                <a:gd name="T7" fmla="*/ 1 h 996"/>
                <a:gd name="T8" fmla="*/ 1 w 877"/>
                <a:gd name="T9" fmla="*/ 1 h 996"/>
                <a:gd name="T10" fmla="*/ 1 w 877"/>
                <a:gd name="T11" fmla="*/ 1 h 996"/>
                <a:gd name="T12" fmla="*/ 1 w 877"/>
                <a:gd name="T13" fmla="*/ 1 h 996"/>
                <a:gd name="T14" fmla="*/ 1 w 877"/>
                <a:gd name="T15" fmla="*/ 1 h 996"/>
                <a:gd name="T16" fmla="*/ 1 w 877"/>
                <a:gd name="T17" fmla="*/ 1 h 996"/>
                <a:gd name="T18" fmla="*/ 1 w 877"/>
                <a:gd name="T19" fmla="*/ 1 h 996"/>
                <a:gd name="T20" fmla="*/ 1 w 877"/>
                <a:gd name="T21" fmla="*/ 1 h 996"/>
                <a:gd name="T22" fmla="*/ 1 w 877"/>
                <a:gd name="T23" fmla="*/ 1 h 996"/>
                <a:gd name="T24" fmla="*/ 1 w 877"/>
                <a:gd name="T25" fmla="*/ 1 h 996"/>
                <a:gd name="T26" fmla="*/ 1 w 877"/>
                <a:gd name="T27" fmla="*/ 1 h 996"/>
                <a:gd name="T28" fmla="*/ 1 w 877"/>
                <a:gd name="T29" fmla="*/ 1 h 996"/>
                <a:gd name="T30" fmla="*/ 1 w 877"/>
                <a:gd name="T31" fmla="*/ 1 h 996"/>
                <a:gd name="T32" fmla="*/ 1 w 877"/>
                <a:gd name="T33" fmla="*/ 1 h 996"/>
                <a:gd name="T34" fmla="*/ 1 w 877"/>
                <a:gd name="T35" fmla="*/ 1 h 996"/>
                <a:gd name="T36" fmla="*/ 1 w 877"/>
                <a:gd name="T37" fmla="*/ 1 h 996"/>
                <a:gd name="T38" fmla="*/ 1 w 877"/>
                <a:gd name="T39" fmla="*/ 1 h 996"/>
                <a:gd name="T40" fmla="*/ 1 w 877"/>
                <a:gd name="T41" fmla="*/ 1 h 996"/>
                <a:gd name="T42" fmla="*/ 1 w 877"/>
                <a:gd name="T43" fmla="*/ 1 h 996"/>
                <a:gd name="T44" fmla="*/ 1 w 877"/>
                <a:gd name="T45" fmla="*/ 1 h 996"/>
                <a:gd name="T46" fmla="*/ 1 w 877"/>
                <a:gd name="T47" fmla="*/ 1 h 996"/>
                <a:gd name="T48" fmla="*/ 1 w 877"/>
                <a:gd name="T49" fmla="*/ 1 h 996"/>
                <a:gd name="T50" fmla="*/ 1 w 877"/>
                <a:gd name="T51" fmla="*/ 1 h 996"/>
                <a:gd name="T52" fmla="*/ 1 w 877"/>
                <a:gd name="T53" fmla="*/ 1 h 996"/>
                <a:gd name="T54" fmla="*/ 1 w 877"/>
                <a:gd name="T55" fmla="*/ 1 h 996"/>
                <a:gd name="T56" fmla="*/ 1 w 877"/>
                <a:gd name="T57" fmla="*/ 1 h 996"/>
                <a:gd name="T58" fmla="*/ 1 w 877"/>
                <a:gd name="T59" fmla="*/ 1 h 996"/>
                <a:gd name="T60" fmla="*/ 1 w 877"/>
                <a:gd name="T61" fmla="*/ 1 h 996"/>
                <a:gd name="T62" fmla="*/ 1 w 877"/>
                <a:gd name="T63" fmla="*/ 1 h 996"/>
                <a:gd name="T64" fmla="*/ 1 w 877"/>
                <a:gd name="T65" fmla="*/ 1 h 996"/>
                <a:gd name="T66" fmla="*/ 1 w 877"/>
                <a:gd name="T67" fmla="*/ 1 h 996"/>
                <a:gd name="T68" fmla="*/ 1 w 877"/>
                <a:gd name="T69" fmla="*/ 1 h 996"/>
                <a:gd name="T70" fmla="*/ 1 w 877"/>
                <a:gd name="T71" fmla="*/ 1 h 996"/>
                <a:gd name="T72" fmla="*/ 1 w 877"/>
                <a:gd name="T73" fmla="*/ 1 h 996"/>
                <a:gd name="T74" fmla="*/ 1 w 877"/>
                <a:gd name="T75" fmla="*/ 1 h 996"/>
                <a:gd name="T76" fmla="*/ 1 w 877"/>
                <a:gd name="T77" fmla="*/ 1 h 996"/>
                <a:gd name="T78" fmla="*/ 1 w 877"/>
                <a:gd name="T79" fmla="*/ 1 h 996"/>
                <a:gd name="T80" fmla="*/ 1 w 877"/>
                <a:gd name="T81" fmla="*/ 1 h 996"/>
                <a:gd name="T82" fmla="*/ 1 w 877"/>
                <a:gd name="T83" fmla="*/ 1 h 996"/>
                <a:gd name="T84" fmla="*/ 1 w 877"/>
                <a:gd name="T85" fmla="*/ 1 h 996"/>
                <a:gd name="T86" fmla="*/ 1 w 877"/>
                <a:gd name="T87" fmla="*/ 1 h 996"/>
                <a:gd name="T88" fmla="*/ 1 w 877"/>
                <a:gd name="T89" fmla="*/ 1 h 996"/>
                <a:gd name="T90" fmla="*/ 1 w 877"/>
                <a:gd name="T91" fmla="*/ 1 h 996"/>
                <a:gd name="T92" fmla="*/ 1 w 877"/>
                <a:gd name="T93" fmla="*/ 1 h 996"/>
                <a:gd name="T94" fmla="*/ 1 w 877"/>
                <a:gd name="T95" fmla="*/ 1 h 996"/>
                <a:gd name="T96" fmla="*/ 1 w 877"/>
                <a:gd name="T97" fmla="*/ 1 h 996"/>
                <a:gd name="T98" fmla="*/ 1 w 877"/>
                <a:gd name="T99" fmla="*/ 1 h 996"/>
                <a:gd name="T100" fmla="*/ 1 w 877"/>
                <a:gd name="T101" fmla="*/ 1 h 996"/>
                <a:gd name="T102" fmla="*/ 1 w 877"/>
                <a:gd name="T103" fmla="*/ 1 h 996"/>
                <a:gd name="T104" fmla="*/ 1 w 877"/>
                <a:gd name="T105" fmla="*/ 1 h 996"/>
                <a:gd name="T106" fmla="*/ 1 w 877"/>
                <a:gd name="T107" fmla="*/ 1 h 996"/>
                <a:gd name="T108" fmla="*/ 1 w 877"/>
                <a:gd name="T109" fmla="*/ 1 h 996"/>
                <a:gd name="T110" fmla="*/ 1 w 877"/>
                <a:gd name="T111" fmla="*/ 1 h 996"/>
                <a:gd name="T112" fmla="*/ 1 w 877"/>
                <a:gd name="T113" fmla="*/ 1 h 996"/>
                <a:gd name="T114" fmla="*/ 1 w 877"/>
                <a:gd name="T115" fmla="*/ 1 h 996"/>
                <a:gd name="T116" fmla="*/ 1 w 877"/>
                <a:gd name="T117" fmla="*/ 1 h 996"/>
                <a:gd name="T118" fmla="*/ 1 w 877"/>
                <a:gd name="T119" fmla="*/ 1 h 996"/>
                <a:gd name="T120" fmla="*/ 1 w 877"/>
                <a:gd name="T121" fmla="*/ 1 h 996"/>
                <a:gd name="T122" fmla="*/ 1 w 877"/>
                <a:gd name="T123" fmla="*/ 1 h 996"/>
                <a:gd name="T124" fmla="*/ 1 w 877"/>
                <a:gd name="T125" fmla="*/ 1 h 9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7" h="996">
                  <a:moveTo>
                    <a:pt x="431" y="57"/>
                  </a:moveTo>
                  <a:lnTo>
                    <a:pt x="432" y="56"/>
                  </a:lnTo>
                  <a:lnTo>
                    <a:pt x="432" y="53"/>
                  </a:lnTo>
                  <a:lnTo>
                    <a:pt x="434" y="53"/>
                  </a:lnTo>
                  <a:lnTo>
                    <a:pt x="434" y="51"/>
                  </a:lnTo>
                  <a:lnTo>
                    <a:pt x="439" y="46"/>
                  </a:lnTo>
                  <a:lnTo>
                    <a:pt x="440" y="42"/>
                  </a:lnTo>
                  <a:lnTo>
                    <a:pt x="439" y="41"/>
                  </a:lnTo>
                  <a:lnTo>
                    <a:pt x="437" y="40"/>
                  </a:lnTo>
                  <a:lnTo>
                    <a:pt x="433" y="35"/>
                  </a:lnTo>
                  <a:lnTo>
                    <a:pt x="435" y="32"/>
                  </a:lnTo>
                  <a:lnTo>
                    <a:pt x="435" y="29"/>
                  </a:lnTo>
                  <a:lnTo>
                    <a:pt x="444" y="29"/>
                  </a:lnTo>
                  <a:lnTo>
                    <a:pt x="444" y="26"/>
                  </a:lnTo>
                  <a:lnTo>
                    <a:pt x="440" y="21"/>
                  </a:lnTo>
                  <a:lnTo>
                    <a:pt x="438" y="20"/>
                  </a:lnTo>
                  <a:lnTo>
                    <a:pt x="438" y="18"/>
                  </a:lnTo>
                  <a:lnTo>
                    <a:pt x="439" y="17"/>
                  </a:lnTo>
                  <a:lnTo>
                    <a:pt x="440" y="18"/>
                  </a:lnTo>
                  <a:lnTo>
                    <a:pt x="443" y="16"/>
                  </a:lnTo>
                  <a:lnTo>
                    <a:pt x="444" y="23"/>
                  </a:lnTo>
                  <a:lnTo>
                    <a:pt x="445" y="24"/>
                  </a:lnTo>
                  <a:lnTo>
                    <a:pt x="449" y="27"/>
                  </a:lnTo>
                  <a:lnTo>
                    <a:pt x="450" y="27"/>
                  </a:lnTo>
                  <a:lnTo>
                    <a:pt x="450" y="29"/>
                  </a:lnTo>
                  <a:lnTo>
                    <a:pt x="451" y="34"/>
                  </a:lnTo>
                  <a:lnTo>
                    <a:pt x="452" y="35"/>
                  </a:lnTo>
                  <a:lnTo>
                    <a:pt x="455" y="33"/>
                  </a:lnTo>
                  <a:lnTo>
                    <a:pt x="458" y="35"/>
                  </a:lnTo>
                  <a:lnTo>
                    <a:pt x="457" y="38"/>
                  </a:lnTo>
                  <a:lnTo>
                    <a:pt x="458" y="40"/>
                  </a:lnTo>
                  <a:lnTo>
                    <a:pt x="461" y="40"/>
                  </a:lnTo>
                  <a:lnTo>
                    <a:pt x="464" y="41"/>
                  </a:lnTo>
                  <a:lnTo>
                    <a:pt x="465" y="44"/>
                  </a:lnTo>
                  <a:lnTo>
                    <a:pt x="470" y="44"/>
                  </a:lnTo>
                  <a:lnTo>
                    <a:pt x="469" y="45"/>
                  </a:lnTo>
                  <a:lnTo>
                    <a:pt x="470" y="47"/>
                  </a:lnTo>
                  <a:lnTo>
                    <a:pt x="470" y="51"/>
                  </a:lnTo>
                  <a:lnTo>
                    <a:pt x="468" y="54"/>
                  </a:lnTo>
                  <a:lnTo>
                    <a:pt x="467" y="54"/>
                  </a:lnTo>
                  <a:lnTo>
                    <a:pt x="467" y="52"/>
                  </a:lnTo>
                  <a:lnTo>
                    <a:pt x="465" y="53"/>
                  </a:lnTo>
                  <a:lnTo>
                    <a:pt x="465" y="56"/>
                  </a:lnTo>
                  <a:lnTo>
                    <a:pt x="462" y="59"/>
                  </a:lnTo>
                  <a:lnTo>
                    <a:pt x="462" y="62"/>
                  </a:lnTo>
                  <a:lnTo>
                    <a:pt x="461" y="63"/>
                  </a:lnTo>
                  <a:lnTo>
                    <a:pt x="461" y="62"/>
                  </a:lnTo>
                  <a:lnTo>
                    <a:pt x="459" y="62"/>
                  </a:lnTo>
                  <a:lnTo>
                    <a:pt x="459" y="64"/>
                  </a:lnTo>
                  <a:lnTo>
                    <a:pt x="456" y="66"/>
                  </a:lnTo>
                  <a:lnTo>
                    <a:pt x="451" y="75"/>
                  </a:lnTo>
                  <a:lnTo>
                    <a:pt x="445" y="83"/>
                  </a:lnTo>
                  <a:lnTo>
                    <a:pt x="445" y="87"/>
                  </a:lnTo>
                  <a:lnTo>
                    <a:pt x="443" y="87"/>
                  </a:lnTo>
                  <a:lnTo>
                    <a:pt x="444" y="88"/>
                  </a:lnTo>
                  <a:lnTo>
                    <a:pt x="441" y="89"/>
                  </a:lnTo>
                  <a:lnTo>
                    <a:pt x="444" y="92"/>
                  </a:lnTo>
                  <a:lnTo>
                    <a:pt x="445" y="90"/>
                  </a:lnTo>
                  <a:lnTo>
                    <a:pt x="446" y="92"/>
                  </a:lnTo>
                  <a:lnTo>
                    <a:pt x="449" y="90"/>
                  </a:lnTo>
                  <a:lnTo>
                    <a:pt x="450" y="84"/>
                  </a:lnTo>
                  <a:lnTo>
                    <a:pt x="455" y="83"/>
                  </a:lnTo>
                  <a:lnTo>
                    <a:pt x="457" y="81"/>
                  </a:lnTo>
                  <a:lnTo>
                    <a:pt x="458" y="77"/>
                  </a:lnTo>
                  <a:lnTo>
                    <a:pt x="459" y="78"/>
                  </a:lnTo>
                  <a:lnTo>
                    <a:pt x="463" y="75"/>
                  </a:lnTo>
                  <a:lnTo>
                    <a:pt x="465" y="76"/>
                  </a:lnTo>
                  <a:lnTo>
                    <a:pt x="467" y="70"/>
                  </a:lnTo>
                  <a:lnTo>
                    <a:pt x="464" y="70"/>
                  </a:lnTo>
                  <a:lnTo>
                    <a:pt x="465" y="68"/>
                  </a:lnTo>
                  <a:lnTo>
                    <a:pt x="467" y="68"/>
                  </a:lnTo>
                  <a:lnTo>
                    <a:pt x="468" y="64"/>
                  </a:lnTo>
                  <a:lnTo>
                    <a:pt x="470" y="62"/>
                  </a:lnTo>
                  <a:lnTo>
                    <a:pt x="471" y="59"/>
                  </a:lnTo>
                  <a:lnTo>
                    <a:pt x="473" y="58"/>
                  </a:lnTo>
                  <a:lnTo>
                    <a:pt x="474" y="58"/>
                  </a:lnTo>
                  <a:lnTo>
                    <a:pt x="477" y="56"/>
                  </a:lnTo>
                  <a:lnTo>
                    <a:pt x="479" y="57"/>
                  </a:lnTo>
                  <a:lnTo>
                    <a:pt x="479" y="58"/>
                  </a:lnTo>
                  <a:lnTo>
                    <a:pt x="482" y="56"/>
                  </a:lnTo>
                  <a:lnTo>
                    <a:pt x="483" y="53"/>
                  </a:lnTo>
                  <a:lnTo>
                    <a:pt x="485" y="52"/>
                  </a:lnTo>
                  <a:lnTo>
                    <a:pt x="485" y="47"/>
                  </a:lnTo>
                  <a:lnTo>
                    <a:pt x="483" y="44"/>
                  </a:lnTo>
                  <a:lnTo>
                    <a:pt x="482" y="42"/>
                  </a:lnTo>
                  <a:lnTo>
                    <a:pt x="486" y="39"/>
                  </a:lnTo>
                  <a:lnTo>
                    <a:pt x="485" y="35"/>
                  </a:lnTo>
                  <a:lnTo>
                    <a:pt x="486" y="34"/>
                  </a:lnTo>
                  <a:lnTo>
                    <a:pt x="488" y="32"/>
                  </a:lnTo>
                  <a:lnTo>
                    <a:pt x="491" y="32"/>
                  </a:lnTo>
                  <a:lnTo>
                    <a:pt x="492" y="34"/>
                  </a:lnTo>
                  <a:lnTo>
                    <a:pt x="493" y="33"/>
                  </a:lnTo>
                  <a:lnTo>
                    <a:pt x="495" y="33"/>
                  </a:lnTo>
                  <a:lnTo>
                    <a:pt x="498" y="33"/>
                  </a:lnTo>
                  <a:lnTo>
                    <a:pt x="501" y="33"/>
                  </a:lnTo>
                  <a:lnTo>
                    <a:pt x="503" y="34"/>
                  </a:lnTo>
                  <a:lnTo>
                    <a:pt x="505" y="33"/>
                  </a:lnTo>
                  <a:lnTo>
                    <a:pt x="510" y="35"/>
                  </a:lnTo>
                  <a:lnTo>
                    <a:pt x="511" y="38"/>
                  </a:lnTo>
                  <a:lnTo>
                    <a:pt x="519" y="42"/>
                  </a:lnTo>
                  <a:lnTo>
                    <a:pt x="521" y="46"/>
                  </a:lnTo>
                  <a:lnTo>
                    <a:pt x="521" y="47"/>
                  </a:lnTo>
                  <a:lnTo>
                    <a:pt x="523" y="47"/>
                  </a:lnTo>
                  <a:lnTo>
                    <a:pt x="524" y="45"/>
                  </a:lnTo>
                  <a:lnTo>
                    <a:pt x="527" y="47"/>
                  </a:lnTo>
                  <a:lnTo>
                    <a:pt x="527" y="52"/>
                  </a:lnTo>
                  <a:lnTo>
                    <a:pt x="528" y="54"/>
                  </a:lnTo>
                  <a:lnTo>
                    <a:pt x="525" y="56"/>
                  </a:lnTo>
                  <a:lnTo>
                    <a:pt x="525" y="58"/>
                  </a:lnTo>
                  <a:lnTo>
                    <a:pt x="527" y="59"/>
                  </a:lnTo>
                  <a:lnTo>
                    <a:pt x="530" y="60"/>
                  </a:lnTo>
                  <a:lnTo>
                    <a:pt x="530" y="63"/>
                  </a:lnTo>
                  <a:lnTo>
                    <a:pt x="527" y="64"/>
                  </a:lnTo>
                  <a:lnTo>
                    <a:pt x="525" y="66"/>
                  </a:lnTo>
                  <a:lnTo>
                    <a:pt x="524" y="66"/>
                  </a:lnTo>
                  <a:lnTo>
                    <a:pt x="521" y="69"/>
                  </a:lnTo>
                  <a:lnTo>
                    <a:pt x="518" y="72"/>
                  </a:lnTo>
                  <a:lnTo>
                    <a:pt x="518" y="78"/>
                  </a:lnTo>
                  <a:lnTo>
                    <a:pt x="515" y="86"/>
                  </a:lnTo>
                  <a:lnTo>
                    <a:pt x="513" y="92"/>
                  </a:lnTo>
                  <a:lnTo>
                    <a:pt x="511" y="94"/>
                  </a:lnTo>
                  <a:lnTo>
                    <a:pt x="511" y="98"/>
                  </a:lnTo>
                  <a:lnTo>
                    <a:pt x="519" y="87"/>
                  </a:lnTo>
                  <a:lnTo>
                    <a:pt x="521" y="83"/>
                  </a:lnTo>
                  <a:lnTo>
                    <a:pt x="524" y="82"/>
                  </a:lnTo>
                  <a:lnTo>
                    <a:pt x="525" y="81"/>
                  </a:lnTo>
                  <a:lnTo>
                    <a:pt x="525" y="78"/>
                  </a:lnTo>
                  <a:lnTo>
                    <a:pt x="524" y="77"/>
                  </a:lnTo>
                  <a:lnTo>
                    <a:pt x="523" y="76"/>
                  </a:lnTo>
                  <a:lnTo>
                    <a:pt x="527" y="75"/>
                  </a:lnTo>
                  <a:lnTo>
                    <a:pt x="528" y="72"/>
                  </a:lnTo>
                  <a:lnTo>
                    <a:pt x="533" y="68"/>
                  </a:lnTo>
                  <a:lnTo>
                    <a:pt x="536" y="68"/>
                  </a:lnTo>
                  <a:lnTo>
                    <a:pt x="543" y="56"/>
                  </a:lnTo>
                  <a:lnTo>
                    <a:pt x="548" y="53"/>
                  </a:lnTo>
                  <a:lnTo>
                    <a:pt x="549" y="54"/>
                  </a:lnTo>
                  <a:lnTo>
                    <a:pt x="549" y="53"/>
                  </a:lnTo>
                  <a:lnTo>
                    <a:pt x="551" y="53"/>
                  </a:lnTo>
                  <a:lnTo>
                    <a:pt x="553" y="54"/>
                  </a:lnTo>
                  <a:lnTo>
                    <a:pt x="557" y="52"/>
                  </a:lnTo>
                  <a:lnTo>
                    <a:pt x="557" y="53"/>
                  </a:lnTo>
                  <a:lnTo>
                    <a:pt x="559" y="53"/>
                  </a:lnTo>
                  <a:lnTo>
                    <a:pt x="559" y="54"/>
                  </a:lnTo>
                  <a:lnTo>
                    <a:pt x="561" y="54"/>
                  </a:lnTo>
                  <a:lnTo>
                    <a:pt x="565" y="57"/>
                  </a:lnTo>
                  <a:lnTo>
                    <a:pt x="567" y="59"/>
                  </a:lnTo>
                  <a:lnTo>
                    <a:pt x="567" y="62"/>
                  </a:lnTo>
                  <a:lnTo>
                    <a:pt x="570" y="62"/>
                  </a:lnTo>
                  <a:lnTo>
                    <a:pt x="572" y="62"/>
                  </a:lnTo>
                  <a:lnTo>
                    <a:pt x="572" y="63"/>
                  </a:lnTo>
                  <a:lnTo>
                    <a:pt x="575" y="64"/>
                  </a:lnTo>
                  <a:lnTo>
                    <a:pt x="575" y="68"/>
                  </a:lnTo>
                  <a:lnTo>
                    <a:pt x="577" y="70"/>
                  </a:lnTo>
                  <a:lnTo>
                    <a:pt x="578" y="69"/>
                  </a:lnTo>
                  <a:lnTo>
                    <a:pt x="575" y="64"/>
                  </a:lnTo>
                  <a:lnTo>
                    <a:pt x="575" y="63"/>
                  </a:lnTo>
                  <a:lnTo>
                    <a:pt x="572" y="59"/>
                  </a:lnTo>
                  <a:lnTo>
                    <a:pt x="572" y="58"/>
                  </a:lnTo>
                  <a:lnTo>
                    <a:pt x="572" y="57"/>
                  </a:lnTo>
                  <a:lnTo>
                    <a:pt x="579" y="59"/>
                  </a:lnTo>
                  <a:lnTo>
                    <a:pt x="577" y="56"/>
                  </a:lnTo>
                  <a:lnTo>
                    <a:pt x="578" y="56"/>
                  </a:lnTo>
                  <a:lnTo>
                    <a:pt x="581" y="56"/>
                  </a:lnTo>
                  <a:lnTo>
                    <a:pt x="579" y="52"/>
                  </a:lnTo>
                  <a:lnTo>
                    <a:pt x="581" y="51"/>
                  </a:lnTo>
                  <a:lnTo>
                    <a:pt x="582" y="51"/>
                  </a:lnTo>
                  <a:lnTo>
                    <a:pt x="583" y="51"/>
                  </a:lnTo>
                  <a:lnTo>
                    <a:pt x="583" y="52"/>
                  </a:lnTo>
                  <a:lnTo>
                    <a:pt x="584" y="52"/>
                  </a:lnTo>
                  <a:lnTo>
                    <a:pt x="585" y="54"/>
                  </a:lnTo>
                  <a:lnTo>
                    <a:pt x="587" y="53"/>
                  </a:lnTo>
                  <a:lnTo>
                    <a:pt x="588" y="54"/>
                  </a:lnTo>
                  <a:lnTo>
                    <a:pt x="589" y="56"/>
                  </a:lnTo>
                  <a:lnTo>
                    <a:pt x="589" y="54"/>
                  </a:lnTo>
                  <a:lnTo>
                    <a:pt x="591" y="54"/>
                  </a:lnTo>
                  <a:lnTo>
                    <a:pt x="591" y="52"/>
                  </a:lnTo>
                  <a:lnTo>
                    <a:pt x="593" y="53"/>
                  </a:lnTo>
                  <a:lnTo>
                    <a:pt x="594" y="53"/>
                  </a:lnTo>
                  <a:lnTo>
                    <a:pt x="594" y="50"/>
                  </a:lnTo>
                  <a:lnTo>
                    <a:pt x="595" y="50"/>
                  </a:lnTo>
                  <a:lnTo>
                    <a:pt x="595" y="46"/>
                  </a:lnTo>
                  <a:lnTo>
                    <a:pt x="596" y="46"/>
                  </a:lnTo>
                  <a:lnTo>
                    <a:pt x="597" y="45"/>
                  </a:lnTo>
                  <a:lnTo>
                    <a:pt x="600" y="46"/>
                  </a:lnTo>
                  <a:lnTo>
                    <a:pt x="601" y="46"/>
                  </a:lnTo>
                  <a:lnTo>
                    <a:pt x="602" y="44"/>
                  </a:lnTo>
                  <a:lnTo>
                    <a:pt x="603" y="45"/>
                  </a:lnTo>
                  <a:lnTo>
                    <a:pt x="605" y="44"/>
                  </a:lnTo>
                  <a:lnTo>
                    <a:pt x="606" y="47"/>
                  </a:lnTo>
                  <a:lnTo>
                    <a:pt x="607" y="46"/>
                  </a:lnTo>
                  <a:lnTo>
                    <a:pt x="608" y="47"/>
                  </a:lnTo>
                  <a:lnTo>
                    <a:pt x="609" y="50"/>
                  </a:lnTo>
                  <a:lnTo>
                    <a:pt x="611" y="50"/>
                  </a:lnTo>
                  <a:lnTo>
                    <a:pt x="611" y="48"/>
                  </a:lnTo>
                  <a:lnTo>
                    <a:pt x="612" y="48"/>
                  </a:lnTo>
                  <a:lnTo>
                    <a:pt x="612" y="52"/>
                  </a:lnTo>
                  <a:lnTo>
                    <a:pt x="614" y="52"/>
                  </a:lnTo>
                  <a:lnTo>
                    <a:pt x="615" y="51"/>
                  </a:lnTo>
                  <a:lnTo>
                    <a:pt x="615" y="47"/>
                  </a:lnTo>
                  <a:lnTo>
                    <a:pt x="621" y="44"/>
                  </a:lnTo>
                  <a:lnTo>
                    <a:pt x="621" y="39"/>
                  </a:lnTo>
                  <a:lnTo>
                    <a:pt x="623" y="39"/>
                  </a:lnTo>
                  <a:lnTo>
                    <a:pt x="624" y="35"/>
                  </a:lnTo>
                  <a:lnTo>
                    <a:pt x="625" y="35"/>
                  </a:lnTo>
                  <a:lnTo>
                    <a:pt x="627" y="35"/>
                  </a:lnTo>
                  <a:lnTo>
                    <a:pt x="629" y="34"/>
                  </a:lnTo>
                  <a:lnTo>
                    <a:pt x="630" y="30"/>
                  </a:lnTo>
                  <a:lnTo>
                    <a:pt x="631" y="38"/>
                  </a:lnTo>
                  <a:lnTo>
                    <a:pt x="631" y="40"/>
                  </a:lnTo>
                  <a:lnTo>
                    <a:pt x="631" y="41"/>
                  </a:lnTo>
                  <a:lnTo>
                    <a:pt x="632" y="47"/>
                  </a:lnTo>
                  <a:lnTo>
                    <a:pt x="633" y="47"/>
                  </a:lnTo>
                  <a:lnTo>
                    <a:pt x="636" y="46"/>
                  </a:lnTo>
                  <a:lnTo>
                    <a:pt x="638" y="46"/>
                  </a:lnTo>
                  <a:lnTo>
                    <a:pt x="642" y="46"/>
                  </a:lnTo>
                  <a:lnTo>
                    <a:pt x="644" y="44"/>
                  </a:lnTo>
                  <a:lnTo>
                    <a:pt x="645" y="45"/>
                  </a:lnTo>
                  <a:lnTo>
                    <a:pt x="645" y="47"/>
                  </a:lnTo>
                  <a:lnTo>
                    <a:pt x="647" y="48"/>
                  </a:lnTo>
                  <a:lnTo>
                    <a:pt x="648" y="47"/>
                  </a:lnTo>
                  <a:lnTo>
                    <a:pt x="649" y="45"/>
                  </a:lnTo>
                  <a:lnTo>
                    <a:pt x="650" y="45"/>
                  </a:lnTo>
                  <a:lnTo>
                    <a:pt x="650" y="46"/>
                  </a:lnTo>
                  <a:lnTo>
                    <a:pt x="651" y="47"/>
                  </a:lnTo>
                  <a:lnTo>
                    <a:pt x="653" y="51"/>
                  </a:lnTo>
                  <a:lnTo>
                    <a:pt x="655" y="52"/>
                  </a:lnTo>
                  <a:lnTo>
                    <a:pt x="655" y="53"/>
                  </a:lnTo>
                  <a:lnTo>
                    <a:pt x="656" y="52"/>
                  </a:lnTo>
                  <a:lnTo>
                    <a:pt x="655" y="51"/>
                  </a:lnTo>
                  <a:lnTo>
                    <a:pt x="656" y="50"/>
                  </a:lnTo>
                  <a:lnTo>
                    <a:pt x="659" y="48"/>
                  </a:lnTo>
                  <a:lnTo>
                    <a:pt x="667" y="51"/>
                  </a:lnTo>
                  <a:lnTo>
                    <a:pt x="672" y="50"/>
                  </a:lnTo>
                  <a:lnTo>
                    <a:pt x="674" y="48"/>
                  </a:lnTo>
                  <a:lnTo>
                    <a:pt x="677" y="50"/>
                  </a:lnTo>
                  <a:lnTo>
                    <a:pt x="678" y="48"/>
                  </a:lnTo>
                  <a:lnTo>
                    <a:pt x="683" y="47"/>
                  </a:lnTo>
                  <a:lnTo>
                    <a:pt x="685" y="48"/>
                  </a:lnTo>
                  <a:lnTo>
                    <a:pt x="685" y="52"/>
                  </a:lnTo>
                  <a:lnTo>
                    <a:pt x="686" y="52"/>
                  </a:lnTo>
                  <a:lnTo>
                    <a:pt x="689" y="52"/>
                  </a:lnTo>
                  <a:lnTo>
                    <a:pt x="689" y="48"/>
                  </a:lnTo>
                  <a:lnTo>
                    <a:pt x="693" y="46"/>
                  </a:lnTo>
                  <a:lnTo>
                    <a:pt x="696" y="46"/>
                  </a:lnTo>
                  <a:lnTo>
                    <a:pt x="704" y="38"/>
                  </a:lnTo>
                  <a:lnTo>
                    <a:pt x="709" y="34"/>
                  </a:lnTo>
                  <a:lnTo>
                    <a:pt x="714" y="32"/>
                  </a:lnTo>
                  <a:lnTo>
                    <a:pt x="716" y="34"/>
                  </a:lnTo>
                  <a:lnTo>
                    <a:pt x="717" y="29"/>
                  </a:lnTo>
                  <a:lnTo>
                    <a:pt x="720" y="27"/>
                  </a:lnTo>
                  <a:lnTo>
                    <a:pt x="721" y="27"/>
                  </a:lnTo>
                  <a:lnTo>
                    <a:pt x="723" y="29"/>
                  </a:lnTo>
                  <a:lnTo>
                    <a:pt x="726" y="29"/>
                  </a:lnTo>
                  <a:lnTo>
                    <a:pt x="740" y="28"/>
                  </a:lnTo>
                  <a:lnTo>
                    <a:pt x="745" y="27"/>
                  </a:lnTo>
                  <a:lnTo>
                    <a:pt x="750" y="28"/>
                  </a:lnTo>
                  <a:lnTo>
                    <a:pt x="750" y="29"/>
                  </a:lnTo>
                  <a:lnTo>
                    <a:pt x="749" y="32"/>
                  </a:lnTo>
                  <a:lnTo>
                    <a:pt x="746" y="33"/>
                  </a:lnTo>
                  <a:lnTo>
                    <a:pt x="746" y="35"/>
                  </a:lnTo>
                  <a:lnTo>
                    <a:pt x="749" y="38"/>
                  </a:lnTo>
                  <a:lnTo>
                    <a:pt x="752" y="39"/>
                  </a:lnTo>
                  <a:lnTo>
                    <a:pt x="755" y="39"/>
                  </a:lnTo>
                  <a:lnTo>
                    <a:pt x="755" y="36"/>
                  </a:lnTo>
                  <a:lnTo>
                    <a:pt x="757" y="38"/>
                  </a:lnTo>
                  <a:lnTo>
                    <a:pt x="763" y="34"/>
                  </a:lnTo>
                  <a:lnTo>
                    <a:pt x="768" y="33"/>
                  </a:lnTo>
                  <a:lnTo>
                    <a:pt x="771" y="35"/>
                  </a:lnTo>
                  <a:lnTo>
                    <a:pt x="774" y="34"/>
                  </a:lnTo>
                  <a:lnTo>
                    <a:pt x="775" y="35"/>
                  </a:lnTo>
                  <a:lnTo>
                    <a:pt x="775" y="38"/>
                  </a:lnTo>
                  <a:lnTo>
                    <a:pt x="776" y="38"/>
                  </a:lnTo>
                  <a:lnTo>
                    <a:pt x="777" y="38"/>
                  </a:lnTo>
                  <a:lnTo>
                    <a:pt x="779" y="39"/>
                  </a:lnTo>
                  <a:lnTo>
                    <a:pt x="780" y="39"/>
                  </a:lnTo>
                  <a:lnTo>
                    <a:pt x="783" y="38"/>
                  </a:lnTo>
                  <a:lnTo>
                    <a:pt x="788" y="40"/>
                  </a:lnTo>
                  <a:lnTo>
                    <a:pt x="789" y="42"/>
                  </a:lnTo>
                  <a:lnTo>
                    <a:pt x="791" y="42"/>
                  </a:lnTo>
                  <a:lnTo>
                    <a:pt x="794" y="40"/>
                  </a:lnTo>
                  <a:lnTo>
                    <a:pt x="797" y="34"/>
                  </a:lnTo>
                  <a:lnTo>
                    <a:pt x="797" y="32"/>
                  </a:lnTo>
                  <a:lnTo>
                    <a:pt x="793" y="30"/>
                  </a:lnTo>
                  <a:lnTo>
                    <a:pt x="791" y="29"/>
                  </a:lnTo>
                  <a:lnTo>
                    <a:pt x="791" y="27"/>
                  </a:lnTo>
                  <a:lnTo>
                    <a:pt x="787" y="26"/>
                  </a:lnTo>
                  <a:lnTo>
                    <a:pt x="781" y="21"/>
                  </a:lnTo>
                  <a:lnTo>
                    <a:pt x="781" y="18"/>
                  </a:lnTo>
                  <a:lnTo>
                    <a:pt x="783" y="11"/>
                  </a:lnTo>
                  <a:lnTo>
                    <a:pt x="785" y="9"/>
                  </a:lnTo>
                  <a:lnTo>
                    <a:pt x="792" y="6"/>
                  </a:lnTo>
                  <a:lnTo>
                    <a:pt x="795" y="10"/>
                  </a:lnTo>
                  <a:lnTo>
                    <a:pt x="797" y="14"/>
                  </a:lnTo>
                  <a:lnTo>
                    <a:pt x="798" y="15"/>
                  </a:lnTo>
                  <a:lnTo>
                    <a:pt x="798" y="18"/>
                  </a:lnTo>
                  <a:lnTo>
                    <a:pt x="804" y="18"/>
                  </a:lnTo>
                  <a:lnTo>
                    <a:pt x="804" y="20"/>
                  </a:lnTo>
                  <a:lnTo>
                    <a:pt x="806" y="18"/>
                  </a:lnTo>
                  <a:lnTo>
                    <a:pt x="807" y="20"/>
                  </a:lnTo>
                  <a:lnTo>
                    <a:pt x="810" y="20"/>
                  </a:lnTo>
                  <a:lnTo>
                    <a:pt x="815" y="17"/>
                  </a:lnTo>
                  <a:lnTo>
                    <a:pt x="817" y="16"/>
                  </a:lnTo>
                  <a:lnTo>
                    <a:pt x="819" y="17"/>
                  </a:lnTo>
                  <a:lnTo>
                    <a:pt x="823" y="16"/>
                  </a:lnTo>
                  <a:lnTo>
                    <a:pt x="824" y="17"/>
                  </a:lnTo>
                  <a:lnTo>
                    <a:pt x="824" y="18"/>
                  </a:lnTo>
                  <a:lnTo>
                    <a:pt x="828" y="18"/>
                  </a:lnTo>
                  <a:lnTo>
                    <a:pt x="830" y="16"/>
                  </a:lnTo>
                  <a:lnTo>
                    <a:pt x="831" y="16"/>
                  </a:lnTo>
                  <a:lnTo>
                    <a:pt x="834" y="17"/>
                  </a:lnTo>
                  <a:lnTo>
                    <a:pt x="836" y="15"/>
                  </a:lnTo>
                  <a:lnTo>
                    <a:pt x="836" y="14"/>
                  </a:lnTo>
                  <a:lnTo>
                    <a:pt x="839" y="16"/>
                  </a:lnTo>
                  <a:lnTo>
                    <a:pt x="840" y="18"/>
                  </a:lnTo>
                  <a:lnTo>
                    <a:pt x="841" y="17"/>
                  </a:lnTo>
                  <a:lnTo>
                    <a:pt x="842" y="22"/>
                  </a:lnTo>
                  <a:lnTo>
                    <a:pt x="843" y="26"/>
                  </a:lnTo>
                  <a:lnTo>
                    <a:pt x="846" y="26"/>
                  </a:lnTo>
                  <a:lnTo>
                    <a:pt x="851" y="23"/>
                  </a:lnTo>
                  <a:lnTo>
                    <a:pt x="855" y="23"/>
                  </a:lnTo>
                  <a:lnTo>
                    <a:pt x="857" y="22"/>
                  </a:lnTo>
                  <a:lnTo>
                    <a:pt x="859" y="21"/>
                  </a:lnTo>
                  <a:lnTo>
                    <a:pt x="867" y="23"/>
                  </a:lnTo>
                  <a:lnTo>
                    <a:pt x="871" y="21"/>
                  </a:lnTo>
                  <a:lnTo>
                    <a:pt x="873" y="23"/>
                  </a:lnTo>
                  <a:lnTo>
                    <a:pt x="875" y="22"/>
                  </a:lnTo>
                  <a:lnTo>
                    <a:pt x="877" y="24"/>
                  </a:lnTo>
                  <a:lnTo>
                    <a:pt x="877" y="26"/>
                  </a:lnTo>
                  <a:lnTo>
                    <a:pt x="875" y="28"/>
                  </a:lnTo>
                  <a:lnTo>
                    <a:pt x="873" y="30"/>
                  </a:lnTo>
                  <a:lnTo>
                    <a:pt x="872" y="38"/>
                  </a:lnTo>
                  <a:lnTo>
                    <a:pt x="873" y="39"/>
                  </a:lnTo>
                  <a:lnTo>
                    <a:pt x="871" y="45"/>
                  </a:lnTo>
                  <a:lnTo>
                    <a:pt x="864" y="47"/>
                  </a:lnTo>
                  <a:lnTo>
                    <a:pt x="865" y="50"/>
                  </a:lnTo>
                  <a:lnTo>
                    <a:pt x="867" y="52"/>
                  </a:lnTo>
                  <a:lnTo>
                    <a:pt x="867" y="54"/>
                  </a:lnTo>
                  <a:lnTo>
                    <a:pt x="865" y="57"/>
                  </a:lnTo>
                  <a:lnTo>
                    <a:pt x="865" y="60"/>
                  </a:lnTo>
                  <a:lnTo>
                    <a:pt x="863" y="62"/>
                  </a:lnTo>
                  <a:lnTo>
                    <a:pt x="859" y="69"/>
                  </a:lnTo>
                  <a:lnTo>
                    <a:pt x="855" y="72"/>
                  </a:lnTo>
                  <a:lnTo>
                    <a:pt x="853" y="75"/>
                  </a:lnTo>
                  <a:lnTo>
                    <a:pt x="851" y="76"/>
                  </a:lnTo>
                  <a:lnTo>
                    <a:pt x="849" y="78"/>
                  </a:lnTo>
                  <a:lnTo>
                    <a:pt x="848" y="83"/>
                  </a:lnTo>
                  <a:lnTo>
                    <a:pt x="848" y="88"/>
                  </a:lnTo>
                  <a:lnTo>
                    <a:pt x="847" y="89"/>
                  </a:lnTo>
                  <a:lnTo>
                    <a:pt x="849" y="99"/>
                  </a:lnTo>
                  <a:lnTo>
                    <a:pt x="852" y="101"/>
                  </a:lnTo>
                  <a:lnTo>
                    <a:pt x="854" y="102"/>
                  </a:lnTo>
                  <a:lnTo>
                    <a:pt x="860" y="102"/>
                  </a:lnTo>
                  <a:lnTo>
                    <a:pt x="863" y="101"/>
                  </a:lnTo>
                  <a:lnTo>
                    <a:pt x="867" y="100"/>
                  </a:lnTo>
                  <a:lnTo>
                    <a:pt x="867" y="101"/>
                  </a:lnTo>
                  <a:lnTo>
                    <a:pt x="869" y="105"/>
                  </a:lnTo>
                  <a:lnTo>
                    <a:pt x="865" y="110"/>
                  </a:lnTo>
                  <a:lnTo>
                    <a:pt x="866" y="114"/>
                  </a:lnTo>
                  <a:lnTo>
                    <a:pt x="864" y="117"/>
                  </a:lnTo>
                  <a:lnTo>
                    <a:pt x="864" y="118"/>
                  </a:lnTo>
                  <a:lnTo>
                    <a:pt x="860" y="118"/>
                  </a:lnTo>
                  <a:lnTo>
                    <a:pt x="858" y="118"/>
                  </a:lnTo>
                  <a:lnTo>
                    <a:pt x="860" y="122"/>
                  </a:lnTo>
                  <a:lnTo>
                    <a:pt x="861" y="123"/>
                  </a:lnTo>
                  <a:lnTo>
                    <a:pt x="860" y="125"/>
                  </a:lnTo>
                  <a:lnTo>
                    <a:pt x="859" y="126"/>
                  </a:lnTo>
                  <a:lnTo>
                    <a:pt x="859" y="128"/>
                  </a:lnTo>
                  <a:lnTo>
                    <a:pt x="857" y="131"/>
                  </a:lnTo>
                  <a:lnTo>
                    <a:pt x="857" y="136"/>
                  </a:lnTo>
                  <a:lnTo>
                    <a:pt x="853" y="140"/>
                  </a:lnTo>
                  <a:lnTo>
                    <a:pt x="854" y="141"/>
                  </a:lnTo>
                  <a:lnTo>
                    <a:pt x="853" y="142"/>
                  </a:lnTo>
                  <a:lnTo>
                    <a:pt x="852" y="147"/>
                  </a:lnTo>
                  <a:lnTo>
                    <a:pt x="852" y="149"/>
                  </a:lnTo>
                  <a:lnTo>
                    <a:pt x="851" y="150"/>
                  </a:lnTo>
                  <a:lnTo>
                    <a:pt x="848" y="154"/>
                  </a:lnTo>
                  <a:lnTo>
                    <a:pt x="846" y="156"/>
                  </a:lnTo>
                  <a:lnTo>
                    <a:pt x="841" y="158"/>
                  </a:lnTo>
                  <a:lnTo>
                    <a:pt x="839" y="161"/>
                  </a:lnTo>
                  <a:lnTo>
                    <a:pt x="831" y="168"/>
                  </a:lnTo>
                  <a:lnTo>
                    <a:pt x="830" y="171"/>
                  </a:lnTo>
                  <a:lnTo>
                    <a:pt x="824" y="179"/>
                  </a:lnTo>
                  <a:lnTo>
                    <a:pt x="819" y="182"/>
                  </a:lnTo>
                  <a:lnTo>
                    <a:pt x="815" y="183"/>
                  </a:lnTo>
                  <a:lnTo>
                    <a:pt x="813" y="184"/>
                  </a:lnTo>
                  <a:lnTo>
                    <a:pt x="810" y="184"/>
                  </a:lnTo>
                  <a:lnTo>
                    <a:pt x="804" y="185"/>
                  </a:lnTo>
                  <a:lnTo>
                    <a:pt x="803" y="188"/>
                  </a:lnTo>
                  <a:lnTo>
                    <a:pt x="797" y="190"/>
                  </a:lnTo>
                  <a:lnTo>
                    <a:pt x="795" y="189"/>
                  </a:lnTo>
                  <a:lnTo>
                    <a:pt x="793" y="190"/>
                  </a:lnTo>
                  <a:lnTo>
                    <a:pt x="793" y="192"/>
                  </a:lnTo>
                  <a:lnTo>
                    <a:pt x="791" y="192"/>
                  </a:lnTo>
                  <a:lnTo>
                    <a:pt x="781" y="196"/>
                  </a:lnTo>
                  <a:lnTo>
                    <a:pt x="775" y="201"/>
                  </a:lnTo>
                  <a:lnTo>
                    <a:pt x="774" y="203"/>
                  </a:lnTo>
                  <a:lnTo>
                    <a:pt x="770" y="208"/>
                  </a:lnTo>
                  <a:lnTo>
                    <a:pt x="768" y="208"/>
                  </a:lnTo>
                  <a:lnTo>
                    <a:pt x="764" y="215"/>
                  </a:lnTo>
                  <a:lnTo>
                    <a:pt x="757" y="224"/>
                  </a:lnTo>
                  <a:lnTo>
                    <a:pt x="756" y="227"/>
                  </a:lnTo>
                  <a:lnTo>
                    <a:pt x="755" y="231"/>
                  </a:lnTo>
                  <a:lnTo>
                    <a:pt x="752" y="232"/>
                  </a:lnTo>
                  <a:lnTo>
                    <a:pt x="749" y="237"/>
                  </a:lnTo>
                  <a:lnTo>
                    <a:pt x="744" y="243"/>
                  </a:lnTo>
                  <a:lnTo>
                    <a:pt x="739" y="245"/>
                  </a:lnTo>
                  <a:lnTo>
                    <a:pt x="732" y="251"/>
                  </a:lnTo>
                  <a:lnTo>
                    <a:pt x="729" y="252"/>
                  </a:lnTo>
                  <a:lnTo>
                    <a:pt x="728" y="255"/>
                  </a:lnTo>
                  <a:lnTo>
                    <a:pt x="719" y="260"/>
                  </a:lnTo>
                  <a:lnTo>
                    <a:pt x="711" y="267"/>
                  </a:lnTo>
                  <a:lnTo>
                    <a:pt x="708" y="267"/>
                  </a:lnTo>
                  <a:lnTo>
                    <a:pt x="705" y="268"/>
                  </a:lnTo>
                  <a:lnTo>
                    <a:pt x="703" y="273"/>
                  </a:lnTo>
                  <a:lnTo>
                    <a:pt x="699" y="274"/>
                  </a:lnTo>
                  <a:lnTo>
                    <a:pt x="692" y="281"/>
                  </a:lnTo>
                  <a:lnTo>
                    <a:pt x="691" y="282"/>
                  </a:lnTo>
                  <a:lnTo>
                    <a:pt x="687" y="282"/>
                  </a:lnTo>
                  <a:lnTo>
                    <a:pt x="685" y="284"/>
                  </a:lnTo>
                  <a:lnTo>
                    <a:pt x="684" y="287"/>
                  </a:lnTo>
                  <a:lnTo>
                    <a:pt x="679" y="288"/>
                  </a:lnTo>
                  <a:lnTo>
                    <a:pt x="679" y="290"/>
                  </a:lnTo>
                  <a:lnTo>
                    <a:pt x="677" y="288"/>
                  </a:lnTo>
                  <a:lnTo>
                    <a:pt x="674" y="290"/>
                  </a:lnTo>
                  <a:lnTo>
                    <a:pt x="668" y="292"/>
                  </a:lnTo>
                  <a:lnTo>
                    <a:pt x="666" y="296"/>
                  </a:lnTo>
                  <a:lnTo>
                    <a:pt x="661" y="299"/>
                  </a:lnTo>
                  <a:lnTo>
                    <a:pt x="660" y="302"/>
                  </a:lnTo>
                  <a:lnTo>
                    <a:pt x="657" y="309"/>
                  </a:lnTo>
                  <a:lnTo>
                    <a:pt x="657" y="312"/>
                  </a:lnTo>
                  <a:lnTo>
                    <a:pt x="655" y="314"/>
                  </a:lnTo>
                  <a:lnTo>
                    <a:pt x="656" y="315"/>
                  </a:lnTo>
                  <a:lnTo>
                    <a:pt x="654" y="316"/>
                  </a:lnTo>
                  <a:lnTo>
                    <a:pt x="653" y="316"/>
                  </a:lnTo>
                  <a:lnTo>
                    <a:pt x="651" y="317"/>
                  </a:lnTo>
                  <a:lnTo>
                    <a:pt x="650" y="317"/>
                  </a:lnTo>
                  <a:lnTo>
                    <a:pt x="647" y="320"/>
                  </a:lnTo>
                  <a:lnTo>
                    <a:pt x="644" y="323"/>
                  </a:lnTo>
                  <a:lnTo>
                    <a:pt x="638" y="324"/>
                  </a:lnTo>
                  <a:lnTo>
                    <a:pt x="633" y="324"/>
                  </a:lnTo>
                  <a:lnTo>
                    <a:pt x="621" y="330"/>
                  </a:lnTo>
                  <a:lnTo>
                    <a:pt x="619" y="333"/>
                  </a:lnTo>
                  <a:lnTo>
                    <a:pt x="617" y="344"/>
                  </a:lnTo>
                  <a:lnTo>
                    <a:pt x="614" y="347"/>
                  </a:lnTo>
                  <a:lnTo>
                    <a:pt x="613" y="347"/>
                  </a:lnTo>
                  <a:lnTo>
                    <a:pt x="609" y="347"/>
                  </a:lnTo>
                  <a:lnTo>
                    <a:pt x="608" y="346"/>
                  </a:lnTo>
                  <a:lnTo>
                    <a:pt x="609" y="345"/>
                  </a:lnTo>
                  <a:lnTo>
                    <a:pt x="611" y="342"/>
                  </a:lnTo>
                  <a:lnTo>
                    <a:pt x="612" y="342"/>
                  </a:lnTo>
                  <a:lnTo>
                    <a:pt x="613" y="340"/>
                  </a:lnTo>
                  <a:lnTo>
                    <a:pt x="611" y="340"/>
                  </a:lnTo>
                  <a:lnTo>
                    <a:pt x="605" y="341"/>
                  </a:lnTo>
                  <a:lnTo>
                    <a:pt x="602" y="341"/>
                  </a:lnTo>
                  <a:lnTo>
                    <a:pt x="602" y="338"/>
                  </a:lnTo>
                  <a:lnTo>
                    <a:pt x="601" y="338"/>
                  </a:lnTo>
                  <a:lnTo>
                    <a:pt x="600" y="338"/>
                  </a:lnTo>
                  <a:lnTo>
                    <a:pt x="599" y="338"/>
                  </a:lnTo>
                  <a:lnTo>
                    <a:pt x="599" y="335"/>
                  </a:lnTo>
                  <a:lnTo>
                    <a:pt x="596" y="334"/>
                  </a:lnTo>
                  <a:lnTo>
                    <a:pt x="594" y="335"/>
                  </a:lnTo>
                  <a:lnTo>
                    <a:pt x="595" y="336"/>
                  </a:lnTo>
                  <a:lnTo>
                    <a:pt x="595" y="340"/>
                  </a:lnTo>
                  <a:lnTo>
                    <a:pt x="596" y="341"/>
                  </a:lnTo>
                  <a:lnTo>
                    <a:pt x="597" y="344"/>
                  </a:lnTo>
                  <a:lnTo>
                    <a:pt x="603" y="347"/>
                  </a:lnTo>
                  <a:lnTo>
                    <a:pt x="606" y="348"/>
                  </a:lnTo>
                  <a:lnTo>
                    <a:pt x="607" y="351"/>
                  </a:lnTo>
                  <a:lnTo>
                    <a:pt x="611" y="348"/>
                  </a:lnTo>
                  <a:lnTo>
                    <a:pt x="613" y="348"/>
                  </a:lnTo>
                  <a:lnTo>
                    <a:pt x="614" y="350"/>
                  </a:lnTo>
                  <a:lnTo>
                    <a:pt x="615" y="352"/>
                  </a:lnTo>
                  <a:lnTo>
                    <a:pt x="615" y="358"/>
                  </a:lnTo>
                  <a:lnTo>
                    <a:pt x="617" y="363"/>
                  </a:lnTo>
                  <a:lnTo>
                    <a:pt x="614" y="363"/>
                  </a:lnTo>
                  <a:lnTo>
                    <a:pt x="613" y="366"/>
                  </a:lnTo>
                  <a:lnTo>
                    <a:pt x="611" y="368"/>
                  </a:lnTo>
                  <a:lnTo>
                    <a:pt x="611" y="372"/>
                  </a:lnTo>
                  <a:lnTo>
                    <a:pt x="608" y="375"/>
                  </a:lnTo>
                  <a:lnTo>
                    <a:pt x="611" y="378"/>
                  </a:lnTo>
                  <a:lnTo>
                    <a:pt x="609" y="383"/>
                  </a:lnTo>
                  <a:lnTo>
                    <a:pt x="608" y="381"/>
                  </a:lnTo>
                  <a:lnTo>
                    <a:pt x="605" y="377"/>
                  </a:lnTo>
                  <a:lnTo>
                    <a:pt x="594" y="377"/>
                  </a:lnTo>
                  <a:lnTo>
                    <a:pt x="585" y="382"/>
                  </a:lnTo>
                  <a:lnTo>
                    <a:pt x="585" y="386"/>
                  </a:lnTo>
                  <a:lnTo>
                    <a:pt x="584" y="386"/>
                  </a:lnTo>
                  <a:lnTo>
                    <a:pt x="584" y="383"/>
                  </a:lnTo>
                  <a:lnTo>
                    <a:pt x="582" y="382"/>
                  </a:lnTo>
                  <a:lnTo>
                    <a:pt x="581" y="382"/>
                  </a:lnTo>
                  <a:lnTo>
                    <a:pt x="578" y="382"/>
                  </a:lnTo>
                  <a:lnTo>
                    <a:pt x="577" y="383"/>
                  </a:lnTo>
                  <a:lnTo>
                    <a:pt x="576" y="382"/>
                  </a:lnTo>
                  <a:lnTo>
                    <a:pt x="578" y="381"/>
                  </a:lnTo>
                  <a:lnTo>
                    <a:pt x="578" y="380"/>
                  </a:lnTo>
                  <a:lnTo>
                    <a:pt x="579" y="378"/>
                  </a:lnTo>
                  <a:lnTo>
                    <a:pt x="579" y="375"/>
                  </a:lnTo>
                  <a:lnTo>
                    <a:pt x="578" y="374"/>
                  </a:lnTo>
                  <a:lnTo>
                    <a:pt x="576" y="375"/>
                  </a:lnTo>
                  <a:lnTo>
                    <a:pt x="578" y="376"/>
                  </a:lnTo>
                  <a:lnTo>
                    <a:pt x="577" y="377"/>
                  </a:lnTo>
                  <a:lnTo>
                    <a:pt x="576" y="380"/>
                  </a:lnTo>
                  <a:lnTo>
                    <a:pt x="573" y="380"/>
                  </a:lnTo>
                  <a:lnTo>
                    <a:pt x="570" y="380"/>
                  </a:lnTo>
                  <a:lnTo>
                    <a:pt x="569" y="378"/>
                  </a:lnTo>
                  <a:lnTo>
                    <a:pt x="570" y="377"/>
                  </a:lnTo>
                  <a:lnTo>
                    <a:pt x="569" y="376"/>
                  </a:lnTo>
                  <a:lnTo>
                    <a:pt x="565" y="376"/>
                  </a:lnTo>
                  <a:lnTo>
                    <a:pt x="561" y="374"/>
                  </a:lnTo>
                  <a:lnTo>
                    <a:pt x="557" y="372"/>
                  </a:lnTo>
                  <a:lnTo>
                    <a:pt x="553" y="374"/>
                  </a:lnTo>
                  <a:lnTo>
                    <a:pt x="546" y="374"/>
                  </a:lnTo>
                  <a:lnTo>
                    <a:pt x="543" y="375"/>
                  </a:lnTo>
                  <a:lnTo>
                    <a:pt x="545" y="377"/>
                  </a:lnTo>
                  <a:lnTo>
                    <a:pt x="539" y="377"/>
                  </a:lnTo>
                  <a:lnTo>
                    <a:pt x="536" y="371"/>
                  </a:lnTo>
                  <a:lnTo>
                    <a:pt x="531" y="370"/>
                  </a:lnTo>
                  <a:lnTo>
                    <a:pt x="528" y="365"/>
                  </a:lnTo>
                  <a:lnTo>
                    <a:pt x="524" y="358"/>
                  </a:lnTo>
                  <a:lnTo>
                    <a:pt x="522" y="354"/>
                  </a:lnTo>
                  <a:lnTo>
                    <a:pt x="519" y="353"/>
                  </a:lnTo>
                  <a:lnTo>
                    <a:pt x="517" y="353"/>
                  </a:lnTo>
                  <a:lnTo>
                    <a:pt x="515" y="350"/>
                  </a:lnTo>
                  <a:lnTo>
                    <a:pt x="515" y="347"/>
                  </a:lnTo>
                  <a:lnTo>
                    <a:pt x="513" y="347"/>
                  </a:lnTo>
                  <a:lnTo>
                    <a:pt x="513" y="350"/>
                  </a:lnTo>
                  <a:lnTo>
                    <a:pt x="515" y="353"/>
                  </a:lnTo>
                  <a:lnTo>
                    <a:pt x="519" y="358"/>
                  </a:lnTo>
                  <a:lnTo>
                    <a:pt x="521" y="357"/>
                  </a:lnTo>
                  <a:lnTo>
                    <a:pt x="523" y="357"/>
                  </a:lnTo>
                  <a:lnTo>
                    <a:pt x="524" y="360"/>
                  </a:lnTo>
                  <a:lnTo>
                    <a:pt x="525" y="362"/>
                  </a:lnTo>
                  <a:lnTo>
                    <a:pt x="525" y="364"/>
                  </a:lnTo>
                  <a:lnTo>
                    <a:pt x="523" y="365"/>
                  </a:lnTo>
                  <a:lnTo>
                    <a:pt x="524" y="369"/>
                  </a:lnTo>
                  <a:lnTo>
                    <a:pt x="525" y="370"/>
                  </a:lnTo>
                  <a:lnTo>
                    <a:pt x="525" y="371"/>
                  </a:lnTo>
                  <a:lnTo>
                    <a:pt x="533" y="376"/>
                  </a:lnTo>
                  <a:lnTo>
                    <a:pt x="537" y="377"/>
                  </a:lnTo>
                  <a:lnTo>
                    <a:pt x="536" y="380"/>
                  </a:lnTo>
                  <a:lnTo>
                    <a:pt x="539" y="381"/>
                  </a:lnTo>
                  <a:lnTo>
                    <a:pt x="542" y="380"/>
                  </a:lnTo>
                  <a:lnTo>
                    <a:pt x="545" y="382"/>
                  </a:lnTo>
                  <a:lnTo>
                    <a:pt x="549" y="381"/>
                  </a:lnTo>
                  <a:lnTo>
                    <a:pt x="565" y="378"/>
                  </a:lnTo>
                  <a:lnTo>
                    <a:pt x="565" y="384"/>
                  </a:lnTo>
                  <a:lnTo>
                    <a:pt x="566" y="383"/>
                  </a:lnTo>
                  <a:lnTo>
                    <a:pt x="566" y="382"/>
                  </a:lnTo>
                  <a:lnTo>
                    <a:pt x="567" y="381"/>
                  </a:lnTo>
                  <a:lnTo>
                    <a:pt x="570" y="387"/>
                  </a:lnTo>
                  <a:lnTo>
                    <a:pt x="571" y="392"/>
                  </a:lnTo>
                  <a:lnTo>
                    <a:pt x="573" y="393"/>
                  </a:lnTo>
                  <a:lnTo>
                    <a:pt x="576" y="395"/>
                  </a:lnTo>
                  <a:lnTo>
                    <a:pt x="578" y="395"/>
                  </a:lnTo>
                  <a:lnTo>
                    <a:pt x="582" y="394"/>
                  </a:lnTo>
                  <a:lnTo>
                    <a:pt x="583" y="393"/>
                  </a:lnTo>
                  <a:lnTo>
                    <a:pt x="579" y="390"/>
                  </a:lnTo>
                  <a:lnTo>
                    <a:pt x="577" y="388"/>
                  </a:lnTo>
                  <a:lnTo>
                    <a:pt x="578" y="387"/>
                  </a:lnTo>
                  <a:lnTo>
                    <a:pt x="583" y="392"/>
                  </a:lnTo>
                  <a:lnTo>
                    <a:pt x="584" y="393"/>
                  </a:lnTo>
                  <a:lnTo>
                    <a:pt x="587" y="392"/>
                  </a:lnTo>
                  <a:lnTo>
                    <a:pt x="587" y="393"/>
                  </a:lnTo>
                  <a:lnTo>
                    <a:pt x="591" y="395"/>
                  </a:lnTo>
                  <a:lnTo>
                    <a:pt x="599" y="402"/>
                  </a:lnTo>
                  <a:lnTo>
                    <a:pt x="600" y="402"/>
                  </a:lnTo>
                  <a:lnTo>
                    <a:pt x="605" y="401"/>
                  </a:lnTo>
                  <a:lnTo>
                    <a:pt x="620" y="390"/>
                  </a:lnTo>
                  <a:lnTo>
                    <a:pt x="623" y="390"/>
                  </a:lnTo>
                  <a:lnTo>
                    <a:pt x="625" y="392"/>
                  </a:lnTo>
                  <a:lnTo>
                    <a:pt x="630" y="396"/>
                  </a:lnTo>
                  <a:lnTo>
                    <a:pt x="633" y="398"/>
                  </a:lnTo>
                  <a:lnTo>
                    <a:pt x="633" y="399"/>
                  </a:lnTo>
                  <a:lnTo>
                    <a:pt x="630" y="401"/>
                  </a:lnTo>
                  <a:lnTo>
                    <a:pt x="630" y="402"/>
                  </a:lnTo>
                  <a:lnTo>
                    <a:pt x="626" y="402"/>
                  </a:lnTo>
                  <a:lnTo>
                    <a:pt x="624" y="405"/>
                  </a:lnTo>
                  <a:lnTo>
                    <a:pt x="625" y="406"/>
                  </a:lnTo>
                  <a:lnTo>
                    <a:pt x="627" y="406"/>
                  </a:lnTo>
                  <a:lnTo>
                    <a:pt x="627" y="405"/>
                  </a:lnTo>
                  <a:lnTo>
                    <a:pt x="630" y="405"/>
                  </a:lnTo>
                  <a:lnTo>
                    <a:pt x="633" y="402"/>
                  </a:lnTo>
                  <a:lnTo>
                    <a:pt x="636" y="401"/>
                  </a:lnTo>
                  <a:lnTo>
                    <a:pt x="637" y="402"/>
                  </a:lnTo>
                  <a:lnTo>
                    <a:pt x="641" y="402"/>
                  </a:lnTo>
                  <a:lnTo>
                    <a:pt x="642" y="401"/>
                  </a:lnTo>
                  <a:lnTo>
                    <a:pt x="645" y="402"/>
                  </a:lnTo>
                  <a:lnTo>
                    <a:pt x="649" y="400"/>
                  </a:lnTo>
                  <a:lnTo>
                    <a:pt x="651" y="398"/>
                  </a:lnTo>
                  <a:lnTo>
                    <a:pt x="654" y="398"/>
                  </a:lnTo>
                  <a:lnTo>
                    <a:pt x="659" y="392"/>
                  </a:lnTo>
                  <a:lnTo>
                    <a:pt x="659" y="389"/>
                  </a:lnTo>
                  <a:lnTo>
                    <a:pt x="660" y="388"/>
                  </a:lnTo>
                  <a:lnTo>
                    <a:pt x="661" y="384"/>
                  </a:lnTo>
                  <a:lnTo>
                    <a:pt x="665" y="383"/>
                  </a:lnTo>
                  <a:lnTo>
                    <a:pt x="671" y="382"/>
                  </a:lnTo>
                  <a:lnTo>
                    <a:pt x="669" y="386"/>
                  </a:lnTo>
                  <a:lnTo>
                    <a:pt x="669" y="388"/>
                  </a:lnTo>
                  <a:lnTo>
                    <a:pt x="665" y="396"/>
                  </a:lnTo>
                  <a:lnTo>
                    <a:pt x="656" y="407"/>
                  </a:lnTo>
                  <a:lnTo>
                    <a:pt x="650" y="414"/>
                  </a:lnTo>
                  <a:lnTo>
                    <a:pt x="648" y="418"/>
                  </a:lnTo>
                  <a:lnTo>
                    <a:pt x="642" y="425"/>
                  </a:lnTo>
                  <a:lnTo>
                    <a:pt x="638" y="428"/>
                  </a:lnTo>
                  <a:lnTo>
                    <a:pt x="636" y="431"/>
                  </a:lnTo>
                  <a:lnTo>
                    <a:pt x="631" y="436"/>
                  </a:lnTo>
                  <a:lnTo>
                    <a:pt x="631" y="438"/>
                  </a:lnTo>
                  <a:lnTo>
                    <a:pt x="627" y="443"/>
                  </a:lnTo>
                  <a:lnTo>
                    <a:pt x="626" y="448"/>
                  </a:lnTo>
                  <a:lnTo>
                    <a:pt x="621" y="453"/>
                  </a:lnTo>
                  <a:lnTo>
                    <a:pt x="615" y="461"/>
                  </a:lnTo>
                  <a:lnTo>
                    <a:pt x="613" y="461"/>
                  </a:lnTo>
                  <a:lnTo>
                    <a:pt x="606" y="460"/>
                  </a:lnTo>
                  <a:lnTo>
                    <a:pt x="603" y="461"/>
                  </a:lnTo>
                  <a:lnTo>
                    <a:pt x="601" y="460"/>
                  </a:lnTo>
                  <a:lnTo>
                    <a:pt x="600" y="460"/>
                  </a:lnTo>
                  <a:lnTo>
                    <a:pt x="600" y="456"/>
                  </a:lnTo>
                  <a:lnTo>
                    <a:pt x="602" y="455"/>
                  </a:lnTo>
                  <a:lnTo>
                    <a:pt x="602" y="449"/>
                  </a:lnTo>
                  <a:lnTo>
                    <a:pt x="606" y="446"/>
                  </a:lnTo>
                  <a:lnTo>
                    <a:pt x="607" y="443"/>
                  </a:lnTo>
                  <a:lnTo>
                    <a:pt x="607" y="441"/>
                  </a:lnTo>
                  <a:lnTo>
                    <a:pt x="603" y="440"/>
                  </a:lnTo>
                  <a:lnTo>
                    <a:pt x="597" y="441"/>
                  </a:lnTo>
                  <a:lnTo>
                    <a:pt x="597" y="442"/>
                  </a:lnTo>
                  <a:lnTo>
                    <a:pt x="596" y="443"/>
                  </a:lnTo>
                  <a:lnTo>
                    <a:pt x="591" y="442"/>
                  </a:lnTo>
                  <a:lnTo>
                    <a:pt x="590" y="442"/>
                  </a:lnTo>
                  <a:lnTo>
                    <a:pt x="582" y="448"/>
                  </a:lnTo>
                  <a:lnTo>
                    <a:pt x="578" y="453"/>
                  </a:lnTo>
                  <a:lnTo>
                    <a:pt x="567" y="461"/>
                  </a:lnTo>
                  <a:lnTo>
                    <a:pt x="565" y="461"/>
                  </a:lnTo>
                  <a:lnTo>
                    <a:pt x="561" y="460"/>
                  </a:lnTo>
                  <a:lnTo>
                    <a:pt x="557" y="459"/>
                  </a:lnTo>
                  <a:lnTo>
                    <a:pt x="554" y="459"/>
                  </a:lnTo>
                  <a:lnTo>
                    <a:pt x="551" y="459"/>
                  </a:lnTo>
                  <a:lnTo>
                    <a:pt x="548" y="460"/>
                  </a:lnTo>
                  <a:lnTo>
                    <a:pt x="546" y="462"/>
                  </a:lnTo>
                  <a:lnTo>
                    <a:pt x="545" y="462"/>
                  </a:lnTo>
                  <a:lnTo>
                    <a:pt x="542" y="464"/>
                  </a:lnTo>
                  <a:lnTo>
                    <a:pt x="541" y="464"/>
                  </a:lnTo>
                  <a:lnTo>
                    <a:pt x="537" y="461"/>
                  </a:lnTo>
                  <a:lnTo>
                    <a:pt x="535" y="462"/>
                  </a:lnTo>
                  <a:lnTo>
                    <a:pt x="531" y="465"/>
                  </a:lnTo>
                  <a:lnTo>
                    <a:pt x="530" y="466"/>
                  </a:lnTo>
                  <a:lnTo>
                    <a:pt x="531" y="468"/>
                  </a:lnTo>
                  <a:lnTo>
                    <a:pt x="530" y="472"/>
                  </a:lnTo>
                  <a:lnTo>
                    <a:pt x="529" y="473"/>
                  </a:lnTo>
                  <a:lnTo>
                    <a:pt x="527" y="474"/>
                  </a:lnTo>
                  <a:lnTo>
                    <a:pt x="524" y="474"/>
                  </a:lnTo>
                  <a:lnTo>
                    <a:pt x="523" y="474"/>
                  </a:lnTo>
                  <a:lnTo>
                    <a:pt x="518" y="480"/>
                  </a:lnTo>
                  <a:lnTo>
                    <a:pt x="511" y="488"/>
                  </a:lnTo>
                  <a:lnTo>
                    <a:pt x="500" y="495"/>
                  </a:lnTo>
                  <a:lnTo>
                    <a:pt x="499" y="497"/>
                  </a:lnTo>
                  <a:lnTo>
                    <a:pt x="500" y="500"/>
                  </a:lnTo>
                  <a:lnTo>
                    <a:pt x="501" y="502"/>
                  </a:lnTo>
                  <a:lnTo>
                    <a:pt x="498" y="506"/>
                  </a:lnTo>
                  <a:lnTo>
                    <a:pt x="497" y="507"/>
                  </a:lnTo>
                  <a:lnTo>
                    <a:pt x="495" y="509"/>
                  </a:lnTo>
                  <a:lnTo>
                    <a:pt x="493" y="510"/>
                  </a:lnTo>
                  <a:lnTo>
                    <a:pt x="493" y="513"/>
                  </a:lnTo>
                  <a:lnTo>
                    <a:pt x="499" y="508"/>
                  </a:lnTo>
                  <a:lnTo>
                    <a:pt x="500" y="508"/>
                  </a:lnTo>
                  <a:lnTo>
                    <a:pt x="505" y="503"/>
                  </a:lnTo>
                  <a:lnTo>
                    <a:pt x="506" y="503"/>
                  </a:lnTo>
                  <a:lnTo>
                    <a:pt x="511" y="500"/>
                  </a:lnTo>
                  <a:lnTo>
                    <a:pt x="522" y="488"/>
                  </a:lnTo>
                  <a:lnTo>
                    <a:pt x="529" y="482"/>
                  </a:lnTo>
                  <a:lnTo>
                    <a:pt x="536" y="477"/>
                  </a:lnTo>
                  <a:lnTo>
                    <a:pt x="546" y="470"/>
                  </a:lnTo>
                  <a:lnTo>
                    <a:pt x="552" y="467"/>
                  </a:lnTo>
                  <a:lnTo>
                    <a:pt x="566" y="467"/>
                  </a:lnTo>
                  <a:lnTo>
                    <a:pt x="565" y="471"/>
                  </a:lnTo>
                  <a:lnTo>
                    <a:pt x="565" y="473"/>
                  </a:lnTo>
                  <a:lnTo>
                    <a:pt x="566" y="474"/>
                  </a:lnTo>
                  <a:lnTo>
                    <a:pt x="569" y="476"/>
                  </a:lnTo>
                  <a:lnTo>
                    <a:pt x="577" y="474"/>
                  </a:lnTo>
                  <a:lnTo>
                    <a:pt x="585" y="473"/>
                  </a:lnTo>
                  <a:lnTo>
                    <a:pt x="594" y="468"/>
                  </a:lnTo>
                  <a:lnTo>
                    <a:pt x="597" y="467"/>
                  </a:lnTo>
                  <a:lnTo>
                    <a:pt x="600" y="465"/>
                  </a:lnTo>
                  <a:lnTo>
                    <a:pt x="602" y="467"/>
                  </a:lnTo>
                  <a:lnTo>
                    <a:pt x="603" y="467"/>
                  </a:lnTo>
                  <a:lnTo>
                    <a:pt x="606" y="467"/>
                  </a:lnTo>
                  <a:lnTo>
                    <a:pt x="608" y="467"/>
                  </a:lnTo>
                  <a:lnTo>
                    <a:pt x="609" y="470"/>
                  </a:lnTo>
                  <a:lnTo>
                    <a:pt x="603" y="477"/>
                  </a:lnTo>
                  <a:lnTo>
                    <a:pt x="600" y="478"/>
                  </a:lnTo>
                  <a:lnTo>
                    <a:pt x="599" y="480"/>
                  </a:lnTo>
                  <a:lnTo>
                    <a:pt x="595" y="483"/>
                  </a:lnTo>
                  <a:lnTo>
                    <a:pt x="590" y="489"/>
                  </a:lnTo>
                  <a:lnTo>
                    <a:pt x="589" y="492"/>
                  </a:lnTo>
                  <a:lnTo>
                    <a:pt x="587" y="494"/>
                  </a:lnTo>
                  <a:lnTo>
                    <a:pt x="584" y="495"/>
                  </a:lnTo>
                  <a:lnTo>
                    <a:pt x="583" y="498"/>
                  </a:lnTo>
                  <a:lnTo>
                    <a:pt x="581" y="500"/>
                  </a:lnTo>
                  <a:lnTo>
                    <a:pt x="579" y="503"/>
                  </a:lnTo>
                  <a:lnTo>
                    <a:pt x="577" y="506"/>
                  </a:lnTo>
                  <a:lnTo>
                    <a:pt x="577" y="509"/>
                  </a:lnTo>
                  <a:lnTo>
                    <a:pt x="579" y="514"/>
                  </a:lnTo>
                  <a:lnTo>
                    <a:pt x="582" y="515"/>
                  </a:lnTo>
                  <a:lnTo>
                    <a:pt x="581" y="516"/>
                  </a:lnTo>
                  <a:lnTo>
                    <a:pt x="575" y="513"/>
                  </a:lnTo>
                  <a:lnTo>
                    <a:pt x="571" y="513"/>
                  </a:lnTo>
                  <a:lnTo>
                    <a:pt x="561" y="519"/>
                  </a:lnTo>
                  <a:lnTo>
                    <a:pt x="560" y="521"/>
                  </a:lnTo>
                  <a:lnTo>
                    <a:pt x="559" y="525"/>
                  </a:lnTo>
                  <a:lnTo>
                    <a:pt x="557" y="528"/>
                  </a:lnTo>
                  <a:lnTo>
                    <a:pt x="551" y="525"/>
                  </a:lnTo>
                  <a:lnTo>
                    <a:pt x="548" y="525"/>
                  </a:lnTo>
                  <a:lnTo>
                    <a:pt x="545" y="524"/>
                  </a:lnTo>
                  <a:lnTo>
                    <a:pt x="540" y="525"/>
                  </a:lnTo>
                  <a:lnTo>
                    <a:pt x="542" y="526"/>
                  </a:lnTo>
                  <a:lnTo>
                    <a:pt x="546" y="527"/>
                  </a:lnTo>
                  <a:lnTo>
                    <a:pt x="547" y="528"/>
                  </a:lnTo>
                  <a:lnTo>
                    <a:pt x="552" y="530"/>
                  </a:lnTo>
                  <a:lnTo>
                    <a:pt x="553" y="528"/>
                  </a:lnTo>
                  <a:lnTo>
                    <a:pt x="554" y="531"/>
                  </a:lnTo>
                  <a:lnTo>
                    <a:pt x="553" y="534"/>
                  </a:lnTo>
                  <a:lnTo>
                    <a:pt x="549" y="540"/>
                  </a:lnTo>
                  <a:lnTo>
                    <a:pt x="548" y="540"/>
                  </a:lnTo>
                  <a:lnTo>
                    <a:pt x="547" y="542"/>
                  </a:lnTo>
                  <a:lnTo>
                    <a:pt x="542" y="548"/>
                  </a:lnTo>
                  <a:lnTo>
                    <a:pt x="541" y="549"/>
                  </a:lnTo>
                  <a:lnTo>
                    <a:pt x="537" y="548"/>
                  </a:lnTo>
                  <a:lnTo>
                    <a:pt x="533" y="545"/>
                  </a:lnTo>
                  <a:lnTo>
                    <a:pt x="523" y="546"/>
                  </a:lnTo>
                  <a:lnTo>
                    <a:pt x="518" y="544"/>
                  </a:lnTo>
                  <a:lnTo>
                    <a:pt x="515" y="544"/>
                  </a:lnTo>
                  <a:lnTo>
                    <a:pt x="512" y="542"/>
                  </a:lnTo>
                  <a:lnTo>
                    <a:pt x="507" y="540"/>
                  </a:lnTo>
                  <a:lnTo>
                    <a:pt x="503" y="542"/>
                  </a:lnTo>
                  <a:lnTo>
                    <a:pt x="497" y="544"/>
                  </a:lnTo>
                  <a:lnTo>
                    <a:pt x="495" y="546"/>
                  </a:lnTo>
                  <a:lnTo>
                    <a:pt x="493" y="548"/>
                  </a:lnTo>
                  <a:lnTo>
                    <a:pt x="493" y="549"/>
                  </a:lnTo>
                  <a:lnTo>
                    <a:pt x="491" y="552"/>
                  </a:lnTo>
                  <a:lnTo>
                    <a:pt x="489" y="552"/>
                  </a:lnTo>
                  <a:lnTo>
                    <a:pt x="487" y="551"/>
                  </a:lnTo>
                  <a:lnTo>
                    <a:pt x="486" y="552"/>
                  </a:lnTo>
                  <a:lnTo>
                    <a:pt x="486" y="554"/>
                  </a:lnTo>
                  <a:lnTo>
                    <a:pt x="485" y="555"/>
                  </a:lnTo>
                  <a:lnTo>
                    <a:pt x="486" y="555"/>
                  </a:lnTo>
                  <a:lnTo>
                    <a:pt x="488" y="554"/>
                  </a:lnTo>
                  <a:lnTo>
                    <a:pt x="491" y="554"/>
                  </a:lnTo>
                  <a:lnTo>
                    <a:pt x="492" y="552"/>
                  </a:lnTo>
                  <a:lnTo>
                    <a:pt x="492" y="551"/>
                  </a:lnTo>
                  <a:lnTo>
                    <a:pt x="498" y="546"/>
                  </a:lnTo>
                  <a:lnTo>
                    <a:pt x="501" y="550"/>
                  </a:lnTo>
                  <a:lnTo>
                    <a:pt x="504" y="555"/>
                  </a:lnTo>
                  <a:lnTo>
                    <a:pt x="505" y="555"/>
                  </a:lnTo>
                  <a:lnTo>
                    <a:pt x="509" y="556"/>
                  </a:lnTo>
                  <a:lnTo>
                    <a:pt x="510" y="555"/>
                  </a:lnTo>
                  <a:lnTo>
                    <a:pt x="512" y="555"/>
                  </a:lnTo>
                  <a:lnTo>
                    <a:pt x="515" y="554"/>
                  </a:lnTo>
                  <a:lnTo>
                    <a:pt x="518" y="554"/>
                  </a:lnTo>
                  <a:lnTo>
                    <a:pt x="522" y="556"/>
                  </a:lnTo>
                  <a:lnTo>
                    <a:pt x="524" y="555"/>
                  </a:lnTo>
                  <a:lnTo>
                    <a:pt x="528" y="556"/>
                  </a:lnTo>
                  <a:lnTo>
                    <a:pt x="534" y="554"/>
                  </a:lnTo>
                  <a:lnTo>
                    <a:pt x="536" y="552"/>
                  </a:lnTo>
                  <a:lnTo>
                    <a:pt x="537" y="554"/>
                  </a:lnTo>
                  <a:lnTo>
                    <a:pt x="541" y="551"/>
                  </a:lnTo>
                  <a:lnTo>
                    <a:pt x="542" y="551"/>
                  </a:lnTo>
                  <a:lnTo>
                    <a:pt x="542" y="552"/>
                  </a:lnTo>
                  <a:lnTo>
                    <a:pt x="543" y="554"/>
                  </a:lnTo>
                  <a:lnTo>
                    <a:pt x="543" y="552"/>
                  </a:lnTo>
                  <a:lnTo>
                    <a:pt x="548" y="551"/>
                  </a:lnTo>
                  <a:lnTo>
                    <a:pt x="551" y="554"/>
                  </a:lnTo>
                  <a:lnTo>
                    <a:pt x="554" y="557"/>
                  </a:lnTo>
                  <a:lnTo>
                    <a:pt x="559" y="555"/>
                  </a:lnTo>
                  <a:lnTo>
                    <a:pt x="564" y="550"/>
                  </a:lnTo>
                  <a:lnTo>
                    <a:pt x="566" y="546"/>
                  </a:lnTo>
                  <a:lnTo>
                    <a:pt x="565" y="545"/>
                  </a:lnTo>
                  <a:lnTo>
                    <a:pt x="565" y="543"/>
                  </a:lnTo>
                  <a:lnTo>
                    <a:pt x="566" y="542"/>
                  </a:lnTo>
                  <a:lnTo>
                    <a:pt x="570" y="543"/>
                  </a:lnTo>
                  <a:lnTo>
                    <a:pt x="573" y="544"/>
                  </a:lnTo>
                  <a:lnTo>
                    <a:pt x="576" y="542"/>
                  </a:lnTo>
                  <a:lnTo>
                    <a:pt x="576" y="540"/>
                  </a:lnTo>
                  <a:lnTo>
                    <a:pt x="575" y="540"/>
                  </a:lnTo>
                  <a:lnTo>
                    <a:pt x="578" y="533"/>
                  </a:lnTo>
                  <a:lnTo>
                    <a:pt x="589" y="528"/>
                  </a:lnTo>
                  <a:lnTo>
                    <a:pt x="594" y="524"/>
                  </a:lnTo>
                  <a:lnTo>
                    <a:pt x="595" y="521"/>
                  </a:lnTo>
                  <a:lnTo>
                    <a:pt x="595" y="519"/>
                  </a:lnTo>
                  <a:lnTo>
                    <a:pt x="594" y="516"/>
                  </a:lnTo>
                  <a:lnTo>
                    <a:pt x="591" y="513"/>
                  </a:lnTo>
                  <a:lnTo>
                    <a:pt x="589" y="512"/>
                  </a:lnTo>
                  <a:lnTo>
                    <a:pt x="587" y="513"/>
                  </a:lnTo>
                  <a:lnTo>
                    <a:pt x="585" y="512"/>
                  </a:lnTo>
                  <a:lnTo>
                    <a:pt x="590" y="509"/>
                  </a:lnTo>
                  <a:lnTo>
                    <a:pt x="593" y="508"/>
                  </a:lnTo>
                  <a:lnTo>
                    <a:pt x="601" y="508"/>
                  </a:lnTo>
                  <a:lnTo>
                    <a:pt x="605" y="506"/>
                  </a:lnTo>
                  <a:lnTo>
                    <a:pt x="611" y="509"/>
                  </a:lnTo>
                  <a:lnTo>
                    <a:pt x="611" y="510"/>
                  </a:lnTo>
                  <a:lnTo>
                    <a:pt x="612" y="512"/>
                  </a:lnTo>
                  <a:lnTo>
                    <a:pt x="618" y="512"/>
                  </a:lnTo>
                  <a:lnTo>
                    <a:pt x="617" y="510"/>
                  </a:lnTo>
                  <a:lnTo>
                    <a:pt x="614" y="510"/>
                  </a:lnTo>
                  <a:lnTo>
                    <a:pt x="607" y="506"/>
                  </a:lnTo>
                  <a:lnTo>
                    <a:pt x="607" y="504"/>
                  </a:lnTo>
                  <a:lnTo>
                    <a:pt x="608" y="504"/>
                  </a:lnTo>
                  <a:lnTo>
                    <a:pt x="617" y="509"/>
                  </a:lnTo>
                  <a:lnTo>
                    <a:pt x="624" y="513"/>
                  </a:lnTo>
                  <a:lnTo>
                    <a:pt x="639" y="512"/>
                  </a:lnTo>
                  <a:lnTo>
                    <a:pt x="641" y="512"/>
                  </a:lnTo>
                  <a:lnTo>
                    <a:pt x="642" y="510"/>
                  </a:lnTo>
                  <a:lnTo>
                    <a:pt x="648" y="508"/>
                  </a:lnTo>
                  <a:lnTo>
                    <a:pt x="648" y="509"/>
                  </a:lnTo>
                  <a:lnTo>
                    <a:pt x="657" y="503"/>
                  </a:lnTo>
                  <a:lnTo>
                    <a:pt x="666" y="496"/>
                  </a:lnTo>
                  <a:lnTo>
                    <a:pt x="667" y="495"/>
                  </a:lnTo>
                  <a:lnTo>
                    <a:pt x="671" y="491"/>
                  </a:lnTo>
                  <a:lnTo>
                    <a:pt x="669" y="492"/>
                  </a:lnTo>
                  <a:lnTo>
                    <a:pt x="672" y="513"/>
                  </a:lnTo>
                  <a:lnTo>
                    <a:pt x="677" y="518"/>
                  </a:lnTo>
                  <a:lnTo>
                    <a:pt x="677" y="520"/>
                  </a:lnTo>
                  <a:lnTo>
                    <a:pt x="678" y="522"/>
                  </a:lnTo>
                  <a:lnTo>
                    <a:pt x="678" y="525"/>
                  </a:lnTo>
                  <a:lnTo>
                    <a:pt x="675" y="526"/>
                  </a:lnTo>
                  <a:lnTo>
                    <a:pt x="677" y="530"/>
                  </a:lnTo>
                  <a:lnTo>
                    <a:pt x="678" y="543"/>
                  </a:lnTo>
                  <a:lnTo>
                    <a:pt x="681" y="544"/>
                  </a:lnTo>
                  <a:lnTo>
                    <a:pt x="683" y="548"/>
                  </a:lnTo>
                  <a:lnTo>
                    <a:pt x="681" y="549"/>
                  </a:lnTo>
                  <a:lnTo>
                    <a:pt x="680" y="550"/>
                  </a:lnTo>
                  <a:lnTo>
                    <a:pt x="681" y="551"/>
                  </a:lnTo>
                  <a:lnTo>
                    <a:pt x="686" y="561"/>
                  </a:lnTo>
                  <a:lnTo>
                    <a:pt x="683" y="585"/>
                  </a:lnTo>
                  <a:lnTo>
                    <a:pt x="672" y="596"/>
                  </a:lnTo>
                  <a:lnTo>
                    <a:pt x="672" y="602"/>
                  </a:lnTo>
                  <a:lnTo>
                    <a:pt x="672" y="603"/>
                  </a:lnTo>
                  <a:lnTo>
                    <a:pt x="673" y="604"/>
                  </a:lnTo>
                  <a:lnTo>
                    <a:pt x="678" y="596"/>
                  </a:lnTo>
                  <a:lnTo>
                    <a:pt x="680" y="593"/>
                  </a:lnTo>
                  <a:lnTo>
                    <a:pt x="681" y="594"/>
                  </a:lnTo>
                  <a:lnTo>
                    <a:pt x="683" y="591"/>
                  </a:lnTo>
                  <a:lnTo>
                    <a:pt x="689" y="590"/>
                  </a:lnTo>
                  <a:lnTo>
                    <a:pt x="697" y="588"/>
                  </a:lnTo>
                  <a:lnTo>
                    <a:pt x="699" y="585"/>
                  </a:lnTo>
                  <a:lnTo>
                    <a:pt x="703" y="586"/>
                  </a:lnTo>
                  <a:lnTo>
                    <a:pt x="708" y="580"/>
                  </a:lnTo>
                  <a:lnTo>
                    <a:pt x="721" y="581"/>
                  </a:lnTo>
                  <a:lnTo>
                    <a:pt x="731" y="579"/>
                  </a:lnTo>
                  <a:lnTo>
                    <a:pt x="733" y="582"/>
                  </a:lnTo>
                  <a:lnTo>
                    <a:pt x="734" y="588"/>
                  </a:lnTo>
                  <a:lnTo>
                    <a:pt x="741" y="596"/>
                  </a:lnTo>
                  <a:lnTo>
                    <a:pt x="753" y="600"/>
                  </a:lnTo>
                  <a:lnTo>
                    <a:pt x="756" y="605"/>
                  </a:lnTo>
                  <a:lnTo>
                    <a:pt x="757" y="611"/>
                  </a:lnTo>
                  <a:lnTo>
                    <a:pt x="756" y="617"/>
                  </a:lnTo>
                  <a:lnTo>
                    <a:pt x="757" y="621"/>
                  </a:lnTo>
                  <a:lnTo>
                    <a:pt x="751" y="628"/>
                  </a:lnTo>
                  <a:lnTo>
                    <a:pt x="746" y="632"/>
                  </a:lnTo>
                  <a:lnTo>
                    <a:pt x="741" y="642"/>
                  </a:lnTo>
                  <a:lnTo>
                    <a:pt x="733" y="647"/>
                  </a:lnTo>
                  <a:lnTo>
                    <a:pt x="731" y="650"/>
                  </a:lnTo>
                  <a:lnTo>
                    <a:pt x="731" y="658"/>
                  </a:lnTo>
                  <a:lnTo>
                    <a:pt x="735" y="660"/>
                  </a:lnTo>
                  <a:lnTo>
                    <a:pt x="739" y="664"/>
                  </a:lnTo>
                  <a:lnTo>
                    <a:pt x="737" y="669"/>
                  </a:lnTo>
                  <a:lnTo>
                    <a:pt x="739" y="677"/>
                  </a:lnTo>
                  <a:lnTo>
                    <a:pt x="737" y="687"/>
                  </a:lnTo>
                  <a:lnTo>
                    <a:pt x="743" y="693"/>
                  </a:lnTo>
                  <a:lnTo>
                    <a:pt x="739" y="695"/>
                  </a:lnTo>
                  <a:lnTo>
                    <a:pt x="741" y="698"/>
                  </a:lnTo>
                  <a:lnTo>
                    <a:pt x="740" y="704"/>
                  </a:lnTo>
                  <a:lnTo>
                    <a:pt x="737" y="708"/>
                  </a:lnTo>
                  <a:lnTo>
                    <a:pt x="723" y="716"/>
                  </a:lnTo>
                  <a:lnTo>
                    <a:pt x="710" y="724"/>
                  </a:lnTo>
                  <a:lnTo>
                    <a:pt x="709" y="726"/>
                  </a:lnTo>
                  <a:lnTo>
                    <a:pt x="705" y="730"/>
                  </a:lnTo>
                  <a:lnTo>
                    <a:pt x="703" y="731"/>
                  </a:lnTo>
                  <a:lnTo>
                    <a:pt x="702" y="734"/>
                  </a:lnTo>
                  <a:lnTo>
                    <a:pt x="698" y="735"/>
                  </a:lnTo>
                  <a:lnTo>
                    <a:pt x="697" y="738"/>
                  </a:lnTo>
                  <a:lnTo>
                    <a:pt x="691" y="743"/>
                  </a:lnTo>
                  <a:lnTo>
                    <a:pt x="686" y="741"/>
                  </a:lnTo>
                  <a:lnTo>
                    <a:pt x="684" y="741"/>
                  </a:lnTo>
                  <a:lnTo>
                    <a:pt x="679" y="744"/>
                  </a:lnTo>
                  <a:lnTo>
                    <a:pt x="675" y="749"/>
                  </a:lnTo>
                  <a:lnTo>
                    <a:pt x="661" y="758"/>
                  </a:lnTo>
                  <a:lnTo>
                    <a:pt x="656" y="760"/>
                  </a:lnTo>
                  <a:lnTo>
                    <a:pt x="656" y="766"/>
                  </a:lnTo>
                  <a:lnTo>
                    <a:pt x="660" y="767"/>
                  </a:lnTo>
                  <a:lnTo>
                    <a:pt x="660" y="771"/>
                  </a:lnTo>
                  <a:lnTo>
                    <a:pt x="655" y="778"/>
                  </a:lnTo>
                  <a:lnTo>
                    <a:pt x="657" y="786"/>
                  </a:lnTo>
                  <a:lnTo>
                    <a:pt x="656" y="797"/>
                  </a:lnTo>
                  <a:lnTo>
                    <a:pt x="644" y="813"/>
                  </a:lnTo>
                  <a:lnTo>
                    <a:pt x="641" y="824"/>
                  </a:lnTo>
                  <a:lnTo>
                    <a:pt x="633" y="824"/>
                  </a:lnTo>
                  <a:lnTo>
                    <a:pt x="624" y="828"/>
                  </a:lnTo>
                  <a:lnTo>
                    <a:pt x="619" y="827"/>
                  </a:lnTo>
                  <a:lnTo>
                    <a:pt x="615" y="828"/>
                  </a:lnTo>
                  <a:lnTo>
                    <a:pt x="614" y="824"/>
                  </a:lnTo>
                  <a:lnTo>
                    <a:pt x="611" y="824"/>
                  </a:lnTo>
                  <a:lnTo>
                    <a:pt x="606" y="820"/>
                  </a:lnTo>
                  <a:lnTo>
                    <a:pt x="605" y="816"/>
                  </a:lnTo>
                  <a:lnTo>
                    <a:pt x="601" y="820"/>
                  </a:lnTo>
                  <a:lnTo>
                    <a:pt x="597" y="827"/>
                  </a:lnTo>
                  <a:lnTo>
                    <a:pt x="587" y="838"/>
                  </a:lnTo>
                  <a:lnTo>
                    <a:pt x="585" y="838"/>
                  </a:lnTo>
                  <a:lnTo>
                    <a:pt x="583" y="842"/>
                  </a:lnTo>
                  <a:lnTo>
                    <a:pt x="578" y="838"/>
                  </a:lnTo>
                  <a:lnTo>
                    <a:pt x="570" y="839"/>
                  </a:lnTo>
                  <a:lnTo>
                    <a:pt x="548" y="834"/>
                  </a:lnTo>
                  <a:lnTo>
                    <a:pt x="537" y="834"/>
                  </a:lnTo>
                  <a:lnTo>
                    <a:pt x="533" y="849"/>
                  </a:lnTo>
                  <a:lnTo>
                    <a:pt x="518" y="855"/>
                  </a:lnTo>
                  <a:lnTo>
                    <a:pt x="507" y="856"/>
                  </a:lnTo>
                  <a:lnTo>
                    <a:pt x="499" y="866"/>
                  </a:lnTo>
                  <a:lnTo>
                    <a:pt x="498" y="867"/>
                  </a:lnTo>
                  <a:lnTo>
                    <a:pt x="495" y="862"/>
                  </a:lnTo>
                  <a:lnTo>
                    <a:pt x="491" y="856"/>
                  </a:lnTo>
                  <a:lnTo>
                    <a:pt x="481" y="872"/>
                  </a:lnTo>
                  <a:lnTo>
                    <a:pt x="470" y="886"/>
                  </a:lnTo>
                  <a:lnTo>
                    <a:pt x="467" y="890"/>
                  </a:lnTo>
                  <a:lnTo>
                    <a:pt x="465" y="888"/>
                  </a:lnTo>
                  <a:lnTo>
                    <a:pt x="463" y="886"/>
                  </a:lnTo>
                  <a:lnTo>
                    <a:pt x="461" y="886"/>
                  </a:lnTo>
                  <a:lnTo>
                    <a:pt x="458" y="882"/>
                  </a:lnTo>
                  <a:lnTo>
                    <a:pt x="450" y="874"/>
                  </a:lnTo>
                  <a:lnTo>
                    <a:pt x="445" y="880"/>
                  </a:lnTo>
                  <a:lnTo>
                    <a:pt x="443" y="886"/>
                  </a:lnTo>
                  <a:lnTo>
                    <a:pt x="441" y="890"/>
                  </a:lnTo>
                  <a:lnTo>
                    <a:pt x="435" y="891"/>
                  </a:lnTo>
                  <a:lnTo>
                    <a:pt x="432" y="894"/>
                  </a:lnTo>
                  <a:lnTo>
                    <a:pt x="431" y="900"/>
                  </a:lnTo>
                  <a:lnTo>
                    <a:pt x="432" y="905"/>
                  </a:lnTo>
                  <a:lnTo>
                    <a:pt x="426" y="916"/>
                  </a:lnTo>
                  <a:lnTo>
                    <a:pt x="427" y="927"/>
                  </a:lnTo>
                  <a:lnTo>
                    <a:pt x="409" y="934"/>
                  </a:lnTo>
                  <a:lnTo>
                    <a:pt x="396" y="932"/>
                  </a:lnTo>
                  <a:lnTo>
                    <a:pt x="393" y="939"/>
                  </a:lnTo>
                  <a:lnTo>
                    <a:pt x="393" y="946"/>
                  </a:lnTo>
                  <a:lnTo>
                    <a:pt x="402" y="947"/>
                  </a:lnTo>
                  <a:lnTo>
                    <a:pt x="404" y="950"/>
                  </a:lnTo>
                  <a:lnTo>
                    <a:pt x="405" y="948"/>
                  </a:lnTo>
                  <a:lnTo>
                    <a:pt x="414" y="941"/>
                  </a:lnTo>
                  <a:lnTo>
                    <a:pt x="415" y="940"/>
                  </a:lnTo>
                  <a:lnTo>
                    <a:pt x="416" y="941"/>
                  </a:lnTo>
                  <a:lnTo>
                    <a:pt x="415" y="944"/>
                  </a:lnTo>
                  <a:lnTo>
                    <a:pt x="416" y="945"/>
                  </a:lnTo>
                  <a:lnTo>
                    <a:pt x="417" y="946"/>
                  </a:lnTo>
                  <a:lnTo>
                    <a:pt x="419" y="948"/>
                  </a:lnTo>
                  <a:lnTo>
                    <a:pt x="417" y="950"/>
                  </a:lnTo>
                  <a:lnTo>
                    <a:pt x="414" y="958"/>
                  </a:lnTo>
                  <a:lnTo>
                    <a:pt x="415" y="962"/>
                  </a:lnTo>
                  <a:lnTo>
                    <a:pt x="413" y="963"/>
                  </a:lnTo>
                  <a:lnTo>
                    <a:pt x="405" y="962"/>
                  </a:lnTo>
                  <a:lnTo>
                    <a:pt x="399" y="964"/>
                  </a:lnTo>
                  <a:lnTo>
                    <a:pt x="397" y="968"/>
                  </a:lnTo>
                  <a:lnTo>
                    <a:pt x="396" y="968"/>
                  </a:lnTo>
                  <a:lnTo>
                    <a:pt x="393" y="965"/>
                  </a:lnTo>
                  <a:lnTo>
                    <a:pt x="391" y="970"/>
                  </a:lnTo>
                  <a:lnTo>
                    <a:pt x="389" y="974"/>
                  </a:lnTo>
                  <a:lnTo>
                    <a:pt x="381" y="976"/>
                  </a:lnTo>
                  <a:lnTo>
                    <a:pt x="380" y="977"/>
                  </a:lnTo>
                  <a:lnTo>
                    <a:pt x="369" y="974"/>
                  </a:lnTo>
                  <a:lnTo>
                    <a:pt x="357" y="980"/>
                  </a:lnTo>
                  <a:lnTo>
                    <a:pt x="353" y="978"/>
                  </a:lnTo>
                  <a:lnTo>
                    <a:pt x="344" y="982"/>
                  </a:lnTo>
                  <a:lnTo>
                    <a:pt x="338" y="978"/>
                  </a:lnTo>
                  <a:lnTo>
                    <a:pt x="336" y="978"/>
                  </a:lnTo>
                  <a:lnTo>
                    <a:pt x="330" y="976"/>
                  </a:lnTo>
                  <a:lnTo>
                    <a:pt x="330" y="982"/>
                  </a:lnTo>
                  <a:lnTo>
                    <a:pt x="325" y="983"/>
                  </a:lnTo>
                  <a:lnTo>
                    <a:pt x="323" y="988"/>
                  </a:lnTo>
                  <a:lnTo>
                    <a:pt x="320" y="988"/>
                  </a:lnTo>
                  <a:lnTo>
                    <a:pt x="315" y="992"/>
                  </a:lnTo>
                  <a:lnTo>
                    <a:pt x="299" y="996"/>
                  </a:lnTo>
                  <a:lnTo>
                    <a:pt x="293" y="994"/>
                  </a:lnTo>
                  <a:lnTo>
                    <a:pt x="289" y="992"/>
                  </a:lnTo>
                  <a:lnTo>
                    <a:pt x="287" y="986"/>
                  </a:lnTo>
                  <a:lnTo>
                    <a:pt x="290" y="981"/>
                  </a:lnTo>
                  <a:lnTo>
                    <a:pt x="289" y="974"/>
                  </a:lnTo>
                  <a:lnTo>
                    <a:pt x="289" y="969"/>
                  </a:lnTo>
                  <a:lnTo>
                    <a:pt x="293" y="968"/>
                  </a:lnTo>
                  <a:lnTo>
                    <a:pt x="297" y="964"/>
                  </a:lnTo>
                  <a:lnTo>
                    <a:pt x="297" y="958"/>
                  </a:lnTo>
                  <a:lnTo>
                    <a:pt x="293" y="956"/>
                  </a:lnTo>
                  <a:lnTo>
                    <a:pt x="278" y="954"/>
                  </a:lnTo>
                  <a:lnTo>
                    <a:pt x="278" y="947"/>
                  </a:lnTo>
                  <a:lnTo>
                    <a:pt x="273" y="948"/>
                  </a:lnTo>
                  <a:lnTo>
                    <a:pt x="271" y="946"/>
                  </a:lnTo>
                  <a:lnTo>
                    <a:pt x="269" y="944"/>
                  </a:lnTo>
                  <a:lnTo>
                    <a:pt x="267" y="944"/>
                  </a:lnTo>
                  <a:lnTo>
                    <a:pt x="267" y="945"/>
                  </a:lnTo>
                  <a:lnTo>
                    <a:pt x="265" y="944"/>
                  </a:lnTo>
                  <a:lnTo>
                    <a:pt x="263" y="951"/>
                  </a:lnTo>
                  <a:lnTo>
                    <a:pt x="257" y="960"/>
                  </a:lnTo>
                  <a:lnTo>
                    <a:pt x="247" y="960"/>
                  </a:lnTo>
                  <a:lnTo>
                    <a:pt x="246" y="960"/>
                  </a:lnTo>
                  <a:lnTo>
                    <a:pt x="241" y="960"/>
                  </a:lnTo>
                  <a:lnTo>
                    <a:pt x="240" y="954"/>
                  </a:lnTo>
                  <a:lnTo>
                    <a:pt x="236" y="951"/>
                  </a:lnTo>
                  <a:lnTo>
                    <a:pt x="234" y="944"/>
                  </a:lnTo>
                  <a:lnTo>
                    <a:pt x="241" y="936"/>
                  </a:lnTo>
                  <a:lnTo>
                    <a:pt x="241" y="933"/>
                  </a:lnTo>
                  <a:lnTo>
                    <a:pt x="239" y="933"/>
                  </a:lnTo>
                  <a:lnTo>
                    <a:pt x="237" y="932"/>
                  </a:lnTo>
                  <a:lnTo>
                    <a:pt x="235" y="932"/>
                  </a:lnTo>
                  <a:lnTo>
                    <a:pt x="242" y="926"/>
                  </a:lnTo>
                  <a:lnTo>
                    <a:pt x="246" y="924"/>
                  </a:lnTo>
                  <a:lnTo>
                    <a:pt x="248" y="923"/>
                  </a:lnTo>
                  <a:lnTo>
                    <a:pt x="249" y="923"/>
                  </a:lnTo>
                  <a:lnTo>
                    <a:pt x="252" y="922"/>
                  </a:lnTo>
                  <a:lnTo>
                    <a:pt x="253" y="923"/>
                  </a:lnTo>
                  <a:lnTo>
                    <a:pt x="254" y="924"/>
                  </a:lnTo>
                  <a:lnTo>
                    <a:pt x="255" y="922"/>
                  </a:lnTo>
                  <a:lnTo>
                    <a:pt x="258" y="920"/>
                  </a:lnTo>
                  <a:lnTo>
                    <a:pt x="263" y="916"/>
                  </a:lnTo>
                  <a:lnTo>
                    <a:pt x="273" y="916"/>
                  </a:lnTo>
                  <a:lnTo>
                    <a:pt x="277" y="917"/>
                  </a:lnTo>
                  <a:lnTo>
                    <a:pt x="279" y="921"/>
                  </a:lnTo>
                  <a:lnTo>
                    <a:pt x="281" y="922"/>
                  </a:lnTo>
                  <a:lnTo>
                    <a:pt x="283" y="921"/>
                  </a:lnTo>
                  <a:lnTo>
                    <a:pt x="284" y="921"/>
                  </a:lnTo>
                  <a:lnTo>
                    <a:pt x="285" y="920"/>
                  </a:lnTo>
                  <a:lnTo>
                    <a:pt x="288" y="920"/>
                  </a:lnTo>
                  <a:lnTo>
                    <a:pt x="289" y="921"/>
                  </a:lnTo>
                  <a:lnTo>
                    <a:pt x="293" y="920"/>
                  </a:lnTo>
                  <a:lnTo>
                    <a:pt x="293" y="916"/>
                  </a:lnTo>
                  <a:lnTo>
                    <a:pt x="311" y="910"/>
                  </a:lnTo>
                  <a:lnTo>
                    <a:pt x="318" y="910"/>
                  </a:lnTo>
                  <a:lnTo>
                    <a:pt x="323" y="909"/>
                  </a:lnTo>
                  <a:lnTo>
                    <a:pt x="326" y="908"/>
                  </a:lnTo>
                  <a:lnTo>
                    <a:pt x="318" y="908"/>
                  </a:lnTo>
                  <a:lnTo>
                    <a:pt x="303" y="911"/>
                  </a:lnTo>
                  <a:lnTo>
                    <a:pt x="296" y="912"/>
                  </a:lnTo>
                  <a:lnTo>
                    <a:pt x="291" y="914"/>
                  </a:lnTo>
                  <a:lnTo>
                    <a:pt x="289" y="915"/>
                  </a:lnTo>
                  <a:lnTo>
                    <a:pt x="283" y="917"/>
                  </a:lnTo>
                  <a:lnTo>
                    <a:pt x="281" y="916"/>
                  </a:lnTo>
                  <a:lnTo>
                    <a:pt x="279" y="917"/>
                  </a:lnTo>
                  <a:lnTo>
                    <a:pt x="277" y="914"/>
                  </a:lnTo>
                  <a:lnTo>
                    <a:pt x="273" y="916"/>
                  </a:lnTo>
                  <a:lnTo>
                    <a:pt x="272" y="914"/>
                  </a:lnTo>
                  <a:lnTo>
                    <a:pt x="273" y="912"/>
                  </a:lnTo>
                  <a:lnTo>
                    <a:pt x="272" y="911"/>
                  </a:lnTo>
                  <a:lnTo>
                    <a:pt x="266" y="909"/>
                  </a:lnTo>
                  <a:lnTo>
                    <a:pt x="263" y="909"/>
                  </a:lnTo>
                  <a:lnTo>
                    <a:pt x="260" y="908"/>
                  </a:lnTo>
                  <a:lnTo>
                    <a:pt x="257" y="908"/>
                  </a:lnTo>
                  <a:lnTo>
                    <a:pt x="257" y="906"/>
                  </a:lnTo>
                  <a:lnTo>
                    <a:pt x="259" y="904"/>
                  </a:lnTo>
                  <a:lnTo>
                    <a:pt x="259" y="902"/>
                  </a:lnTo>
                  <a:lnTo>
                    <a:pt x="261" y="897"/>
                  </a:lnTo>
                  <a:lnTo>
                    <a:pt x="267" y="892"/>
                  </a:lnTo>
                  <a:lnTo>
                    <a:pt x="269" y="890"/>
                  </a:lnTo>
                  <a:lnTo>
                    <a:pt x="272" y="886"/>
                  </a:lnTo>
                  <a:lnTo>
                    <a:pt x="273" y="884"/>
                  </a:lnTo>
                  <a:lnTo>
                    <a:pt x="275" y="882"/>
                  </a:lnTo>
                  <a:lnTo>
                    <a:pt x="281" y="876"/>
                  </a:lnTo>
                  <a:lnTo>
                    <a:pt x="279" y="874"/>
                  </a:lnTo>
                  <a:lnTo>
                    <a:pt x="283" y="870"/>
                  </a:lnTo>
                  <a:lnTo>
                    <a:pt x="287" y="868"/>
                  </a:lnTo>
                  <a:lnTo>
                    <a:pt x="294" y="857"/>
                  </a:lnTo>
                  <a:lnTo>
                    <a:pt x="297" y="855"/>
                  </a:lnTo>
                  <a:lnTo>
                    <a:pt x="297" y="854"/>
                  </a:lnTo>
                  <a:lnTo>
                    <a:pt x="301" y="850"/>
                  </a:lnTo>
                  <a:lnTo>
                    <a:pt x="295" y="845"/>
                  </a:lnTo>
                  <a:lnTo>
                    <a:pt x="294" y="845"/>
                  </a:lnTo>
                  <a:lnTo>
                    <a:pt x="294" y="844"/>
                  </a:lnTo>
                  <a:lnTo>
                    <a:pt x="288" y="845"/>
                  </a:lnTo>
                  <a:lnTo>
                    <a:pt x="284" y="843"/>
                  </a:lnTo>
                  <a:lnTo>
                    <a:pt x="282" y="839"/>
                  </a:lnTo>
                  <a:lnTo>
                    <a:pt x="275" y="837"/>
                  </a:lnTo>
                  <a:lnTo>
                    <a:pt x="255" y="837"/>
                  </a:lnTo>
                  <a:lnTo>
                    <a:pt x="242" y="832"/>
                  </a:lnTo>
                  <a:lnTo>
                    <a:pt x="240" y="833"/>
                  </a:lnTo>
                  <a:lnTo>
                    <a:pt x="245" y="837"/>
                  </a:lnTo>
                  <a:lnTo>
                    <a:pt x="261" y="842"/>
                  </a:lnTo>
                  <a:lnTo>
                    <a:pt x="267" y="842"/>
                  </a:lnTo>
                  <a:lnTo>
                    <a:pt x="273" y="842"/>
                  </a:lnTo>
                  <a:lnTo>
                    <a:pt x="276" y="842"/>
                  </a:lnTo>
                  <a:lnTo>
                    <a:pt x="278" y="840"/>
                  </a:lnTo>
                  <a:lnTo>
                    <a:pt x="282" y="843"/>
                  </a:lnTo>
                  <a:lnTo>
                    <a:pt x="287" y="846"/>
                  </a:lnTo>
                  <a:lnTo>
                    <a:pt x="289" y="846"/>
                  </a:lnTo>
                  <a:lnTo>
                    <a:pt x="294" y="849"/>
                  </a:lnTo>
                  <a:lnTo>
                    <a:pt x="294" y="854"/>
                  </a:lnTo>
                  <a:lnTo>
                    <a:pt x="291" y="855"/>
                  </a:lnTo>
                  <a:lnTo>
                    <a:pt x="285" y="861"/>
                  </a:lnTo>
                  <a:lnTo>
                    <a:pt x="285" y="863"/>
                  </a:lnTo>
                  <a:lnTo>
                    <a:pt x="283" y="864"/>
                  </a:lnTo>
                  <a:lnTo>
                    <a:pt x="275" y="872"/>
                  </a:lnTo>
                  <a:lnTo>
                    <a:pt x="273" y="874"/>
                  </a:lnTo>
                  <a:lnTo>
                    <a:pt x="267" y="878"/>
                  </a:lnTo>
                  <a:lnTo>
                    <a:pt x="267" y="879"/>
                  </a:lnTo>
                  <a:lnTo>
                    <a:pt x="266" y="879"/>
                  </a:lnTo>
                  <a:lnTo>
                    <a:pt x="266" y="878"/>
                  </a:lnTo>
                  <a:lnTo>
                    <a:pt x="261" y="878"/>
                  </a:lnTo>
                  <a:lnTo>
                    <a:pt x="263" y="880"/>
                  </a:lnTo>
                  <a:lnTo>
                    <a:pt x="264" y="884"/>
                  </a:lnTo>
                  <a:lnTo>
                    <a:pt x="264" y="886"/>
                  </a:lnTo>
                  <a:lnTo>
                    <a:pt x="257" y="892"/>
                  </a:lnTo>
                  <a:lnTo>
                    <a:pt x="255" y="896"/>
                  </a:lnTo>
                  <a:lnTo>
                    <a:pt x="259" y="898"/>
                  </a:lnTo>
                  <a:lnTo>
                    <a:pt x="259" y="900"/>
                  </a:lnTo>
                  <a:lnTo>
                    <a:pt x="253" y="902"/>
                  </a:lnTo>
                  <a:lnTo>
                    <a:pt x="249" y="904"/>
                  </a:lnTo>
                  <a:lnTo>
                    <a:pt x="247" y="908"/>
                  </a:lnTo>
                  <a:lnTo>
                    <a:pt x="246" y="908"/>
                  </a:lnTo>
                  <a:lnTo>
                    <a:pt x="247" y="906"/>
                  </a:lnTo>
                  <a:lnTo>
                    <a:pt x="246" y="905"/>
                  </a:lnTo>
                  <a:lnTo>
                    <a:pt x="247" y="904"/>
                  </a:lnTo>
                  <a:lnTo>
                    <a:pt x="245" y="903"/>
                  </a:lnTo>
                  <a:lnTo>
                    <a:pt x="243" y="903"/>
                  </a:lnTo>
                  <a:lnTo>
                    <a:pt x="242" y="904"/>
                  </a:lnTo>
                  <a:lnTo>
                    <a:pt x="239" y="906"/>
                  </a:lnTo>
                  <a:lnTo>
                    <a:pt x="237" y="909"/>
                  </a:lnTo>
                  <a:lnTo>
                    <a:pt x="229" y="915"/>
                  </a:lnTo>
                  <a:lnTo>
                    <a:pt x="227" y="915"/>
                  </a:lnTo>
                  <a:lnTo>
                    <a:pt x="229" y="917"/>
                  </a:lnTo>
                  <a:lnTo>
                    <a:pt x="228" y="918"/>
                  </a:lnTo>
                  <a:lnTo>
                    <a:pt x="222" y="926"/>
                  </a:lnTo>
                  <a:lnTo>
                    <a:pt x="219" y="927"/>
                  </a:lnTo>
                  <a:lnTo>
                    <a:pt x="213" y="933"/>
                  </a:lnTo>
                  <a:lnTo>
                    <a:pt x="212" y="933"/>
                  </a:lnTo>
                  <a:lnTo>
                    <a:pt x="212" y="930"/>
                  </a:lnTo>
                  <a:lnTo>
                    <a:pt x="206" y="933"/>
                  </a:lnTo>
                  <a:lnTo>
                    <a:pt x="200" y="940"/>
                  </a:lnTo>
                  <a:lnTo>
                    <a:pt x="195" y="945"/>
                  </a:lnTo>
                  <a:lnTo>
                    <a:pt x="194" y="944"/>
                  </a:lnTo>
                  <a:lnTo>
                    <a:pt x="192" y="945"/>
                  </a:lnTo>
                  <a:lnTo>
                    <a:pt x="191" y="946"/>
                  </a:lnTo>
                  <a:lnTo>
                    <a:pt x="187" y="944"/>
                  </a:lnTo>
                  <a:lnTo>
                    <a:pt x="182" y="942"/>
                  </a:lnTo>
                  <a:lnTo>
                    <a:pt x="180" y="942"/>
                  </a:lnTo>
                  <a:lnTo>
                    <a:pt x="181" y="944"/>
                  </a:lnTo>
                  <a:lnTo>
                    <a:pt x="189" y="948"/>
                  </a:lnTo>
                  <a:lnTo>
                    <a:pt x="182" y="958"/>
                  </a:lnTo>
                  <a:lnTo>
                    <a:pt x="179" y="964"/>
                  </a:lnTo>
                  <a:lnTo>
                    <a:pt x="176" y="965"/>
                  </a:lnTo>
                  <a:lnTo>
                    <a:pt x="175" y="968"/>
                  </a:lnTo>
                  <a:lnTo>
                    <a:pt x="171" y="972"/>
                  </a:lnTo>
                  <a:lnTo>
                    <a:pt x="170" y="974"/>
                  </a:lnTo>
                  <a:lnTo>
                    <a:pt x="169" y="975"/>
                  </a:lnTo>
                  <a:lnTo>
                    <a:pt x="164" y="980"/>
                  </a:lnTo>
                  <a:lnTo>
                    <a:pt x="162" y="980"/>
                  </a:lnTo>
                  <a:lnTo>
                    <a:pt x="161" y="982"/>
                  </a:lnTo>
                  <a:lnTo>
                    <a:pt x="155" y="986"/>
                  </a:lnTo>
                  <a:lnTo>
                    <a:pt x="152" y="986"/>
                  </a:lnTo>
                  <a:lnTo>
                    <a:pt x="150" y="988"/>
                  </a:lnTo>
                  <a:lnTo>
                    <a:pt x="145" y="992"/>
                  </a:lnTo>
                  <a:lnTo>
                    <a:pt x="138" y="994"/>
                  </a:lnTo>
                  <a:lnTo>
                    <a:pt x="135" y="995"/>
                  </a:lnTo>
                  <a:lnTo>
                    <a:pt x="133" y="994"/>
                  </a:lnTo>
                  <a:lnTo>
                    <a:pt x="133" y="993"/>
                  </a:lnTo>
                  <a:lnTo>
                    <a:pt x="133" y="989"/>
                  </a:lnTo>
                  <a:lnTo>
                    <a:pt x="131" y="987"/>
                  </a:lnTo>
                  <a:lnTo>
                    <a:pt x="123" y="986"/>
                  </a:lnTo>
                  <a:lnTo>
                    <a:pt x="120" y="981"/>
                  </a:lnTo>
                  <a:lnTo>
                    <a:pt x="119" y="981"/>
                  </a:lnTo>
                  <a:lnTo>
                    <a:pt x="117" y="984"/>
                  </a:lnTo>
                  <a:lnTo>
                    <a:pt x="116" y="983"/>
                  </a:lnTo>
                  <a:lnTo>
                    <a:pt x="115" y="980"/>
                  </a:lnTo>
                  <a:lnTo>
                    <a:pt x="114" y="977"/>
                  </a:lnTo>
                  <a:lnTo>
                    <a:pt x="113" y="975"/>
                  </a:lnTo>
                  <a:lnTo>
                    <a:pt x="115" y="974"/>
                  </a:lnTo>
                  <a:lnTo>
                    <a:pt x="116" y="975"/>
                  </a:lnTo>
                  <a:lnTo>
                    <a:pt x="117" y="972"/>
                  </a:lnTo>
                  <a:lnTo>
                    <a:pt x="119" y="968"/>
                  </a:lnTo>
                  <a:lnTo>
                    <a:pt x="121" y="966"/>
                  </a:lnTo>
                  <a:lnTo>
                    <a:pt x="121" y="964"/>
                  </a:lnTo>
                  <a:lnTo>
                    <a:pt x="122" y="963"/>
                  </a:lnTo>
                  <a:lnTo>
                    <a:pt x="121" y="963"/>
                  </a:lnTo>
                  <a:lnTo>
                    <a:pt x="116" y="966"/>
                  </a:lnTo>
                  <a:lnTo>
                    <a:pt x="116" y="969"/>
                  </a:lnTo>
                  <a:lnTo>
                    <a:pt x="114" y="971"/>
                  </a:lnTo>
                  <a:lnTo>
                    <a:pt x="113" y="975"/>
                  </a:lnTo>
                  <a:lnTo>
                    <a:pt x="111" y="976"/>
                  </a:lnTo>
                  <a:lnTo>
                    <a:pt x="104" y="975"/>
                  </a:lnTo>
                  <a:lnTo>
                    <a:pt x="102" y="974"/>
                  </a:lnTo>
                  <a:lnTo>
                    <a:pt x="98" y="972"/>
                  </a:lnTo>
                  <a:lnTo>
                    <a:pt x="96" y="970"/>
                  </a:lnTo>
                  <a:lnTo>
                    <a:pt x="95" y="970"/>
                  </a:lnTo>
                  <a:lnTo>
                    <a:pt x="92" y="970"/>
                  </a:lnTo>
                  <a:lnTo>
                    <a:pt x="90" y="969"/>
                  </a:lnTo>
                  <a:lnTo>
                    <a:pt x="89" y="968"/>
                  </a:lnTo>
                  <a:lnTo>
                    <a:pt x="85" y="965"/>
                  </a:lnTo>
                  <a:lnTo>
                    <a:pt x="81" y="965"/>
                  </a:lnTo>
                  <a:lnTo>
                    <a:pt x="79" y="965"/>
                  </a:lnTo>
                  <a:lnTo>
                    <a:pt x="78" y="962"/>
                  </a:lnTo>
                  <a:lnTo>
                    <a:pt x="75" y="960"/>
                  </a:lnTo>
                  <a:lnTo>
                    <a:pt x="73" y="957"/>
                  </a:lnTo>
                  <a:lnTo>
                    <a:pt x="72" y="957"/>
                  </a:lnTo>
                  <a:lnTo>
                    <a:pt x="68" y="951"/>
                  </a:lnTo>
                  <a:lnTo>
                    <a:pt x="66" y="948"/>
                  </a:lnTo>
                  <a:lnTo>
                    <a:pt x="66" y="946"/>
                  </a:lnTo>
                  <a:lnTo>
                    <a:pt x="63" y="942"/>
                  </a:lnTo>
                  <a:lnTo>
                    <a:pt x="63" y="938"/>
                  </a:lnTo>
                  <a:lnTo>
                    <a:pt x="61" y="935"/>
                  </a:lnTo>
                  <a:lnTo>
                    <a:pt x="56" y="930"/>
                  </a:lnTo>
                  <a:lnTo>
                    <a:pt x="55" y="929"/>
                  </a:lnTo>
                  <a:lnTo>
                    <a:pt x="56" y="920"/>
                  </a:lnTo>
                  <a:lnTo>
                    <a:pt x="57" y="918"/>
                  </a:lnTo>
                  <a:lnTo>
                    <a:pt x="56" y="916"/>
                  </a:lnTo>
                  <a:lnTo>
                    <a:pt x="61" y="917"/>
                  </a:lnTo>
                  <a:lnTo>
                    <a:pt x="69" y="917"/>
                  </a:lnTo>
                  <a:lnTo>
                    <a:pt x="73" y="915"/>
                  </a:lnTo>
                  <a:lnTo>
                    <a:pt x="74" y="917"/>
                  </a:lnTo>
                  <a:lnTo>
                    <a:pt x="77" y="917"/>
                  </a:lnTo>
                  <a:lnTo>
                    <a:pt x="83" y="915"/>
                  </a:lnTo>
                  <a:lnTo>
                    <a:pt x="86" y="920"/>
                  </a:lnTo>
                  <a:lnTo>
                    <a:pt x="86" y="923"/>
                  </a:lnTo>
                  <a:lnTo>
                    <a:pt x="87" y="923"/>
                  </a:lnTo>
                  <a:lnTo>
                    <a:pt x="89" y="923"/>
                  </a:lnTo>
                  <a:lnTo>
                    <a:pt x="90" y="924"/>
                  </a:lnTo>
                  <a:lnTo>
                    <a:pt x="92" y="926"/>
                  </a:lnTo>
                  <a:lnTo>
                    <a:pt x="95" y="928"/>
                  </a:lnTo>
                  <a:lnTo>
                    <a:pt x="98" y="929"/>
                  </a:lnTo>
                  <a:lnTo>
                    <a:pt x="102" y="934"/>
                  </a:lnTo>
                  <a:lnTo>
                    <a:pt x="102" y="933"/>
                  </a:lnTo>
                  <a:lnTo>
                    <a:pt x="102" y="932"/>
                  </a:lnTo>
                  <a:lnTo>
                    <a:pt x="97" y="924"/>
                  </a:lnTo>
                  <a:lnTo>
                    <a:pt x="95" y="926"/>
                  </a:lnTo>
                  <a:lnTo>
                    <a:pt x="92" y="924"/>
                  </a:lnTo>
                  <a:lnTo>
                    <a:pt x="90" y="921"/>
                  </a:lnTo>
                  <a:lnTo>
                    <a:pt x="90" y="918"/>
                  </a:lnTo>
                  <a:lnTo>
                    <a:pt x="91" y="916"/>
                  </a:lnTo>
                  <a:lnTo>
                    <a:pt x="97" y="914"/>
                  </a:lnTo>
                  <a:lnTo>
                    <a:pt x="99" y="916"/>
                  </a:lnTo>
                  <a:lnTo>
                    <a:pt x="103" y="912"/>
                  </a:lnTo>
                  <a:lnTo>
                    <a:pt x="105" y="912"/>
                  </a:lnTo>
                  <a:lnTo>
                    <a:pt x="105" y="911"/>
                  </a:lnTo>
                  <a:lnTo>
                    <a:pt x="114" y="908"/>
                  </a:lnTo>
                  <a:lnTo>
                    <a:pt x="117" y="903"/>
                  </a:lnTo>
                  <a:lnTo>
                    <a:pt x="120" y="903"/>
                  </a:lnTo>
                  <a:lnTo>
                    <a:pt x="121" y="902"/>
                  </a:lnTo>
                  <a:lnTo>
                    <a:pt x="123" y="900"/>
                  </a:lnTo>
                  <a:lnTo>
                    <a:pt x="127" y="898"/>
                  </a:lnTo>
                  <a:lnTo>
                    <a:pt x="133" y="902"/>
                  </a:lnTo>
                  <a:lnTo>
                    <a:pt x="133" y="904"/>
                  </a:lnTo>
                  <a:lnTo>
                    <a:pt x="135" y="905"/>
                  </a:lnTo>
                  <a:lnTo>
                    <a:pt x="135" y="908"/>
                  </a:lnTo>
                  <a:lnTo>
                    <a:pt x="137" y="909"/>
                  </a:lnTo>
                  <a:lnTo>
                    <a:pt x="139" y="908"/>
                  </a:lnTo>
                  <a:lnTo>
                    <a:pt x="143" y="909"/>
                  </a:lnTo>
                  <a:lnTo>
                    <a:pt x="144" y="910"/>
                  </a:lnTo>
                  <a:lnTo>
                    <a:pt x="149" y="912"/>
                  </a:lnTo>
                  <a:lnTo>
                    <a:pt x="153" y="911"/>
                  </a:lnTo>
                  <a:lnTo>
                    <a:pt x="156" y="912"/>
                  </a:lnTo>
                  <a:lnTo>
                    <a:pt x="162" y="912"/>
                  </a:lnTo>
                  <a:lnTo>
                    <a:pt x="163" y="911"/>
                  </a:lnTo>
                  <a:lnTo>
                    <a:pt x="165" y="910"/>
                  </a:lnTo>
                  <a:lnTo>
                    <a:pt x="167" y="911"/>
                  </a:lnTo>
                  <a:lnTo>
                    <a:pt x="176" y="910"/>
                  </a:lnTo>
                  <a:lnTo>
                    <a:pt x="180" y="911"/>
                  </a:lnTo>
                  <a:lnTo>
                    <a:pt x="181" y="910"/>
                  </a:lnTo>
                  <a:lnTo>
                    <a:pt x="177" y="909"/>
                  </a:lnTo>
                  <a:lnTo>
                    <a:pt x="175" y="909"/>
                  </a:lnTo>
                  <a:lnTo>
                    <a:pt x="171" y="906"/>
                  </a:lnTo>
                  <a:lnTo>
                    <a:pt x="169" y="908"/>
                  </a:lnTo>
                  <a:lnTo>
                    <a:pt x="167" y="908"/>
                  </a:lnTo>
                  <a:lnTo>
                    <a:pt x="165" y="906"/>
                  </a:lnTo>
                  <a:lnTo>
                    <a:pt x="162" y="908"/>
                  </a:lnTo>
                  <a:lnTo>
                    <a:pt x="161" y="906"/>
                  </a:lnTo>
                  <a:lnTo>
                    <a:pt x="157" y="909"/>
                  </a:lnTo>
                  <a:lnTo>
                    <a:pt x="153" y="909"/>
                  </a:lnTo>
                  <a:lnTo>
                    <a:pt x="152" y="909"/>
                  </a:lnTo>
                  <a:lnTo>
                    <a:pt x="150" y="910"/>
                  </a:lnTo>
                  <a:lnTo>
                    <a:pt x="146" y="905"/>
                  </a:lnTo>
                  <a:lnTo>
                    <a:pt x="144" y="905"/>
                  </a:lnTo>
                  <a:lnTo>
                    <a:pt x="143" y="905"/>
                  </a:lnTo>
                  <a:lnTo>
                    <a:pt x="143" y="904"/>
                  </a:lnTo>
                  <a:lnTo>
                    <a:pt x="141" y="902"/>
                  </a:lnTo>
                  <a:lnTo>
                    <a:pt x="138" y="899"/>
                  </a:lnTo>
                  <a:lnTo>
                    <a:pt x="137" y="898"/>
                  </a:lnTo>
                  <a:lnTo>
                    <a:pt x="135" y="898"/>
                  </a:lnTo>
                  <a:lnTo>
                    <a:pt x="133" y="894"/>
                  </a:lnTo>
                  <a:lnTo>
                    <a:pt x="127" y="893"/>
                  </a:lnTo>
                  <a:lnTo>
                    <a:pt x="123" y="896"/>
                  </a:lnTo>
                  <a:lnTo>
                    <a:pt x="123" y="893"/>
                  </a:lnTo>
                  <a:lnTo>
                    <a:pt x="121" y="894"/>
                  </a:lnTo>
                  <a:lnTo>
                    <a:pt x="119" y="893"/>
                  </a:lnTo>
                  <a:lnTo>
                    <a:pt x="119" y="894"/>
                  </a:lnTo>
                  <a:lnTo>
                    <a:pt x="116" y="897"/>
                  </a:lnTo>
                  <a:lnTo>
                    <a:pt x="114" y="899"/>
                  </a:lnTo>
                  <a:lnTo>
                    <a:pt x="102" y="909"/>
                  </a:lnTo>
                  <a:lnTo>
                    <a:pt x="98" y="909"/>
                  </a:lnTo>
                  <a:lnTo>
                    <a:pt x="96" y="905"/>
                  </a:lnTo>
                  <a:lnTo>
                    <a:pt x="95" y="905"/>
                  </a:lnTo>
                  <a:lnTo>
                    <a:pt x="90" y="908"/>
                  </a:lnTo>
                  <a:lnTo>
                    <a:pt x="87" y="908"/>
                  </a:lnTo>
                  <a:lnTo>
                    <a:pt x="86" y="908"/>
                  </a:lnTo>
                  <a:lnTo>
                    <a:pt x="84" y="905"/>
                  </a:lnTo>
                  <a:lnTo>
                    <a:pt x="81" y="906"/>
                  </a:lnTo>
                  <a:lnTo>
                    <a:pt x="80" y="905"/>
                  </a:lnTo>
                  <a:lnTo>
                    <a:pt x="78" y="905"/>
                  </a:lnTo>
                  <a:lnTo>
                    <a:pt x="77" y="905"/>
                  </a:lnTo>
                  <a:lnTo>
                    <a:pt x="78" y="904"/>
                  </a:lnTo>
                  <a:lnTo>
                    <a:pt x="79" y="904"/>
                  </a:lnTo>
                  <a:lnTo>
                    <a:pt x="75" y="900"/>
                  </a:lnTo>
                  <a:lnTo>
                    <a:pt x="74" y="900"/>
                  </a:lnTo>
                  <a:lnTo>
                    <a:pt x="73" y="900"/>
                  </a:lnTo>
                  <a:lnTo>
                    <a:pt x="72" y="902"/>
                  </a:lnTo>
                  <a:lnTo>
                    <a:pt x="69" y="902"/>
                  </a:lnTo>
                  <a:lnTo>
                    <a:pt x="68" y="903"/>
                  </a:lnTo>
                  <a:lnTo>
                    <a:pt x="67" y="903"/>
                  </a:lnTo>
                  <a:lnTo>
                    <a:pt x="67" y="905"/>
                  </a:lnTo>
                  <a:lnTo>
                    <a:pt x="66" y="906"/>
                  </a:lnTo>
                  <a:lnTo>
                    <a:pt x="65" y="906"/>
                  </a:lnTo>
                  <a:lnTo>
                    <a:pt x="62" y="904"/>
                  </a:lnTo>
                  <a:lnTo>
                    <a:pt x="62" y="902"/>
                  </a:lnTo>
                  <a:lnTo>
                    <a:pt x="61" y="902"/>
                  </a:lnTo>
                  <a:lnTo>
                    <a:pt x="59" y="900"/>
                  </a:lnTo>
                  <a:lnTo>
                    <a:pt x="51" y="902"/>
                  </a:lnTo>
                  <a:lnTo>
                    <a:pt x="50" y="900"/>
                  </a:lnTo>
                  <a:lnTo>
                    <a:pt x="48" y="899"/>
                  </a:lnTo>
                  <a:lnTo>
                    <a:pt x="47" y="896"/>
                  </a:lnTo>
                  <a:lnTo>
                    <a:pt x="42" y="894"/>
                  </a:lnTo>
                  <a:lnTo>
                    <a:pt x="41" y="896"/>
                  </a:lnTo>
                  <a:lnTo>
                    <a:pt x="38" y="894"/>
                  </a:lnTo>
                  <a:lnTo>
                    <a:pt x="35" y="897"/>
                  </a:lnTo>
                  <a:lnTo>
                    <a:pt x="33" y="894"/>
                  </a:lnTo>
                  <a:lnTo>
                    <a:pt x="30" y="894"/>
                  </a:lnTo>
                  <a:lnTo>
                    <a:pt x="31" y="892"/>
                  </a:lnTo>
                  <a:lnTo>
                    <a:pt x="29" y="893"/>
                  </a:lnTo>
                  <a:lnTo>
                    <a:pt x="24" y="897"/>
                  </a:lnTo>
                  <a:lnTo>
                    <a:pt x="23" y="898"/>
                  </a:lnTo>
                  <a:lnTo>
                    <a:pt x="20" y="898"/>
                  </a:lnTo>
                  <a:lnTo>
                    <a:pt x="18" y="896"/>
                  </a:lnTo>
                  <a:lnTo>
                    <a:pt x="15" y="896"/>
                  </a:lnTo>
                  <a:lnTo>
                    <a:pt x="12" y="894"/>
                  </a:lnTo>
                  <a:lnTo>
                    <a:pt x="11" y="893"/>
                  </a:lnTo>
                  <a:lnTo>
                    <a:pt x="9" y="892"/>
                  </a:lnTo>
                  <a:lnTo>
                    <a:pt x="7" y="892"/>
                  </a:lnTo>
                  <a:lnTo>
                    <a:pt x="6" y="890"/>
                  </a:lnTo>
                  <a:lnTo>
                    <a:pt x="3" y="887"/>
                  </a:lnTo>
                  <a:lnTo>
                    <a:pt x="3" y="885"/>
                  </a:lnTo>
                  <a:lnTo>
                    <a:pt x="2" y="884"/>
                  </a:lnTo>
                  <a:lnTo>
                    <a:pt x="2" y="882"/>
                  </a:lnTo>
                  <a:lnTo>
                    <a:pt x="0" y="881"/>
                  </a:lnTo>
                  <a:lnTo>
                    <a:pt x="3" y="878"/>
                  </a:lnTo>
                  <a:lnTo>
                    <a:pt x="1" y="876"/>
                  </a:lnTo>
                  <a:lnTo>
                    <a:pt x="5" y="875"/>
                  </a:lnTo>
                  <a:lnTo>
                    <a:pt x="6" y="876"/>
                  </a:lnTo>
                  <a:lnTo>
                    <a:pt x="7" y="876"/>
                  </a:lnTo>
                  <a:lnTo>
                    <a:pt x="7" y="872"/>
                  </a:lnTo>
                  <a:lnTo>
                    <a:pt x="9" y="870"/>
                  </a:lnTo>
                  <a:lnTo>
                    <a:pt x="12" y="873"/>
                  </a:lnTo>
                  <a:lnTo>
                    <a:pt x="14" y="873"/>
                  </a:lnTo>
                  <a:lnTo>
                    <a:pt x="14" y="870"/>
                  </a:lnTo>
                  <a:lnTo>
                    <a:pt x="13" y="870"/>
                  </a:lnTo>
                  <a:lnTo>
                    <a:pt x="14" y="869"/>
                  </a:lnTo>
                  <a:lnTo>
                    <a:pt x="14" y="867"/>
                  </a:lnTo>
                  <a:lnTo>
                    <a:pt x="13" y="866"/>
                  </a:lnTo>
                  <a:lnTo>
                    <a:pt x="13" y="862"/>
                  </a:lnTo>
                  <a:lnTo>
                    <a:pt x="14" y="863"/>
                  </a:lnTo>
                  <a:lnTo>
                    <a:pt x="17" y="863"/>
                  </a:lnTo>
                  <a:lnTo>
                    <a:pt x="19" y="864"/>
                  </a:lnTo>
                  <a:lnTo>
                    <a:pt x="23" y="863"/>
                  </a:lnTo>
                  <a:lnTo>
                    <a:pt x="21" y="862"/>
                  </a:lnTo>
                  <a:lnTo>
                    <a:pt x="24" y="860"/>
                  </a:lnTo>
                  <a:lnTo>
                    <a:pt x="26" y="861"/>
                  </a:lnTo>
                  <a:lnTo>
                    <a:pt x="33" y="860"/>
                  </a:lnTo>
                  <a:lnTo>
                    <a:pt x="38" y="861"/>
                  </a:lnTo>
                  <a:lnTo>
                    <a:pt x="38" y="862"/>
                  </a:lnTo>
                  <a:lnTo>
                    <a:pt x="41" y="862"/>
                  </a:lnTo>
                  <a:lnTo>
                    <a:pt x="43" y="862"/>
                  </a:lnTo>
                  <a:lnTo>
                    <a:pt x="44" y="863"/>
                  </a:lnTo>
                  <a:lnTo>
                    <a:pt x="47" y="863"/>
                  </a:lnTo>
                  <a:lnTo>
                    <a:pt x="48" y="862"/>
                  </a:lnTo>
                  <a:lnTo>
                    <a:pt x="49" y="863"/>
                  </a:lnTo>
                  <a:lnTo>
                    <a:pt x="49" y="862"/>
                  </a:lnTo>
                  <a:lnTo>
                    <a:pt x="55" y="863"/>
                  </a:lnTo>
                  <a:lnTo>
                    <a:pt x="55" y="861"/>
                  </a:lnTo>
                  <a:lnTo>
                    <a:pt x="57" y="862"/>
                  </a:lnTo>
                  <a:lnTo>
                    <a:pt x="59" y="862"/>
                  </a:lnTo>
                  <a:lnTo>
                    <a:pt x="60" y="861"/>
                  </a:lnTo>
                  <a:lnTo>
                    <a:pt x="60" y="860"/>
                  </a:lnTo>
                  <a:lnTo>
                    <a:pt x="60" y="858"/>
                  </a:lnTo>
                  <a:lnTo>
                    <a:pt x="62" y="861"/>
                  </a:lnTo>
                  <a:lnTo>
                    <a:pt x="63" y="860"/>
                  </a:lnTo>
                  <a:lnTo>
                    <a:pt x="67" y="861"/>
                  </a:lnTo>
                  <a:lnTo>
                    <a:pt x="69" y="860"/>
                  </a:lnTo>
                  <a:lnTo>
                    <a:pt x="69" y="858"/>
                  </a:lnTo>
                  <a:lnTo>
                    <a:pt x="71" y="858"/>
                  </a:lnTo>
                  <a:lnTo>
                    <a:pt x="73" y="854"/>
                  </a:lnTo>
                  <a:lnTo>
                    <a:pt x="74" y="854"/>
                  </a:lnTo>
                  <a:lnTo>
                    <a:pt x="78" y="857"/>
                  </a:lnTo>
                  <a:lnTo>
                    <a:pt x="78" y="858"/>
                  </a:lnTo>
                  <a:lnTo>
                    <a:pt x="80" y="863"/>
                  </a:lnTo>
                  <a:lnTo>
                    <a:pt x="84" y="866"/>
                  </a:lnTo>
                  <a:lnTo>
                    <a:pt x="85" y="867"/>
                  </a:lnTo>
                  <a:lnTo>
                    <a:pt x="85" y="869"/>
                  </a:lnTo>
                  <a:lnTo>
                    <a:pt x="86" y="872"/>
                  </a:lnTo>
                  <a:lnTo>
                    <a:pt x="90" y="869"/>
                  </a:lnTo>
                  <a:lnTo>
                    <a:pt x="92" y="866"/>
                  </a:lnTo>
                  <a:lnTo>
                    <a:pt x="96" y="869"/>
                  </a:lnTo>
                  <a:lnTo>
                    <a:pt x="96" y="872"/>
                  </a:lnTo>
                  <a:lnTo>
                    <a:pt x="95" y="874"/>
                  </a:lnTo>
                  <a:lnTo>
                    <a:pt x="95" y="875"/>
                  </a:lnTo>
                  <a:lnTo>
                    <a:pt x="101" y="878"/>
                  </a:lnTo>
                  <a:lnTo>
                    <a:pt x="102" y="878"/>
                  </a:lnTo>
                  <a:lnTo>
                    <a:pt x="102" y="876"/>
                  </a:lnTo>
                  <a:lnTo>
                    <a:pt x="101" y="874"/>
                  </a:lnTo>
                  <a:lnTo>
                    <a:pt x="102" y="873"/>
                  </a:lnTo>
                  <a:lnTo>
                    <a:pt x="103" y="874"/>
                  </a:lnTo>
                  <a:lnTo>
                    <a:pt x="104" y="873"/>
                  </a:lnTo>
                  <a:lnTo>
                    <a:pt x="103" y="873"/>
                  </a:lnTo>
                  <a:lnTo>
                    <a:pt x="103" y="872"/>
                  </a:lnTo>
                  <a:lnTo>
                    <a:pt x="101" y="872"/>
                  </a:lnTo>
                  <a:lnTo>
                    <a:pt x="101" y="870"/>
                  </a:lnTo>
                  <a:lnTo>
                    <a:pt x="101" y="867"/>
                  </a:lnTo>
                  <a:lnTo>
                    <a:pt x="99" y="868"/>
                  </a:lnTo>
                  <a:lnTo>
                    <a:pt x="98" y="868"/>
                  </a:lnTo>
                  <a:lnTo>
                    <a:pt x="92" y="864"/>
                  </a:lnTo>
                  <a:lnTo>
                    <a:pt x="93" y="863"/>
                  </a:lnTo>
                  <a:lnTo>
                    <a:pt x="91" y="861"/>
                  </a:lnTo>
                  <a:lnTo>
                    <a:pt x="91" y="858"/>
                  </a:lnTo>
                  <a:lnTo>
                    <a:pt x="93" y="856"/>
                  </a:lnTo>
                  <a:lnTo>
                    <a:pt x="96" y="857"/>
                  </a:lnTo>
                  <a:lnTo>
                    <a:pt x="97" y="858"/>
                  </a:lnTo>
                  <a:lnTo>
                    <a:pt x="99" y="860"/>
                  </a:lnTo>
                  <a:lnTo>
                    <a:pt x="101" y="863"/>
                  </a:lnTo>
                  <a:lnTo>
                    <a:pt x="101" y="860"/>
                  </a:lnTo>
                  <a:lnTo>
                    <a:pt x="102" y="858"/>
                  </a:lnTo>
                  <a:lnTo>
                    <a:pt x="104" y="860"/>
                  </a:lnTo>
                  <a:lnTo>
                    <a:pt x="105" y="861"/>
                  </a:lnTo>
                  <a:lnTo>
                    <a:pt x="107" y="863"/>
                  </a:lnTo>
                  <a:lnTo>
                    <a:pt x="108" y="860"/>
                  </a:lnTo>
                  <a:lnTo>
                    <a:pt x="109" y="857"/>
                  </a:lnTo>
                  <a:lnTo>
                    <a:pt x="110" y="856"/>
                  </a:lnTo>
                  <a:lnTo>
                    <a:pt x="113" y="857"/>
                  </a:lnTo>
                  <a:lnTo>
                    <a:pt x="114" y="857"/>
                  </a:lnTo>
                  <a:lnTo>
                    <a:pt x="116" y="855"/>
                  </a:lnTo>
                  <a:lnTo>
                    <a:pt x="117" y="855"/>
                  </a:lnTo>
                  <a:lnTo>
                    <a:pt x="120" y="858"/>
                  </a:lnTo>
                  <a:lnTo>
                    <a:pt x="128" y="860"/>
                  </a:lnTo>
                  <a:lnTo>
                    <a:pt x="128" y="858"/>
                  </a:lnTo>
                  <a:lnTo>
                    <a:pt x="115" y="852"/>
                  </a:lnTo>
                  <a:lnTo>
                    <a:pt x="99" y="843"/>
                  </a:lnTo>
                  <a:lnTo>
                    <a:pt x="103" y="834"/>
                  </a:lnTo>
                  <a:lnTo>
                    <a:pt x="104" y="833"/>
                  </a:lnTo>
                  <a:lnTo>
                    <a:pt x="108" y="834"/>
                  </a:lnTo>
                  <a:lnTo>
                    <a:pt x="110" y="833"/>
                  </a:lnTo>
                  <a:lnTo>
                    <a:pt x="113" y="834"/>
                  </a:lnTo>
                  <a:lnTo>
                    <a:pt x="113" y="836"/>
                  </a:lnTo>
                  <a:lnTo>
                    <a:pt x="114" y="834"/>
                  </a:lnTo>
                  <a:lnTo>
                    <a:pt x="116" y="832"/>
                  </a:lnTo>
                  <a:lnTo>
                    <a:pt x="119" y="833"/>
                  </a:lnTo>
                  <a:lnTo>
                    <a:pt x="125" y="832"/>
                  </a:lnTo>
                  <a:lnTo>
                    <a:pt x="125" y="831"/>
                  </a:lnTo>
                  <a:lnTo>
                    <a:pt x="127" y="831"/>
                  </a:lnTo>
                  <a:lnTo>
                    <a:pt x="128" y="828"/>
                  </a:lnTo>
                  <a:lnTo>
                    <a:pt x="131" y="828"/>
                  </a:lnTo>
                  <a:lnTo>
                    <a:pt x="132" y="830"/>
                  </a:lnTo>
                  <a:lnTo>
                    <a:pt x="137" y="832"/>
                  </a:lnTo>
                  <a:lnTo>
                    <a:pt x="141" y="830"/>
                  </a:lnTo>
                  <a:lnTo>
                    <a:pt x="144" y="824"/>
                  </a:lnTo>
                  <a:lnTo>
                    <a:pt x="146" y="820"/>
                  </a:lnTo>
                  <a:lnTo>
                    <a:pt x="150" y="821"/>
                  </a:lnTo>
                  <a:lnTo>
                    <a:pt x="151" y="820"/>
                  </a:lnTo>
                  <a:lnTo>
                    <a:pt x="152" y="818"/>
                  </a:lnTo>
                  <a:lnTo>
                    <a:pt x="150" y="815"/>
                  </a:lnTo>
                  <a:lnTo>
                    <a:pt x="147" y="816"/>
                  </a:lnTo>
                  <a:lnTo>
                    <a:pt x="140" y="824"/>
                  </a:lnTo>
                  <a:lnTo>
                    <a:pt x="139" y="827"/>
                  </a:lnTo>
                  <a:lnTo>
                    <a:pt x="138" y="828"/>
                  </a:lnTo>
                  <a:lnTo>
                    <a:pt x="137" y="826"/>
                  </a:lnTo>
                  <a:lnTo>
                    <a:pt x="129" y="825"/>
                  </a:lnTo>
                  <a:lnTo>
                    <a:pt x="129" y="824"/>
                  </a:lnTo>
                  <a:lnTo>
                    <a:pt x="127" y="824"/>
                  </a:lnTo>
                  <a:lnTo>
                    <a:pt x="125" y="822"/>
                  </a:lnTo>
                  <a:lnTo>
                    <a:pt x="122" y="822"/>
                  </a:lnTo>
                  <a:lnTo>
                    <a:pt x="123" y="819"/>
                  </a:lnTo>
                  <a:lnTo>
                    <a:pt x="133" y="813"/>
                  </a:lnTo>
                  <a:lnTo>
                    <a:pt x="139" y="812"/>
                  </a:lnTo>
                  <a:lnTo>
                    <a:pt x="139" y="810"/>
                  </a:lnTo>
                  <a:lnTo>
                    <a:pt x="135" y="810"/>
                  </a:lnTo>
                  <a:lnTo>
                    <a:pt x="138" y="809"/>
                  </a:lnTo>
                  <a:lnTo>
                    <a:pt x="137" y="807"/>
                  </a:lnTo>
                  <a:lnTo>
                    <a:pt x="127" y="807"/>
                  </a:lnTo>
                  <a:lnTo>
                    <a:pt x="123" y="808"/>
                  </a:lnTo>
                  <a:lnTo>
                    <a:pt x="121" y="808"/>
                  </a:lnTo>
                  <a:lnTo>
                    <a:pt x="120" y="809"/>
                  </a:lnTo>
                  <a:lnTo>
                    <a:pt x="119" y="808"/>
                  </a:lnTo>
                  <a:lnTo>
                    <a:pt x="114" y="809"/>
                  </a:lnTo>
                  <a:lnTo>
                    <a:pt x="113" y="808"/>
                  </a:lnTo>
                  <a:lnTo>
                    <a:pt x="108" y="810"/>
                  </a:lnTo>
                  <a:lnTo>
                    <a:pt x="103" y="810"/>
                  </a:lnTo>
                  <a:lnTo>
                    <a:pt x="99" y="812"/>
                  </a:lnTo>
                  <a:lnTo>
                    <a:pt x="98" y="813"/>
                  </a:lnTo>
                  <a:lnTo>
                    <a:pt x="96" y="813"/>
                  </a:lnTo>
                  <a:lnTo>
                    <a:pt x="95" y="812"/>
                  </a:lnTo>
                  <a:lnTo>
                    <a:pt x="93" y="813"/>
                  </a:lnTo>
                  <a:lnTo>
                    <a:pt x="92" y="810"/>
                  </a:lnTo>
                  <a:lnTo>
                    <a:pt x="92" y="809"/>
                  </a:lnTo>
                  <a:lnTo>
                    <a:pt x="91" y="810"/>
                  </a:lnTo>
                  <a:lnTo>
                    <a:pt x="89" y="808"/>
                  </a:lnTo>
                  <a:lnTo>
                    <a:pt x="90" y="807"/>
                  </a:lnTo>
                  <a:lnTo>
                    <a:pt x="87" y="804"/>
                  </a:lnTo>
                  <a:lnTo>
                    <a:pt x="92" y="803"/>
                  </a:lnTo>
                  <a:lnTo>
                    <a:pt x="93" y="803"/>
                  </a:lnTo>
                  <a:lnTo>
                    <a:pt x="96" y="802"/>
                  </a:lnTo>
                  <a:lnTo>
                    <a:pt x="95" y="800"/>
                  </a:lnTo>
                  <a:lnTo>
                    <a:pt x="97" y="798"/>
                  </a:lnTo>
                  <a:lnTo>
                    <a:pt x="98" y="800"/>
                  </a:lnTo>
                  <a:lnTo>
                    <a:pt x="99" y="801"/>
                  </a:lnTo>
                  <a:lnTo>
                    <a:pt x="104" y="802"/>
                  </a:lnTo>
                  <a:lnTo>
                    <a:pt x="104" y="804"/>
                  </a:lnTo>
                  <a:lnTo>
                    <a:pt x="108" y="802"/>
                  </a:lnTo>
                  <a:lnTo>
                    <a:pt x="107" y="800"/>
                  </a:lnTo>
                  <a:lnTo>
                    <a:pt x="109" y="798"/>
                  </a:lnTo>
                  <a:lnTo>
                    <a:pt x="107" y="797"/>
                  </a:lnTo>
                  <a:lnTo>
                    <a:pt x="104" y="797"/>
                  </a:lnTo>
                  <a:lnTo>
                    <a:pt x="102" y="796"/>
                  </a:lnTo>
                  <a:lnTo>
                    <a:pt x="101" y="795"/>
                  </a:lnTo>
                  <a:lnTo>
                    <a:pt x="99" y="794"/>
                  </a:lnTo>
                  <a:lnTo>
                    <a:pt x="99" y="791"/>
                  </a:lnTo>
                  <a:lnTo>
                    <a:pt x="103" y="789"/>
                  </a:lnTo>
                  <a:lnTo>
                    <a:pt x="104" y="789"/>
                  </a:lnTo>
                  <a:lnTo>
                    <a:pt x="105" y="789"/>
                  </a:lnTo>
                  <a:lnTo>
                    <a:pt x="104" y="786"/>
                  </a:lnTo>
                  <a:lnTo>
                    <a:pt x="105" y="784"/>
                  </a:lnTo>
                  <a:lnTo>
                    <a:pt x="107" y="783"/>
                  </a:lnTo>
                  <a:lnTo>
                    <a:pt x="107" y="780"/>
                  </a:lnTo>
                  <a:lnTo>
                    <a:pt x="109" y="778"/>
                  </a:lnTo>
                  <a:lnTo>
                    <a:pt x="109" y="776"/>
                  </a:lnTo>
                  <a:lnTo>
                    <a:pt x="113" y="771"/>
                  </a:lnTo>
                  <a:lnTo>
                    <a:pt x="114" y="771"/>
                  </a:lnTo>
                  <a:lnTo>
                    <a:pt x="117" y="774"/>
                  </a:lnTo>
                  <a:lnTo>
                    <a:pt x="119" y="773"/>
                  </a:lnTo>
                  <a:lnTo>
                    <a:pt x="116" y="771"/>
                  </a:lnTo>
                  <a:lnTo>
                    <a:pt x="116" y="768"/>
                  </a:lnTo>
                  <a:lnTo>
                    <a:pt x="115" y="770"/>
                  </a:lnTo>
                  <a:lnTo>
                    <a:pt x="110" y="768"/>
                  </a:lnTo>
                  <a:lnTo>
                    <a:pt x="111" y="767"/>
                  </a:lnTo>
                  <a:lnTo>
                    <a:pt x="111" y="765"/>
                  </a:lnTo>
                  <a:lnTo>
                    <a:pt x="113" y="764"/>
                  </a:lnTo>
                  <a:lnTo>
                    <a:pt x="113" y="760"/>
                  </a:lnTo>
                  <a:lnTo>
                    <a:pt x="114" y="759"/>
                  </a:lnTo>
                  <a:lnTo>
                    <a:pt x="115" y="759"/>
                  </a:lnTo>
                  <a:lnTo>
                    <a:pt x="116" y="753"/>
                  </a:lnTo>
                  <a:lnTo>
                    <a:pt x="117" y="752"/>
                  </a:lnTo>
                  <a:lnTo>
                    <a:pt x="117" y="753"/>
                  </a:lnTo>
                  <a:lnTo>
                    <a:pt x="119" y="753"/>
                  </a:lnTo>
                  <a:lnTo>
                    <a:pt x="119" y="750"/>
                  </a:lnTo>
                  <a:lnTo>
                    <a:pt x="126" y="749"/>
                  </a:lnTo>
                  <a:lnTo>
                    <a:pt x="127" y="750"/>
                  </a:lnTo>
                  <a:lnTo>
                    <a:pt x="132" y="749"/>
                  </a:lnTo>
                  <a:lnTo>
                    <a:pt x="134" y="749"/>
                  </a:lnTo>
                  <a:lnTo>
                    <a:pt x="139" y="749"/>
                  </a:lnTo>
                  <a:lnTo>
                    <a:pt x="144" y="749"/>
                  </a:lnTo>
                  <a:lnTo>
                    <a:pt x="145" y="753"/>
                  </a:lnTo>
                  <a:lnTo>
                    <a:pt x="146" y="758"/>
                  </a:lnTo>
                  <a:lnTo>
                    <a:pt x="147" y="762"/>
                  </a:lnTo>
                  <a:lnTo>
                    <a:pt x="151" y="765"/>
                  </a:lnTo>
                  <a:lnTo>
                    <a:pt x="152" y="764"/>
                  </a:lnTo>
                  <a:lnTo>
                    <a:pt x="152" y="766"/>
                  </a:lnTo>
                  <a:lnTo>
                    <a:pt x="156" y="768"/>
                  </a:lnTo>
                  <a:lnTo>
                    <a:pt x="161" y="771"/>
                  </a:lnTo>
                  <a:lnTo>
                    <a:pt x="162" y="770"/>
                  </a:lnTo>
                  <a:lnTo>
                    <a:pt x="164" y="772"/>
                  </a:lnTo>
                  <a:lnTo>
                    <a:pt x="165" y="773"/>
                  </a:lnTo>
                  <a:lnTo>
                    <a:pt x="167" y="774"/>
                  </a:lnTo>
                  <a:lnTo>
                    <a:pt x="167" y="772"/>
                  </a:lnTo>
                  <a:lnTo>
                    <a:pt x="170" y="772"/>
                  </a:lnTo>
                  <a:lnTo>
                    <a:pt x="171" y="770"/>
                  </a:lnTo>
                  <a:lnTo>
                    <a:pt x="175" y="768"/>
                  </a:lnTo>
                  <a:lnTo>
                    <a:pt x="180" y="771"/>
                  </a:lnTo>
                  <a:lnTo>
                    <a:pt x="181" y="768"/>
                  </a:lnTo>
                  <a:lnTo>
                    <a:pt x="195" y="765"/>
                  </a:lnTo>
                  <a:lnTo>
                    <a:pt x="200" y="765"/>
                  </a:lnTo>
                  <a:lnTo>
                    <a:pt x="199" y="764"/>
                  </a:lnTo>
                  <a:lnTo>
                    <a:pt x="198" y="764"/>
                  </a:lnTo>
                  <a:lnTo>
                    <a:pt x="198" y="760"/>
                  </a:lnTo>
                  <a:lnTo>
                    <a:pt x="197" y="759"/>
                  </a:lnTo>
                  <a:lnTo>
                    <a:pt x="194" y="761"/>
                  </a:lnTo>
                  <a:lnTo>
                    <a:pt x="193" y="760"/>
                  </a:lnTo>
                  <a:lnTo>
                    <a:pt x="189" y="764"/>
                  </a:lnTo>
                  <a:lnTo>
                    <a:pt x="188" y="762"/>
                  </a:lnTo>
                  <a:lnTo>
                    <a:pt x="186" y="764"/>
                  </a:lnTo>
                  <a:lnTo>
                    <a:pt x="183" y="764"/>
                  </a:lnTo>
                  <a:lnTo>
                    <a:pt x="182" y="765"/>
                  </a:lnTo>
                  <a:lnTo>
                    <a:pt x="179" y="765"/>
                  </a:lnTo>
                  <a:lnTo>
                    <a:pt x="170" y="768"/>
                  </a:lnTo>
                  <a:lnTo>
                    <a:pt x="169" y="768"/>
                  </a:lnTo>
                  <a:lnTo>
                    <a:pt x="169" y="767"/>
                  </a:lnTo>
                  <a:lnTo>
                    <a:pt x="165" y="766"/>
                  </a:lnTo>
                  <a:lnTo>
                    <a:pt x="165" y="765"/>
                  </a:lnTo>
                  <a:lnTo>
                    <a:pt x="164" y="762"/>
                  </a:lnTo>
                  <a:lnTo>
                    <a:pt x="162" y="764"/>
                  </a:lnTo>
                  <a:lnTo>
                    <a:pt x="161" y="762"/>
                  </a:lnTo>
                  <a:lnTo>
                    <a:pt x="159" y="761"/>
                  </a:lnTo>
                  <a:lnTo>
                    <a:pt x="159" y="758"/>
                  </a:lnTo>
                  <a:lnTo>
                    <a:pt x="156" y="754"/>
                  </a:lnTo>
                  <a:lnTo>
                    <a:pt x="156" y="750"/>
                  </a:lnTo>
                  <a:lnTo>
                    <a:pt x="155" y="749"/>
                  </a:lnTo>
                  <a:lnTo>
                    <a:pt x="157" y="746"/>
                  </a:lnTo>
                  <a:lnTo>
                    <a:pt x="159" y="746"/>
                  </a:lnTo>
                  <a:lnTo>
                    <a:pt x="159" y="743"/>
                  </a:lnTo>
                  <a:lnTo>
                    <a:pt x="155" y="740"/>
                  </a:lnTo>
                  <a:lnTo>
                    <a:pt x="150" y="738"/>
                  </a:lnTo>
                  <a:lnTo>
                    <a:pt x="140" y="741"/>
                  </a:lnTo>
                  <a:lnTo>
                    <a:pt x="143" y="742"/>
                  </a:lnTo>
                  <a:lnTo>
                    <a:pt x="144" y="743"/>
                  </a:lnTo>
                  <a:lnTo>
                    <a:pt x="143" y="744"/>
                  </a:lnTo>
                  <a:lnTo>
                    <a:pt x="140" y="743"/>
                  </a:lnTo>
                  <a:lnTo>
                    <a:pt x="138" y="741"/>
                  </a:lnTo>
                  <a:lnTo>
                    <a:pt x="138" y="740"/>
                  </a:lnTo>
                  <a:lnTo>
                    <a:pt x="138" y="738"/>
                  </a:lnTo>
                  <a:lnTo>
                    <a:pt x="138" y="737"/>
                  </a:lnTo>
                  <a:lnTo>
                    <a:pt x="137" y="736"/>
                  </a:lnTo>
                  <a:lnTo>
                    <a:pt x="138" y="735"/>
                  </a:lnTo>
                  <a:lnTo>
                    <a:pt x="137" y="734"/>
                  </a:lnTo>
                  <a:lnTo>
                    <a:pt x="135" y="732"/>
                  </a:lnTo>
                  <a:lnTo>
                    <a:pt x="134" y="735"/>
                  </a:lnTo>
                  <a:lnTo>
                    <a:pt x="132" y="735"/>
                  </a:lnTo>
                  <a:lnTo>
                    <a:pt x="132" y="734"/>
                  </a:lnTo>
                  <a:lnTo>
                    <a:pt x="129" y="732"/>
                  </a:lnTo>
                  <a:lnTo>
                    <a:pt x="129" y="731"/>
                  </a:lnTo>
                  <a:lnTo>
                    <a:pt x="128" y="731"/>
                  </a:lnTo>
                  <a:lnTo>
                    <a:pt x="129" y="730"/>
                  </a:lnTo>
                  <a:lnTo>
                    <a:pt x="128" y="729"/>
                  </a:lnTo>
                  <a:lnTo>
                    <a:pt x="128" y="725"/>
                  </a:lnTo>
                  <a:lnTo>
                    <a:pt x="127" y="725"/>
                  </a:lnTo>
                  <a:lnTo>
                    <a:pt x="127" y="724"/>
                  </a:lnTo>
                  <a:lnTo>
                    <a:pt x="131" y="724"/>
                  </a:lnTo>
                  <a:lnTo>
                    <a:pt x="131" y="722"/>
                  </a:lnTo>
                  <a:lnTo>
                    <a:pt x="133" y="720"/>
                  </a:lnTo>
                  <a:lnTo>
                    <a:pt x="135" y="717"/>
                  </a:lnTo>
                  <a:lnTo>
                    <a:pt x="135" y="716"/>
                  </a:lnTo>
                  <a:lnTo>
                    <a:pt x="137" y="716"/>
                  </a:lnTo>
                  <a:lnTo>
                    <a:pt x="135" y="717"/>
                  </a:lnTo>
                  <a:lnTo>
                    <a:pt x="137" y="718"/>
                  </a:lnTo>
                  <a:lnTo>
                    <a:pt x="138" y="716"/>
                  </a:lnTo>
                  <a:lnTo>
                    <a:pt x="143" y="713"/>
                  </a:lnTo>
                  <a:lnTo>
                    <a:pt x="141" y="712"/>
                  </a:lnTo>
                  <a:lnTo>
                    <a:pt x="143" y="712"/>
                  </a:lnTo>
                  <a:lnTo>
                    <a:pt x="144" y="713"/>
                  </a:lnTo>
                  <a:lnTo>
                    <a:pt x="147" y="711"/>
                  </a:lnTo>
                  <a:lnTo>
                    <a:pt x="149" y="702"/>
                  </a:lnTo>
                  <a:lnTo>
                    <a:pt x="150" y="702"/>
                  </a:lnTo>
                  <a:lnTo>
                    <a:pt x="157" y="701"/>
                  </a:lnTo>
                  <a:lnTo>
                    <a:pt x="161" y="702"/>
                  </a:lnTo>
                  <a:lnTo>
                    <a:pt x="164" y="701"/>
                  </a:lnTo>
                  <a:lnTo>
                    <a:pt x="167" y="699"/>
                  </a:lnTo>
                  <a:lnTo>
                    <a:pt x="169" y="699"/>
                  </a:lnTo>
                  <a:lnTo>
                    <a:pt x="171" y="700"/>
                  </a:lnTo>
                  <a:lnTo>
                    <a:pt x="173" y="701"/>
                  </a:lnTo>
                  <a:lnTo>
                    <a:pt x="183" y="704"/>
                  </a:lnTo>
                  <a:lnTo>
                    <a:pt x="186" y="708"/>
                  </a:lnTo>
                  <a:lnTo>
                    <a:pt x="186" y="711"/>
                  </a:lnTo>
                  <a:lnTo>
                    <a:pt x="188" y="712"/>
                  </a:lnTo>
                  <a:lnTo>
                    <a:pt x="188" y="714"/>
                  </a:lnTo>
                  <a:lnTo>
                    <a:pt x="189" y="716"/>
                  </a:lnTo>
                  <a:lnTo>
                    <a:pt x="191" y="714"/>
                  </a:lnTo>
                  <a:lnTo>
                    <a:pt x="193" y="717"/>
                  </a:lnTo>
                  <a:lnTo>
                    <a:pt x="200" y="722"/>
                  </a:lnTo>
                  <a:lnTo>
                    <a:pt x="201" y="722"/>
                  </a:lnTo>
                  <a:lnTo>
                    <a:pt x="201" y="719"/>
                  </a:lnTo>
                  <a:lnTo>
                    <a:pt x="203" y="717"/>
                  </a:lnTo>
                  <a:lnTo>
                    <a:pt x="204" y="716"/>
                  </a:lnTo>
                  <a:lnTo>
                    <a:pt x="207" y="717"/>
                  </a:lnTo>
                  <a:lnTo>
                    <a:pt x="212" y="714"/>
                  </a:lnTo>
                  <a:lnTo>
                    <a:pt x="213" y="716"/>
                  </a:lnTo>
                  <a:lnTo>
                    <a:pt x="221" y="713"/>
                  </a:lnTo>
                  <a:lnTo>
                    <a:pt x="224" y="713"/>
                  </a:lnTo>
                  <a:lnTo>
                    <a:pt x="227" y="712"/>
                  </a:lnTo>
                  <a:lnTo>
                    <a:pt x="235" y="714"/>
                  </a:lnTo>
                  <a:lnTo>
                    <a:pt x="236" y="713"/>
                  </a:lnTo>
                  <a:lnTo>
                    <a:pt x="235" y="712"/>
                  </a:lnTo>
                  <a:lnTo>
                    <a:pt x="230" y="711"/>
                  </a:lnTo>
                  <a:lnTo>
                    <a:pt x="228" y="710"/>
                  </a:lnTo>
                  <a:lnTo>
                    <a:pt x="225" y="710"/>
                  </a:lnTo>
                  <a:lnTo>
                    <a:pt x="223" y="711"/>
                  </a:lnTo>
                  <a:lnTo>
                    <a:pt x="215" y="713"/>
                  </a:lnTo>
                  <a:lnTo>
                    <a:pt x="211" y="713"/>
                  </a:lnTo>
                  <a:lnTo>
                    <a:pt x="210" y="714"/>
                  </a:lnTo>
                  <a:lnTo>
                    <a:pt x="210" y="712"/>
                  </a:lnTo>
                  <a:lnTo>
                    <a:pt x="206" y="712"/>
                  </a:lnTo>
                  <a:lnTo>
                    <a:pt x="203" y="713"/>
                  </a:lnTo>
                  <a:lnTo>
                    <a:pt x="199" y="713"/>
                  </a:lnTo>
                  <a:lnTo>
                    <a:pt x="193" y="707"/>
                  </a:lnTo>
                  <a:lnTo>
                    <a:pt x="194" y="706"/>
                  </a:lnTo>
                  <a:lnTo>
                    <a:pt x="193" y="704"/>
                  </a:lnTo>
                  <a:lnTo>
                    <a:pt x="193" y="702"/>
                  </a:lnTo>
                  <a:lnTo>
                    <a:pt x="192" y="701"/>
                  </a:lnTo>
                  <a:lnTo>
                    <a:pt x="192" y="699"/>
                  </a:lnTo>
                  <a:lnTo>
                    <a:pt x="192" y="698"/>
                  </a:lnTo>
                  <a:lnTo>
                    <a:pt x="189" y="698"/>
                  </a:lnTo>
                  <a:lnTo>
                    <a:pt x="188" y="699"/>
                  </a:lnTo>
                  <a:lnTo>
                    <a:pt x="187" y="695"/>
                  </a:lnTo>
                  <a:lnTo>
                    <a:pt x="180" y="692"/>
                  </a:lnTo>
                  <a:lnTo>
                    <a:pt x="179" y="690"/>
                  </a:lnTo>
                  <a:lnTo>
                    <a:pt x="174" y="690"/>
                  </a:lnTo>
                  <a:lnTo>
                    <a:pt x="168" y="692"/>
                  </a:lnTo>
                  <a:lnTo>
                    <a:pt x="164" y="690"/>
                  </a:lnTo>
                  <a:lnTo>
                    <a:pt x="164" y="689"/>
                  </a:lnTo>
                  <a:lnTo>
                    <a:pt x="162" y="688"/>
                  </a:lnTo>
                  <a:lnTo>
                    <a:pt x="162" y="686"/>
                  </a:lnTo>
                  <a:lnTo>
                    <a:pt x="159" y="683"/>
                  </a:lnTo>
                  <a:lnTo>
                    <a:pt x="159" y="681"/>
                  </a:lnTo>
                  <a:lnTo>
                    <a:pt x="161" y="678"/>
                  </a:lnTo>
                  <a:lnTo>
                    <a:pt x="159" y="677"/>
                  </a:lnTo>
                  <a:lnTo>
                    <a:pt x="164" y="671"/>
                  </a:lnTo>
                  <a:lnTo>
                    <a:pt x="168" y="670"/>
                  </a:lnTo>
                  <a:lnTo>
                    <a:pt x="173" y="666"/>
                  </a:lnTo>
                  <a:lnTo>
                    <a:pt x="174" y="665"/>
                  </a:lnTo>
                  <a:lnTo>
                    <a:pt x="175" y="664"/>
                  </a:lnTo>
                  <a:lnTo>
                    <a:pt x="175" y="662"/>
                  </a:lnTo>
                  <a:lnTo>
                    <a:pt x="177" y="659"/>
                  </a:lnTo>
                  <a:lnTo>
                    <a:pt x="179" y="659"/>
                  </a:lnTo>
                  <a:lnTo>
                    <a:pt x="179" y="657"/>
                  </a:lnTo>
                  <a:lnTo>
                    <a:pt x="176" y="656"/>
                  </a:lnTo>
                  <a:lnTo>
                    <a:pt x="177" y="653"/>
                  </a:lnTo>
                  <a:lnTo>
                    <a:pt x="175" y="652"/>
                  </a:lnTo>
                  <a:lnTo>
                    <a:pt x="171" y="652"/>
                  </a:lnTo>
                  <a:lnTo>
                    <a:pt x="171" y="650"/>
                  </a:lnTo>
                  <a:lnTo>
                    <a:pt x="174" y="646"/>
                  </a:lnTo>
                  <a:lnTo>
                    <a:pt x="177" y="641"/>
                  </a:lnTo>
                  <a:lnTo>
                    <a:pt x="185" y="640"/>
                  </a:lnTo>
                  <a:lnTo>
                    <a:pt x="187" y="638"/>
                  </a:lnTo>
                  <a:lnTo>
                    <a:pt x="188" y="638"/>
                  </a:lnTo>
                  <a:lnTo>
                    <a:pt x="189" y="640"/>
                  </a:lnTo>
                  <a:lnTo>
                    <a:pt x="200" y="635"/>
                  </a:lnTo>
                  <a:lnTo>
                    <a:pt x="201" y="634"/>
                  </a:lnTo>
                  <a:lnTo>
                    <a:pt x="204" y="634"/>
                  </a:lnTo>
                  <a:lnTo>
                    <a:pt x="205" y="634"/>
                  </a:lnTo>
                  <a:lnTo>
                    <a:pt x="207" y="634"/>
                  </a:lnTo>
                  <a:lnTo>
                    <a:pt x="211" y="644"/>
                  </a:lnTo>
                  <a:lnTo>
                    <a:pt x="213" y="646"/>
                  </a:lnTo>
                  <a:lnTo>
                    <a:pt x="217" y="651"/>
                  </a:lnTo>
                  <a:lnTo>
                    <a:pt x="225" y="659"/>
                  </a:lnTo>
                  <a:lnTo>
                    <a:pt x="225" y="660"/>
                  </a:lnTo>
                  <a:lnTo>
                    <a:pt x="227" y="660"/>
                  </a:lnTo>
                  <a:lnTo>
                    <a:pt x="228" y="663"/>
                  </a:lnTo>
                  <a:lnTo>
                    <a:pt x="229" y="664"/>
                  </a:lnTo>
                  <a:lnTo>
                    <a:pt x="233" y="658"/>
                  </a:lnTo>
                  <a:lnTo>
                    <a:pt x="235" y="658"/>
                  </a:lnTo>
                  <a:lnTo>
                    <a:pt x="235" y="657"/>
                  </a:lnTo>
                  <a:lnTo>
                    <a:pt x="239" y="656"/>
                  </a:lnTo>
                  <a:lnTo>
                    <a:pt x="240" y="654"/>
                  </a:lnTo>
                  <a:lnTo>
                    <a:pt x="239" y="653"/>
                  </a:lnTo>
                  <a:lnTo>
                    <a:pt x="234" y="656"/>
                  </a:lnTo>
                  <a:lnTo>
                    <a:pt x="231" y="654"/>
                  </a:lnTo>
                  <a:lnTo>
                    <a:pt x="223" y="651"/>
                  </a:lnTo>
                  <a:lnTo>
                    <a:pt x="222" y="648"/>
                  </a:lnTo>
                  <a:lnTo>
                    <a:pt x="218" y="642"/>
                  </a:lnTo>
                  <a:lnTo>
                    <a:pt x="212" y="638"/>
                  </a:lnTo>
                  <a:lnTo>
                    <a:pt x="210" y="632"/>
                  </a:lnTo>
                  <a:lnTo>
                    <a:pt x="210" y="629"/>
                  </a:lnTo>
                  <a:lnTo>
                    <a:pt x="213" y="627"/>
                  </a:lnTo>
                  <a:lnTo>
                    <a:pt x="218" y="621"/>
                  </a:lnTo>
                  <a:lnTo>
                    <a:pt x="218" y="618"/>
                  </a:lnTo>
                  <a:lnTo>
                    <a:pt x="222" y="616"/>
                  </a:lnTo>
                  <a:lnTo>
                    <a:pt x="223" y="617"/>
                  </a:lnTo>
                  <a:lnTo>
                    <a:pt x="228" y="616"/>
                  </a:lnTo>
                  <a:lnTo>
                    <a:pt x="233" y="614"/>
                  </a:lnTo>
                  <a:lnTo>
                    <a:pt x="230" y="614"/>
                  </a:lnTo>
                  <a:lnTo>
                    <a:pt x="230" y="611"/>
                  </a:lnTo>
                  <a:lnTo>
                    <a:pt x="227" y="614"/>
                  </a:lnTo>
                  <a:lnTo>
                    <a:pt x="224" y="614"/>
                  </a:lnTo>
                  <a:lnTo>
                    <a:pt x="222" y="615"/>
                  </a:lnTo>
                  <a:lnTo>
                    <a:pt x="219" y="615"/>
                  </a:lnTo>
                  <a:lnTo>
                    <a:pt x="217" y="617"/>
                  </a:lnTo>
                  <a:lnTo>
                    <a:pt x="217" y="621"/>
                  </a:lnTo>
                  <a:lnTo>
                    <a:pt x="215" y="623"/>
                  </a:lnTo>
                  <a:lnTo>
                    <a:pt x="210" y="624"/>
                  </a:lnTo>
                  <a:lnTo>
                    <a:pt x="209" y="627"/>
                  </a:lnTo>
                  <a:lnTo>
                    <a:pt x="206" y="633"/>
                  </a:lnTo>
                  <a:lnTo>
                    <a:pt x="205" y="632"/>
                  </a:lnTo>
                  <a:lnTo>
                    <a:pt x="205" y="630"/>
                  </a:lnTo>
                  <a:lnTo>
                    <a:pt x="207" y="630"/>
                  </a:lnTo>
                  <a:lnTo>
                    <a:pt x="207" y="629"/>
                  </a:lnTo>
                  <a:lnTo>
                    <a:pt x="206" y="629"/>
                  </a:lnTo>
                  <a:lnTo>
                    <a:pt x="203" y="628"/>
                  </a:lnTo>
                  <a:lnTo>
                    <a:pt x="200" y="630"/>
                  </a:lnTo>
                  <a:lnTo>
                    <a:pt x="198" y="630"/>
                  </a:lnTo>
                  <a:lnTo>
                    <a:pt x="198" y="628"/>
                  </a:lnTo>
                  <a:lnTo>
                    <a:pt x="194" y="632"/>
                  </a:lnTo>
                  <a:lnTo>
                    <a:pt x="193" y="630"/>
                  </a:lnTo>
                  <a:lnTo>
                    <a:pt x="189" y="633"/>
                  </a:lnTo>
                  <a:lnTo>
                    <a:pt x="188" y="632"/>
                  </a:lnTo>
                  <a:lnTo>
                    <a:pt x="189" y="629"/>
                  </a:lnTo>
                  <a:lnTo>
                    <a:pt x="188" y="628"/>
                  </a:lnTo>
                  <a:lnTo>
                    <a:pt x="188" y="627"/>
                  </a:lnTo>
                  <a:lnTo>
                    <a:pt x="187" y="627"/>
                  </a:lnTo>
                  <a:lnTo>
                    <a:pt x="187" y="628"/>
                  </a:lnTo>
                  <a:lnTo>
                    <a:pt x="182" y="630"/>
                  </a:lnTo>
                  <a:lnTo>
                    <a:pt x="182" y="627"/>
                  </a:lnTo>
                  <a:lnTo>
                    <a:pt x="181" y="626"/>
                  </a:lnTo>
                  <a:lnTo>
                    <a:pt x="179" y="627"/>
                  </a:lnTo>
                  <a:lnTo>
                    <a:pt x="177" y="624"/>
                  </a:lnTo>
                  <a:lnTo>
                    <a:pt x="175" y="624"/>
                  </a:lnTo>
                  <a:lnTo>
                    <a:pt x="171" y="626"/>
                  </a:lnTo>
                  <a:lnTo>
                    <a:pt x="167" y="627"/>
                  </a:lnTo>
                  <a:lnTo>
                    <a:pt x="164" y="624"/>
                  </a:lnTo>
                  <a:lnTo>
                    <a:pt x="162" y="626"/>
                  </a:lnTo>
                  <a:lnTo>
                    <a:pt x="159" y="624"/>
                  </a:lnTo>
                  <a:lnTo>
                    <a:pt x="157" y="626"/>
                  </a:lnTo>
                  <a:lnTo>
                    <a:pt x="153" y="623"/>
                  </a:lnTo>
                  <a:lnTo>
                    <a:pt x="155" y="622"/>
                  </a:lnTo>
                  <a:lnTo>
                    <a:pt x="158" y="623"/>
                  </a:lnTo>
                  <a:lnTo>
                    <a:pt x="157" y="622"/>
                  </a:lnTo>
                  <a:lnTo>
                    <a:pt x="156" y="618"/>
                  </a:lnTo>
                  <a:lnTo>
                    <a:pt x="156" y="616"/>
                  </a:lnTo>
                  <a:lnTo>
                    <a:pt x="158" y="615"/>
                  </a:lnTo>
                  <a:lnTo>
                    <a:pt x="158" y="614"/>
                  </a:lnTo>
                  <a:lnTo>
                    <a:pt x="156" y="612"/>
                  </a:lnTo>
                  <a:lnTo>
                    <a:pt x="157" y="611"/>
                  </a:lnTo>
                  <a:lnTo>
                    <a:pt x="158" y="609"/>
                  </a:lnTo>
                  <a:lnTo>
                    <a:pt x="163" y="608"/>
                  </a:lnTo>
                  <a:lnTo>
                    <a:pt x="163" y="605"/>
                  </a:lnTo>
                  <a:lnTo>
                    <a:pt x="164" y="604"/>
                  </a:lnTo>
                  <a:lnTo>
                    <a:pt x="168" y="605"/>
                  </a:lnTo>
                  <a:lnTo>
                    <a:pt x="170" y="604"/>
                  </a:lnTo>
                  <a:lnTo>
                    <a:pt x="170" y="603"/>
                  </a:lnTo>
                  <a:lnTo>
                    <a:pt x="168" y="603"/>
                  </a:lnTo>
                  <a:lnTo>
                    <a:pt x="168" y="600"/>
                  </a:lnTo>
                  <a:lnTo>
                    <a:pt x="170" y="600"/>
                  </a:lnTo>
                  <a:lnTo>
                    <a:pt x="170" y="599"/>
                  </a:lnTo>
                  <a:lnTo>
                    <a:pt x="169" y="598"/>
                  </a:lnTo>
                  <a:lnTo>
                    <a:pt x="171" y="597"/>
                  </a:lnTo>
                  <a:lnTo>
                    <a:pt x="174" y="598"/>
                  </a:lnTo>
                  <a:lnTo>
                    <a:pt x="175" y="597"/>
                  </a:lnTo>
                  <a:lnTo>
                    <a:pt x="174" y="596"/>
                  </a:lnTo>
                  <a:lnTo>
                    <a:pt x="175" y="594"/>
                  </a:lnTo>
                  <a:lnTo>
                    <a:pt x="179" y="596"/>
                  </a:lnTo>
                  <a:lnTo>
                    <a:pt x="177" y="598"/>
                  </a:lnTo>
                  <a:lnTo>
                    <a:pt x="175" y="600"/>
                  </a:lnTo>
                  <a:lnTo>
                    <a:pt x="176" y="600"/>
                  </a:lnTo>
                  <a:lnTo>
                    <a:pt x="181" y="599"/>
                  </a:lnTo>
                  <a:lnTo>
                    <a:pt x="186" y="599"/>
                  </a:lnTo>
                  <a:lnTo>
                    <a:pt x="188" y="598"/>
                  </a:lnTo>
                  <a:lnTo>
                    <a:pt x="193" y="597"/>
                  </a:lnTo>
                  <a:lnTo>
                    <a:pt x="195" y="593"/>
                  </a:lnTo>
                  <a:lnTo>
                    <a:pt x="198" y="593"/>
                  </a:lnTo>
                  <a:lnTo>
                    <a:pt x="207" y="593"/>
                  </a:lnTo>
                  <a:lnTo>
                    <a:pt x="210" y="593"/>
                  </a:lnTo>
                  <a:lnTo>
                    <a:pt x="212" y="591"/>
                  </a:lnTo>
                  <a:lnTo>
                    <a:pt x="215" y="590"/>
                  </a:lnTo>
                  <a:lnTo>
                    <a:pt x="217" y="586"/>
                  </a:lnTo>
                  <a:lnTo>
                    <a:pt x="229" y="578"/>
                  </a:lnTo>
                  <a:lnTo>
                    <a:pt x="229" y="574"/>
                  </a:lnTo>
                  <a:lnTo>
                    <a:pt x="230" y="573"/>
                  </a:lnTo>
                  <a:lnTo>
                    <a:pt x="234" y="568"/>
                  </a:lnTo>
                  <a:lnTo>
                    <a:pt x="234" y="567"/>
                  </a:lnTo>
                  <a:lnTo>
                    <a:pt x="231" y="566"/>
                  </a:lnTo>
                  <a:lnTo>
                    <a:pt x="229" y="564"/>
                  </a:lnTo>
                  <a:lnTo>
                    <a:pt x="228" y="564"/>
                  </a:lnTo>
                  <a:lnTo>
                    <a:pt x="223" y="572"/>
                  </a:lnTo>
                  <a:lnTo>
                    <a:pt x="218" y="574"/>
                  </a:lnTo>
                  <a:lnTo>
                    <a:pt x="216" y="576"/>
                  </a:lnTo>
                  <a:lnTo>
                    <a:pt x="215" y="578"/>
                  </a:lnTo>
                  <a:lnTo>
                    <a:pt x="218" y="579"/>
                  </a:lnTo>
                  <a:lnTo>
                    <a:pt x="213" y="580"/>
                  </a:lnTo>
                  <a:lnTo>
                    <a:pt x="211" y="582"/>
                  </a:lnTo>
                  <a:lnTo>
                    <a:pt x="203" y="591"/>
                  </a:lnTo>
                  <a:lnTo>
                    <a:pt x="201" y="590"/>
                  </a:lnTo>
                  <a:lnTo>
                    <a:pt x="199" y="592"/>
                  </a:lnTo>
                  <a:lnTo>
                    <a:pt x="195" y="590"/>
                  </a:lnTo>
                  <a:lnTo>
                    <a:pt x="191" y="592"/>
                  </a:lnTo>
                  <a:lnTo>
                    <a:pt x="188" y="591"/>
                  </a:lnTo>
                  <a:lnTo>
                    <a:pt x="188" y="590"/>
                  </a:lnTo>
                  <a:lnTo>
                    <a:pt x="188" y="588"/>
                  </a:lnTo>
                  <a:lnTo>
                    <a:pt x="191" y="588"/>
                  </a:lnTo>
                  <a:lnTo>
                    <a:pt x="192" y="587"/>
                  </a:lnTo>
                  <a:lnTo>
                    <a:pt x="189" y="587"/>
                  </a:lnTo>
                  <a:lnTo>
                    <a:pt x="182" y="586"/>
                  </a:lnTo>
                  <a:lnTo>
                    <a:pt x="181" y="581"/>
                  </a:lnTo>
                  <a:lnTo>
                    <a:pt x="183" y="579"/>
                  </a:lnTo>
                  <a:lnTo>
                    <a:pt x="186" y="580"/>
                  </a:lnTo>
                  <a:lnTo>
                    <a:pt x="187" y="579"/>
                  </a:lnTo>
                  <a:lnTo>
                    <a:pt x="189" y="579"/>
                  </a:lnTo>
                  <a:lnTo>
                    <a:pt x="193" y="575"/>
                  </a:lnTo>
                  <a:lnTo>
                    <a:pt x="193" y="574"/>
                  </a:lnTo>
                  <a:lnTo>
                    <a:pt x="191" y="573"/>
                  </a:lnTo>
                  <a:lnTo>
                    <a:pt x="191" y="572"/>
                  </a:lnTo>
                  <a:lnTo>
                    <a:pt x="188" y="570"/>
                  </a:lnTo>
                  <a:lnTo>
                    <a:pt x="192" y="564"/>
                  </a:lnTo>
                  <a:lnTo>
                    <a:pt x="191" y="563"/>
                  </a:lnTo>
                  <a:lnTo>
                    <a:pt x="188" y="567"/>
                  </a:lnTo>
                  <a:lnTo>
                    <a:pt x="186" y="568"/>
                  </a:lnTo>
                  <a:lnTo>
                    <a:pt x="186" y="570"/>
                  </a:lnTo>
                  <a:lnTo>
                    <a:pt x="180" y="574"/>
                  </a:lnTo>
                  <a:lnTo>
                    <a:pt x="175" y="575"/>
                  </a:lnTo>
                  <a:lnTo>
                    <a:pt x="174" y="578"/>
                  </a:lnTo>
                  <a:lnTo>
                    <a:pt x="168" y="580"/>
                  </a:lnTo>
                  <a:lnTo>
                    <a:pt x="167" y="581"/>
                  </a:lnTo>
                  <a:lnTo>
                    <a:pt x="162" y="585"/>
                  </a:lnTo>
                  <a:lnTo>
                    <a:pt x="158" y="590"/>
                  </a:lnTo>
                  <a:lnTo>
                    <a:pt x="151" y="591"/>
                  </a:lnTo>
                  <a:lnTo>
                    <a:pt x="150" y="591"/>
                  </a:lnTo>
                  <a:lnTo>
                    <a:pt x="147" y="592"/>
                  </a:lnTo>
                  <a:lnTo>
                    <a:pt x="146" y="591"/>
                  </a:lnTo>
                  <a:lnTo>
                    <a:pt x="143" y="592"/>
                  </a:lnTo>
                  <a:lnTo>
                    <a:pt x="140" y="590"/>
                  </a:lnTo>
                  <a:lnTo>
                    <a:pt x="140" y="587"/>
                  </a:lnTo>
                  <a:lnTo>
                    <a:pt x="138" y="586"/>
                  </a:lnTo>
                  <a:lnTo>
                    <a:pt x="138" y="578"/>
                  </a:lnTo>
                  <a:lnTo>
                    <a:pt x="135" y="581"/>
                  </a:lnTo>
                  <a:lnTo>
                    <a:pt x="135" y="584"/>
                  </a:lnTo>
                  <a:lnTo>
                    <a:pt x="134" y="584"/>
                  </a:lnTo>
                  <a:lnTo>
                    <a:pt x="133" y="582"/>
                  </a:lnTo>
                  <a:lnTo>
                    <a:pt x="134" y="578"/>
                  </a:lnTo>
                  <a:lnTo>
                    <a:pt x="133" y="575"/>
                  </a:lnTo>
                  <a:lnTo>
                    <a:pt x="134" y="570"/>
                  </a:lnTo>
                  <a:lnTo>
                    <a:pt x="134" y="572"/>
                  </a:lnTo>
                  <a:lnTo>
                    <a:pt x="135" y="572"/>
                  </a:lnTo>
                  <a:lnTo>
                    <a:pt x="135" y="567"/>
                  </a:lnTo>
                  <a:lnTo>
                    <a:pt x="137" y="566"/>
                  </a:lnTo>
                  <a:lnTo>
                    <a:pt x="137" y="568"/>
                  </a:lnTo>
                  <a:lnTo>
                    <a:pt x="138" y="570"/>
                  </a:lnTo>
                  <a:lnTo>
                    <a:pt x="139" y="569"/>
                  </a:lnTo>
                  <a:lnTo>
                    <a:pt x="138" y="568"/>
                  </a:lnTo>
                  <a:lnTo>
                    <a:pt x="139" y="567"/>
                  </a:lnTo>
                  <a:lnTo>
                    <a:pt x="139" y="566"/>
                  </a:lnTo>
                  <a:lnTo>
                    <a:pt x="137" y="561"/>
                  </a:lnTo>
                  <a:lnTo>
                    <a:pt x="135" y="561"/>
                  </a:lnTo>
                  <a:lnTo>
                    <a:pt x="135" y="560"/>
                  </a:lnTo>
                  <a:lnTo>
                    <a:pt x="135" y="556"/>
                  </a:lnTo>
                  <a:lnTo>
                    <a:pt x="138" y="551"/>
                  </a:lnTo>
                  <a:lnTo>
                    <a:pt x="140" y="549"/>
                  </a:lnTo>
                  <a:lnTo>
                    <a:pt x="140" y="546"/>
                  </a:lnTo>
                  <a:lnTo>
                    <a:pt x="138" y="545"/>
                  </a:lnTo>
                  <a:lnTo>
                    <a:pt x="134" y="546"/>
                  </a:lnTo>
                  <a:lnTo>
                    <a:pt x="129" y="545"/>
                  </a:lnTo>
                  <a:lnTo>
                    <a:pt x="128" y="543"/>
                  </a:lnTo>
                  <a:lnTo>
                    <a:pt x="127" y="532"/>
                  </a:lnTo>
                  <a:lnTo>
                    <a:pt x="126" y="532"/>
                  </a:lnTo>
                  <a:lnTo>
                    <a:pt x="126" y="530"/>
                  </a:lnTo>
                  <a:lnTo>
                    <a:pt x="127" y="526"/>
                  </a:lnTo>
                  <a:lnTo>
                    <a:pt x="127" y="522"/>
                  </a:lnTo>
                  <a:lnTo>
                    <a:pt x="128" y="520"/>
                  </a:lnTo>
                  <a:lnTo>
                    <a:pt x="127" y="519"/>
                  </a:lnTo>
                  <a:lnTo>
                    <a:pt x="128" y="515"/>
                  </a:lnTo>
                  <a:lnTo>
                    <a:pt x="133" y="506"/>
                  </a:lnTo>
                  <a:lnTo>
                    <a:pt x="133" y="500"/>
                  </a:lnTo>
                  <a:lnTo>
                    <a:pt x="133" y="495"/>
                  </a:lnTo>
                  <a:lnTo>
                    <a:pt x="135" y="494"/>
                  </a:lnTo>
                  <a:lnTo>
                    <a:pt x="134" y="489"/>
                  </a:lnTo>
                  <a:lnTo>
                    <a:pt x="135" y="489"/>
                  </a:lnTo>
                  <a:lnTo>
                    <a:pt x="138" y="492"/>
                  </a:lnTo>
                  <a:lnTo>
                    <a:pt x="138" y="491"/>
                  </a:lnTo>
                  <a:lnTo>
                    <a:pt x="138" y="486"/>
                  </a:lnTo>
                  <a:lnTo>
                    <a:pt x="138" y="485"/>
                  </a:lnTo>
                  <a:lnTo>
                    <a:pt x="137" y="483"/>
                  </a:lnTo>
                  <a:lnTo>
                    <a:pt x="139" y="482"/>
                  </a:lnTo>
                  <a:lnTo>
                    <a:pt x="141" y="483"/>
                  </a:lnTo>
                  <a:lnTo>
                    <a:pt x="143" y="482"/>
                  </a:lnTo>
                  <a:lnTo>
                    <a:pt x="143" y="480"/>
                  </a:lnTo>
                  <a:lnTo>
                    <a:pt x="145" y="479"/>
                  </a:lnTo>
                  <a:lnTo>
                    <a:pt x="145" y="480"/>
                  </a:lnTo>
                  <a:lnTo>
                    <a:pt x="149" y="482"/>
                  </a:lnTo>
                  <a:lnTo>
                    <a:pt x="147" y="484"/>
                  </a:lnTo>
                  <a:lnTo>
                    <a:pt x="149" y="484"/>
                  </a:lnTo>
                  <a:lnTo>
                    <a:pt x="152" y="485"/>
                  </a:lnTo>
                  <a:lnTo>
                    <a:pt x="152" y="486"/>
                  </a:lnTo>
                  <a:lnTo>
                    <a:pt x="152" y="488"/>
                  </a:lnTo>
                  <a:lnTo>
                    <a:pt x="155" y="490"/>
                  </a:lnTo>
                  <a:lnTo>
                    <a:pt x="155" y="492"/>
                  </a:lnTo>
                  <a:lnTo>
                    <a:pt x="156" y="491"/>
                  </a:lnTo>
                  <a:lnTo>
                    <a:pt x="157" y="491"/>
                  </a:lnTo>
                  <a:lnTo>
                    <a:pt x="157" y="492"/>
                  </a:lnTo>
                  <a:lnTo>
                    <a:pt x="162" y="496"/>
                  </a:lnTo>
                  <a:lnTo>
                    <a:pt x="159" y="496"/>
                  </a:lnTo>
                  <a:lnTo>
                    <a:pt x="161" y="498"/>
                  </a:lnTo>
                  <a:lnTo>
                    <a:pt x="162" y="500"/>
                  </a:lnTo>
                  <a:lnTo>
                    <a:pt x="164" y="498"/>
                  </a:lnTo>
                  <a:lnTo>
                    <a:pt x="165" y="498"/>
                  </a:lnTo>
                  <a:lnTo>
                    <a:pt x="167" y="500"/>
                  </a:lnTo>
                  <a:lnTo>
                    <a:pt x="169" y="502"/>
                  </a:lnTo>
                  <a:lnTo>
                    <a:pt x="170" y="502"/>
                  </a:lnTo>
                  <a:lnTo>
                    <a:pt x="169" y="496"/>
                  </a:lnTo>
                  <a:lnTo>
                    <a:pt x="170" y="495"/>
                  </a:lnTo>
                  <a:lnTo>
                    <a:pt x="173" y="498"/>
                  </a:lnTo>
                  <a:lnTo>
                    <a:pt x="173" y="500"/>
                  </a:lnTo>
                  <a:lnTo>
                    <a:pt x="171" y="501"/>
                  </a:lnTo>
                  <a:lnTo>
                    <a:pt x="173" y="507"/>
                  </a:lnTo>
                  <a:lnTo>
                    <a:pt x="175" y="506"/>
                  </a:lnTo>
                  <a:lnTo>
                    <a:pt x="175" y="509"/>
                  </a:lnTo>
                  <a:lnTo>
                    <a:pt x="176" y="509"/>
                  </a:lnTo>
                  <a:lnTo>
                    <a:pt x="179" y="509"/>
                  </a:lnTo>
                  <a:lnTo>
                    <a:pt x="181" y="513"/>
                  </a:lnTo>
                  <a:lnTo>
                    <a:pt x="181" y="515"/>
                  </a:lnTo>
                  <a:lnTo>
                    <a:pt x="182" y="515"/>
                  </a:lnTo>
                  <a:lnTo>
                    <a:pt x="185" y="518"/>
                  </a:lnTo>
                  <a:lnTo>
                    <a:pt x="186" y="516"/>
                  </a:lnTo>
                  <a:lnTo>
                    <a:pt x="183" y="513"/>
                  </a:lnTo>
                  <a:lnTo>
                    <a:pt x="185" y="510"/>
                  </a:lnTo>
                  <a:lnTo>
                    <a:pt x="183" y="509"/>
                  </a:lnTo>
                  <a:lnTo>
                    <a:pt x="185" y="506"/>
                  </a:lnTo>
                  <a:lnTo>
                    <a:pt x="183" y="503"/>
                  </a:lnTo>
                  <a:lnTo>
                    <a:pt x="183" y="501"/>
                  </a:lnTo>
                  <a:lnTo>
                    <a:pt x="183" y="502"/>
                  </a:lnTo>
                  <a:lnTo>
                    <a:pt x="186" y="503"/>
                  </a:lnTo>
                  <a:lnTo>
                    <a:pt x="186" y="506"/>
                  </a:lnTo>
                  <a:lnTo>
                    <a:pt x="188" y="506"/>
                  </a:lnTo>
                  <a:lnTo>
                    <a:pt x="189" y="507"/>
                  </a:lnTo>
                  <a:lnTo>
                    <a:pt x="189" y="509"/>
                  </a:lnTo>
                  <a:lnTo>
                    <a:pt x="189" y="512"/>
                  </a:lnTo>
                  <a:lnTo>
                    <a:pt x="192" y="513"/>
                  </a:lnTo>
                  <a:lnTo>
                    <a:pt x="193" y="512"/>
                  </a:lnTo>
                  <a:lnTo>
                    <a:pt x="191" y="509"/>
                  </a:lnTo>
                  <a:lnTo>
                    <a:pt x="192" y="508"/>
                  </a:lnTo>
                  <a:lnTo>
                    <a:pt x="193" y="509"/>
                  </a:lnTo>
                  <a:lnTo>
                    <a:pt x="194" y="509"/>
                  </a:lnTo>
                  <a:lnTo>
                    <a:pt x="194" y="508"/>
                  </a:lnTo>
                  <a:lnTo>
                    <a:pt x="195" y="507"/>
                  </a:lnTo>
                  <a:lnTo>
                    <a:pt x="198" y="507"/>
                  </a:lnTo>
                  <a:lnTo>
                    <a:pt x="198" y="509"/>
                  </a:lnTo>
                  <a:lnTo>
                    <a:pt x="199" y="509"/>
                  </a:lnTo>
                  <a:lnTo>
                    <a:pt x="200" y="509"/>
                  </a:lnTo>
                  <a:lnTo>
                    <a:pt x="201" y="508"/>
                  </a:lnTo>
                  <a:lnTo>
                    <a:pt x="204" y="510"/>
                  </a:lnTo>
                  <a:lnTo>
                    <a:pt x="204" y="507"/>
                  </a:lnTo>
                  <a:lnTo>
                    <a:pt x="205" y="507"/>
                  </a:lnTo>
                  <a:lnTo>
                    <a:pt x="206" y="509"/>
                  </a:lnTo>
                  <a:lnTo>
                    <a:pt x="207" y="509"/>
                  </a:lnTo>
                  <a:lnTo>
                    <a:pt x="207" y="507"/>
                  </a:lnTo>
                  <a:lnTo>
                    <a:pt x="209" y="507"/>
                  </a:lnTo>
                  <a:lnTo>
                    <a:pt x="210" y="508"/>
                  </a:lnTo>
                  <a:lnTo>
                    <a:pt x="211" y="508"/>
                  </a:lnTo>
                  <a:lnTo>
                    <a:pt x="213" y="510"/>
                  </a:lnTo>
                  <a:lnTo>
                    <a:pt x="217" y="510"/>
                  </a:lnTo>
                  <a:lnTo>
                    <a:pt x="219" y="509"/>
                  </a:lnTo>
                  <a:lnTo>
                    <a:pt x="218" y="508"/>
                  </a:lnTo>
                  <a:lnTo>
                    <a:pt x="221" y="507"/>
                  </a:lnTo>
                  <a:lnTo>
                    <a:pt x="221" y="504"/>
                  </a:lnTo>
                  <a:lnTo>
                    <a:pt x="219" y="503"/>
                  </a:lnTo>
                  <a:lnTo>
                    <a:pt x="217" y="503"/>
                  </a:lnTo>
                  <a:lnTo>
                    <a:pt x="219" y="502"/>
                  </a:lnTo>
                  <a:lnTo>
                    <a:pt x="218" y="502"/>
                  </a:lnTo>
                  <a:lnTo>
                    <a:pt x="217" y="502"/>
                  </a:lnTo>
                  <a:lnTo>
                    <a:pt x="210" y="500"/>
                  </a:lnTo>
                  <a:lnTo>
                    <a:pt x="204" y="498"/>
                  </a:lnTo>
                  <a:lnTo>
                    <a:pt x="200" y="497"/>
                  </a:lnTo>
                  <a:lnTo>
                    <a:pt x="198" y="497"/>
                  </a:lnTo>
                  <a:lnTo>
                    <a:pt x="195" y="498"/>
                  </a:lnTo>
                  <a:lnTo>
                    <a:pt x="193" y="497"/>
                  </a:lnTo>
                  <a:lnTo>
                    <a:pt x="192" y="498"/>
                  </a:lnTo>
                  <a:lnTo>
                    <a:pt x="191" y="497"/>
                  </a:lnTo>
                  <a:lnTo>
                    <a:pt x="189" y="497"/>
                  </a:lnTo>
                  <a:lnTo>
                    <a:pt x="189" y="498"/>
                  </a:lnTo>
                  <a:lnTo>
                    <a:pt x="188" y="500"/>
                  </a:lnTo>
                  <a:lnTo>
                    <a:pt x="186" y="497"/>
                  </a:lnTo>
                  <a:lnTo>
                    <a:pt x="185" y="498"/>
                  </a:lnTo>
                  <a:lnTo>
                    <a:pt x="181" y="501"/>
                  </a:lnTo>
                  <a:lnTo>
                    <a:pt x="181" y="500"/>
                  </a:lnTo>
                  <a:lnTo>
                    <a:pt x="181" y="498"/>
                  </a:lnTo>
                  <a:lnTo>
                    <a:pt x="179" y="496"/>
                  </a:lnTo>
                  <a:lnTo>
                    <a:pt x="176" y="495"/>
                  </a:lnTo>
                  <a:lnTo>
                    <a:pt x="176" y="494"/>
                  </a:lnTo>
                  <a:lnTo>
                    <a:pt x="175" y="492"/>
                  </a:lnTo>
                  <a:lnTo>
                    <a:pt x="173" y="491"/>
                  </a:lnTo>
                  <a:lnTo>
                    <a:pt x="173" y="489"/>
                  </a:lnTo>
                  <a:lnTo>
                    <a:pt x="175" y="489"/>
                  </a:lnTo>
                  <a:lnTo>
                    <a:pt x="176" y="490"/>
                  </a:lnTo>
                  <a:lnTo>
                    <a:pt x="177" y="490"/>
                  </a:lnTo>
                  <a:lnTo>
                    <a:pt x="179" y="488"/>
                  </a:lnTo>
                  <a:lnTo>
                    <a:pt x="176" y="484"/>
                  </a:lnTo>
                  <a:lnTo>
                    <a:pt x="173" y="485"/>
                  </a:lnTo>
                  <a:lnTo>
                    <a:pt x="168" y="480"/>
                  </a:lnTo>
                  <a:lnTo>
                    <a:pt x="167" y="478"/>
                  </a:lnTo>
                  <a:lnTo>
                    <a:pt x="165" y="474"/>
                  </a:lnTo>
                  <a:lnTo>
                    <a:pt x="167" y="472"/>
                  </a:lnTo>
                  <a:lnTo>
                    <a:pt x="167" y="471"/>
                  </a:lnTo>
                  <a:lnTo>
                    <a:pt x="165" y="468"/>
                  </a:lnTo>
                  <a:lnTo>
                    <a:pt x="164" y="467"/>
                  </a:lnTo>
                  <a:lnTo>
                    <a:pt x="161" y="461"/>
                  </a:lnTo>
                  <a:lnTo>
                    <a:pt x="157" y="458"/>
                  </a:lnTo>
                  <a:lnTo>
                    <a:pt x="151" y="453"/>
                  </a:lnTo>
                  <a:lnTo>
                    <a:pt x="149" y="453"/>
                  </a:lnTo>
                  <a:lnTo>
                    <a:pt x="147" y="454"/>
                  </a:lnTo>
                  <a:lnTo>
                    <a:pt x="146" y="454"/>
                  </a:lnTo>
                  <a:lnTo>
                    <a:pt x="147" y="449"/>
                  </a:lnTo>
                  <a:lnTo>
                    <a:pt x="149" y="448"/>
                  </a:lnTo>
                  <a:lnTo>
                    <a:pt x="149" y="443"/>
                  </a:lnTo>
                  <a:lnTo>
                    <a:pt x="156" y="432"/>
                  </a:lnTo>
                  <a:lnTo>
                    <a:pt x="156" y="431"/>
                  </a:lnTo>
                  <a:lnTo>
                    <a:pt x="155" y="430"/>
                  </a:lnTo>
                  <a:lnTo>
                    <a:pt x="156" y="426"/>
                  </a:lnTo>
                  <a:lnTo>
                    <a:pt x="158" y="428"/>
                  </a:lnTo>
                  <a:lnTo>
                    <a:pt x="161" y="428"/>
                  </a:lnTo>
                  <a:lnTo>
                    <a:pt x="161" y="425"/>
                  </a:lnTo>
                  <a:lnTo>
                    <a:pt x="163" y="423"/>
                  </a:lnTo>
                  <a:lnTo>
                    <a:pt x="170" y="424"/>
                  </a:lnTo>
                  <a:lnTo>
                    <a:pt x="173" y="425"/>
                  </a:lnTo>
                  <a:lnTo>
                    <a:pt x="175" y="428"/>
                  </a:lnTo>
                  <a:lnTo>
                    <a:pt x="177" y="428"/>
                  </a:lnTo>
                  <a:lnTo>
                    <a:pt x="177" y="430"/>
                  </a:lnTo>
                  <a:lnTo>
                    <a:pt x="180" y="430"/>
                  </a:lnTo>
                  <a:lnTo>
                    <a:pt x="181" y="431"/>
                  </a:lnTo>
                  <a:lnTo>
                    <a:pt x="183" y="432"/>
                  </a:lnTo>
                  <a:lnTo>
                    <a:pt x="183" y="431"/>
                  </a:lnTo>
                  <a:lnTo>
                    <a:pt x="182" y="430"/>
                  </a:lnTo>
                  <a:lnTo>
                    <a:pt x="182" y="428"/>
                  </a:lnTo>
                  <a:lnTo>
                    <a:pt x="183" y="428"/>
                  </a:lnTo>
                  <a:lnTo>
                    <a:pt x="185" y="429"/>
                  </a:lnTo>
                  <a:lnTo>
                    <a:pt x="186" y="428"/>
                  </a:lnTo>
                  <a:lnTo>
                    <a:pt x="183" y="424"/>
                  </a:lnTo>
                  <a:lnTo>
                    <a:pt x="185" y="423"/>
                  </a:lnTo>
                  <a:lnTo>
                    <a:pt x="181" y="422"/>
                  </a:lnTo>
                  <a:lnTo>
                    <a:pt x="181" y="420"/>
                  </a:lnTo>
                  <a:lnTo>
                    <a:pt x="182" y="420"/>
                  </a:lnTo>
                  <a:lnTo>
                    <a:pt x="182" y="416"/>
                  </a:lnTo>
                  <a:lnTo>
                    <a:pt x="180" y="412"/>
                  </a:lnTo>
                  <a:lnTo>
                    <a:pt x="174" y="413"/>
                  </a:lnTo>
                  <a:lnTo>
                    <a:pt x="164" y="410"/>
                  </a:lnTo>
                  <a:lnTo>
                    <a:pt x="158" y="405"/>
                  </a:lnTo>
                  <a:lnTo>
                    <a:pt x="152" y="402"/>
                  </a:lnTo>
                  <a:lnTo>
                    <a:pt x="152" y="400"/>
                  </a:lnTo>
                  <a:lnTo>
                    <a:pt x="155" y="398"/>
                  </a:lnTo>
                  <a:lnTo>
                    <a:pt x="155" y="395"/>
                  </a:lnTo>
                  <a:lnTo>
                    <a:pt x="153" y="394"/>
                  </a:lnTo>
                  <a:lnTo>
                    <a:pt x="153" y="393"/>
                  </a:lnTo>
                  <a:lnTo>
                    <a:pt x="156" y="387"/>
                  </a:lnTo>
                  <a:lnTo>
                    <a:pt x="157" y="381"/>
                  </a:lnTo>
                  <a:lnTo>
                    <a:pt x="156" y="371"/>
                  </a:lnTo>
                  <a:lnTo>
                    <a:pt x="155" y="369"/>
                  </a:lnTo>
                  <a:lnTo>
                    <a:pt x="155" y="366"/>
                  </a:lnTo>
                  <a:lnTo>
                    <a:pt x="155" y="364"/>
                  </a:lnTo>
                  <a:lnTo>
                    <a:pt x="153" y="363"/>
                  </a:lnTo>
                  <a:lnTo>
                    <a:pt x="157" y="358"/>
                  </a:lnTo>
                  <a:lnTo>
                    <a:pt x="156" y="352"/>
                  </a:lnTo>
                  <a:lnTo>
                    <a:pt x="157" y="350"/>
                  </a:lnTo>
                  <a:lnTo>
                    <a:pt x="158" y="348"/>
                  </a:lnTo>
                  <a:lnTo>
                    <a:pt x="163" y="351"/>
                  </a:lnTo>
                  <a:lnTo>
                    <a:pt x="164" y="351"/>
                  </a:lnTo>
                  <a:lnTo>
                    <a:pt x="170" y="346"/>
                  </a:lnTo>
                  <a:lnTo>
                    <a:pt x="173" y="347"/>
                  </a:lnTo>
                  <a:lnTo>
                    <a:pt x="177" y="348"/>
                  </a:lnTo>
                  <a:lnTo>
                    <a:pt x="180" y="346"/>
                  </a:lnTo>
                  <a:lnTo>
                    <a:pt x="181" y="347"/>
                  </a:lnTo>
                  <a:lnTo>
                    <a:pt x="186" y="347"/>
                  </a:lnTo>
                  <a:lnTo>
                    <a:pt x="186" y="348"/>
                  </a:lnTo>
                  <a:lnTo>
                    <a:pt x="188" y="348"/>
                  </a:lnTo>
                  <a:lnTo>
                    <a:pt x="189" y="351"/>
                  </a:lnTo>
                  <a:lnTo>
                    <a:pt x="187" y="354"/>
                  </a:lnTo>
                  <a:lnTo>
                    <a:pt x="187" y="356"/>
                  </a:lnTo>
                  <a:lnTo>
                    <a:pt x="186" y="357"/>
                  </a:lnTo>
                  <a:lnTo>
                    <a:pt x="187" y="358"/>
                  </a:lnTo>
                  <a:lnTo>
                    <a:pt x="186" y="359"/>
                  </a:lnTo>
                  <a:lnTo>
                    <a:pt x="187" y="360"/>
                  </a:lnTo>
                  <a:lnTo>
                    <a:pt x="188" y="360"/>
                  </a:lnTo>
                  <a:lnTo>
                    <a:pt x="189" y="362"/>
                  </a:lnTo>
                  <a:lnTo>
                    <a:pt x="188" y="364"/>
                  </a:lnTo>
                  <a:lnTo>
                    <a:pt x="191" y="368"/>
                  </a:lnTo>
                  <a:lnTo>
                    <a:pt x="192" y="365"/>
                  </a:lnTo>
                  <a:lnTo>
                    <a:pt x="192" y="368"/>
                  </a:lnTo>
                  <a:lnTo>
                    <a:pt x="193" y="371"/>
                  </a:lnTo>
                  <a:lnTo>
                    <a:pt x="193" y="372"/>
                  </a:lnTo>
                  <a:lnTo>
                    <a:pt x="191" y="374"/>
                  </a:lnTo>
                  <a:lnTo>
                    <a:pt x="192" y="377"/>
                  </a:lnTo>
                  <a:lnTo>
                    <a:pt x="191" y="381"/>
                  </a:lnTo>
                  <a:lnTo>
                    <a:pt x="193" y="384"/>
                  </a:lnTo>
                  <a:lnTo>
                    <a:pt x="198" y="393"/>
                  </a:lnTo>
                  <a:lnTo>
                    <a:pt x="199" y="394"/>
                  </a:lnTo>
                  <a:lnTo>
                    <a:pt x="201" y="398"/>
                  </a:lnTo>
                  <a:lnTo>
                    <a:pt x="205" y="398"/>
                  </a:lnTo>
                  <a:lnTo>
                    <a:pt x="206" y="398"/>
                  </a:lnTo>
                  <a:lnTo>
                    <a:pt x="209" y="395"/>
                  </a:lnTo>
                  <a:lnTo>
                    <a:pt x="207" y="394"/>
                  </a:lnTo>
                  <a:lnTo>
                    <a:pt x="205" y="394"/>
                  </a:lnTo>
                  <a:lnTo>
                    <a:pt x="205" y="392"/>
                  </a:lnTo>
                  <a:lnTo>
                    <a:pt x="203" y="388"/>
                  </a:lnTo>
                  <a:lnTo>
                    <a:pt x="201" y="388"/>
                  </a:lnTo>
                  <a:lnTo>
                    <a:pt x="201" y="387"/>
                  </a:lnTo>
                  <a:lnTo>
                    <a:pt x="206" y="384"/>
                  </a:lnTo>
                  <a:lnTo>
                    <a:pt x="207" y="386"/>
                  </a:lnTo>
                  <a:lnTo>
                    <a:pt x="206" y="388"/>
                  </a:lnTo>
                  <a:lnTo>
                    <a:pt x="209" y="389"/>
                  </a:lnTo>
                  <a:lnTo>
                    <a:pt x="209" y="388"/>
                  </a:lnTo>
                  <a:lnTo>
                    <a:pt x="211" y="388"/>
                  </a:lnTo>
                  <a:lnTo>
                    <a:pt x="212" y="387"/>
                  </a:lnTo>
                  <a:lnTo>
                    <a:pt x="212" y="383"/>
                  </a:lnTo>
                  <a:lnTo>
                    <a:pt x="209" y="382"/>
                  </a:lnTo>
                  <a:lnTo>
                    <a:pt x="212" y="375"/>
                  </a:lnTo>
                  <a:lnTo>
                    <a:pt x="213" y="365"/>
                  </a:lnTo>
                  <a:lnTo>
                    <a:pt x="213" y="364"/>
                  </a:lnTo>
                  <a:lnTo>
                    <a:pt x="211" y="362"/>
                  </a:lnTo>
                  <a:lnTo>
                    <a:pt x="210" y="364"/>
                  </a:lnTo>
                  <a:lnTo>
                    <a:pt x="209" y="363"/>
                  </a:lnTo>
                  <a:lnTo>
                    <a:pt x="210" y="359"/>
                  </a:lnTo>
                  <a:lnTo>
                    <a:pt x="207" y="358"/>
                  </a:lnTo>
                  <a:lnTo>
                    <a:pt x="205" y="357"/>
                  </a:lnTo>
                  <a:lnTo>
                    <a:pt x="205" y="356"/>
                  </a:lnTo>
                  <a:lnTo>
                    <a:pt x="201" y="356"/>
                  </a:lnTo>
                  <a:lnTo>
                    <a:pt x="200" y="356"/>
                  </a:lnTo>
                  <a:lnTo>
                    <a:pt x="199" y="354"/>
                  </a:lnTo>
                  <a:lnTo>
                    <a:pt x="199" y="353"/>
                  </a:lnTo>
                  <a:lnTo>
                    <a:pt x="200" y="352"/>
                  </a:lnTo>
                  <a:lnTo>
                    <a:pt x="199" y="350"/>
                  </a:lnTo>
                  <a:lnTo>
                    <a:pt x="200" y="347"/>
                  </a:lnTo>
                  <a:lnTo>
                    <a:pt x="198" y="347"/>
                  </a:lnTo>
                  <a:lnTo>
                    <a:pt x="198" y="345"/>
                  </a:lnTo>
                  <a:lnTo>
                    <a:pt x="197" y="345"/>
                  </a:lnTo>
                  <a:lnTo>
                    <a:pt x="198" y="344"/>
                  </a:lnTo>
                  <a:lnTo>
                    <a:pt x="200" y="342"/>
                  </a:lnTo>
                  <a:lnTo>
                    <a:pt x="198" y="339"/>
                  </a:lnTo>
                  <a:lnTo>
                    <a:pt x="201" y="335"/>
                  </a:lnTo>
                  <a:lnTo>
                    <a:pt x="200" y="333"/>
                  </a:lnTo>
                  <a:lnTo>
                    <a:pt x="207" y="326"/>
                  </a:lnTo>
                  <a:lnTo>
                    <a:pt x="207" y="323"/>
                  </a:lnTo>
                  <a:lnTo>
                    <a:pt x="210" y="323"/>
                  </a:lnTo>
                  <a:lnTo>
                    <a:pt x="215" y="326"/>
                  </a:lnTo>
                  <a:lnTo>
                    <a:pt x="217" y="327"/>
                  </a:lnTo>
                  <a:lnTo>
                    <a:pt x="217" y="328"/>
                  </a:lnTo>
                  <a:lnTo>
                    <a:pt x="218" y="329"/>
                  </a:lnTo>
                  <a:lnTo>
                    <a:pt x="218" y="330"/>
                  </a:lnTo>
                  <a:lnTo>
                    <a:pt x="219" y="330"/>
                  </a:lnTo>
                  <a:lnTo>
                    <a:pt x="221" y="328"/>
                  </a:lnTo>
                  <a:lnTo>
                    <a:pt x="222" y="328"/>
                  </a:lnTo>
                  <a:lnTo>
                    <a:pt x="223" y="329"/>
                  </a:lnTo>
                  <a:lnTo>
                    <a:pt x="224" y="332"/>
                  </a:lnTo>
                  <a:lnTo>
                    <a:pt x="223" y="334"/>
                  </a:lnTo>
                  <a:lnTo>
                    <a:pt x="222" y="335"/>
                  </a:lnTo>
                  <a:lnTo>
                    <a:pt x="224" y="335"/>
                  </a:lnTo>
                  <a:lnTo>
                    <a:pt x="224" y="338"/>
                  </a:lnTo>
                  <a:lnTo>
                    <a:pt x="223" y="340"/>
                  </a:lnTo>
                  <a:lnTo>
                    <a:pt x="224" y="345"/>
                  </a:lnTo>
                  <a:lnTo>
                    <a:pt x="227" y="348"/>
                  </a:lnTo>
                  <a:lnTo>
                    <a:pt x="225" y="351"/>
                  </a:lnTo>
                  <a:lnTo>
                    <a:pt x="227" y="352"/>
                  </a:lnTo>
                  <a:lnTo>
                    <a:pt x="231" y="353"/>
                  </a:lnTo>
                  <a:lnTo>
                    <a:pt x="234" y="356"/>
                  </a:lnTo>
                  <a:lnTo>
                    <a:pt x="239" y="356"/>
                  </a:lnTo>
                  <a:lnTo>
                    <a:pt x="239" y="358"/>
                  </a:lnTo>
                  <a:lnTo>
                    <a:pt x="242" y="358"/>
                  </a:lnTo>
                  <a:lnTo>
                    <a:pt x="243" y="358"/>
                  </a:lnTo>
                  <a:lnTo>
                    <a:pt x="243" y="360"/>
                  </a:lnTo>
                  <a:lnTo>
                    <a:pt x="246" y="360"/>
                  </a:lnTo>
                  <a:lnTo>
                    <a:pt x="247" y="362"/>
                  </a:lnTo>
                  <a:lnTo>
                    <a:pt x="247" y="360"/>
                  </a:lnTo>
                  <a:lnTo>
                    <a:pt x="248" y="357"/>
                  </a:lnTo>
                  <a:lnTo>
                    <a:pt x="247" y="356"/>
                  </a:lnTo>
                  <a:lnTo>
                    <a:pt x="247" y="354"/>
                  </a:lnTo>
                  <a:lnTo>
                    <a:pt x="249" y="352"/>
                  </a:lnTo>
                  <a:lnTo>
                    <a:pt x="251" y="352"/>
                  </a:lnTo>
                  <a:lnTo>
                    <a:pt x="252" y="351"/>
                  </a:lnTo>
                  <a:lnTo>
                    <a:pt x="251" y="350"/>
                  </a:lnTo>
                  <a:lnTo>
                    <a:pt x="252" y="348"/>
                  </a:lnTo>
                  <a:lnTo>
                    <a:pt x="254" y="347"/>
                  </a:lnTo>
                  <a:lnTo>
                    <a:pt x="254" y="346"/>
                  </a:lnTo>
                  <a:lnTo>
                    <a:pt x="252" y="345"/>
                  </a:lnTo>
                  <a:lnTo>
                    <a:pt x="253" y="344"/>
                  </a:lnTo>
                  <a:lnTo>
                    <a:pt x="253" y="342"/>
                  </a:lnTo>
                  <a:lnTo>
                    <a:pt x="258" y="335"/>
                  </a:lnTo>
                  <a:lnTo>
                    <a:pt x="261" y="338"/>
                  </a:lnTo>
                  <a:lnTo>
                    <a:pt x="263" y="336"/>
                  </a:lnTo>
                  <a:lnTo>
                    <a:pt x="264" y="338"/>
                  </a:lnTo>
                  <a:lnTo>
                    <a:pt x="265" y="340"/>
                  </a:lnTo>
                  <a:lnTo>
                    <a:pt x="272" y="345"/>
                  </a:lnTo>
                  <a:lnTo>
                    <a:pt x="277" y="350"/>
                  </a:lnTo>
                  <a:lnTo>
                    <a:pt x="279" y="357"/>
                  </a:lnTo>
                  <a:lnTo>
                    <a:pt x="289" y="363"/>
                  </a:lnTo>
                  <a:lnTo>
                    <a:pt x="291" y="362"/>
                  </a:lnTo>
                  <a:lnTo>
                    <a:pt x="295" y="364"/>
                  </a:lnTo>
                  <a:lnTo>
                    <a:pt x="296" y="365"/>
                  </a:lnTo>
                  <a:lnTo>
                    <a:pt x="306" y="370"/>
                  </a:lnTo>
                  <a:lnTo>
                    <a:pt x="307" y="368"/>
                  </a:lnTo>
                  <a:lnTo>
                    <a:pt x="305" y="366"/>
                  </a:lnTo>
                  <a:lnTo>
                    <a:pt x="305" y="365"/>
                  </a:lnTo>
                  <a:lnTo>
                    <a:pt x="302" y="364"/>
                  </a:lnTo>
                  <a:lnTo>
                    <a:pt x="301" y="363"/>
                  </a:lnTo>
                  <a:lnTo>
                    <a:pt x="301" y="359"/>
                  </a:lnTo>
                  <a:lnTo>
                    <a:pt x="301" y="358"/>
                  </a:lnTo>
                  <a:lnTo>
                    <a:pt x="295" y="354"/>
                  </a:lnTo>
                  <a:lnTo>
                    <a:pt x="288" y="353"/>
                  </a:lnTo>
                  <a:lnTo>
                    <a:pt x="285" y="352"/>
                  </a:lnTo>
                  <a:lnTo>
                    <a:pt x="284" y="350"/>
                  </a:lnTo>
                  <a:lnTo>
                    <a:pt x="284" y="346"/>
                  </a:lnTo>
                  <a:lnTo>
                    <a:pt x="278" y="338"/>
                  </a:lnTo>
                  <a:lnTo>
                    <a:pt x="273" y="336"/>
                  </a:lnTo>
                  <a:lnTo>
                    <a:pt x="270" y="335"/>
                  </a:lnTo>
                  <a:lnTo>
                    <a:pt x="267" y="335"/>
                  </a:lnTo>
                  <a:lnTo>
                    <a:pt x="265" y="333"/>
                  </a:lnTo>
                  <a:lnTo>
                    <a:pt x="265" y="328"/>
                  </a:lnTo>
                  <a:lnTo>
                    <a:pt x="261" y="326"/>
                  </a:lnTo>
                  <a:lnTo>
                    <a:pt x="264" y="323"/>
                  </a:lnTo>
                  <a:lnTo>
                    <a:pt x="267" y="324"/>
                  </a:lnTo>
                  <a:lnTo>
                    <a:pt x="269" y="324"/>
                  </a:lnTo>
                  <a:lnTo>
                    <a:pt x="270" y="326"/>
                  </a:lnTo>
                  <a:lnTo>
                    <a:pt x="271" y="324"/>
                  </a:lnTo>
                  <a:lnTo>
                    <a:pt x="271" y="322"/>
                  </a:lnTo>
                  <a:lnTo>
                    <a:pt x="275" y="322"/>
                  </a:lnTo>
                  <a:lnTo>
                    <a:pt x="277" y="324"/>
                  </a:lnTo>
                  <a:lnTo>
                    <a:pt x="276" y="327"/>
                  </a:lnTo>
                  <a:lnTo>
                    <a:pt x="278" y="330"/>
                  </a:lnTo>
                  <a:lnTo>
                    <a:pt x="284" y="335"/>
                  </a:lnTo>
                  <a:lnTo>
                    <a:pt x="288" y="336"/>
                  </a:lnTo>
                  <a:lnTo>
                    <a:pt x="293" y="336"/>
                  </a:lnTo>
                  <a:lnTo>
                    <a:pt x="297" y="334"/>
                  </a:lnTo>
                  <a:lnTo>
                    <a:pt x="303" y="334"/>
                  </a:lnTo>
                  <a:lnTo>
                    <a:pt x="305" y="336"/>
                  </a:lnTo>
                  <a:lnTo>
                    <a:pt x="307" y="336"/>
                  </a:lnTo>
                  <a:lnTo>
                    <a:pt x="309" y="339"/>
                  </a:lnTo>
                  <a:lnTo>
                    <a:pt x="318" y="350"/>
                  </a:lnTo>
                  <a:lnTo>
                    <a:pt x="321" y="351"/>
                  </a:lnTo>
                  <a:lnTo>
                    <a:pt x="321" y="352"/>
                  </a:lnTo>
                  <a:lnTo>
                    <a:pt x="323" y="353"/>
                  </a:lnTo>
                  <a:lnTo>
                    <a:pt x="325" y="356"/>
                  </a:lnTo>
                  <a:lnTo>
                    <a:pt x="326" y="357"/>
                  </a:lnTo>
                  <a:lnTo>
                    <a:pt x="329" y="356"/>
                  </a:lnTo>
                  <a:lnTo>
                    <a:pt x="330" y="357"/>
                  </a:lnTo>
                  <a:lnTo>
                    <a:pt x="330" y="358"/>
                  </a:lnTo>
                  <a:lnTo>
                    <a:pt x="332" y="359"/>
                  </a:lnTo>
                  <a:lnTo>
                    <a:pt x="336" y="366"/>
                  </a:lnTo>
                  <a:lnTo>
                    <a:pt x="337" y="375"/>
                  </a:lnTo>
                  <a:lnTo>
                    <a:pt x="342" y="383"/>
                  </a:lnTo>
                  <a:lnTo>
                    <a:pt x="344" y="380"/>
                  </a:lnTo>
                  <a:lnTo>
                    <a:pt x="343" y="371"/>
                  </a:lnTo>
                  <a:lnTo>
                    <a:pt x="341" y="370"/>
                  </a:lnTo>
                  <a:lnTo>
                    <a:pt x="342" y="369"/>
                  </a:lnTo>
                  <a:lnTo>
                    <a:pt x="339" y="364"/>
                  </a:lnTo>
                  <a:lnTo>
                    <a:pt x="338" y="363"/>
                  </a:lnTo>
                  <a:lnTo>
                    <a:pt x="337" y="358"/>
                  </a:lnTo>
                  <a:lnTo>
                    <a:pt x="332" y="354"/>
                  </a:lnTo>
                  <a:lnTo>
                    <a:pt x="330" y="354"/>
                  </a:lnTo>
                  <a:lnTo>
                    <a:pt x="329" y="353"/>
                  </a:lnTo>
                  <a:lnTo>
                    <a:pt x="329" y="351"/>
                  </a:lnTo>
                  <a:lnTo>
                    <a:pt x="325" y="346"/>
                  </a:lnTo>
                  <a:lnTo>
                    <a:pt x="324" y="346"/>
                  </a:lnTo>
                  <a:lnTo>
                    <a:pt x="321" y="347"/>
                  </a:lnTo>
                  <a:lnTo>
                    <a:pt x="320" y="344"/>
                  </a:lnTo>
                  <a:lnTo>
                    <a:pt x="320" y="342"/>
                  </a:lnTo>
                  <a:lnTo>
                    <a:pt x="314" y="338"/>
                  </a:lnTo>
                  <a:lnTo>
                    <a:pt x="312" y="333"/>
                  </a:lnTo>
                  <a:lnTo>
                    <a:pt x="311" y="333"/>
                  </a:lnTo>
                  <a:lnTo>
                    <a:pt x="308" y="330"/>
                  </a:lnTo>
                  <a:lnTo>
                    <a:pt x="308" y="329"/>
                  </a:lnTo>
                  <a:lnTo>
                    <a:pt x="311" y="329"/>
                  </a:lnTo>
                  <a:lnTo>
                    <a:pt x="314" y="329"/>
                  </a:lnTo>
                  <a:lnTo>
                    <a:pt x="315" y="328"/>
                  </a:lnTo>
                  <a:lnTo>
                    <a:pt x="314" y="326"/>
                  </a:lnTo>
                  <a:lnTo>
                    <a:pt x="318" y="326"/>
                  </a:lnTo>
                  <a:lnTo>
                    <a:pt x="320" y="324"/>
                  </a:lnTo>
                  <a:lnTo>
                    <a:pt x="320" y="323"/>
                  </a:lnTo>
                  <a:lnTo>
                    <a:pt x="321" y="318"/>
                  </a:lnTo>
                  <a:lnTo>
                    <a:pt x="321" y="317"/>
                  </a:lnTo>
                  <a:lnTo>
                    <a:pt x="320" y="318"/>
                  </a:lnTo>
                  <a:lnTo>
                    <a:pt x="319" y="322"/>
                  </a:lnTo>
                  <a:lnTo>
                    <a:pt x="317" y="322"/>
                  </a:lnTo>
                  <a:lnTo>
                    <a:pt x="317" y="321"/>
                  </a:lnTo>
                  <a:lnTo>
                    <a:pt x="317" y="320"/>
                  </a:lnTo>
                  <a:lnTo>
                    <a:pt x="318" y="318"/>
                  </a:lnTo>
                  <a:lnTo>
                    <a:pt x="318" y="317"/>
                  </a:lnTo>
                  <a:lnTo>
                    <a:pt x="315" y="316"/>
                  </a:lnTo>
                  <a:lnTo>
                    <a:pt x="314" y="316"/>
                  </a:lnTo>
                  <a:lnTo>
                    <a:pt x="313" y="315"/>
                  </a:lnTo>
                  <a:lnTo>
                    <a:pt x="309" y="315"/>
                  </a:lnTo>
                  <a:lnTo>
                    <a:pt x="308" y="314"/>
                  </a:lnTo>
                  <a:lnTo>
                    <a:pt x="306" y="312"/>
                  </a:lnTo>
                  <a:lnTo>
                    <a:pt x="305" y="309"/>
                  </a:lnTo>
                  <a:lnTo>
                    <a:pt x="294" y="305"/>
                  </a:lnTo>
                  <a:lnTo>
                    <a:pt x="288" y="303"/>
                  </a:lnTo>
                  <a:lnTo>
                    <a:pt x="288" y="302"/>
                  </a:lnTo>
                  <a:lnTo>
                    <a:pt x="289" y="300"/>
                  </a:lnTo>
                  <a:lnTo>
                    <a:pt x="289" y="299"/>
                  </a:lnTo>
                  <a:lnTo>
                    <a:pt x="284" y="293"/>
                  </a:lnTo>
                  <a:lnTo>
                    <a:pt x="284" y="288"/>
                  </a:lnTo>
                  <a:lnTo>
                    <a:pt x="279" y="290"/>
                  </a:lnTo>
                  <a:lnTo>
                    <a:pt x="278" y="288"/>
                  </a:lnTo>
                  <a:lnTo>
                    <a:pt x="279" y="288"/>
                  </a:lnTo>
                  <a:lnTo>
                    <a:pt x="278" y="287"/>
                  </a:lnTo>
                  <a:lnTo>
                    <a:pt x="279" y="284"/>
                  </a:lnTo>
                  <a:lnTo>
                    <a:pt x="279" y="282"/>
                  </a:lnTo>
                  <a:lnTo>
                    <a:pt x="277" y="280"/>
                  </a:lnTo>
                  <a:lnTo>
                    <a:pt x="277" y="278"/>
                  </a:lnTo>
                  <a:lnTo>
                    <a:pt x="276" y="276"/>
                  </a:lnTo>
                  <a:lnTo>
                    <a:pt x="272" y="279"/>
                  </a:lnTo>
                  <a:lnTo>
                    <a:pt x="266" y="275"/>
                  </a:lnTo>
                  <a:lnTo>
                    <a:pt x="263" y="275"/>
                  </a:lnTo>
                  <a:lnTo>
                    <a:pt x="264" y="275"/>
                  </a:lnTo>
                  <a:lnTo>
                    <a:pt x="261" y="273"/>
                  </a:lnTo>
                  <a:lnTo>
                    <a:pt x="263" y="270"/>
                  </a:lnTo>
                  <a:lnTo>
                    <a:pt x="264" y="269"/>
                  </a:lnTo>
                  <a:lnTo>
                    <a:pt x="263" y="268"/>
                  </a:lnTo>
                  <a:lnTo>
                    <a:pt x="265" y="267"/>
                  </a:lnTo>
                  <a:lnTo>
                    <a:pt x="264" y="266"/>
                  </a:lnTo>
                  <a:lnTo>
                    <a:pt x="261" y="262"/>
                  </a:lnTo>
                  <a:lnTo>
                    <a:pt x="259" y="262"/>
                  </a:lnTo>
                  <a:lnTo>
                    <a:pt x="257" y="260"/>
                  </a:lnTo>
                  <a:lnTo>
                    <a:pt x="257" y="257"/>
                  </a:lnTo>
                  <a:lnTo>
                    <a:pt x="255" y="256"/>
                  </a:lnTo>
                  <a:lnTo>
                    <a:pt x="254" y="254"/>
                  </a:lnTo>
                  <a:lnTo>
                    <a:pt x="258" y="252"/>
                  </a:lnTo>
                  <a:lnTo>
                    <a:pt x="257" y="251"/>
                  </a:lnTo>
                  <a:lnTo>
                    <a:pt x="255" y="250"/>
                  </a:lnTo>
                  <a:lnTo>
                    <a:pt x="258" y="246"/>
                  </a:lnTo>
                  <a:lnTo>
                    <a:pt x="259" y="244"/>
                  </a:lnTo>
                  <a:lnTo>
                    <a:pt x="260" y="245"/>
                  </a:lnTo>
                  <a:lnTo>
                    <a:pt x="261" y="245"/>
                  </a:lnTo>
                  <a:lnTo>
                    <a:pt x="260" y="243"/>
                  </a:lnTo>
                  <a:lnTo>
                    <a:pt x="261" y="242"/>
                  </a:lnTo>
                  <a:lnTo>
                    <a:pt x="264" y="240"/>
                  </a:lnTo>
                  <a:lnTo>
                    <a:pt x="269" y="244"/>
                  </a:lnTo>
                  <a:lnTo>
                    <a:pt x="273" y="250"/>
                  </a:lnTo>
                  <a:lnTo>
                    <a:pt x="275" y="251"/>
                  </a:lnTo>
                  <a:lnTo>
                    <a:pt x="275" y="252"/>
                  </a:lnTo>
                  <a:lnTo>
                    <a:pt x="275" y="255"/>
                  </a:lnTo>
                  <a:lnTo>
                    <a:pt x="277" y="255"/>
                  </a:lnTo>
                  <a:lnTo>
                    <a:pt x="278" y="262"/>
                  </a:lnTo>
                  <a:lnTo>
                    <a:pt x="279" y="264"/>
                  </a:lnTo>
                  <a:lnTo>
                    <a:pt x="281" y="264"/>
                  </a:lnTo>
                  <a:lnTo>
                    <a:pt x="279" y="260"/>
                  </a:lnTo>
                  <a:lnTo>
                    <a:pt x="281" y="256"/>
                  </a:lnTo>
                  <a:lnTo>
                    <a:pt x="282" y="255"/>
                  </a:lnTo>
                  <a:lnTo>
                    <a:pt x="284" y="256"/>
                  </a:lnTo>
                  <a:lnTo>
                    <a:pt x="285" y="255"/>
                  </a:lnTo>
                  <a:lnTo>
                    <a:pt x="288" y="261"/>
                  </a:lnTo>
                  <a:lnTo>
                    <a:pt x="289" y="260"/>
                  </a:lnTo>
                  <a:lnTo>
                    <a:pt x="293" y="261"/>
                  </a:lnTo>
                  <a:lnTo>
                    <a:pt x="291" y="262"/>
                  </a:lnTo>
                  <a:lnTo>
                    <a:pt x="293" y="263"/>
                  </a:lnTo>
                  <a:lnTo>
                    <a:pt x="294" y="260"/>
                  </a:lnTo>
                  <a:lnTo>
                    <a:pt x="295" y="260"/>
                  </a:lnTo>
                  <a:lnTo>
                    <a:pt x="295" y="258"/>
                  </a:lnTo>
                  <a:lnTo>
                    <a:pt x="297" y="258"/>
                  </a:lnTo>
                  <a:lnTo>
                    <a:pt x="299" y="258"/>
                  </a:lnTo>
                  <a:lnTo>
                    <a:pt x="299" y="257"/>
                  </a:lnTo>
                  <a:lnTo>
                    <a:pt x="296" y="256"/>
                  </a:lnTo>
                  <a:lnTo>
                    <a:pt x="299" y="252"/>
                  </a:lnTo>
                  <a:lnTo>
                    <a:pt x="301" y="254"/>
                  </a:lnTo>
                  <a:lnTo>
                    <a:pt x="299" y="249"/>
                  </a:lnTo>
                  <a:lnTo>
                    <a:pt x="302" y="246"/>
                  </a:lnTo>
                  <a:lnTo>
                    <a:pt x="300" y="246"/>
                  </a:lnTo>
                  <a:lnTo>
                    <a:pt x="300" y="245"/>
                  </a:lnTo>
                  <a:lnTo>
                    <a:pt x="302" y="245"/>
                  </a:lnTo>
                  <a:lnTo>
                    <a:pt x="302" y="244"/>
                  </a:lnTo>
                  <a:lnTo>
                    <a:pt x="301" y="244"/>
                  </a:lnTo>
                  <a:lnTo>
                    <a:pt x="299" y="242"/>
                  </a:lnTo>
                  <a:lnTo>
                    <a:pt x="300" y="239"/>
                  </a:lnTo>
                  <a:lnTo>
                    <a:pt x="296" y="239"/>
                  </a:lnTo>
                  <a:lnTo>
                    <a:pt x="295" y="238"/>
                  </a:lnTo>
                  <a:lnTo>
                    <a:pt x="295" y="237"/>
                  </a:lnTo>
                  <a:lnTo>
                    <a:pt x="296" y="236"/>
                  </a:lnTo>
                  <a:lnTo>
                    <a:pt x="302" y="236"/>
                  </a:lnTo>
                  <a:lnTo>
                    <a:pt x="305" y="236"/>
                  </a:lnTo>
                  <a:lnTo>
                    <a:pt x="303" y="234"/>
                  </a:lnTo>
                  <a:lnTo>
                    <a:pt x="300" y="234"/>
                  </a:lnTo>
                  <a:lnTo>
                    <a:pt x="297" y="228"/>
                  </a:lnTo>
                  <a:lnTo>
                    <a:pt x="297" y="227"/>
                  </a:lnTo>
                  <a:lnTo>
                    <a:pt x="300" y="227"/>
                  </a:lnTo>
                  <a:lnTo>
                    <a:pt x="300" y="228"/>
                  </a:lnTo>
                  <a:lnTo>
                    <a:pt x="302" y="228"/>
                  </a:lnTo>
                  <a:lnTo>
                    <a:pt x="303" y="228"/>
                  </a:lnTo>
                  <a:lnTo>
                    <a:pt x="306" y="228"/>
                  </a:lnTo>
                  <a:lnTo>
                    <a:pt x="306" y="227"/>
                  </a:lnTo>
                  <a:lnTo>
                    <a:pt x="306" y="226"/>
                  </a:lnTo>
                  <a:lnTo>
                    <a:pt x="307" y="226"/>
                  </a:lnTo>
                  <a:lnTo>
                    <a:pt x="308" y="227"/>
                  </a:lnTo>
                  <a:lnTo>
                    <a:pt x="309" y="225"/>
                  </a:lnTo>
                  <a:lnTo>
                    <a:pt x="311" y="224"/>
                  </a:lnTo>
                  <a:lnTo>
                    <a:pt x="312" y="221"/>
                  </a:lnTo>
                  <a:lnTo>
                    <a:pt x="311" y="221"/>
                  </a:lnTo>
                  <a:lnTo>
                    <a:pt x="306" y="224"/>
                  </a:lnTo>
                  <a:lnTo>
                    <a:pt x="302" y="224"/>
                  </a:lnTo>
                  <a:lnTo>
                    <a:pt x="301" y="221"/>
                  </a:lnTo>
                  <a:lnTo>
                    <a:pt x="297" y="222"/>
                  </a:lnTo>
                  <a:lnTo>
                    <a:pt x="295" y="220"/>
                  </a:lnTo>
                  <a:lnTo>
                    <a:pt x="295" y="219"/>
                  </a:lnTo>
                  <a:lnTo>
                    <a:pt x="297" y="216"/>
                  </a:lnTo>
                  <a:lnTo>
                    <a:pt x="295" y="216"/>
                  </a:lnTo>
                  <a:lnTo>
                    <a:pt x="295" y="215"/>
                  </a:lnTo>
                  <a:lnTo>
                    <a:pt x="294" y="214"/>
                  </a:lnTo>
                  <a:lnTo>
                    <a:pt x="294" y="213"/>
                  </a:lnTo>
                  <a:lnTo>
                    <a:pt x="295" y="212"/>
                  </a:lnTo>
                  <a:lnTo>
                    <a:pt x="295" y="214"/>
                  </a:lnTo>
                  <a:lnTo>
                    <a:pt x="296" y="210"/>
                  </a:lnTo>
                  <a:lnTo>
                    <a:pt x="295" y="209"/>
                  </a:lnTo>
                  <a:lnTo>
                    <a:pt x="295" y="208"/>
                  </a:lnTo>
                  <a:lnTo>
                    <a:pt x="291" y="207"/>
                  </a:lnTo>
                  <a:lnTo>
                    <a:pt x="290" y="208"/>
                  </a:lnTo>
                  <a:lnTo>
                    <a:pt x="290" y="206"/>
                  </a:lnTo>
                  <a:lnTo>
                    <a:pt x="289" y="206"/>
                  </a:lnTo>
                  <a:lnTo>
                    <a:pt x="288" y="204"/>
                  </a:lnTo>
                  <a:lnTo>
                    <a:pt x="289" y="203"/>
                  </a:lnTo>
                  <a:lnTo>
                    <a:pt x="288" y="203"/>
                  </a:lnTo>
                  <a:lnTo>
                    <a:pt x="288" y="198"/>
                  </a:lnTo>
                  <a:lnTo>
                    <a:pt x="284" y="196"/>
                  </a:lnTo>
                  <a:lnTo>
                    <a:pt x="284" y="189"/>
                  </a:lnTo>
                  <a:lnTo>
                    <a:pt x="282" y="188"/>
                  </a:lnTo>
                  <a:lnTo>
                    <a:pt x="279" y="183"/>
                  </a:lnTo>
                  <a:lnTo>
                    <a:pt x="273" y="179"/>
                  </a:lnTo>
                  <a:lnTo>
                    <a:pt x="275" y="178"/>
                  </a:lnTo>
                  <a:lnTo>
                    <a:pt x="276" y="177"/>
                  </a:lnTo>
                  <a:lnTo>
                    <a:pt x="277" y="176"/>
                  </a:lnTo>
                  <a:lnTo>
                    <a:pt x="277" y="171"/>
                  </a:lnTo>
                  <a:lnTo>
                    <a:pt x="278" y="171"/>
                  </a:lnTo>
                  <a:lnTo>
                    <a:pt x="281" y="168"/>
                  </a:lnTo>
                  <a:lnTo>
                    <a:pt x="282" y="167"/>
                  </a:lnTo>
                  <a:lnTo>
                    <a:pt x="282" y="166"/>
                  </a:lnTo>
                  <a:lnTo>
                    <a:pt x="283" y="167"/>
                  </a:lnTo>
                  <a:lnTo>
                    <a:pt x="283" y="168"/>
                  </a:lnTo>
                  <a:lnTo>
                    <a:pt x="284" y="171"/>
                  </a:lnTo>
                  <a:lnTo>
                    <a:pt x="284" y="172"/>
                  </a:lnTo>
                  <a:lnTo>
                    <a:pt x="291" y="173"/>
                  </a:lnTo>
                  <a:lnTo>
                    <a:pt x="291" y="174"/>
                  </a:lnTo>
                  <a:lnTo>
                    <a:pt x="290" y="176"/>
                  </a:lnTo>
                  <a:lnTo>
                    <a:pt x="290" y="177"/>
                  </a:lnTo>
                  <a:lnTo>
                    <a:pt x="295" y="179"/>
                  </a:lnTo>
                  <a:lnTo>
                    <a:pt x="297" y="186"/>
                  </a:lnTo>
                  <a:lnTo>
                    <a:pt x="301" y="185"/>
                  </a:lnTo>
                  <a:lnTo>
                    <a:pt x="302" y="183"/>
                  </a:lnTo>
                  <a:lnTo>
                    <a:pt x="302" y="182"/>
                  </a:lnTo>
                  <a:lnTo>
                    <a:pt x="306" y="180"/>
                  </a:lnTo>
                  <a:lnTo>
                    <a:pt x="307" y="178"/>
                  </a:lnTo>
                  <a:lnTo>
                    <a:pt x="309" y="178"/>
                  </a:lnTo>
                  <a:lnTo>
                    <a:pt x="311" y="177"/>
                  </a:lnTo>
                  <a:lnTo>
                    <a:pt x="312" y="178"/>
                  </a:lnTo>
                  <a:lnTo>
                    <a:pt x="314" y="176"/>
                  </a:lnTo>
                  <a:lnTo>
                    <a:pt x="315" y="177"/>
                  </a:lnTo>
                  <a:lnTo>
                    <a:pt x="317" y="174"/>
                  </a:lnTo>
                  <a:lnTo>
                    <a:pt x="318" y="173"/>
                  </a:lnTo>
                  <a:lnTo>
                    <a:pt x="319" y="174"/>
                  </a:lnTo>
                  <a:lnTo>
                    <a:pt x="317" y="176"/>
                  </a:lnTo>
                  <a:lnTo>
                    <a:pt x="318" y="177"/>
                  </a:lnTo>
                  <a:lnTo>
                    <a:pt x="320" y="173"/>
                  </a:lnTo>
                  <a:lnTo>
                    <a:pt x="321" y="173"/>
                  </a:lnTo>
                  <a:lnTo>
                    <a:pt x="323" y="176"/>
                  </a:lnTo>
                  <a:lnTo>
                    <a:pt x="325" y="178"/>
                  </a:lnTo>
                  <a:lnTo>
                    <a:pt x="330" y="176"/>
                  </a:lnTo>
                  <a:lnTo>
                    <a:pt x="331" y="178"/>
                  </a:lnTo>
                  <a:lnTo>
                    <a:pt x="331" y="182"/>
                  </a:lnTo>
                  <a:lnTo>
                    <a:pt x="333" y="184"/>
                  </a:lnTo>
                  <a:lnTo>
                    <a:pt x="333" y="183"/>
                  </a:lnTo>
                  <a:lnTo>
                    <a:pt x="332" y="180"/>
                  </a:lnTo>
                  <a:lnTo>
                    <a:pt x="333" y="176"/>
                  </a:lnTo>
                  <a:lnTo>
                    <a:pt x="335" y="173"/>
                  </a:lnTo>
                  <a:lnTo>
                    <a:pt x="336" y="172"/>
                  </a:lnTo>
                  <a:lnTo>
                    <a:pt x="337" y="176"/>
                  </a:lnTo>
                  <a:lnTo>
                    <a:pt x="341" y="173"/>
                  </a:lnTo>
                  <a:lnTo>
                    <a:pt x="342" y="172"/>
                  </a:lnTo>
                  <a:lnTo>
                    <a:pt x="344" y="174"/>
                  </a:lnTo>
                  <a:lnTo>
                    <a:pt x="343" y="177"/>
                  </a:lnTo>
                  <a:lnTo>
                    <a:pt x="345" y="179"/>
                  </a:lnTo>
                  <a:lnTo>
                    <a:pt x="345" y="178"/>
                  </a:lnTo>
                  <a:lnTo>
                    <a:pt x="345" y="174"/>
                  </a:lnTo>
                  <a:lnTo>
                    <a:pt x="345" y="173"/>
                  </a:lnTo>
                  <a:lnTo>
                    <a:pt x="343" y="173"/>
                  </a:lnTo>
                  <a:lnTo>
                    <a:pt x="343" y="172"/>
                  </a:lnTo>
                  <a:lnTo>
                    <a:pt x="345" y="170"/>
                  </a:lnTo>
                  <a:lnTo>
                    <a:pt x="347" y="171"/>
                  </a:lnTo>
                  <a:lnTo>
                    <a:pt x="347" y="170"/>
                  </a:lnTo>
                  <a:lnTo>
                    <a:pt x="347" y="168"/>
                  </a:lnTo>
                  <a:lnTo>
                    <a:pt x="348" y="168"/>
                  </a:lnTo>
                  <a:lnTo>
                    <a:pt x="350" y="170"/>
                  </a:lnTo>
                  <a:lnTo>
                    <a:pt x="349" y="171"/>
                  </a:lnTo>
                  <a:lnTo>
                    <a:pt x="354" y="176"/>
                  </a:lnTo>
                  <a:lnTo>
                    <a:pt x="361" y="180"/>
                  </a:lnTo>
                  <a:lnTo>
                    <a:pt x="361" y="179"/>
                  </a:lnTo>
                  <a:lnTo>
                    <a:pt x="363" y="178"/>
                  </a:lnTo>
                  <a:lnTo>
                    <a:pt x="367" y="180"/>
                  </a:lnTo>
                  <a:lnTo>
                    <a:pt x="368" y="179"/>
                  </a:lnTo>
                  <a:lnTo>
                    <a:pt x="368" y="177"/>
                  </a:lnTo>
                  <a:lnTo>
                    <a:pt x="371" y="176"/>
                  </a:lnTo>
                  <a:lnTo>
                    <a:pt x="371" y="177"/>
                  </a:lnTo>
                  <a:lnTo>
                    <a:pt x="373" y="177"/>
                  </a:lnTo>
                  <a:lnTo>
                    <a:pt x="374" y="179"/>
                  </a:lnTo>
                  <a:lnTo>
                    <a:pt x="374" y="183"/>
                  </a:lnTo>
                  <a:lnTo>
                    <a:pt x="378" y="186"/>
                  </a:lnTo>
                  <a:lnTo>
                    <a:pt x="380" y="191"/>
                  </a:lnTo>
                  <a:lnTo>
                    <a:pt x="385" y="194"/>
                  </a:lnTo>
                  <a:lnTo>
                    <a:pt x="386" y="195"/>
                  </a:lnTo>
                  <a:lnTo>
                    <a:pt x="389" y="197"/>
                  </a:lnTo>
                  <a:lnTo>
                    <a:pt x="390" y="195"/>
                  </a:lnTo>
                  <a:lnTo>
                    <a:pt x="386" y="192"/>
                  </a:lnTo>
                  <a:lnTo>
                    <a:pt x="387" y="191"/>
                  </a:lnTo>
                  <a:lnTo>
                    <a:pt x="385" y="188"/>
                  </a:lnTo>
                  <a:lnTo>
                    <a:pt x="378" y="183"/>
                  </a:lnTo>
                  <a:lnTo>
                    <a:pt x="377" y="182"/>
                  </a:lnTo>
                  <a:lnTo>
                    <a:pt x="377" y="179"/>
                  </a:lnTo>
                  <a:lnTo>
                    <a:pt x="380" y="178"/>
                  </a:lnTo>
                  <a:lnTo>
                    <a:pt x="384" y="179"/>
                  </a:lnTo>
                  <a:lnTo>
                    <a:pt x="387" y="179"/>
                  </a:lnTo>
                  <a:lnTo>
                    <a:pt x="391" y="178"/>
                  </a:lnTo>
                  <a:lnTo>
                    <a:pt x="393" y="179"/>
                  </a:lnTo>
                  <a:lnTo>
                    <a:pt x="395" y="179"/>
                  </a:lnTo>
                  <a:lnTo>
                    <a:pt x="395" y="178"/>
                  </a:lnTo>
                  <a:lnTo>
                    <a:pt x="389" y="176"/>
                  </a:lnTo>
                  <a:lnTo>
                    <a:pt x="384" y="177"/>
                  </a:lnTo>
                  <a:lnTo>
                    <a:pt x="381" y="177"/>
                  </a:lnTo>
                  <a:lnTo>
                    <a:pt x="379" y="176"/>
                  </a:lnTo>
                  <a:lnTo>
                    <a:pt x="377" y="176"/>
                  </a:lnTo>
                  <a:lnTo>
                    <a:pt x="372" y="173"/>
                  </a:lnTo>
                  <a:lnTo>
                    <a:pt x="371" y="174"/>
                  </a:lnTo>
                  <a:lnTo>
                    <a:pt x="368" y="173"/>
                  </a:lnTo>
                  <a:lnTo>
                    <a:pt x="367" y="174"/>
                  </a:lnTo>
                  <a:lnTo>
                    <a:pt x="362" y="176"/>
                  </a:lnTo>
                  <a:lnTo>
                    <a:pt x="357" y="173"/>
                  </a:lnTo>
                  <a:lnTo>
                    <a:pt x="355" y="172"/>
                  </a:lnTo>
                  <a:lnTo>
                    <a:pt x="351" y="166"/>
                  </a:lnTo>
                  <a:lnTo>
                    <a:pt x="349" y="166"/>
                  </a:lnTo>
                  <a:lnTo>
                    <a:pt x="347" y="164"/>
                  </a:lnTo>
                  <a:lnTo>
                    <a:pt x="344" y="165"/>
                  </a:lnTo>
                  <a:lnTo>
                    <a:pt x="343" y="164"/>
                  </a:lnTo>
                  <a:lnTo>
                    <a:pt x="342" y="162"/>
                  </a:lnTo>
                  <a:lnTo>
                    <a:pt x="343" y="161"/>
                  </a:lnTo>
                  <a:lnTo>
                    <a:pt x="343" y="160"/>
                  </a:lnTo>
                  <a:lnTo>
                    <a:pt x="343" y="159"/>
                  </a:lnTo>
                  <a:lnTo>
                    <a:pt x="344" y="160"/>
                  </a:lnTo>
                  <a:lnTo>
                    <a:pt x="344" y="161"/>
                  </a:lnTo>
                  <a:lnTo>
                    <a:pt x="345" y="162"/>
                  </a:lnTo>
                  <a:lnTo>
                    <a:pt x="347" y="161"/>
                  </a:lnTo>
                  <a:lnTo>
                    <a:pt x="347" y="159"/>
                  </a:lnTo>
                  <a:lnTo>
                    <a:pt x="344" y="158"/>
                  </a:lnTo>
                  <a:lnTo>
                    <a:pt x="343" y="159"/>
                  </a:lnTo>
                  <a:lnTo>
                    <a:pt x="342" y="158"/>
                  </a:lnTo>
                  <a:lnTo>
                    <a:pt x="342" y="156"/>
                  </a:lnTo>
                  <a:lnTo>
                    <a:pt x="343" y="155"/>
                  </a:lnTo>
                  <a:lnTo>
                    <a:pt x="343" y="154"/>
                  </a:lnTo>
                  <a:lnTo>
                    <a:pt x="341" y="154"/>
                  </a:lnTo>
                  <a:lnTo>
                    <a:pt x="341" y="153"/>
                  </a:lnTo>
                  <a:lnTo>
                    <a:pt x="343" y="150"/>
                  </a:lnTo>
                  <a:lnTo>
                    <a:pt x="344" y="153"/>
                  </a:lnTo>
                  <a:lnTo>
                    <a:pt x="345" y="149"/>
                  </a:lnTo>
                  <a:lnTo>
                    <a:pt x="342" y="148"/>
                  </a:lnTo>
                  <a:lnTo>
                    <a:pt x="342" y="146"/>
                  </a:lnTo>
                  <a:lnTo>
                    <a:pt x="345" y="143"/>
                  </a:lnTo>
                  <a:lnTo>
                    <a:pt x="344" y="143"/>
                  </a:lnTo>
                  <a:lnTo>
                    <a:pt x="344" y="141"/>
                  </a:lnTo>
                  <a:lnTo>
                    <a:pt x="341" y="142"/>
                  </a:lnTo>
                  <a:lnTo>
                    <a:pt x="341" y="143"/>
                  </a:lnTo>
                  <a:lnTo>
                    <a:pt x="338" y="144"/>
                  </a:lnTo>
                  <a:lnTo>
                    <a:pt x="336" y="142"/>
                  </a:lnTo>
                  <a:lnTo>
                    <a:pt x="337" y="138"/>
                  </a:lnTo>
                  <a:lnTo>
                    <a:pt x="339" y="136"/>
                  </a:lnTo>
                  <a:lnTo>
                    <a:pt x="338" y="136"/>
                  </a:lnTo>
                  <a:lnTo>
                    <a:pt x="336" y="135"/>
                  </a:lnTo>
                  <a:lnTo>
                    <a:pt x="335" y="134"/>
                  </a:lnTo>
                  <a:lnTo>
                    <a:pt x="337" y="132"/>
                  </a:lnTo>
                  <a:lnTo>
                    <a:pt x="335" y="130"/>
                  </a:lnTo>
                  <a:lnTo>
                    <a:pt x="335" y="129"/>
                  </a:lnTo>
                  <a:lnTo>
                    <a:pt x="333" y="128"/>
                  </a:lnTo>
                  <a:lnTo>
                    <a:pt x="336" y="128"/>
                  </a:lnTo>
                  <a:lnTo>
                    <a:pt x="339" y="129"/>
                  </a:lnTo>
                  <a:lnTo>
                    <a:pt x="341" y="128"/>
                  </a:lnTo>
                  <a:lnTo>
                    <a:pt x="338" y="125"/>
                  </a:lnTo>
                  <a:lnTo>
                    <a:pt x="336" y="124"/>
                  </a:lnTo>
                  <a:lnTo>
                    <a:pt x="338" y="122"/>
                  </a:lnTo>
                  <a:lnTo>
                    <a:pt x="338" y="119"/>
                  </a:lnTo>
                  <a:lnTo>
                    <a:pt x="341" y="117"/>
                  </a:lnTo>
                  <a:lnTo>
                    <a:pt x="342" y="114"/>
                  </a:lnTo>
                  <a:lnTo>
                    <a:pt x="344" y="113"/>
                  </a:lnTo>
                  <a:lnTo>
                    <a:pt x="344" y="112"/>
                  </a:lnTo>
                  <a:lnTo>
                    <a:pt x="343" y="111"/>
                  </a:lnTo>
                  <a:lnTo>
                    <a:pt x="344" y="108"/>
                  </a:lnTo>
                  <a:lnTo>
                    <a:pt x="343" y="107"/>
                  </a:lnTo>
                  <a:lnTo>
                    <a:pt x="343" y="105"/>
                  </a:lnTo>
                  <a:lnTo>
                    <a:pt x="345" y="104"/>
                  </a:lnTo>
                  <a:lnTo>
                    <a:pt x="345" y="101"/>
                  </a:lnTo>
                  <a:lnTo>
                    <a:pt x="348" y="101"/>
                  </a:lnTo>
                  <a:lnTo>
                    <a:pt x="351" y="106"/>
                  </a:lnTo>
                  <a:lnTo>
                    <a:pt x="353" y="108"/>
                  </a:lnTo>
                  <a:lnTo>
                    <a:pt x="355" y="108"/>
                  </a:lnTo>
                  <a:lnTo>
                    <a:pt x="359" y="110"/>
                  </a:lnTo>
                  <a:lnTo>
                    <a:pt x="359" y="112"/>
                  </a:lnTo>
                  <a:lnTo>
                    <a:pt x="360" y="111"/>
                  </a:lnTo>
                  <a:lnTo>
                    <a:pt x="362" y="113"/>
                  </a:lnTo>
                  <a:lnTo>
                    <a:pt x="363" y="112"/>
                  </a:lnTo>
                  <a:lnTo>
                    <a:pt x="365" y="114"/>
                  </a:lnTo>
                  <a:lnTo>
                    <a:pt x="363" y="116"/>
                  </a:lnTo>
                  <a:lnTo>
                    <a:pt x="365" y="117"/>
                  </a:lnTo>
                  <a:lnTo>
                    <a:pt x="365" y="116"/>
                  </a:lnTo>
                  <a:lnTo>
                    <a:pt x="366" y="117"/>
                  </a:lnTo>
                  <a:lnTo>
                    <a:pt x="368" y="117"/>
                  </a:lnTo>
                  <a:lnTo>
                    <a:pt x="371" y="117"/>
                  </a:lnTo>
                  <a:lnTo>
                    <a:pt x="371" y="118"/>
                  </a:lnTo>
                  <a:lnTo>
                    <a:pt x="368" y="119"/>
                  </a:lnTo>
                  <a:lnTo>
                    <a:pt x="368" y="120"/>
                  </a:lnTo>
                  <a:lnTo>
                    <a:pt x="369" y="120"/>
                  </a:lnTo>
                  <a:lnTo>
                    <a:pt x="371" y="120"/>
                  </a:lnTo>
                  <a:lnTo>
                    <a:pt x="371" y="119"/>
                  </a:lnTo>
                  <a:lnTo>
                    <a:pt x="373" y="119"/>
                  </a:lnTo>
                  <a:lnTo>
                    <a:pt x="374" y="119"/>
                  </a:lnTo>
                  <a:lnTo>
                    <a:pt x="369" y="116"/>
                  </a:lnTo>
                  <a:lnTo>
                    <a:pt x="369" y="113"/>
                  </a:lnTo>
                  <a:lnTo>
                    <a:pt x="372" y="112"/>
                  </a:lnTo>
                  <a:lnTo>
                    <a:pt x="371" y="112"/>
                  </a:lnTo>
                  <a:lnTo>
                    <a:pt x="365" y="108"/>
                  </a:lnTo>
                  <a:lnTo>
                    <a:pt x="366" y="107"/>
                  </a:lnTo>
                  <a:lnTo>
                    <a:pt x="366" y="106"/>
                  </a:lnTo>
                  <a:lnTo>
                    <a:pt x="363" y="107"/>
                  </a:lnTo>
                  <a:lnTo>
                    <a:pt x="363" y="106"/>
                  </a:lnTo>
                  <a:lnTo>
                    <a:pt x="366" y="104"/>
                  </a:lnTo>
                  <a:lnTo>
                    <a:pt x="368" y="102"/>
                  </a:lnTo>
                  <a:lnTo>
                    <a:pt x="372" y="105"/>
                  </a:lnTo>
                  <a:lnTo>
                    <a:pt x="372" y="104"/>
                  </a:lnTo>
                  <a:lnTo>
                    <a:pt x="369" y="102"/>
                  </a:lnTo>
                  <a:lnTo>
                    <a:pt x="369" y="101"/>
                  </a:lnTo>
                  <a:lnTo>
                    <a:pt x="366" y="101"/>
                  </a:lnTo>
                  <a:lnTo>
                    <a:pt x="365" y="101"/>
                  </a:lnTo>
                  <a:lnTo>
                    <a:pt x="363" y="104"/>
                  </a:lnTo>
                  <a:lnTo>
                    <a:pt x="361" y="105"/>
                  </a:lnTo>
                  <a:lnTo>
                    <a:pt x="357" y="104"/>
                  </a:lnTo>
                  <a:lnTo>
                    <a:pt x="354" y="102"/>
                  </a:lnTo>
                  <a:lnTo>
                    <a:pt x="354" y="100"/>
                  </a:lnTo>
                  <a:lnTo>
                    <a:pt x="356" y="99"/>
                  </a:lnTo>
                  <a:lnTo>
                    <a:pt x="360" y="100"/>
                  </a:lnTo>
                  <a:lnTo>
                    <a:pt x="362" y="100"/>
                  </a:lnTo>
                  <a:lnTo>
                    <a:pt x="359" y="96"/>
                  </a:lnTo>
                  <a:lnTo>
                    <a:pt x="354" y="95"/>
                  </a:lnTo>
                  <a:lnTo>
                    <a:pt x="353" y="94"/>
                  </a:lnTo>
                  <a:lnTo>
                    <a:pt x="355" y="93"/>
                  </a:lnTo>
                  <a:lnTo>
                    <a:pt x="356" y="90"/>
                  </a:lnTo>
                  <a:lnTo>
                    <a:pt x="357" y="89"/>
                  </a:lnTo>
                  <a:lnTo>
                    <a:pt x="360" y="90"/>
                  </a:lnTo>
                  <a:lnTo>
                    <a:pt x="361" y="89"/>
                  </a:lnTo>
                  <a:lnTo>
                    <a:pt x="359" y="88"/>
                  </a:lnTo>
                  <a:lnTo>
                    <a:pt x="362" y="86"/>
                  </a:lnTo>
                  <a:lnTo>
                    <a:pt x="366" y="86"/>
                  </a:lnTo>
                  <a:lnTo>
                    <a:pt x="363" y="84"/>
                  </a:lnTo>
                  <a:lnTo>
                    <a:pt x="363" y="83"/>
                  </a:lnTo>
                  <a:lnTo>
                    <a:pt x="366" y="83"/>
                  </a:lnTo>
                  <a:lnTo>
                    <a:pt x="368" y="86"/>
                  </a:lnTo>
                  <a:lnTo>
                    <a:pt x="371" y="84"/>
                  </a:lnTo>
                  <a:lnTo>
                    <a:pt x="375" y="86"/>
                  </a:lnTo>
                  <a:lnTo>
                    <a:pt x="381" y="95"/>
                  </a:lnTo>
                  <a:lnTo>
                    <a:pt x="381" y="98"/>
                  </a:lnTo>
                  <a:lnTo>
                    <a:pt x="383" y="99"/>
                  </a:lnTo>
                  <a:lnTo>
                    <a:pt x="384" y="96"/>
                  </a:lnTo>
                  <a:lnTo>
                    <a:pt x="384" y="95"/>
                  </a:lnTo>
                  <a:lnTo>
                    <a:pt x="381" y="92"/>
                  </a:lnTo>
                  <a:lnTo>
                    <a:pt x="384" y="90"/>
                  </a:lnTo>
                  <a:lnTo>
                    <a:pt x="378" y="88"/>
                  </a:lnTo>
                  <a:lnTo>
                    <a:pt x="378" y="86"/>
                  </a:lnTo>
                  <a:lnTo>
                    <a:pt x="379" y="86"/>
                  </a:lnTo>
                  <a:lnTo>
                    <a:pt x="379" y="84"/>
                  </a:lnTo>
                  <a:lnTo>
                    <a:pt x="373" y="83"/>
                  </a:lnTo>
                  <a:lnTo>
                    <a:pt x="371" y="82"/>
                  </a:lnTo>
                  <a:lnTo>
                    <a:pt x="369" y="82"/>
                  </a:lnTo>
                  <a:lnTo>
                    <a:pt x="363" y="81"/>
                  </a:lnTo>
                  <a:lnTo>
                    <a:pt x="367" y="80"/>
                  </a:lnTo>
                  <a:lnTo>
                    <a:pt x="368" y="80"/>
                  </a:lnTo>
                  <a:lnTo>
                    <a:pt x="369" y="78"/>
                  </a:lnTo>
                  <a:lnTo>
                    <a:pt x="366" y="77"/>
                  </a:lnTo>
                  <a:lnTo>
                    <a:pt x="362" y="74"/>
                  </a:lnTo>
                  <a:lnTo>
                    <a:pt x="362" y="71"/>
                  </a:lnTo>
                  <a:lnTo>
                    <a:pt x="357" y="70"/>
                  </a:lnTo>
                  <a:lnTo>
                    <a:pt x="357" y="69"/>
                  </a:lnTo>
                  <a:lnTo>
                    <a:pt x="355" y="70"/>
                  </a:lnTo>
                  <a:lnTo>
                    <a:pt x="354" y="69"/>
                  </a:lnTo>
                  <a:lnTo>
                    <a:pt x="355" y="68"/>
                  </a:lnTo>
                  <a:lnTo>
                    <a:pt x="354" y="66"/>
                  </a:lnTo>
                  <a:lnTo>
                    <a:pt x="354" y="65"/>
                  </a:lnTo>
                  <a:lnTo>
                    <a:pt x="353" y="64"/>
                  </a:lnTo>
                  <a:lnTo>
                    <a:pt x="354" y="62"/>
                  </a:lnTo>
                  <a:lnTo>
                    <a:pt x="357" y="50"/>
                  </a:lnTo>
                  <a:lnTo>
                    <a:pt x="359" y="50"/>
                  </a:lnTo>
                  <a:lnTo>
                    <a:pt x="360" y="47"/>
                  </a:lnTo>
                  <a:lnTo>
                    <a:pt x="362" y="45"/>
                  </a:lnTo>
                  <a:lnTo>
                    <a:pt x="363" y="42"/>
                  </a:lnTo>
                  <a:lnTo>
                    <a:pt x="365" y="42"/>
                  </a:lnTo>
                  <a:lnTo>
                    <a:pt x="367" y="44"/>
                  </a:lnTo>
                  <a:lnTo>
                    <a:pt x="373" y="40"/>
                  </a:lnTo>
                  <a:lnTo>
                    <a:pt x="377" y="35"/>
                  </a:lnTo>
                  <a:lnTo>
                    <a:pt x="377" y="34"/>
                  </a:lnTo>
                  <a:lnTo>
                    <a:pt x="379" y="32"/>
                  </a:lnTo>
                  <a:lnTo>
                    <a:pt x="379" y="28"/>
                  </a:lnTo>
                  <a:lnTo>
                    <a:pt x="383" y="26"/>
                  </a:lnTo>
                  <a:lnTo>
                    <a:pt x="383" y="23"/>
                  </a:lnTo>
                  <a:lnTo>
                    <a:pt x="383" y="20"/>
                  </a:lnTo>
                  <a:lnTo>
                    <a:pt x="385" y="18"/>
                  </a:lnTo>
                  <a:lnTo>
                    <a:pt x="385" y="15"/>
                  </a:lnTo>
                  <a:lnTo>
                    <a:pt x="384" y="12"/>
                  </a:lnTo>
                  <a:lnTo>
                    <a:pt x="385" y="11"/>
                  </a:lnTo>
                  <a:lnTo>
                    <a:pt x="384" y="6"/>
                  </a:lnTo>
                  <a:lnTo>
                    <a:pt x="386" y="4"/>
                  </a:lnTo>
                  <a:lnTo>
                    <a:pt x="386" y="2"/>
                  </a:lnTo>
                  <a:lnTo>
                    <a:pt x="390" y="0"/>
                  </a:lnTo>
                  <a:lnTo>
                    <a:pt x="390" y="3"/>
                  </a:lnTo>
                  <a:lnTo>
                    <a:pt x="395" y="8"/>
                  </a:lnTo>
                  <a:lnTo>
                    <a:pt x="398" y="9"/>
                  </a:lnTo>
                  <a:lnTo>
                    <a:pt x="398" y="10"/>
                  </a:lnTo>
                  <a:lnTo>
                    <a:pt x="399" y="10"/>
                  </a:lnTo>
                  <a:lnTo>
                    <a:pt x="401" y="11"/>
                  </a:lnTo>
                  <a:lnTo>
                    <a:pt x="402" y="11"/>
                  </a:lnTo>
                  <a:lnTo>
                    <a:pt x="402" y="9"/>
                  </a:lnTo>
                  <a:lnTo>
                    <a:pt x="404" y="8"/>
                  </a:lnTo>
                  <a:lnTo>
                    <a:pt x="409" y="10"/>
                  </a:lnTo>
                  <a:lnTo>
                    <a:pt x="410" y="9"/>
                  </a:lnTo>
                  <a:lnTo>
                    <a:pt x="414" y="11"/>
                  </a:lnTo>
                  <a:lnTo>
                    <a:pt x="415" y="11"/>
                  </a:lnTo>
                  <a:lnTo>
                    <a:pt x="416" y="9"/>
                  </a:lnTo>
                  <a:lnTo>
                    <a:pt x="419" y="12"/>
                  </a:lnTo>
                  <a:lnTo>
                    <a:pt x="421" y="14"/>
                  </a:lnTo>
                  <a:lnTo>
                    <a:pt x="425" y="17"/>
                  </a:lnTo>
                  <a:lnTo>
                    <a:pt x="426" y="17"/>
                  </a:lnTo>
                  <a:lnTo>
                    <a:pt x="429" y="18"/>
                  </a:lnTo>
                  <a:lnTo>
                    <a:pt x="429" y="21"/>
                  </a:lnTo>
                  <a:lnTo>
                    <a:pt x="432" y="23"/>
                  </a:lnTo>
                  <a:lnTo>
                    <a:pt x="431" y="26"/>
                  </a:lnTo>
                  <a:lnTo>
                    <a:pt x="431" y="28"/>
                  </a:lnTo>
                  <a:lnTo>
                    <a:pt x="429" y="30"/>
                  </a:lnTo>
                  <a:lnTo>
                    <a:pt x="431" y="32"/>
                  </a:lnTo>
                  <a:lnTo>
                    <a:pt x="431" y="36"/>
                  </a:lnTo>
                  <a:lnTo>
                    <a:pt x="431" y="39"/>
                  </a:lnTo>
                  <a:lnTo>
                    <a:pt x="435" y="42"/>
                  </a:lnTo>
                  <a:lnTo>
                    <a:pt x="435" y="46"/>
                  </a:lnTo>
                  <a:lnTo>
                    <a:pt x="432" y="48"/>
                  </a:lnTo>
                  <a:lnTo>
                    <a:pt x="428" y="52"/>
                  </a:lnTo>
                  <a:lnTo>
                    <a:pt x="426" y="53"/>
                  </a:lnTo>
                  <a:lnTo>
                    <a:pt x="427" y="53"/>
                  </a:lnTo>
                  <a:lnTo>
                    <a:pt x="431" y="52"/>
                  </a:lnTo>
                  <a:lnTo>
                    <a:pt x="431" y="5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941" name="Freeform 1100"/>
            <p:cNvSpPr>
              <a:spLocks noChangeAspect="1"/>
            </p:cNvSpPr>
            <p:nvPr/>
          </p:nvSpPr>
          <p:spPr bwMode="auto">
            <a:xfrm>
              <a:off x="2535" y="1432"/>
              <a:ext cx="109" cy="192"/>
            </a:xfrm>
            <a:custGeom>
              <a:avLst/>
              <a:gdLst>
                <a:gd name="T0" fmla="*/ 1 w 218"/>
                <a:gd name="T1" fmla="*/ 1 h 383"/>
                <a:gd name="T2" fmla="*/ 1 w 218"/>
                <a:gd name="T3" fmla="*/ 1 h 383"/>
                <a:gd name="T4" fmla="*/ 1 w 218"/>
                <a:gd name="T5" fmla="*/ 1 h 383"/>
                <a:gd name="T6" fmla="*/ 1 w 218"/>
                <a:gd name="T7" fmla="*/ 1 h 383"/>
                <a:gd name="T8" fmla="*/ 1 w 218"/>
                <a:gd name="T9" fmla="*/ 1 h 383"/>
                <a:gd name="T10" fmla="*/ 1 w 218"/>
                <a:gd name="T11" fmla="*/ 1 h 383"/>
                <a:gd name="T12" fmla="*/ 1 w 218"/>
                <a:gd name="T13" fmla="*/ 1 h 383"/>
                <a:gd name="T14" fmla="*/ 1 w 218"/>
                <a:gd name="T15" fmla="*/ 1 h 383"/>
                <a:gd name="T16" fmla="*/ 1 w 218"/>
                <a:gd name="T17" fmla="*/ 1 h 383"/>
                <a:gd name="T18" fmla="*/ 1 w 218"/>
                <a:gd name="T19" fmla="*/ 1 h 383"/>
                <a:gd name="T20" fmla="*/ 1 w 218"/>
                <a:gd name="T21" fmla="*/ 1 h 383"/>
                <a:gd name="T22" fmla="*/ 1 w 218"/>
                <a:gd name="T23" fmla="*/ 1 h 383"/>
                <a:gd name="T24" fmla="*/ 1 w 218"/>
                <a:gd name="T25" fmla="*/ 1 h 383"/>
                <a:gd name="T26" fmla="*/ 1 w 218"/>
                <a:gd name="T27" fmla="*/ 1 h 383"/>
                <a:gd name="T28" fmla="*/ 1 w 218"/>
                <a:gd name="T29" fmla="*/ 1 h 383"/>
                <a:gd name="T30" fmla="*/ 1 w 218"/>
                <a:gd name="T31" fmla="*/ 1 h 383"/>
                <a:gd name="T32" fmla="*/ 1 w 218"/>
                <a:gd name="T33" fmla="*/ 1 h 383"/>
                <a:gd name="T34" fmla="*/ 1 w 218"/>
                <a:gd name="T35" fmla="*/ 1 h 383"/>
                <a:gd name="T36" fmla="*/ 1 w 218"/>
                <a:gd name="T37" fmla="*/ 1 h 383"/>
                <a:gd name="T38" fmla="*/ 1 w 218"/>
                <a:gd name="T39" fmla="*/ 1 h 383"/>
                <a:gd name="T40" fmla="*/ 1 w 218"/>
                <a:gd name="T41" fmla="*/ 1 h 383"/>
                <a:gd name="T42" fmla="*/ 1 w 218"/>
                <a:gd name="T43" fmla="*/ 1 h 383"/>
                <a:gd name="T44" fmla="*/ 1 w 218"/>
                <a:gd name="T45" fmla="*/ 1 h 383"/>
                <a:gd name="T46" fmla="*/ 1 w 218"/>
                <a:gd name="T47" fmla="*/ 1 h 383"/>
                <a:gd name="T48" fmla="*/ 1 w 218"/>
                <a:gd name="T49" fmla="*/ 1 h 383"/>
                <a:gd name="T50" fmla="*/ 1 w 218"/>
                <a:gd name="T51" fmla="*/ 1 h 383"/>
                <a:gd name="T52" fmla="*/ 1 w 218"/>
                <a:gd name="T53" fmla="*/ 1 h 383"/>
                <a:gd name="T54" fmla="*/ 1 w 218"/>
                <a:gd name="T55" fmla="*/ 1 h 383"/>
                <a:gd name="T56" fmla="*/ 1 w 218"/>
                <a:gd name="T57" fmla="*/ 1 h 383"/>
                <a:gd name="T58" fmla="*/ 1 w 218"/>
                <a:gd name="T59" fmla="*/ 1 h 383"/>
                <a:gd name="T60" fmla="*/ 1 w 218"/>
                <a:gd name="T61" fmla="*/ 1 h 383"/>
                <a:gd name="T62" fmla="*/ 1 w 218"/>
                <a:gd name="T63" fmla="*/ 1 h 383"/>
                <a:gd name="T64" fmla="*/ 1 w 218"/>
                <a:gd name="T65" fmla="*/ 1 h 383"/>
                <a:gd name="T66" fmla="*/ 1 w 218"/>
                <a:gd name="T67" fmla="*/ 1 h 383"/>
                <a:gd name="T68" fmla="*/ 1 w 218"/>
                <a:gd name="T69" fmla="*/ 1 h 383"/>
                <a:gd name="T70" fmla="*/ 1 w 218"/>
                <a:gd name="T71" fmla="*/ 1 h 383"/>
                <a:gd name="T72" fmla="*/ 1 w 218"/>
                <a:gd name="T73" fmla="*/ 1 h 383"/>
                <a:gd name="T74" fmla="*/ 1 w 218"/>
                <a:gd name="T75" fmla="*/ 1 h 383"/>
                <a:gd name="T76" fmla="*/ 1 w 218"/>
                <a:gd name="T77" fmla="*/ 1 h 383"/>
                <a:gd name="T78" fmla="*/ 1 w 218"/>
                <a:gd name="T79" fmla="*/ 1 h 383"/>
                <a:gd name="T80" fmla="*/ 1 w 218"/>
                <a:gd name="T81" fmla="*/ 1 h 383"/>
                <a:gd name="T82" fmla="*/ 1 w 218"/>
                <a:gd name="T83" fmla="*/ 1 h 383"/>
                <a:gd name="T84" fmla="*/ 1 w 218"/>
                <a:gd name="T85" fmla="*/ 1 h 383"/>
                <a:gd name="T86" fmla="*/ 1 w 218"/>
                <a:gd name="T87" fmla="*/ 1 h 383"/>
                <a:gd name="T88" fmla="*/ 1 w 218"/>
                <a:gd name="T89" fmla="*/ 1 h 383"/>
                <a:gd name="T90" fmla="*/ 1 w 218"/>
                <a:gd name="T91" fmla="*/ 1 h 383"/>
                <a:gd name="T92" fmla="*/ 1 w 218"/>
                <a:gd name="T93" fmla="*/ 1 h 383"/>
                <a:gd name="T94" fmla="*/ 1 w 218"/>
                <a:gd name="T95" fmla="*/ 1 h 383"/>
                <a:gd name="T96" fmla="*/ 1 w 218"/>
                <a:gd name="T97" fmla="*/ 1 h 383"/>
                <a:gd name="T98" fmla="*/ 1 w 218"/>
                <a:gd name="T99" fmla="*/ 1 h 383"/>
                <a:gd name="T100" fmla="*/ 1 w 218"/>
                <a:gd name="T101" fmla="*/ 1 h 383"/>
                <a:gd name="T102" fmla="*/ 1 w 218"/>
                <a:gd name="T103" fmla="*/ 1 h 383"/>
                <a:gd name="T104" fmla="*/ 1 w 218"/>
                <a:gd name="T105" fmla="*/ 1 h 383"/>
                <a:gd name="T106" fmla="*/ 1 w 218"/>
                <a:gd name="T107" fmla="*/ 1 h 383"/>
                <a:gd name="T108" fmla="*/ 1 w 218"/>
                <a:gd name="T109" fmla="*/ 1 h 383"/>
                <a:gd name="T110" fmla="*/ 1 w 218"/>
                <a:gd name="T111" fmla="*/ 1 h 383"/>
                <a:gd name="T112" fmla="*/ 1 w 218"/>
                <a:gd name="T113" fmla="*/ 1 h 383"/>
                <a:gd name="T114" fmla="*/ 1 w 218"/>
                <a:gd name="T115" fmla="*/ 1 h 383"/>
                <a:gd name="T116" fmla="*/ 1 w 218"/>
                <a:gd name="T117" fmla="*/ 1 h 3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8" h="383">
                  <a:moveTo>
                    <a:pt x="0" y="328"/>
                  </a:moveTo>
                  <a:lnTo>
                    <a:pt x="1" y="329"/>
                  </a:lnTo>
                  <a:lnTo>
                    <a:pt x="1" y="330"/>
                  </a:lnTo>
                  <a:lnTo>
                    <a:pt x="2" y="330"/>
                  </a:lnTo>
                  <a:lnTo>
                    <a:pt x="4" y="328"/>
                  </a:lnTo>
                  <a:lnTo>
                    <a:pt x="5" y="328"/>
                  </a:lnTo>
                  <a:lnTo>
                    <a:pt x="6" y="329"/>
                  </a:lnTo>
                  <a:lnTo>
                    <a:pt x="7" y="332"/>
                  </a:lnTo>
                  <a:lnTo>
                    <a:pt x="6" y="334"/>
                  </a:lnTo>
                  <a:lnTo>
                    <a:pt x="5" y="335"/>
                  </a:lnTo>
                  <a:lnTo>
                    <a:pt x="7" y="335"/>
                  </a:lnTo>
                  <a:lnTo>
                    <a:pt x="7" y="338"/>
                  </a:lnTo>
                  <a:lnTo>
                    <a:pt x="6" y="340"/>
                  </a:lnTo>
                  <a:lnTo>
                    <a:pt x="7" y="345"/>
                  </a:lnTo>
                  <a:lnTo>
                    <a:pt x="10" y="348"/>
                  </a:lnTo>
                  <a:lnTo>
                    <a:pt x="8" y="351"/>
                  </a:lnTo>
                  <a:lnTo>
                    <a:pt x="10" y="352"/>
                  </a:lnTo>
                  <a:lnTo>
                    <a:pt x="14" y="353"/>
                  </a:lnTo>
                  <a:lnTo>
                    <a:pt x="17" y="356"/>
                  </a:lnTo>
                  <a:lnTo>
                    <a:pt x="22" y="356"/>
                  </a:lnTo>
                  <a:lnTo>
                    <a:pt x="22" y="358"/>
                  </a:lnTo>
                  <a:lnTo>
                    <a:pt x="25" y="358"/>
                  </a:lnTo>
                  <a:lnTo>
                    <a:pt x="26" y="358"/>
                  </a:lnTo>
                  <a:lnTo>
                    <a:pt x="26" y="360"/>
                  </a:lnTo>
                  <a:lnTo>
                    <a:pt x="29" y="360"/>
                  </a:lnTo>
                  <a:lnTo>
                    <a:pt x="30" y="362"/>
                  </a:lnTo>
                  <a:lnTo>
                    <a:pt x="30" y="360"/>
                  </a:lnTo>
                  <a:lnTo>
                    <a:pt x="31" y="357"/>
                  </a:lnTo>
                  <a:lnTo>
                    <a:pt x="30" y="356"/>
                  </a:lnTo>
                  <a:lnTo>
                    <a:pt x="30" y="354"/>
                  </a:lnTo>
                  <a:lnTo>
                    <a:pt x="32" y="352"/>
                  </a:lnTo>
                  <a:lnTo>
                    <a:pt x="34" y="352"/>
                  </a:lnTo>
                  <a:lnTo>
                    <a:pt x="35" y="351"/>
                  </a:lnTo>
                  <a:lnTo>
                    <a:pt x="34" y="350"/>
                  </a:lnTo>
                  <a:lnTo>
                    <a:pt x="35" y="348"/>
                  </a:lnTo>
                  <a:lnTo>
                    <a:pt x="37" y="347"/>
                  </a:lnTo>
                  <a:lnTo>
                    <a:pt x="37" y="346"/>
                  </a:lnTo>
                  <a:lnTo>
                    <a:pt x="35" y="345"/>
                  </a:lnTo>
                  <a:lnTo>
                    <a:pt x="36" y="344"/>
                  </a:lnTo>
                  <a:lnTo>
                    <a:pt x="36" y="342"/>
                  </a:lnTo>
                  <a:lnTo>
                    <a:pt x="41" y="335"/>
                  </a:lnTo>
                  <a:lnTo>
                    <a:pt x="44" y="338"/>
                  </a:lnTo>
                  <a:lnTo>
                    <a:pt x="46" y="336"/>
                  </a:lnTo>
                  <a:lnTo>
                    <a:pt x="47" y="338"/>
                  </a:lnTo>
                  <a:lnTo>
                    <a:pt x="48" y="340"/>
                  </a:lnTo>
                  <a:lnTo>
                    <a:pt x="55" y="345"/>
                  </a:lnTo>
                  <a:lnTo>
                    <a:pt x="60" y="350"/>
                  </a:lnTo>
                  <a:lnTo>
                    <a:pt x="62" y="357"/>
                  </a:lnTo>
                  <a:lnTo>
                    <a:pt x="72" y="363"/>
                  </a:lnTo>
                  <a:lnTo>
                    <a:pt x="74" y="362"/>
                  </a:lnTo>
                  <a:lnTo>
                    <a:pt x="78" y="364"/>
                  </a:lnTo>
                  <a:lnTo>
                    <a:pt x="79" y="365"/>
                  </a:lnTo>
                  <a:lnTo>
                    <a:pt x="89" y="370"/>
                  </a:lnTo>
                  <a:lnTo>
                    <a:pt x="90" y="368"/>
                  </a:lnTo>
                  <a:lnTo>
                    <a:pt x="88" y="366"/>
                  </a:lnTo>
                  <a:lnTo>
                    <a:pt x="88" y="365"/>
                  </a:lnTo>
                  <a:lnTo>
                    <a:pt x="85" y="364"/>
                  </a:lnTo>
                  <a:lnTo>
                    <a:pt x="84" y="363"/>
                  </a:lnTo>
                  <a:lnTo>
                    <a:pt x="84" y="359"/>
                  </a:lnTo>
                  <a:lnTo>
                    <a:pt x="84" y="358"/>
                  </a:lnTo>
                  <a:lnTo>
                    <a:pt x="78" y="354"/>
                  </a:lnTo>
                  <a:lnTo>
                    <a:pt x="71" y="353"/>
                  </a:lnTo>
                  <a:lnTo>
                    <a:pt x="68" y="352"/>
                  </a:lnTo>
                  <a:lnTo>
                    <a:pt x="67" y="350"/>
                  </a:lnTo>
                  <a:lnTo>
                    <a:pt x="67" y="346"/>
                  </a:lnTo>
                  <a:lnTo>
                    <a:pt x="61" y="338"/>
                  </a:lnTo>
                  <a:lnTo>
                    <a:pt x="56" y="336"/>
                  </a:lnTo>
                  <a:lnTo>
                    <a:pt x="53" y="335"/>
                  </a:lnTo>
                  <a:lnTo>
                    <a:pt x="50" y="335"/>
                  </a:lnTo>
                  <a:lnTo>
                    <a:pt x="48" y="333"/>
                  </a:lnTo>
                  <a:lnTo>
                    <a:pt x="48" y="328"/>
                  </a:lnTo>
                  <a:lnTo>
                    <a:pt x="44" y="326"/>
                  </a:lnTo>
                  <a:lnTo>
                    <a:pt x="47" y="323"/>
                  </a:lnTo>
                  <a:lnTo>
                    <a:pt x="50" y="324"/>
                  </a:lnTo>
                  <a:lnTo>
                    <a:pt x="52" y="324"/>
                  </a:lnTo>
                  <a:lnTo>
                    <a:pt x="53" y="326"/>
                  </a:lnTo>
                  <a:lnTo>
                    <a:pt x="54" y="324"/>
                  </a:lnTo>
                  <a:lnTo>
                    <a:pt x="54" y="322"/>
                  </a:lnTo>
                  <a:lnTo>
                    <a:pt x="58" y="322"/>
                  </a:lnTo>
                  <a:lnTo>
                    <a:pt x="60" y="324"/>
                  </a:lnTo>
                  <a:lnTo>
                    <a:pt x="59" y="327"/>
                  </a:lnTo>
                  <a:lnTo>
                    <a:pt x="61" y="330"/>
                  </a:lnTo>
                  <a:lnTo>
                    <a:pt x="67" y="335"/>
                  </a:lnTo>
                  <a:lnTo>
                    <a:pt x="71" y="336"/>
                  </a:lnTo>
                  <a:lnTo>
                    <a:pt x="76" y="336"/>
                  </a:lnTo>
                  <a:lnTo>
                    <a:pt x="80" y="334"/>
                  </a:lnTo>
                  <a:lnTo>
                    <a:pt x="86" y="334"/>
                  </a:lnTo>
                  <a:lnTo>
                    <a:pt x="88" y="336"/>
                  </a:lnTo>
                  <a:lnTo>
                    <a:pt x="90" y="336"/>
                  </a:lnTo>
                  <a:lnTo>
                    <a:pt x="92" y="339"/>
                  </a:lnTo>
                  <a:lnTo>
                    <a:pt x="101" y="350"/>
                  </a:lnTo>
                  <a:lnTo>
                    <a:pt x="104" y="351"/>
                  </a:lnTo>
                  <a:lnTo>
                    <a:pt x="104" y="352"/>
                  </a:lnTo>
                  <a:lnTo>
                    <a:pt x="106" y="353"/>
                  </a:lnTo>
                  <a:lnTo>
                    <a:pt x="108" y="356"/>
                  </a:lnTo>
                  <a:lnTo>
                    <a:pt x="109" y="357"/>
                  </a:lnTo>
                  <a:lnTo>
                    <a:pt x="112" y="356"/>
                  </a:lnTo>
                  <a:lnTo>
                    <a:pt x="113" y="357"/>
                  </a:lnTo>
                  <a:lnTo>
                    <a:pt x="113" y="358"/>
                  </a:lnTo>
                  <a:lnTo>
                    <a:pt x="115" y="359"/>
                  </a:lnTo>
                  <a:lnTo>
                    <a:pt x="119" y="366"/>
                  </a:lnTo>
                  <a:lnTo>
                    <a:pt x="120" y="375"/>
                  </a:lnTo>
                  <a:lnTo>
                    <a:pt x="125" y="383"/>
                  </a:lnTo>
                  <a:lnTo>
                    <a:pt x="127" y="380"/>
                  </a:lnTo>
                  <a:lnTo>
                    <a:pt x="126" y="371"/>
                  </a:lnTo>
                  <a:lnTo>
                    <a:pt x="124" y="370"/>
                  </a:lnTo>
                  <a:lnTo>
                    <a:pt x="125" y="369"/>
                  </a:lnTo>
                  <a:lnTo>
                    <a:pt x="122" y="364"/>
                  </a:lnTo>
                  <a:lnTo>
                    <a:pt x="121" y="363"/>
                  </a:lnTo>
                  <a:lnTo>
                    <a:pt x="120" y="358"/>
                  </a:lnTo>
                  <a:lnTo>
                    <a:pt x="115" y="354"/>
                  </a:lnTo>
                  <a:lnTo>
                    <a:pt x="113" y="354"/>
                  </a:lnTo>
                  <a:lnTo>
                    <a:pt x="112" y="353"/>
                  </a:lnTo>
                  <a:lnTo>
                    <a:pt x="112" y="351"/>
                  </a:lnTo>
                  <a:lnTo>
                    <a:pt x="108" y="346"/>
                  </a:lnTo>
                  <a:lnTo>
                    <a:pt x="107" y="346"/>
                  </a:lnTo>
                  <a:lnTo>
                    <a:pt x="104" y="347"/>
                  </a:lnTo>
                  <a:lnTo>
                    <a:pt x="103" y="344"/>
                  </a:lnTo>
                  <a:lnTo>
                    <a:pt x="103" y="342"/>
                  </a:lnTo>
                  <a:lnTo>
                    <a:pt x="97" y="338"/>
                  </a:lnTo>
                  <a:lnTo>
                    <a:pt x="95" y="333"/>
                  </a:lnTo>
                  <a:lnTo>
                    <a:pt x="94" y="333"/>
                  </a:lnTo>
                  <a:lnTo>
                    <a:pt x="91" y="330"/>
                  </a:lnTo>
                  <a:lnTo>
                    <a:pt x="91" y="329"/>
                  </a:lnTo>
                  <a:lnTo>
                    <a:pt x="94" y="329"/>
                  </a:lnTo>
                  <a:lnTo>
                    <a:pt x="97" y="329"/>
                  </a:lnTo>
                  <a:lnTo>
                    <a:pt x="98" y="328"/>
                  </a:lnTo>
                  <a:lnTo>
                    <a:pt x="97" y="326"/>
                  </a:lnTo>
                  <a:lnTo>
                    <a:pt x="101" y="326"/>
                  </a:lnTo>
                  <a:lnTo>
                    <a:pt x="103" y="324"/>
                  </a:lnTo>
                  <a:lnTo>
                    <a:pt x="103" y="323"/>
                  </a:lnTo>
                  <a:lnTo>
                    <a:pt x="104" y="318"/>
                  </a:lnTo>
                  <a:lnTo>
                    <a:pt x="104" y="317"/>
                  </a:lnTo>
                  <a:lnTo>
                    <a:pt x="103" y="318"/>
                  </a:lnTo>
                  <a:lnTo>
                    <a:pt x="102" y="322"/>
                  </a:lnTo>
                  <a:lnTo>
                    <a:pt x="100" y="322"/>
                  </a:lnTo>
                  <a:lnTo>
                    <a:pt x="100" y="321"/>
                  </a:lnTo>
                  <a:lnTo>
                    <a:pt x="100" y="320"/>
                  </a:lnTo>
                  <a:lnTo>
                    <a:pt x="101" y="318"/>
                  </a:lnTo>
                  <a:lnTo>
                    <a:pt x="101" y="317"/>
                  </a:lnTo>
                  <a:lnTo>
                    <a:pt x="98" y="316"/>
                  </a:lnTo>
                  <a:lnTo>
                    <a:pt x="97" y="316"/>
                  </a:lnTo>
                  <a:lnTo>
                    <a:pt x="96" y="315"/>
                  </a:lnTo>
                  <a:lnTo>
                    <a:pt x="92" y="315"/>
                  </a:lnTo>
                  <a:lnTo>
                    <a:pt x="91" y="314"/>
                  </a:lnTo>
                  <a:lnTo>
                    <a:pt x="89" y="312"/>
                  </a:lnTo>
                  <a:lnTo>
                    <a:pt x="88" y="309"/>
                  </a:lnTo>
                  <a:lnTo>
                    <a:pt x="77" y="305"/>
                  </a:lnTo>
                  <a:lnTo>
                    <a:pt x="71" y="303"/>
                  </a:lnTo>
                  <a:lnTo>
                    <a:pt x="71" y="302"/>
                  </a:lnTo>
                  <a:lnTo>
                    <a:pt x="72" y="300"/>
                  </a:lnTo>
                  <a:lnTo>
                    <a:pt x="72" y="299"/>
                  </a:lnTo>
                  <a:lnTo>
                    <a:pt x="67" y="293"/>
                  </a:lnTo>
                  <a:lnTo>
                    <a:pt x="67" y="288"/>
                  </a:lnTo>
                  <a:lnTo>
                    <a:pt x="62" y="290"/>
                  </a:lnTo>
                  <a:lnTo>
                    <a:pt x="61" y="288"/>
                  </a:lnTo>
                  <a:lnTo>
                    <a:pt x="62" y="288"/>
                  </a:lnTo>
                  <a:lnTo>
                    <a:pt x="61" y="287"/>
                  </a:lnTo>
                  <a:lnTo>
                    <a:pt x="62" y="284"/>
                  </a:lnTo>
                  <a:lnTo>
                    <a:pt x="62" y="282"/>
                  </a:lnTo>
                  <a:lnTo>
                    <a:pt x="60" y="280"/>
                  </a:lnTo>
                  <a:lnTo>
                    <a:pt x="60" y="278"/>
                  </a:lnTo>
                  <a:lnTo>
                    <a:pt x="59" y="276"/>
                  </a:lnTo>
                  <a:lnTo>
                    <a:pt x="55" y="279"/>
                  </a:lnTo>
                  <a:lnTo>
                    <a:pt x="49" y="275"/>
                  </a:lnTo>
                  <a:lnTo>
                    <a:pt x="46" y="275"/>
                  </a:lnTo>
                  <a:lnTo>
                    <a:pt x="47" y="275"/>
                  </a:lnTo>
                  <a:lnTo>
                    <a:pt x="44" y="273"/>
                  </a:lnTo>
                  <a:lnTo>
                    <a:pt x="46" y="270"/>
                  </a:lnTo>
                  <a:lnTo>
                    <a:pt x="47" y="269"/>
                  </a:lnTo>
                  <a:lnTo>
                    <a:pt x="46" y="268"/>
                  </a:lnTo>
                  <a:lnTo>
                    <a:pt x="48" y="267"/>
                  </a:lnTo>
                  <a:lnTo>
                    <a:pt x="47" y="266"/>
                  </a:lnTo>
                  <a:lnTo>
                    <a:pt x="44" y="262"/>
                  </a:lnTo>
                  <a:lnTo>
                    <a:pt x="42" y="262"/>
                  </a:lnTo>
                  <a:lnTo>
                    <a:pt x="40" y="260"/>
                  </a:lnTo>
                  <a:lnTo>
                    <a:pt x="40" y="257"/>
                  </a:lnTo>
                  <a:lnTo>
                    <a:pt x="38" y="256"/>
                  </a:lnTo>
                  <a:lnTo>
                    <a:pt x="37" y="254"/>
                  </a:lnTo>
                  <a:lnTo>
                    <a:pt x="41" y="252"/>
                  </a:lnTo>
                  <a:lnTo>
                    <a:pt x="40" y="251"/>
                  </a:lnTo>
                  <a:lnTo>
                    <a:pt x="38" y="250"/>
                  </a:lnTo>
                  <a:lnTo>
                    <a:pt x="41" y="246"/>
                  </a:lnTo>
                  <a:lnTo>
                    <a:pt x="42" y="244"/>
                  </a:lnTo>
                  <a:lnTo>
                    <a:pt x="43" y="245"/>
                  </a:lnTo>
                  <a:lnTo>
                    <a:pt x="44" y="245"/>
                  </a:lnTo>
                  <a:lnTo>
                    <a:pt x="43" y="243"/>
                  </a:lnTo>
                  <a:lnTo>
                    <a:pt x="44" y="242"/>
                  </a:lnTo>
                  <a:lnTo>
                    <a:pt x="47" y="240"/>
                  </a:lnTo>
                  <a:lnTo>
                    <a:pt x="52" y="244"/>
                  </a:lnTo>
                  <a:lnTo>
                    <a:pt x="56" y="250"/>
                  </a:lnTo>
                  <a:lnTo>
                    <a:pt x="58" y="251"/>
                  </a:lnTo>
                  <a:lnTo>
                    <a:pt x="58" y="252"/>
                  </a:lnTo>
                  <a:lnTo>
                    <a:pt x="58" y="255"/>
                  </a:lnTo>
                  <a:lnTo>
                    <a:pt x="60" y="255"/>
                  </a:lnTo>
                  <a:lnTo>
                    <a:pt x="61" y="262"/>
                  </a:lnTo>
                  <a:lnTo>
                    <a:pt x="62" y="264"/>
                  </a:lnTo>
                  <a:lnTo>
                    <a:pt x="64" y="264"/>
                  </a:lnTo>
                  <a:lnTo>
                    <a:pt x="62" y="260"/>
                  </a:lnTo>
                  <a:lnTo>
                    <a:pt x="64" y="256"/>
                  </a:lnTo>
                  <a:lnTo>
                    <a:pt x="65" y="255"/>
                  </a:lnTo>
                  <a:lnTo>
                    <a:pt x="67" y="256"/>
                  </a:lnTo>
                  <a:lnTo>
                    <a:pt x="68" y="255"/>
                  </a:lnTo>
                  <a:lnTo>
                    <a:pt x="71" y="261"/>
                  </a:lnTo>
                  <a:lnTo>
                    <a:pt x="72" y="260"/>
                  </a:lnTo>
                  <a:lnTo>
                    <a:pt x="76" y="261"/>
                  </a:lnTo>
                  <a:lnTo>
                    <a:pt x="74" y="262"/>
                  </a:lnTo>
                  <a:lnTo>
                    <a:pt x="76" y="263"/>
                  </a:lnTo>
                  <a:lnTo>
                    <a:pt x="77" y="260"/>
                  </a:lnTo>
                  <a:lnTo>
                    <a:pt x="78" y="260"/>
                  </a:lnTo>
                  <a:lnTo>
                    <a:pt x="78" y="258"/>
                  </a:lnTo>
                  <a:lnTo>
                    <a:pt x="80" y="258"/>
                  </a:lnTo>
                  <a:lnTo>
                    <a:pt x="82" y="258"/>
                  </a:lnTo>
                  <a:lnTo>
                    <a:pt x="82" y="257"/>
                  </a:lnTo>
                  <a:lnTo>
                    <a:pt x="79" y="256"/>
                  </a:lnTo>
                  <a:lnTo>
                    <a:pt x="82" y="252"/>
                  </a:lnTo>
                  <a:lnTo>
                    <a:pt x="84" y="254"/>
                  </a:lnTo>
                  <a:lnTo>
                    <a:pt x="82" y="249"/>
                  </a:lnTo>
                  <a:lnTo>
                    <a:pt x="85" y="246"/>
                  </a:lnTo>
                  <a:lnTo>
                    <a:pt x="83" y="246"/>
                  </a:lnTo>
                  <a:lnTo>
                    <a:pt x="83" y="245"/>
                  </a:lnTo>
                  <a:lnTo>
                    <a:pt x="85" y="245"/>
                  </a:lnTo>
                  <a:lnTo>
                    <a:pt x="85" y="244"/>
                  </a:lnTo>
                  <a:lnTo>
                    <a:pt x="84" y="244"/>
                  </a:lnTo>
                  <a:lnTo>
                    <a:pt x="82" y="242"/>
                  </a:lnTo>
                  <a:lnTo>
                    <a:pt x="83" y="239"/>
                  </a:lnTo>
                  <a:lnTo>
                    <a:pt x="79" y="239"/>
                  </a:lnTo>
                  <a:lnTo>
                    <a:pt x="78" y="238"/>
                  </a:lnTo>
                  <a:lnTo>
                    <a:pt x="78" y="237"/>
                  </a:lnTo>
                  <a:lnTo>
                    <a:pt x="79" y="236"/>
                  </a:lnTo>
                  <a:lnTo>
                    <a:pt x="85" y="236"/>
                  </a:lnTo>
                  <a:lnTo>
                    <a:pt x="88" y="236"/>
                  </a:lnTo>
                  <a:lnTo>
                    <a:pt x="86" y="234"/>
                  </a:lnTo>
                  <a:lnTo>
                    <a:pt x="83" y="234"/>
                  </a:lnTo>
                  <a:lnTo>
                    <a:pt x="80" y="228"/>
                  </a:lnTo>
                  <a:lnTo>
                    <a:pt x="80" y="227"/>
                  </a:lnTo>
                  <a:lnTo>
                    <a:pt x="83" y="227"/>
                  </a:lnTo>
                  <a:lnTo>
                    <a:pt x="83" y="228"/>
                  </a:lnTo>
                  <a:lnTo>
                    <a:pt x="85" y="228"/>
                  </a:lnTo>
                  <a:lnTo>
                    <a:pt x="86" y="228"/>
                  </a:lnTo>
                  <a:lnTo>
                    <a:pt x="89" y="228"/>
                  </a:lnTo>
                  <a:lnTo>
                    <a:pt x="89" y="227"/>
                  </a:lnTo>
                  <a:lnTo>
                    <a:pt x="89" y="226"/>
                  </a:lnTo>
                  <a:lnTo>
                    <a:pt x="90" y="226"/>
                  </a:lnTo>
                  <a:lnTo>
                    <a:pt x="91" y="227"/>
                  </a:lnTo>
                  <a:lnTo>
                    <a:pt x="92" y="225"/>
                  </a:lnTo>
                  <a:lnTo>
                    <a:pt x="94" y="224"/>
                  </a:lnTo>
                  <a:lnTo>
                    <a:pt x="95" y="221"/>
                  </a:lnTo>
                  <a:lnTo>
                    <a:pt x="94" y="221"/>
                  </a:lnTo>
                  <a:lnTo>
                    <a:pt x="89" y="224"/>
                  </a:lnTo>
                  <a:lnTo>
                    <a:pt x="85" y="224"/>
                  </a:lnTo>
                  <a:lnTo>
                    <a:pt x="84" y="221"/>
                  </a:lnTo>
                  <a:lnTo>
                    <a:pt x="80" y="222"/>
                  </a:lnTo>
                  <a:lnTo>
                    <a:pt x="78" y="220"/>
                  </a:lnTo>
                  <a:lnTo>
                    <a:pt x="78" y="219"/>
                  </a:lnTo>
                  <a:lnTo>
                    <a:pt x="80" y="216"/>
                  </a:lnTo>
                  <a:lnTo>
                    <a:pt x="78" y="216"/>
                  </a:lnTo>
                  <a:lnTo>
                    <a:pt x="78" y="215"/>
                  </a:lnTo>
                  <a:lnTo>
                    <a:pt x="77" y="214"/>
                  </a:lnTo>
                  <a:lnTo>
                    <a:pt x="77" y="213"/>
                  </a:lnTo>
                  <a:lnTo>
                    <a:pt x="78" y="212"/>
                  </a:lnTo>
                  <a:lnTo>
                    <a:pt x="78" y="214"/>
                  </a:lnTo>
                  <a:lnTo>
                    <a:pt x="79" y="210"/>
                  </a:lnTo>
                  <a:lnTo>
                    <a:pt x="78" y="209"/>
                  </a:lnTo>
                  <a:lnTo>
                    <a:pt x="78" y="208"/>
                  </a:lnTo>
                  <a:lnTo>
                    <a:pt x="74" y="207"/>
                  </a:lnTo>
                  <a:lnTo>
                    <a:pt x="73" y="208"/>
                  </a:lnTo>
                  <a:lnTo>
                    <a:pt x="73" y="206"/>
                  </a:lnTo>
                  <a:lnTo>
                    <a:pt x="72" y="206"/>
                  </a:lnTo>
                  <a:lnTo>
                    <a:pt x="71" y="204"/>
                  </a:lnTo>
                  <a:lnTo>
                    <a:pt x="72" y="203"/>
                  </a:lnTo>
                  <a:lnTo>
                    <a:pt x="71" y="203"/>
                  </a:lnTo>
                  <a:lnTo>
                    <a:pt x="71" y="198"/>
                  </a:lnTo>
                  <a:lnTo>
                    <a:pt x="67" y="196"/>
                  </a:lnTo>
                  <a:lnTo>
                    <a:pt x="67" y="189"/>
                  </a:lnTo>
                  <a:lnTo>
                    <a:pt x="65" y="188"/>
                  </a:lnTo>
                  <a:lnTo>
                    <a:pt x="62" y="183"/>
                  </a:lnTo>
                  <a:lnTo>
                    <a:pt x="56" y="179"/>
                  </a:lnTo>
                  <a:lnTo>
                    <a:pt x="58" y="178"/>
                  </a:lnTo>
                  <a:lnTo>
                    <a:pt x="59" y="177"/>
                  </a:lnTo>
                  <a:lnTo>
                    <a:pt x="60" y="176"/>
                  </a:lnTo>
                  <a:lnTo>
                    <a:pt x="60" y="171"/>
                  </a:lnTo>
                  <a:lnTo>
                    <a:pt x="61" y="171"/>
                  </a:lnTo>
                  <a:lnTo>
                    <a:pt x="64" y="168"/>
                  </a:lnTo>
                  <a:lnTo>
                    <a:pt x="65" y="167"/>
                  </a:lnTo>
                  <a:lnTo>
                    <a:pt x="65" y="166"/>
                  </a:lnTo>
                  <a:lnTo>
                    <a:pt x="66" y="167"/>
                  </a:lnTo>
                  <a:lnTo>
                    <a:pt x="66" y="168"/>
                  </a:lnTo>
                  <a:lnTo>
                    <a:pt x="67" y="171"/>
                  </a:lnTo>
                  <a:lnTo>
                    <a:pt x="67" y="172"/>
                  </a:lnTo>
                  <a:lnTo>
                    <a:pt x="74" y="173"/>
                  </a:lnTo>
                  <a:lnTo>
                    <a:pt x="74" y="174"/>
                  </a:lnTo>
                  <a:lnTo>
                    <a:pt x="73" y="176"/>
                  </a:lnTo>
                  <a:lnTo>
                    <a:pt x="73" y="177"/>
                  </a:lnTo>
                  <a:lnTo>
                    <a:pt x="78" y="179"/>
                  </a:lnTo>
                  <a:lnTo>
                    <a:pt x="80" y="186"/>
                  </a:lnTo>
                  <a:lnTo>
                    <a:pt x="84" y="185"/>
                  </a:lnTo>
                  <a:lnTo>
                    <a:pt x="85" y="183"/>
                  </a:lnTo>
                  <a:lnTo>
                    <a:pt x="85" y="182"/>
                  </a:lnTo>
                  <a:lnTo>
                    <a:pt x="89" y="180"/>
                  </a:lnTo>
                  <a:lnTo>
                    <a:pt x="90" y="178"/>
                  </a:lnTo>
                  <a:lnTo>
                    <a:pt x="92" y="178"/>
                  </a:lnTo>
                  <a:lnTo>
                    <a:pt x="94" y="177"/>
                  </a:lnTo>
                  <a:lnTo>
                    <a:pt x="95" y="178"/>
                  </a:lnTo>
                  <a:lnTo>
                    <a:pt x="97" y="176"/>
                  </a:lnTo>
                  <a:lnTo>
                    <a:pt x="98" y="177"/>
                  </a:lnTo>
                  <a:lnTo>
                    <a:pt x="100" y="174"/>
                  </a:lnTo>
                  <a:lnTo>
                    <a:pt x="101" y="173"/>
                  </a:lnTo>
                  <a:lnTo>
                    <a:pt x="102" y="174"/>
                  </a:lnTo>
                  <a:lnTo>
                    <a:pt x="100" y="176"/>
                  </a:lnTo>
                  <a:lnTo>
                    <a:pt x="101" y="177"/>
                  </a:lnTo>
                  <a:lnTo>
                    <a:pt x="103" y="173"/>
                  </a:lnTo>
                  <a:lnTo>
                    <a:pt x="104" y="173"/>
                  </a:lnTo>
                  <a:lnTo>
                    <a:pt x="106" y="176"/>
                  </a:lnTo>
                  <a:lnTo>
                    <a:pt x="108" y="178"/>
                  </a:lnTo>
                  <a:lnTo>
                    <a:pt x="113" y="176"/>
                  </a:lnTo>
                  <a:lnTo>
                    <a:pt x="114" y="178"/>
                  </a:lnTo>
                  <a:lnTo>
                    <a:pt x="114" y="182"/>
                  </a:lnTo>
                  <a:lnTo>
                    <a:pt x="116" y="184"/>
                  </a:lnTo>
                  <a:lnTo>
                    <a:pt x="116" y="183"/>
                  </a:lnTo>
                  <a:lnTo>
                    <a:pt x="115" y="180"/>
                  </a:lnTo>
                  <a:lnTo>
                    <a:pt x="116" y="176"/>
                  </a:lnTo>
                  <a:lnTo>
                    <a:pt x="118" y="173"/>
                  </a:lnTo>
                  <a:lnTo>
                    <a:pt x="119" y="172"/>
                  </a:lnTo>
                  <a:lnTo>
                    <a:pt x="120" y="176"/>
                  </a:lnTo>
                  <a:lnTo>
                    <a:pt x="124" y="173"/>
                  </a:lnTo>
                  <a:lnTo>
                    <a:pt x="125" y="172"/>
                  </a:lnTo>
                  <a:lnTo>
                    <a:pt x="127" y="174"/>
                  </a:lnTo>
                  <a:lnTo>
                    <a:pt x="126" y="177"/>
                  </a:lnTo>
                  <a:lnTo>
                    <a:pt x="128" y="179"/>
                  </a:lnTo>
                  <a:lnTo>
                    <a:pt x="128" y="178"/>
                  </a:lnTo>
                  <a:lnTo>
                    <a:pt x="128" y="174"/>
                  </a:lnTo>
                  <a:lnTo>
                    <a:pt x="128" y="173"/>
                  </a:lnTo>
                  <a:lnTo>
                    <a:pt x="126" y="173"/>
                  </a:lnTo>
                  <a:lnTo>
                    <a:pt x="126" y="172"/>
                  </a:lnTo>
                  <a:lnTo>
                    <a:pt x="128" y="170"/>
                  </a:lnTo>
                  <a:lnTo>
                    <a:pt x="130" y="171"/>
                  </a:lnTo>
                  <a:lnTo>
                    <a:pt x="130" y="170"/>
                  </a:lnTo>
                  <a:lnTo>
                    <a:pt x="130" y="168"/>
                  </a:lnTo>
                  <a:lnTo>
                    <a:pt x="131" y="168"/>
                  </a:lnTo>
                  <a:lnTo>
                    <a:pt x="133" y="170"/>
                  </a:lnTo>
                  <a:lnTo>
                    <a:pt x="132" y="171"/>
                  </a:lnTo>
                  <a:lnTo>
                    <a:pt x="137" y="176"/>
                  </a:lnTo>
                  <a:lnTo>
                    <a:pt x="144" y="180"/>
                  </a:lnTo>
                  <a:lnTo>
                    <a:pt x="144" y="179"/>
                  </a:lnTo>
                  <a:lnTo>
                    <a:pt x="146" y="178"/>
                  </a:lnTo>
                  <a:lnTo>
                    <a:pt x="150" y="180"/>
                  </a:lnTo>
                  <a:lnTo>
                    <a:pt x="151" y="179"/>
                  </a:lnTo>
                  <a:lnTo>
                    <a:pt x="151" y="177"/>
                  </a:lnTo>
                  <a:lnTo>
                    <a:pt x="154" y="176"/>
                  </a:lnTo>
                  <a:lnTo>
                    <a:pt x="154" y="177"/>
                  </a:lnTo>
                  <a:lnTo>
                    <a:pt x="156" y="177"/>
                  </a:lnTo>
                  <a:lnTo>
                    <a:pt x="157" y="179"/>
                  </a:lnTo>
                  <a:lnTo>
                    <a:pt x="157" y="183"/>
                  </a:lnTo>
                  <a:lnTo>
                    <a:pt x="161" y="186"/>
                  </a:lnTo>
                  <a:lnTo>
                    <a:pt x="163" y="191"/>
                  </a:lnTo>
                  <a:lnTo>
                    <a:pt x="168" y="194"/>
                  </a:lnTo>
                  <a:lnTo>
                    <a:pt x="169" y="195"/>
                  </a:lnTo>
                  <a:lnTo>
                    <a:pt x="172" y="197"/>
                  </a:lnTo>
                  <a:lnTo>
                    <a:pt x="173" y="195"/>
                  </a:lnTo>
                  <a:lnTo>
                    <a:pt x="169" y="192"/>
                  </a:lnTo>
                  <a:lnTo>
                    <a:pt x="170" y="191"/>
                  </a:lnTo>
                  <a:lnTo>
                    <a:pt x="168" y="188"/>
                  </a:lnTo>
                  <a:lnTo>
                    <a:pt x="161" y="183"/>
                  </a:lnTo>
                  <a:lnTo>
                    <a:pt x="160" y="182"/>
                  </a:lnTo>
                  <a:lnTo>
                    <a:pt x="160" y="179"/>
                  </a:lnTo>
                  <a:lnTo>
                    <a:pt x="163" y="178"/>
                  </a:lnTo>
                  <a:lnTo>
                    <a:pt x="167" y="179"/>
                  </a:lnTo>
                  <a:lnTo>
                    <a:pt x="170" y="179"/>
                  </a:lnTo>
                  <a:lnTo>
                    <a:pt x="174" y="178"/>
                  </a:lnTo>
                  <a:lnTo>
                    <a:pt x="176" y="179"/>
                  </a:lnTo>
                  <a:lnTo>
                    <a:pt x="178" y="179"/>
                  </a:lnTo>
                  <a:lnTo>
                    <a:pt x="178" y="178"/>
                  </a:lnTo>
                  <a:lnTo>
                    <a:pt x="172" y="176"/>
                  </a:lnTo>
                  <a:lnTo>
                    <a:pt x="167" y="177"/>
                  </a:lnTo>
                  <a:lnTo>
                    <a:pt x="164" y="177"/>
                  </a:lnTo>
                  <a:lnTo>
                    <a:pt x="162" y="176"/>
                  </a:lnTo>
                  <a:lnTo>
                    <a:pt x="160" y="176"/>
                  </a:lnTo>
                  <a:lnTo>
                    <a:pt x="155" y="173"/>
                  </a:lnTo>
                  <a:lnTo>
                    <a:pt x="154" y="174"/>
                  </a:lnTo>
                  <a:lnTo>
                    <a:pt x="151" y="173"/>
                  </a:lnTo>
                  <a:lnTo>
                    <a:pt x="150" y="174"/>
                  </a:lnTo>
                  <a:lnTo>
                    <a:pt x="145" y="176"/>
                  </a:lnTo>
                  <a:lnTo>
                    <a:pt x="140" y="173"/>
                  </a:lnTo>
                  <a:lnTo>
                    <a:pt x="138" y="172"/>
                  </a:lnTo>
                  <a:lnTo>
                    <a:pt x="134" y="166"/>
                  </a:lnTo>
                  <a:lnTo>
                    <a:pt x="132" y="166"/>
                  </a:lnTo>
                  <a:lnTo>
                    <a:pt x="130" y="164"/>
                  </a:lnTo>
                  <a:lnTo>
                    <a:pt x="127" y="165"/>
                  </a:lnTo>
                  <a:lnTo>
                    <a:pt x="126" y="164"/>
                  </a:lnTo>
                  <a:lnTo>
                    <a:pt x="125" y="162"/>
                  </a:lnTo>
                  <a:lnTo>
                    <a:pt x="126" y="161"/>
                  </a:lnTo>
                  <a:lnTo>
                    <a:pt x="126" y="160"/>
                  </a:lnTo>
                  <a:lnTo>
                    <a:pt x="126" y="159"/>
                  </a:lnTo>
                  <a:lnTo>
                    <a:pt x="127" y="160"/>
                  </a:lnTo>
                  <a:lnTo>
                    <a:pt x="127" y="161"/>
                  </a:lnTo>
                  <a:lnTo>
                    <a:pt x="128" y="162"/>
                  </a:lnTo>
                  <a:lnTo>
                    <a:pt x="130" y="161"/>
                  </a:lnTo>
                  <a:lnTo>
                    <a:pt x="130" y="159"/>
                  </a:lnTo>
                  <a:lnTo>
                    <a:pt x="127" y="158"/>
                  </a:lnTo>
                  <a:lnTo>
                    <a:pt x="126" y="159"/>
                  </a:lnTo>
                  <a:lnTo>
                    <a:pt x="125" y="158"/>
                  </a:lnTo>
                  <a:lnTo>
                    <a:pt x="125" y="156"/>
                  </a:lnTo>
                  <a:lnTo>
                    <a:pt x="126" y="155"/>
                  </a:lnTo>
                  <a:lnTo>
                    <a:pt x="126" y="154"/>
                  </a:lnTo>
                  <a:lnTo>
                    <a:pt x="124" y="154"/>
                  </a:lnTo>
                  <a:lnTo>
                    <a:pt x="124" y="153"/>
                  </a:lnTo>
                  <a:lnTo>
                    <a:pt x="126" y="150"/>
                  </a:lnTo>
                  <a:lnTo>
                    <a:pt x="127" y="153"/>
                  </a:lnTo>
                  <a:lnTo>
                    <a:pt x="128" y="149"/>
                  </a:lnTo>
                  <a:lnTo>
                    <a:pt x="125" y="148"/>
                  </a:lnTo>
                  <a:lnTo>
                    <a:pt x="125" y="146"/>
                  </a:lnTo>
                  <a:lnTo>
                    <a:pt x="128" y="143"/>
                  </a:lnTo>
                  <a:lnTo>
                    <a:pt x="127" y="143"/>
                  </a:lnTo>
                  <a:lnTo>
                    <a:pt x="127" y="141"/>
                  </a:lnTo>
                  <a:lnTo>
                    <a:pt x="124" y="142"/>
                  </a:lnTo>
                  <a:lnTo>
                    <a:pt x="124" y="143"/>
                  </a:lnTo>
                  <a:lnTo>
                    <a:pt x="121" y="144"/>
                  </a:lnTo>
                  <a:lnTo>
                    <a:pt x="119" y="142"/>
                  </a:lnTo>
                  <a:lnTo>
                    <a:pt x="120" y="138"/>
                  </a:lnTo>
                  <a:lnTo>
                    <a:pt x="122" y="136"/>
                  </a:lnTo>
                  <a:lnTo>
                    <a:pt x="121" y="136"/>
                  </a:lnTo>
                  <a:lnTo>
                    <a:pt x="119" y="135"/>
                  </a:lnTo>
                  <a:lnTo>
                    <a:pt x="118" y="134"/>
                  </a:lnTo>
                  <a:lnTo>
                    <a:pt x="120" y="132"/>
                  </a:lnTo>
                  <a:lnTo>
                    <a:pt x="118" y="130"/>
                  </a:lnTo>
                  <a:lnTo>
                    <a:pt x="118" y="129"/>
                  </a:lnTo>
                  <a:lnTo>
                    <a:pt x="116" y="128"/>
                  </a:lnTo>
                  <a:lnTo>
                    <a:pt x="119" y="128"/>
                  </a:lnTo>
                  <a:lnTo>
                    <a:pt x="122" y="129"/>
                  </a:lnTo>
                  <a:lnTo>
                    <a:pt x="124" y="128"/>
                  </a:lnTo>
                  <a:lnTo>
                    <a:pt x="121" y="125"/>
                  </a:lnTo>
                  <a:lnTo>
                    <a:pt x="119" y="124"/>
                  </a:lnTo>
                  <a:lnTo>
                    <a:pt x="121" y="122"/>
                  </a:lnTo>
                  <a:lnTo>
                    <a:pt x="121" y="119"/>
                  </a:lnTo>
                  <a:lnTo>
                    <a:pt x="124" y="117"/>
                  </a:lnTo>
                  <a:lnTo>
                    <a:pt x="125" y="114"/>
                  </a:lnTo>
                  <a:lnTo>
                    <a:pt x="127" y="113"/>
                  </a:lnTo>
                  <a:lnTo>
                    <a:pt x="127" y="112"/>
                  </a:lnTo>
                  <a:lnTo>
                    <a:pt x="126" y="111"/>
                  </a:lnTo>
                  <a:lnTo>
                    <a:pt x="127" y="108"/>
                  </a:lnTo>
                  <a:lnTo>
                    <a:pt x="126" y="107"/>
                  </a:lnTo>
                  <a:lnTo>
                    <a:pt x="126" y="105"/>
                  </a:lnTo>
                  <a:lnTo>
                    <a:pt x="128" y="104"/>
                  </a:lnTo>
                  <a:lnTo>
                    <a:pt x="128" y="101"/>
                  </a:lnTo>
                  <a:lnTo>
                    <a:pt x="131" y="101"/>
                  </a:lnTo>
                  <a:lnTo>
                    <a:pt x="134" y="106"/>
                  </a:lnTo>
                  <a:lnTo>
                    <a:pt x="136" y="108"/>
                  </a:lnTo>
                  <a:lnTo>
                    <a:pt x="138" y="108"/>
                  </a:lnTo>
                  <a:lnTo>
                    <a:pt x="142" y="110"/>
                  </a:lnTo>
                  <a:lnTo>
                    <a:pt x="142" y="112"/>
                  </a:lnTo>
                  <a:lnTo>
                    <a:pt x="143" y="111"/>
                  </a:lnTo>
                  <a:lnTo>
                    <a:pt x="145" y="113"/>
                  </a:lnTo>
                  <a:lnTo>
                    <a:pt x="146" y="112"/>
                  </a:lnTo>
                  <a:lnTo>
                    <a:pt x="148" y="114"/>
                  </a:lnTo>
                  <a:lnTo>
                    <a:pt x="146" y="116"/>
                  </a:lnTo>
                  <a:lnTo>
                    <a:pt x="148" y="117"/>
                  </a:lnTo>
                  <a:lnTo>
                    <a:pt x="148" y="116"/>
                  </a:lnTo>
                  <a:lnTo>
                    <a:pt x="149" y="117"/>
                  </a:lnTo>
                  <a:lnTo>
                    <a:pt x="151" y="117"/>
                  </a:lnTo>
                  <a:lnTo>
                    <a:pt x="154" y="117"/>
                  </a:lnTo>
                  <a:lnTo>
                    <a:pt x="154" y="118"/>
                  </a:lnTo>
                  <a:lnTo>
                    <a:pt x="151" y="119"/>
                  </a:lnTo>
                  <a:lnTo>
                    <a:pt x="151" y="120"/>
                  </a:lnTo>
                  <a:lnTo>
                    <a:pt x="152" y="120"/>
                  </a:lnTo>
                  <a:lnTo>
                    <a:pt x="154" y="120"/>
                  </a:lnTo>
                  <a:lnTo>
                    <a:pt x="154" y="119"/>
                  </a:lnTo>
                  <a:lnTo>
                    <a:pt x="156" y="119"/>
                  </a:lnTo>
                  <a:lnTo>
                    <a:pt x="157" y="119"/>
                  </a:lnTo>
                  <a:lnTo>
                    <a:pt x="152" y="116"/>
                  </a:lnTo>
                  <a:lnTo>
                    <a:pt x="152" y="113"/>
                  </a:lnTo>
                  <a:lnTo>
                    <a:pt x="155" y="112"/>
                  </a:lnTo>
                  <a:lnTo>
                    <a:pt x="154" y="112"/>
                  </a:lnTo>
                  <a:lnTo>
                    <a:pt x="148" y="108"/>
                  </a:lnTo>
                  <a:lnTo>
                    <a:pt x="149" y="107"/>
                  </a:lnTo>
                  <a:lnTo>
                    <a:pt x="149" y="106"/>
                  </a:lnTo>
                  <a:lnTo>
                    <a:pt x="146" y="107"/>
                  </a:lnTo>
                  <a:lnTo>
                    <a:pt x="146" y="106"/>
                  </a:lnTo>
                  <a:lnTo>
                    <a:pt x="149" y="104"/>
                  </a:lnTo>
                  <a:lnTo>
                    <a:pt x="151" y="102"/>
                  </a:lnTo>
                  <a:lnTo>
                    <a:pt x="155" y="105"/>
                  </a:lnTo>
                  <a:lnTo>
                    <a:pt x="155" y="104"/>
                  </a:lnTo>
                  <a:lnTo>
                    <a:pt x="152" y="102"/>
                  </a:lnTo>
                  <a:lnTo>
                    <a:pt x="152" y="101"/>
                  </a:lnTo>
                  <a:lnTo>
                    <a:pt x="149" y="101"/>
                  </a:lnTo>
                  <a:lnTo>
                    <a:pt x="148" y="101"/>
                  </a:lnTo>
                  <a:lnTo>
                    <a:pt x="146" y="104"/>
                  </a:lnTo>
                  <a:lnTo>
                    <a:pt x="144" y="105"/>
                  </a:lnTo>
                  <a:lnTo>
                    <a:pt x="140" y="104"/>
                  </a:lnTo>
                  <a:lnTo>
                    <a:pt x="137" y="102"/>
                  </a:lnTo>
                  <a:lnTo>
                    <a:pt x="137" y="100"/>
                  </a:lnTo>
                  <a:lnTo>
                    <a:pt x="139" y="99"/>
                  </a:lnTo>
                  <a:lnTo>
                    <a:pt x="143" y="100"/>
                  </a:lnTo>
                  <a:lnTo>
                    <a:pt x="145" y="100"/>
                  </a:lnTo>
                  <a:lnTo>
                    <a:pt x="142" y="96"/>
                  </a:lnTo>
                  <a:lnTo>
                    <a:pt x="137" y="95"/>
                  </a:lnTo>
                  <a:lnTo>
                    <a:pt x="136" y="94"/>
                  </a:lnTo>
                  <a:lnTo>
                    <a:pt x="138" y="93"/>
                  </a:lnTo>
                  <a:lnTo>
                    <a:pt x="139" y="90"/>
                  </a:lnTo>
                  <a:lnTo>
                    <a:pt x="140" y="89"/>
                  </a:lnTo>
                  <a:lnTo>
                    <a:pt x="143" y="90"/>
                  </a:lnTo>
                  <a:lnTo>
                    <a:pt x="144" y="89"/>
                  </a:lnTo>
                  <a:lnTo>
                    <a:pt x="142" y="88"/>
                  </a:lnTo>
                  <a:lnTo>
                    <a:pt x="145" y="86"/>
                  </a:lnTo>
                  <a:lnTo>
                    <a:pt x="149" y="86"/>
                  </a:lnTo>
                  <a:lnTo>
                    <a:pt x="146" y="84"/>
                  </a:lnTo>
                  <a:lnTo>
                    <a:pt x="146" y="83"/>
                  </a:lnTo>
                  <a:lnTo>
                    <a:pt x="149" y="83"/>
                  </a:lnTo>
                  <a:lnTo>
                    <a:pt x="151" y="86"/>
                  </a:lnTo>
                  <a:lnTo>
                    <a:pt x="154" y="84"/>
                  </a:lnTo>
                  <a:lnTo>
                    <a:pt x="158" y="86"/>
                  </a:lnTo>
                  <a:lnTo>
                    <a:pt x="164" y="95"/>
                  </a:lnTo>
                  <a:lnTo>
                    <a:pt x="164" y="98"/>
                  </a:lnTo>
                  <a:lnTo>
                    <a:pt x="166" y="99"/>
                  </a:lnTo>
                  <a:lnTo>
                    <a:pt x="167" y="96"/>
                  </a:lnTo>
                  <a:lnTo>
                    <a:pt x="167" y="95"/>
                  </a:lnTo>
                  <a:lnTo>
                    <a:pt x="164" y="92"/>
                  </a:lnTo>
                  <a:lnTo>
                    <a:pt x="167" y="90"/>
                  </a:lnTo>
                  <a:lnTo>
                    <a:pt x="161" y="88"/>
                  </a:lnTo>
                  <a:lnTo>
                    <a:pt x="161" y="86"/>
                  </a:lnTo>
                  <a:lnTo>
                    <a:pt x="162" y="86"/>
                  </a:lnTo>
                  <a:lnTo>
                    <a:pt x="162" y="84"/>
                  </a:lnTo>
                  <a:lnTo>
                    <a:pt x="156" y="83"/>
                  </a:lnTo>
                  <a:lnTo>
                    <a:pt x="154" y="82"/>
                  </a:lnTo>
                  <a:lnTo>
                    <a:pt x="152" y="82"/>
                  </a:lnTo>
                  <a:lnTo>
                    <a:pt x="146" y="81"/>
                  </a:lnTo>
                  <a:lnTo>
                    <a:pt x="150" y="80"/>
                  </a:lnTo>
                  <a:lnTo>
                    <a:pt x="151" y="80"/>
                  </a:lnTo>
                  <a:lnTo>
                    <a:pt x="152" y="78"/>
                  </a:lnTo>
                  <a:lnTo>
                    <a:pt x="149" y="77"/>
                  </a:lnTo>
                  <a:lnTo>
                    <a:pt x="145" y="74"/>
                  </a:lnTo>
                  <a:lnTo>
                    <a:pt x="145" y="71"/>
                  </a:lnTo>
                  <a:lnTo>
                    <a:pt x="140" y="70"/>
                  </a:lnTo>
                  <a:lnTo>
                    <a:pt x="140" y="69"/>
                  </a:lnTo>
                  <a:lnTo>
                    <a:pt x="138" y="70"/>
                  </a:lnTo>
                  <a:lnTo>
                    <a:pt x="137" y="69"/>
                  </a:lnTo>
                  <a:lnTo>
                    <a:pt x="138" y="68"/>
                  </a:lnTo>
                  <a:lnTo>
                    <a:pt x="137" y="66"/>
                  </a:lnTo>
                  <a:lnTo>
                    <a:pt x="137" y="65"/>
                  </a:lnTo>
                  <a:lnTo>
                    <a:pt x="136" y="64"/>
                  </a:lnTo>
                  <a:lnTo>
                    <a:pt x="137" y="62"/>
                  </a:lnTo>
                  <a:lnTo>
                    <a:pt x="140" y="50"/>
                  </a:lnTo>
                  <a:lnTo>
                    <a:pt x="142" y="50"/>
                  </a:lnTo>
                  <a:lnTo>
                    <a:pt x="143" y="47"/>
                  </a:lnTo>
                  <a:lnTo>
                    <a:pt x="145" y="45"/>
                  </a:lnTo>
                  <a:lnTo>
                    <a:pt x="146" y="42"/>
                  </a:lnTo>
                  <a:lnTo>
                    <a:pt x="148" y="42"/>
                  </a:lnTo>
                  <a:lnTo>
                    <a:pt x="150" y="44"/>
                  </a:lnTo>
                  <a:lnTo>
                    <a:pt x="156" y="40"/>
                  </a:lnTo>
                  <a:lnTo>
                    <a:pt x="160" y="35"/>
                  </a:lnTo>
                  <a:lnTo>
                    <a:pt x="160" y="34"/>
                  </a:lnTo>
                  <a:lnTo>
                    <a:pt x="162" y="32"/>
                  </a:lnTo>
                  <a:lnTo>
                    <a:pt x="162" y="28"/>
                  </a:lnTo>
                  <a:lnTo>
                    <a:pt x="166" y="26"/>
                  </a:lnTo>
                  <a:lnTo>
                    <a:pt x="166" y="23"/>
                  </a:lnTo>
                  <a:lnTo>
                    <a:pt x="166" y="20"/>
                  </a:lnTo>
                  <a:lnTo>
                    <a:pt x="168" y="18"/>
                  </a:lnTo>
                  <a:lnTo>
                    <a:pt x="168" y="15"/>
                  </a:lnTo>
                  <a:lnTo>
                    <a:pt x="167" y="12"/>
                  </a:lnTo>
                  <a:lnTo>
                    <a:pt x="168" y="11"/>
                  </a:lnTo>
                  <a:lnTo>
                    <a:pt x="167" y="6"/>
                  </a:lnTo>
                  <a:lnTo>
                    <a:pt x="169" y="4"/>
                  </a:lnTo>
                  <a:lnTo>
                    <a:pt x="169" y="2"/>
                  </a:lnTo>
                  <a:lnTo>
                    <a:pt x="173" y="0"/>
                  </a:lnTo>
                  <a:lnTo>
                    <a:pt x="173" y="3"/>
                  </a:lnTo>
                  <a:lnTo>
                    <a:pt x="178" y="8"/>
                  </a:lnTo>
                  <a:lnTo>
                    <a:pt x="181" y="9"/>
                  </a:lnTo>
                  <a:lnTo>
                    <a:pt x="181" y="10"/>
                  </a:lnTo>
                  <a:lnTo>
                    <a:pt x="182" y="10"/>
                  </a:lnTo>
                  <a:lnTo>
                    <a:pt x="184" y="11"/>
                  </a:lnTo>
                  <a:lnTo>
                    <a:pt x="185" y="11"/>
                  </a:lnTo>
                  <a:lnTo>
                    <a:pt x="185" y="9"/>
                  </a:lnTo>
                  <a:lnTo>
                    <a:pt x="187" y="8"/>
                  </a:lnTo>
                  <a:lnTo>
                    <a:pt x="192" y="10"/>
                  </a:lnTo>
                  <a:lnTo>
                    <a:pt x="193" y="9"/>
                  </a:lnTo>
                  <a:lnTo>
                    <a:pt x="197" y="11"/>
                  </a:lnTo>
                  <a:lnTo>
                    <a:pt x="198" y="11"/>
                  </a:lnTo>
                  <a:lnTo>
                    <a:pt x="199" y="9"/>
                  </a:lnTo>
                  <a:lnTo>
                    <a:pt x="202" y="12"/>
                  </a:lnTo>
                  <a:lnTo>
                    <a:pt x="204" y="14"/>
                  </a:lnTo>
                  <a:lnTo>
                    <a:pt x="208" y="17"/>
                  </a:lnTo>
                  <a:lnTo>
                    <a:pt x="209" y="17"/>
                  </a:lnTo>
                  <a:lnTo>
                    <a:pt x="212" y="18"/>
                  </a:lnTo>
                  <a:lnTo>
                    <a:pt x="212" y="21"/>
                  </a:lnTo>
                  <a:lnTo>
                    <a:pt x="215" y="23"/>
                  </a:lnTo>
                  <a:lnTo>
                    <a:pt x="214" y="26"/>
                  </a:lnTo>
                  <a:lnTo>
                    <a:pt x="214" y="28"/>
                  </a:lnTo>
                  <a:lnTo>
                    <a:pt x="212" y="30"/>
                  </a:lnTo>
                  <a:lnTo>
                    <a:pt x="214" y="32"/>
                  </a:lnTo>
                  <a:lnTo>
                    <a:pt x="214" y="36"/>
                  </a:lnTo>
                  <a:lnTo>
                    <a:pt x="214" y="39"/>
                  </a:lnTo>
                  <a:lnTo>
                    <a:pt x="218" y="42"/>
                  </a:lnTo>
                  <a:lnTo>
                    <a:pt x="218" y="46"/>
                  </a:lnTo>
                  <a:lnTo>
                    <a:pt x="215" y="48"/>
                  </a:lnTo>
                  <a:lnTo>
                    <a:pt x="211" y="52"/>
                  </a:lnTo>
                  <a:lnTo>
                    <a:pt x="209" y="53"/>
                  </a:lnTo>
                  <a:lnTo>
                    <a:pt x="210" y="53"/>
                  </a:lnTo>
                  <a:lnTo>
                    <a:pt x="214" y="52"/>
                  </a:lnTo>
                  <a:lnTo>
                    <a:pt x="214" y="5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2" name="Freeform 1101"/>
            <p:cNvSpPr>
              <a:spLocks noChangeAspect="1"/>
            </p:cNvSpPr>
            <p:nvPr/>
          </p:nvSpPr>
          <p:spPr bwMode="auto">
            <a:xfrm>
              <a:off x="2489" y="1594"/>
              <a:ext cx="57" cy="207"/>
            </a:xfrm>
            <a:custGeom>
              <a:avLst/>
              <a:gdLst>
                <a:gd name="T0" fmla="*/ 1 w 114"/>
                <a:gd name="T1" fmla="*/ 0 h 415"/>
                <a:gd name="T2" fmla="*/ 1 w 114"/>
                <a:gd name="T3" fmla="*/ 0 h 415"/>
                <a:gd name="T4" fmla="*/ 1 w 114"/>
                <a:gd name="T5" fmla="*/ 0 h 415"/>
                <a:gd name="T6" fmla="*/ 1 w 114"/>
                <a:gd name="T7" fmla="*/ 0 h 415"/>
                <a:gd name="T8" fmla="*/ 1 w 114"/>
                <a:gd name="T9" fmla="*/ 0 h 415"/>
                <a:gd name="T10" fmla="*/ 1 w 114"/>
                <a:gd name="T11" fmla="*/ 0 h 415"/>
                <a:gd name="T12" fmla="*/ 1 w 114"/>
                <a:gd name="T13" fmla="*/ 0 h 415"/>
                <a:gd name="T14" fmla="*/ 1 w 114"/>
                <a:gd name="T15" fmla="*/ 0 h 415"/>
                <a:gd name="T16" fmla="*/ 1 w 114"/>
                <a:gd name="T17" fmla="*/ 0 h 415"/>
                <a:gd name="T18" fmla="*/ 1 w 114"/>
                <a:gd name="T19" fmla="*/ 0 h 415"/>
                <a:gd name="T20" fmla="*/ 1 w 114"/>
                <a:gd name="T21" fmla="*/ 0 h 415"/>
                <a:gd name="T22" fmla="*/ 1 w 114"/>
                <a:gd name="T23" fmla="*/ 0 h 415"/>
                <a:gd name="T24" fmla="*/ 1 w 114"/>
                <a:gd name="T25" fmla="*/ 0 h 415"/>
                <a:gd name="T26" fmla="*/ 1 w 114"/>
                <a:gd name="T27" fmla="*/ 0 h 415"/>
                <a:gd name="T28" fmla="*/ 1 w 114"/>
                <a:gd name="T29" fmla="*/ 0 h 415"/>
                <a:gd name="T30" fmla="*/ 1 w 114"/>
                <a:gd name="T31" fmla="*/ 0 h 415"/>
                <a:gd name="T32" fmla="*/ 1 w 114"/>
                <a:gd name="T33" fmla="*/ 0 h 415"/>
                <a:gd name="T34" fmla="*/ 1 w 114"/>
                <a:gd name="T35" fmla="*/ 0 h 415"/>
                <a:gd name="T36" fmla="*/ 1 w 114"/>
                <a:gd name="T37" fmla="*/ 0 h 415"/>
                <a:gd name="T38" fmla="*/ 1 w 114"/>
                <a:gd name="T39" fmla="*/ 0 h 415"/>
                <a:gd name="T40" fmla="*/ 1 w 114"/>
                <a:gd name="T41" fmla="*/ 0 h 415"/>
                <a:gd name="T42" fmla="*/ 1 w 114"/>
                <a:gd name="T43" fmla="*/ 0 h 415"/>
                <a:gd name="T44" fmla="*/ 1 w 114"/>
                <a:gd name="T45" fmla="*/ 0 h 415"/>
                <a:gd name="T46" fmla="*/ 1 w 114"/>
                <a:gd name="T47" fmla="*/ 0 h 415"/>
                <a:gd name="T48" fmla="*/ 1 w 114"/>
                <a:gd name="T49" fmla="*/ 0 h 415"/>
                <a:gd name="T50" fmla="*/ 1 w 114"/>
                <a:gd name="T51" fmla="*/ 0 h 415"/>
                <a:gd name="T52" fmla="*/ 1 w 114"/>
                <a:gd name="T53" fmla="*/ 0 h 415"/>
                <a:gd name="T54" fmla="*/ 1 w 114"/>
                <a:gd name="T55" fmla="*/ 0 h 415"/>
                <a:gd name="T56" fmla="*/ 1 w 114"/>
                <a:gd name="T57" fmla="*/ 0 h 415"/>
                <a:gd name="T58" fmla="*/ 1 w 114"/>
                <a:gd name="T59" fmla="*/ 0 h 415"/>
                <a:gd name="T60" fmla="*/ 1 w 114"/>
                <a:gd name="T61" fmla="*/ 0 h 415"/>
                <a:gd name="T62" fmla="*/ 1 w 114"/>
                <a:gd name="T63" fmla="*/ 0 h 415"/>
                <a:gd name="T64" fmla="*/ 1 w 114"/>
                <a:gd name="T65" fmla="*/ 0 h 415"/>
                <a:gd name="T66" fmla="*/ 1 w 114"/>
                <a:gd name="T67" fmla="*/ 0 h 415"/>
                <a:gd name="T68" fmla="*/ 1 w 114"/>
                <a:gd name="T69" fmla="*/ 0 h 415"/>
                <a:gd name="T70" fmla="*/ 1 w 114"/>
                <a:gd name="T71" fmla="*/ 0 h 415"/>
                <a:gd name="T72" fmla="*/ 1 w 114"/>
                <a:gd name="T73" fmla="*/ 0 h 415"/>
                <a:gd name="T74" fmla="*/ 1 w 114"/>
                <a:gd name="T75" fmla="*/ 0 h 415"/>
                <a:gd name="T76" fmla="*/ 1 w 114"/>
                <a:gd name="T77" fmla="*/ 0 h 415"/>
                <a:gd name="T78" fmla="*/ 1 w 114"/>
                <a:gd name="T79" fmla="*/ 0 h 415"/>
                <a:gd name="T80" fmla="*/ 1 w 114"/>
                <a:gd name="T81" fmla="*/ 0 h 415"/>
                <a:gd name="T82" fmla="*/ 1 w 114"/>
                <a:gd name="T83" fmla="*/ 0 h 415"/>
                <a:gd name="T84" fmla="*/ 1 w 114"/>
                <a:gd name="T85" fmla="*/ 0 h 415"/>
                <a:gd name="T86" fmla="*/ 1 w 114"/>
                <a:gd name="T87" fmla="*/ 0 h 415"/>
                <a:gd name="T88" fmla="*/ 1 w 114"/>
                <a:gd name="T89" fmla="*/ 0 h 415"/>
                <a:gd name="T90" fmla="*/ 1 w 114"/>
                <a:gd name="T91" fmla="*/ 0 h 415"/>
                <a:gd name="T92" fmla="*/ 1 w 114"/>
                <a:gd name="T93" fmla="*/ 0 h 415"/>
                <a:gd name="T94" fmla="*/ 1 w 114"/>
                <a:gd name="T95" fmla="*/ 0 h 415"/>
                <a:gd name="T96" fmla="*/ 1 w 114"/>
                <a:gd name="T97" fmla="*/ 0 h 415"/>
                <a:gd name="T98" fmla="*/ 1 w 114"/>
                <a:gd name="T99" fmla="*/ 0 h 415"/>
                <a:gd name="T100" fmla="*/ 1 w 114"/>
                <a:gd name="T101" fmla="*/ 0 h 415"/>
                <a:gd name="T102" fmla="*/ 1 w 114"/>
                <a:gd name="T103" fmla="*/ 0 h 415"/>
                <a:gd name="T104" fmla="*/ 1 w 114"/>
                <a:gd name="T105" fmla="*/ 0 h 415"/>
                <a:gd name="T106" fmla="*/ 1 w 114"/>
                <a:gd name="T107" fmla="*/ 0 h 415"/>
                <a:gd name="T108" fmla="*/ 1 w 114"/>
                <a:gd name="T109" fmla="*/ 0 h 415"/>
                <a:gd name="T110" fmla="*/ 1 w 114"/>
                <a:gd name="T111" fmla="*/ 0 h 415"/>
                <a:gd name="T112" fmla="*/ 1 w 114"/>
                <a:gd name="T113" fmla="*/ 0 h 415"/>
                <a:gd name="T114" fmla="*/ 1 w 114"/>
                <a:gd name="T115" fmla="*/ 0 h 415"/>
                <a:gd name="T116" fmla="*/ 1 w 114"/>
                <a:gd name="T117" fmla="*/ 0 h 4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4" h="415">
                  <a:moveTo>
                    <a:pt x="12" y="415"/>
                  </a:moveTo>
                  <a:lnTo>
                    <a:pt x="12" y="414"/>
                  </a:lnTo>
                  <a:lnTo>
                    <a:pt x="11" y="413"/>
                  </a:lnTo>
                  <a:lnTo>
                    <a:pt x="12" y="412"/>
                  </a:lnTo>
                  <a:lnTo>
                    <a:pt x="11" y="411"/>
                  </a:lnTo>
                  <a:lnTo>
                    <a:pt x="9" y="409"/>
                  </a:lnTo>
                  <a:lnTo>
                    <a:pt x="8" y="412"/>
                  </a:lnTo>
                  <a:lnTo>
                    <a:pt x="6" y="412"/>
                  </a:lnTo>
                  <a:lnTo>
                    <a:pt x="6" y="411"/>
                  </a:lnTo>
                  <a:lnTo>
                    <a:pt x="3" y="409"/>
                  </a:lnTo>
                  <a:lnTo>
                    <a:pt x="3" y="408"/>
                  </a:lnTo>
                  <a:lnTo>
                    <a:pt x="2" y="408"/>
                  </a:lnTo>
                  <a:lnTo>
                    <a:pt x="3" y="407"/>
                  </a:lnTo>
                  <a:lnTo>
                    <a:pt x="2" y="406"/>
                  </a:lnTo>
                  <a:lnTo>
                    <a:pt x="2" y="402"/>
                  </a:lnTo>
                  <a:lnTo>
                    <a:pt x="1" y="402"/>
                  </a:lnTo>
                  <a:lnTo>
                    <a:pt x="1" y="401"/>
                  </a:lnTo>
                  <a:lnTo>
                    <a:pt x="5" y="401"/>
                  </a:lnTo>
                  <a:lnTo>
                    <a:pt x="5" y="399"/>
                  </a:lnTo>
                  <a:lnTo>
                    <a:pt x="7" y="397"/>
                  </a:lnTo>
                  <a:lnTo>
                    <a:pt x="9" y="394"/>
                  </a:lnTo>
                  <a:lnTo>
                    <a:pt x="9" y="393"/>
                  </a:lnTo>
                  <a:lnTo>
                    <a:pt x="11" y="393"/>
                  </a:lnTo>
                  <a:lnTo>
                    <a:pt x="9" y="394"/>
                  </a:lnTo>
                  <a:lnTo>
                    <a:pt x="11" y="395"/>
                  </a:lnTo>
                  <a:lnTo>
                    <a:pt x="12" y="393"/>
                  </a:lnTo>
                  <a:lnTo>
                    <a:pt x="17" y="390"/>
                  </a:lnTo>
                  <a:lnTo>
                    <a:pt x="15" y="389"/>
                  </a:lnTo>
                  <a:lnTo>
                    <a:pt x="17" y="389"/>
                  </a:lnTo>
                  <a:lnTo>
                    <a:pt x="18" y="390"/>
                  </a:lnTo>
                  <a:lnTo>
                    <a:pt x="21" y="388"/>
                  </a:lnTo>
                  <a:lnTo>
                    <a:pt x="23" y="379"/>
                  </a:lnTo>
                  <a:lnTo>
                    <a:pt x="24" y="379"/>
                  </a:lnTo>
                  <a:lnTo>
                    <a:pt x="31" y="378"/>
                  </a:lnTo>
                  <a:lnTo>
                    <a:pt x="35" y="379"/>
                  </a:lnTo>
                  <a:lnTo>
                    <a:pt x="38" y="378"/>
                  </a:lnTo>
                  <a:lnTo>
                    <a:pt x="41" y="376"/>
                  </a:lnTo>
                  <a:lnTo>
                    <a:pt x="43" y="376"/>
                  </a:lnTo>
                  <a:lnTo>
                    <a:pt x="45" y="377"/>
                  </a:lnTo>
                  <a:lnTo>
                    <a:pt x="47" y="378"/>
                  </a:lnTo>
                  <a:lnTo>
                    <a:pt x="57" y="381"/>
                  </a:lnTo>
                  <a:lnTo>
                    <a:pt x="60" y="385"/>
                  </a:lnTo>
                  <a:lnTo>
                    <a:pt x="60" y="388"/>
                  </a:lnTo>
                  <a:lnTo>
                    <a:pt x="62" y="389"/>
                  </a:lnTo>
                  <a:lnTo>
                    <a:pt x="62" y="391"/>
                  </a:lnTo>
                  <a:lnTo>
                    <a:pt x="63" y="393"/>
                  </a:lnTo>
                  <a:lnTo>
                    <a:pt x="65" y="391"/>
                  </a:lnTo>
                  <a:lnTo>
                    <a:pt x="67" y="394"/>
                  </a:lnTo>
                  <a:lnTo>
                    <a:pt x="74" y="399"/>
                  </a:lnTo>
                  <a:lnTo>
                    <a:pt x="75" y="399"/>
                  </a:lnTo>
                  <a:lnTo>
                    <a:pt x="75" y="396"/>
                  </a:lnTo>
                  <a:lnTo>
                    <a:pt x="77" y="394"/>
                  </a:lnTo>
                  <a:lnTo>
                    <a:pt x="78" y="393"/>
                  </a:lnTo>
                  <a:lnTo>
                    <a:pt x="81" y="394"/>
                  </a:lnTo>
                  <a:lnTo>
                    <a:pt x="86" y="391"/>
                  </a:lnTo>
                  <a:lnTo>
                    <a:pt x="87" y="393"/>
                  </a:lnTo>
                  <a:lnTo>
                    <a:pt x="95" y="390"/>
                  </a:lnTo>
                  <a:lnTo>
                    <a:pt x="98" y="390"/>
                  </a:lnTo>
                  <a:lnTo>
                    <a:pt x="101" y="389"/>
                  </a:lnTo>
                  <a:lnTo>
                    <a:pt x="109" y="391"/>
                  </a:lnTo>
                  <a:lnTo>
                    <a:pt x="110" y="390"/>
                  </a:lnTo>
                  <a:lnTo>
                    <a:pt x="109" y="389"/>
                  </a:lnTo>
                  <a:lnTo>
                    <a:pt x="104" y="388"/>
                  </a:lnTo>
                  <a:lnTo>
                    <a:pt x="102" y="387"/>
                  </a:lnTo>
                  <a:lnTo>
                    <a:pt x="99" y="387"/>
                  </a:lnTo>
                  <a:lnTo>
                    <a:pt x="97" y="388"/>
                  </a:lnTo>
                  <a:lnTo>
                    <a:pt x="89" y="390"/>
                  </a:lnTo>
                  <a:lnTo>
                    <a:pt x="85" y="390"/>
                  </a:lnTo>
                  <a:lnTo>
                    <a:pt x="84" y="391"/>
                  </a:lnTo>
                  <a:lnTo>
                    <a:pt x="84" y="389"/>
                  </a:lnTo>
                  <a:lnTo>
                    <a:pt x="80" y="389"/>
                  </a:lnTo>
                  <a:lnTo>
                    <a:pt x="77" y="390"/>
                  </a:lnTo>
                  <a:lnTo>
                    <a:pt x="73" y="390"/>
                  </a:lnTo>
                  <a:lnTo>
                    <a:pt x="67" y="384"/>
                  </a:lnTo>
                  <a:lnTo>
                    <a:pt x="68" y="383"/>
                  </a:lnTo>
                  <a:lnTo>
                    <a:pt x="67" y="381"/>
                  </a:lnTo>
                  <a:lnTo>
                    <a:pt x="67" y="379"/>
                  </a:lnTo>
                  <a:lnTo>
                    <a:pt x="66" y="378"/>
                  </a:lnTo>
                  <a:lnTo>
                    <a:pt x="66" y="376"/>
                  </a:lnTo>
                  <a:lnTo>
                    <a:pt x="66" y="375"/>
                  </a:lnTo>
                  <a:lnTo>
                    <a:pt x="63" y="375"/>
                  </a:lnTo>
                  <a:lnTo>
                    <a:pt x="62" y="376"/>
                  </a:lnTo>
                  <a:lnTo>
                    <a:pt x="61" y="372"/>
                  </a:lnTo>
                  <a:lnTo>
                    <a:pt x="54" y="369"/>
                  </a:lnTo>
                  <a:lnTo>
                    <a:pt x="53" y="367"/>
                  </a:lnTo>
                  <a:lnTo>
                    <a:pt x="48" y="367"/>
                  </a:lnTo>
                  <a:lnTo>
                    <a:pt x="42" y="369"/>
                  </a:lnTo>
                  <a:lnTo>
                    <a:pt x="38" y="367"/>
                  </a:lnTo>
                  <a:lnTo>
                    <a:pt x="38" y="366"/>
                  </a:lnTo>
                  <a:lnTo>
                    <a:pt x="36" y="365"/>
                  </a:lnTo>
                  <a:lnTo>
                    <a:pt x="36" y="363"/>
                  </a:lnTo>
                  <a:lnTo>
                    <a:pt x="33" y="360"/>
                  </a:lnTo>
                  <a:lnTo>
                    <a:pt x="33" y="358"/>
                  </a:lnTo>
                  <a:lnTo>
                    <a:pt x="35" y="355"/>
                  </a:lnTo>
                  <a:lnTo>
                    <a:pt x="33" y="354"/>
                  </a:lnTo>
                  <a:lnTo>
                    <a:pt x="38" y="348"/>
                  </a:lnTo>
                  <a:lnTo>
                    <a:pt x="42" y="347"/>
                  </a:lnTo>
                  <a:lnTo>
                    <a:pt x="47" y="343"/>
                  </a:lnTo>
                  <a:lnTo>
                    <a:pt x="48" y="342"/>
                  </a:lnTo>
                  <a:lnTo>
                    <a:pt x="49" y="341"/>
                  </a:lnTo>
                  <a:lnTo>
                    <a:pt x="49" y="339"/>
                  </a:lnTo>
                  <a:lnTo>
                    <a:pt x="51" y="336"/>
                  </a:lnTo>
                  <a:lnTo>
                    <a:pt x="53" y="336"/>
                  </a:lnTo>
                  <a:lnTo>
                    <a:pt x="53" y="334"/>
                  </a:lnTo>
                  <a:lnTo>
                    <a:pt x="50" y="333"/>
                  </a:lnTo>
                  <a:lnTo>
                    <a:pt x="51" y="330"/>
                  </a:lnTo>
                  <a:lnTo>
                    <a:pt x="49" y="329"/>
                  </a:lnTo>
                  <a:lnTo>
                    <a:pt x="45" y="329"/>
                  </a:lnTo>
                  <a:lnTo>
                    <a:pt x="45" y="327"/>
                  </a:lnTo>
                  <a:lnTo>
                    <a:pt x="48" y="323"/>
                  </a:lnTo>
                  <a:lnTo>
                    <a:pt x="51" y="318"/>
                  </a:lnTo>
                  <a:lnTo>
                    <a:pt x="59" y="317"/>
                  </a:lnTo>
                  <a:lnTo>
                    <a:pt x="61" y="315"/>
                  </a:lnTo>
                  <a:lnTo>
                    <a:pt x="62" y="315"/>
                  </a:lnTo>
                  <a:lnTo>
                    <a:pt x="63" y="317"/>
                  </a:lnTo>
                  <a:lnTo>
                    <a:pt x="74" y="312"/>
                  </a:lnTo>
                  <a:lnTo>
                    <a:pt x="75" y="311"/>
                  </a:lnTo>
                  <a:lnTo>
                    <a:pt x="78" y="311"/>
                  </a:lnTo>
                  <a:lnTo>
                    <a:pt x="79" y="311"/>
                  </a:lnTo>
                  <a:lnTo>
                    <a:pt x="81" y="311"/>
                  </a:lnTo>
                  <a:lnTo>
                    <a:pt x="85" y="321"/>
                  </a:lnTo>
                  <a:lnTo>
                    <a:pt x="87" y="323"/>
                  </a:lnTo>
                  <a:lnTo>
                    <a:pt x="91" y="328"/>
                  </a:lnTo>
                  <a:lnTo>
                    <a:pt x="99" y="336"/>
                  </a:lnTo>
                  <a:lnTo>
                    <a:pt x="99" y="337"/>
                  </a:lnTo>
                  <a:lnTo>
                    <a:pt x="101" y="337"/>
                  </a:lnTo>
                  <a:lnTo>
                    <a:pt x="102" y="340"/>
                  </a:lnTo>
                  <a:lnTo>
                    <a:pt x="103" y="341"/>
                  </a:lnTo>
                  <a:lnTo>
                    <a:pt x="107" y="335"/>
                  </a:lnTo>
                  <a:lnTo>
                    <a:pt x="109" y="335"/>
                  </a:lnTo>
                  <a:lnTo>
                    <a:pt x="109" y="334"/>
                  </a:lnTo>
                  <a:lnTo>
                    <a:pt x="113" y="333"/>
                  </a:lnTo>
                  <a:lnTo>
                    <a:pt x="114" y="331"/>
                  </a:lnTo>
                  <a:lnTo>
                    <a:pt x="113" y="330"/>
                  </a:lnTo>
                  <a:lnTo>
                    <a:pt x="108" y="333"/>
                  </a:lnTo>
                  <a:lnTo>
                    <a:pt x="105" y="331"/>
                  </a:lnTo>
                  <a:lnTo>
                    <a:pt x="97" y="328"/>
                  </a:lnTo>
                  <a:lnTo>
                    <a:pt x="96" y="325"/>
                  </a:lnTo>
                  <a:lnTo>
                    <a:pt x="92" y="319"/>
                  </a:lnTo>
                  <a:lnTo>
                    <a:pt x="86" y="315"/>
                  </a:lnTo>
                  <a:lnTo>
                    <a:pt x="84" y="309"/>
                  </a:lnTo>
                  <a:lnTo>
                    <a:pt x="84" y="306"/>
                  </a:lnTo>
                  <a:lnTo>
                    <a:pt x="87" y="304"/>
                  </a:lnTo>
                  <a:lnTo>
                    <a:pt x="92" y="298"/>
                  </a:lnTo>
                  <a:lnTo>
                    <a:pt x="92" y="295"/>
                  </a:lnTo>
                  <a:lnTo>
                    <a:pt x="96" y="293"/>
                  </a:lnTo>
                  <a:lnTo>
                    <a:pt x="97" y="294"/>
                  </a:lnTo>
                  <a:lnTo>
                    <a:pt x="102" y="293"/>
                  </a:lnTo>
                  <a:lnTo>
                    <a:pt x="107" y="291"/>
                  </a:lnTo>
                  <a:lnTo>
                    <a:pt x="104" y="291"/>
                  </a:lnTo>
                  <a:lnTo>
                    <a:pt x="104" y="288"/>
                  </a:lnTo>
                  <a:lnTo>
                    <a:pt x="101" y="291"/>
                  </a:lnTo>
                  <a:lnTo>
                    <a:pt x="98" y="291"/>
                  </a:lnTo>
                  <a:lnTo>
                    <a:pt x="96" y="292"/>
                  </a:lnTo>
                  <a:lnTo>
                    <a:pt x="93" y="292"/>
                  </a:lnTo>
                  <a:lnTo>
                    <a:pt x="91" y="294"/>
                  </a:lnTo>
                  <a:lnTo>
                    <a:pt x="91" y="298"/>
                  </a:lnTo>
                  <a:lnTo>
                    <a:pt x="89" y="300"/>
                  </a:lnTo>
                  <a:lnTo>
                    <a:pt x="84" y="301"/>
                  </a:lnTo>
                  <a:lnTo>
                    <a:pt x="83" y="304"/>
                  </a:lnTo>
                  <a:lnTo>
                    <a:pt x="80" y="310"/>
                  </a:lnTo>
                  <a:lnTo>
                    <a:pt x="79" y="309"/>
                  </a:lnTo>
                  <a:lnTo>
                    <a:pt x="79" y="307"/>
                  </a:lnTo>
                  <a:lnTo>
                    <a:pt x="81" y="307"/>
                  </a:lnTo>
                  <a:lnTo>
                    <a:pt x="81" y="306"/>
                  </a:lnTo>
                  <a:lnTo>
                    <a:pt x="80" y="306"/>
                  </a:lnTo>
                  <a:lnTo>
                    <a:pt x="77" y="305"/>
                  </a:lnTo>
                  <a:lnTo>
                    <a:pt x="74" y="307"/>
                  </a:lnTo>
                  <a:lnTo>
                    <a:pt x="72" y="307"/>
                  </a:lnTo>
                  <a:lnTo>
                    <a:pt x="72" y="305"/>
                  </a:lnTo>
                  <a:lnTo>
                    <a:pt x="68" y="309"/>
                  </a:lnTo>
                  <a:lnTo>
                    <a:pt x="67" y="307"/>
                  </a:lnTo>
                  <a:lnTo>
                    <a:pt x="63" y="310"/>
                  </a:lnTo>
                  <a:lnTo>
                    <a:pt x="62" y="309"/>
                  </a:lnTo>
                  <a:lnTo>
                    <a:pt x="63" y="306"/>
                  </a:lnTo>
                  <a:lnTo>
                    <a:pt x="62" y="305"/>
                  </a:lnTo>
                  <a:lnTo>
                    <a:pt x="62" y="304"/>
                  </a:lnTo>
                  <a:lnTo>
                    <a:pt x="61" y="304"/>
                  </a:lnTo>
                  <a:lnTo>
                    <a:pt x="61" y="305"/>
                  </a:lnTo>
                  <a:lnTo>
                    <a:pt x="56" y="307"/>
                  </a:lnTo>
                  <a:lnTo>
                    <a:pt x="56" y="304"/>
                  </a:lnTo>
                  <a:lnTo>
                    <a:pt x="55" y="303"/>
                  </a:lnTo>
                  <a:lnTo>
                    <a:pt x="53" y="304"/>
                  </a:lnTo>
                  <a:lnTo>
                    <a:pt x="51" y="301"/>
                  </a:lnTo>
                  <a:lnTo>
                    <a:pt x="49" y="301"/>
                  </a:lnTo>
                  <a:lnTo>
                    <a:pt x="45" y="303"/>
                  </a:lnTo>
                  <a:lnTo>
                    <a:pt x="41" y="304"/>
                  </a:lnTo>
                  <a:lnTo>
                    <a:pt x="38" y="301"/>
                  </a:lnTo>
                  <a:lnTo>
                    <a:pt x="36" y="303"/>
                  </a:lnTo>
                  <a:lnTo>
                    <a:pt x="33" y="301"/>
                  </a:lnTo>
                  <a:lnTo>
                    <a:pt x="31" y="303"/>
                  </a:lnTo>
                  <a:lnTo>
                    <a:pt x="27" y="300"/>
                  </a:lnTo>
                  <a:lnTo>
                    <a:pt x="29" y="299"/>
                  </a:lnTo>
                  <a:lnTo>
                    <a:pt x="32" y="300"/>
                  </a:lnTo>
                  <a:lnTo>
                    <a:pt x="31" y="299"/>
                  </a:lnTo>
                  <a:lnTo>
                    <a:pt x="30" y="295"/>
                  </a:lnTo>
                  <a:lnTo>
                    <a:pt x="30" y="293"/>
                  </a:lnTo>
                  <a:lnTo>
                    <a:pt x="32" y="292"/>
                  </a:lnTo>
                  <a:lnTo>
                    <a:pt x="32" y="291"/>
                  </a:lnTo>
                  <a:lnTo>
                    <a:pt x="30" y="289"/>
                  </a:lnTo>
                  <a:lnTo>
                    <a:pt x="31" y="288"/>
                  </a:lnTo>
                  <a:lnTo>
                    <a:pt x="32" y="286"/>
                  </a:lnTo>
                  <a:lnTo>
                    <a:pt x="37" y="285"/>
                  </a:lnTo>
                  <a:lnTo>
                    <a:pt x="37" y="282"/>
                  </a:lnTo>
                  <a:lnTo>
                    <a:pt x="38" y="281"/>
                  </a:lnTo>
                  <a:lnTo>
                    <a:pt x="42" y="282"/>
                  </a:lnTo>
                  <a:lnTo>
                    <a:pt x="44" y="281"/>
                  </a:lnTo>
                  <a:lnTo>
                    <a:pt x="44" y="280"/>
                  </a:lnTo>
                  <a:lnTo>
                    <a:pt x="42" y="280"/>
                  </a:lnTo>
                  <a:lnTo>
                    <a:pt x="42" y="277"/>
                  </a:lnTo>
                  <a:lnTo>
                    <a:pt x="44" y="277"/>
                  </a:lnTo>
                  <a:lnTo>
                    <a:pt x="44" y="276"/>
                  </a:lnTo>
                  <a:lnTo>
                    <a:pt x="43" y="275"/>
                  </a:lnTo>
                  <a:lnTo>
                    <a:pt x="45" y="274"/>
                  </a:lnTo>
                  <a:lnTo>
                    <a:pt x="48" y="275"/>
                  </a:lnTo>
                  <a:lnTo>
                    <a:pt x="49" y="274"/>
                  </a:lnTo>
                  <a:lnTo>
                    <a:pt x="48" y="273"/>
                  </a:lnTo>
                  <a:lnTo>
                    <a:pt x="49" y="271"/>
                  </a:lnTo>
                  <a:lnTo>
                    <a:pt x="53" y="273"/>
                  </a:lnTo>
                  <a:lnTo>
                    <a:pt x="51" y="275"/>
                  </a:lnTo>
                  <a:lnTo>
                    <a:pt x="49" y="277"/>
                  </a:lnTo>
                  <a:lnTo>
                    <a:pt x="50" y="277"/>
                  </a:lnTo>
                  <a:lnTo>
                    <a:pt x="55" y="276"/>
                  </a:lnTo>
                  <a:lnTo>
                    <a:pt x="60" y="276"/>
                  </a:lnTo>
                  <a:lnTo>
                    <a:pt x="62" y="275"/>
                  </a:lnTo>
                  <a:lnTo>
                    <a:pt x="67" y="274"/>
                  </a:lnTo>
                  <a:lnTo>
                    <a:pt x="69" y="270"/>
                  </a:lnTo>
                  <a:lnTo>
                    <a:pt x="72" y="270"/>
                  </a:lnTo>
                  <a:lnTo>
                    <a:pt x="81" y="270"/>
                  </a:lnTo>
                  <a:lnTo>
                    <a:pt x="84" y="270"/>
                  </a:lnTo>
                  <a:lnTo>
                    <a:pt x="86" y="268"/>
                  </a:lnTo>
                  <a:lnTo>
                    <a:pt x="89" y="267"/>
                  </a:lnTo>
                  <a:lnTo>
                    <a:pt x="91" y="263"/>
                  </a:lnTo>
                  <a:lnTo>
                    <a:pt x="103" y="255"/>
                  </a:lnTo>
                  <a:lnTo>
                    <a:pt x="103" y="251"/>
                  </a:lnTo>
                  <a:lnTo>
                    <a:pt x="104" y="250"/>
                  </a:lnTo>
                  <a:lnTo>
                    <a:pt x="108" y="245"/>
                  </a:lnTo>
                  <a:lnTo>
                    <a:pt x="108" y="244"/>
                  </a:lnTo>
                  <a:lnTo>
                    <a:pt x="105" y="243"/>
                  </a:lnTo>
                  <a:lnTo>
                    <a:pt x="103" y="241"/>
                  </a:lnTo>
                  <a:lnTo>
                    <a:pt x="102" y="241"/>
                  </a:lnTo>
                  <a:lnTo>
                    <a:pt x="97" y="249"/>
                  </a:lnTo>
                  <a:lnTo>
                    <a:pt x="92" y="251"/>
                  </a:lnTo>
                  <a:lnTo>
                    <a:pt x="90" y="253"/>
                  </a:lnTo>
                  <a:lnTo>
                    <a:pt x="89" y="255"/>
                  </a:lnTo>
                  <a:lnTo>
                    <a:pt x="92" y="256"/>
                  </a:lnTo>
                  <a:lnTo>
                    <a:pt x="87" y="257"/>
                  </a:lnTo>
                  <a:lnTo>
                    <a:pt x="85" y="259"/>
                  </a:lnTo>
                  <a:lnTo>
                    <a:pt x="77" y="268"/>
                  </a:lnTo>
                  <a:lnTo>
                    <a:pt x="75" y="267"/>
                  </a:lnTo>
                  <a:lnTo>
                    <a:pt x="73" y="269"/>
                  </a:lnTo>
                  <a:lnTo>
                    <a:pt x="69" y="267"/>
                  </a:lnTo>
                  <a:lnTo>
                    <a:pt x="65" y="269"/>
                  </a:lnTo>
                  <a:lnTo>
                    <a:pt x="62" y="268"/>
                  </a:lnTo>
                  <a:lnTo>
                    <a:pt x="62" y="267"/>
                  </a:lnTo>
                  <a:lnTo>
                    <a:pt x="62" y="265"/>
                  </a:lnTo>
                  <a:lnTo>
                    <a:pt x="65" y="265"/>
                  </a:lnTo>
                  <a:lnTo>
                    <a:pt x="66" y="264"/>
                  </a:lnTo>
                  <a:lnTo>
                    <a:pt x="63" y="264"/>
                  </a:lnTo>
                  <a:lnTo>
                    <a:pt x="56" y="263"/>
                  </a:lnTo>
                  <a:lnTo>
                    <a:pt x="55" y="258"/>
                  </a:lnTo>
                  <a:lnTo>
                    <a:pt x="57" y="256"/>
                  </a:lnTo>
                  <a:lnTo>
                    <a:pt x="60" y="257"/>
                  </a:lnTo>
                  <a:lnTo>
                    <a:pt x="61" y="256"/>
                  </a:lnTo>
                  <a:lnTo>
                    <a:pt x="63" y="256"/>
                  </a:lnTo>
                  <a:lnTo>
                    <a:pt x="67" y="252"/>
                  </a:lnTo>
                  <a:lnTo>
                    <a:pt x="67" y="251"/>
                  </a:lnTo>
                  <a:lnTo>
                    <a:pt x="65" y="250"/>
                  </a:lnTo>
                  <a:lnTo>
                    <a:pt x="65" y="249"/>
                  </a:lnTo>
                  <a:lnTo>
                    <a:pt x="62" y="247"/>
                  </a:lnTo>
                  <a:lnTo>
                    <a:pt x="66" y="241"/>
                  </a:lnTo>
                  <a:lnTo>
                    <a:pt x="65" y="240"/>
                  </a:lnTo>
                  <a:lnTo>
                    <a:pt x="62" y="244"/>
                  </a:lnTo>
                  <a:lnTo>
                    <a:pt x="60" y="245"/>
                  </a:lnTo>
                  <a:lnTo>
                    <a:pt x="60" y="247"/>
                  </a:lnTo>
                  <a:lnTo>
                    <a:pt x="54" y="251"/>
                  </a:lnTo>
                  <a:lnTo>
                    <a:pt x="49" y="252"/>
                  </a:lnTo>
                  <a:lnTo>
                    <a:pt x="48" y="255"/>
                  </a:lnTo>
                  <a:lnTo>
                    <a:pt x="42" y="257"/>
                  </a:lnTo>
                  <a:lnTo>
                    <a:pt x="41" y="258"/>
                  </a:lnTo>
                  <a:lnTo>
                    <a:pt x="36" y="262"/>
                  </a:lnTo>
                  <a:lnTo>
                    <a:pt x="32" y="267"/>
                  </a:lnTo>
                  <a:lnTo>
                    <a:pt x="25" y="268"/>
                  </a:lnTo>
                  <a:lnTo>
                    <a:pt x="24" y="268"/>
                  </a:lnTo>
                  <a:lnTo>
                    <a:pt x="21" y="269"/>
                  </a:lnTo>
                  <a:lnTo>
                    <a:pt x="20" y="268"/>
                  </a:lnTo>
                  <a:lnTo>
                    <a:pt x="17" y="269"/>
                  </a:lnTo>
                  <a:lnTo>
                    <a:pt x="14" y="267"/>
                  </a:lnTo>
                  <a:lnTo>
                    <a:pt x="14" y="264"/>
                  </a:lnTo>
                  <a:lnTo>
                    <a:pt x="12" y="263"/>
                  </a:lnTo>
                  <a:lnTo>
                    <a:pt x="12" y="255"/>
                  </a:lnTo>
                  <a:lnTo>
                    <a:pt x="9" y="258"/>
                  </a:lnTo>
                  <a:lnTo>
                    <a:pt x="9" y="261"/>
                  </a:lnTo>
                  <a:lnTo>
                    <a:pt x="8" y="261"/>
                  </a:lnTo>
                  <a:lnTo>
                    <a:pt x="7" y="259"/>
                  </a:lnTo>
                  <a:lnTo>
                    <a:pt x="8" y="255"/>
                  </a:lnTo>
                  <a:lnTo>
                    <a:pt x="7" y="252"/>
                  </a:lnTo>
                  <a:lnTo>
                    <a:pt x="8" y="247"/>
                  </a:lnTo>
                  <a:lnTo>
                    <a:pt x="8" y="249"/>
                  </a:lnTo>
                  <a:lnTo>
                    <a:pt x="9" y="249"/>
                  </a:lnTo>
                  <a:lnTo>
                    <a:pt x="9" y="244"/>
                  </a:lnTo>
                  <a:lnTo>
                    <a:pt x="11" y="243"/>
                  </a:lnTo>
                  <a:lnTo>
                    <a:pt x="11" y="245"/>
                  </a:lnTo>
                  <a:lnTo>
                    <a:pt x="12" y="247"/>
                  </a:lnTo>
                  <a:lnTo>
                    <a:pt x="13" y="246"/>
                  </a:lnTo>
                  <a:lnTo>
                    <a:pt x="12" y="245"/>
                  </a:lnTo>
                  <a:lnTo>
                    <a:pt x="13" y="244"/>
                  </a:lnTo>
                  <a:lnTo>
                    <a:pt x="13" y="243"/>
                  </a:lnTo>
                  <a:lnTo>
                    <a:pt x="11" y="238"/>
                  </a:lnTo>
                  <a:lnTo>
                    <a:pt x="9" y="238"/>
                  </a:lnTo>
                  <a:lnTo>
                    <a:pt x="9" y="237"/>
                  </a:lnTo>
                  <a:lnTo>
                    <a:pt x="9" y="233"/>
                  </a:lnTo>
                  <a:lnTo>
                    <a:pt x="12" y="228"/>
                  </a:lnTo>
                  <a:lnTo>
                    <a:pt x="14" y="226"/>
                  </a:lnTo>
                  <a:lnTo>
                    <a:pt x="14" y="223"/>
                  </a:lnTo>
                  <a:lnTo>
                    <a:pt x="12" y="222"/>
                  </a:lnTo>
                  <a:lnTo>
                    <a:pt x="8" y="223"/>
                  </a:lnTo>
                  <a:lnTo>
                    <a:pt x="3" y="222"/>
                  </a:lnTo>
                  <a:lnTo>
                    <a:pt x="2" y="220"/>
                  </a:lnTo>
                  <a:lnTo>
                    <a:pt x="1" y="209"/>
                  </a:lnTo>
                  <a:lnTo>
                    <a:pt x="0" y="209"/>
                  </a:lnTo>
                  <a:lnTo>
                    <a:pt x="0" y="207"/>
                  </a:lnTo>
                  <a:lnTo>
                    <a:pt x="1" y="203"/>
                  </a:lnTo>
                  <a:lnTo>
                    <a:pt x="1" y="199"/>
                  </a:lnTo>
                  <a:lnTo>
                    <a:pt x="2" y="197"/>
                  </a:lnTo>
                  <a:lnTo>
                    <a:pt x="1" y="196"/>
                  </a:lnTo>
                  <a:lnTo>
                    <a:pt x="2" y="192"/>
                  </a:lnTo>
                  <a:lnTo>
                    <a:pt x="7" y="183"/>
                  </a:lnTo>
                  <a:lnTo>
                    <a:pt x="7" y="177"/>
                  </a:lnTo>
                  <a:lnTo>
                    <a:pt x="7" y="172"/>
                  </a:lnTo>
                  <a:lnTo>
                    <a:pt x="9" y="171"/>
                  </a:lnTo>
                  <a:lnTo>
                    <a:pt x="8" y="166"/>
                  </a:lnTo>
                  <a:lnTo>
                    <a:pt x="9" y="166"/>
                  </a:lnTo>
                  <a:lnTo>
                    <a:pt x="12" y="169"/>
                  </a:lnTo>
                  <a:lnTo>
                    <a:pt x="12" y="168"/>
                  </a:lnTo>
                  <a:lnTo>
                    <a:pt x="12" y="163"/>
                  </a:lnTo>
                  <a:lnTo>
                    <a:pt x="12" y="162"/>
                  </a:lnTo>
                  <a:lnTo>
                    <a:pt x="11" y="160"/>
                  </a:lnTo>
                  <a:lnTo>
                    <a:pt x="13" y="159"/>
                  </a:lnTo>
                  <a:lnTo>
                    <a:pt x="15" y="160"/>
                  </a:lnTo>
                  <a:lnTo>
                    <a:pt x="17" y="159"/>
                  </a:lnTo>
                  <a:lnTo>
                    <a:pt x="17" y="157"/>
                  </a:lnTo>
                  <a:lnTo>
                    <a:pt x="19" y="156"/>
                  </a:lnTo>
                  <a:lnTo>
                    <a:pt x="19" y="157"/>
                  </a:lnTo>
                  <a:lnTo>
                    <a:pt x="23" y="159"/>
                  </a:lnTo>
                  <a:lnTo>
                    <a:pt x="21" y="161"/>
                  </a:lnTo>
                  <a:lnTo>
                    <a:pt x="23" y="161"/>
                  </a:lnTo>
                  <a:lnTo>
                    <a:pt x="26" y="162"/>
                  </a:lnTo>
                  <a:lnTo>
                    <a:pt x="26" y="163"/>
                  </a:lnTo>
                  <a:lnTo>
                    <a:pt x="26" y="165"/>
                  </a:lnTo>
                  <a:lnTo>
                    <a:pt x="29" y="167"/>
                  </a:lnTo>
                  <a:lnTo>
                    <a:pt x="29" y="169"/>
                  </a:lnTo>
                  <a:lnTo>
                    <a:pt x="30" y="168"/>
                  </a:lnTo>
                  <a:lnTo>
                    <a:pt x="31" y="168"/>
                  </a:lnTo>
                  <a:lnTo>
                    <a:pt x="31" y="169"/>
                  </a:lnTo>
                  <a:lnTo>
                    <a:pt x="36" y="173"/>
                  </a:lnTo>
                  <a:lnTo>
                    <a:pt x="33" y="173"/>
                  </a:lnTo>
                  <a:lnTo>
                    <a:pt x="35" y="175"/>
                  </a:lnTo>
                  <a:lnTo>
                    <a:pt x="36" y="177"/>
                  </a:lnTo>
                  <a:lnTo>
                    <a:pt x="38" y="175"/>
                  </a:lnTo>
                  <a:lnTo>
                    <a:pt x="39" y="175"/>
                  </a:lnTo>
                  <a:lnTo>
                    <a:pt x="41" y="177"/>
                  </a:lnTo>
                  <a:lnTo>
                    <a:pt x="43" y="179"/>
                  </a:lnTo>
                  <a:lnTo>
                    <a:pt x="44" y="179"/>
                  </a:lnTo>
                  <a:lnTo>
                    <a:pt x="43" y="173"/>
                  </a:lnTo>
                  <a:lnTo>
                    <a:pt x="44" y="172"/>
                  </a:lnTo>
                  <a:lnTo>
                    <a:pt x="47" y="175"/>
                  </a:lnTo>
                  <a:lnTo>
                    <a:pt x="47" y="177"/>
                  </a:lnTo>
                  <a:lnTo>
                    <a:pt x="45" y="178"/>
                  </a:lnTo>
                  <a:lnTo>
                    <a:pt x="47" y="184"/>
                  </a:lnTo>
                  <a:lnTo>
                    <a:pt x="49" y="183"/>
                  </a:lnTo>
                  <a:lnTo>
                    <a:pt x="49" y="186"/>
                  </a:lnTo>
                  <a:lnTo>
                    <a:pt x="50" y="186"/>
                  </a:lnTo>
                  <a:lnTo>
                    <a:pt x="53" y="186"/>
                  </a:lnTo>
                  <a:lnTo>
                    <a:pt x="55" y="190"/>
                  </a:lnTo>
                  <a:lnTo>
                    <a:pt x="55" y="192"/>
                  </a:lnTo>
                  <a:lnTo>
                    <a:pt x="56" y="192"/>
                  </a:lnTo>
                  <a:lnTo>
                    <a:pt x="59" y="195"/>
                  </a:lnTo>
                  <a:lnTo>
                    <a:pt x="60" y="193"/>
                  </a:lnTo>
                  <a:lnTo>
                    <a:pt x="57" y="190"/>
                  </a:lnTo>
                  <a:lnTo>
                    <a:pt x="59" y="187"/>
                  </a:lnTo>
                  <a:lnTo>
                    <a:pt x="57" y="186"/>
                  </a:lnTo>
                  <a:lnTo>
                    <a:pt x="59" y="183"/>
                  </a:lnTo>
                  <a:lnTo>
                    <a:pt x="57" y="180"/>
                  </a:lnTo>
                  <a:lnTo>
                    <a:pt x="57" y="178"/>
                  </a:lnTo>
                  <a:lnTo>
                    <a:pt x="57" y="179"/>
                  </a:lnTo>
                  <a:lnTo>
                    <a:pt x="60" y="180"/>
                  </a:lnTo>
                  <a:lnTo>
                    <a:pt x="60" y="183"/>
                  </a:lnTo>
                  <a:lnTo>
                    <a:pt x="62" y="183"/>
                  </a:lnTo>
                  <a:lnTo>
                    <a:pt x="63" y="184"/>
                  </a:lnTo>
                  <a:lnTo>
                    <a:pt x="63" y="186"/>
                  </a:lnTo>
                  <a:lnTo>
                    <a:pt x="63" y="189"/>
                  </a:lnTo>
                  <a:lnTo>
                    <a:pt x="66" y="190"/>
                  </a:lnTo>
                  <a:lnTo>
                    <a:pt x="67" y="189"/>
                  </a:lnTo>
                  <a:lnTo>
                    <a:pt x="65" y="186"/>
                  </a:lnTo>
                  <a:lnTo>
                    <a:pt x="66" y="185"/>
                  </a:lnTo>
                  <a:lnTo>
                    <a:pt x="67" y="186"/>
                  </a:lnTo>
                  <a:lnTo>
                    <a:pt x="68" y="186"/>
                  </a:lnTo>
                  <a:lnTo>
                    <a:pt x="68" y="185"/>
                  </a:lnTo>
                  <a:lnTo>
                    <a:pt x="69" y="184"/>
                  </a:lnTo>
                  <a:lnTo>
                    <a:pt x="72" y="184"/>
                  </a:lnTo>
                  <a:lnTo>
                    <a:pt x="72" y="186"/>
                  </a:lnTo>
                  <a:lnTo>
                    <a:pt x="73" y="186"/>
                  </a:lnTo>
                  <a:lnTo>
                    <a:pt x="74" y="186"/>
                  </a:lnTo>
                  <a:lnTo>
                    <a:pt x="75" y="185"/>
                  </a:lnTo>
                  <a:lnTo>
                    <a:pt x="78" y="187"/>
                  </a:lnTo>
                  <a:lnTo>
                    <a:pt x="78" y="184"/>
                  </a:lnTo>
                  <a:lnTo>
                    <a:pt x="79" y="184"/>
                  </a:lnTo>
                  <a:lnTo>
                    <a:pt x="80" y="186"/>
                  </a:lnTo>
                  <a:lnTo>
                    <a:pt x="81" y="186"/>
                  </a:lnTo>
                  <a:lnTo>
                    <a:pt x="81" y="184"/>
                  </a:lnTo>
                  <a:lnTo>
                    <a:pt x="83" y="184"/>
                  </a:lnTo>
                  <a:lnTo>
                    <a:pt x="84" y="185"/>
                  </a:lnTo>
                  <a:lnTo>
                    <a:pt x="85" y="185"/>
                  </a:lnTo>
                  <a:lnTo>
                    <a:pt x="87" y="187"/>
                  </a:lnTo>
                  <a:lnTo>
                    <a:pt x="91" y="187"/>
                  </a:lnTo>
                  <a:lnTo>
                    <a:pt x="93" y="186"/>
                  </a:lnTo>
                  <a:lnTo>
                    <a:pt x="92" y="185"/>
                  </a:lnTo>
                  <a:lnTo>
                    <a:pt x="95" y="184"/>
                  </a:lnTo>
                  <a:lnTo>
                    <a:pt x="95" y="181"/>
                  </a:lnTo>
                  <a:lnTo>
                    <a:pt x="93" y="180"/>
                  </a:lnTo>
                  <a:lnTo>
                    <a:pt x="91" y="180"/>
                  </a:lnTo>
                  <a:lnTo>
                    <a:pt x="93" y="179"/>
                  </a:lnTo>
                  <a:lnTo>
                    <a:pt x="92" y="179"/>
                  </a:lnTo>
                  <a:lnTo>
                    <a:pt x="91" y="179"/>
                  </a:lnTo>
                  <a:lnTo>
                    <a:pt x="84" y="177"/>
                  </a:lnTo>
                  <a:lnTo>
                    <a:pt x="78" y="175"/>
                  </a:lnTo>
                  <a:lnTo>
                    <a:pt x="74" y="174"/>
                  </a:lnTo>
                  <a:lnTo>
                    <a:pt x="72" y="174"/>
                  </a:lnTo>
                  <a:lnTo>
                    <a:pt x="69" y="175"/>
                  </a:lnTo>
                  <a:lnTo>
                    <a:pt x="67" y="174"/>
                  </a:lnTo>
                  <a:lnTo>
                    <a:pt x="66" y="175"/>
                  </a:lnTo>
                  <a:lnTo>
                    <a:pt x="65" y="174"/>
                  </a:lnTo>
                  <a:lnTo>
                    <a:pt x="63" y="174"/>
                  </a:lnTo>
                  <a:lnTo>
                    <a:pt x="63" y="175"/>
                  </a:lnTo>
                  <a:lnTo>
                    <a:pt x="62" y="177"/>
                  </a:lnTo>
                  <a:lnTo>
                    <a:pt x="60" y="174"/>
                  </a:lnTo>
                  <a:lnTo>
                    <a:pt x="59" y="175"/>
                  </a:lnTo>
                  <a:lnTo>
                    <a:pt x="55" y="178"/>
                  </a:lnTo>
                  <a:lnTo>
                    <a:pt x="55" y="177"/>
                  </a:lnTo>
                  <a:lnTo>
                    <a:pt x="55" y="175"/>
                  </a:lnTo>
                  <a:lnTo>
                    <a:pt x="53" y="173"/>
                  </a:lnTo>
                  <a:lnTo>
                    <a:pt x="50" y="172"/>
                  </a:lnTo>
                  <a:lnTo>
                    <a:pt x="50" y="171"/>
                  </a:lnTo>
                  <a:lnTo>
                    <a:pt x="49" y="169"/>
                  </a:lnTo>
                  <a:lnTo>
                    <a:pt x="47" y="168"/>
                  </a:lnTo>
                  <a:lnTo>
                    <a:pt x="47" y="166"/>
                  </a:lnTo>
                  <a:lnTo>
                    <a:pt x="49" y="166"/>
                  </a:lnTo>
                  <a:lnTo>
                    <a:pt x="50" y="167"/>
                  </a:lnTo>
                  <a:lnTo>
                    <a:pt x="51" y="167"/>
                  </a:lnTo>
                  <a:lnTo>
                    <a:pt x="53" y="165"/>
                  </a:lnTo>
                  <a:lnTo>
                    <a:pt x="50" y="161"/>
                  </a:lnTo>
                  <a:lnTo>
                    <a:pt x="47" y="162"/>
                  </a:lnTo>
                  <a:lnTo>
                    <a:pt x="42" y="157"/>
                  </a:lnTo>
                  <a:lnTo>
                    <a:pt x="41" y="155"/>
                  </a:lnTo>
                  <a:lnTo>
                    <a:pt x="39" y="151"/>
                  </a:lnTo>
                  <a:lnTo>
                    <a:pt x="41" y="149"/>
                  </a:lnTo>
                  <a:lnTo>
                    <a:pt x="41" y="148"/>
                  </a:lnTo>
                  <a:lnTo>
                    <a:pt x="39" y="145"/>
                  </a:lnTo>
                  <a:lnTo>
                    <a:pt x="38" y="144"/>
                  </a:lnTo>
                  <a:lnTo>
                    <a:pt x="35" y="138"/>
                  </a:lnTo>
                  <a:lnTo>
                    <a:pt x="31" y="135"/>
                  </a:lnTo>
                  <a:lnTo>
                    <a:pt x="25" y="130"/>
                  </a:lnTo>
                  <a:lnTo>
                    <a:pt x="23" y="130"/>
                  </a:lnTo>
                  <a:lnTo>
                    <a:pt x="21" y="131"/>
                  </a:lnTo>
                  <a:lnTo>
                    <a:pt x="20" y="131"/>
                  </a:lnTo>
                  <a:lnTo>
                    <a:pt x="21" y="126"/>
                  </a:lnTo>
                  <a:lnTo>
                    <a:pt x="23" y="125"/>
                  </a:lnTo>
                  <a:lnTo>
                    <a:pt x="23" y="120"/>
                  </a:lnTo>
                  <a:lnTo>
                    <a:pt x="30" y="109"/>
                  </a:lnTo>
                  <a:lnTo>
                    <a:pt x="30" y="108"/>
                  </a:lnTo>
                  <a:lnTo>
                    <a:pt x="29" y="107"/>
                  </a:lnTo>
                  <a:lnTo>
                    <a:pt x="30" y="103"/>
                  </a:lnTo>
                  <a:lnTo>
                    <a:pt x="32" y="105"/>
                  </a:lnTo>
                  <a:lnTo>
                    <a:pt x="35" y="105"/>
                  </a:lnTo>
                  <a:lnTo>
                    <a:pt x="35" y="102"/>
                  </a:lnTo>
                  <a:lnTo>
                    <a:pt x="37" y="100"/>
                  </a:lnTo>
                  <a:lnTo>
                    <a:pt x="44" y="101"/>
                  </a:lnTo>
                  <a:lnTo>
                    <a:pt x="47" y="102"/>
                  </a:lnTo>
                  <a:lnTo>
                    <a:pt x="49" y="105"/>
                  </a:lnTo>
                  <a:lnTo>
                    <a:pt x="51" y="105"/>
                  </a:lnTo>
                  <a:lnTo>
                    <a:pt x="51" y="107"/>
                  </a:lnTo>
                  <a:lnTo>
                    <a:pt x="54" y="107"/>
                  </a:lnTo>
                  <a:lnTo>
                    <a:pt x="55" y="108"/>
                  </a:lnTo>
                  <a:lnTo>
                    <a:pt x="57" y="109"/>
                  </a:lnTo>
                  <a:lnTo>
                    <a:pt x="57" y="108"/>
                  </a:lnTo>
                  <a:lnTo>
                    <a:pt x="56" y="107"/>
                  </a:lnTo>
                  <a:lnTo>
                    <a:pt x="56" y="105"/>
                  </a:lnTo>
                  <a:lnTo>
                    <a:pt x="57" y="105"/>
                  </a:lnTo>
                  <a:lnTo>
                    <a:pt x="59" y="106"/>
                  </a:lnTo>
                  <a:lnTo>
                    <a:pt x="60" y="105"/>
                  </a:lnTo>
                  <a:lnTo>
                    <a:pt x="57" y="101"/>
                  </a:lnTo>
                  <a:lnTo>
                    <a:pt x="59" y="100"/>
                  </a:lnTo>
                  <a:lnTo>
                    <a:pt x="55" y="99"/>
                  </a:lnTo>
                  <a:lnTo>
                    <a:pt x="55" y="97"/>
                  </a:lnTo>
                  <a:lnTo>
                    <a:pt x="56" y="97"/>
                  </a:lnTo>
                  <a:lnTo>
                    <a:pt x="56" y="93"/>
                  </a:lnTo>
                  <a:lnTo>
                    <a:pt x="54" y="89"/>
                  </a:lnTo>
                  <a:lnTo>
                    <a:pt x="48" y="90"/>
                  </a:lnTo>
                  <a:lnTo>
                    <a:pt x="38" y="87"/>
                  </a:lnTo>
                  <a:lnTo>
                    <a:pt x="32" y="82"/>
                  </a:lnTo>
                  <a:lnTo>
                    <a:pt x="26" y="79"/>
                  </a:lnTo>
                  <a:lnTo>
                    <a:pt x="26" y="77"/>
                  </a:lnTo>
                  <a:lnTo>
                    <a:pt x="29" y="75"/>
                  </a:lnTo>
                  <a:lnTo>
                    <a:pt x="29" y="72"/>
                  </a:lnTo>
                  <a:lnTo>
                    <a:pt x="27" y="71"/>
                  </a:lnTo>
                  <a:lnTo>
                    <a:pt x="27" y="70"/>
                  </a:lnTo>
                  <a:lnTo>
                    <a:pt x="30" y="64"/>
                  </a:lnTo>
                  <a:lnTo>
                    <a:pt x="31" y="58"/>
                  </a:lnTo>
                  <a:lnTo>
                    <a:pt x="30" y="48"/>
                  </a:lnTo>
                  <a:lnTo>
                    <a:pt x="29" y="46"/>
                  </a:lnTo>
                  <a:lnTo>
                    <a:pt x="29" y="43"/>
                  </a:lnTo>
                  <a:lnTo>
                    <a:pt x="29" y="41"/>
                  </a:lnTo>
                  <a:lnTo>
                    <a:pt x="27" y="40"/>
                  </a:lnTo>
                  <a:lnTo>
                    <a:pt x="31" y="35"/>
                  </a:lnTo>
                  <a:lnTo>
                    <a:pt x="30" y="29"/>
                  </a:lnTo>
                  <a:lnTo>
                    <a:pt x="31" y="27"/>
                  </a:lnTo>
                  <a:lnTo>
                    <a:pt x="32" y="25"/>
                  </a:lnTo>
                  <a:lnTo>
                    <a:pt x="37" y="28"/>
                  </a:lnTo>
                  <a:lnTo>
                    <a:pt x="38" y="28"/>
                  </a:lnTo>
                  <a:lnTo>
                    <a:pt x="44" y="23"/>
                  </a:lnTo>
                  <a:lnTo>
                    <a:pt x="47" y="24"/>
                  </a:lnTo>
                  <a:lnTo>
                    <a:pt x="51" y="25"/>
                  </a:lnTo>
                  <a:lnTo>
                    <a:pt x="54" y="23"/>
                  </a:lnTo>
                  <a:lnTo>
                    <a:pt x="55" y="24"/>
                  </a:lnTo>
                  <a:lnTo>
                    <a:pt x="60" y="24"/>
                  </a:lnTo>
                  <a:lnTo>
                    <a:pt x="60" y="25"/>
                  </a:lnTo>
                  <a:lnTo>
                    <a:pt x="62" y="25"/>
                  </a:lnTo>
                  <a:lnTo>
                    <a:pt x="63" y="28"/>
                  </a:lnTo>
                  <a:lnTo>
                    <a:pt x="61" y="31"/>
                  </a:lnTo>
                  <a:lnTo>
                    <a:pt x="61" y="33"/>
                  </a:lnTo>
                  <a:lnTo>
                    <a:pt x="60" y="34"/>
                  </a:lnTo>
                  <a:lnTo>
                    <a:pt x="61" y="35"/>
                  </a:lnTo>
                  <a:lnTo>
                    <a:pt x="60" y="36"/>
                  </a:lnTo>
                  <a:lnTo>
                    <a:pt x="61" y="37"/>
                  </a:lnTo>
                  <a:lnTo>
                    <a:pt x="62" y="37"/>
                  </a:lnTo>
                  <a:lnTo>
                    <a:pt x="63" y="39"/>
                  </a:lnTo>
                  <a:lnTo>
                    <a:pt x="62" y="41"/>
                  </a:lnTo>
                  <a:lnTo>
                    <a:pt x="65" y="45"/>
                  </a:lnTo>
                  <a:lnTo>
                    <a:pt x="66" y="42"/>
                  </a:lnTo>
                  <a:lnTo>
                    <a:pt x="66" y="45"/>
                  </a:lnTo>
                  <a:lnTo>
                    <a:pt x="67" y="48"/>
                  </a:lnTo>
                  <a:lnTo>
                    <a:pt x="67" y="49"/>
                  </a:lnTo>
                  <a:lnTo>
                    <a:pt x="65" y="51"/>
                  </a:lnTo>
                  <a:lnTo>
                    <a:pt x="66" y="54"/>
                  </a:lnTo>
                  <a:lnTo>
                    <a:pt x="65" y="58"/>
                  </a:lnTo>
                  <a:lnTo>
                    <a:pt x="67" y="61"/>
                  </a:lnTo>
                  <a:lnTo>
                    <a:pt x="72" y="70"/>
                  </a:lnTo>
                  <a:lnTo>
                    <a:pt x="73" y="71"/>
                  </a:lnTo>
                  <a:lnTo>
                    <a:pt x="75" y="75"/>
                  </a:lnTo>
                  <a:lnTo>
                    <a:pt x="79" y="75"/>
                  </a:lnTo>
                  <a:lnTo>
                    <a:pt x="80" y="75"/>
                  </a:lnTo>
                  <a:lnTo>
                    <a:pt x="83" y="72"/>
                  </a:lnTo>
                  <a:lnTo>
                    <a:pt x="81" y="71"/>
                  </a:lnTo>
                  <a:lnTo>
                    <a:pt x="79" y="71"/>
                  </a:lnTo>
                  <a:lnTo>
                    <a:pt x="79" y="69"/>
                  </a:lnTo>
                  <a:lnTo>
                    <a:pt x="77" y="65"/>
                  </a:lnTo>
                  <a:lnTo>
                    <a:pt x="75" y="65"/>
                  </a:lnTo>
                  <a:lnTo>
                    <a:pt x="75" y="64"/>
                  </a:lnTo>
                  <a:lnTo>
                    <a:pt x="80" y="61"/>
                  </a:lnTo>
                  <a:lnTo>
                    <a:pt x="81" y="63"/>
                  </a:lnTo>
                  <a:lnTo>
                    <a:pt x="80" y="65"/>
                  </a:lnTo>
                  <a:lnTo>
                    <a:pt x="83" y="66"/>
                  </a:lnTo>
                  <a:lnTo>
                    <a:pt x="83" y="65"/>
                  </a:lnTo>
                  <a:lnTo>
                    <a:pt x="85" y="65"/>
                  </a:lnTo>
                  <a:lnTo>
                    <a:pt x="86" y="64"/>
                  </a:lnTo>
                  <a:lnTo>
                    <a:pt x="86" y="60"/>
                  </a:lnTo>
                  <a:lnTo>
                    <a:pt x="83" y="59"/>
                  </a:lnTo>
                  <a:lnTo>
                    <a:pt x="86" y="52"/>
                  </a:lnTo>
                  <a:lnTo>
                    <a:pt x="87" y="42"/>
                  </a:lnTo>
                  <a:lnTo>
                    <a:pt x="87" y="41"/>
                  </a:lnTo>
                  <a:lnTo>
                    <a:pt x="85" y="39"/>
                  </a:lnTo>
                  <a:lnTo>
                    <a:pt x="84" y="41"/>
                  </a:lnTo>
                  <a:lnTo>
                    <a:pt x="83" y="40"/>
                  </a:lnTo>
                  <a:lnTo>
                    <a:pt x="84" y="36"/>
                  </a:lnTo>
                  <a:lnTo>
                    <a:pt x="81" y="35"/>
                  </a:lnTo>
                  <a:lnTo>
                    <a:pt x="79" y="34"/>
                  </a:lnTo>
                  <a:lnTo>
                    <a:pt x="79" y="33"/>
                  </a:lnTo>
                  <a:lnTo>
                    <a:pt x="75" y="33"/>
                  </a:lnTo>
                  <a:lnTo>
                    <a:pt x="74" y="33"/>
                  </a:lnTo>
                  <a:lnTo>
                    <a:pt x="73" y="31"/>
                  </a:lnTo>
                  <a:lnTo>
                    <a:pt x="73" y="30"/>
                  </a:lnTo>
                  <a:lnTo>
                    <a:pt x="74" y="29"/>
                  </a:lnTo>
                  <a:lnTo>
                    <a:pt x="73" y="27"/>
                  </a:lnTo>
                  <a:lnTo>
                    <a:pt x="74" y="24"/>
                  </a:lnTo>
                  <a:lnTo>
                    <a:pt x="72" y="24"/>
                  </a:lnTo>
                  <a:lnTo>
                    <a:pt x="72" y="22"/>
                  </a:lnTo>
                  <a:lnTo>
                    <a:pt x="71" y="22"/>
                  </a:lnTo>
                  <a:lnTo>
                    <a:pt x="72" y="21"/>
                  </a:lnTo>
                  <a:lnTo>
                    <a:pt x="74" y="19"/>
                  </a:lnTo>
                  <a:lnTo>
                    <a:pt x="72" y="16"/>
                  </a:lnTo>
                  <a:lnTo>
                    <a:pt x="75" y="12"/>
                  </a:lnTo>
                  <a:lnTo>
                    <a:pt x="74" y="10"/>
                  </a:lnTo>
                  <a:lnTo>
                    <a:pt x="81" y="3"/>
                  </a:lnTo>
                  <a:lnTo>
                    <a:pt x="81" y="0"/>
                  </a:lnTo>
                  <a:lnTo>
                    <a:pt x="84" y="0"/>
                  </a:lnTo>
                  <a:lnTo>
                    <a:pt x="89" y="3"/>
                  </a:lnTo>
                  <a:lnTo>
                    <a:pt x="91" y="4"/>
                  </a:lnTo>
                  <a:lnTo>
                    <a:pt x="91" y="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3" name="Freeform 1102"/>
            <p:cNvSpPr>
              <a:spLocks noChangeAspect="1"/>
            </p:cNvSpPr>
            <p:nvPr/>
          </p:nvSpPr>
          <p:spPr bwMode="auto">
            <a:xfrm>
              <a:off x="2426" y="1801"/>
              <a:ext cx="164" cy="129"/>
            </a:xfrm>
            <a:custGeom>
              <a:avLst/>
              <a:gdLst>
                <a:gd name="T0" fmla="*/ 1 w 326"/>
                <a:gd name="T1" fmla="*/ 1 h 257"/>
                <a:gd name="T2" fmla="*/ 1 w 326"/>
                <a:gd name="T3" fmla="*/ 1 h 257"/>
                <a:gd name="T4" fmla="*/ 1 w 326"/>
                <a:gd name="T5" fmla="*/ 1 h 257"/>
                <a:gd name="T6" fmla="*/ 1 w 326"/>
                <a:gd name="T7" fmla="*/ 1 h 257"/>
                <a:gd name="T8" fmla="*/ 1 w 326"/>
                <a:gd name="T9" fmla="*/ 1 h 257"/>
                <a:gd name="T10" fmla="*/ 1 w 326"/>
                <a:gd name="T11" fmla="*/ 1 h 257"/>
                <a:gd name="T12" fmla="*/ 1 w 326"/>
                <a:gd name="T13" fmla="*/ 1 h 257"/>
                <a:gd name="T14" fmla="*/ 1 w 326"/>
                <a:gd name="T15" fmla="*/ 1 h 257"/>
                <a:gd name="T16" fmla="*/ 1 w 326"/>
                <a:gd name="T17" fmla="*/ 1 h 257"/>
                <a:gd name="T18" fmla="*/ 1 w 326"/>
                <a:gd name="T19" fmla="*/ 1 h 257"/>
                <a:gd name="T20" fmla="*/ 1 w 326"/>
                <a:gd name="T21" fmla="*/ 1 h 257"/>
                <a:gd name="T22" fmla="*/ 1 w 326"/>
                <a:gd name="T23" fmla="*/ 1 h 257"/>
                <a:gd name="T24" fmla="*/ 1 w 326"/>
                <a:gd name="T25" fmla="*/ 1 h 257"/>
                <a:gd name="T26" fmla="*/ 1 w 326"/>
                <a:gd name="T27" fmla="*/ 1 h 257"/>
                <a:gd name="T28" fmla="*/ 1 w 326"/>
                <a:gd name="T29" fmla="*/ 1 h 257"/>
                <a:gd name="T30" fmla="*/ 1 w 326"/>
                <a:gd name="T31" fmla="*/ 1 h 257"/>
                <a:gd name="T32" fmla="*/ 1 w 326"/>
                <a:gd name="T33" fmla="*/ 1 h 257"/>
                <a:gd name="T34" fmla="*/ 1 w 326"/>
                <a:gd name="T35" fmla="*/ 1 h 257"/>
                <a:gd name="T36" fmla="*/ 1 w 326"/>
                <a:gd name="T37" fmla="*/ 1 h 257"/>
                <a:gd name="T38" fmla="*/ 1 w 326"/>
                <a:gd name="T39" fmla="*/ 1 h 257"/>
                <a:gd name="T40" fmla="*/ 1 w 326"/>
                <a:gd name="T41" fmla="*/ 1 h 257"/>
                <a:gd name="T42" fmla="*/ 1 w 326"/>
                <a:gd name="T43" fmla="*/ 1 h 257"/>
                <a:gd name="T44" fmla="*/ 1 w 326"/>
                <a:gd name="T45" fmla="*/ 1 h 257"/>
                <a:gd name="T46" fmla="*/ 1 w 326"/>
                <a:gd name="T47" fmla="*/ 1 h 257"/>
                <a:gd name="T48" fmla="*/ 1 w 326"/>
                <a:gd name="T49" fmla="*/ 1 h 257"/>
                <a:gd name="T50" fmla="*/ 1 w 326"/>
                <a:gd name="T51" fmla="*/ 1 h 257"/>
                <a:gd name="T52" fmla="*/ 1 w 326"/>
                <a:gd name="T53" fmla="*/ 1 h 257"/>
                <a:gd name="T54" fmla="*/ 1 w 326"/>
                <a:gd name="T55" fmla="*/ 1 h 257"/>
                <a:gd name="T56" fmla="*/ 1 w 326"/>
                <a:gd name="T57" fmla="*/ 1 h 257"/>
                <a:gd name="T58" fmla="*/ 1 w 326"/>
                <a:gd name="T59" fmla="*/ 1 h 257"/>
                <a:gd name="T60" fmla="*/ 1 w 326"/>
                <a:gd name="T61" fmla="*/ 1 h 257"/>
                <a:gd name="T62" fmla="*/ 1 w 326"/>
                <a:gd name="T63" fmla="*/ 1 h 257"/>
                <a:gd name="T64" fmla="*/ 1 w 326"/>
                <a:gd name="T65" fmla="*/ 1 h 257"/>
                <a:gd name="T66" fmla="*/ 1 w 326"/>
                <a:gd name="T67" fmla="*/ 1 h 257"/>
                <a:gd name="T68" fmla="*/ 1 w 326"/>
                <a:gd name="T69" fmla="*/ 1 h 257"/>
                <a:gd name="T70" fmla="*/ 1 w 326"/>
                <a:gd name="T71" fmla="*/ 1 h 257"/>
                <a:gd name="T72" fmla="*/ 1 w 326"/>
                <a:gd name="T73" fmla="*/ 1 h 257"/>
                <a:gd name="T74" fmla="*/ 1 w 326"/>
                <a:gd name="T75" fmla="*/ 1 h 257"/>
                <a:gd name="T76" fmla="*/ 1 w 326"/>
                <a:gd name="T77" fmla="*/ 1 h 257"/>
                <a:gd name="T78" fmla="*/ 1 w 326"/>
                <a:gd name="T79" fmla="*/ 1 h 257"/>
                <a:gd name="T80" fmla="*/ 1 w 326"/>
                <a:gd name="T81" fmla="*/ 1 h 257"/>
                <a:gd name="T82" fmla="*/ 1 w 326"/>
                <a:gd name="T83" fmla="*/ 1 h 257"/>
                <a:gd name="T84" fmla="*/ 1 w 326"/>
                <a:gd name="T85" fmla="*/ 1 h 257"/>
                <a:gd name="T86" fmla="*/ 1 w 326"/>
                <a:gd name="T87" fmla="*/ 1 h 257"/>
                <a:gd name="T88" fmla="*/ 1 w 326"/>
                <a:gd name="T89" fmla="*/ 1 h 257"/>
                <a:gd name="T90" fmla="*/ 1 w 326"/>
                <a:gd name="T91" fmla="*/ 1 h 257"/>
                <a:gd name="T92" fmla="*/ 1 w 326"/>
                <a:gd name="T93" fmla="*/ 1 h 257"/>
                <a:gd name="T94" fmla="*/ 1 w 326"/>
                <a:gd name="T95" fmla="*/ 1 h 257"/>
                <a:gd name="T96" fmla="*/ 1 w 326"/>
                <a:gd name="T97" fmla="*/ 1 h 257"/>
                <a:gd name="T98" fmla="*/ 1 w 326"/>
                <a:gd name="T99" fmla="*/ 1 h 257"/>
                <a:gd name="T100" fmla="*/ 1 w 326"/>
                <a:gd name="T101" fmla="*/ 1 h 257"/>
                <a:gd name="T102" fmla="*/ 1 w 326"/>
                <a:gd name="T103" fmla="*/ 1 h 257"/>
                <a:gd name="T104" fmla="*/ 1 w 326"/>
                <a:gd name="T105" fmla="*/ 1 h 257"/>
                <a:gd name="T106" fmla="*/ 1 w 326"/>
                <a:gd name="T107" fmla="*/ 1 h 257"/>
                <a:gd name="T108" fmla="*/ 1 w 326"/>
                <a:gd name="T109" fmla="*/ 1 h 257"/>
                <a:gd name="T110" fmla="*/ 1 w 326"/>
                <a:gd name="T111" fmla="*/ 1 h 257"/>
                <a:gd name="T112" fmla="*/ 1 w 326"/>
                <a:gd name="T113" fmla="*/ 1 h 257"/>
                <a:gd name="T114" fmla="*/ 1 w 326"/>
                <a:gd name="T115" fmla="*/ 1 h 257"/>
                <a:gd name="T116" fmla="*/ 1 w 326"/>
                <a:gd name="T117" fmla="*/ 1 h 2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6" h="257">
                  <a:moveTo>
                    <a:pt x="252" y="184"/>
                  </a:moveTo>
                  <a:lnTo>
                    <a:pt x="253" y="185"/>
                  </a:lnTo>
                  <a:lnTo>
                    <a:pt x="254" y="186"/>
                  </a:lnTo>
                  <a:lnTo>
                    <a:pt x="255" y="184"/>
                  </a:lnTo>
                  <a:lnTo>
                    <a:pt x="258" y="182"/>
                  </a:lnTo>
                  <a:lnTo>
                    <a:pt x="263" y="178"/>
                  </a:lnTo>
                  <a:lnTo>
                    <a:pt x="273" y="178"/>
                  </a:lnTo>
                  <a:lnTo>
                    <a:pt x="277" y="179"/>
                  </a:lnTo>
                  <a:lnTo>
                    <a:pt x="279" y="183"/>
                  </a:lnTo>
                  <a:lnTo>
                    <a:pt x="281" y="184"/>
                  </a:lnTo>
                  <a:lnTo>
                    <a:pt x="283" y="183"/>
                  </a:lnTo>
                  <a:lnTo>
                    <a:pt x="284" y="183"/>
                  </a:lnTo>
                  <a:lnTo>
                    <a:pt x="285" y="182"/>
                  </a:lnTo>
                  <a:lnTo>
                    <a:pt x="288" y="182"/>
                  </a:lnTo>
                  <a:lnTo>
                    <a:pt x="289" y="183"/>
                  </a:lnTo>
                  <a:lnTo>
                    <a:pt x="293" y="182"/>
                  </a:lnTo>
                  <a:lnTo>
                    <a:pt x="293" y="178"/>
                  </a:lnTo>
                  <a:lnTo>
                    <a:pt x="311" y="172"/>
                  </a:lnTo>
                  <a:lnTo>
                    <a:pt x="318" y="172"/>
                  </a:lnTo>
                  <a:lnTo>
                    <a:pt x="323" y="171"/>
                  </a:lnTo>
                  <a:lnTo>
                    <a:pt x="326" y="170"/>
                  </a:lnTo>
                  <a:lnTo>
                    <a:pt x="318" y="170"/>
                  </a:lnTo>
                  <a:lnTo>
                    <a:pt x="303" y="173"/>
                  </a:lnTo>
                  <a:lnTo>
                    <a:pt x="296" y="174"/>
                  </a:lnTo>
                  <a:lnTo>
                    <a:pt x="291" y="176"/>
                  </a:lnTo>
                  <a:lnTo>
                    <a:pt x="289" y="177"/>
                  </a:lnTo>
                  <a:lnTo>
                    <a:pt x="283" y="179"/>
                  </a:lnTo>
                  <a:lnTo>
                    <a:pt x="281" y="178"/>
                  </a:lnTo>
                  <a:lnTo>
                    <a:pt x="279" y="179"/>
                  </a:lnTo>
                  <a:lnTo>
                    <a:pt x="277" y="176"/>
                  </a:lnTo>
                  <a:lnTo>
                    <a:pt x="273" y="178"/>
                  </a:lnTo>
                  <a:lnTo>
                    <a:pt x="272" y="176"/>
                  </a:lnTo>
                  <a:lnTo>
                    <a:pt x="273" y="174"/>
                  </a:lnTo>
                  <a:lnTo>
                    <a:pt x="272" y="173"/>
                  </a:lnTo>
                  <a:lnTo>
                    <a:pt x="266" y="171"/>
                  </a:lnTo>
                  <a:lnTo>
                    <a:pt x="263" y="171"/>
                  </a:lnTo>
                  <a:lnTo>
                    <a:pt x="260" y="170"/>
                  </a:lnTo>
                  <a:lnTo>
                    <a:pt x="257" y="170"/>
                  </a:lnTo>
                  <a:lnTo>
                    <a:pt x="257" y="168"/>
                  </a:lnTo>
                  <a:lnTo>
                    <a:pt x="259" y="166"/>
                  </a:lnTo>
                  <a:lnTo>
                    <a:pt x="259" y="164"/>
                  </a:lnTo>
                  <a:lnTo>
                    <a:pt x="261" y="159"/>
                  </a:lnTo>
                  <a:lnTo>
                    <a:pt x="267" y="154"/>
                  </a:lnTo>
                  <a:lnTo>
                    <a:pt x="269" y="152"/>
                  </a:lnTo>
                  <a:lnTo>
                    <a:pt x="272" y="148"/>
                  </a:lnTo>
                  <a:lnTo>
                    <a:pt x="273" y="146"/>
                  </a:lnTo>
                  <a:lnTo>
                    <a:pt x="275" y="144"/>
                  </a:lnTo>
                  <a:lnTo>
                    <a:pt x="281" y="138"/>
                  </a:lnTo>
                  <a:lnTo>
                    <a:pt x="279" y="136"/>
                  </a:lnTo>
                  <a:lnTo>
                    <a:pt x="283" y="132"/>
                  </a:lnTo>
                  <a:lnTo>
                    <a:pt x="287" y="130"/>
                  </a:lnTo>
                  <a:lnTo>
                    <a:pt x="294" y="119"/>
                  </a:lnTo>
                  <a:lnTo>
                    <a:pt x="297" y="117"/>
                  </a:lnTo>
                  <a:lnTo>
                    <a:pt x="297" y="116"/>
                  </a:lnTo>
                  <a:lnTo>
                    <a:pt x="301" y="112"/>
                  </a:lnTo>
                  <a:lnTo>
                    <a:pt x="295" y="107"/>
                  </a:lnTo>
                  <a:lnTo>
                    <a:pt x="294" y="107"/>
                  </a:lnTo>
                  <a:lnTo>
                    <a:pt x="294" y="106"/>
                  </a:lnTo>
                  <a:lnTo>
                    <a:pt x="288" y="107"/>
                  </a:lnTo>
                  <a:lnTo>
                    <a:pt x="284" y="105"/>
                  </a:lnTo>
                  <a:lnTo>
                    <a:pt x="282" y="101"/>
                  </a:lnTo>
                  <a:lnTo>
                    <a:pt x="275" y="99"/>
                  </a:lnTo>
                  <a:lnTo>
                    <a:pt x="255" y="99"/>
                  </a:lnTo>
                  <a:lnTo>
                    <a:pt x="242" y="94"/>
                  </a:lnTo>
                  <a:lnTo>
                    <a:pt x="240" y="95"/>
                  </a:lnTo>
                  <a:lnTo>
                    <a:pt x="245" y="99"/>
                  </a:lnTo>
                  <a:lnTo>
                    <a:pt x="261" y="104"/>
                  </a:lnTo>
                  <a:lnTo>
                    <a:pt x="267" y="104"/>
                  </a:lnTo>
                  <a:lnTo>
                    <a:pt x="273" y="104"/>
                  </a:lnTo>
                  <a:lnTo>
                    <a:pt x="276" y="104"/>
                  </a:lnTo>
                  <a:lnTo>
                    <a:pt x="278" y="102"/>
                  </a:lnTo>
                  <a:lnTo>
                    <a:pt x="282" y="105"/>
                  </a:lnTo>
                  <a:lnTo>
                    <a:pt x="287" y="108"/>
                  </a:lnTo>
                  <a:lnTo>
                    <a:pt x="289" y="108"/>
                  </a:lnTo>
                  <a:lnTo>
                    <a:pt x="294" y="111"/>
                  </a:lnTo>
                  <a:lnTo>
                    <a:pt x="294" y="116"/>
                  </a:lnTo>
                  <a:lnTo>
                    <a:pt x="291" y="117"/>
                  </a:lnTo>
                  <a:lnTo>
                    <a:pt x="285" y="123"/>
                  </a:lnTo>
                  <a:lnTo>
                    <a:pt x="285" y="125"/>
                  </a:lnTo>
                  <a:lnTo>
                    <a:pt x="283" y="126"/>
                  </a:lnTo>
                  <a:lnTo>
                    <a:pt x="275" y="134"/>
                  </a:lnTo>
                  <a:lnTo>
                    <a:pt x="273" y="136"/>
                  </a:lnTo>
                  <a:lnTo>
                    <a:pt x="267" y="140"/>
                  </a:lnTo>
                  <a:lnTo>
                    <a:pt x="267" y="141"/>
                  </a:lnTo>
                  <a:lnTo>
                    <a:pt x="266" y="141"/>
                  </a:lnTo>
                  <a:lnTo>
                    <a:pt x="266" y="140"/>
                  </a:lnTo>
                  <a:lnTo>
                    <a:pt x="261" y="140"/>
                  </a:lnTo>
                  <a:lnTo>
                    <a:pt x="263" y="142"/>
                  </a:lnTo>
                  <a:lnTo>
                    <a:pt x="264" y="146"/>
                  </a:lnTo>
                  <a:lnTo>
                    <a:pt x="264" y="148"/>
                  </a:lnTo>
                  <a:lnTo>
                    <a:pt x="257" y="154"/>
                  </a:lnTo>
                  <a:lnTo>
                    <a:pt x="255" y="158"/>
                  </a:lnTo>
                  <a:lnTo>
                    <a:pt x="259" y="160"/>
                  </a:lnTo>
                  <a:lnTo>
                    <a:pt x="259" y="162"/>
                  </a:lnTo>
                  <a:lnTo>
                    <a:pt x="253" y="164"/>
                  </a:lnTo>
                  <a:lnTo>
                    <a:pt x="249" y="166"/>
                  </a:lnTo>
                  <a:lnTo>
                    <a:pt x="247" y="170"/>
                  </a:lnTo>
                  <a:lnTo>
                    <a:pt x="246" y="170"/>
                  </a:lnTo>
                  <a:lnTo>
                    <a:pt x="247" y="168"/>
                  </a:lnTo>
                  <a:lnTo>
                    <a:pt x="246" y="167"/>
                  </a:lnTo>
                  <a:lnTo>
                    <a:pt x="247" y="166"/>
                  </a:lnTo>
                  <a:lnTo>
                    <a:pt x="245" y="165"/>
                  </a:lnTo>
                  <a:lnTo>
                    <a:pt x="243" y="165"/>
                  </a:lnTo>
                  <a:lnTo>
                    <a:pt x="242" y="166"/>
                  </a:lnTo>
                  <a:lnTo>
                    <a:pt x="239" y="168"/>
                  </a:lnTo>
                  <a:lnTo>
                    <a:pt x="237" y="171"/>
                  </a:lnTo>
                  <a:lnTo>
                    <a:pt x="229" y="177"/>
                  </a:lnTo>
                  <a:lnTo>
                    <a:pt x="227" y="177"/>
                  </a:lnTo>
                  <a:lnTo>
                    <a:pt x="229" y="179"/>
                  </a:lnTo>
                  <a:lnTo>
                    <a:pt x="228" y="180"/>
                  </a:lnTo>
                  <a:lnTo>
                    <a:pt x="222" y="188"/>
                  </a:lnTo>
                  <a:lnTo>
                    <a:pt x="219" y="189"/>
                  </a:lnTo>
                  <a:lnTo>
                    <a:pt x="213" y="195"/>
                  </a:lnTo>
                  <a:lnTo>
                    <a:pt x="212" y="195"/>
                  </a:lnTo>
                  <a:lnTo>
                    <a:pt x="212" y="192"/>
                  </a:lnTo>
                  <a:lnTo>
                    <a:pt x="206" y="195"/>
                  </a:lnTo>
                  <a:lnTo>
                    <a:pt x="200" y="202"/>
                  </a:lnTo>
                  <a:lnTo>
                    <a:pt x="195" y="207"/>
                  </a:lnTo>
                  <a:lnTo>
                    <a:pt x="194" y="206"/>
                  </a:lnTo>
                  <a:lnTo>
                    <a:pt x="192" y="207"/>
                  </a:lnTo>
                  <a:lnTo>
                    <a:pt x="191" y="208"/>
                  </a:lnTo>
                  <a:lnTo>
                    <a:pt x="187" y="206"/>
                  </a:lnTo>
                  <a:lnTo>
                    <a:pt x="182" y="204"/>
                  </a:lnTo>
                  <a:lnTo>
                    <a:pt x="180" y="204"/>
                  </a:lnTo>
                  <a:lnTo>
                    <a:pt x="181" y="206"/>
                  </a:lnTo>
                  <a:lnTo>
                    <a:pt x="189" y="210"/>
                  </a:lnTo>
                  <a:lnTo>
                    <a:pt x="182" y="220"/>
                  </a:lnTo>
                  <a:lnTo>
                    <a:pt x="179" y="226"/>
                  </a:lnTo>
                  <a:lnTo>
                    <a:pt x="176" y="227"/>
                  </a:lnTo>
                  <a:lnTo>
                    <a:pt x="175" y="230"/>
                  </a:lnTo>
                  <a:lnTo>
                    <a:pt x="171" y="234"/>
                  </a:lnTo>
                  <a:lnTo>
                    <a:pt x="170" y="236"/>
                  </a:lnTo>
                  <a:lnTo>
                    <a:pt x="169" y="237"/>
                  </a:lnTo>
                  <a:lnTo>
                    <a:pt x="164" y="242"/>
                  </a:lnTo>
                  <a:lnTo>
                    <a:pt x="162" y="242"/>
                  </a:lnTo>
                  <a:lnTo>
                    <a:pt x="161" y="244"/>
                  </a:lnTo>
                  <a:lnTo>
                    <a:pt x="155" y="248"/>
                  </a:lnTo>
                  <a:lnTo>
                    <a:pt x="152" y="248"/>
                  </a:lnTo>
                  <a:lnTo>
                    <a:pt x="150" y="250"/>
                  </a:lnTo>
                  <a:lnTo>
                    <a:pt x="145" y="254"/>
                  </a:lnTo>
                  <a:lnTo>
                    <a:pt x="138" y="256"/>
                  </a:lnTo>
                  <a:lnTo>
                    <a:pt x="135" y="257"/>
                  </a:lnTo>
                  <a:lnTo>
                    <a:pt x="133" y="256"/>
                  </a:lnTo>
                  <a:lnTo>
                    <a:pt x="133" y="255"/>
                  </a:lnTo>
                  <a:lnTo>
                    <a:pt x="133" y="251"/>
                  </a:lnTo>
                  <a:lnTo>
                    <a:pt x="131" y="249"/>
                  </a:lnTo>
                  <a:lnTo>
                    <a:pt x="123" y="248"/>
                  </a:lnTo>
                  <a:lnTo>
                    <a:pt x="120" y="243"/>
                  </a:lnTo>
                  <a:lnTo>
                    <a:pt x="119" y="243"/>
                  </a:lnTo>
                  <a:lnTo>
                    <a:pt x="117" y="246"/>
                  </a:lnTo>
                  <a:lnTo>
                    <a:pt x="116" y="245"/>
                  </a:lnTo>
                  <a:lnTo>
                    <a:pt x="115" y="242"/>
                  </a:lnTo>
                  <a:lnTo>
                    <a:pt x="114" y="239"/>
                  </a:lnTo>
                  <a:lnTo>
                    <a:pt x="113" y="237"/>
                  </a:lnTo>
                  <a:lnTo>
                    <a:pt x="115" y="236"/>
                  </a:lnTo>
                  <a:lnTo>
                    <a:pt x="116" y="237"/>
                  </a:lnTo>
                  <a:lnTo>
                    <a:pt x="117" y="234"/>
                  </a:lnTo>
                  <a:lnTo>
                    <a:pt x="119" y="230"/>
                  </a:lnTo>
                  <a:lnTo>
                    <a:pt x="121" y="228"/>
                  </a:lnTo>
                  <a:lnTo>
                    <a:pt x="121" y="226"/>
                  </a:lnTo>
                  <a:lnTo>
                    <a:pt x="122" y="225"/>
                  </a:lnTo>
                  <a:lnTo>
                    <a:pt x="121" y="225"/>
                  </a:lnTo>
                  <a:lnTo>
                    <a:pt x="116" y="228"/>
                  </a:lnTo>
                  <a:lnTo>
                    <a:pt x="116" y="231"/>
                  </a:lnTo>
                  <a:lnTo>
                    <a:pt x="114" y="233"/>
                  </a:lnTo>
                  <a:lnTo>
                    <a:pt x="113" y="237"/>
                  </a:lnTo>
                  <a:lnTo>
                    <a:pt x="111" y="238"/>
                  </a:lnTo>
                  <a:lnTo>
                    <a:pt x="104" y="237"/>
                  </a:lnTo>
                  <a:lnTo>
                    <a:pt x="102" y="236"/>
                  </a:lnTo>
                  <a:lnTo>
                    <a:pt x="98" y="234"/>
                  </a:lnTo>
                  <a:lnTo>
                    <a:pt x="96" y="232"/>
                  </a:lnTo>
                  <a:lnTo>
                    <a:pt x="95" y="232"/>
                  </a:lnTo>
                  <a:lnTo>
                    <a:pt x="92" y="232"/>
                  </a:lnTo>
                  <a:lnTo>
                    <a:pt x="90" y="231"/>
                  </a:lnTo>
                  <a:lnTo>
                    <a:pt x="89" y="230"/>
                  </a:lnTo>
                  <a:lnTo>
                    <a:pt x="85" y="227"/>
                  </a:lnTo>
                  <a:lnTo>
                    <a:pt x="81" y="227"/>
                  </a:lnTo>
                  <a:lnTo>
                    <a:pt x="79" y="227"/>
                  </a:lnTo>
                  <a:lnTo>
                    <a:pt x="78" y="224"/>
                  </a:lnTo>
                  <a:lnTo>
                    <a:pt x="75" y="222"/>
                  </a:lnTo>
                  <a:lnTo>
                    <a:pt x="73" y="219"/>
                  </a:lnTo>
                  <a:lnTo>
                    <a:pt x="72" y="219"/>
                  </a:lnTo>
                  <a:lnTo>
                    <a:pt x="68" y="213"/>
                  </a:lnTo>
                  <a:lnTo>
                    <a:pt x="66" y="210"/>
                  </a:lnTo>
                  <a:lnTo>
                    <a:pt x="66" y="208"/>
                  </a:lnTo>
                  <a:lnTo>
                    <a:pt x="63" y="204"/>
                  </a:lnTo>
                  <a:lnTo>
                    <a:pt x="63" y="200"/>
                  </a:lnTo>
                  <a:lnTo>
                    <a:pt x="61" y="197"/>
                  </a:lnTo>
                  <a:lnTo>
                    <a:pt x="56" y="192"/>
                  </a:lnTo>
                  <a:lnTo>
                    <a:pt x="55" y="191"/>
                  </a:lnTo>
                  <a:lnTo>
                    <a:pt x="56" y="182"/>
                  </a:lnTo>
                  <a:lnTo>
                    <a:pt x="57" y="180"/>
                  </a:lnTo>
                  <a:lnTo>
                    <a:pt x="56" y="178"/>
                  </a:lnTo>
                  <a:lnTo>
                    <a:pt x="61" y="179"/>
                  </a:lnTo>
                  <a:lnTo>
                    <a:pt x="69" y="179"/>
                  </a:lnTo>
                  <a:lnTo>
                    <a:pt x="73" y="177"/>
                  </a:lnTo>
                  <a:lnTo>
                    <a:pt x="74" y="179"/>
                  </a:lnTo>
                  <a:lnTo>
                    <a:pt x="77" y="179"/>
                  </a:lnTo>
                  <a:lnTo>
                    <a:pt x="83" y="177"/>
                  </a:lnTo>
                  <a:lnTo>
                    <a:pt x="86" y="182"/>
                  </a:lnTo>
                  <a:lnTo>
                    <a:pt x="86" y="185"/>
                  </a:lnTo>
                  <a:lnTo>
                    <a:pt x="87" y="185"/>
                  </a:lnTo>
                  <a:lnTo>
                    <a:pt x="89" y="185"/>
                  </a:lnTo>
                  <a:lnTo>
                    <a:pt x="90" y="186"/>
                  </a:lnTo>
                  <a:lnTo>
                    <a:pt x="92" y="188"/>
                  </a:lnTo>
                  <a:lnTo>
                    <a:pt x="95" y="190"/>
                  </a:lnTo>
                  <a:lnTo>
                    <a:pt x="98" y="191"/>
                  </a:lnTo>
                  <a:lnTo>
                    <a:pt x="102" y="196"/>
                  </a:lnTo>
                  <a:lnTo>
                    <a:pt x="102" y="195"/>
                  </a:lnTo>
                  <a:lnTo>
                    <a:pt x="102" y="194"/>
                  </a:lnTo>
                  <a:lnTo>
                    <a:pt x="97" y="186"/>
                  </a:lnTo>
                  <a:lnTo>
                    <a:pt x="95" y="188"/>
                  </a:lnTo>
                  <a:lnTo>
                    <a:pt x="92" y="186"/>
                  </a:lnTo>
                  <a:lnTo>
                    <a:pt x="90" y="183"/>
                  </a:lnTo>
                  <a:lnTo>
                    <a:pt x="90" y="180"/>
                  </a:lnTo>
                  <a:lnTo>
                    <a:pt x="91" y="178"/>
                  </a:lnTo>
                  <a:lnTo>
                    <a:pt x="97" y="176"/>
                  </a:lnTo>
                  <a:lnTo>
                    <a:pt x="99" y="178"/>
                  </a:lnTo>
                  <a:lnTo>
                    <a:pt x="103" y="174"/>
                  </a:lnTo>
                  <a:lnTo>
                    <a:pt x="105" y="174"/>
                  </a:lnTo>
                  <a:lnTo>
                    <a:pt x="105" y="173"/>
                  </a:lnTo>
                  <a:lnTo>
                    <a:pt x="114" y="170"/>
                  </a:lnTo>
                  <a:lnTo>
                    <a:pt x="117" y="165"/>
                  </a:lnTo>
                  <a:lnTo>
                    <a:pt x="120" y="165"/>
                  </a:lnTo>
                  <a:lnTo>
                    <a:pt x="121" y="164"/>
                  </a:lnTo>
                  <a:lnTo>
                    <a:pt x="123" y="162"/>
                  </a:lnTo>
                  <a:lnTo>
                    <a:pt x="127" y="160"/>
                  </a:lnTo>
                  <a:lnTo>
                    <a:pt x="133" y="164"/>
                  </a:lnTo>
                  <a:lnTo>
                    <a:pt x="133" y="166"/>
                  </a:lnTo>
                  <a:lnTo>
                    <a:pt x="135" y="167"/>
                  </a:lnTo>
                  <a:lnTo>
                    <a:pt x="135" y="170"/>
                  </a:lnTo>
                  <a:lnTo>
                    <a:pt x="137" y="171"/>
                  </a:lnTo>
                  <a:lnTo>
                    <a:pt x="139" y="170"/>
                  </a:lnTo>
                  <a:lnTo>
                    <a:pt x="143" y="171"/>
                  </a:lnTo>
                  <a:lnTo>
                    <a:pt x="144" y="172"/>
                  </a:lnTo>
                  <a:lnTo>
                    <a:pt x="149" y="174"/>
                  </a:lnTo>
                  <a:lnTo>
                    <a:pt x="153" y="173"/>
                  </a:lnTo>
                  <a:lnTo>
                    <a:pt x="156" y="174"/>
                  </a:lnTo>
                  <a:lnTo>
                    <a:pt x="162" y="174"/>
                  </a:lnTo>
                  <a:lnTo>
                    <a:pt x="163" y="173"/>
                  </a:lnTo>
                  <a:lnTo>
                    <a:pt x="165" y="172"/>
                  </a:lnTo>
                  <a:lnTo>
                    <a:pt x="167" y="173"/>
                  </a:lnTo>
                  <a:lnTo>
                    <a:pt x="176" y="172"/>
                  </a:lnTo>
                  <a:lnTo>
                    <a:pt x="180" y="173"/>
                  </a:lnTo>
                  <a:lnTo>
                    <a:pt x="181" y="172"/>
                  </a:lnTo>
                  <a:lnTo>
                    <a:pt x="177" y="171"/>
                  </a:lnTo>
                  <a:lnTo>
                    <a:pt x="175" y="171"/>
                  </a:lnTo>
                  <a:lnTo>
                    <a:pt x="171" y="168"/>
                  </a:lnTo>
                  <a:lnTo>
                    <a:pt x="169" y="170"/>
                  </a:lnTo>
                  <a:lnTo>
                    <a:pt x="167" y="170"/>
                  </a:lnTo>
                  <a:lnTo>
                    <a:pt x="165" y="168"/>
                  </a:lnTo>
                  <a:lnTo>
                    <a:pt x="162" y="170"/>
                  </a:lnTo>
                  <a:lnTo>
                    <a:pt x="161" y="168"/>
                  </a:lnTo>
                  <a:lnTo>
                    <a:pt x="157" y="171"/>
                  </a:lnTo>
                  <a:lnTo>
                    <a:pt x="153" y="171"/>
                  </a:lnTo>
                  <a:lnTo>
                    <a:pt x="152" y="171"/>
                  </a:lnTo>
                  <a:lnTo>
                    <a:pt x="150" y="172"/>
                  </a:lnTo>
                  <a:lnTo>
                    <a:pt x="146" y="167"/>
                  </a:lnTo>
                  <a:lnTo>
                    <a:pt x="144" y="167"/>
                  </a:lnTo>
                  <a:lnTo>
                    <a:pt x="143" y="167"/>
                  </a:lnTo>
                  <a:lnTo>
                    <a:pt x="143" y="166"/>
                  </a:lnTo>
                  <a:lnTo>
                    <a:pt x="141" y="164"/>
                  </a:lnTo>
                  <a:lnTo>
                    <a:pt x="138" y="161"/>
                  </a:lnTo>
                  <a:lnTo>
                    <a:pt x="137" y="160"/>
                  </a:lnTo>
                  <a:lnTo>
                    <a:pt x="135" y="160"/>
                  </a:lnTo>
                  <a:lnTo>
                    <a:pt x="133" y="156"/>
                  </a:lnTo>
                  <a:lnTo>
                    <a:pt x="127" y="155"/>
                  </a:lnTo>
                  <a:lnTo>
                    <a:pt x="123" y="158"/>
                  </a:lnTo>
                  <a:lnTo>
                    <a:pt x="123" y="155"/>
                  </a:lnTo>
                  <a:lnTo>
                    <a:pt x="121" y="156"/>
                  </a:lnTo>
                  <a:lnTo>
                    <a:pt x="119" y="155"/>
                  </a:lnTo>
                  <a:lnTo>
                    <a:pt x="119" y="156"/>
                  </a:lnTo>
                  <a:lnTo>
                    <a:pt x="116" y="159"/>
                  </a:lnTo>
                  <a:lnTo>
                    <a:pt x="114" y="161"/>
                  </a:lnTo>
                  <a:lnTo>
                    <a:pt x="102" y="171"/>
                  </a:lnTo>
                  <a:lnTo>
                    <a:pt x="98" y="171"/>
                  </a:lnTo>
                  <a:lnTo>
                    <a:pt x="96" y="167"/>
                  </a:lnTo>
                  <a:lnTo>
                    <a:pt x="95" y="167"/>
                  </a:lnTo>
                  <a:lnTo>
                    <a:pt x="90" y="170"/>
                  </a:lnTo>
                  <a:lnTo>
                    <a:pt x="87" y="170"/>
                  </a:lnTo>
                  <a:lnTo>
                    <a:pt x="86" y="170"/>
                  </a:lnTo>
                  <a:lnTo>
                    <a:pt x="84" y="167"/>
                  </a:lnTo>
                  <a:lnTo>
                    <a:pt x="81" y="168"/>
                  </a:lnTo>
                  <a:lnTo>
                    <a:pt x="80" y="167"/>
                  </a:lnTo>
                  <a:lnTo>
                    <a:pt x="78" y="167"/>
                  </a:lnTo>
                  <a:lnTo>
                    <a:pt x="77" y="167"/>
                  </a:lnTo>
                  <a:lnTo>
                    <a:pt x="78" y="166"/>
                  </a:lnTo>
                  <a:lnTo>
                    <a:pt x="79" y="166"/>
                  </a:lnTo>
                  <a:lnTo>
                    <a:pt x="75" y="162"/>
                  </a:lnTo>
                  <a:lnTo>
                    <a:pt x="74" y="162"/>
                  </a:lnTo>
                  <a:lnTo>
                    <a:pt x="73" y="162"/>
                  </a:lnTo>
                  <a:lnTo>
                    <a:pt x="72" y="164"/>
                  </a:lnTo>
                  <a:lnTo>
                    <a:pt x="69" y="164"/>
                  </a:lnTo>
                  <a:lnTo>
                    <a:pt x="68" y="165"/>
                  </a:lnTo>
                  <a:lnTo>
                    <a:pt x="67" y="165"/>
                  </a:lnTo>
                  <a:lnTo>
                    <a:pt x="67" y="167"/>
                  </a:lnTo>
                  <a:lnTo>
                    <a:pt x="66" y="168"/>
                  </a:lnTo>
                  <a:lnTo>
                    <a:pt x="65" y="168"/>
                  </a:lnTo>
                  <a:lnTo>
                    <a:pt x="62" y="166"/>
                  </a:lnTo>
                  <a:lnTo>
                    <a:pt x="62" y="164"/>
                  </a:lnTo>
                  <a:lnTo>
                    <a:pt x="61" y="164"/>
                  </a:lnTo>
                  <a:lnTo>
                    <a:pt x="59" y="162"/>
                  </a:lnTo>
                  <a:lnTo>
                    <a:pt x="51" y="164"/>
                  </a:lnTo>
                  <a:lnTo>
                    <a:pt x="50" y="162"/>
                  </a:lnTo>
                  <a:lnTo>
                    <a:pt x="48" y="161"/>
                  </a:lnTo>
                  <a:lnTo>
                    <a:pt x="47" y="158"/>
                  </a:lnTo>
                  <a:lnTo>
                    <a:pt x="42" y="156"/>
                  </a:lnTo>
                  <a:lnTo>
                    <a:pt x="41" y="158"/>
                  </a:lnTo>
                  <a:lnTo>
                    <a:pt x="38" y="156"/>
                  </a:lnTo>
                  <a:lnTo>
                    <a:pt x="35" y="159"/>
                  </a:lnTo>
                  <a:lnTo>
                    <a:pt x="33" y="156"/>
                  </a:lnTo>
                  <a:lnTo>
                    <a:pt x="30" y="156"/>
                  </a:lnTo>
                  <a:lnTo>
                    <a:pt x="31" y="154"/>
                  </a:lnTo>
                  <a:lnTo>
                    <a:pt x="29" y="155"/>
                  </a:lnTo>
                  <a:lnTo>
                    <a:pt x="24" y="159"/>
                  </a:lnTo>
                  <a:lnTo>
                    <a:pt x="23" y="160"/>
                  </a:lnTo>
                  <a:lnTo>
                    <a:pt x="20" y="160"/>
                  </a:lnTo>
                  <a:lnTo>
                    <a:pt x="18" y="158"/>
                  </a:lnTo>
                  <a:lnTo>
                    <a:pt x="15" y="158"/>
                  </a:lnTo>
                  <a:lnTo>
                    <a:pt x="12" y="156"/>
                  </a:lnTo>
                  <a:lnTo>
                    <a:pt x="11" y="155"/>
                  </a:lnTo>
                  <a:lnTo>
                    <a:pt x="9" y="154"/>
                  </a:lnTo>
                  <a:lnTo>
                    <a:pt x="7" y="154"/>
                  </a:lnTo>
                  <a:lnTo>
                    <a:pt x="6" y="152"/>
                  </a:lnTo>
                  <a:lnTo>
                    <a:pt x="3" y="149"/>
                  </a:lnTo>
                  <a:lnTo>
                    <a:pt x="3" y="147"/>
                  </a:lnTo>
                  <a:lnTo>
                    <a:pt x="2" y="146"/>
                  </a:lnTo>
                  <a:lnTo>
                    <a:pt x="2" y="144"/>
                  </a:lnTo>
                  <a:lnTo>
                    <a:pt x="0" y="143"/>
                  </a:lnTo>
                  <a:lnTo>
                    <a:pt x="3" y="140"/>
                  </a:lnTo>
                  <a:lnTo>
                    <a:pt x="1" y="138"/>
                  </a:lnTo>
                  <a:lnTo>
                    <a:pt x="5" y="137"/>
                  </a:lnTo>
                  <a:lnTo>
                    <a:pt x="6" y="138"/>
                  </a:lnTo>
                  <a:lnTo>
                    <a:pt x="7" y="138"/>
                  </a:lnTo>
                  <a:lnTo>
                    <a:pt x="7" y="134"/>
                  </a:lnTo>
                  <a:lnTo>
                    <a:pt x="9" y="132"/>
                  </a:lnTo>
                  <a:lnTo>
                    <a:pt x="12" y="135"/>
                  </a:lnTo>
                  <a:lnTo>
                    <a:pt x="14" y="135"/>
                  </a:lnTo>
                  <a:lnTo>
                    <a:pt x="14" y="132"/>
                  </a:lnTo>
                  <a:lnTo>
                    <a:pt x="13" y="132"/>
                  </a:lnTo>
                  <a:lnTo>
                    <a:pt x="14" y="131"/>
                  </a:lnTo>
                  <a:lnTo>
                    <a:pt x="14" y="129"/>
                  </a:lnTo>
                  <a:lnTo>
                    <a:pt x="13" y="128"/>
                  </a:lnTo>
                  <a:lnTo>
                    <a:pt x="13" y="124"/>
                  </a:lnTo>
                  <a:lnTo>
                    <a:pt x="14" y="125"/>
                  </a:lnTo>
                  <a:lnTo>
                    <a:pt x="17" y="125"/>
                  </a:lnTo>
                  <a:lnTo>
                    <a:pt x="19" y="126"/>
                  </a:lnTo>
                  <a:lnTo>
                    <a:pt x="23" y="125"/>
                  </a:lnTo>
                  <a:lnTo>
                    <a:pt x="21" y="124"/>
                  </a:lnTo>
                  <a:lnTo>
                    <a:pt x="24" y="122"/>
                  </a:lnTo>
                  <a:lnTo>
                    <a:pt x="26" y="123"/>
                  </a:lnTo>
                  <a:lnTo>
                    <a:pt x="33" y="122"/>
                  </a:lnTo>
                  <a:lnTo>
                    <a:pt x="38" y="123"/>
                  </a:lnTo>
                  <a:lnTo>
                    <a:pt x="38" y="124"/>
                  </a:lnTo>
                  <a:lnTo>
                    <a:pt x="41" y="124"/>
                  </a:lnTo>
                  <a:lnTo>
                    <a:pt x="43" y="124"/>
                  </a:lnTo>
                  <a:lnTo>
                    <a:pt x="44" y="125"/>
                  </a:lnTo>
                  <a:lnTo>
                    <a:pt x="47" y="125"/>
                  </a:lnTo>
                  <a:lnTo>
                    <a:pt x="48" y="124"/>
                  </a:lnTo>
                  <a:lnTo>
                    <a:pt x="49" y="125"/>
                  </a:lnTo>
                  <a:lnTo>
                    <a:pt x="49" y="124"/>
                  </a:lnTo>
                  <a:lnTo>
                    <a:pt x="55" y="125"/>
                  </a:lnTo>
                  <a:lnTo>
                    <a:pt x="55" y="123"/>
                  </a:lnTo>
                  <a:lnTo>
                    <a:pt x="57" y="124"/>
                  </a:lnTo>
                  <a:lnTo>
                    <a:pt x="59" y="124"/>
                  </a:lnTo>
                  <a:lnTo>
                    <a:pt x="60" y="123"/>
                  </a:lnTo>
                  <a:lnTo>
                    <a:pt x="60" y="122"/>
                  </a:lnTo>
                  <a:lnTo>
                    <a:pt x="60" y="120"/>
                  </a:lnTo>
                  <a:lnTo>
                    <a:pt x="62" y="123"/>
                  </a:lnTo>
                  <a:lnTo>
                    <a:pt x="63" y="122"/>
                  </a:lnTo>
                  <a:lnTo>
                    <a:pt x="67" y="123"/>
                  </a:lnTo>
                  <a:lnTo>
                    <a:pt x="69" y="122"/>
                  </a:lnTo>
                  <a:lnTo>
                    <a:pt x="69" y="120"/>
                  </a:lnTo>
                  <a:lnTo>
                    <a:pt x="71" y="120"/>
                  </a:lnTo>
                  <a:lnTo>
                    <a:pt x="73" y="116"/>
                  </a:lnTo>
                  <a:lnTo>
                    <a:pt x="74" y="116"/>
                  </a:lnTo>
                  <a:lnTo>
                    <a:pt x="78" y="119"/>
                  </a:lnTo>
                  <a:lnTo>
                    <a:pt x="78" y="120"/>
                  </a:lnTo>
                  <a:lnTo>
                    <a:pt x="80" y="125"/>
                  </a:lnTo>
                  <a:lnTo>
                    <a:pt x="84" y="128"/>
                  </a:lnTo>
                  <a:lnTo>
                    <a:pt x="85" y="129"/>
                  </a:lnTo>
                  <a:lnTo>
                    <a:pt x="85" y="131"/>
                  </a:lnTo>
                  <a:lnTo>
                    <a:pt x="86" y="134"/>
                  </a:lnTo>
                  <a:lnTo>
                    <a:pt x="90" y="131"/>
                  </a:lnTo>
                  <a:lnTo>
                    <a:pt x="92" y="128"/>
                  </a:lnTo>
                  <a:lnTo>
                    <a:pt x="96" y="131"/>
                  </a:lnTo>
                  <a:lnTo>
                    <a:pt x="96" y="134"/>
                  </a:lnTo>
                  <a:lnTo>
                    <a:pt x="95" y="136"/>
                  </a:lnTo>
                  <a:lnTo>
                    <a:pt x="95" y="137"/>
                  </a:lnTo>
                  <a:lnTo>
                    <a:pt x="101" y="140"/>
                  </a:lnTo>
                  <a:lnTo>
                    <a:pt x="102" y="140"/>
                  </a:lnTo>
                  <a:lnTo>
                    <a:pt x="102" y="138"/>
                  </a:lnTo>
                  <a:lnTo>
                    <a:pt x="101" y="136"/>
                  </a:lnTo>
                  <a:lnTo>
                    <a:pt x="102" y="135"/>
                  </a:lnTo>
                  <a:lnTo>
                    <a:pt x="103" y="136"/>
                  </a:lnTo>
                  <a:lnTo>
                    <a:pt x="104" y="135"/>
                  </a:lnTo>
                  <a:lnTo>
                    <a:pt x="103" y="135"/>
                  </a:lnTo>
                  <a:lnTo>
                    <a:pt x="103" y="134"/>
                  </a:lnTo>
                  <a:lnTo>
                    <a:pt x="101" y="134"/>
                  </a:lnTo>
                  <a:lnTo>
                    <a:pt x="101" y="132"/>
                  </a:lnTo>
                  <a:lnTo>
                    <a:pt x="101" y="129"/>
                  </a:lnTo>
                  <a:lnTo>
                    <a:pt x="99" y="130"/>
                  </a:lnTo>
                  <a:lnTo>
                    <a:pt x="98" y="130"/>
                  </a:lnTo>
                  <a:lnTo>
                    <a:pt x="92" y="126"/>
                  </a:lnTo>
                  <a:lnTo>
                    <a:pt x="93" y="125"/>
                  </a:lnTo>
                  <a:lnTo>
                    <a:pt x="91" y="123"/>
                  </a:lnTo>
                  <a:lnTo>
                    <a:pt x="91" y="120"/>
                  </a:lnTo>
                  <a:lnTo>
                    <a:pt x="93" y="118"/>
                  </a:lnTo>
                  <a:lnTo>
                    <a:pt x="96" y="119"/>
                  </a:lnTo>
                  <a:lnTo>
                    <a:pt x="97" y="120"/>
                  </a:lnTo>
                  <a:lnTo>
                    <a:pt x="99" y="122"/>
                  </a:lnTo>
                  <a:lnTo>
                    <a:pt x="101" y="125"/>
                  </a:lnTo>
                  <a:lnTo>
                    <a:pt x="101" y="122"/>
                  </a:lnTo>
                  <a:lnTo>
                    <a:pt x="102" y="120"/>
                  </a:lnTo>
                  <a:lnTo>
                    <a:pt x="104" y="122"/>
                  </a:lnTo>
                  <a:lnTo>
                    <a:pt x="105" y="123"/>
                  </a:lnTo>
                  <a:lnTo>
                    <a:pt x="107" y="125"/>
                  </a:lnTo>
                  <a:lnTo>
                    <a:pt x="108" y="122"/>
                  </a:lnTo>
                  <a:lnTo>
                    <a:pt x="109" y="119"/>
                  </a:lnTo>
                  <a:lnTo>
                    <a:pt x="110" y="118"/>
                  </a:lnTo>
                  <a:lnTo>
                    <a:pt x="113" y="119"/>
                  </a:lnTo>
                  <a:lnTo>
                    <a:pt x="114" y="119"/>
                  </a:lnTo>
                  <a:lnTo>
                    <a:pt x="116" y="117"/>
                  </a:lnTo>
                  <a:lnTo>
                    <a:pt x="117" y="117"/>
                  </a:lnTo>
                  <a:lnTo>
                    <a:pt x="120" y="120"/>
                  </a:lnTo>
                  <a:lnTo>
                    <a:pt x="128" y="122"/>
                  </a:lnTo>
                  <a:lnTo>
                    <a:pt x="128" y="120"/>
                  </a:lnTo>
                  <a:lnTo>
                    <a:pt x="115" y="114"/>
                  </a:lnTo>
                  <a:lnTo>
                    <a:pt x="99" y="105"/>
                  </a:lnTo>
                  <a:lnTo>
                    <a:pt x="103" y="96"/>
                  </a:lnTo>
                  <a:lnTo>
                    <a:pt x="104" y="95"/>
                  </a:lnTo>
                  <a:lnTo>
                    <a:pt x="108" y="96"/>
                  </a:lnTo>
                  <a:lnTo>
                    <a:pt x="110" y="95"/>
                  </a:lnTo>
                  <a:lnTo>
                    <a:pt x="113" y="96"/>
                  </a:lnTo>
                  <a:lnTo>
                    <a:pt x="113" y="98"/>
                  </a:lnTo>
                  <a:lnTo>
                    <a:pt x="114" y="96"/>
                  </a:lnTo>
                  <a:lnTo>
                    <a:pt x="116" y="94"/>
                  </a:lnTo>
                  <a:lnTo>
                    <a:pt x="119" y="95"/>
                  </a:lnTo>
                  <a:lnTo>
                    <a:pt x="125" y="94"/>
                  </a:lnTo>
                  <a:lnTo>
                    <a:pt x="125" y="93"/>
                  </a:lnTo>
                  <a:lnTo>
                    <a:pt x="127" y="93"/>
                  </a:lnTo>
                  <a:lnTo>
                    <a:pt x="128" y="90"/>
                  </a:lnTo>
                  <a:lnTo>
                    <a:pt x="131" y="90"/>
                  </a:lnTo>
                  <a:lnTo>
                    <a:pt x="132" y="92"/>
                  </a:lnTo>
                  <a:lnTo>
                    <a:pt x="137" y="94"/>
                  </a:lnTo>
                  <a:lnTo>
                    <a:pt x="141" y="92"/>
                  </a:lnTo>
                  <a:lnTo>
                    <a:pt x="144" y="86"/>
                  </a:lnTo>
                  <a:lnTo>
                    <a:pt x="146" y="82"/>
                  </a:lnTo>
                  <a:lnTo>
                    <a:pt x="150" y="83"/>
                  </a:lnTo>
                  <a:lnTo>
                    <a:pt x="151" y="82"/>
                  </a:lnTo>
                  <a:lnTo>
                    <a:pt x="152" y="80"/>
                  </a:lnTo>
                  <a:lnTo>
                    <a:pt x="150" y="77"/>
                  </a:lnTo>
                  <a:lnTo>
                    <a:pt x="147" y="78"/>
                  </a:lnTo>
                  <a:lnTo>
                    <a:pt x="140" y="86"/>
                  </a:lnTo>
                  <a:lnTo>
                    <a:pt x="139" y="89"/>
                  </a:lnTo>
                  <a:lnTo>
                    <a:pt x="138" y="90"/>
                  </a:lnTo>
                  <a:lnTo>
                    <a:pt x="137" y="88"/>
                  </a:lnTo>
                  <a:lnTo>
                    <a:pt x="129" y="87"/>
                  </a:lnTo>
                  <a:lnTo>
                    <a:pt x="129" y="86"/>
                  </a:lnTo>
                  <a:lnTo>
                    <a:pt x="127" y="86"/>
                  </a:lnTo>
                  <a:lnTo>
                    <a:pt x="125" y="84"/>
                  </a:lnTo>
                  <a:lnTo>
                    <a:pt x="122" y="84"/>
                  </a:lnTo>
                  <a:lnTo>
                    <a:pt x="123" y="81"/>
                  </a:lnTo>
                  <a:lnTo>
                    <a:pt x="133" y="75"/>
                  </a:lnTo>
                  <a:lnTo>
                    <a:pt x="139" y="74"/>
                  </a:lnTo>
                  <a:lnTo>
                    <a:pt x="139" y="72"/>
                  </a:lnTo>
                  <a:lnTo>
                    <a:pt x="135" y="72"/>
                  </a:lnTo>
                  <a:lnTo>
                    <a:pt x="138" y="71"/>
                  </a:lnTo>
                  <a:lnTo>
                    <a:pt x="137" y="69"/>
                  </a:lnTo>
                  <a:lnTo>
                    <a:pt x="127" y="69"/>
                  </a:lnTo>
                  <a:lnTo>
                    <a:pt x="123" y="70"/>
                  </a:lnTo>
                  <a:lnTo>
                    <a:pt x="121" y="70"/>
                  </a:lnTo>
                  <a:lnTo>
                    <a:pt x="120" y="71"/>
                  </a:lnTo>
                  <a:lnTo>
                    <a:pt x="119" y="70"/>
                  </a:lnTo>
                  <a:lnTo>
                    <a:pt x="114" y="71"/>
                  </a:lnTo>
                  <a:lnTo>
                    <a:pt x="113" y="70"/>
                  </a:lnTo>
                  <a:lnTo>
                    <a:pt x="108" y="72"/>
                  </a:lnTo>
                  <a:lnTo>
                    <a:pt x="103" y="72"/>
                  </a:lnTo>
                  <a:lnTo>
                    <a:pt x="99" y="74"/>
                  </a:lnTo>
                  <a:lnTo>
                    <a:pt x="98" y="75"/>
                  </a:lnTo>
                  <a:lnTo>
                    <a:pt x="96" y="75"/>
                  </a:lnTo>
                  <a:lnTo>
                    <a:pt x="95" y="74"/>
                  </a:lnTo>
                  <a:lnTo>
                    <a:pt x="93" y="75"/>
                  </a:lnTo>
                  <a:lnTo>
                    <a:pt x="92" y="72"/>
                  </a:lnTo>
                  <a:lnTo>
                    <a:pt x="92" y="71"/>
                  </a:lnTo>
                  <a:lnTo>
                    <a:pt x="91" y="72"/>
                  </a:lnTo>
                  <a:lnTo>
                    <a:pt x="89" y="70"/>
                  </a:lnTo>
                  <a:lnTo>
                    <a:pt x="90" y="69"/>
                  </a:lnTo>
                  <a:lnTo>
                    <a:pt x="87" y="66"/>
                  </a:lnTo>
                  <a:lnTo>
                    <a:pt x="92" y="65"/>
                  </a:lnTo>
                  <a:lnTo>
                    <a:pt x="93" y="65"/>
                  </a:lnTo>
                  <a:lnTo>
                    <a:pt x="96" y="64"/>
                  </a:lnTo>
                  <a:lnTo>
                    <a:pt x="95" y="62"/>
                  </a:lnTo>
                  <a:lnTo>
                    <a:pt x="97" y="60"/>
                  </a:lnTo>
                  <a:lnTo>
                    <a:pt x="98" y="62"/>
                  </a:lnTo>
                  <a:lnTo>
                    <a:pt x="99" y="63"/>
                  </a:lnTo>
                  <a:lnTo>
                    <a:pt x="104" y="64"/>
                  </a:lnTo>
                  <a:lnTo>
                    <a:pt x="104" y="66"/>
                  </a:lnTo>
                  <a:lnTo>
                    <a:pt x="108" y="64"/>
                  </a:lnTo>
                  <a:lnTo>
                    <a:pt x="107" y="62"/>
                  </a:lnTo>
                  <a:lnTo>
                    <a:pt x="109" y="60"/>
                  </a:lnTo>
                  <a:lnTo>
                    <a:pt x="107" y="59"/>
                  </a:lnTo>
                  <a:lnTo>
                    <a:pt x="104" y="59"/>
                  </a:lnTo>
                  <a:lnTo>
                    <a:pt x="102" y="58"/>
                  </a:lnTo>
                  <a:lnTo>
                    <a:pt x="101" y="57"/>
                  </a:lnTo>
                  <a:lnTo>
                    <a:pt x="99" y="56"/>
                  </a:lnTo>
                  <a:lnTo>
                    <a:pt x="99" y="53"/>
                  </a:lnTo>
                  <a:lnTo>
                    <a:pt x="103" y="51"/>
                  </a:lnTo>
                  <a:lnTo>
                    <a:pt x="104" y="51"/>
                  </a:lnTo>
                  <a:lnTo>
                    <a:pt x="105" y="51"/>
                  </a:lnTo>
                  <a:lnTo>
                    <a:pt x="104" y="48"/>
                  </a:lnTo>
                  <a:lnTo>
                    <a:pt x="105" y="46"/>
                  </a:lnTo>
                  <a:lnTo>
                    <a:pt x="107" y="45"/>
                  </a:lnTo>
                  <a:lnTo>
                    <a:pt x="107" y="42"/>
                  </a:lnTo>
                  <a:lnTo>
                    <a:pt x="109" y="40"/>
                  </a:lnTo>
                  <a:lnTo>
                    <a:pt x="109" y="38"/>
                  </a:lnTo>
                  <a:lnTo>
                    <a:pt x="113" y="33"/>
                  </a:lnTo>
                  <a:lnTo>
                    <a:pt x="114" y="33"/>
                  </a:lnTo>
                  <a:lnTo>
                    <a:pt x="117" y="36"/>
                  </a:lnTo>
                  <a:lnTo>
                    <a:pt x="119" y="35"/>
                  </a:lnTo>
                  <a:lnTo>
                    <a:pt x="116" y="33"/>
                  </a:lnTo>
                  <a:lnTo>
                    <a:pt x="116" y="30"/>
                  </a:lnTo>
                  <a:lnTo>
                    <a:pt x="115" y="32"/>
                  </a:lnTo>
                  <a:lnTo>
                    <a:pt x="110" y="30"/>
                  </a:lnTo>
                  <a:lnTo>
                    <a:pt x="111" y="29"/>
                  </a:lnTo>
                  <a:lnTo>
                    <a:pt x="111" y="27"/>
                  </a:lnTo>
                  <a:lnTo>
                    <a:pt x="113" y="26"/>
                  </a:lnTo>
                  <a:lnTo>
                    <a:pt x="113" y="22"/>
                  </a:lnTo>
                  <a:lnTo>
                    <a:pt x="114" y="21"/>
                  </a:lnTo>
                  <a:lnTo>
                    <a:pt x="115" y="21"/>
                  </a:lnTo>
                  <a:lnTo>
                    <a:pt x="116" y="15"/>
                  </a:lnTo>
                  <a:lnTo>
                    <a:pt x="117" y="14"/>
                  </a:lnTo>
                  <a:lnTo>
                    <a:pt x="117" y="15"/>
                  </a:lnTo>
                  <a:lnTo>
                    <a:pt x="119" y="15"/>
                  </a:lnTo>
                  <a:lnTo>
                    <a:pt x="119" y="12"/>
                  </a:lnTo>
                  <a:lnTo>
                    <a:pt x="126" y="11"/>
                  </a:lnTo>
                  <a:lnTo>
                    <a:pt x="127" y="12"/>
                  </a:lnTo>
                  <a:lnTo>
                    <a:pt x="132" y="11"/>
                  </a:lnTo>
                  <a:lnTo>
                    <a:pt x="134" y="11"/>
                  </a:lnTo>
                  <a:lnTo>
                    <a:pt x="139" y="11"/>
                  </a:lnTo>
                  <a:lnTo>
                    <a:pt x="144" y="11"/>
                  </a:lnTo>
                  <a:lnTo>
                    <a:pt x="145" y="15"/>
                  </a:lnTo>
                  <a:lnTo>
                    <a:pt x="146" y="20"/>
                  </a:lnTo>
                  <a:lnTo>
                    <a:pt x="147" y="24"/>
                  </a:lnTo>
                  <a:lnTo>
                    <a:pt x="151" y="27"/>
                  </a:lnTo>
                  <a:lnTo>
                    <a:pt x="152" y="26"/>
                  </a:lnTo>
                  <a:lnTo>
                    <a:pt x="152" y="28"/>
                  </a:lnTo>
                  <a:lnTo>
                    <a:pt x="156" y="30"/>
                  </a:lnTo>
                  <a:lnTo>
                    <a:pt x="161" y="33"/>
                  </a:lnTo>
                  <a:lnTo>
                    <a:pt x="162" y="32"/>
                  </a:lnTo>
                  <a:lnTo>
                    <a:pt x="164" y="34"/>
                  </a:lnTo>
                  <a:lnTo>
                    <a:pt x="165" y="35"/>
                  </a:lnTo>
                  <a:lnTo>
                    <a:pt x="167" y="36"/>
                  </a:lnTo>
                  <a:lnTo>
                    <a:pt x="167" y="34"/>
                  </a:lnTo>
                  <a:lnTo>
                    <a:pt x="170" y="34"/>
                  </a:lnTo>
                  <a:lnTo>
                    <a:pt x="171" y="32"/>
                  </a:lnTo>
                  <a:lnTo>
                    <a:pt x="175" y="30"/>
                  </a:lnTo>
                  <a:lnTo>
                    <a:pt x="180" y="33"/>
                  </a:lnTo>
                  <a:lnTo>
                    <a:pt x="181" y="30"/>
                  </a:lnTo>
                  <a:lnTo>
                    <a:pt x="195" y="27"/>
                  </a:lnTo>
                  <a:lnTo>
                    <a:pt x="200" y="27"/>
                  </a:lnTo>
                  <a:lnTo>
                    <a:pt x="199" y="26"/>
                  </a:lnTo>
                  <a:lnTo>
                    <a:pt x="198" y="26"/>
                  </a:lnTo>
                  <a:lnTo>
                    <a:pt x="198" y="22"/>
                  </a:lnTo>
                  <a:lnTo>
                    <a:pt x="197" y="21"/>
                  </a:lnTo>
                  <a:lnTo>
                    <a:pt x="194" y="23"/>
                  </a:lnTo>
                  <a:lnTo>
                    <a:pt x="193" y="22"/>
                  </a:lnTo>
                  <a:lnTo>
                    <a:pt x="189" y="26"/>
                  </a:lnTo>
                  <a:lnTo>
                    <a:pt x="188" y="24"/>
                  </a:lnTo>
                  <a:lnTo>
                    <a:pt x="186" y="26"/>
                  </a:lnTo>
                  <a:lnTo>
                    <a:pt x="183" y="26"/>
                  </a:lnTo>
                  <a:lnTo>
                    <a:pt x="182" y="27"/>
                  </a:lnTo>
                  <a:lnTo>
                    <a:pt x="179" y="27"/>
                  </a:lnTo>
                  <a:lnTo>
                    <a:pt x="170" y="30"/>
                  </a:lnTo>
                  <a:lnTo>
                    <a:pt x="169" y="30"/>
                  </a:lnTo>
                  <a:lnTo>
                    <a:pt x="169" y="29"/>
                  </a:lnTo>
                  <a:lnTo>
                    <a:pt x="165" y="28"/>
                  </a:lnTo>
                  <a:lnTo>
                    <a:pt x="165" y="27"/>
                  </a:lnTo>
                  <a:lnTo>
                    <a:pt x="164" y="24"/>
                  </a:lnTo>
                  <a:lnTo>
                    <a:pt x="162" y="26"/>
                  </a:lnTo>
                  <a:lnTo>
                    <a:pt x="161" y="24"/>
                  </a:lnTo>
                  <a:lnTo>
                    <a:pt x="159" y="23"/>
                  </a:lnTo>
                  <a:lnTo>
                    <a:pt x="159" y="20"/>
                  </a:lnTo>
                  <a:lnTo>
                    <a:pt x="156" y="16"/>
                  </a:lnTo>
                  <a:lnTo>
                    <a:pt x="156" y="12"/>
                  </a:lnTo>
                  <a:lnTo>
                    <a:pt x="155" y="11"/>
                  </a:lnTo>
                  <a:lnTo>
                    <a:pt x="157" y="8"/>
                  </a:lnTo>
                  <a:lnTo>
                    <a:pt x="159" y="8"/>
                  </a:lnTo>
                  <a:lnTo>
                    <a:pt x="159" y="5"/>
                  </a:lnTo>
                  <a:lnTo>
                    <a:pt x="155" y="2"/>
                  </a:lnTo>
                  <a:lnTo>
                    <a:pt x="150" y="0"/>
                  </a:lnTo>
                  <a:lnTo>
                    <a:pt x="140" y="3"/>
                  </a:lnTo>
                  <a:lnTo>
                    <a:pt x="143" y="4"/>
                  </a:lnTo>
                  <a:lnTo>
                    <a:pt x="144" y="5"/>
                  </a:lnTo>
                  <a:lnTo>
                    <a:pt x="143" y="6"/>
                  </a:lnTo>
                  <a:lnTo>
                    <a:pt x="140" y="5"/>
                  </a:lnTo>
                  <a:lnTo>
                    <a:pt x="138" y="3"/>
                  </a:lnTo>
                  <a:lnTo>
                    <a:pt x="138" y="2"/>
                  </a:lnTo>
                  <a:lnTo>
                    <a:pt x="138"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4" name="Freeform 1103"/>
            <p:cNvSpPr>
              <a:spLocks noChangeAspect="1"/>
            </p:cNvSpPr>
            <p:nvPr/>
          </p:nvSpPr>
          <p:spPr bwMode="auto">
            <a:xfrm>
              <a:off x="2543" y="1566"/>
              <a:ext cx="262" cy="364"/>
            </a:xfrm>
            <a:custGeom>
              <a:avLst/>
              <a:gdLst>
                <a:gd name="T0" fmla="*/ 1 w 523"/>
                <a:gd name="T1" fmla="*/ 1 h 728"/>
                <a:gd name="T2" fmla="*/ 1 w 523"/>
                <a:gd name="T3" fmla="*/ 1 h 728"/>
                <a:gd name="T4" fmla="*/ 1 w 523"/>
                <a:gd name="T5" fmla="*/ 1 h 728"/>
                <a:gd name="T6" fmla="*/ 1 w 523"/>
                <a:gd name="T7" fmla="*/ 1 h 728"/>
                <a:gd name="T8" fmla="*/ 1 w 523"/>
                <a:gd name="T9" fmla="*/ 1 h 728"/>
                <a:gd name="T10" fmla="*/ 1 w 523"/>
                <a:gd name="T11" fmla="*/ 1 h 728"/>
                <a:gd name="T12" fmla="*/ 1 w 523"/>
                <a:gd name="T13" fmla="*/ 1 h 728"/>
                <a:gd name="T14" fmla="*/ 1 w 523"/>
                <a:gd name="T15" fmla="*/ 1 h 728"/>
                <a:gd name="T16" fmla="*/ 1 w 523"/>
                <a:gd name="T17" fmla="*/ 1 h 728"/>
                <a:gd name="T18" fmla="*/ 1 w 523"/>
                <a:gd name="T19" fmla="*/ 1 h 728"/>
                <a:gd name="T20" fmla="*/ 1 w 523"/>
                <a:gd name="T21" fmla="*/ 1 h 728"/>
                <a:gd name="T22" fmla="*/ 1 w 523"/>
                <a:gd name="T23" fmla="*/ 1 h 728"/>
                <a:gd name="T24" fmla="*/ 1 w 523"/>
                <a:gd name="T25" fmla="*/ 1 h 728"/>
                <a:gd name="T26" fmla="*/ 1 w 523"/>
                <a:gd name="T27" fmla="*/ 1 h 728"/>
                <a:gd name="T28" fmla="*/ 1 w 523"/>
                <a:gd name="T29" fmla="*/ 1 h 728"/>
                <a:gd name="T30" fmla="*/ 1 w 523"/>
                <a:gd name="T31" fmla="*/ 1 h 728"/>
                <a:gd name="T32" fmla="*/ 1 w 523"/>
                <a:gd name="T33" fmla="*/ 1 h 728"/>
                <a:gd name="T34" fmla="*/ 1 w 523"/>
                <a:gd name="T35" fmla="*/ 1 h 728"/>
                <a:gd name="T36" fmla="*/ 1 w 523"/>
                <a:gd name="T37" fmla="*/ 1 h 728"/>
                <a:gd name="T38" fmla="*/ 1 w 523"/>
                <a:gd name="T39" fmla="*/ 1 h 728"/>
                <a:gd name="T40" fmla="*/ 1 w 523"/>
                <a:gd name="T41" fmla="*/ 1 h 728"/>
                <a:gd name="T42" fmla="*/ 1 w 523"/>
                <a:gd name="T43" fmla="*/ 1 h 728"/>
                <a:gd name="T44" fmla="*/ 1 w 523"/>
                <a:gd name="T45" fmla="*/ 1 h 728"/>
                <a:gd name="T46" fmla="*/ 1 w 523"/>
                <a:gd name="T47" fmla="*/ 1 h 728"/>
                <a:gd name="T48" fmla="*/ 1 w 523"/>
                <a:gd name="T49" fmla="*/ 1 h 728"/>
                <a:gd name="T50" fmla="*/ 1 w 523"/>
                <a:gd name="T51" fmla="*/ 1 h 728"/>
                <a:gd name="T52" fmla="*/ 1 w 523"/>
                <a:gd name="T53" fmla="*/ 1 h 728"/>
                <a:gd name="T54" fmla="*/ 1 w 523"/>
                <a:gd name="T55" fmla="*/ 1 h 728"/>
                <a:gd name="T56" fmla="*/ 1 w 523"/>
                <a:gd name="T57" fmla="*/ 1 h 728"/>
                <a:gd name="T58" fmla="*/ 1 w 523"/>
                <a:gd name="T59" fmla="*/ 1 h 728"/>
                <a:gd name="T60" fmla="*/ 1 w 523"/>
                <a:gd name="T61" fmla="*/ 1 h 728"/>
                <a:gd name="T62" fmla="*/ 1 w 523"/>
                <a:gd name="T63" fmla="*/ 1 h 728"/>
                <a:gd name="T64" fmla="*/ 1 w 523"/>
                <a:gd name="T65" fmla="*/ 1 h 728"/>
                <a:gd name="T66" fmla="*/ 1 w 523"/>
                <a:gd name="T67" fmla="*/ 1 h 728"/>
                <a:gd name="T68" fmla="*/ 1 w 523"/>
                <a:gd name="T69" fmla="*/ 1 h 728"/>
                <a:gd name="T70" fmla="*/ 1 w 523"/>
                <a:gd name="T71" fmla="*/ 1 h 728"/>
                <a:gd name="T72" fmla="*/ 1 w 523"/>
                <a:gd name="T73" fmla="*/ 1 h 728"/>
                <a:gd name="T74" fmla="*/ 1 w 523"/>
                <a:gd name="T75" fmla="*/ 1 h 728"/>
                <a:gd name="T76" fmla="*/ 1 w 523"/>
                <a:gd name="T77" fmla="*/ 1 h 728"/>
                <a:gd name="T78" fmla="*/ 1 w 523"/>
                <a:gd name="T79" fmla="*/ 1 h 728"/>
                <a:gd name="T80" fmla="*/ 1 w 523"/>
                <a:gd name="T81" fmla="*/ 1 h 728"/>
                <a:gd name="T82" fmla="*/ 1 w 523"/>
                <a:gd name="T83" fmla="*/ 1 h 728"/>
                <a:gd name="T84" fmla="*/ 1 w 523"/>
                <a:gd name="T85" fmla="*/ 1 h 728"/>
                <a:gd name="T86" fmla="*/ 1 w 523"/>
                <a:gd name="T87" fmla="*/ 1 h 728"/>
                <a:gd name="T88" fmla="*/ 1 w 523"/>
                <a:gd name="T89" fmla="*/ 1 h 728"/>
                <a:gd name="T90" fmla="*/ 1 w 523"/>
                <a:gd name="T91" fmla="*/ 1 h 728"/>
                <a:gd name="T92" fmla="*/ 1 w 523"/>
                <a:gd name="T93" fmla="*/ 1 h 728"/>
                <a:gd name="T94" fmla="*/ 1 w 523"/>
                <a:gd name="T95" fmla="*/ 1 h 728"/>
                <a:gd name="T96" fmla="*/ 1 w 523"/>
                <a:gd name="T97" fmla="*/ 1 h 728"/>
                <a:gd name="T98" fmla="*/ 1 w 523"/>
                <a:gd name="T99" fmla="*/ 1 h 728"/>
                <a:gd name="T100" fmla="*/ 1 w 523"/>
                <a:gd name="T101" fmla="*/ 1 h 728"/>
                <a:gd name="T102" fmla="*/ 1 w 523"/>
                <a:gd name="T103" fmla="*/ 1 h 728"/>
                <a:gd name="T104" fmla="*/ 1 w 523"/>
                <a:gd name="T105" fmla="*/ 1 h 728"/>
                <a:gd name="T106" fmla="*/ 1 w 523"/>
                <a:gd name="T107" fmla="*/ 1 h 728"/>
                <a:gd name="T108" fmla="*/ 1 w 523"/>
                <a:gd name="T109" fmla="*/ 1 h 728"/>
                <a:gd name="T110" fmla="*/ 1 w 523"/>
                <a:gd name="T111" fmla="*/ 1 h 728"/>
                <a:gd name="T112" fmla="*/ 1 w 523"/>
                <a:gd name="T113" fmla="*/ 1 h 728"/>
                <a:gd name="T114" fmla="*/ 1 w 523"/>
                <a:gd name="T115" fmla="*/ 1 h 728"/>
                <a:gd name="T116" fmla="*/ 1 w 523"/>
                <a:gd name="T117" fmla="*/ 1 h 7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23" h="728">
                  <a:moveTo>
                    <a:pt x="471" y="0"/>
                  </a:moveTo>
                  <a:lnTo>
                    <a:pt x="469" y="5"/>
                  </a:lnTo>
                  <a:lnTo>
                    <a:pt x="465" y="6"/>
                  </a:lnTo>
                  <a:lnTo>
                    <a:pt x="458" y="13"/>
                  </a:lnTo>
                  <a:lnTo>
                    <a:pt x="457" y="14"/>
                  </a:lnTo>
                  <a:lnTo>
                    <a:pt x="453" y="14"/>
                  </a:lnTo>
                  <a:lnTo>
                    <a:pt x="451" y="16"/>
                  </a:lnTo>
                  <a:lnTo>
                    <a:pt x="450" y="19"/>
                  </a:lnTo>
                  <a:lnTo>
                    <a:pt x="445" y="20"/>
                  </a:lnTo>
                  <a:lnTo>
                    <a:pt x="445" y="22"/>
                  </a:lnTo>
                  <a:lnTo>
                    <a:pt x="443" y="20"/>
                  </a:lnTo>
                  <a:lnTo>
                    <a:pt x="440" y="22"/>
                  </a:lnTo>
                  <a:lnTo>
                    <a:pt x="434" y="24"/>
                  </a:lnTo>
                  <a:lnTo>
                    <a:pt x="432" y="28"/>
                  </a:lnTo>
                  <a:lnTo>
                    <a:pt x="427" y="31"/>
                  </a:lnTo>
                  <a:lnTo>
                    <a:pt x="426" y="34"/>
                  </a:lnTo>
                  <a:lnTo>
                    <a:pt x="423" y="41"/>
                  </a:lnTo>
                  <a:lnTo>
                    <a:pt x="423" y="44"/>
                  </a:lnTo>
                  <a:lnTo>
                    <a:pt x="421" y="46"/>
                  </a:lnTo>
                  <a:lnTo>
                    <a:pt x="422" y="47"/>
                  </a:lnTo>
                  <a:lnTo>
                    <a:pt x="420" y="48"/>
                  </a:lnTo>
                  <a:lnTo>
                    <a:pt x="419" y="48"/>
                  </a:lnTo>
                  <a:lnTo>
                    <a:pt x="417" y="49"/>
                  </a:lnTo>
                  <a:lnTo>
                    <a:pt x="416" y="49"/>
                  </a:lnTo>
                  <a:lnTo>
                    <a:pt x="413" y="52"/>
                  </a:lnTo>
                  <a:lnTo>
                    <a:pt x="410" y="55"/>
                  </a:lnTo>
                  <a:lnTo>
                    <a:pt x="404" y="56"/>
                  </a:lnTo>
                  <a:lnTo>
                    <a:pt x="399" y="56"/>
                  </a:lnTo>
                  <a:lnTo>
                    <a:pt x="387" y="62"/>
                  </a:lnTo>
                  <a:lnTo>
                    <a:pt x="385" y="65"/>
                  </a:lnTo>
                  <a:lnTo>
                    <a:pt x="383" y="76"/>
                  </a:lnTo>
                  <a:lnTo>
                    <a:pt x="380" y="79"/>
                  </a:lnTo>
                  <a:lnTo>
                    <a:pt x="379" y="79"/>
                  </a:lnTo>
                  <a:lnTo>
                    <a:pt x="375" y="79"/>
                  </a:lnTo>
                  <a:lnTo>
                    <a:pt x="374" y="78"/>
                  </a:lnTo>
                  <a:lnTo>
                    <a:pt x="375" y="77"/>
                  </a:lnTo>
                  <a:lnTo>
                    <a:pt x="377" y="74"/>
                  </a:lnTo>
                  <a:lnTo>
                    <a:pt x="378" y="74"/>
                  </a:lnTo>
                  <a:lnTo>
                    <a:pt x="379" y="72"/>
                  </a:lnTo>
                  <a:lnTo>
                    <a:pt x="377" y="72"/>
                  </a:lnTo>
                  <a:lnTo>
                    <a:pt x="371" y="73"/>
                  </a:lnTo>
                  <a:lnTo>
                    <a:pt x="368" y="73"/>
                  </a:lnTo>
                  <a:lnTo>
                    <a:pt x="368" y="70"/>
                  </a:lnTo>
                  <a:lnTo>
                    <a:pt x="367" y="70"/>
                  </a:lnTo>
                  <a:lnTo>
                    <a:pt x="366" y="70"/>
                  </a:lnTo>
                  <a:lnTo>
                    <a:pt x="365" y="70"/>
                  </a:lnTo>
                  <a:lnTo>
                    <a:pt x="365" y="67"/>
                  </a:lnTo>
                  <a:lnTo>
                    <a:pt x="362" y="66"/>
                  </a:lnTo>
                  <a:lnTo>
                    <a:pt x="360" y="67"/>
                  </a:lnTo>
                  <a:lnTo>
                    <a:pt x="361" y="68"/>
                  </a:lnTo>
                  <a:lnTo>
                    <a:pt x="361" y="72"/>
                  </a:lnTo>
                  <a:lnTo>
                    <a:pt x="362" y="73"/>
                  </a:lnTo>
                  <a:lnTo>
                    <a:pt x="363" y="76"/>
                  </a:lnTo>
                  <a:lnTo>
                    <a:pt x="369" y="79"/>
                  </a:lnTo>
                  <a:lnTo>
                    <a:pt x="372" y="80"/>
                  </a:lnTo>
                  <a:lnTo>
                    <a:pt x="373" y="83"/>
                  </a:lnTo>
                  <a:lnTo>
                    <a:pt x="377" y="80"/>
                  </a:lnTo>
                  <a:lnTo>
                    <a:pt x="379" y="80"/>
                  </a:lnTo>
                  <a:lnTo>
                    <a:pt x="380" y="82"/>
                  </a:lnTo>
                  <a:lnTo>
                    <a:pt x="381" y="84"/>
                  </a:lnTo>
                  <a:lnTo>
                    <a:pt x="381" y="90"/>
                  </a:lnTo>
                  <a:lnTo>
                    <a:pt x="383" y="95"/>
                  </a:lnTo>
                  <a:lnTo>
                    <a:pt x="380" y="95"/>
                  </a:lnTo>
                  <a:lnTo>
                    <a:pt x="379" y="98"/>
                  </a:lnTo>
                  <a:lnTo>
                    <a:pt x="377" y="100"/>
                  </a:lnTo>
                  <a:lnTo>
                    <a:pt x="377" y="104"/>
                  </a:lnTo>
                  <a:lnTo>
                    <a:pt x="374" y="107"/>
                  </a:lnTo>
                  <a:lnTo>
                    <a:pt x="377" y="110"/>
                  </a:lnTo>
                  <a:lnTo>
                    <a:pt x="375" y="115"/>
                  </a:lnTo>
                  <a:lnTo>
                    <a:pt x="374" y="113"/>
                  </a:lnTo>
                  <a:lnTo>
                    <a:pt x="371" y="109"/>
                  </a:lnTo>
                  <a:lnTo>
                    <a:pt x="360" y="109"/>
                  </a:lnTo>
                  <a:lnTo>
                    <a:pt x="351" y="114"/>
                  </a:lnTo>
                  <a:lnTo>
                    <a:pt x="351" y="118"/>
                  </a:lnTo>
                  <a:lnTo>
                    <a:pt x="350" y="118"/>
                  </a:lnTo>
                  <a:lnTo>
                    <a:pt x="350" y="115"/>
                  </a:lnTo>
                  <a:lnTo>
                    <a:pt x="348" y="114"/>
                  </a:lnTo>
                  <a:lnTo>
                    <a:pt x="347" y="114"/>
                  </a:lnTo>
                  <a:lnTo>
                    <a:pt x="344" y="114"/>
                  </a:lnTo>
                  <a:lnTo>
                    <a:pt x="343" y="115"/>
                  </a:lnTo>
                  <a:lnTo>
                    <a:pt x="342" y="114"/>
                  </a:lnTo>
                  <a:lnTo>
                    <a:pt x="344" y="113"/>
                  </a:lnTo>
                  <a:lnTo>
                    <a:pt x="344" y="112"/>
                  </a:lnTo>
                  <a:lnTo>
                    <a:pt x="345" y="110"/>
                  </a:lnTo>
                  <a:lnTo>
                    <a:pt x="345" y="107"/>
                  </a:lnTo>
                  <a:lnTo>
                    <a:pt x="344" y="106"/>
                  </a:lnTo>
                  <a:lnTo>
                    <a:pt x="342" y="107"/>
                  </a:lnTo>
                  <a:lnTo>
                    <a:pt x="344" y="108"/>
                  </a:lnTo>
                  <a:lnTo>
                    <a:pt x="343" y="109"/>
                  </a:lnTo>
                  <a:lnTo>
                    <a:pt x="342" y="112"/>
                  </a:lnTo>
                  <a:lnTo>
                    <a:pt x="339" y="112"/>
                  </a:lnTo>
                  <a:lnTo>
                    <a:pt x="336" y="112"/>
                  </a:lnTo>
                  <a:lnTo>
                    <a:pt x="335" y="110"/>
                  </a:lnTo>
                  <a:lnTo>
                    <a:pt x="336" y="109"/>
                  </a:lnTo>
                  <a:lnTo>
                    <a:pt x="335" y="108"/>
                  </a:lnTo>
                  <a:lnTo>
                    <a:pt x="331" y="108"/>
                  </a:lnTo>
                  <a:lnTo>
                    <a:pt x="327" y="106"/>
                  </a:lnTo>
                  <a:lnTo>
                    <a:pt x="323" y="104"/>
                  </a:lnTo>
                  <a:lnTo>
                    <a:pt x="319" y="106"/>
                  </a:lnTo>
                  <a:lnTo>
                    <a:pt x="312" y="106"/>
                  </a:lnTo>
                  <a:lnTo>
                    <a:pt x="309" y="107"/>
                  </a:lnTo>
                  <a:lnTo>
                    <a:pt x="311" y="109"/>
                  </a:lnTo>
                  <a:lnTo>
                    <a:pt x="305" y="109"/>
                  </a:lnTo>
                  <a:lnTo>
                    <a:pt x="302" y="103"/>
                  </a:lnTo>
                  <a:lnTo>
                    <a:pt x="297" y="102"/>
                  </a:lnTo>
                  <a:lnTo>
                    <a:pt x="294" y="97"/>
                  </a:lnTo>
                  <a:lnTo>
                    <a:pt x="290" y="90"/>
                  </a:lnTo>
                  <a:lnTo>
                    <a:pt x="288" y="86"/>
                  </a:lnTo>
                  <a:lnTo>
                    <a:pt x="285" y="85"/>
                  </a:lnTo>
                  <a:lnTo>
                    <a:pt x="283" y="85"/>
                  </a:lnTo>
                  <a:lnTo>
                    <a:pt x="281" y="82"/>
                  </a:lnTo>
                  <a:lnTo>
                    <a:pt x="281" y="79"/>
                  </a:lnTo>
                  <a:lnTo>
                    <a:pt x="279" y="79"/>
                  </a:lnTo>
                  <a:lnTo>
                    <a:pt x="279" y="82"/>
                  </a:lnTo>
                  <a:lnTo>
                    <a:pt x="281" y="85"/>
                  </a:lnTo>
                  <a:lnTo>
                    <a:pt x="285" y="90"/>
                  </a:lnTo>
                  <a:lnTo>
                    <a:pt x="287" y="89"/>
                  </a:lnTo>
                  <a:lnTo>
                    <a:pt x="289" y="89"/>
                  </a:lnTo>
                  <a:lnTo>
                    <a:pt x="290" y="92"/>
                  </a:lnTo>
                  <a:lnTo>
                    <a:pt x="291" y="94"/>
                  </a:lnTo>
                  <a:lnTo>
                    <a:pt x="291" y="96"/>
                  </a:lnTo>
                  <a:lnTo>
                    <a:pt x="289" y="97"/>
                  </a:lnTo>
                  <a:lnTo>
                    <a:pt x="290" y="101"/>
                  </a:lnTo>
                  <a:lnTo>
                    <a:pt x="291" y="102"/>
                  </a:lnTo>
                  <a:lnTo>
                    <a:pt x="291" y="103"/>
                  </a:lnTo>
                  <a:lnTo>
                    <a:pt x="299" y="108"/>
                  </a:lnTo>
                  <a:lnTo>
                    <a:pt x="303" y="109"/>
                  </a:lnTo>
                  <a:lnTo>
                    <a:pt x="302" y="112"/>
                  </a:lnTo>
                  <a:lnTo>
                    <a:pt x="305" y="113"/>
                  </a:lnTo>
                  <a:lnTo>
                    <a:pt x="308" y="112"/>
                  </a:lnTo>
                  <a:lnTo>
                    <a:pt x="311" y="114"/>
                  </a:lnTo>
                  <a:lnTo>
                    <a:pt x="315" y="113"/>
                  </a:lnTo>
                  <a:lnTo>
                    <a:pt x="331" y="110"/>
                  </a:lnTo>
                  <a:lnTo>
                    <a:pt x="331" y="116"/>
                  </a:lnTo>
                  <a:lnTo>
                    <a:pt x="332" y="115"/>
                  </a:lnTo>
                  <a:lnTo>
                    <a:pt x="332" y="114"/>
                  </a:lnTo>
                  <a:lnTo>
                    <a:pt x="333" y="113"/>
                  </a:lnTo>
                  <a:lnTo>
                    <a:pt x="336" y="119"/>
                  </a:lnTo>
                  <a:lnTo>
                    <a:pt x="337" y="124"/>
                  </a:lnTo>
                  <a:lnTo>
                    <a:pt x="339" y="125"/>
                  </a:lnTo>
                  <a:lnTo>
                    <a:pt x="342" y="127"/>
                  </a:lnTo>
                  <a:lnTo>
                    <a:pt x="344" y="127"/>
                  </a:lnTo>
                  <a:lnTo>
                    <a:pt x="348" y="126"/>
                  </a:lnTo>
                  <a:lnTo>
                    <a:pt x="349" y="125"/>
                  </a:lnTo>
                  <a:lnTo>
                    <a:pt x="345" y="122"/>
                  </a:lnTo>
                  <a:lnTo>
                    <a:pt x="343" y="120"/>
                  </a:lnTo>
                  <a:lnTo>
                    <a:pt x="344" y="119"/>
                  </a:lnTo>
                  <a:lnTo>
                    <a:pt x="349" y="124"/>
                  </a:lnTo>
                  <a:lnTo>
                    <a:pt x="350" y="125"/>
                  </a:lnTo>
                  <a:lnTo>
                    <a:pt x="353" y="124"/>
                  </a:lnTo>
                  <a:lnTo>
                    <a:pt x="353" y="125"/>
                  </a:lnTo>
                  <a:lnTo>
                    <a:pt x="357" y="127"/>
                  </a:lnTo>
                  <a:lnTo>
                    <a:pt x="365" y="134"/>
                  </a:lnTo>
                  <a:lnTo>
                    <a:pt x="366" y="134"/>
                  </a:lnTo>
                  <a:lnTo>
                    <a:pt x="371" y="133"/>
                  </a:lnTo>
                  <a:lnTo>
                    <a:pt x="386" y="122"/>
                  </a:lnTo>
                  <a:lnTo>
                    <a:pt x="389" y="122"/>
                  </a:lnTo>
                  <a:lnTo>
                    <a:pt x="391" y="124"/>
                  </a:lnTo>
                  <a:lnTo>
                    <a:pt x="396" y="128"/>
                  </a:lnTo>
                  <a:lnTo>
                    <a:pt x="399" y="130"/>
                  </a:lnTo>
                  <a:lnTo>
                    <a:pt x="399" y="131"/>
                  </a:lnTo>
                  <a:lnTo>
                    <a:pt x="396" y="133"/>
                  </a:lnTo>
                  <a:lnTo>
                    <a:pt x="396" y="134"/>
                  </a:lnTo>
                  <a:lnTo>
                    <a:pt x="392" y="134"/>
                  </a:lnTo>
                  <a:lnTo>
                    <a:pt x="390" y="137"/>
                  </a:lnTo>
                  <a:lnTo>
                    <a:pt x="391" y="138"/>
                  </a:lnTo>
                  <a:lnTo>
                    <a:pt x="393" y="138"/>
                  </a:lnTo>
                  <a:lnTo>
                    <a:pt x="393" y="137"/>
                  </a:lnTo>
                  <a:lnTo>
                    <a:pt x="396" y="137"/>
                  </a:lnTo>
                  <a:lnTo>
                    <a:pt x="399" y="134"/>
                  </a:lnTo>
                  <a:lnTo>
                    <a:pt x="402" y="133"/>
                  </a:lnTo>
                  <a:lnTo>
                    <a:pt x="403" y="134"/>
                  </a:lnTo>
                  <a:lnTo>
                    <a:pt x="407" y="134"/>
                  </a:lnTo>
                  <a:lnTo>
                    <a:pt x="408" y="133"/>
                  </a:lnTo>
                  <a:lnTo>
                    <a:pt x="411" y="134"/>
                  </a:lnTo>
                  <a:lnTo>
                    <a:pt x="415" y="132"/>
                  </a:lnTo>
                  <a:lnTo>
                    <a:pt x="417" y="130"/>
                  </a:lnTo>
                  <a:lnTo>
                    <a:pt x="420" y="130"/>
                  </a:lnTo>
                  <a:lnTo>
                    <a:pt x="425" y="124"/>
                  </a:lnTo>
                  <a:lnTo>
                    <a:pt x="425" y="121"/>
                  </a:lnTo>
                  <a:lnTo>
                    <a:pt x="426" y="120"/>
                  </a:lnTo>
                  <a:lnTo>
                    <a:pt x="427" y="116"/>
                  </a:lnTo>
                  <a:lnTo>
                    <a:pt x="431" y="115"/>
                  </a:lnTo>
                  <a:lnTo>
                    <a:pt x="437" y="114"/>
                  </a:lnTo>
                  <a:lnTo>
                    <a:pt x="435" y="118"/>
                  </a:lnTo>
                  <a:lnTo>
                    <a:pt x="435" y="120"/>
                  </a:lnTo>
                  <a:lnTo>
                    <a:pt x="431" y="128"/>
                  </a:lnTo>
                  <a:lnTo>
                    <a:pt x="422" y="139"/>
                  </a:lnTo>
                  <a:lnTo>
                    <a:pt x="416" y="146"/>
                  </a:lnTo>
                  <a:lnTo>
                    <a:pt x="414" y="150"/>
                  </a:lnTo>
                  <a:lnTo>
                    <a:pt x="408" y="157"/>
                  </a:lnTo>
                  <a:lnTo>
                    <a:pt x="404" y="160"/>
                  </a:lnTo>
                  <a:lnTo>
                    <a:pt x="402" y="163"/>
                  </a:lnTo>
                  <a:lnTo>
                    <a:pt x="397" y="168"/>
                  </a:lnTo>
                  <a:lnTo>
                    <a:pt x="397" y="170"/>
                  </a:lnTo>
                  <a:lnTo>
                    <a:pt x="393" y="175"/>
                  </a:lnTo>
                  <a:lnTo>
                    <a:pt x="392" y="180"/>
                  </a:lnTo>
                  <a:lnTo>
                    <a:pt x="387" y="185"/>
                  </a:lnTo>
                  <a:lnTo>
                    <a:pt x="381" y="193"/>
                  </a:lnTo>
                  <a:lnTo>
                    <a:pt x="379" y="193"/>
                  </a:lnTo>
                  <a:lnTo>
                    <a:pt x="372" y="192"/>
                  </a:lnTo>
                  <a:lnTo>
                    <a:pt x="369" y="193"/>
                  </a:lnTo>
                  <a:lnTo>
                    <a:pt x="367" y="192"/>
                  </a:lnTo>
                  <a:lnTo>
                    <a:pt x="366" y="192"/>
                  </a:lnTo>
                  <a:lnTo>
                    <a:pt x="366" y="188"/>
                  </a:lnTo>
                  <a:lnTo>
                    <a:pt x="368" y="187"/>
                  </a:lnTo>
                  <a:lnTo>
                    <a:pt x="368" y="181"/>
                  </a:lnTo>
                  <a:lnTo>
                    <a:pt x="372" y="178"/>
                  </a:lnTo>
                  <a:lnTo>
                    <a:pt x="373" y="175"/>
                  </a:lnTo>
                  <a:lnTo>
                    <a:pt x="373" y="173"/>
                  </a:lnTo>
                  <a:lnTo>
                    <a:pt x="369" y="172"/>
                  </a:lnTo>
                  <a:lnTo>
                    <a:pt x="363" y="173"/>
                  </a:lnTo>
                  <a:lnTo>
                    <a:pt x="363" y="174"/>
                  </a:lnTo>
                  <a:lnTo>
                    <a:pt x="362" y="175"/>
                  </a:lnTo>
                  <a:lnTo>
                    <a:pt x="357" y="174"/>
                  </a:lnTo>
                  <a:lnTo>
                    <a:pt x="356" y="174"/>
                  </a:lnTo>
                  <a:lnTo>
                    <a:pt x="348" y="180"/>
                  </a:lnTo>
                  <a:lnTo>
                    <a:pt x="344" y="185"/>
                  </a:lnTo>
                  <a:lnTo>
                    <a:pt x="333" y="193"/>
                  </a:lnTo>
                  <a:lnTo>
                    <a:pt x="331" y="193"/>
                  </a:lnTo>
                  <a:lnTo>
                    <a:pt x="327" y="192"/>
                  </a:lnTo>
                  <a:lnTo>
                    <a:pt x="323" y="191"/>
                  </a:lnTo>
                  <a:lnTo>
                    <a:pt x="320" y="191"/>
                  </a:lnTo>
                  <a:lnTo>
                    <a:pt x="317" y="191"/>
                  </a:lnTo>
                  <a:lnTo>
                    <a:pt x="314" y="192"/>
                  </a:lnTo>
                  <a:lnTo>
                    <a:pt x="312" y="194"/>
                  </a:lnTo>
                  <a:lnTo>
                    <a:pt x="311" y="194"/>
                  </a:lnTo>
                  <a:lnTo>
                    <a:pt x="308" y="196"/>
                  </a:lnTo>
                  <a:lnTo>
                    <a:pt x="307" y="196"/>
                  </a:lnTo>
                  <a:lnTo>
                    <a:pt x="303" y="193"/>
                  </a:lnTo>
                  <a:lnTo>
                    <a:pt x="301" y="194"/>
                  </a:lnTo>
                  <a:lnTo>
                    <a:pt x="297" y="197"/>
                  </a:lnTo>
                  <a:lnTo>
                    <a:pt x="296" y="198"/>
                  </a:lnTo>
                  <a:lnTo>
                    <a:pt x="297" y="200"/>
                  </a:lnTo>
                  <a:lnTo>
                    <a:pt x="296" y="204"/>
                  </a:lnTo>
                  <a:lnTo>
                    <a:pt x="295" y="205"/>
                  </a:lnTo>
                  <a:lnTo>
                    <a:pt x="293" y="206"/>
                  </a:lnTo>
                  <a:lnTo>
                    <a:pt x="290" y="206"/>
                  </a:lnTo>
                  <a:lnTo>
                    <a:pt x="289" y="206"/>
                  </a:lnTo>
                  <a:lnTo>
                    <a:pt x="284" y="212"/>
                  </a:lnTo>
                  <a:lnTo>
                    <a:pt x="277" y="220"/>
                  </a:lnTo>
                  <a:lnTo>
                    <a:pt x="266" y="227"/>
                  </a:lnTo>
                  <a:lnTo>
                    <a:pt x="265" y="229"/>
                  </a:lnTo>
                  <a:lnTo>
                    <a:pt x="266" y="232"/>
                  </a:lnTo>
                  <a:lnTo>
                    <a:pt x="267" y="234"/>
                  </a:lnTo>
                  <a:lnTo>
                    <a:pt x="264" y="238"/>
                  </a:lnTo>
                  <a:lnTo>
                    <a:pt x="263" y="239"/>
                  </a:lnTo>
                  <a:lnTo>
                    <a:pt x="261" y="241"/>
                  </a:lnTo>
                  <a:lnTo>
                    <a:pt x="259" y="242"/>
                  </a:lnTo>
                  <a:lnTo>
                    <a:pt x="259" y="245"/>
                  </a:lnTo>
                  <a:lnTo>
                    <a:pt x="265" y="240"/>
                  </a:lnTo>
                  <a:lnTo>
                    <a:pt x="266" y="240"/>
                  </a:lnTo>
                  <a:lnTo>
                    <a:pt x="271" y="235"/>
                  </a:lnTo>
                  <a:lnTo>
                    <a:pt x="272" y="235"/>
                  </a:lnTo>
                  <a:lnTo>
                    <a:pt x="277" y="232"/>
                  </a:lnTo>
                  <a:lnTo>
                    <a:pt x="288" y="220"/>
                  </a:lnTo>
                  <a:lnTo>
                    <a:pt x="295" y="214"/>
                  </a:lnTo>
                  <a:lnTo>
                    <a:pt x="302" y="209"/>
                  </a:lnTo>
                  <a:lnTo>
                    <a:pt x="312" y="202"/>
                  </a:lnTo>
                  <a:lnTo>
                    <a:pt x="318" y="199"/>
                  </a:lnTo>
                  <a:lnTo>
                    <a:pt x="332" y="199"/>
                  </a:lnTo>
                  <a:lnTo>
                    <a:pt x="331" y="203"/>
                  </a:lnTo>
                  <a:lnTo>
                    <a:pt x="331" y="205"/>
                  </a:lnTo>
                  <a:lnTo>
                    <a:pt x="332" y="206"/>
                  </a:lnTo>
                  <a:lnTo>
                    <a:pt x="335" y="208"/>
                  </a:lnTo>
                  <a:lnTo>
                    <a:pt x="343" y="206"/>
                  </a:lnTo>
                  <a:lnTo>
                    <a:pt x="351" y="205"/>
                  </a:lnTo>
                  <a:lnTo>
                    <a:pt x="360" y="200"/>
                  </a:lnTo>
                  <a:lnTo>
                    <a:pt x="363" y="199"/>
                  </a:lnTo>
                  <a:lnTo>
                    <a:pt x="366" y="197"/>
                  </a:lnTo>
                  <a:lnTo>
                    <a:pt x="368" y="199"/>
                  </a:lnTo>
                  <a:lnTo>
                    <a:pt x="369" y="199"/>
                  </a:lnTo>
                  <a:lnTo>
                    <a:pt x="372" y="199"/>
                  </a:lnTo>
                  <a:lnTo>
                    <a:pt x="374" y="199"/>
                  </a:lnTo>
                  <a:lnTo>
                    <a:pt x="375" y="202"/>
                  </a:lnTo>
                  <a:lnTo>
                    <a:pt x="369" y="209"/>
                  </a:lnTo>
                  <a:lnTo>
                    <a:pt x="366" y="210"/>
                  </a:lnTo>
                  <a:lnTo>
                    <a:pt x="365" y="212"/>
                  </a:lnTo>
                  <a:lnTo>
                    <a:pt x="361" y="215"/>
                  </a:lnTo>
                  <a:lnTo>
                    <a:pt x="356" y="221"/>
                  </a:lnTo>
                  <a:lnTo>
                    <a:pt x="355" y="224"/>
                  </a:lnTo>
                  <a:lnTo>
                    <a:pt x="353" y="226"/>
                  </a:lnTo>
                  <a:lnTo>
                    <a:pt x="350" y="227"/>
                  </a:lnTo>
                  <a:lnTo>
                    <a:pt x="349" y="230"/>
                  </a:lnTo>
                  <a:lnTo>
                    <a:pt x="347" y="232"/>
                  </a:lnTo>
                  <a:lnTo>
                    <a:pt x="345" y="235"/>
                  </a:lnTo>
                  <a:lnTo>
                    <a:pt x="343" y="238"/>
                  </a:lnTo>
                  <a:lnTo>
                    <a:pt x="343" y="241"/>
                  </a:lnTo>
                  <a:lnTo>
                    <a:pt x="345" y="246"/>
                  </a:lnTo>
                  <a:lnTo>
                    <a:pt x="348" y="247"/>
                  </a:lnTo>
                  <a:lnTo>
                    <a:pt x="347" y="248"/>
                  </a:lnTo>
                  <a:lnTo>
                    <a:pt x="341" y="245"/>
                  </a:lnTo>
                  <a:lnTo>
                    <a:pt x="337" y="245"/>
                  </a:lnTo>
                  <a:lnTo>
                    <a:pt x="327" y="251"/>
                  </a:lnTo>
                  <a:lnTo>
                    <a:pt x="326" y="253"/>
                  </a:lnTo>
                  <a:lnTo>
                    <a:pt x="325" y="257"/>
                  </a:lnTo>
                  <a:lnTo>
                    <a:pt x="323" y="260"/>
                  </a:lnTo>
                  <a:lnTo>
                    <a:pt x="317" y="257"/>
                  </a:lnTo>
                  <a:lnTo>
                    <a:pt x="314" y="257"/>
                  </a:lnTo>
                  <a:lnTo>
                    <a:pt x="311" y="256"/>
                  </a:lnTo>
                  <a:lnTo>
                    <a:pt x="306" y="257"/>
                  </a:lnTo>
                  <a:lnTo>
                    <a:pt x="308" y="258"/>
                  </a:lnTo>
                  <a:lnTo>
                    <a:pt x="312" y="259"/>
                  </a:lnTo>
                  <a:lnTo>
                    <a:pt x="313" y="260"/>
                  </a:lnTo>
                  <a:lnTo>
                    <a:pt x="318" y="262"/>
                  </a:lnTo>
                  <a:lnTo>
                    <a:pt x="319" y="260"/>
                  </a:lnTo>
                  <a:lnTo>
                    <a:pt x="320" y="263"/>
                  </a:lnTo>
                  <a:lnTo>
                    <a:pt x="319" y="266"/>
                  </a:lnTo>
                  <a:lnTo>
                    <a:pt x="315" y="272"/>
                  </a:lnTo>
                  <a:lnTo>
                    <a:pt x="314" y="272"/>
                  </a:lnTo>
                  <a:lnTo>
                    <a:pt x="313" y="274"/>
                  </a:lnTo>
                  <a:lnTo>
                    <a:pt x="308" y="280"/>
                  </a:lnTo>
                  <a:lnTo>
                    <a:pt x="307" y="281"/>
                  </a:lnTo>
                  <a:lnTo>
                    <a:pt x="303" y="280"/>
                  </a:lnTo>
                  <a:lnTo>
                    <a:pt x="299" y="277"/>
                  </a:lnTo>
                  <a:lnTo>
                    <a:pt x="289" y="278"/>
                  </a:lnTo>
                  <a:lnTo>
                    <a:pt x="284" y="276"/>
                  </a:lnTo>
                  <a:lnTo>
                    <a:pt x="281" y="276"/>
                  </a:lnTo>
                  <a:lnTo>
                    <a:pt x="278" y="274"/>
                  </a:lnTo>
                  <a:lnTo>
                    <a:pt x="273" y="272"/>
                  </a:lnTo>
                  <a:lnTo>
                    <a:pt x="269" y="274"/>
                  </a:lnTo>
                  <a:lnTo>
                    <a:pt x="263" y="276"/>
                  </a:lnTo>
                  <a:lnTo>
                    <a:pt x="261" y="278"/>
                  </a:lnTo>
                  <a:lnTo>
                    <a:pt x="259" y="280"/>
                  </a:lnTo>
                  <a:lnTo>
                    <a:pt x="259" y="281"/>
                  </a:lnTo>
                  <a:lnTo>
                    <a:pt x="257" y="284"/>
                  </a:lnTo>
                  <a:lnTo>
                    <a:pt x="255" y="284"/>
                  </a:lnTo>
                  <a:lnTo>
                    <a:pt x="253" y="283"/>
                  </a:lnTo>
                  <a:lnTo>
                    <a:pt x="252" y="284"/>
                  </a:lnTo>
                  <a:lnTo>
                    <a:pt x="252" y="286"/>
                  </a:lnTo>
                  <a:lnTo>
                    <a:pt x="251" y="287"/>
                  </a:lnTo>
                  <a:lnTo>
                    <a:pt x="252" y="287"/>
                  </a:lnTo>
                  <a:lnTo>
                    <a:pt x="254" y="286"/>
                  </a:lnTo>
                  <a:lnTo>
                    <a:pt x="257" y="286"/>
                  </a:lnTo>
                  <a:lnTo>
                    <a:pt x="258" y="284"/>
                  </a:lnTo>
                  <a:lnTo>
                    <a:pt x="258" y="283"/>
                  </a:lnTo>
                  <a:lnTo>
                    <a:pt x="264" y="278"/>
                  </a:lnTo>
                  <a:lnTo>
                    <a:pt x="267" y="282"/>
                  </a:lnTo>
                  <a:lnTo>
                    <a:pt x="270" y="287"/>
                  </a:lnTo>
                  <a:lnTo>
                    <a:pt x="271" y="287"/>
                  </a:lnTo>
                  <a:lnTo>
                    <a:pt x="275" y="288"/>
                  </a:lnTo>
                  <a:lnTo>
                    <a:pt x="276" y="287"/>
                  </a:lnTo>
                  <a:lnTo>
                    <a:pt x="278" y="287"/>
                  </a:lnTo>
                  <a:lnTo>
                    <a:pt x="281" y="286"/>
                  </a:lnTo>
                  <a:lnTo>
                    <a:pt x="284" y="286"/>
                  </a:lnTo>
                  <a:lnTo>
                    <a:pt x="288" y="288"/>
                  </a:lnTo>
                  <a:lnTo>
                    <a:pt x="290" y="287"/>
                  </a:lnTo>
                  <a:lnTo>
                    <a:pt x="294" y="288"/>
                  </a:lnTo>
                  <a:lnTo>
                    <a:pt x="300" y="286"/>
                  </a:lnTo>
                  <a:lnTo>
                    <a:pt x="302" y="284"/>
                  </a:lnTo>
                  <a:lnTo>
                    <a:pt x="303" y="286"/>
                  </a:lnTo>
                  <a:lnTo>
                    <a:pt x="307" y="283"/>
                  </a:lnTo>
                  <a:lnTo>
                    <a:pt x="308" y="283"/>
                  </a:lnTo>
                  <a:lnTo>
                    <a:pt x="308" y="284"/>
                  </a:lnTo>
                  <a:lnTo>
                    <a:pt x="309" y="286"/>
                  </a:lnTo>
                  <a:lnTo>
                    <a:pt x="309" y="284"/>
                  </a:lnTo>
                  <a:lnTo>
                    <a:pt x="314" y="283"/>
                  </a:lnTo>
                  <a:lnTo>
                    <a:pt x="317" y="286"/>
                  </a:lnTo>
                  <a:lnTo>
                    <a:pt x="320" y="289"/>
                  </a:lnTo>
                  <a:lnTo>
                    <a:pt x="325" y="287"/>
                  </a:lnTo>
                  <a:lnTo>
                    <a:pt x="330" y="282"/>
                  </a:lnTo>
                  <a:lnTo>
                    <a:pt x="332" y="278"/>
                  </a:lnTo>
                  <a:lnTo>
                    <a:pt x="331" y="277"/>
                  </a:lnTo>
                  <a:lnTo>
                    <a:pt x="331" y="275"/>
                  </a:lnTo>
                  <a:lnTo>
                    <a:pt x="332" y="274"/>
                  </a:lnTo>
                  <a:lnTo>
                    <a:pt x="336" y="275"/>
                  </a:lnTo>
                  <a:lnTo>
                    <a:pt x="339" y="276"/>
                  </a:lnTo>
                  <a:lnTo>
                    <a:pt x="342" y="274"/>
                  </a:lnTo>
                  <a:lnTo>
                    <a:pt x="342" y="272"/>
                  </a:lnTo>
                  <a:lnTo>
                    <a:pt x="341" y="272"/>
                  </a:lnTo>
                  <a:lnTo>
                    <a:pt x="344" y="265"/>
                  </a:lnTo>
                  <a:lnTo>
                    <a:pt x="355" y="260"/>
                  </a:lnTo>
                  <a:lnTo>
                    <a:pt x="360" y="256"/>
                  </a:lnTo>
                  <a:lnTo>
                    <a:pt x="361" y="253"/>
                  </a:lnTo>
                  <a:lnTo>
                    <a:pt x="361" y="251"/>
                  </a:lnTo>
                  <a:lnTo>
                    <a:pt x="360" y="248"/>
                  </a:lnTo>
                  <a:lnTo>
                    <a:pt x="357" y="245"/>
                  </a:lnTo>
                  <a:lnTo>
                    <a:pt x="355" y="244"/>
                  </a:lnTo>
                  <a:lnTo>
                    <a:pt x="353" y="245"/>
                  </a:lnTo>
                  <a:lnTo>
                    <a:pt x="351" y="244"/>
                  </a:lnTo>
                  <a:lnTo>
                    <a:pt x="356" y="241"/>
                  </a:lnTo>
                  <a:lnTo>
                    <a:pt x="359" y="240"/>
                  </a:lnTo>
                  <a:lnTo>
                    <a:pt x="367" y="240"/>
                  </a:lnTo>
                  <a:lnTo>
                    <a:pt x="371" y="238"/>
                  </a:lnTo>
                  <a:lnTo>
                    <a:pt x="377" y="241"/>
                  </a:lnTo>
                  <a:lnTo>
                    <a:pt x="377" y="242"/>
                  </a:lnTo>
                  <a:lnTo>
                    <a:pt x="378" y="244"/>
                  </a:lnTo>
                  <a:lnTo>
                    <a:pt x="384" y="244"/>
                  </a:lnTo>
                  <a:lnTo>
                    <a:pt x="383" y="242"/>
                  </a:lnTo>
                  <a:lnTo>
                    <a:pt x="380" y="242"/>
                  </a:lnTo>
                  <a:lnTo>
                    <a:pt x="373" y="238"/>
                  </a:lnTo>
                  <a:lnTo>
                    <a:pt x="373" y="236"/>
                  </a:lnTo>
                  <a:lnTo>
                    <a:pt x="374" y="236"/>
                  </a:lnTo>
                  <a:lnTo>
                    <a:pt x="383" y="241"/>
                  </a:lnTo>
                  <a:lnTo>
                    <a:pt x="390" y="245"/>
                  </a:lnTo>
                  <a:lnTo>
                    <a:pt x="405" y="244"/>
                  </a:lnTo>
                  <a:lnTo>
                    <a:pt x="407" y="244"/>
                  </a:lnTo>
                  <a:lnTo>
                    <a:pt x="408" y="242"/>
                  </a:lnTo>
                  <a:lnTo>
                    <a:pt x="414" y="240"/>
                  </a:lnTo>
                  <a:lnTo>
                    <a:pt x="414" y="241"/>
                  </a:lnTo>
                  <a:lnTo>
                    <a:pt x="423" y="235"/>
                  </a:lnTo>
                  <a:lnTo>
                    <a:pt x="432" y="228"/>
                  </a:lnTo>
                  <a:lnTo>
                    <a:pt x="433" y="227"/>
                  </a:lnTo>
                  <a:lnTo>
                    <a:pt x="437" y="223"/>
                  </a:lnTo>
                  <a:lnTo>
                    <a:pt x="435" y="224"/>
                  </a:lnTo>
                  <a:lnTo>
                    <a:pt x="438" y="245"/>
                  </a:lnTo>
                  <a:lnTo>
                    <a:pt x="443" y="250"/>
                  </a:lnTo>
                  <a:lnTo>
                    <a:pt x="443" y="252"/>
                  </a:lnTo>
                  <a:lnTo>
                    <a:pt x="444" y="254"/>
                  </a:lnTo>
                  <a:lnTo>
                    <a:pt x="444" y="257"/>
                  </a:lnTo>
                  <a:lnTo>
                    <a:pt x="441" y="258"/>
                  </a:lnTo>
                  <a:lnTo>
                    <a:pt x="443" y="262"/>
                  </a:lnTo>
                  <a:lnTo>
                    <a:pt x="444" y="275"/>
                  </a:lnTo>
                  <a:lnTo>
                    <a:pt x="447" y="276"/>
                  </a:lnTo>
                  <a:lnTo>
                    <a:pt x="449" y="280"/>
                  </a:lnTo>
                  <a:lnTo>
                    <a:pt x="447" y="281"/>
                  </a:lnTo>
                  <a:lnTo>
                    <a:pt x="446" y="282"/>
                  </a:lnTo>
                  <a:lnTo>
                    <a:pt x="447" y="283"/>
                  </a:lnTo>
                  <a:lnTo>
                    <a:pt x="452" y="293"/>
                  </a:lnTo>
                  <a:lnTo>
                    <a:pt x="449" y="317"/>
                  </a:lnTo>
                  <a:lnTo>
                    <a:pt x="438" y="328"/>
                  </a:lnTo>
                  <a:lnTo>
                    <a:pt x="438" y="334"/>
                  </a:lnTo>
                  <a:lnTo>
                    <a:pt x="438" y="335"/>
                  </a:lnTo>
                  <a:lnTo>
                    <a:pt x="439" y="336"/>
                  </a:lnTo>
                  <a:lnTo>
                    <a:pt x="444" y="328"/>
                  </a:lnTo>
                  <a:lnTo>
                    <a:pt x="446" y="325"/>
                  </a:lnTo>
                  <a:lnTo>
                    <a:pt x="447" y="326"/>
                  </a:lnTo>
                  <a:lnTo>
                    <a:pt x="449" y="323"/>
                  </a:lnTo>
                  <a:lnTo>
                    <a:pt x="455" y="322"/>
                  </a:lnTo>
                  <a:lnTo>
                    <a:pt x="463" y="320"/>
                  </a:lnTo>
                  <a:lnTo>
                    <a:pt x="465" y="317"/>
                  </a:lnTo>
                  <a:lnTo>
                    <a:pt x="469" y="318"/>
                  </a:lnTo>
                  <a:lnTo>
                    <a:pt x="474" y="312"/>
                  </a:lnTo>
                  <a:lnTo>
                    <a:pt x="487" y="313"/>
                  </a:lnTo>
                  <a:lnTo>
                    <a:pt x="497" y="311"/>
                  </a:lnTo>
                  <a:lnTo>
                    <a:pt x="499" y="314"/>
                  </a:lnTo>
                  <a:lnTo>
                    <a:pt x="500" y="320"/>
                  </a:lnTo>
                  <a:lnTo>
                    <a:pt x="507" y="328"/>
                  </a:lnTo>
                  <a:lnTo>
                    <a:pt x="519" y="332"/>
                  </a:lnTo>
                  <a:lnTo>
                    <a:pt x="522" y="337"/>
                  </a:lnTo>
                  <a:lnTo>
                    <a:pt x="523" y="343"/>
                  </a:lnTo>
                  <a:lnTo>
                    <a:pt x="522" y="349"/>
                  </a:lnTo>
                  <a:lnTo>
                    <a:pt x="523" y="353"/>
                  </a:lnTo>
                  <a:lnTo>
                    <a:pt x="517" y="360"/>
                  </a:lnTo>
                  <a:lnTo>
                    <a:pt x="512" y="364"/>
                  </a:lnTo>
                  <a:lnTo>
                    <a:pt x="507" y="374"/>
                  </a:lnTo>
                  <a:lnTo>
                    <a:pt x="499" y="379"/>
                  </a:lnTo>
                  <a:lnTo>
                    <a:pt x="497" y="382"/>
                  </a:lnTo>
                  <a:lnTo>
                    <a:pt x="497" y="390"/>
                  </a:lnTo>
                  <a:lnTo>
                    <a:pt x="501" y="392"/>
                  </a:lnTo>
                  <a:lnTo>
                    <a:pt x="505" y="396"/>
                  </a:lnTo>
                  <a:lnTo>
                    <a:pt x="503" y="401"/>
                  </a:lnTo>
                  <a:lnTo>
                    <a:pt x="505" y="409"/>
                  </a:lnTo>
                  <a:lnTo>
                    <a:pt x="503" y="419"/>
                  </a:lnTo>
                  <a:lnTo>
                    <a:pt x="509" y="425"/>
                  </a:lnTo>
                  <a:lnTo>
                    <a:pt x="505" y="427"/>
                  </a:lnTo>
                  <a:lnTo>
                    <a:pt x="507" y="430"/>
                  </a:lnTo>
                  <a:lnTo>
                    <a:pt x="506" y="436"/>
                  </a:lnTo>
                  <a:lnTo>
                    <a:pt x="503" y="440"/>
                  </a:lnTo>
                  <a:lnTo>
                    <a:pt x="489" y="448"/>
                  </a:lnTo>
                  <a:lnTo>
                    <a:pt x="476" y="456"/>
                  </a:lnTo>
                  <a:lnTo>
                    <a:pt x="475" y="458"/>
                  </a:lnTo>
                  <a:lnTo>
                    <a:pt x="471" y="462"/>
                  </a:lnTo>
                  <a:lnTo>
                    <a:pt x="469" y="463"/>
                  </a:lnTo>
                  <a:lnTo>
                    <a:pt x="468" y="466"/>
                  </a:lnTo>
                  <a:lnTo>
                    <a:pt x="464" y="467"/>
                  </a:lnTo>
                  <a:lnTo>
                    <a:pt x="463" y="470"/>
                  </a:lnTo>
                  <a:lnTo>
                    <a:pt x="457" y="475"/>
                  </a:lnTo>
                  <a:lnTo>
                    <a:pt x="452" y="473"/>
                  </a:lnTo>
                  <a:lnTo>
                    <a:pt x="450" y="473"/>
                  </a:lnTo>
                  <a:lnTo>
                    <a:pt x="445" y="476"/>
                  </a:lnTo>
                  <a:lnTo>
                    <a:pt x="441" y="481"/>
                  </a:lnTo>
                  <a:lnTo>
                    <a:pt x="427" y="490"/>
                  </a:lnTo>
                  <a:lnTo>
                    <a:pt x="422" y="492"/>
                  </a:lnTo>
                  <a:lnTo>
                    <a:pt x="422" y="498"/>
                  </a:lnTo>
                  <a:lnTo>
                    <a:pt x="426" y="499"/>
                  </a:lnTo>
                  <a:lnTo>
                    <a:pt x="426" y="503"/>
                  </a:lnTo>
                  <a:lnTo>
                    <a:pt x="421" y="510"/>
                  </a:lnTo>
                  <a:lnTo>
                    <a:pt x="423" y="518"/>
                  </a:lnTo>
                  <a:lnTo>
                    <a:pt x="422" y="529"/>
                  </a:lnTo>
                  <a:lnTo>
                    <a:pt x="410" y="545"/>
                  </a:lnTo>
                  <a:lnTo>
                    <a:pt x="407" y="556"/>
                  </a:lnTo>
                  <a:lnTo>
                    <a:pt x="399" y="556"/>
                  </a:lnTo>
                  <a:lnTo>
                    <a:pt x="390" y="560"/>
                  </a:lnTo>
                  <a:lnTo>
                    <a:pt x="385" y="559"/>
                  </a:lnTo>
                  <a:lnTo>
                    <a:pt x="381" y="560"/>
                  </a:lnTo>
                  <a:lnTo>
                    <a:pt x="380" y="556"/>
                  </a:lnTo>
                  <a:lnTo>
                    <a:pt x="377" y="556"/>
                  </a:lnTo>
                  <a:lnTo>
                    <a:pt x="372" y="552"/>
                  </a:lnTo>
                  <a:lnTo>
                    <a:pt x="371" y="548"/>
                  </a:lnTo>
                  <a:lnTo>
                    <a:pt x="367" y="552"/>
                  </a:lnTo>
                  <a:lnTo>
                    <a:pt x="363" y="559"/>
                  </a:lnTo>
                  <a:lnTo>
                    <a:pt x="353" y="570"/>
                  </a:lnTo>
                  <a:lnTo>
                    <a:pt x="351" y="570"/>
                  </a:lnTo>
                  <a:lnTo>
                    <a:pt x="349" y="574"/>
                  </a:lnTo>
                  <a:lnTo>
                    <a:pt x="344" y="570"/>
                  </a:lnTo>
                  <a:lnTo>
                    <a:pt x="336" y="571"/>
                  </a:lnTo>
                  <a:lnTo>
                    <a:pt x="314" y="566"/>
                  </a:lnTo>
                  <a:lnTo>
                    <a:pt x="303" y="566"/>
                  </a:lnTo>
                  <a:lnTo>
                    <a:pt x="299" y="581"/>
                  </a:lnTo>
                  <a:lnTo>
                    <a:pt x="284" y="587"/>
                  </a:lnTo>
                  <a:lnTo>
                    <a:pt x="273" y="588"/>
                  </a:lnTo>
                  <a:lnTo>
                    <a:pt x="265" y="598"/>
                  </a:lnTo>
                  <a:lnTo>
                    <a:pt x="264" y="599"/>
                  </a:lnTo>
                  <a:lnTo>
                    <a:pt x="261" y="594"/>
                  </a:lnTo>
                  <a:lnTo>
                    <a:pt x="257" y="588"/>
                  </a:lnTo>
                  <a:lnTo>
                    <a:pt x="247" y="604"/>
                  </a:lnTo>
                  <a:lnTo>
                    <a:pt x="236" y="618"/>
                  </a:lnTo>
                  <a:lnTo>
                    <a:pt x="233" y="622"/>
                  </a:lnTo>
                  <a:lnTo>
                    <a:pt x="231" y="620"/>
                  </a:lnTo>
                  <a:lnTo>
                    <a:pt x="229" y="618"/>
                  </a:lnTo>
                  <a:lnTo>
                    <a:pt x="227" y="618"/>
                  </a:lnTo>
                  <a:lnTo>
                    <a:pt x="224" y="614"/>
                  </a:lnTo>
                  <a:lnTo>
                    <a:pt x="216" y="606"/>
                  </a:lnTo>
                  <a:lnTo>
                    <a:pt x="211" y="612"/>
                  </a:lnTo>
                  <a:lnTo>
                    <a:pt x="209" y="618"/>
                  </a:lnTo>
                  <a:lnTo>
                    <a:pt x="207" y="622"/>
                  </a:lnTo>
                  <a:lnTo>
                    <a:pt x="201" y="623"/>
                  </a:lnTo>
                  <a:lnTo>
                    <a:pt x="198" y="626"/>
                  </a:lnTo>
                  <a:lnTo>
                    <a:pt x="197" y="632"/>
                  </a:lnTo>
                  <a:lnTo>
                    <a:pt x="198" y="637"/>
                  </a:lnTo>
                  <a:lnTo>
                    <a:pt x="192" y="648"/>
                  </a:lnTo>
                  <a:lnTo>
                    <a:pt x="193" y="659"/>
                  </a:lnTo>
                  <a:lnTo>
                    <a:pt x="175" y="666"/>
                  </a:lnTo>
                  <a:lnTo>
                    <a:pt x="162" y="664"/>
                  </a:lnTo>
                  <a:lnTo>
                    <a:pt x="159" y="671"/>
                  </a:lnTo>
                  <a:lnTo>
                    <a:pt x="159" y="678"/>
                  </a:lnTo>
                  <a:lnTo>
                    <a:pt x="168" y="679"/>
                  </a:lnTo>
                  <a:lnTo>
                    <a:pt x="170" y="682"/>
                  </a:lnTo>
                  <a:lnTo>
                    <a:pt x="171" y="680"/>
                  </a:lnTo>
                  <a:lnTo>
                    <a:pt x="180" y="673"/>
                  </a:lnTo>
                  <a:lnTo>
                    <a:pt x="181" y="672"/>
                  </a:lnTo>
                  <a:lnTo>
                    <a:pt x="182" y="673"/>
                  </a:lnTo>
                  <a:lnTo>
                    <a:pt x="181" y="676"/>
                  </a:lnTo>
                  <a:lnTo>
                    <a:pt x="182" y="677"/>
                  </a:lnTo>
                  <a:lnTo>
                    <a:pt x="183" y="678"/>
                  </a:lnTo>
                  <a:lnTo>
                    <a:pt x="185" y="680"/>
                  </a:lnTo>
                  <a:lnTo>
                    <a:pt x="183" y="682"/>
                  </a:lnTo>
                  <a:lnTo>
                    <a:pt x="180" y="690"/>
                  </a:lnTo>
                  <a:lnTo>
                    <a:pt x="181" y="694"/>
                  </a:lnTo>
                  <a:lnTo>
                    <a:pt x="179" y="695"/>
                  </a:lnTo>
                  <a:lnTo>
                    <a:pt x="171" y="694"/>
                  </a:lnTo>
                  <a:lnTo>
                    <a:pt x="165" y="696"/>
                  </a:lnTo>
                  <a:lnTo>
                    <a:pt x="163" y="700"/>
                  </a:lnTo>
                  <a:lnTo>
                    <a:pt x="162" y="700"/>
                  </a:lnTo>
                  <a:lnTo>
                    <a:pt x="159" y="697"/>
                  </a:lnTo>
                  <a:lnTo>
                    <a:pt x="157" y="702"/>
                  </a:lnTo>
                  <a:lnTo>
                    <a:pt x="155" y="706"/>
                  </a:lnTo>
                  <a:lnTo>
                    <a:pt x="147" y="708"/>
                  </a:lnTo>
                  <a:lnTo>
                    <a:pt x="146" y="709"/>
                  </a:lnTo>
                  <a:lnTo>
                    <a:pt x="135" y="706"/>
                  </a:lnTo>
                  <a:lnTo>
                    <a:pt x="123" y="712"/>
                  </a:lnTo>
                  <a:lnTo>
                    <a:pt x="119" y="710"/>
                  </a:lnTo>
                  <a:lnTo>
                    <a:pt x="110" y="714"/>
                  </a:lnTo>
                  <a:lnTo>
                    <a:pt x="104" y="710"/>
                  </a:lnTo>
                  <a:lnTo>
                    <a:pt x="102" y="710"/>
                  </a:lnTo>
                  <a:lnTo>
                    <a:pt x="96" y="708"/>
                  </a:lnTo>
                  <a:lnTo>
                    <a:pt x="96" y="714"/>
                  </a:lnTo>
                  <a:lnTo>
                    <a:pt x="91" y="715"/>
                  </a:lnTo>
                  <a:lnTo>
                    <a:pt x="89" y="720"/>
                  </a:lnTo>
                  <a:lnTo>
                    <a:pt x="86" y="720"/>
                  </a:lnTo>
                  <a:lnTo>
                    <a:pt x="81" y="724"/>
                  </a:lnTo>
                  <a:lnTo>
                    <a:pt x="65" y="728"/>
                  </a:lnTo>
                  <a:lnTo>
                    <a:pt x="59" y="726"/>
                  </a:lnTo>
                  <a:lnTo>
                    <a:pt x="55" y="724"/>
                  </a:lnTo>
                  <a:lnTo>
                    <a:pt x="53" y="718"/>
                  </a:lnTo>
                  <a:lnTo>
                    <a:pt x="56" y="713"/>
                  </a:lnTo>
                  <a:lnTo>
                    <a:pt x="55" y="706"/>
                  </a:lnTo>
                  <a:lnTo>
                    <a:pt x="55" y="701"/>
                  </a:lnTo>
                  <a:lnTo>
                    <a:pt x="59" y="700"/>
                  </a:lnTo>
                  <a:lnTo>
                    <a:pt x="63" y="696"/>
                  </a:lnTo>
                  <a:lnTo>
                    <a:pt x="63" y="690"/>
                  </a:lnTo>
                  <a:lnTo>
                    <a:pt x="59" y="688"/>
                  </a:lnTo>
                  <a:lnTo>
                    <a:pt x="44" y="686"/>
                  </a:lnTo>
                  <a:lnTo>
                    <a:pt x="44" y="679"/>
                  </a:lnTo>
                  <a:lnTo>
                    <a:pt x="39" y="680"/>
                  </a:lnTo>
                  <a:lnTo>
                    <a:pt x="37" y="678"/>
                  </a:lnTo>
                  <a:lnTo>
                    <a:pt x="35" y="676"/>
                  </a:lnTo>
                  <a:lnTo>
                    <a:pt x="33" y="676"/>
                  </a:lnTo>
                  <a:lnTo>
                    <a:pt x="33" y="677"/>
                  </a:lnTo>
                  <a:lnTo>
                    <a:pt x="31" y="676"/>
                  </a:lnTo>
                  <a:lnTo>
                    <a:pt x="29" y="683"/>
                  </a:lnTo>
                  <a:lnTo>
                    <a:pt x="23" y="692"/>
                  </a:lnTo>
                  <a:lnTo>
                    <a:pt x="13" y="692"/>
                  </a:lnTo>
                  <a:lnTo>
                    <a:pt x="12" y="692"/>
                  </a:lnTo>
                  <a:lnTo>
                    <a:pt x="7" y="692"/>
                  </a:lnTo>
                  <a:lnTo>
                    <a:pt x="6" y="686"/>
                  </a:lnTo>
                  <a:lnTo>
                    <a:pt x="2" y="683"/>
                  </a:lnTo>
                  <a:lnTo>
                    <a:pt x="0" y="676"/>
                  </a:lnTo>
                  <a:lnTo>
                    <a:pt x="7" y="668"/>
                  </a:lnTo>
                  <a:lnTo>
                    <a:pt x="7" y="665"/>
                  </a:lnTo>
                  <a:lnTo>
                    <a:pt x="5" y="665"/>
                  </a:lnTo>
                  <a:lnTo>
                    <a:pt x="3" y="664"/>
                  </a:lnTo>
                  <a:lnTo>
                    <a:pt x="1" y="664"/>
                  </a:lnTo>
                  <a:lnTo>
                    <a:pt x="8" y="658"/>
                  </a:lnTo>
                  <a:lnTo>
                    <a:pt x="12" y="656"/>
                  </a:lnTo>
                  <a:lnTo>
                    <a:pt x="14" y="655"/>
                  </a:lnTo>
                  <a:lnTo>
                    <a:pt x="15" y="655"/>
                  </a:lnTo>
                  <a:lnTo>
                    <a:pt x="18" y="65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5" name="Freeform 1104"/>
            <p:cNvSpPr>
              <a:spLocks noChangeAspect="1"/>
            </p:cNvSpPr>
            <p:nvPr/>
          </p:nvSpPr>
          <p:spPr bwMode="auto">
            <a:xfrm>
              <a:off x="2642" y="1435"/>
              <a:ext cx="223" cy="131"/>
            </a:xfrm>
            <a:custGeom>
              <a:avLst/>
              <a:gdLst>
                <a:gd name="T0" fmla="*/ 1 w 446"/>
                <a:gd name="T1" fmla="*/ 1 h 262"/>
                <a:gd name="T2" fmla="*/ 1 w 446"/>
                <a:gd name="T3" fmla="*/ 1 h 262"/>
                <a:gd name="T4" fmla="*/ 1 w 446"/>
                <a:gd name="T5" fmla="*/ 1 h 262"/>
                <a:gd name="T6" fmla="*/ 1 w 446"/>
                <a:gd name="T7" fmla="*/ 1 h 262"/>
                <a:gd name="T8" fmla="*/ 1 w 446"/>
                <a:gd name="T9" fmla="*/ 1 h 262"/>
                <a:gd name="T10" fmla="*/ 1 w 446"/>
                <a:gd name="T11" fmla="*/ 1 h 262"/>
                <a:gd name="T12" fmla="*/ 1 w 446"/>
                <a:gd name="T13" fmla="*/ 1 h 262"/>
                <a:gd name="T14" fmla="*/ 1 w 446"/>
                <a:gd name="T15" fmla="*/ 1 h 262"/>
                <a:gd name="T16" fmla="*/ 1 w 446"/>
                <a:gd name="T17" fmla="*/ 1 h 262"/>
                <a:gd name="T18" fmla="*/ 1 w 446"/>
                <a:gd name="T19" fmla="*/ 1 h 262"/>
                <a:gd name="T20" fmla="*/ 1 w 446"/>
                <a:gd name="T21" fmla="*/ 1 h 262"/>
                <a:gd name="T22" fmla="*/ 1 w 446"/>
                <a:gd name="T23" fmla="*/ 1 h 262"/>
                <a:gd name="T24" fmla="*/ 1 w 446"/>
                <a:gd name="T25" fmla="*/ 1 h 262"/>
                <a:gd name="T26" fmla="*/ 1 w 446"/>
                <a:gd name="T27" fmla="*/ 1 h 262"/>
                <a:gd name="T28" fmla="*/ 1 w 446"/>
                <a:gd name="T29" fmla="*/ 1 h 262"/>
                <a:gd name="T30" fmla="*/ 1 w 446"/>
                <a:gd name="T31" fmla="*/ 1 h 262"/>
                <a:gd name="T32" fmla="*/ 1 w 446"/>
                <a:gd name="T33" fmla="*/ 1 h 262"/>
                <a:gd name="T34" fmla="*/ 1 w 446"/>
                <a:gd name="T35" fmla="*/ 1 h 262"/>
                <a:gd name="T36" fmla="*/ 1 w 446"/>
                <a:gd name="T37" fmla="*/ 1 h 262"/>
                <a:gd name="T38" fmla="*/ 1 w 446"/>
                <a:gd name="T39" fmla="*/ 1 h 262"/>
                <a:gd name="T40" fmla="*/ 1 w 446"/>
                <a:gd name="T41" fmla="*/ 1 h 262"/>
                <a:gd name="T42" fmla="*/ 1 w 446"/>
                <a:gd name="T43" fmla="*/ 1 h 262"/>
                <a:gd name="T44" fmla="*/ 1 w 446"/>
                <a:gd name="T45" fmla="*/ 1 h 262"/>
                <a:gd name="T46" fmla="*/ 1 w 446"/>
                <a:gd name="T47" fmla="*/ 1 h 262"/>
                <a:gd name="T48" fmla="*/ 1 w 446"/>
                <a:gd name="T49" fmla="*/ 1 h 262"/>
                <a:gd name="T50" fmla="*/ 1 w 446"/>
                <a:gd name="T51" fmla="*/ 1 h 262"/>
                <a:gd name="T52" fmla="*/ 1 w 446"/>
                <a:gd name="T53" fmla="*/ 1 h 262"/>
                <a:gd name="T54" fmla="*/ 1 w 446"/>
                <a:gd name="T55" fmla="*/ 1 h 262"/>
                <a:gd name="T56" fmla="*/ 1 w 446"/>
                <a:gd name="T57" fmla="*/ 1 h 262"/>
                <a:gd name="T58" fmla="*/ 1 w 446"/>
                <a:gd name="T59" fmla="*/ 1 h 262"/>
                <a:gd name="T60" fmla="*/ 1 w 446"/>
                <a:gd name="T61" fmla="*/ 1 h 262"/>
                <a:gd name="T62" fmla="*/ 1 w 446"/>
                <a:gd name="T63" fmla="*/ 1 h 262"/>
                <a:gd name="T64" fmla="*/ 1 w 446"/>
                <a:gd name="T65" fmla="*/ 1 h 262"/>
                <a:gd name="T66" fmla="*/ 1 w 446"/>
                <a:gd name="T67" fmla="*/ 1 h 262"/>
                <a:gd name="T68" fmla="*/ 1 w 446"/>
                <a:gd name="T69" fmla="*/ 1 h 262"/>
                <a:gd name="T70" fmla="*/ 1 w 446"/>
                <a:gd name="T71" fmla="*/ 1 h 262"/>
                <a:gd name="T72" fmla="*/ 1 w 446"/>
                <a:gd name="T73" fmla="*/ 1 h 262"/>
                <a:gd name="T74" fmla="*/ 1 w 446"/>
                <a:gd name="T75" fmla="*/ 1 h 262"/>
                <a:gd name="T76" fmla="*/ 1 w 446"/>
                <a:gd name="T77" fmla="*/ 1 h 262"/>
                <a:gd name="T78" fmla="*/ 1 w 446"/>
                <a:gd name="T79" fmla="*/ 1 h 262"/>
                <a:gd name="T80" fmla="*/ 1 w 446"/>
                <a:gd name="T81" fmla="*/ 1 h 262"/>
                <a:gd name="T82" fmla="*/ 1 w 446"/>
                <a:gd name="T83" fmla="*/ 1 h 262"/>
                <a:gd name="T84" fmla="*/ 1 w 446"/>
                <a:gd name="T85" fmla="*/ 1 h 262"/>
                <a:gd name="T86" fmla="*/ 1 w 446"/>
                <a:gd name="T87" fmla="*/ 1 h 262"/>
                <a:gd name="T88" fmla="*/ 1 w 446"/>
                <a:gd name="T89" fmla="*/ 1 h 262"/>
                <a:gd name="T90" fmla="*/ 1 w 446"/>
                <a:gd name="T91" fmla="*/ 1 h 262"/>
                <a:gd name="T92" fmla="*/ 1 w 446"/>
                <a:gd name="T93" fmla="*/ 1 h 262"/>
                <a:gd name="T94" fmla="*/ 1 w 446"/>
                <a:gd name="T95" fmla="*/ 1 h 262"/>
                <a:gd name="T96" fmla="*/ 1 w 446"/>
                <a:gd name="T97" fmla="*/ 1 h 262"/>
                <a:gd name="T98" fmla="*/ 1 w 446"/>
                <a:gd name="T99" fmla="*/ 1 h 262"/>
                <a:gd name="T100" fmla="*/ 1 w 446"/>
                <a:gd name="T101" fmla="*/ 1 h 262"/>
                <a:gd name="T102" fmla="*/ 1 w 446"/>
                <a:gd name="T103" fmla="*/ 1 h 262"/>
                <a:gd name="T104" fmla="*/ 1 w 446"/>
                <a:gd name="T105" fmla="*/ 1 h 262"/>
                <a:gd name="T106" fmla="*/ 1 w 446"/>
                <a:gd name="T107" fmla="*/ 1 h 262"/>
                <a:gd name="T108" fmla="*/ 1 w 446"/>
                <a:gd name="T109" fmla="*/ 1 h 262"/>
                <a:gd name="T110" fmla="*/ 1 w 446"/>
                <a:gd name="T111" fmla="*/ 1 h 262"/>
                <a:gd name="T112" fmla="*/ 1 w 446"/>
                <a:gd name="T113" fmla="*/ 1 h 262"/>
                <a:gd name="T114" fmla="*/ 1 w 446"/>
                <a:gd name="T115" fmla="*/ 1 h 262"/>
                <a:gd name="T116" fmla="*/ 1 w 446"/>
                <a:gd name="T117" fmla="*/ 1 h 2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6" h="262">
                  <a:moveTo>
                    <a:pt x="0" y="51"/>
                  </a:moveTo>
                  <a:lnTo>
                    <a:pt x="1" y="50"/>
                  </a:lnTo>
                  <a:lnTo>
                    <a:pt x="1" y="47"/>
                  </a:lnTo>
                  <a:lnTo>
                    <a:pt x="3" y="47"/>
                  </a:lnTo>
                  <a:lnTo>
                    <a:pt x="3" y="45"/>
                  </a:lnTo>
                  <a:lnTo>
                    <a:pt x="8" y="40"/>
                  </a:lnTo>
                  <a:lnTo>
                    <a:pt x="9" y="36"/>
                  </a:lnTo>
                  <a:lnTo>
                    <a:pt x="8" y="35"/>
                  </a:lnTo>
                  <a:lnTo>
                    <a:pt x="6" y="34"/>
                  </a:lnTo>
                  <a:lnTo>
                    <a:pt x="2" y="29"/>
                  </a:lnTo>
                  <a:lnTo>
                    <a:pt x="4" y="26"/>
                  </a:lnTo>
                  <a:lnTo>
                    <a:pt x="4" y="23"/>
                  </a:lnTo>
                  <a:lnTo>
                    <a:pt x="13" y="23"/>
                  </a:lnTo>
                  <a:lnTo>
                    <a:pt x="13" y="20"/>
                  </a:lnTo>
                  <a:lnTo>
                    <a:pt x="9" y="15"/>
                  </a:lnTo>
                  <a:lnTo>
                    <a:pt x="7" y="14"/>
                  </a:lnTo>
                  <a:lnTo>
                    <a:pt x="7" y="12"/>
                  </a:lnTo>
                  <a:lnTo>
                    <a:pt x="8" y="11"/>
                  </a:lnTo>
                  <a:lnTo>
                    <a:pt x="9" y="12"/>
                  </a:lnTo>
                  <a:lnTo>
                    <a:pt x="12" y="10"/>
                  </a:lnTo>
                  <a:lnTo>
                    <a:pt x="13" y="17"/>
                  </a:lnTo>
                  <a:lnTo>
                    <a:pt x="14" y="18"/>
                  </a:lnTo>
                  <a:lnTo>
                    <a:pt x="18" y="21"/>
                  </a:lnTo>
                  <a:lnTo>
                    <a:pt x="19" y="21"/>
                  </a:lnTo>
                  <a:lnTo>
                    <a:pt x="19" y="23"/>
                  </a:lnTo>
                  <a:lnTo>
                    <a:pt x="20" y="28"/>
                  </a:lnTo>
                  <a:lnTo>
                    <a:pt x="21" y="29"/>
                  </a:lnTo>
                  <a:lnTo>
                    <a:pt x="24" y="27"/>
                  </a:lnTo>
                  <a:lnTo>
                    <a:pt x="27" y="29"/>
                  </a:lnTo>
                  <a:lnTo>
                    <a:pt x="26" y="32"/>
                  </a:lnTo>
                  <a:lnTo>
                    <a:pt x="27" y="34"/>
                  </a:lnTo>
                  <a:lnTo>
                    <a:pt x="30" y="34"/>
                  </a:lnTo>
                  <a:lnTo>
                    <a:pt x="33" y="35"/>
                  </a:lnTo>
                  <a:lnTo>
                    <a:pt x="34" y="38"/>
                  </a:lnTo>
                  <a:lnTo>
                    <a:pt x="39" y="38"/>
                  </a:lnTo>
                  <a:lnTo>
                    <a:pt x="38" y="39"/>
                  </a:lnTo>
                  <a:lnTo>
                    <a:pt x="39" y="41"/>
                  </a:lnTo>
                  <a:lnTo>
                    <a:pt x="39" y="45"/>
                  </a:lnTo>
                  <a:lnTo>
                    <a:pt x="37" y="48"/>
                  </a:lnTo>
                  <a:lnTo>
                    <a:pt x="36" y="48"/>
                  </a:lnTo>
                  <a:lnTo>
                    <a:pt x="36" y="46"/>
                  </a:lnTo>
                  <a:lnTo>
                    <a:pt x="34" y="47"/>
                  </a:lnTo>
                  <a:lnTo>
                    <a:pt x="34" y="50"/>
                  </a:lnTo>
                  <a:lnTo>
                    <a:pt x="31" y="53"/>
                  </a:lnTo>
                  <a:lnTo>
                    <a:pt x="31" y="56"/>
                  </a:lnTo>
                  <a:lnTo>
                    <a:pt x="30" y="57"/>
                  </a:lnTo>
                  <a:lnTo>
                    <a:pt x="30" y="56"/>
                  </a:lnTo>
                  <a:lnTo>
                    <a:pt x="28" y="56"/>
                  </a:lnTo>
                  <a:lnTo>
                    <a:pt x="28" y="58"/>
                  </a:lnTo>
                  <a:lnTo>
                    <a:pt x="25" y="60"/>
                  </a:lnTo>
                  <a:lnTo>
                    <a:pt x="20" y="69"/>
                  </a:lnTo>
                  <a:lnTo>
                    <a:pt x="14" y="77"/>
                  </a:lnTo>
                  <a:lnTo>
                    <a:pt x="14" y="81"/>
                  </a:lnTo>
                  <a:lnTo>
                    <a:pt x="12" y="81"/>
                  </a:lnTo>
                  <a:lnTo>
                    <a:pt x="13" y="82"/>
                  </a:lnTo>
                  <a:lnTo>
                    <a:pt x="10" y="83"/>
                  </a:lnTo>
                  <a:lnTo>
                    <a:pt x="13" y="86"/>
                  </a:lnTo>
                  <a:lnTo>
                    <a:pt x="14" y="84"/>
                  </a:lnTo>
                  <a:lnTo>
                    <a:pt x="15" y="86"/>
                  </a:lnTo>
                  <a:lnTo>
                    <a:pt x="18" y="84"/>
                  </a:lnTo>
                  <a:lnTo>
                    <a:pt x="19" y="78"/>
                  </a:lnTo>
                  <a:lnTo>
                    <a:pt x="24" y="77"/>
                  </a:lnTo>
                  <a:lnTo>
                    <a:pt x="26" y="75"/>
                  </a:lnTo>
                  <a:lnTo>
                    <a:pt x="27" y="71"/>
                  </a:lnTo>
                  <a:lnTo>
                    <a:pt x="28" y="72"/>
                  </a:lnTo>
                  <a:lnTo>
                    <a:pt x="32" y="69"/>
                  </a:lnTo>
                  <a:lnTo>
                    <a:pt x="34" y="70"/>
                  </a:lnTo>
                  <a:lnTo>
                    <a:pt x="36" y="64"/>
                  </a:lnTo>
                  <a:lnTo>
                    <a:pt x="33" y="64"/>
                  </a:lnTo>
                  <a:lnTo>
                    <a:pt x="34" y="62"/>
                  </a:lnTo>
                  <a:lnTo>
                    <a:pt x="36" y="62"/>
                  </a:lnTo>
                  <a:lnTo>
                    <a:pt x="37" y="58"/>
                  </a:lnTo>
                  <a:lnTo>
                    <a:pt x="39" y="56"/>
                  </a:lnTo>
                  <a:lnTo>
                    <a:pt x="40" y="53"/>
                  </a:lnTo>
                  <a:lnTo>
                    <a:pt x="42" y="52"/>
                  </a:lnTo>
                  <a:lnTo>
                    <a:pt x="43" y="52"/>
                  </a:lnTo>
                  <a:lnTo>
                    <a:pt x="46" y="50"/>
                  </a:lnTo>
                  <a:lnTo>
                    <a:pt x="48" y="51"/>
                  </a:lnTo>
                  <a:lnTo>
                    <a:pt x="48" y="52"/>
                  </a:lnTo>
                  <a:lnTo>
                    <a:pt x="51" y="50"/>
                  </a:lnTo>
                  <a:lnTo>
                    <a:pt x="52" y="47"/>
                  </a:lnTo>
                  <a:lnTo>
                    <a:pt x="54" y="46"/>
                  </a:lnTo>
                  <a:lnTo>
                    <a:pt x="54" y="41"/>
                  </a:lnTo>
                  <a:lnTo>
                    <a:pt x="52" y="38"/>
                  </a:lnTo>
                  <a:lnTo>
                    <a:pt x="51" y="36"/>
                  </a:lnTo>
                  <a:lnTo>
                    <a:pt x="55" y="33"/>
                  </a:lnTo>
                  <a:lnTo>
                    <a:pt x="54" y="29"/>
                  </a:lnTo>
                  <a:lnTo>
                    <a:pt x="55" y="28"/>
                  </a:lnTo>
                  <a:lnTo>
                    <a:pt x="57" y="26"/>
                  </a:lnTo>
                  <a:lnTo>
                    <a:pt x="60" y="26"/>
                  </a:lnTo>
                  <a:lnTo>
                    <a:pt x="61" y="28"/>
                  </a:lnTo>
                  <a:lnTo>
                    <a:pt x="62" y="27"/>
                  </a:lnTo>
                  <a:lnTo>
                    <a:pt x="64" y="27"/>
                  </a:lnTo>
                  <a:lnTo>
                    <a:pt x="67" y="27"/>
                  </a:lnTo>
                  <a:lnTo>
                    <a:pt x="70" y="27"/>
                  </a:lnTo>
                  <a:lnTo>
                    <a:pt x="72" y="28"/>
                  </a:lnTo>
                  <a:lnTo>
                    <a:pt x="74" y="27"/>
                  </a:lnTo>
                  <a:lnTo>
                    <a:pt x="79" y="29"/>
                  </a:lnTo>
                  <a:lnTo>
                    <a:pt x="80" y="32"/>
                  </a:lnTo>
                  <a:lnTo>
                    <a:pt x="88" y="36"/>
                  </a:lnTo>
                  <a:lnTo>
                    <a:pt x="90" y="40"/>
                  </a:lnTo>
                  <a:lnTo>
                    <a:pt x="90" y="41"/>
                  </a:lnTo>
                  <a:lnTo>
                    <a:pt x="92" y="41"/>
                  </a:lnTo>
                  <a:lnTo>
                    <a:pt x="93" y="39"/>
                  </a:lnTo>
                  <a:lnTo>
                    <a:pt x="96" y="41"/>
                  </a:lnTo>
                  <a:lnTo>
                    <a:pt x="96" y="46"/>
                  </a:lnTo>
                  <a:lnTo>
                    <a:pt x="97" y="48"/>
                  </a:lnTo>
                  <a:lnTo>
                    <a:pt x="94" y="50"/>
                  </a:lnTo>
                  <a:lnTo>
                    <a:pt x="94" y="52"/>
                  </a:lnTo>
                  <a:lnTo>
                    <a:pt x="96" y="53"/>
                  </a:lnTo>
                  <a:lnTo>
                    <a:pt x="99" y="54"/>
                  </a:lnTo>
                  <a:lnTo>
                    <a:pt x="99" y="57"/>
                  </a:lnTo>
                  <a:lnTo>
                    <a:pt x="96" y="58"/>
                  </a:lnTo>
                  <a:lnTo>
                    <a:pt x="94" y="60"/>
                  </a:lnTo>
                  <a:lnTo>
                    <a:pt x="93" y="60"/>
                  </a:lnTo>
                  <a:lnTo>
                    <a:pt x="90" y="63"/>
                  </a:lnTo>
                  <a:lnTo>
                    <a:pt x="87" y="66"/>
                  </a:lnTo>
                  <a:lnTo>
                    <a:pt x="87" y="72"/>
                  </a:lnTo>
                  <a:lnTo>
                    <a:pt x="84" y="80"/>
                  </a:lnTo>
                  <a:lnTo>
                    <a:pt x="82" y="86"/>
                  </a:lnTo>
                  <a:lnTo>
                    <a:pt x="80" y="88"/>
                  </a:lnTo>
                  <a:lnTo>
                    <a:pt x="80" y="92"/>
                  </a:lnTo>
                  <a:lnTo>
                    <a:pt x="88" y="81"/>
                  </a:lnTo>
                  <a:lnTo>
                    <a:pt x="90" y="77"/>
                  </a:lnTo>
                  <a:lnTo>
                    <a:pt x="93" y="76"/>
                  </a:lnTo>
                  <a:lnTo>
                    <a:pt x="94" y="75"/>
                  </a:lnTo>
                  <a:lnTo>
                    <a:pt x="94" y="72"/>
                  </a:lnTo>
                  <a:lnTo>
                    <a:pt x="93" y="71"/>
                  </a:lnTo>
                  <a:lnTo>
                    <a:pt x="92" y="70"/>
                  </a:lnTo>
                  <a:lnTo>
                    <a:pt x="96" y="69"/>
                  </a:lnTo>
                  <a:lnTo>
                    <a:pt x="97" y="66"/>
                  </a:lnTo>
                  <a:lnTo>
                    <a:pt x="102" y="62"/>
                  </a:lnTo>
                  <a:lnTo>
                    <a:pt x="105" y="62"/>
                  </a:lnTo>
                  <a:lnTo>
                    <a:pt x="112" y="50"/>
                  </a:lnTo>
                  <a:lnTo>
                    <a:pt x="117" y="47"/>
                  </a:lnTo>
                  <a:lnTo>
                    <a:pt x="118" y="48"/>
                  </a:lnTo>
                  <a:lnTo>
                    <a:pt x="118" y="47"/>
                  </a:lnTo>
                  <a:lnTo>
                    <a:pt x="120" y="47"/>
                  </a:lnTo>
                  <a:lnTo>
                    <a:pt x="122" y="48"/>
                  </a:lnTo>
                  <a:lnTo>
                    <a:pt x="126" y="46"/>
                  </a:lnTo>
                  <a:lnTo>
                    <a:pt x="126" y="47"/>
                  </a:lnTo>
                  <a:lnTo>
                    <a:pt x="128" y="47"/>
                  </a:lnTo>
                  <a:lnTo>
                    <a:pt x="128" y="48"/>
                  </a:lnTo>
                  <a:lnTo>
                    <a:pt x="130" y="48"/>
                  </a:lnTo>
                  <a:lnTo>
                    <a:pt x="134" y="51"/>
                  </a:lnTo>
                  <a:lnTo>
                    <a:pt x="136" y="53"/>
                  </a:lnTo>
                  <a:lnTo>
                    <a:pt x="136" y="56"/>
                  </a:lnTo>
                  <a:lnTo>
                    <a:pt x="139" y="56"/>
                  </a:lnTo>
                  <a:lnTo>
                    <a:pt x="141" y="56"/>
                  </a:lnTo>
                  <a:lnTo>
                    <a:pt x="141" y="57"/>
                  </a:lnTo>
                  <a:lnTo>
                    <a:pt x="144" y="58"/>
                  </a:lnTo>
                  <a:lnTo>
                    <a:pt x="144" y="62"/>
                  </a:lnTo>
                  <a:lnTo>
                    <a:pt x="146" y="64"/>
                  </a:lnTo>
                  <a:lnTo>
                    <a:pt x="147" y="63"/>
                  </a:lnTo>
                  <a:lnTo>
                    <a:pt x="144" y="58"/>
                  </a:lnTo>
                  <a:lnTo>
                    <a:pt x="144" y="57"/>
                  </a:lnTo>
                  <a:lnTo>
                    <a:pt x="141" y="53"/>
                  </a:lnTo>
                  <a:lnTo>
                    <a:pt x="141" y="52"/>
                  </a:lnTo>
                  <a:lnTo>
                    <a:pt x="141" y="51"/>
                  </a:lnTo>
                  <a:lnTo>
                    <a:pt x="148" y="53"/>
                  </a:lnTo>
                  <a:lnTo>
                    <a:pt x="146" y="50"/>
                  </a:lnTo>
                  <a:lnTo>
                    <a:pt x="147" y="50"/>
                  </a:lnTo>
                  <a:lnTo>
                    <a:pt x="150" y="50"/>
                  </a:lnTo>
                  <a:lnTo>
                    <a:pt x="148" y="46"/>
                  </a:lnTo>
                  <a:lnTo>
                    <a:pt x="150" y="45"/>
                  </a:lnTo>
                  <a:lnTo>
                    <a:pt x="151" y="45"/>
                  </a:lnTo>
                  <a:lnTo>
                    <a:pt x="152" y="45"/>
                  </a:lnTo>
                  <a:lnTo>
                    <a:pt x="152" y="46"/>
                  </a:lnTo>
                  <a:lnTo>
                    <a:pt x="153" y="46"/>
                  </a:lnTo>
                  <a:lnTo>
                    <a:pt x="154" y="48"/>
                  </a:lnTo>
                  <a:lnTo>
                    <a:pt x="156" y="47"/>
                  </a:lnTo>
                  <a:lnTo>
                    <a:pt x="157" y="48"/>
                  </a:lnTo>
                  <a:lnTo>
                    <a:pt x="158" y="50"/>
                  </a:lnTo>
                  <a:lnTo>
                    <a:pt x="158" y="48"/>
                  </a:lnTo>
                  <a:lnTo>
                    <a:pt x="160" y="48"/>
                  </a:lnTo>
                  <a:lnTo>
                    <a:pt x="160" y="46"/>
                  </a:lnTo>
                  <a:lnTo>
                    <a:pt x="162" y="47"/>
                  </a:lnTo>
                  <a:lnTo>
                    <a:pt x="163" y="47"/>
                  </a:lnTo>
                  <a:lnTo>
                    <a:pt x="163" y="44"/>
                  </a:lnTo>
                  <a:lnTo>
                    <a:pt x="164" y="44"/>
                  </a:lnTo>
                  <a:lnTo>
                    <a:pt x="164" y="40"/>
                  </a:lnTo>
                  <a:lnTo>
                    <a:pt x="165" y="40"/>
                  </a:lnTo>
                  <a:lnTo>
                    <a:pt x="166" y="39"/>
                  </a:lnTo>
                  <a:lnTo>
                    <a:pt x="169" y="40"/>
                  </a:lnTo>
                  <a:lnTo>
                    <a:pt x="170" y="40"/>
                  </a:lnTo>
                  <a:lnTo>
                    <a:pt x="171" y="38"/>
                  </a:lnTo>
                  <a:lnTo>
                    <a:pt x="172" y="39"/>
                  </a:lnTo>
                  <a:lnTo>
                    <a:pt x="174" y="38"/>
                  </a:lnTo>
                  <a:lnTo>
                    <a:pt x="175" y="41"/>
                  </a:lnTo>
                  <a:lnTo>
                    <a:pt x="176" y="40"/>
                  </a:lnTo>
                  <a:lnTo>
                    <a:pt x="177" y="41"/>
                  </a:lnTo>
                  <a:lnTo>
                    <a:pt x="178" y="44"/>
                  </a:lnTo>
                  <a:lnTo>
                    <a:pt x="180" y="44"/>
                  </a:lnTo>
                  <a:lnTo>
                    <a:pt x="180" y="42"/>
                  </a:lnTo>
                  <a:lnTo>
                    <a:pt x="181" y="42"/>
                  </a:lnTo>
                  <a:lnTo>
                    <a:pt x="181" y="46"/>
                  </a:lnTo>
                  <a:lnTo>
                    <a:pt x="183" y="46"/>
                  </a:lnTo>
                  <a:lnTo>
                    <a:pt x="184" y="45"/>
                  </a:lnTo>
                  <a:lnTo>
                    <a:pt x="184" y="41"/>
                  </a:lnTo>
                  <a:lnTo>
                    <a:pt x="190" y="38"/>
                  </a:lnTo>
                  <a:lnTo>
                    <a:pt x="190" y="33"/>
                  </a:lnTo>
                  <a:lnTo>
                    <a:pt x="192" y="33"/>
                  </a:lnTo>
                  <a:lnTo>
                    <a:pt x="193" y="29"/>
                  </a:lnTo>
                  <a:lnTo>
                    <a:pt x="194" y="29"/>
                  </a:lnTo>
                  <a:lnTo>
                    <a:pt x="196" y="29"/>
                  </a:lnTo>
                  <a:lnTo>
                    <a:pt x="198" y="28"/>
                  </a:lnTo>
                  <a:lnTo>
                    <a:pt x="199" y="24"/>
                  </a:lnTo>
                  <a:lnTo>
                    <a:pt x="200" y="32"/>
                  </a:lnTo>
                  <a:lnTo>
                    <a:pt x="200" y="34"/>
                  </a:lnTo>
                  <a:lnTo>
                    <a:pt x="200" y="35"/>
                  </a:lnTo>
                  <a:lnTo>
                    <a:pt x="201" y="41"/>
                  </a:lnTo>
                  <a:lnTo>
                    <a:pt x="202" y="41"/>
                  </a:lnTo>
                  <a:lnTo>
                    <a:pt x="205" y="40"/>
                  </a:lnTo>
                  <a:lnTo>
                    <a:pt x="207" y="40"/>
                  </a:lnTo>
                  <a:lnTo>
                    <a:pt x="211" y="40"/>
                  </a:lnTo>
                  <a:lnTo>
                    <a:pt x="213" y="38"/>
                  </a:lnTo>
                  <a:lnTo>
                    <a:pt x="214" y="39"/>
                  </a:lnTo>
                  <a:lnTo>
                    <a:pt x="214" y="41"/>
                  </a:lnTo>
                  <a:lnTo>
                    <a:pt x="216" y="42"/>
                  </a:lnTo>
                  <a:lnTo>
                    <a:pt x="217" y="41"/>
                  </a:lnTo>
                  <a:lnTo>
                    <a:pt x="218" y="39"/>
                  </a:lnTo>
                  <a:lnTo>
                    <a:pt x="219" y="39"/>
                  </a:lnTo>
                  <a:lnTo>
                    <a:pt x="219" y="40"/>
                  </a:lnTo>
                  <a:lnTo>
                    <a:pt x="220" y="41"/>
                  </a:lnTo>
                  <a:lnTo>
                    <a:pt x="222" y="45"/>
                  </a:lnTo>
                  <a:lnTo>
                    <a:pt x="224" y="46"/>
                  </a:lnTo>
                  <a:lnTo>
                    <a:pt x="224" y="47"/>
                  </a:lnTo>
                  <a:lnTo>
                    <a:pt x="225" y="46"/>
                  </a:lnTo>
                  <a:lnTo>
                    <a:pt x="224" y="45"/>
                  </a:lnTo>
                  <a:lnTo>
                    <a:pt x="225" y="44"/>
                  </a:lnTo>
                  <a:lnTo>
                    <a:pt x="228" y="42"/>
                  </a:lnTo>
                  <a:lnTo>
                    <a:pt x="236" y="45"/>
                  </a:lnTo>
                  <a:lnTo>
                    <a:pt x="241" y="44"/>
                  </a:lnTo>
                  <a:lnTo>
                    <a:pt x="243" y="42"/>
                  </a:lnTo>
                  <a:lnTo>
                    <a:pt x="246" y="44"/>
                  </a:lnTo>
                  <a:lnTo>
                    <a:pt x="247" y="42"/>
                  </a:lnTo>
                  <a:lnTo>
                    <a:pt x="252" y="41"/>
                  </a:lnTo>
                  <a:lnTo>
                    <a:pt x="254" y="42"/>
                  </a:lnTo>
                  <a:lnTo>
                    <a:pt x="254" y="46"/>
                  </a:lnTo>
                  <a:lnTo>
                    <a:pt x="255" y="46"/>
                  </a:lnTo>
                  <a:lnTo>
                    <a:pt x="258" y="46"/>
                  </a:lnTo>
                  <a:lnTo>
                    <a:pt x="258" y="42"/>
                  </a:lnTo>
                  <a:lnTo>
                    <a:pt x="262" y="40"/>
                  </a:lnTo>
                  <a:lnTo>
                    <a:pt x="265" y="40"/>
                  </a:lnTo>
                  <a:lnTo>
                    <a:pt x="273" y="32"/>
                  </a:lnTo>
                  <a:lnTo>
                    <a:pt x="278" y="28"/>
                  </a:lnTo>
                  <a:lnTo>
                    <a:pt x="283" y="26"/>
                  </a:lnTo>
                  <a:lnTo>
                    <a:pt x="285" y="28"/>
                  </a:lnTo>
                  <a:lnTo>
                    <a:pt x="286" y="23"/>
                  </a:lnTo>
                  <a:lnTo>
                    <a:pt x="289" y="21"/>
                  </a:lnTo>
                  <a:lnTo>
                    <a:pt x="290" y="21"/>
                  </a:lnTo>
                  <a:lnTo>
                    <a:pt x="292" y="23"/>
                  </a:lnTo>
                  <a:lnTo>
                    <a:pt x="295" y="23"/>
                  </a:lnTo>
                  <a:lnTo>
                    <a:pt x="309" y="22"/>
                  </a:lnTo>
                  <a:lnTo>
                    <a:pt x="314" y="21"/>
                  </a:lnTo>
                  <a:lnTo>
                    <a:pt x="319" y="22"/>
                  </a:lnTo>
                  <a:lnTo>
                    <a:pt x="319" y="23"/>
                  </a:lnTo>
                  <a:lnTo>
                    <a:pt x="318" y="26"/>
                  </a:lnTo>
                  <a:lnTo>
                    <a:pt x="315" y="27"/>
                  </a:lnTo>
                  <a:lnTo>
                    <a:pt x="315" y="29"/>
                  </a:lnTo>
                  <a:lnTo>
                    <a:pt x="318" y="32"/>
                  </a:lnTo>
                  <a:lnTo>
                    <a:pt x="321" y="33"/>
                  </a:lnTo>
                  <a:lnTo>
                    <a:pt x="324" y="33"/>
                  </a:lnTo>
                  <a:lnTo>
                    <a:pt x="324" y="30"/>
                  </a:lnTo>
                  <a:lnTo>
                    <a:pt x="326" y="32"/>
                  </a:lnTo>
                  <a:lnTo>
                    <a:pt x="332" y="28"/>
                  </a:lnTo>
                  <a:lnTo>
                    <a:pt x="337" y="27"/>
                  </a:lnTo>
                  <a:lnTo>
                    <a:pt x="340" y="29"/>
                  </a:lnTo>
                  <a:lnTo>
                    <a:pt x="343" y="28"/>
                  </a:lnTo>
                  <a:lnTo>
                    <a:pt x="344" y="29"/>
                  </a:lnTo>
                  <a:lnTo>
                    <a:pt x="344" y="32"/>
                  </a:lnTo>
                  <a:lnTo>
                    <a:pt x="345" y="32"/>
                  </a:lnTo>
                  <a:lnTo>
                    <a:pt x="346" y="32"/>
                  </a:lnTo>
                  <a:lnTo>
                    <a:pt x="348" y="33"/>
                  </a:lnTo>
                  <a:lnTo>
                    <a:pt x="349" y="33"/>
                  </a:lnTo>
                  <a:lnTo>
                    <a:pt x="352" y="32"/>
                  </a:lnTo>
                  <a:lnTo>
                    <a:pt x="357" y="34"/>
                  </a:lnTo>
                  <a:lnTo>
                    <a:pt x="358" y="36"/>
                  </a:lnTo>
                  <a:lnTo>
                    <a:pt x="360" y="36"/>
                  </a:lnTo>
                  <a:lnTo>
                    <a:pt x="363" y="34"/>
                  </a:lnTo>
                  <a:lnTo>
                    <a:pt x="366" y="28"/>
                  </a:lnTo>
                  <a:lnTo>
                    <a:pt x="366" y="26"/>
                  </a:lnTo>
                  <a:lnTo>
                    <a:pt x="362" y="24"/>
                  </a:lnTo>
                  <a:lnTo>
                    <a:pt x="360" y="23"/>
                  </a:lnTo>
                  <a:lnTo>
                    <a:pt x="360" y="21"/>
                  </a:lnTo>
                  <a:lnTo>
                    <a:pt x="356" y="20"/>
                  </a:lnTo>
                  <a:lnTo>
                    <a:pt x="350" y="15"/>
                  </a:lnTo>
                  <a:lnTo>
                    <a:pt x="350" y="12"/>
                  </a:lnTo>
                  <a:lnTo>
                    <a:pt x="352" y="5"/>
                  </a:lnTo>
                  <a:lnTo>
                    <a:pt x="354" y="3"/>
                  </a:lnTo>
                  <a:lnTo>
                    <a:pt x="361" y="0"/>
                  </a:lnTo>
                  <a:lnTo>
                    <a:pt x="364" y="4"/>
                  </a:lnTo>
                  <a:lnTo>
                    <a:pt x="366" y="8"/>
                  </a:lnTo>
                  <a:lnTo>
                    <a:pt x="367" y="9"/>
                  </a:lnTo>
                  <a:lnTo>
                    <a:pt x="367" y="12"/>
                  </a:lnTo>
                  <a:lnTo>
                    <a:pt x="373" y="12"/>
                  </a:lnTo>
                  <a:lnTo>
                    <a:pt x="373" y="14"/>
                  </a:lnTo>
                  <a:lnTo>
                    <a:pt x="375" y="12"/>
                  </a:lnTo>
                  <a:lnTo>
                    <a:pt x="376" y="14"/>
                  </a:lnTo>
                  <a:lnTo>
                    <a:pt x="379" y="14"/>
                  </a:lnTo>
                  <a:lnTo>
                    <a:pt x="384" y="11"/>
                  </a:lnTo>
                  <a:lnTo>
                    <a:pt x="386" y="10"/>
                  </a:lnTo>
                  <a:lnTo>
                    <a:pt x="388" y="11"/>
                  </a:lnTo>
                  <a:lnTo>
                    <a:pt x="392" y="10"/>
                  </a:lnTo>
                  <a:lnTo>
                    <a:pt x="393" y="11"/>
                  </a:lnTo>
                  <a:lnTo>
                    <a:pt x="393" y="12"/>
                  </a:lnTo>
                  <a:lnTo>
                    <a:pt x="397" y="12"/>
                  </a:lnTo>
                  <a:lnTo>
                    <a:pt x="399" y="10"/>
                  </a:lnTo>
                  <a:lnTo>
                    <a:pt x="400" y="10"/>
                  </a:lnTo>
                  <a:lnTo>
                    <a:pt x="403" y="11"/>
                  </a:lnTo>
                  <a:lnTo>
                    <a:pt x="405" y="9"/>
                  </a:lnTo>
                  <a:lnTo>
                    <a:pt x="405" y="8"/>
                  </a:lnTo>
                  <a:lnTo>
                    <a:pt x="408" y="10"/>
                  </a:lnTo>
                  <a:lnTo>
                    <a:pt x="409" y="12"/>
                  </a:lnTo>
                  <a:lnTo>
                    <a:pt x="410" y="11"/>
                  </a:lnTo>
                  <a:lnTo>
                    <a:pt x="411" y="16"/>
                  </a:lnTo>
                  <a:lnTo>
                    <a:pt x="412" y="20"/>
                  </a:lnTo>
                  <a:lnTo>
                    <a:pt x="415" y="20"/>
                  </a:lnTo>
                  <a:lnTo>
                    <a:pt x="420" y="17"/>
                  </a:lnTo>
                  <a:lnTo>
                    <a:pt x="424" y="17"/>
                  </a:lnTo>
                  <a:lnTo>
                    <a:pt x="426" y="16"/>
                  </a:lnTo>
                  <a:lnTo>
                    <a:pt x="428" y="15"/>
                  </a:lnTo>
                  <a:lnTo>
                    <a:pt x="436" y="17"/>
                  </a:lnTo>
                  <a:lnTo>
                    <a:pt x="440" y="15"/>
                  </a:lnTo>
                  <a:lnTo>
                    <a:pt x="442" y="17"/>
                  </a:lnTo>
                  <a:lnTo>
                    <a:pt x="444" y="16"/>
                  </a:lnTo>
                  <a:lnTo>
                    <a:pt x="446" y="18"/>
                  </a:lnTo>
                  <a:lnTo>
                    <a:pt x="446" y="20"/>
                  </a:lnTo>
                  <a:lnTo>
                    <a:pt x="444" y="22"/>
                  </a:lnTo>
                  <a:lnTo>
                    <a:pt x="442" y="24"/>
                  </a:lnTo>
                  <a:lnTo>
                    <a:pt x="441" y="32"/>
                  </a:lnTo>
                  <a:lnTo>
                    <a:pt x="442" y="33"/>
                  </a:lnTo>
                  <a:lnTo>
                    <a:pt x="440" y="39"/>
                  </a:lnTo>
                  <a:lnTo>
                    <a:pt x="433" y="41"/>
                  </a:lnTo>
                  <a:lnTo>
                    <a:pt x="434" y="44"/>
                  </a:lnTo>
                  <a:lnTo>
                    <a:pt x="436" y="46"/>
                  </a:lnTo>
                  <a:lnTo>
                    <a:pt x="436" y="48"/>
                  </a:lnTo>
                  <a:lnTo>
                    <a:pt x="434" y="51"/>
                  </a:lnTo>
                  <a:lnTo>
                    <a:pt x="434" y="54"/>
                  </a:lnTo>
                  <a:lnTo>
                    <a:pt x="432" y="56"/>
                  </a:lnTo>
                  <a:lnTo>
                    <a:pt x="428" y="63"/>
                  </a:lnTo>
                  <a:lnTo>
                    <a:pt x="424" y="66"/>
                  </a:lnTo>
                  <a:lnTo>
                    <a:pt x="422" y="69"/>
                  </a:lnTo>
                  <a:lnTo>
                    <a:pt x="420" y="70"/>
                  </a:lnTo>
                  <a:lnTo>
                    <a:pt x="418" y="72"/>
                  </a:lnTo>
                  <a:lnTo>
                    <a:pt x="417" y="77"/>
                  </a:lnTo>
                  <a:lnTo>
                    <a:pt x="417" y="82"/>
                  </a:lnTo>
                  <a:lnTo>
                    <a:pt x="416" y="83"/>
                  </a:lnTo>
                  <a:lnTo>
                    <a:pt x="418" y="93"/>
                  </a:lnTo>
                  <a:lnTo>
                    <a:pt x="421" y="95"/>
                  </a:lnTo>
                  <a:lnTo>
                    <a:pt x="423" y="96"/>
                  </a:lnTo>
                  <a:lnTo>
                    <a:pt x="429" y="96"/>
                  </a:lnTo>
                  <a:lnTo>
                    <a:pt x="432" y="95"/>
                  </a:lnTo>
                  <a:lnTo>
                    <a:pt x="436" y="94"/>
                  </a:lnTo>
                  <a:lnTo>
                    <a:pt x="436" y="95"/>
                  </a:lnTo>
                  <a:lnTo>
                    <a:pt x="438" y="99"/>
                  </a:lnTo>
                  <a:lnTo>
                    <a:pt x="434" y="104"/>
                  </a:lnTo>
                  <a:lnTo>
                    <a:pt x="435" y="108"/>
                  </a:lnTo>
                  <a:lnTo>
                    <a:pt x="433" y="111"/>
                  </a:lnTo>
                  <a:lnTo>
                    <a:pt x="433" y="112"/>
                  </a:lnTo>
                  <a:lnTo>
                    <a:pt x="429" y="112"/>
                  </a:lnTo>
                  <a:lnTo>
                    <a:pt x="427" y="112"/>
                  </a:lnTo>
                  <a:lnTo>
                    <a:pt x="429" y="116"/>
                  </a:lnTo>
                  <a:lnTo>
                    <a:pt x="430" y="117"/>
                  </a:lnTo>
                  <a:lnTo>
                    <a:pt x="429" y="119"/>
                  </a:lnTo>
                  <a:lnTo>
                    <a:pt x="428" y="120"/>
                  </a:lnTo>
                  <a:lnTo>
                    <a:pt x="428" y="122"/>
                  </a:lnTo>
                  <a:lnTo>
                    <a:pt x="426" y="125"/>
                  </a:lnTo>
                  <a:lnTo>
                    <a:pt x="426" y="130"/>
                  </a:lnTo>
                  <a:lnTo>
                    <a:pt x="422" y="134"/>
                  </a:lnTo>
                  <a:lnTo>
                    <a:pt x="423" y="135"/>
                  </a:lnTo>
                  <a:lnTo>
                    <a:pt x="422" y="136"/>
                  </a:lnTo>
                  <a:lnTo>
                    <a:pt x="421" y="141"/>
                  </a:lnTo>
                  <a:lnTo>
                    <a:pt x="421" y="143"/>
                  </a:lnTo>
                  <a:lnTo>
                    <a:pt x="420" y="144"/>
                  </a:lnTo>
                  <a:lnTo>
                    <a:pt x="417" y="148"/>
                  </a:lnTo>
                  <a:lnTo>
                    <a:pt x="415" y="150"/>
                  </a:lnTo>
                  <a:lnTo>
                    <a:pt x="410" y="152"/>
                  </a:lnTo>
                  <a:lnTo>
                    <a:pt x="408" y="155"/>
                  </a:lnTo>
                  <a:lnTo>
                    <a:pt x="400" y="162"/>
                  </a:lnTo>
                  <a:lnTo>
                    <a:pt x="399" y="165"/>
                  </a:lnTo>
                  <a:lnTo>
                    <a:pt x="393" y="173"/>
                  </a:lnTo>
                  <a:lnTo>
                    <a:pt x="388" y="176"/>
                  </a:lnTo>
                  <a:lnTo>
                    <a:pt x="384" y="177"/>
                  </a:lnTo>
                  <a:lnTo>
                    <a:pt x="382" y="178"/>
                  </a:lnTo>
                  <a:lnTo>
                    <a:pt x="379" y="178"/>
                  </a:lnTo>
                  <a:lnTo>
                    <a:pt x="373" y="179"/>
                  </a:lnTo>
                  <a:lnTo>
                    <a:pt x="372" y="182"/>
                  </a:lnTo>
                  <a:lnTo>
                    <a:pt x="366" y="184"/>
                  </a:lnTo>
                  <a:lnTo>
                    <a:pt x="364" y="183"/>
                  </a:lnTo>
                  <a:lnTo>
                    <a:pt x="362" y="184"/>
                  </a:lnTo>
                  <a:lnTo>
                    <a:pt x="362" y="186"/>
                  </a:lnTo>
                  <a:lnTo>
                    <a:pt x="360" y="186"/>
                  </a:lnTo>
                  <a:lnTo>
                    <a:pt x="350" y="190"/>
                  </a:lnTo>
                  <a:lnTo>
                    <a:pt x="344" y="195"/>
                  </a:lnTo>
                  <a:lnTo>
                    <a:pt x="343" y="197"/>
                  </a:lnTo>
                  <a:lnTo>
                    <a:pt x="339" y="202"/>
                  </a:lnTo>
                  <a:lnTo>
                    <a:pt x="337" y="202"/>
                  </a:lnTo>
                  <a:lnTo>
                    <a:pt x="333" y="209"/>
                  </a:lnTo>
                  <a:lnTo>
                    <a:pt x="326" y="218"/>
                  </a:lnTo>
                  <a:lnTo>
                    <a:pt x="325" y="221"/>
                  </a:lnTo>
                  <a:lnTo>
                    <a:pt x="324" y="225"/>
                  </a:lnTo>
                  <a:lnTo>
                    <a:pt x="321" y="226"/>
                  </a:lnTo>
                  <a:lnTo>
                    <a:pt x="318" y="231"/>
                  </a:lnTo>
                  <a:lnTo>
                    <a:pt x="313" y="237"/>
                  </a:lnTo>
                  <a:lnTo>
                    <a:pt x="308" y="239"/>
                  </a:lnTo>
                  <a:lnTo>
                    <a:pt x="301" y="245"/>
                  </a:lnTo>
                  <a:lnTo>
                    <a:pt x="298" y="246"/>
                  </a:lnTo>
                  <a:lnTo>
                    <a:pt x="297" y="249"/>
                  </a:lnTo>
                  <a:lnTo>
                    <a:pt x="288" y="254"/>
                  </a:lnTo>
                  <a:lnTo>
                    <a:pt x="280" y="261"/>
                  </a:lnTo>
                  <a:lnTo>
                    <a:pt x="277" y="261"/>
                  </a:lnTo>
                  <a:lnTo>
                    <a:pt x="274" y="26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6" name="Freeform 1105"/>
            <p:cNvSpPr>
              <a:spLocks noChangeAspect="1"/>
            </p:cNvSpPr>
            <p:nvPr/>
          </p:nvSpPr>
          <p:spPr bwMode="auto">
            <a:xfrm>
              <a:off x="2371" y="1636"/>
              <a:ext cx="142" cy="167"/>
            </a:xfrm>
            <a:custGeom>
              <a:avLst/>
              <a:gdLst>
                <a:gd name="T0" fmla="*/ 0 w 285"/>
                <a:gd name="T1" fmla="*/ 1 h 334"/>
                <a:gd name="T2" fmla="*/ 0 w 285"/>
                <a:gd name="T3" fmla="*/ 1 h 334"/>
                <a:gd name="T4" fmla="*/ 0 w 285"/>
                <a:gd name="T5" fmla="*/ 1 h 334"/>
                <a:gd name="T6" fmla="*/ 0 w 285"/>
                <a:gd name="T7" fmla="*/ 1 h 334"/>
                <a:gd name="T8" fmla="*/ 0 w 285"/>
                <a:gd name="T9" fmla="*/ 1 h 334"/>
                <a:gd name="T10" fmla="*/ 0 w 285"/>
                <a:gd name="T11" fmla="*/ 1 h 334"/>
                <a:gd name="T12" fmla="*/ 0 w 285"/>
                <a:gd name="T13" fmla="*/ 1 h 334"/>
                <a:gd name="T14" fmla="*/ 0 w 285"/>
                <a:gd name="T15" fmla="*/ 1 h 334"/>
                <a:gd name="T16" fmla="*/ 0 w 285"/>
                <a:gd name="T17" fmla="*/ 1 h 334"/>
                <a:gd name="T18" fmla="*/ 0 w 285"/>
                <a:gd name="T19" fmla="*/ 1 h 334"/>
                <a:gd name="T20" fmla="*/ 0 w 285"/>
                <a:gd name="T21" fmla="*/ 1 h 334"/>
                <a:gd name="T22" fmla="*/ 0 w 285"/>
                <a:gd name="T23" fmla="*/ 1 h 334"/>
                <a:gd name="T24" fmla="*/ 0 w 285"/>
                <a:gd name="T25" fmla="*/ 1 h 334"/>
                <a:gd name="T26" fmla="*/ 0 w 285"/>
                <a:gd name="T27" fmla="*/ 1 h 334"/>
                <a:gd name="T28" fmla="*/ 0 w 285"/>
                <a:gd name="T29" fmla="*/ 1 h 334"/>
                <a:gd name="T30" fmla="*/ 0 w 285"/>
                <a:gd name="T31" fmla="*/ 1 h 334"/>
                <a:gd name="T32" fmla="*/ 0 w 285"/>
                <a:gd name="T33" fmla="*/ 1 h 334"/>
                <a:gd name="T34" fmla="*/ 0 w 285"/>
                <a:gd name="T35" fmla="*/ 1 h 334"/>
                <a:gd name="T36" fmla="*/ 0 w 285"/>
                <a:gd name="T37" fmla="*/ 1 h 334"/>
                <a:gd name="T38" fmla="*/ 0 w 285"/>
                <a:gd name="T39" fmla="*/ 1 h 334"/>
                <a:gd name="T40" fmla="*/ 0 w 285"/>
                <a:gd name="T41" fmla="*/ 1 h 334"/>
                <a:gd name="T42" fmla="*/ 0 w 285"/>
                <a:gd name="T43" fmla="*/ 1 h 334"/>
                <a:gd name="T44" fmla="*/ 0 w 285"/>
                <a:gd name="T45" fmla="*/ 1 h 334"/>
                <a:gd name="T46" fmla="*/ 0 w 285"/>
                <a:gd name="T47" fmla="*/ 1 h 334"/>
                <a:gd name="T48" fmla="*/ 0 w 285"/>
                <a:gd name="T49" fmla="*/ 1 h 334"/>
                <a:gd name="T50" fmla="*/ 0 w 285"/>
                <a:gd name="T51" fmla="*/ 1 h 334"/>
                <a:gd name="T52" fmla="*/ 0 w 285"/>
                <a:gd name="T53" fmla="*/ 1 h 334"/>
                <a:gd name="T54" fmla="*/ 0 w 285"/>
                <a:gd name="T55" fmla="*/ 1 h 334"/>
                <a:gd name="T56" fmla="*/ 0 w 285"/>
                <a:gd name="T57" fmla="*/ 1 h 334"/>
                <a:gd name="T58" fmla="*/ 0 w 285"/>
                <a:gd name="T59" fmla="*/ 1 h 334"/>
                <a:gd name="T60" fmla="*/ 0 w 285"/>
                <a:gd name="T61" fmla="*/ 1 h 334"/>
                <a:gd name="T62" fmla="*/ 0 w 285"/>
                <a:gd name="T63" fmla="*/ 1 h 334"/>
                <a:gd name="T64" fmla="*/ 0 w 285"/>
                <a:gd name="T65" fmla="*/ 1 h 334"/>
                <a:gd name="T66" fmla="*/ 0 w 285"/>
                <a:gd name="T67" fmla="*/ 1 h 334"/>
                <a:gd name="T68" fmla="*/ 0 w 285"/>
                <a:gd name="T69" fmla="*/ 1 h 334"/>
                <a:gd name="T70" fmla="*/ 0 w 285"/>
                <a:gd name="T71" fmla="*/ 1 h 334"/>
                <a:gd name="T72" fmla="*/ 0 w 285"/>
                <a:gd name="T73" fmla="*/ 1 h 334"/>
                <a:gd name="T74" fmla="*/ 0 w 285"/>
                <a:gd name="T75" fmla="*/ 1 h 334"/>
                <a:gd name="T76" fmla="*/ 0 w 285"/>
                <a:gd name="T77" fmla="*/ 1 h 334"/>
                <a:gd name="T78" fmla="*/ 0 w 285"/>
                <a:gd name="T79" fmla="*/ 1 h 334"/>
                <a:gd name="T80" fmla="*/ 0 w 285"/>
                <a:gd name="T81" fmla="*/ 1 h 334"/>
                <a:gd name="T82" fmla="*/ 0 w 285"/>
                <a:gd name="T83" fmla="*/ 1 h 334"/>
                <a:gd name="T84" fmla="*/ 0 w 285"/>
                <a:gd name="T85" fmla="*/ 1 h 334"/>
                <a:gd name="T86" fmla="*/ 0 w 285"/>
                <a:gd name="T87" fmla="*/ 1 h 334"/>
                <a:gd name="T88" fmla="*/ 0 w 285"/>
                <a:gd name="T89" fmla="*/ 1 h 334"/>
                <a:gd name="T90" fmla="*/ 0 w 285"/>
                <a:gd name="T91" fmla="*/ 1 h 334"/>
                <a:gd name="T92" fmla="*/ 0 w 285"/>
                <a:gd name="T93" fmla="*/ 1 h 334"/>
                <a:gd name="T94" fmla="*/ 0 w 285"/>
                <a:gd name="T95" fmla="*/ 1 h 334"/>
                <a:gd name="T96" fmla="*/ 0 w 285"/>
                <a:gd name="T97" fmla="*/ 1 h 334"/>
                <a:gd name="T98" fmla="*/ 0 w 285"/>
                <a:gd name="T99" fmla="*/ 1 h 334"/>
                <a:gd name="T100" fmla="*/ 0 w 285"/>
                <a:gd name="T101" fmla="*/ 1 h 334"/>
                <a:gd name="T102" fmla="*/ 0 w 285"/>
                <a:gd name="T103" fmla="*/ 1 h 334"/>
                <a:gd name="T104" fmla="*/ 0 w 285"/>
                <a:gd name="T105" fmla="*/ 1 h 334"/>
                <a:gd name="T106" fmla="*/ 0 w 285"/>
                <a:gd name="T107" fmla="*/ 1 h 334"/>
                <a:gd name="T108" fmla="*/ 0 w 285"/>
                <a:gd name="T109" fmla="*/ 1 h 334"/>
                <a:gd name="T110" fmla="*/ 0 w 285"/>
                <a:gd name="T111" fmla="*/ 1 h 334"/>
                <a:gd name="T112" fmla="*/ 0 w 285"/>
                <a:gd name="T113" fmla="*/ 1 h 334"/>
                <a:gd name="T114" fmla="*/ 0 w 285"/>
                <a:gd name="T115" fmla="*/ 1 h 334"/>
                <a:gd name="T116" fmla="*/ 0 w 285"/>
                <a:gd name="T117" fmla="*/ 1 h 334"/>
                <a:gd name="T118" fmla="*/ 0 w 285"/>
                <a:gd name="T119" fmla="*/ 1 h 334"/>
                <a:gd name="T120" fmla="*/ 0 w 285"/>
                <a:gd name="T121" fmla="*/ 1 h 334"/>
                <a:gd name="T122" fmla="*/ 0 w 285"/>
                <a:gd name="T123" fmla="*/ 1 h 3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 h="334">
                  <a:moveTo>
                    <a:pt x="192" y="293"/>
                  </a:moveTo>
                  <a:lnTo>
                    <a:pt x="191" y="292"/>
                  </a:lnTo>
                  <a:lnTo>
                    <a:pt x="191" y="290"/>
                  </a:lnTo>
                  <a:lnTo>
                    <a:pt x="188" y="290"/>
                  </a:lnTo>
                  <a:lnTo>
                    <a:pt x="188" y="288"/>
                  </a:lnTo>
                  <a:lnTo>
                    <a:pt x="190" y="284"/>
                  </a:lnTo>
                  <a:lnTo>
                    <a:pt x="197" y="281"/>
                  </a:lnTo>
                  <a:lnTo>
                    <a:pt x="197" y="280"/>
                  </a:lnTo>
                  <a:lnTo>
                    <a:pt x="195" y="278"/>
                  </a:lnTo>
                  <a:lnTo>
                    <a:pt x="196" y="278"/>
                  </a:lnTo>
                  <a:lnTo>
                    <a:pt x="200" y="276"/>
                  </a:lnTo>
                  <a:lnTo>
                    <a:pt x="201" y="275"/>
                  </a:lnTo>
                  <a:lnTo>
                    <a:pt x="204" y="275"/>
                  </a:lnTo>
                  <a:lnTo>
                    <a:pt x="206" y="273"/>
                  </a:lnTo>
                  <a:lnTo>
                    <a:pt x="208" y="270"/>
                  </a:lnTo>
                  <a:lnTo>
                    <a:pt x="209" y="270"/>
                  </a:lnTo>
                  <a:lnTo>
                    <a:pt x="213" y="267"/>
                  </a:lnTo>
                  <a:lnTo>
                    <a:pt x="214" y="267"/>
                  </a:lnTo>
                  <a:lnTo>
                    <a:pt x="216" y="268"/>
                  </a:lnTo>
                  <a:lnTo>
                    <a:pt x="222" y="266"/>
                  </a:lnTo>
                  <a:lnTo>
                    <a:pt x="226" y="264"/>
                  </a:lnTo>
                  <a:lnTo>
                    <a:pt x="228" y="262"/>
                  </a:lnTo>
                  <a:lnTo>
                    <a:pt x="231" y="261"/>
                  </a:lnTo>
                  <a:lnTo>
                    <a:pt x="233" y="257"/>
                  </a:lnTo>
                  <a:lnTo>
                    <a:pt x="232" y="258"/>
                  </a:lnTo>
                  <a:lnTo>
                    <a:pt x="228" y="261"/>
                  </a:lnTo>
                  <a:lnTo>
                    <a:pt x="226" y="261"/>
                  </a:lnTo>
                  <a:lnTo>
                    <a:pt x="224" y="262"/>
                  </a:lnTo>
                  <a:lnTo>
                    <a:pt x="221" y="262"/>
                  </a:lnTo>
                  <a:lnTo>
                    <a:pt x="219" y="261"/>
                  </a:lnTo>
                  <a:lnTo>
                    <a:pt x="218" y="262"/>
                  </a:lnTo>
                  <a:lnTo>
                    <a:pt x="216" y="264"/>
                  </a:lnTo>
                  <a:lnTo>
                    <a:pt x="213" y="264"/>
                  </a:lnTo>
                  <a:lnTo>
                    <a:pt x="210" y="262"/>
                  </a:lnTo>
                  <a:lnTo>
                    <a:pt x="208" y="261"/>
                  </a:lnTo>
                  <a:lnTo>
                    <a:pt x="196" y="264"/>
                  </a:lnTo>
                  <a:lnTo>
                    <a:pt x="192" y="263"/>
                  </a:lnTo>
                  <a:lnTo>
                    <a:pt x="192" y="262"/>
                  </a:lnTo>
                  <a:lnTo>
                    <a:pt x="192" y="255"/>
                  </a:lnTo>
                  <a:lnTo>
                    <a:pt x="191" y="252"/>
                  </a:lnTo>
                  <a:lnTo>
                    <a:pt x="191" y="249"/>
                  </a:lnTo>
                  <a:lnTo>
                    <a:pt x="190" y="248"/>
                  </a:lnTo>
                  <a:lnTo>
                    <a:pt x="188" y="245"/>
                  </a:lnTo>
                  <a:lnTo>
                    <a:pt x="186" y="240"/>
                  </a:lnTo>
                  <a:lnTo>
                    <a:pt x="184" y="236"/>
                  </a:lnTo>
                  <a:lnTo>
                    <a:pt x="183" y="236"/>
                  </a:lnTo>
                  <a:lnTo>
                    <a:pt x="184" y="242"/>
                  </a:lnTo>
                  <a:lnTo>
                    <a:pt x="185" y="245"/>
                  </a:lnTo>
                  <a:lnTo>
                    <a:pt x="185" y="249"/>
                  </a:lnTo>
                  <a:lnTo>
                    <a:pt x="184" y="256"/>
                  </a:lnTo>
                  <a:lnTo>
                    <a:pt x="182" y="258"/>
                  </a:lnTo>
                  <a:lnTo>
                    <a:pt x="179" y="257"/>
                  </a:lnTo>
                  <a:lnTo>
                    <a:pt x="178" y="257"/>
                  </a:lnTo>
                  <a:lnTo>
                    <a:pt x="179" y="261"/>
                  </a:lnTo>
                  <a:lnTo>
                    <a:pt x="177" y="264"/>
                  </a:lnTo>
                  <a:lnTo>
                    <a:pt x="176" y="268"/>
                  </a:lnTo>
                  <a:lnTo>
                    <a:pt x="173" y="270"/>
                  </a:lnTo>
                  <a:lnTo>
                    <a:pt x="173" y="274"/>
                  </a:lnTo>
                  <a:lnTo>
                    <a:pt x="170" y="278"/>
                  </a:lnTo>
                  <a:lnTo>
                    <a:pt x="170" y="279"/>
                  </a:lnTo>
                  <a:lnTo>
                    <a:pt x="168" y="280"/>
                  </a:lnTo>
                  <a:lnTo>
                    <a:pt x="167" y="281"/>
                  </a:lnTo>
                  <a:lnTo>
                    <a:pt x="165" y="276"/>
                  </a:lnTo>
                  <a:lnTo>
                    <a:pt x="160" y="276"/>
                  </a:lnTo>
                  <a:lnTo>
                    <a:pt x="162" y="272"/>
                  </a:lnTo>
                  <a:lnTo>
                    <a:pt x="162" y="267"/>
                  </a:lnTo>
                  <a:lnTo>
                    <a:pt x="165" y="261"/>
                  </a:lnTo>
                  <a:lnTo>
                    <a:pt x="165" y="260"/>
                  </a:lnTo>
                  <a:lnTo>
                    <a:pt x="162" y="257"/>
                  </a:lnTo>
                  <a:lnTo>
                    <a:pt x="164" y="251"/>
                  </a:lnTo>
                  <a:lnTo>
                    <a:pt x="161" y="249"/>
                  </a:lnTo>
                  <a:lnTo>
                    <a:pt x="160" y="249"/>
                  </a:lnTo>
                  <a:lnTo>
                    <a:pt x="158" y="252"/>
                  </a:lnTo>
                  <a:lnTo>
                    <a:pt x="156" y="251"/>
                  </a:lnTo>
                  <a:lnTo>
                    <a:pt x="154" y="251"/>
                  </a:lnTo>
                  <a:lnTo>
                    <a:pt x="154" y="249"/>
                  </a:lnTo>
                  <a:lnTo>
                    <a:pt x="153" y="246"/>
                  </a:lnTo>
                  <a:lnTo>
                    <a:pt x="152" y="248"/>
                  </a:lnTo>
                  <a:lnTo>
                    <a:pt x="150" y="245"/>
                  </a:lnTo>
                  <a:lnTo>
                    <a:pt x="148" y="245"/>
                  </a:lnTo>
                  <a:lnTo>
                    <a:pt x="149" y="255"/>
                  </a:lnTo>
                  <a:lnTo>
                    <a:pt x="147" y="256"/>
                  </a:lnTo>
                  <a:lnTo>
                    <a:pt x="143" y="257"/>
                  </a:lnTo>
                  <a:lnTo>
                    <a:pt x="138" y="256"/>
                  </a:lnTo>
                  <a:lnTo>
                    <a:pt x="137" y="254"/>
                  </a:lnTo>
                  <a:lnTo>
                    <a:pt x="128" y="257"/>
                  </a:lnTo>
                  <a:lnTo>
                    <a:pt x="125" y="257"/>
                  </a:lnTo>
                  <a:lnTo>
                    <a:pt x="110" y="261"/>
                  </a:lnTo>
                  <a:lnTo>
                    <a:pt x="107" y="260"/>
                  </a:lnTo>
                  <a:lnTo>
                    <a:pt x="110" y="258"/>
                  </a:lnTo>
                  <a:lnTo>
                    <a:pt x="110" y="255"/>
                  </a:lnTo>
                  <a:lnTo>
                    <a:pt x="114" y="252"/>
                  </a:lnTo>
                  <a:lnTo>
                    <a:pt x="118" y="246"/>
                  </a:lnTo>
                  <a:lnTo>
                    <a:pt x="119" y="243"/>
                  </a:lnTo>
                  <a:lnTo>
                    <a:pt x="117" y="240"/>
                  </a:lnTo>
                  <a:lnTo>
                    <a:pt x="106" y="248"/>
                  </a:lnTo>
                  <a:lnTo>
                    <a:pt x="105" y="248"/>
                  </a:lnTo>
                  <a:lnTo>
                    <a:pt x="102" y="246"/>
                  </a:lnTo>
                  <a:lnTo>
                    <a:pt x="99" y="244"/>
                  </a:lnTo>
                  <a:lnTo>
                    <a:pt x="94" y="234"/>
                  </a:lnTo>
                  <a:lnTo>
                    <a:pt x="94" y="230"/>
                  </a:lnTo>
                  <a:lnTo>
                    <a:pt x="95" y="228"/>
                  </a:lnTo>
                  <a:lnTo>
                    <a:pt x="96" y="227"/>
                  </a:lnTo>
                  <a:lnTo>
                    <a:pt x="102" y="227"/>
                  </a:lnTo>
                  <a:lnTo>
                    <a:pt x="104" y="227"/>
                  </a:lnTo>
                  <a:lnTo>
                    <a:pt x="105" y="220"/>
                  </a:lnTo>
                  <a:lnTo>
                    <a:pt x="106" y="218"/>
                  </a:lnTo>
                  <a:lnTo>
                    <a:pt x="106" y="216"/>
                  </a:lnTo>
                  <a:lnTo>
                    <a:pt x="105" y="216"/>
                  </a:lnTo>
                  <a:lnTo>
                    <a:pt x="104" y="218"/>
                  </a:lnTo>
                  <a:lnTo>
                    <a:pt x="102" y="222"/>
                  </a:lnTo>
                  <a:lnTo>
                    <a:pt x="102" y="224"/>
                  </a:lnTo>
                  <a:lnTo>
                    <a:pt x="101" y="224"/>
                  </a:lnTo>
                  <a:lnTo>
                    <a:pt x="95" y="222"/>
                  </a:lnTo>
                  <a:lnTo>
                    <a:pt x="93" y="225"/>
                  </a:lnTo>
                  <a:lnTo>
                    <a:pt x="89" y="225"/>
                  </a:lnTo>
                  <a:lnTo>
                    <a:pt x="84" y="219"/>
                  </a:lnTo>
                  <a:lnTo>
                    <a:pt x="84" y="214"/>
                  </a:lnTo>
                  <a:lnTo>
                    <a:pt x="78" y="208"/>
                  </a:lnTo>
                  <a:lnTo>
                    <a:pt x="78" y="206"/>
                  </a:lnTo>
                  <a:lnTo>
                    <a:pt x="77" y="201"/>
                  </a:lnTo>
                  <a:lnTo>
                    <a:pt x="78" y="197"/>
                  </a:lnTo>
                  <a:lnTo>
                    <a:pt x="76" y="195"/>
                  </a:lnTo>
                  <a:lnTo>
                    <a:pt x="75" y="196"/>
                  </a:lnTo>
                  <a:lnTo>
                    <a:pt x="72" y="195"/>
                  </a:lnTo>
                  <a:lnTo>
                    <a:pt x="74" y="185"/>
                  </a:lnTo>
                  <a:lnTo>
                    <a:pt x="75" y="184"/>
                  </a:lnTo>
                  <a:lnTo>
                    <a:pt x="80" y="183"/>
                  </a:lnTo>
                  <a:lnTo>
                    <a:pt x="80" y="180"/>
                  </a:lnTo>
                  <a:lnTo>
                    <a:pt x="82" y="180"/>
                  </a:lnTo>
                  <a:lnTo>
                    <a:pt x="84" y="179"/>
                  </a:lnTo>
                  <a:lnTo>
                    <a:pt x="87" y="180"/>
                  </a:lnTo>
                  <a:lnTo>
                    <a:pt x="88" y="180"/>
                  </a:lnTo>
                  <a:lnTo>
                    <a:pt x="87" y="177"/>
                  </a:lnTo>
                  <a:lnTo>
                    <a:pt x="87" y="173"/>
                  </a:lnTo>
                  <a:lnTo>
                    <a:pt x="88" y="172"/>
                  </a:lnTo>
                  <a:lnTo>
                    <a:pt x="89" y="174"/>
                  </a:lnTo>
                  <a:lnTo>
                    <a:pt x="92" y="174"/>
                  </a:lnTo>
                  <a:lnTo>
                    <a:pt x="94" y="177"/>
                  </a:lnTo>
                  <a:lnTo>
                    <a:pt x="98" y="179"/>
                  </a:lnTo>
                  <a:lnTo>
                    <a:pt x="100" y="182"/>
                  </a:lnTo>
                  <a:lnTo>
                    <a:pt x="102" y="185"/>
                  </a:lnTo>
                  <a:lnTo>
                    <a:pt x="104" y="189"/>
                  </a:lnTo>
                  <a:lnTo>
                    <a:pt x="106" y="192"/>
                  </a:lnTo>
                  <a:lnTo>
                    <a:pt x="110" y="195"/>
                  </a:lnTo>
                  <a:lnTo>
                    <a:pt x="113" y="195"/>
                  </a:lnTo>
                  <a:lnTo>
                    <a:pt x="114" y="195"/>
                  </a:lnTo>
                  <a:lnTo>
                    <a:pt x="117" y="194"/>
                  </a:lnTo>
                  <a:lnTo>
                    <a:pt x="116" y="192"/>
                  </a:lnTo>
                  <a:lnTo>
                    <a:pt x="113" y="194"/>
                  </a:lnTo>
                  <a:lnTo>
                    <a:pt x="110" y="191"/>
                  </a:lnTo>
                  <a:lnTo>
                    <a:pt x="107" y="189"/>
                  </a:lnTo>
                  <a:lnTo>
                    <a:pt x="105" y="184"/>
                  </a:lnTo>
                  <a:lnTo>
                    <a:pt x="105" y="182"/>
                  </a:lnTo>
                  <a:lnTo>
                    <a:pt x="100" y="177"/>
                  </a:lnTo>
                  <a:lnTo>
                    <a:pt x="99" y="174"/>
                  </a:lnTo>
                  <a:lnTo>
                    <a:pt x="95" y="173"/>
                  </a:lnTo>
                  <a:lnTo>
                    <a:pt x="96" y="171"/>
                  </a:lnTo>
                  <a:lnTo>
                    <a:pt x="94" y="170"/>
                  </a:lnTo>
                  <a:lnTo>
                    <a:pt x="94" y="166"/>
                  </a:lnTo>
                  <a:lnTo>
                    <a:pt x="96" y="165"/>
                  </a:lnTo>
                  <a:lnTo>
                    <a:pt x="100" y="162"/>
                  </a:lnTo>
                  <a:lnTo>
                    <a:pt x="95" y="164"/>
                  </a:lnTo>
                  <a:lnTo>
                    <a:pt x="92" y="168"/>
                  </a:lnTo>
                  <a:lnTo>
                    <a:pt x="89" y="167"/>
                  </a:lnTo>
                  <a:lnTo>
                    <a:pt x="88" y="167"/>
                  </a:lnTo>
                  <a:lnTo>
                    <a:pt x="87" y="170"/>
                  </a:lnTo>
                  <a:lnTo>
                    <a:pt x="84" y="167"/>
                  </a:lnTo>
                  <a:lnTo>
                    <a:pt x="82" y="170"/>
                  </a:lnTo>
                  <a:lnTo>
                    <a:pt x="82" y="171"/>
                  </a:lnTo>
                  <a:lnTo>
                    <a:pt x="81" y="172"/>
                  </a:lnTo>
                  <a:lnTo>
                    <a:pt x="81" y="171"/>
                  </a:lnTo>
                  <a:lnTo>
                    <a:pt x="80" y="167"/>
                  </a:lnTo>
                  <a:lnTo>
                    <a:pt x="82" y="166"/>
                  </a:lnTo>
                  <a:lnTo>
                    <a:pt x="82" y="164"/>
                  </a:lnTo>
                  <a:lnTo>
                    <a:pt x="82" y="162"/>
                  </a:lnTo>
                  <a:lnTo>
                    <a:pt x="80" y="160"/>
                  </a:lnTo>
                  <a:lnTo>
                    <a:pt x="80" y="161"/>
                  </a:lnTo>
                  <a:lnTo>
                    <a:pt x="78" y="160"/>
                  </a:lnTo>
                  <a:lnTo>
                    <a:pt x="77" y="159"/>
                  </a:lnTo>
                  <a:lnTo>
                    <a:pt x="75" y="158"/>
                  </a:lnTo>
                  <a:lnTo>
                    <a:pt x="80" y="154"/>
                  </a:lnTo>
                  <a:lnTo>
                    <a:pt x="75" y="152"/>
                  </a:lnTo>
                  <a:lnTo>
                    <a:pt x="76" y="144"/>
                  </a:lnTo>
                  <a:lnTo>
                    <a:pt x="75" y="143"/>
                  </a:lnTo>
                  <a:lnTo>
                    <a:pt x="75" y="141"/>
                  </a:lnTo>
                  <a:lnTo>
                    <a:pt x="72" y="147"/>
                  </a:lnTo>
                  <a:lnTo>
                    <a:pt x="71" y="149"/>
                  </a:lnTo>
                  <a:lnTo>
                    <a:pt x="69" y="150"/>
                  </a:lnTo>
                  <a:lnTo>
                    <a:pt x="69" y="153"/>
                  </a:lnTo>
                  <a:lnTo>
                    <a:pt x="66" y="154"/>
                  </a:lnTo>
                  <a:lnTo>
                    <a:pt x="65" y="153"/>
                  </a:lnTo>
                  <a:lnTo>
                    <a:pt x="66" y="149"/>
                  </a:lnTo>
                  <a:lnTo>
                    <a:pt x="65" y="150"/>
                  </a:lnTo>
                  <a:lnTo>
                    <a:pt x="65" y="149"/>
                  </a:lnTo>
                  <a:lnTo>
                    <a:pt x="68" y="146"/>
                  </a:lnTo>
                  <a:lnTo>
                    <a:pt x="68" y="144"/>
                  </a:lnTo>
                  <a:lnTo>
                    <a:pt x="66" y="142"/>
                  </a:lnTo>
                  <a:lnTo>
                    <a:pt x="64" y="136"/>
                  </a:lnTo>
                  <a:lnTo>
                    <a:pt x="63" y="136"/>
                  </a:lnTo>
                  <a:lnTo>
                    <a:pt x="63" y="141"/>
                  </a:lnTo>
                  <a:lnTo>
                    <a:pt x="64" y="140"/>
                  </a:lnTo>
                  <a:lnTo>
                    <a:pt x="64" y="144"/>
                  </a:lnTo>
                  <a:lnTo>
                    <a:pt x="62" y="144"/>
                  </a:lnTo>
                  <a:lnTo>
                    <a:pt x="63" y="143"/>
                  </a:lnTo>
                  <a:lnTo>
                    <a:pt x="62" y="142"/>
                  </a:lnTo>
                  <a:lnTo>
                    <a:pt x="58" y="147"/>
                  </a:lnTo>
                  <a:lnTo>
                    <a:pt x="56" y="144"/>
                  </a:lnTo>
                  <a:lnTo>
                    <a:pt x="54" y="144"/>
                  </a:lnTo>
                  <a:lnTo>
                    <a:pt x="53" y="146"/>
                  </a:lnTo>
                  <a:lnTo>
                    <a:pt x="54" y="147"/>
                  </a:lnTo>
                  <a:lnTo>
                    <a:pt x="53" y="150"/>
                  </a:lnTo>
                  <a:lnTo>
                    <a:pt x="54" y="159"/>
                  </a:lnTo>
                  <a:lnTo>
                    <a:pt x="53" y="160"/>
                  </a:lnTo>
                  <a:lnTo>
                    <a:pt x="54" y="161"/>
                  </a:lnTo>
                  <a:lnTo>
                    <a:pt x="53" y="168"/>
                  </a:lnTo>
                  <a:lnTo>
                    <a:pt x="51" y="172"/>
                  </a:lnTo>
                  <a:lnTo>
                    <a:pt x="50" y="172"/>
                  </a:lnTo>
                  <a:lnTo>
                    <a:pt x="48" y="170"/>
                  </a:lnTo>
                  <a:lnTo>
                    <a:pt x="46" y="170"/>
                  </a:lnTo>
                  <a:lnTo>
                    <a:pt x="41" y="166"/>
                  </a:lnTo>
                  <a:lnTo>
                    <a:pt x="39" y="164"/>
                  </a:lnTo>
                  <a:lnTo>
                    <a:pt x="35" y="161"/>
                  </a:lnTo>
                  <a:lnTo>
                    <a:pt x="33" y="160"/>
                  </a:lnTo>
                  <a:lnTo>
                    <a:pt x="32" y="159"/>
                  </a:lnTo>
                  <a:lnTo>
                    <a:pt x="30" y="158"/>
                  </a:lnTo>
                  <a:lnTo>
                    <a:pt x="28" y="159"/>
                  </a:lnTo>
                  <a:lnTo>
                    <a:pt x="26" y="158"/>
                  </a:lnTo>
                  <a:lnTo>
                    <a:pt x="24" y="155"/>
                  </a:lnTo>
                  <a:lnTo>
                    <a:pt x="21" y="153"/>
                  </a:lnTo>
                  <a:lnTo>
                    <a:pt x="20" y="150"/>
                  </a:lnTo>
                  <a:lnTo>
                    <a:pt x="17" y="152"/>
                  </a:lnTo>
                  <a:lnTo>
                    <a:pt x="16" y="150"/>
                  </a:lnTo>
                  <a:lnTo>
                    <a:pt x="14" y="146"/>
                  </a:lnTo>
                  <a:lnTo>
                    <a:pt x="14" y="144"/>
                  </a:lnTo>
                  <a:lnTo>
                    <a:pt x="11" y="142"/>
                  </a:lnTo>
                  <a:lnTo>
                    <a:pt x="14" y="141"/>
                  </a:lnTo>
                  <a:lnTo>
                    <a:pt x="15" y="138"/>
                  </a:lnTo>
                  <a:lnTo>
                    <a:pt x="12" y="134"/>
                  </a:lnTo>
                  <a:lnTo>
                    <a:pt x="12" y="128"/>
                  </a:lnTo>
                  <a:lnTo>
                    <a:pt x="11" y="125"/>
                  </a:lnTo>
                  <a:lnTo>
                    <a:pt x="8" y="124"/>
                  </a:lnTo>
                  <a:lnTo>
                    <a:pt x="6" y="122"/>
                  </a:lnTo>
                  <a:lnTo>
                    <a:pt x="4" y="122"/>
                  </a:lnTo>
                  <a:lnTo>
                    <a:pt x="3" y="122"/>
                  </a:lnTo>
                  <a:lnTo>
                    <a:pt x="2" y="125"/>
                  </a:lnTo>
                  <a:lnTo>
                    <a:pt x="0" y="125"/>
                  </a:lnTo>
                  <a:lnTo>
                    <a:pt x="0" y="124"/>
                  </a:lnTo>
                  <a:lnTo>
                    <a:pt x="2" y="122"/>
                  </a:lnTo>
                  <a:lnTo>
                    <a:pt x="2" y="118"/>
                  </a:lnTo>
                  <a:lnTo>
                    <a:pt x="2" y="116"/>
                  </a:lnTo>
                  <a:lnTo>
                    <a:pt x="4" y="114"/>
                  </a:lnTo>
                  <a:lnTo>
                    <a:pt x="4" y="112"/>
                  </a:lnTo>
                  <a:lnTo>
                    <a:pt x="3" y="111"/>
                  </a:lnTo>
                  <a:lnTo>
                    <a:pt x="3" y="108"/>
                  </a:lnTo>
                  <a:lnTo>
                    <a:pt x="5" y="107"/>
                  </a:lnTo>
                  <a:lnTo>
                    <a:pt x="8" y="107"/>
                  </a:lnTo>
                  <a:lnTo>
                    <a:pt x="11" y="108"/>
                  </a:lnTo>
                  <a:lnTo>
                    <a:pt x="12" y="111"/>
                  </a:lnTo>
                  <a:lnTo>
                    <a:pt x="12" y="112"/>
                  </a:lnTo>
                  <a:lnTo>
                    <a:pt x="15" y="112"/>
                  </a:lnTo>
                  <a:lnTo>
                    <a:pt x="18" y="113"/>
                  </a:lnTo>
                  <a:lnTo>
                    <a:pt x="20" y="112"/>
                  </a:lnTo>
                  <a:lnTo>
                    <a:pt x="14" y="106"/>
                  </a:lnTo>
                  <a:lnTo>
                    <a:pt x="14" y="99"/>
                  </a:lnTo>
                  <a:lnTo>
                    <a:pt x="15" y="89"/>
                  </a:lnTo>
                  <a:lnTo>
                    <a:pt x="17" y="86"/>
                  </a:lnTo>
                  <a:lnTo>
                    <a:pt x="22" y="83"/>
                  </a:lnTo>
                  <a:lnTo>
                    <a:pt x="24" y="86"/>
                  </a:lnTo>
                  <a:lnTo>
                    <a:pt x="26" y="89"/>
                  </a:lnTo>
                  <a:lnTo>
                    <a:pt x="24" y="90"/>
                  </a:lnTo>
                  <a:lnTo>
                    <a:pt x="27" y="93"/>
                  </a:lnTo>
                  <a:lnTo>
                    <a:pt x="27" y="94"/>
                  </a:lnTo>
                  <a:lnTo>
                    <a:pt x="29" y="95"/>
                  </a:lnTo>
                  <a:lnTo>
                    <a:pt x="29" y="98"/>
                  </a:lnTo>
                  <a:lnTo>
                    <a:pt x="30" y="100"/>
                  </a:lnTo>
                  <a:lnTo>
                    <a:pt x="30" y="102"/>
                  </a:lnTo>
                  <a:lnTo>
                    <a:pt x="33" y="105"/>
                  </a:lnTo>
                  <a:lnTo>
                    <a:pt x="33" y="110"/>
                  </a:lnTo>
                  <a:lnTo>
                    <a:pt x="35" y="110"/>
                  </a:lnTo>
                  <a:lnTo>
                    <a:pt x="36" y="111"/>
                  </a:lnTo>
                  <a:lnTo>
                    <a:pt x="38" y="117"/>
                  </a:lnTo>
                  <a:lnTo>
                    <a:pt x="44" y="123"/>
                  </a:lnTo>
                  <a:lnTo>
                    <a:pt x="45" y="120"/>
                  </a:lnTo>
                  <a:lnTo>
                    <a:pt x="46" y="120"/>
                  </a:lnTo>
                  <a:lnTo>
                    <a:pt x="45" y="119"/>
                  </a:lnTo>
                  <a:lnTo>
                    <a:pt x="47" y="117"/>
                  </a:lnTo>
                  <a:lnTo>
                    <a:pt x="50" y="119"/>
                  </a:lnTo>
                  <a:lnTo>
                    <a:pt x="52" y="124"/>
                  </a:lnTo>
                  <a:lnTo>
                    <a:pt x="52" y="125"/>
                  </a:lnTo>
                  <a:lnTo>
                    <a:pt x="51" y="126"/>
                  </a:lnTo>
                  <a:lnTo>
                    <a:pt x="52" y="130"/>
                  </a:lnTo>
                  <a:lnTo>
                    <a:pt x="53" y="125"/>
                  </a:lnTo>
                  <a:lnTo>
                    <a:pt x="54" y="125"/>
                  </a:lnTo>
                  <a:lnTo>
                    <a:pt x="51" y="119"/>
                  </a:lnTo>
                  <a:lnTo>
                    <a:pt x="51" y="116"/>
                  </a:lnTo>
                  <a:lnTo>
                    <a:pt x="50" y="112"/>
                  </a:lnTo>
                  <a:lnTo>
                    <a:pt x="48" y="111"/>
                  </a:lnTo>
                  <a:lnTo>
                    <a:pt x="47" y="112"/>
                  </a:lnTo>
                  <a:lnTo>
                    <a:pt x="47" y="113"/>
                  </a:lnTo>
                  <a:lnTo>
                    <a:pt x="44" y="111"/>
                  </a:lnTo>
                  <a:lnTo>
                    <a:pt x="44" y="110"/>
                  </a:lnTo>
                  <a:lnTo>
                    <a:pt x="46" y="110"/>
                  </a:lnTo>
                  <a:lnTo>
                    <a:pt x="47" y="106"/>
                  </a:lnTo>
                  <a:lnTo>
                    <a:pt x="45" y="105"/>
                  </a:lnTo>
                  <a:lnTo>
                    <a:pt x="45" y="101"/>
                  </a:lnTo>
                  <a:lnTo>
                    <a:pt x="44" y="100"/>
                  </a:lnTo>
                  <a:lnTo>
                    <a:pt x="44" y="98"/>
                  </a:lnTo>
                  <a:lnTo>
                    <a:pt x="42" y="94"/>
                  </a:lnTo>
                  <a:lnTo>
                    <a:pt x="42" y="90"/>
                  </a:lnTo>
                  <a:lnTo>
                    <a:pt x="44" y="90"/>
                  </a:lnTo>
                  <a:lnTo>
                    <a:pt x="47" y="92"/>
                  </a:lnTo>
                  <a:lnTo>
                    <a:pt x="48" y="90"/>
                  </a:lnTo>
                  <a:lnTo>
                    <a:pt x="48" y="88"/>
                  </a:lnTo>
                  <a:lnTo>
                    <a:pt x="52" y="88"/>
                  </a:lnTo>
                  <a:lnTo>
                    <a:pt x="54" y="90"/>
                  </a:lnTo>
                  <a:lnTo>
                    <a:pt x="57" y="95"/>
                  </a:lnTo>
                  <a:lnTo>
                    <a:pt x="59" y="96"/>
                  </a:lnTo>
                  <a:lnTo>
                    <a:pt x="60" y="94"/>
                  </a:lnTo>
                  <a:lnTo>
                    <a:pt x="60" y="92"/>
                  </a:lnTo>
                  <a:lnTo>
                    <a:pt x="62" y="90"/>
                  </a:lnTo>
                  <a:lnTo>
                    <a:pt x="62" y="89"/>
                  </a:lnTo>
                  <a:lnTo>
                    <a:pt x="56" y="83"/>
                  </a:lnTo>
                  <a:lnTo>
                    <a:pt x="54" y="78"/>
                  </a:lnTo>
                  <a:lnTo>
                    <a:pt x="51" y="74"/>
                  </a:lnTo>
                  <a:lnTo>
                    <a:pt x="50" y="74"/>
                  </a:lnTo>
                  <a:lnTo>
                    <a:pt x="42" y="66"/>
                  </a:lnTo>
                  <a:lnTo>
                    <a:pt x="41" y="68"/>
                  </a:lnTo>
                  <a:lnTo>
                    <a:pt x="41" y="69"/>
                  </a:lnTo>
                  <a:lnTo>
                    <a:pt x="40" y="69"/>
                  </a:lnTo>
                  <a:lnTo>
                    <a:pt x="40" y="65"/>
                  </a:lnTo>
                  <a:lnTo>
                    <a:pt x="42" y="65"/>
                  </a:lnTo>
                  <a:lnTo>
                    <a:pt x="44" y="63"/>
                  </a:lnTo>
                  <a:lnTo>
                    <a:pt x="45" y="58"/>
                  </a:lnTo>
                  <a:lnTo>
                    <a:pt x="45" y="56"/>
                  </a:lnTo>
                  <a:lnTo>
                    <a:pt x="46" y="54"/>
                  </a:lnTo>
                  <a:lnTo>
                    <a:pt x="46" y="51"/>
                  </a:lnTo>
                  <a:lnTo>
                    <a:pt x="47" y="47"/>
                  </a:lnTo>
                  <a:lnTo>
                    <a:pt x="46" y="45"/>
                  </a:lnTo>
                  <a:lnTo>
                    <a:pt x="47" y="41"/>
                  </a:lnTo>
                  <a:lnTo>
                    <a:pt x="48" y="41"/>
                  </a:lnTo>
                  <a:lnTo>
                    <a:pt x="50" y="41"/>
                  </a:lnTo>
                  <a:lnTo>
                    <a:pt x="52" y="41"/>
                  </a:lnTo>
                  <a:lnTo>
                    <a:pt x="53" y="42"/>
                  </a:lnTo>
                  <a:lnTo>
                    <a:pt x="53" y="45"/>
                  </a:lnTo>
                  <a:lnTo>
                    <a:pt x="56" y="47"/>
                  </a:lnTo>
                  <a:lnTo>
                    <a:pt x="58" y="48"/>
                  </a:lnTo>
                  <a:lnTo>
                    <a:pt x="59" y="51"/>
                  </a:lnTo>
                  <a:lnTo>
                    <a:pt x="59" y="53"/>
                  </a:lnTo>
                  <a:lnTo>
                    <a:pt x="62" y="57"/>
                  </a:lnTo>
                  <a:lnTo>
                    <a:pt x="62" y="68"/>
                  </a:lnTo>
                  <a:lnTo>
                    <a:pt x="62" y="69"/>
                  </a:lnTo>
                  <a:lnTo>
                    <a:pt x="63" y="71"/>
                  </a:lnTo>
                  <a:lnTo>
                    <a:pt x="66" y="72"/>
                  </a:lnTo>
                  <a:lnTo>
                    <a:pt x="69" y="72"/>
                  </a:lnTo>
                  <a:lnTo>
                    <a:pt x="70" y="72"/>
                  </a:lnTo>
                  <a:lnTo>
                    <a:pt x="72" y="76"/>
                  </a:lnTo>
                  <a:lnTo>
                    <a:pt x="76" y="77"/>
                  </a:lnTo>
                  <a:lnTo>
                    <a:pt x="78" y="81"/>
                  </a:lnTo>
                  <a:lnTo>
                    <a:pt x="78" y="83"/>
                  </a:lnTo>
                  <a:lnTo>
                    <a:pt x="81" y="84"/>
                  </a:lnTo>
                  <a:lnTo>
                    <a:pt x="83" y="87"/>
                  </a:lnTo>
                  <a:lnTo>
                    <a:pt x="87" y="95"/>
                  </a:lnTo>
                  <a:lnTo>
                    <a:pt x="89" y="95"/>
                  </a:lnTo>
                  <a:lnTo>
                    <a:pt x="93" y="90"/>
                  </a:lnTo>
                  <a:lnTo>
                    <a:pt x="96" y="87"/>
                  </a:lnTo>
                  <a:lnTo>
                    <a:pt x="96" y="89"/>
                  </a:lnTo>
                  <a:lnTo>
                    <a:pt x="95" y="94"/>
                  </a:lnTo>
                  <a:lnTo>
                    <a:pt x="89" y="102"/>
                  </a:lnTo>
                  <a:lnTo>
                    <a:pt x="89" y="105"/>
                  </a:lnTo>
                  <a:lnTo>
                    <a:pt x="90" y="105"/>
                  </a:lnTo>
                  <a:lnTo>
                    <a:pt x="92" y="106"/>
                  </a:lnTo>
                  <a:lnTo>
                    <a:pt x="93" y="110"/>
                  </a:lnTo>
                  <a:lnTo>
                    <a:pt x="93" y="100"/>
                  </a:lnTo>
                  <a:lnTo>
                    <a:pt x="96" y="99"/>
                  </a:lnTo>
                  <a:lnTo>
                    <a:pt x="98" y="95"/>
                  </a:lnTo>
                  <a:lnTo>
                    <a:pt x="99" y="94"/>
                  </a:lnTo>
                  <a:lnTo>
                    <a:pt x="102" y="94"/>
                  </a:lnTo>
                  <a:lnTo>
                    <a:pt x="104" y="93"/>
                  </a:lnTo>
                  <a:lnTo>
                    <a:pt x="104" y="89"/>
                  </a:lnTo>
                  <a:lnTo>
                    <a:pt x="102" y="87"/>
                  </a:lnTo>
                  <a:lnTo>
                    <a:pt x="102" y="84"/>
                  </a:lnTo>
                  <a:lnTo>
                    <a:pt x="104" y="84"/>
                  </a:lnTo>
                  <a:lnTo>
                    <a:pt x="108" y="88"/>
                  </a:lnTo>
                  <a:lnTo>
                    <a:pt x="107" y="92"/>
                  </a:lnTo>
                  <a:lnTo>
                    <a:pt x="108" y="95"/>
                  </a:lnTo>
                  <a:lnTo>
                    <a:pt x="108" y="96"/>
                  </a:lnTo>
                  <a:lnTo>
                    <a:pt x="110" y="95"/>
                  </a:lnTo>
                  <a:lnTo>
                    <a:pt x="114" y="100"/>
                  </a:lnTo>
                  <a:lnTo>
                    <a:pt x="116" y="106"/>
                  </a:lnTo>
                  <a:lnTo>
                    <a:pt x="116" y="107"/>
                  </a:lnTo>
                  <a:lnTo>
                    <a:pt x="117" y="106"/>
                  </a:lnTo>
                  <a:lnTo>
                    <a:pt x="117" y="102"/>
                  </a:lnTo>
                  <a:lnTo>
                    <a:pt x="118" y="102"/>
                  </a:lnTo>
                  <a:lnTo>
                    <a:pt x="118" y="108"/>
                  </a:lnTo>
                  <a:lnTo>
                    <a:pt x="119" y="111"/>
                  </a:lnTo>
                  <a:lnTo>
                    <a:pt x="119" y="118"/>
                  </a:lnTo>
                  <a:lnTo>
                    <a:pt x="122" y="120"/>
                  </a:lnTo>
                  <a:lnTo>
                    <a:pt x="123" y="119"/>
                  </a:lnTo>
                  <a:lnTo>
                    <a:pt x="123" y="118"/>
                  </a:lnTo>
                  <a:lnTo>
                    <a:pt x="120" y="117"/>
                  </a:lnTo>
                  <a:lnTo>
                    <a:pt x="120" y="116"/>
                  </a:lnTo>
                  <a:lnTo>
                    <a:pt x="122" y="113"/>
                  </a:lnTo>
                  <a:lnTo>
                    <a:pt x="120" y="106"/>
                  </a:lnTo>
                  <a:lnTo>
                    <a:pt x="122" y="105"/>
                  </a:lnTo>
                  <a:lnTo>
                    <a:pt x="124" y="107"/>
                  </a:lnTo>
                  <a:lnTo>
                    <a:pt x="125" y="107"/>
                  </a:lnTo>
                  <a:lnTo>
                    <a:pt x="125" y="106"/>
                  </a:lnTo>
                  <a:lnTo>
                    <a:pt x="123" y="104"/>
                  </a:lnTo>
                  <a:lnTo>
                    <a:pt x="120" y="102"/>
                  </a:lnTo>
                  <a:lnTo>
                    <a:pt x="120" y="100"/>
                  </a:lnTo>
                  <a:lnTo>
                    <a:pt x="113" y="93"/>
                  </a:lnTo>
                  <a:lnTo>
                    <a:pt x="110" y="84"/>
                  </a:lnTo>
                  <a:lnTo>
                    <a:pt x="111" y="83"/>
                  </a:lnTo>
                  <a:lnTo>
                    <a:pt x="111" y="82"/>
                  </a:lnTo>
                  <a:lnTo>
                    <a:pt x="107" y="77"/>
                  </a:lnTo>
                  <a:lnTo>
                    <a:pt x="108" y="77"/>
                  </a:lnTo>
                  <a:lnTo>
                    <a:pt x="108" y="75"/>
                  </a:lnTo>
                  <a:lnTo>
                    <a:pt x="106" y="74"/>
                  </a:lnTo>
                  <a:lnTo>
                    <a:pt x="106" y="71"/>
                  </a:lnTo>
                  <a:lnTo>
                    <a:pt x="106" y="68"/>
                  </a:lnTo>
                  <a:lnTo>
                    <a:pt x="107" y="65"/>
                  </a:lnTo>
                  <a:lnTo>
                    <a:pt x="108" y="65"/>
                  </a:lnTo>
                  <a:lnTo>
                    <a:pt x="110" y="68"/>
                  </a:lnTo>
                  <a:lnTo>
                    <a:pt x="111" y="65"/>
                  </a:lnTo>
                  <a:lnTo>
                    <a:pt x="112" y="64"/>
                  </a:lnTo>
                  <a:lnTo>
                    <a:pt x="114" y="60"/>
                  </a:lnTo>
                  <a:lnTo>
                    <a:pt x="117" y="56"/>
                  </a:lnTo>
                  <a:lnTo>
                    <a:pt x="114" y="56"/>
                  </a:lnTo>
                  <a:lnTo>
                    <a:pt x="112" y="57"/>
                  </a:lnTo>
                  <a:lnTo>
                    <a:pt x="107" y="57"/>
                  </a:lnTo>
                  <a:lnTo>
                    <a:pt x="107" y="56"/>
                  </a:lnTo>
                  <a:lnTo>
                    <a:pt x="110" y="54"/>
                  </a:lnTo>
                  <a:lnTo>
                    <a:pt x="107" y="52"/>
                  </a:lnTo>
                  <a:lnTo>
                    <a:pt x="108" y="50"/>
                  </a:lnTo>
                  <a:lnTo>
                    <a:pt x="108" y="47"/>
                  </a:lnTo>
                  <a:lnTo>
                    <a:pt x="108" y="46"/>
                  </a:lnTo>
                  <a:lnTo>
                    <a:pt x="108" y="44"/>
                  </a:lnTo>
                  <a:lnTo>
                    <a:pt x="106" y="36"/>
                  </a:lnTo>
                  <a:lnTo>
                    <a:pt x="102" y="30"/>
                  </a:lnTo>
                  <a:lnTo>
                    <a:pt x="102" y="28"/>
                  </a:lnTo>
                  <a:lnTo>
                    <a:pt x="104" y="27"/>
                  </a:lnTo>
                  <a:lnTo>
                    <a:pt x="107" y="27"/>
                  </a:lnTo>
                  <a:lnTo>
                    <a:pt x="107" y="22"/>
                  </a:lnTo>
                  <a:lnTo>
                    <a:pt x="108" y="21"/>
                  </a:lnTo>
                  <a:lnTo>
                    <a:pt x="111" y="22"/>
                  </a:lnTo>
                  <a:lnTo>
                    <a:pt x="114" y="22"/>
                  </a:lnTo>
                  <a:lnTo>
                    <a:pt x="120" y="18"/>
                  </a:lnTo>
                  <a:lnTo>
                    <a:pt x="124" y="15"/>
                  </a:lnTo>
                  <a:lnTo>
                    <a:pt x="124" y="12"/>
                  </a:lnTo>
                  <a:lnTo>
                    <a:pt x="123" y="11"/>
                  </a:lnTo>
                  <a:lnTo>
                    <a:pt x="125" y="11"/>
                  </a:lnTo>
                  <a:lnTo>
                    <a:pt x="124" y="8"/>
                  </a:lnTo>
                  <a:lnTo>
                    <a:pt x="122" y="5"/>
                  </a:lnTo>
                  <a:lnTo>
                    <a:pt x="124" y="4"/>
                  </a:lnTo>
                  <a:lnTo>
                    <a:pt x="124" y="2"/>
                  </a:lnTo>
                  <a:lnTo>
                    <a:pt x="123" y="0"/>
                  </a:lnTo>
                  <a:lnTo>
                    <a:pt x="124" y="0"/>
                  </a:lnTo>
                  <a:lnTo>
                    <a:pt x="126" y="4"/>
                  </a:lnTo>
                  <a:lnTo>
                    <a:pt x="130" y="4"/>
                  </a:lnTo>
                  <a:lnTo>
                    <a:pt x="135" y="2"/>
                  </a:lnTo>
                  <a:lnTo>
                    <a:pt x="136" y="2"/>
                  </a:lnTo>
                  <a:lnTo>
                    <a:pt x="137" y="2"/>
                  </a:lnTo>
                  <a:lnTo>
                    <a:pt x="138" y="5"/>
                  </a:lnTo>
                  <a:lnTo>
                    <a:pt x="136" y="9"/>
                  </a:lnTo>
                  <a:lnTo>
                    <a:pt x="140" y="10"/>
                  </a:lnTo>
                  <a:lnTo>
                    <a:pt x="141" y="12"/>
                  </a:lnTo>
                  <a:lnTo>
                    <a:pt x="146" y="15"/>
                  </a:lnTo>
                  <a:lnTo>
                    <a:pt x="147" y="17"/>
                  </a:lnTo>
                  <a:lnTo>
                    <a:pt x="150" y="32"/>
                  </a:lnTo>
                  <a:lnTo>
                    <a:pt x="150" y="35"/>
                  </a:lnTo>
                  <a:lnTo>
                    <a:pt x="152" y="38"/>
                  </a:lnTo>
                  <a:lnTo>
                    <a:pt x="153" y="39"/>
                  </a:lnTo>
                  <a:lnTo>
                    <a:pt x="155" y="38"/>
                  </a:lnTo>
                  <a:lnTo>
                    <a:pt x="158" y="38"/>
                  </a:lnTo>
                  <a:lnTo>
                    <a:pt x="160" y="40"/>
                  </a:lnTo>
                  <a:lnTo>
                    <a:pt x="161" y="39"/>
                  </a:lnTo>
                  <a:lnTo>
                    <a:pt x="165" y="47"/>
                  </a:lnTo>
                  <a:lnTo>
                    <a:pt x="165" y="52"/>
                  </a:lnTo>
                  <a:lnTo>
                    <a:pt x="168" y="56"/>
                  </a:lnTo>
                  <a:lnTo>
                    <a:pt x="170" y="62"/>
                  </a:lnTo>
                  <a:lnTo>
                    <a:pt x="171" y="63"/>
                  </a:lnTo>
                  <a:lnTo>
                    <a:pt x="173" y="62"/>
                  </a:lnTo>
                  <a:lnTo>
                    <a:pt x="171" y="66"/>
                  </a:lnTo>
                  <a:lnTo>
                    <a:pt x="170" y="71"/>
                  </a:lnTo>
                  <a:lnTo>
                    <a:pt x="170" y="72"/>
                  </a:lnTo>
                  <a:lnTo>
                    <a:pt x="171" y="74"/>
                  </a:lnTo>
                  <a:lnTo>
                    <a:pt x="171" y="78"/>
                  </a:lnTo>
                  <a:lnTo>
                    <a:pt x="171" y="81"/>
                  </a:lnTo>
                  <a:lnTo>
                    <a:pt x="170" y="87"/>
                  </a:lnTo>
                  <a:lnTo>
                    <a:pt x="170" y="92"/>
                  </a:lnTo>
                  <a:lnTo>
                    <a:pt x="167" y="100"/>
                  </a:lnTo>
                  <a:lnTo>
                    <a:pt x="166" y="102"/>
                  </a:lnTo>
                  <a:lnTo>
                    <a:pt x="168" y="107"/>
                  </a:lnTo>
                  <a:lnTo>
                    <a:pt x="168" y="110"/>
                  </a:lnTo>
                  <a:lnTo>
                    <a:pt x="166" y="111"/>
                  </a:lnTo>
                  <a:lnTo>
                    <a:pt x="166" y="112"/>
                  </a:lnTo>
                  <a:lnTo>
                    <a:pt x="167" y="113"/>
                  </a:lnTo>
                  <a:lnTo>
                    <a:pt x="168" y="113"/>
                  </a:lnTo>
                  <a:lnTo>
                    <a:pt x="168" y="114"/>
                  </a:lnTo>
                  <a:lnTo>
                    <a:pt x="168" y="119"/>
                  </a:lnTo>
                  <a:lnTo>
                    <a:pt x="167" y="128"/>
                  </a:lnTo>
                  <a:lnTo>
                    <a:pt x="164" y="138"/>
                  </a:lnTo>
                  <a:lnTo>
                    <a:pt x="159" y="141"/>
                  </a:lnTo>
                  <a:lnTo>
                    <a:pt x="156" y="143"/>
                  </a:lnTo>
                  <a:lnTo>
                    <a:pt x="154" y="142"/>
                  </a:lnTo>
                  <a:lnTo>
                    <a:pt x="153" y="142"/>
                  </a:lnTo>
                  <a:lnTo>
                    <a:pt x="152" y="144"/>
                  </a:lnTo>
                  <a:lnTo>
                    <a:pt x="150" y="144"/>
                  </a:lnTo>
                  <a:lnTo>
                    <a:pt x="148" y="153"/>
                  </a:lnTo>
                  <a:lnTo>
                    <a:pt x="149" y="153"/>
                  </a:lnTo>
                  <a:lnTo>
                    <a:pt x="153" y="149"/>
                  </a:lnTo>
                  <a:lnTo>
                    <a:pt x="154" y="147"/>
                  </a:lnTo>
                  <a:lnTo>
                    <a:pt x="156" y="148"/>
                  </a:lnTo>
                  <a:lnTo>
                    <a:pt x="160" y="147"/>
                  </a:lnTo>
                  <a:lnTo>
                    <a:pt x="165" y="148"/>
                  </a:lnTo>
                  <a:lnTo>
                    <a:pt x="167" y="152"/>
                  </a:lnTo>
                  <a:lnTo>
                    <a:pt x="168" y="154"/>
                  </a:lnTo>
                  <a:lnTo>
                    <a:pt x="168" y="155"/>
                  </a:lnTo>
                  <a:lnTo>
                    <a:pt x="166" y="162"/>
                  </a:lnTo>
                  <a:lnTo>
                    <a:pt x="165" y="164"/>
                  </a:lnTo>
                  <a:lnTo>
                    <a:pt x="162" y="164"/>
                  </a:lnTo>
                  <a:lnTo>
                    <a:pt x="164" y="170"/>
                  </a:lnTo>
                  <a:lnTo>
                    <a:pt x="166" y="172"/>
                  </a:lnTo>
                  <a:lnTo>
                    <a:pt x="167" y="177"/>
                  </a:lnTo>
                  <a:lnTo>
                    <a:pt x="168" y="179"/>
                  </a:lnTo>
                  <a:lnTo>
                    <a:pt x="171" y="180"/>
                  </a:lnTo>
                  <a:lnTo>
                    <a:pt x="171" y="179"/>
                  </a:lnTo>
                  <a:lnTo>
                    <a:pt x="171" y="178"/>
                  </a:lnTo>
                  <a:lnTo>
                    <a:pt x="173" y="180"/>
                  </a:lnTo>
                  <a:lnTo>
                    <a:pt x="172" y="182"/>
                  </a:lnTo>
                  <a:lnTo>
                    <a:pt x="171" y="183"/>
                  </a:lnTo>
                  <a:lnTo>
                    <a:pt x="170" y="185"/>
                  </a:lnTo>
                  <a:lnTo>
                    <a:pt x="172" y="189"/>
                  </a:lnTo>
                  <a:lnTo>
                    <a:pt x="168" y="189"/>
                  </a:lnTo>
                  <a:lnTo>
                    <a:pt x="164" y="190"/>
                  </a:lnTo>
                  <a:lnTo>
                    <a:pt x="162" y="191"/>
                  </a:lnTo>
                  <a:lnTo>
                    <a:pt x="156" y="196"/>
                  </a:lnTo>
                  <a:lnTo>
                    <a:pt x="154" y="197"/>
                  </a:lnTo>
                  <a:lnTo>
                    <a:pt x="153" y="198"/>
                  </a:lnTo>
                  <a:lnTo>
                    <a:pt x="155" y="200"/>
                  </a:lnTo>
                  <a:lnTo>
                    <a:pt x="158" y="198"/>
                  </a:lnTo>
                  <a:lnTo>
                    <a:pt x="161" y="195"/>
                  </a:lnTo>
                  <a:lnTo>
                    <a:pt x="167" y="192"/>
                  </a:lnTo>
                  <a:lnTo>
                    <a:pt x="171" y="191"/>
                  </a:lnTo>
                  <a:lnTo>
                    <a:pt x="173" y="194"/>
                  </a:lnTo>
                  <a:lnTo>
                    <a:pt x="176" y="194"/>
                  </a:lnTo>
                  <a:lnTo>
                    <a:pt x="179" y="192"/>
                  </a:lnTo>
                  <a:lnTo>
                    <a:pt x="184" y="195"/>
                  </a:lnTo>
                  <a:lnTo>
                    <a:pt x="184" y="201"/>
                  </a:lnTo>
                  <a:lnTo>
                    <a:pt x="185" y="203"/>
                  </a:lnTo>
                  <a:lnTo>
                    <a:pt x="173" y="213"/>
                  </a:lnTo>
                  <a:lnTo>
                    <a:pt x="174" y="214"/>
                  </a:lnTo>
                  <a:lnTo>
                    <a:pt x="176" y="214"/>
                  </a:lnTo>
                  <a:lnTo>
                    <a:pt x="176" y="215"/>
                  </a:lnTo>
                  <a:lnTo>
                    <a:pt x="177" y="215"/>
                  </a:lnTo>
                  <a:lnTo>
                    <a:pt x="180" y="213"/>
                  </a:lnTo>
                  <a:lnTo>
                    <a:pt x="184" y="212"/>
                  </a:lnTo>
                  <a:lnTo>
                    <a:pt x="186" y="208"/>
                  </a:lnTo>
                  <a:lnTo>
                    <a:pt x="190" y="207"/>
                  </a:lnTo>
                  <a:lnTo>
                    <a:pt x="191" y="207"/>
                  </a:lnTo>
                  <a:lnTo>
                    <a:pt x="194" y="212"/>
                  </a:lnTo>
                  <a:lnTo>
                    <a:pt x="195" y="214"/>
                  </a:lnTo>
                  <a:lnTo>
                    <a:pt x="197" y="215"/>
                  </a:lnTo>
                  <a:lnTo>
                    <a:pt x="200" y="215"/>
                  </a:lnTo>
                  <a:lnTo>
                    <a:pt x="200" y="218"/>
                  </a:lnTo>
                  <a:lnTo>
                    <a:pt x="202" y="216"/>
                  </a:lnTo>
                  <a:lnTo>
                    <a:pt x="210" y="222"/>
                  </a:lnTo>
                  <a:lnTo>
                    <a:pt x="210" y="220"/>
                  </a:lnTo>
                  <a:lnTo>
                    <a:pt x="213" y="220"/>
                  </a:lnTo>
                  <a:lnTo>
                    <a:pt x="214" y="221"/>
                  </a:lnTo>
                  <a:lnTo>
                    <a:pt x="219" y="226"/>
                  </a:lnTo>
                  <a:lnTo>
                    <a:pt x="216" y="231"/>
                  </a:lnTo>
                  <a:lnTo>
                    <a:pt x="220" y="232"/>
                  </a:lnTo>
                  <a:lnTo>
                    <a:pt x="221" y="233"/>
                  </a:lnTo>
                  <a:lnTo>
                    <a:pt x="225" y="233"/>
                  </a:lnTo>
                  <a:lnTo>
                    <a:pt x="225" y="232"/>
                  </a:lnTo>
                  <a:lnTo>
                    <a:pt x="226" y="230"/>
                  </a:lnTo>
                  <a:lnTo>
                    <a:pt x="231" y="228"/>
                  </a:lnTo>
                  <a:lnTo>
                    <a:pt x="233" y="226"/>
                  </a:lnTo>
                  <a:lnTo>
                    <a:pt x="234" y="226"/>
                  </a:lnTo>
                  <a:lnTo>
                    <a:pt x="234" y="227"/>
                  </a:lnTo>
                  <a:lnTo>
                    <a:pt x="233" y="228"/>
                  </a:lnTo>
                  <a:lnTo>
                    <a:pt x="232" y="230"/>
                  </a:lnTo>
                  <a:lnTo>
                    <a:pt x="230" y="231"/>
                  </a:lnTo>
                  <a:lnTo>
                    <a:pt x="231" y="231"/>
                  </a:lnTo>
                  <a:lnTo>
                    <a:pt x="237" y="227"/>
                  </a:lnTo>
                  <a:lnTo>
                    <a:pt x="240" y="227"/>
                  </a:lnTo>
                  <a:lnTo>
                    <a:pt x="240" y="226"/>
                  </a:lnTo>
                  <a:lnTo>
                    <a:pt x="243" y="226"/>
                  </a:lnTo>
                  <a:lnTo>
                    <a:pt x="254" y="220"/>
                  </a:lnTo>
                  <a:lnTo>
                    <a:pt x="256" y="221"/>
                  </a:lnTo>
                  <a:lnTo>
                    <a:pt x="262" y="219"/>
                  </a:lnTo>
                  <a:lnTo>
                    <a:pt x="263" y="220"/>
                  </a:lnTo>
                  <a:lnTo>
                    <a:pt x="267" y="220"/>
                  </a:lnTo>
                  <a:lnTo>
                    <a:pt x="268" y="221"/>
                  </a:lnTo>
                  <a:lnTo>
                    <a:pt x="269" y="221"/>
                  </a:lnTo>
                  <a:lnTo>
                    <a:pt x="270" y="222"/>
                  </a:lnTo>
                  <a:lnTo>
                    <a:pt x="263" y="226"/>
                  </a:lnTo>
                  <a:lnTo>
                    <a:pt x="264" y="226"/>
                  </a:lnTo>
                  <a:lnTo>
                    <a:pt x="275" y="225"/>
                  </a:lnTo>
                  <a:lnTo>
                    <a:pt x="281" y="226"/>
                  </a:lnTo>
                  <a:lnTo>
                    <a:pt x="284" y="228"/>
                  </a:lnTo>
                  <a:lnTo>
                    <a:pt x="285" y="230"/>
                  </a:lnTo>
                  <a:lnTo>
                    <a:pt x="285" y="232"/>
                  </a:lnTo>
                  <a:lnTo>
                    <a:pt x="281" y="237"/>
                  </a:lnTo>
                  <a:lnTo>
                    <a:pt x="280" y="239"/>
                  </a:lnTo>
                  <a:lnTo>
                    <a:pt x="280" y="245"/>
                  </a:lnTo>
                  <a:lnTo>
                    <a:pt x="278" y="250"/>
                  </a:lnTo>
                  <a:lnTo>
                    <a:pt x="278" y="251"/>
                  </a:lnTo>
                  <a:lnTo>
                    <a:pt x="275" y="254"/>
                  </a:lnTo>
                  <a:lnTo>
                    <a:pt x="274" y="256"/>
                  </a:lnTo>
                  <a:lnTo>
                    <a:pt x="270" y="257"/>
                  </a:lnTo>
                  <a:lnTo>
                    <a:pt x="270" y="258"/>
                  </a:lnTo>
                  <a:lnTo>
                    <a:pt x="261" y="264"/>
                  </a:lnTo>
                  <a:lnTo>
                    <a:pt x="258" y="266"/>
                  </a:lnTo>
                  <a:lnTo>
                    <a:pt x="257" y="264"/>
                  </a:lnTo>
                  <a:lnTo>
                    <a:pt x="254" y="267"/>
                  </a:lnTo>
                  <a:lnTo>
                    <a:pt x="248" y="269"/>
                  </a:lnTo>
                  <a:lnTo>
                    <a:pt x="246" y="269"/>
                  </a:lnTo>
                  <a:lnTo>
                    <a:pt x="242" y="264"/>
                  </a:lnTo>
                  <a:lnTo>
                    <a:pt x="243" y="272"/>
                  </a:lnTo>
                  <a:lnTo>
                    <a:pt x="242" y="273"/>
                  </a:lnTo>
                  <a:lnTo>
                    <a:pt x="243" y="274"/>
                  </a:lnTo>
                  <a:lnTo>
                    <a:pt x="242" y="276"/>
                  </a:lnTo>
                  <a:lnTo>
                    <a:pt x="240" y="279"/>
                  </a:lnTo>
                  <a:lnTo>
                    <a:pt x="242" y="279"/>
                  </a:lnTo>
                  <a:lnTo>
                    <a:pt x="244" y="281"/>
                  </a:lnTo>
                  <a:lnTo>
                    <a:pt x="244" y="284"/>
                  </a:lnTo>
                  <a:lnTo>
                    <a:pt x="242" y="284"/>
                  </a:lnTo>
                  <a:lnTo>
                    <a:pt x="240" y="282"/>
                  </a:lnTo>
                  <a:lnTo>
                    <a:pt x="239" y="285"/>
                  </a:lnTo>
                  <a:lnTo>
                    <a:pt x="242" y="285"/>
                  </a:lnTo>
                  <a:lnTo>
                    <a:pt x="242" y="286"/>
                  </a:lnTo>
                  <a:lnTo>
                    <a:pt x="239" y="287"/>
                  </a:lnTo>
                  <a:lnTo>
                    <a:pt x="239" y="291"/>
                  </a:lnTo>
                  <a:lnTo>
                    <a:pt x="237" y="292"/>
                  </a:lnTo>
                  <a:lnTo>
                    <a:pt x="236" y="293"/>
                  </a:lnTo>
                  <a:lnTo>
                    <a:pt x="233" y="296"/>
                  </a:lnTo>
                  <a:lnTo>
                    <a:pt x="230" y="296"/>
                  </a:lnTo>
                  <a:lnTo>
                    <a:pt x="227" y="294"/>
                  </a:lnTo>
                  <a:lnTo>
                    <a:pt x="226" y="296"/>
                  </a:lnTo>
                  <a:lnTo>
                    <a:pt x="227" y="298"/>
                  </a:lnTo>
                  <a:lnTo>
                    <a:pt x="224" y="298"/>
                  </a:lnTo>
                  <a:lnTo>
                    <a:pt x="224" y="302"/>
                  </a:lnTo>
                  <a:lnTo>
                    <a:pt x="220" y="306"/>
                  </a:lnTo>
                  <a:lnTo>
                    <a:pt x="218" y="306"/>
                  </a:lnTo>
                  <a:lnTo>
                    <a:pt x="216" y="308"/>
                  </a:lnTo>
                  <a:lnTo>
                    <a:pt x="216" y="311"/>
                  </a:lnTo>
                  <a:lnTo>
                    <a:pt x="214" y="314"/>
                  </a:lnTo>
                  <a:lnTo>
                    <a:pt x="213" y="315"/>
                  </a:lnTo>
                  <a:lnTo>
                    <a:pt x="214" y="317"/>
                  </a:lnTo>
                  <a:lnTo>
                    <a:pt x="212" y="316"/>
                  </a:lnTo>
                  <a:lnTo>
                    <a:pt x="210" y="317"/>
                  </a:lnTo>
                  <a:lnTo>
                    <a:pt x="213" y="318"/>
                  </a:lnTo>
                  <a:lnTo>
                    <a:pt x="212" y="320"/>
                  </a:lnTo>
                  <a:lnTo>
                    <a:pt x="210" y="318"/>
                  </a:lnTo>
                  <a:lnTo>
                    <a:pt x="208" y="321"/>
                  </a:lnTo>
                  <a:lnTo>
                    <a:pt x="206" y="323"/>
                  </a:lnTo>
                  <a:lnTo>
                    <a:pt x="196" y="329"/>
                  </a:lnTo>
                  <a:lnTo>
                    <a:pt x="195" y="330"/>
                  </a:lnTo>
                  <a:lnTo>
                    <a:pt x="194" y="329"/>
                  </a:lnTo>
                  <a:lnTo>
                    <a:pt x="192" y="329"/>
                  </a:lnTo>
                  <a:lnTo>
                    <a:pt x="190" y="330"/>
                  </a:lnTo>
                  <a:lnTo>
                    <a:pt x="185" y="333"/>
                  </a:lnTo>
                  <a:lnTo>
                    <a:pt x="184" y="334"/>
                  </a:lnTo>
                  <a:lnTo>
                    <a:pt x="183" y="332"/>
                  </a:lnTo>
                  <a:lnTo>
                    <a:pt x="180" y="334"/>
                  </a:lnTo>
                  <a:lnTo>
                    <a:pt x="179" y="334"/>
                  </a:lnTo>
                  <a:lnTo>
                    <a:pt x="179" y="332"/>
                  </a:lnTo>
                  <a:lnTo>
                    <a:pt x="180" y="329"/>
                  </a:lnTo>
                  <a:lnTo>
                    <a:pt x="179" y="326"/>
                  </a:lnTo>
                  <a:lnTo>
                    <a:pt x="178" y="326"/>
                  </a:lnTo>
                  <a:lnTo>
                    <a:pt x="178" y="322"/>
                  </a:lnTo>
                  <a:lnTo>
                    <a:pt x="177" y="320"/>
                  </a:lnTo>
                  <a:lnTo>
                    <a:pt x="177" y="316"/>
                  </a:lnTo>
                  <a:lnTo>
                    <a:pt x="178" y="315"/>
                  </a:lnTo>
                  <a:lnTo>
                    <a:pt x="178" y="312"/>
                  </a:lnTo>
                  <a:lnTo>
                    <a:pt x="180" y="310"/>
                  </a:lnTo>
                  <a:lnTo>
                    <a:pt x="183" y="310"/>
                  </a:lnTo>
                  <a:lnTo>
                    <a:pt x="186" y="309"/>
                  </a:lnTo>
                  <a:lnTo>
                    <a:pt x="185" y="308"/>
                  </a:lnTo>
                  <a:lnTo>
                    <a:pt x="185" y="304"/>
                  </a:lnTo>
                  <a:lnTo>
                    <a:pt x="184" y="303"/>
                  </a:lnTo>
                  <a:lnTo>
                    <a:pt x="188" y="298"/>
                  </a:lnTo>
                  <a:lnTo>
                    <a:pt x="186" y="297"/>
                  </a:lnTo>
                  <a:lnTo>
                    <a:pt x="188" y="296"/>
                  </a:lnTo>
                  <a:lnTo>
                    <a:pt x="189" y="294"/>
                  </a:lnTo>
                  <a:lnTo>
                    <a:pt x="192" y="293"/>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947" name="Freeform 1106"/>
            <p:cNvSpPr>
              <a:spLocks noChangeAspect="1"/>
            </p:cNvSpPr>
            <p:nvPr/>
          </p:nvSpPr>
          <p:spPr bwMode="auto">
            <a:xfrm>
              <a:off x="2371" y="1636"/>
              <a:ext cx="142" cy="167"/>
            </a:xfrm>
            <a:custGeom>
              <a:avLst/>
              <a:gdLst>
                <a:gd name="T0" fmla="*/ 0 w 285"/>
                <a:gd name="T1" fmla="*/ 1 h 334"/>
                <a:gd name="T2" fmla="*/ 0 w 285"/>
                <a:gd name="T3" fmla="*/ 1 h 334"/>
                <a:gd name="T4" fmla="*/ 0 w 285"/>
                <a:gd name="T5" fmla="*/ 1 h 334"/>
                <a:gd name="T6" fmla="*/ 0 w 285"/>
                <a:gd name="T7" fmla="*/ 1 h 334"/>
                <a:gd name="T8" fmla="*/ 0 w 285"/>
                <a:gd name="T9" fmla="*/ 1 h 334"/>
                <a:gd name="T10" fmla="*/ 0 w 285"/>
                <a:gd name="T11" fmla="*/ 1 h 334"/>
                <a:gd name="T12" fmla="*/ 0 w 285"/>
                <a:gd name="T13" fmla="*/ 1 h 334"/>
                <a:gd name="T14" fmla="*/ 0 w 285"/>
                <a:gd name="T15" fmla="*/ 1 h 334"/>
                <a:gd name="T16" fmla="*/ 0 w 285"/>
                <a:gd name="T17" fmla="*/ 1 h 334"/>
                <a:gd name="T18" fmla="*/ 0 w 285"/>
                <a:gd name="T19" fmla="*/ 1 h 334"/>
                <a:gd name="T20" fmla="*/ 0 w 285"/>
                <a:gd name="T21" fmla="*/ 1 h 334"/>
                <a:gd name="T22" fmla="*/ 0 w 285"/>
                <a:gd name="T23" fmla="*/ 1 h 334"/>
                <a:gd name="T24" fmla="*/ 0 w 285"/>
                <a:gd name="T25" fmla="*/ 1 h 334"/>
                <a:gd name="T26" fmla="*/ 0 w 285"/>
                <a:gd name="T27" fmla="*/ 1 h 334"/>
                <a:gd name="T28" fmla="*/ 0 w 285"/>
                <a:gd name="T29" fmla="*/ 1 h 334"/>
                <a:gd name="T30" fmla="*/ 0 w 285"/>
                <a:gd name="T31" fmla="*/ 1 h 334"/>
                <a:gd name="T32" fmla="*/ 0 w 285"/>
                <a:gd name="T33" fmla="*/ 1 h 334"/>
                <a:gd name="T34" fmla="*/ 0 w 285"/>
                <a:gd name="T35" fmla="*/ 1 h 334"/>
                <a:gd name="T36" fmla="*/ 0 w 285"/>
                <a:gd name="T37" fmla="*/ 1 h 334"/>
                <a:gd name="T38" fmla="*/ 0 w 285"/>
                <a:gd name="T39" fmla="*/ 1 h 334"/>
                <a:gd name="T40" fmla="*/ 0 w 285"/>
                <a:gd name="T41" fmla="*/ 1 h 334"/>
                <a:gd name="T42" fmla="*/ 0 w 285"/>
                <a:gd name="T43" fmla="*/ 1 h 334"/>
                <a:gd name="T44" fmla="*/ 0 w 285"/>
                <a:gd name="T45" fmla="*/ 1 h 334"/>
                <a:gd name="T46" fmla="*/ 0 w 285"/>
                <a:gd name="T47" fmla="*/ 1 h 334"/>
                <a:gd name="T48" fmla="*/ 0 w 285"/>
                <a:gd name="T49" fmla="*/ 1 h 334"/>
                <a:gd name="T50" fmla="*/ 0 w 285"/>
                <a:gd name="T51" fmla="*/ 1 h 334"/>
                <a:gd name="T52" fmla="*/ 0 w 285"/>
                <a:gd name="T53" fmla="*/ 1 h 334"/>
                <a:gd name="T54" fmla="*/ 0 w 285"/>
                <a:gd name="T55" fmla="*/ 1 h 334"/>
                <a:gd name="T56" fmla="*/ 0 w 285"/>
                <a:gd name="T57" fmla="*/ 1 h 334"/>
                <a:gd name="T58" fmla="*/ 0 w 285"/>
                <a:gd name="T59" fmla="*/ 1 h 334"/>
                <a:gd name="T60" fmla="*/ 0 w 285"/>
                <a:gd name="T61" fmla="*/ 1 h 334"/>
                <a:gd name="T62" fmla="*/ 0 w 285"/>
                <a:gd name="T63" fmla="*/ 1 h 334"/>
                <a:gd name="T64" fmla="*/ 0 w 285"/>
                <a:gd name="T65" fmla="*/ 1 h 334"/>
                <a:gd name="T66" fmla="*/ 0 w 285"/>
                <a:gd name="T67" fmla="*/ 1 h 334"/>
                <a:gd name="T68" fmla="*/ 0 w 285"/>
                <a:gd name="T69" fmla="*/ 1 h 334"/>
                <a:gd name="T70" fmla="*/ 0 w 285"/>
                <a:gd name="T71" fmla="*/ 1 h 334"/>
                <a:gd name="T72" fmla="*/ 0 w 285"/>
                <a:gd name="T73" fmla="*/ 1 h 334"/>
                <a:gd name="T74" fmla="*/ 0 w 285"/>
                <a:gd name="T75" fmla="*/ 1 h 334"/>
                <a:gd name="T76" fmla="*/ 0 w 285"/>
                <a:gd name="T77" fmla="*/ 1 h 334"/>
                <a:gd name="T78" fmla="*/ 0 w 285"/>
                <a:gd name="T79" fmla="*/ 1 h 334"/>
                <a:gd name="T80" fmla="*/ 0 w 285"/>
                <a:gd name="T81" fmla="*/ 1 h 334"/>
                <a:gd name="T82" fmla="*/ 0 w 285"/>
                <a:gd name="T83" fmla="*/ 1 h 334"/>
                <a:gd name="T84" fmla="*/ 0 w 285"/>
                <a:gd name="T85" fmla="*/ 1 h 334"/>
                <a:gd name="T86" fmla="*/ 0 w 285"/>
                <a:gd name="T87" fmla="*/ 1 h 334"/>
                <a:gd name="T88" fmla="*/ 0 w 285"/>
                <a:gd name="T89" fmla="*/ 1 h 334"/>
                <a:gd name="T90" fmla="*/ 0 w 285"/>
                <a:gd name="T91" fmla="*/ 1 h 334"/>
                <a:gd name="T92" fmla="*/ 0 w 285"/>
                <a:gd name="T93" fmla="*/ 1 h 334"/>
                <a:gd name="T94" fmla="*/ 0 w 285"/>
                <a:gd name="T95" fmla="*/ 1 h 334"/>
                <a:gd name="T96" fmla="*/ 0 w 285"/>
                <a:gd name="T97" fmla="*/ 1 h 334"/>
                <a:gd name="T98" fmla="*/ 0 w 285"/>
                <a:gd name="T99" fmla="*/ 1 h 334"/>
                <a:gd name="T100" fmla="*/ 0 w 285"/>
                <a:gd name="T101" fmla="*/ 1 h 334"/>
                <a:gd name="T102" fmla="*/ 0 w 285"/>
                <a:gd name="T103" fmla="*/ 1 h 334"/>
                <a:gd name="T104" fmla="*/ 0 w 285"/>
                <a:gd name="T105" fmla="*/ 1 h 334"/>
                <a:gd name="T106" fmla="*/ 0 w 285"/>
                <a:gd name="T107" fmla="*/ 1 h 334"/>
                <a:gd name="T108" fmla="*/ 0 w 285"/>
                <a:gd name="T109" fmla="*/ 1 h 334"/>
                <a:gd name="T110" fmla="*/ 0 w 285"/>
                <a:gd name="T111" fmla="*/ 1 h 334"/>
                <a:gd name="T112" fmla="*/ 0 w 285"/>
                <a:gd name="T113" fmla="*/ 1 h 334"/>
                <a:gd name="T114" fmla="*/ 0 w 285"/>
                <a:gd name="T115" fmla="*/ 1 h 334"/>
                <a:gd name="T116" fmla="*/ 0 w 285"/>
                <a:gd name="T117" fmla="*/ 1 h 3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5" h="334">
                  <a:moveTo>
                    <a:pt x="110" y="255"/>
                  </a:moveTo>
                  <a:lnTo>
                    <a:pt x="114" y="252"/>
                  </a:lnTo>
                  <a:lnTo>
                    <a:pt x="118" y="246"/>
                  </a:lnTo>
                  <a:lnTo>
                    <a:pt x="119" y="243"/>
                  </a:lnTo>
                  <a:lnTo>
                    <a:pt x="117" y="240"/>
                  </a:lnTo>
                  <a:lnTo>
                    <a:pt x="106" y="248"/>
                  </a:lnTo>
                  <a:lnTo>
                    <a:pt x="105" y="248"/>
                  </a:lnTo>
                  <a:lnTo>
                    <a:pt x="102" y="246"/>
                  </a:lnTo>
                  <a:lnTo>
                    <a:pt x="99" y="244"/>
                  </a:lnTo>
                  <a:lnTo>
                    <a:pt x="94" y="234"/>
                  </a:lnTo>
                  <a:lnTo>
                    <a:pt x="94" y="230"/>
                  </a:lnTo>
                  <a:lnTo>
                    <a:pt x="95" y="228"/>
                  </a:lnTo>
                  <a:lnTo>
                    <a:pt x="96" y="227"/>
                  </a:lnTo>
                  <a:lnTo>
                    <a:pt x="102" y="227"/>
                  </a:lnTo>
                  <a:lnTo>
                    <a:pt x="104" y="227"/>
                  </a:lnTo>
                  <a:lnTo>
                    <a:pt x="105" y="220"/>
                  </a:lnTo>
                  <a:lnTo>
                    <a:pt x="106" y="218"/>
                  </a:lnTo>
                  <a:lnTo>
                    <a:pt x="106" y="216"/>
                  </a:lnTo>
                  <a:lnTo>
                    <a:pt x="105" y="216"/>
                  </a:lnTo>
                  <a:lnTo>
                    <a:pt x="104" y="218"/>
                  </a:lnTo>
                  <a:lnTo>
                    <a:pt x="102" y="222"/>
                  </a:lnTo>
                  <a:lnTo>
                    <a:pt x="102" y="224"/>
                  </a:lnTo>
                  <a:lnTo>
                    <a:pt x="101" y="224"/>
                  </a:lnTo>
                  <a:lnTo>
                    <a:pt x="95" y="222"/>
                  </a:lnTo>
                  <a:lnTo>
                    <a:pt x="93" y="225"/>
                  </a:lnTo>
                  <a:lnTo>
                    <a:pt x="89" y="225"/>
                  </a:lnTo>
                  <a:lnTo>
                    <a:pt x="84" y="219"/>
                  </a:lnTo>
                  <a:lnTo>
                    <a:pt x="84" y="214"/>
                  </a:lnTo>
                  <a:lnTo>
                    <a:pt x="78" y="208"/>
                  </a:lnTo>
                  <a:lnTo>
                    <a:pt x="78" y="206"/>
                  </a:lnTo>
                  <a:lnTo>
                    <a:pt x="77" y="201"/>
                  </a:lnTo>
                  <a:lnTo>
                    <a:pt x="78" y="197"/>
                  </a:lnTo>
                  <a:lnTo>
                    <a:pt x="76" y="195"/>
                  </a:lnTo>
                  <a:lnTo>
                    <a:pt x="75" y="196"/>
                  </a:lnTo>
                  <a:lnTo>
                    <a:pt x="72" y="195"/>
                  </a:lnTo>
                  <a:lnTo>
                    <a:pt x="74" y="185"/>
                  </a:lnTo>
                  <a:lnTo>
                    <a:pt x="75" y="184"/>
                  </a:lnTo>
                  <a:lnTo>
                    <a:pt x="80" y="183"/>
                  </a:lnTo>
                  <a:lnTo>
                    <a:pt x="80" y="180"/>
                  </a:lnTo>
                  <a:lnTo>
                    <a:pt x="82" y="180"/>
                  </a:lnTo>
                  <a:lnTo>
                    <a:pt x="84" y="179"/>
                  </a:lnTo>
                  <a:lnTo>
                    <a:pt x="87" y="180"/>
                  </a:lnTo>
                  <a:lnTo>
                    <a:pt x="88" y="180"/>
                  </a:lnTo>
                  <a:lnTo>
                    <a:pt x="87" y="177"/>
                  </a:lnTo>
                  <a:lnTo>
                    <a:pt x="87" y="173"/>
                  </a:lnTo>
                  <a:lnTo>
                    <a:pt x="88" y="172"/>
                  </a:lnTo>
                  <a:lnTo>
                    <a:pt x="89" y="174"/>
                  </a:lnTo>
                  <a:lnTo>
                    <a:pt x="92" y="174"/>
                  </a:lnTo>
                  <a:lnTo>
                    <a:pt x="94" y="177"/>
                  </a:lnTo>
                  <a:lnTo>
                    <a:pt x="98" y="179"/>
                  </a:lnTo>
                  <a:lnTo>
                    <a:pt x="100" y="182"/>
                  </a:lnTo>
                  <a:lnTo>
                    <a:pt x="102" y="185"/>
                  </a:lnTo>
                  <a:lnTo>
                    <a:pt x="104" y="189"/>
                  </a:lnTo>
                  <a:lnTo>
                    <a:pt x="106" y="192"/>
                  </a:lnTo>
                  <a:lnTo>
                    <a:pt x="110" y="195"/>
                  </a:lnTo>
                  <a:lnTo>
                    <a:pt x="113" y="195"/>
                  </a:lnTo>
                  <a:lnTo>
                    <a:pt x="114" y="195"/>
                  </a:lnTo>
                  <a:lnTo>
                    <a:pt x="117" y="194"/>
                  </a:lnTo>
                  <a:lnTo>
                    <a:pt x="116" y="192"/>
                  </a:lnTo>
                  <a:lnTo>
                    <a:pt x="113" y="194"/>
                  </a:lnTo>
                  <a:lnTo>
                    <a:pt x="110" y="191"/>
                  </a:lnTo>
                  <a:lnTo>
                    <a:pt x="107" y="189"/>
                  </a:lnTo>
                  <a:lnTo>
                    <a:pt x="105" y="184"/>
                  </a:lnTo>
                  <a:lnTo>
                    <a:pt x="105" y="182"/>
                  </a:lnTo>
                  <a:lnTo>
                    <a:pt x="100" y="177"/>
                  </a:lnTo>
                  <a:lnTo>
                    <a:pt x="99" y="174"/>
                  </a:lnTo>
                  <a:lnTo>
                    <a:pt x="95" y="173"/>
                  </a:lnTo>
                  <a:lnTo>
                    <a:pt x="96" y="171"/>
                  </a:lnTo>
                  <a:lnTo>
                    <a:pt x="94" y="170"/>
                  </a:lnTo>
                  <a:lnTo>
                    <a:pt x="94" y="166"/>
                  </a:lnTo>
                  <a:lnTo>
                    <a:pt x="96" y="165"/>
                  </a:lnTo>
                  <a:lnTo>
                    <a:pt x="100" y="162"/>
                  </a:lnTo>
                  <a:lnTo>
                    <a:pt x="95" y="164"/>
                  </a:lnTo>
                  <a:lnTo>
                    <a:pt x="92" y="168"/>
                  </a:lnTo>
                  <a:lnTo>
                    <a:pt x="89" y="167"/>
                  </a:lnTo>
                  <a:lnTo>
                    <a:pt x="88" y="167"/>
                  </a:lnTo>
                  <a:lnTo>
                    <a:pt x="87" y="170"/>
                  </a:lnTo>
                  <a:lnTo>
                    <a:pt x="84" y="167"/>
                  </a:lnTo>
                  <a:lnTo>
                    <a:pt x="82" y="170"/>
                  </a:lnTo>
                  <a:lnTo>
                    <a:pt x="82" y="171"/>
                  </a:lnTo>
                  <a:lnTo>
                    <a:pt x="81" y="172"/>
                  </a:lnTo>
                  <a:lnTo>
                    <a:pt x="81" y="171"/>
                  </a:lnTo>
                  <a:lnTo>
                    <a:pt x="80" y="167"/>
                  </a:lnTo>
                  <a:lnTo>
                    <a:pt x="82" y="166"/>
                  </a:lnTo>
                  <a:lnTo>
                    <a:pt x="82" y="164"/>
                  </a:lnTo>
                  <a:lnTo>
                    <a:pt x="82" y="162"/>
                  </a:lnTo>
                  <a:lnTo>
                    <a:pt x="80" y="160"/>
                  </a:lnTo>
                  <a:lnTo>
                    <a:pt x="80" y="161"/>
                  </a:lnTo>
                  <a:lnTo>
                    <a:pt x="78" y="160"/>
                  </a:lnTo>
                  <a:lnTo>
                    <a:pt x="77" y="159"/>
                  </a:lnTo>
                  <a:lnTo>
                    <a:pt x="75" y="158"/>
                  </a:lnTo>
                  <a:lnTo>
                    <a:pt x="80" y="154"/>
                  </a:lnTo>
                  <a:lnTo>
                    <a:pt x="75" y="152"/>
                  </a:lnTo>
                  <a:lnTo>
                    <a:pt x="76" y="144"/>
                  </a:lnTo>
                  <a:lnTo>
                    <a:pt x="75" y="143"/>
                  </a:lnTo>
                  <a:lnTo>
                    <a:pt x="75" y="141"/>
                  </a:lnTo>
                  <a:lnTo>
                    <a:pt x="72" y="147"/>
                  </a:lnTo>
                  <a:lnTo>
                    <a:pt x="71" y="149"/>
                  </a:lnTo>
                  <a:lnTo>
                    <a:pt x="69" y="150"/>
                  </a:lnTo>
                  <a:lnTo>
                    <a:pt x="69" y="153"/>
                  </a:lnTo>
                  <a:lnTo>
                    <a:pt x="66" y="154"/>
                  </a:lnTo>
                  <a:lnTo>
                    <a:pt x="65" y="153"/>
                  </a:lnTo>
                  <a:lnTo>
                    <a:pt x="66" y="149"/>
                  </a:lnTo>
                  <a:lnTo>
                    <a:pt x="65" y="150"/>
                  </a:lnTo>
                  <a:lnTo>
                    <a:pt x="65" y="149"/>
                  </a:lnTo>
                  <a:lnTo>
                    <a:pt x="68" y="146"/>
                  </a:lnTo>
                  <a:lnTo>
                    <a:pt x="68" y="144"/>
                  </a:lnTo>
                  <a:lnTo>
                    <a:pt x="66" y="142"/>
                  </a:lnTo>
                  <a:lnTo>
                    <a:pt x="64" y="136"/>
                  </a:lnTo>
                  <a:lnTo>
                    <a:pt x="63" y="136"/>
                  </a:lnTo>
                  <a:lnTo>
                    <a:pt x="63" y="141"/>
                  </a:lnTo>
                  <a:lnTo>
                    <a:pt x="64" y="140"/>
                  </a:lnTo>
                  <a:lnTo>
                    <a:pt x="64" y="144"/>
                  </a:lnTo>
                  <a:lnTo>
                    <a:pt x="62" y="144"/>
                  </a:lnTo>
                  <a:lnTo>
                    <a:pt x="63" y="143"/>
                  </a:lnTo>
                  <a:lnTo>
                    <a:pt x="62" y="142"/>
                  </a:lnTo>
                  <a:lnTo>
                    <a:pt x="58" y="147"/>
                  </a:lnTo>
                  <a:lnTo>
                    <a:pt x="56" y="144"/>
                  </a:lnTo>
                  <a:lnTo>
                    <a:pt x="54" y="144"/>
                  </a:lnTo>
                  <a:lnTo>
                    <a:pt x="53" y="146"/>
                  </a:lnTo>
                  <a:lnTo>
                    <a:pt x="54" y="147"/>
                  </a:lnTo>
                  <a:lnTo>
                    <a:pt x="53" y="150"/>
                  </a:lnTo>
                  <a:lnTo>
                    <a:pt x="54" y="159"/>
                  </a:lnTo>
                  <a:lnTo>
                    <a:pt x="53" y="160"/>
                  </a:lnTo>
                  <a:lnTo>
                    <a:pt x="54" y="161"/>
                  </a:lnTo>
                  <a:lnTo>
                    <a:pt x="53" y="168"/>
                  </a:lnTo>
                  <a:lnTo>
                    <a:pt x="51" y="172"/>
                  </a:lnTo>
                  <a:lnTo>
                    <a:pt x="50" y="172"/>
                  </a:lnTo>
                  <a:lnTo>
                    <a:pt x="48" y="170"/>
                  </a:lnTo>
                  <a:lnTo>
                    <a:pt x="46" y="170"/>
                  </a:lnTo>
                  <a:lnTo>
                    <a:pt x="41" y="166"/>
                  </a:lnTo>
                  <a:lnTo>
                    <a:pt x="39" y="164"/>
                  </a:lnTo>
                  <a:lnTo>
                    <a:pt x="35" y="161"/>
                  </a:lnTo>
                  <a:lnTo>
                    <a:pt x="33" y="160"/>
                  </a:lnTo>
                  <a:lnTo>
                    <a:pt x="32" y="159"/>
                  </a:lnTo>
                  <a:lnTo>
                    <a:pt x="30" y="158"/>
                  </a:lnTo>
                  <a:lnTo>
                    <a:pt x="28" y="159"/>
                  </a:lnTo>
                  <a:lnTo>
                    <a:pt x="26" y="158"/>
                  </a:lnTo>
                  <a:lnTo>
                    <a:pt x="24" y="155"/>
                  </a:lnTo>
                  <a:lnTo>
                    <a:pt x="21" y="153"/>
                  </a:lnTo>
                  <a:lnTo>
                    <a:pt x="20" y="150"/>
                  </a:lnTo>
                  <a:lnTo>
                    <a:pt x="17" y="152"/>
                  </a:lnTo>
                  <a:lnTo>
                    <a:pt x="16" y="150"/>
                  </a:lnTo>
                  <a:lnTo>
                    <a:pt x="14" y="146"/>
                  </a:lnTo>
                  <a:lnTo>
                    <a:pt x="14" y="144"/>
                  </a:lnTo>
                  <a:lnTo>
                    <a:pt x="11" y="142"/>
                  </a:lnTo>
                  <a:lnTo>
                    <a:pt x="14" y="141"/>
                  </a:lnTo>
                  <a:lnTo>
                    <a:pt x="15" y="138"/>
                  </a:lnTo>
                  <a:lnTo>
                    <a:pt x="12" y="134"/>
                  </a:lnTo>
                  <a:lnTo>
                    <a:pt x="12" y="128"/>
                  </a:lnTo>
                  <a:lnTo>
                    <a:pt x="11" y="125"/>
                  </a:lnTo>
                  <a:lnTo>
                    <a:pt x="8" y="124"/>
                  </a:lnTo>
                  <a:lnTo>
                    <a:pt x="6" y="122"/>
                  </a:lnTo>
                  <a:lnTo>
                    <a:pt x="4" y="122"/>
                  </a:lnTo>
                  <a:lnTo>
                    <a:pt x="3" y="122"/>
                  </a:lnTo>
                  <a:lnTo>
                    <a:pt x="2" y="125"/>
                  </a:lnTo>
                  <a:lnTo>
                    <a:pt x="0" y="125"/>
                  </a:lnTo>
                  <a:lnTo>
                    <a:pt x="0" y="124"/>
                  </a:lnTo>
                  <a:lnTo>
                    <a:pt x="2" y="122"/>
                  </a:lnTo>
                  <a:lnTo>
                    <a:pt x="2" y="118"/>
                  </a:lnTo>
                  <a:lnTo>
                    <a:pt x="2" y="116"/>
                  </a:lnTo>
                  <a:lnTo>
                    <a:pt x="4" y="114"/>
                  </a:lnTo>
                  <a:lnTo>
                    <a:pt x="4" y="112"/>
                  </a:lnTo>
                  <a:lnTo>
                    <a:pt x="3" y="111"/>
                  </a:lnTo>
                  <a:lnTo>
                    <a:pt x="3" y="108"/>
                  </a:lnTo>
                  <a:lnTo>
                    <a:pt x="5" y="107"/>
                  </a:lnTo>
                  <a:lnTo>
                    <a:pt x="8" y="107"/>
                  </a:lnTo>
                  <a:lnTo>
                    <a:pt x="11" y="108"/>
                  </a:lnTo>
                  <a:lnTo>
                    <a:pt x="12" y="111"/>
                  </a:lnTo>
                  <a:lnTo>
                    <a:pt x="12" y="112"/>
                  </a:lnTo>
                  <a:lnTo>
                    <a:pt x="15" y="112"/>
                  </a:lnTo>
                  <a:lnTo>
                    <a:pt x="18" y="113"/>
                  </a:lnTo>
                  <a:lnTo>
                    <a:pt x="20" y="112"/>
                  </a:lnTo>
                  <a:lnTo>
                    <a:pt x="14" y="106"/>
                  </a:lnTo>
                  <a:lnTo>
                    <a:pt x="14" y="99"/>
                  </a:lnTo>
                  <a:lnTo>
                    <a:pt x="15" y="89"/>
                  </a:lnTo>
                  <a:lnTo>
                    <a:pt x="17" y="86"/>
                  </a:lnTo>
                  <a:lnTo>
                    <a:pt x="22" y="83"/>
                  </a:lnTo>
                  <a:lnTo>
                    <a:pt x="24" y="86"/>
                  </a:lnTo>
                  <a:lnTo>
                    <a:pt x="26" y="89"/>
                  </a:lnTo>
                  <a:lnTo>
                    <a:pt x="24" y="90"/>
                  </a:lnTo>
                  <a:lnTo>
                    <a:pt x="27" y="93"/>
                  </a:lnTo>
                  <a:lnTo>
                    <a:pt x="27" y="94"/>
                  </a:lnTo>
                  <a:lnTo>
                    <a:pt x="29" y="95"/>
                  </a:lnTo>
                  <a:lnTo>
                    <a:pt x="29" y="98"/>
                  </a:lnTo>
                  <a:lnTo>
                    <a:pt x="30" y="100"/>
                  </a:lnTo>
                  <a:lnTo>
                    <a:pt x="30" y="102"/>
                  </a:lnTo>
                  <a:lnTo>
                    <a:pt x="33" y="105"/>
                  </a:lnTo>
                  <a:lnTo>
                    <a:pt x="33" y="110"/>
                  </a:lnTo>
                  <a:lnTo>
                    <a:pt x="35" y="110"/>
                  </a:lnTo>
                  <a:lnTo>
                    <a:pt x="36" y="111"/>
                  </a:lnTo>
                  <a:lnTo>
                    <a:pt x="38" y="117"/>
                  </a:lnTo>
                  <a:lnTo>
                    <a:pt x="44" y="123"/>
                  </a:lnTo>
                  <a:lnTo>
                    <a:pt x="45" y="120"/>
                  </a:lnTo>
                  <a:lnTo>
                    <a:pt x="46" y="120"/>
                  </a:lnTo>
                  <a:lnTo>
                    <a:pt x="45" y="119"/>
                  </a:lnTo>
                  <a:lnTo>
                    <a:pt x="47" y="117"/>
                  </a:lnTo>
                  <a:lnTo>
                    <a:pt x="50" y="119"/>
                  </a:lnTo>
                  <a:lnTo>
                    <a:pt x="52" y="124"/>
                  </a:lnTo>
                  <a:lnTo>
                    <a:pt x="52" y="125"/>
                  </a:lnTo>
                  <a:lnTo>
                    <a:pt x="51" y="126"/>
                  </a:lnTo>
                  <a:lnTo>
                    <a:pt x="52" y="130"/>
                  </a:lnTo>
                  <a:lnTo>
                    <a:pt x="53" y="125"/>
                  </a:lnTo>
                  <a:lnTo>
                    <a:pt x="54" y="125"/>
                  </a:lnTo>
                  <a:lnTo>
                    <a:pt x="51" y="119"/>
                  </a:lnTo>
                  <a:lnTo>
                    <a:pt x="51" y="116"/>
                  </a:lnTo>
                  <a:lnTo>
                    <a:pt x="50" y="112"/>
                  </a:lnTo>
                  <a:lnTo>
                    <a:pt x="48" y="111"/>
                  </a:lnTo>
                  <a:lnTo>
                    <a:pt x="47" y="112"/>
                  </a:lnTo>
                  <a:lnTo>
                    <a:pt x="47" y="113"/>
                  </a:lnTo>
                  <a:lnTo>
                    <a:pt x="44" y="111"/>
                  </a:lnTo>
                  <a:lnTo>
                    <a:pt x="44" y="110"/>
                  </a:lnTo>
                  <a:lnTo>
                    <a:pt x="46" y="110"/>
                  </a:lnTo>
                  <a:lnTo>
                    <a:pt x="47" y="106"/>
                  </a:lnTo>
                  <a:lnTo>
                    <a:pt x="45" y="105"/>
                  </a:lnTo>
                  <a:lnTo>
                    <a:pt x="45" y="101"/>
                  </a:lnTo>
                  <a:lnTo>
                    <a:pt x="44" y="100"/>
                  </a:lnTo>
                  <a:lnTo>
                    <a:pt x="44" y="98"/>
                  </a:lnTo>
                  <a:lnTo>
                    <a:pt x="42" y="94"/>
                  </a:lnTo>
                  <a:lnTo>
                    <a:pt x="42" y="90"/>
                  </a:lnTo>
                  <a:lnTo>
                    <a:pt x="44" y="90"/>
                  </a:lnTo>
                  <a:lnTo>
                    <a:pt x="47" y="92"/>
                  </a:lnTo>
                  <a:lnTo>
                    <a:pt x="48" y="90"/>
                  </a:lnTo>
                  <a:lnTo>
                    <a:pt x="48" y="88"/>
                  </a:lnTo>
                  <a:lnTo>
                    <a:pt x="52" y="88"/>
                  </a:lnTo>
                  <a:lnTo>
                    <a:pt x="54" y="90"/>
                  </a:lnTo>
                  <a:lnTo>
                    <a:pt x="57" y="95"/>
                  </a:lnTo>
                  <a:lnTo>
                    <a:pt x="59" y="96"/>
                  </a:lnTo>
                  <a:lnTo>
                    <a:pt x="60" y="94"/>
                  </a:lnTo>
                  <a:lnTo>
                    <a:pt x="60" y="92"/>
                  </a:lnTo>
                  <a:lnTo>
                    <a:pt x="62" y="90"/>
                  </a:lnTo>
                  <a:lnTo>
                    <a:pt x="62" y="89"/>
                  </a:lnTo>
                  <a:lnTo>
                    <a:pt x="56" y="83"/>
                  </a:lnTo>
                  <a:lnTo>
                    <a:pt x="54" y="78"/>
                  </a:lnTo>
                  <a:lnTo>
                    <a:pt x="51" y="74"/>
                  </a:lnTo>
                  <a:lnTo>
                    <a:pt x="50" y="74"/>
                  </a:lnTo>
                  <a:lnTo>
                    <a:pt x="42" y="66"/>
                  </a:lnTo>
                  <a:lnTo>
                    <a:pt x="41" y="68"/>
                  </a:lnTo>
                  <a:lnTo>
                    <a:pt x="41" y="69"/>
                  </a:lnTo>
                  <a:lnTo>
                    <a:pt x="40" y="69"/>
                  </a:lnTo>
                  <a:lnTo>
                    <a:pt x="40" y="65"/>
                  </a:lnTo>
                  <a:lnTo>
                    <a:pt x="42" y="65"/>
                  </a:lnTo>
                  <a:lnTo>
                    <a:pt x="44" y="63"/>
                  </a:lnTo>
                  <a:lnTo>
                    <a:pt x="45" y="58"/>
                  </a:lnTo>
                  <a:lnTo>
                    <a:pt x="45" y="56"/>
                  </a:lnTo>
                  <a:lnTo>
                    <a:pt x="46" y="54"/>
                  </a:lnTo>
                  <a:lnTo>
                    <a:pt x="46" y="51"/>
                  </a:lnTo>
                  <a:lnTo>
                    <a:pt x="47" y="47"/>
                  </a:lnTo>
                  <a:lnTo>
                    <a:pt x="46" y="45"/>
                  </a:lnTo>
                  <a:lnTo>
                    <a:pt x="47" y="41"/>
                  </a:lnTo>
                  <a:lnTo>
                    <a:pt x="48" y="41"/>
                  </a:lnTo>
                  <a:lnTo>
                    <a:pt x="50" y="41"/>
                  </a:lnTo>
                  <a:lnTo>
                    <a:pt x="52" y="41"/>
                  </a:lnTo>
                  <a:lnTo>
                    <a:pt x="53" y="42"/>
                  </a:lnTo>
                  <a:lnTo>
                    <a:pt x="53" y="45"/>
                  </a:lnTo>
                  <a:lnTo>
                    <a:pt x="56" y="47"/>
                  </a:lnTo>
                  <a:lnTo>
                    <a:pt x="58" y="48"/>
                  </a:lnTo>
                  <a:lnTo>
                    <a:pt x="59" y="51"/>
                  </a:lnTo>
                  <a:lnTo>
                    <a:pt x="59" y="53"/>
                  </a:lnTo>
                  <a:lnTo>
                    <a:pt x="62" y="57"/>
                  </a:lnTo>
                  <a:lnTo>
                    <a:pt x="62" y="68"/>
                  </a:lnTo>
                  <a:lnTo>
                    <a:pt x="62" y="69"/>
                  </a:lnTo>
                  <a:lnTo>
                    <a:pt x="63" y="71"/>
                  </a:lnTo>
                  <a:lnTo>
                    <a:pt x="66" y="72"/>
                  </a:lnTo>
                  <a:lnTo>
                    <a:pt x="69" y="72"/>
                  </a:lnTo>
                  <a:lnTo>
                    <a:pt x="70" y="72"/>
                  </a:lnTo>
                  <a:lnTo>
                    <a:pt x="72" y="76"/>
                  </a:lnTo>
                  <a:lnTo>
                    <a:pt x="76" y="77"/>
                  </a:lnTo>
                  <a:lnTo>
                    <a:pt x="78" y="81"/>
                  </a:lnTo>
                  <a:lnTo>
                    <a:pt x="78" y="83"/>
                  </a:lnTo>
                  <a:lnTo>
                    <a:pt x="81" y="84"/>
                  </a:lnTo>
                  <a:lnTo>
                    <a:pt x="83" y="87"/>
                  </a:lnTo>
                  <a:lnTo>
                    <a:pt x="87" y="95"/>
                  </a:lnTo>
                  <a:lnTo>
                    <a:pt x="89" y="95"/>
                  </a:lnTo>
                  <a:lnTo>
                    <a:pt x="93" y="90"/>
                  </a:lnTo>
                  <a:lnTo>
                    <a:pt x="96" y="87"/>
                  </a:lnTo>
                  <a:lnTo>
                    <a:pt x="96" y="89"/>
                  </a:lnTo>
                  <a:lnTo>
                    <a:pt x="95" y="94"/>
                  </a:lnTo>
                  <a:lnTo>
                    <a:pt x="89" y="102"/>
                  </a:lnTo>
                  <a:lnTo>
                    <a:pt x="89" y="105"/>
                  </a:lnTo>
                  <a:lnTo>
                    <a:pt x="90" y="105"/>
                  </a:lnTo>
                  <a:lnTo>
                    <a:pt x="92" y="106"/>
                  </a:lnTo>
                  <a:lnTo>
                    <a:pt x="93" y="110"/>
                  </a:lnTo>
                  <a:lnTo>
                    <a:pt x="93" y="100"/>
                  </a:lnTo>
                  <a:lnTo>
                    <a:pt x="96" y="99"/>
                  </a:lnTo>
                  <a:lnTo>
                    <a:pt x="98" y="95"/>
                  </a:lnTo>
                  <a:lnTo>
                    <a:pt x="99" y="94"/>
                  </a:lnTo>
                  <a:lnTo>
                    <a:pt x="102" y="94"/>
                  </a:lnTo>
                  <a:lnTo>
                    <a:pt x="104" y="93"/>
                  </a:lnTo>
                  <a:lnTo>
                    <a:pt x="104" y="89"/>
                  </a:lnTo>
                  <a:lnTo>
                    <a:pt x="102" y="87"/>
                  </a:lnTo>
                  <a:lnTo>
                    <a:pt x="102" y="84"/>
                  </a:lnTo>
                  <a:lnTo>
                    <a:pt x="104" y="84"/>
                  </a:lnTo>
                  <a:lnTo>
                    <a:pt x="108" y="88"/>
                  </a:lnTo>
                  <a:lnTo>
                    <a:pt x="107" y="92"/>
                  </a:lnTo>
                  <a:lnTo>
                    <a:pt x="108" y="95"/>
                  </a:lnTo>
                  <a:lnTo>
                    <a:pt x="108" y="96"/>
                  </a:lnTo>
                  <a:lnTo>
                    <a:pt x="110" y="95"/>
                  </a:lnTo>
                  <a:lnTo>
                    <a:pt x="114" y="100"/>
                  </a:lnTo>
                  <a:lnTo>
                    <a:pt x="116" y="106"/>
                  </a:lnTo>
                  <a:lnTo>
                    <a:pt x="116" y="107"/>
                  </a:lnTo>
                  <a:lnTo>
                    <a:pt x="117" y="106"/>
                  </a:lnTo>
                  <a:lnTo>
                    <a:pt x="117" y="102"/>
                  </a:lnTo>
                  <a:lnTo>
                    <a:pt x="118" y="102"/>
                  </a:lnTo>
                  <a:lnTo>
                    <a:pt x="118" y="108"/>
                  </a:lnTo>
                  <a:lnTo>
                    <a:pt x="119" y="111"/>
                  </a:lnTo>
                  <a:lnTo>
                    <a:pt x="119" y="118"/>
                  </a:lnTo>
                  <a:lnTo>
                    <a:pt x="122" y="120"/>
                  </a:lnTo>
                  <a:lnTo>
                    <a:pt x="123" y="119"/>
                  </a:lnTo>
                  <a:lnTo>
                    <a:pt x="123" y="118"/>
                  </a:lnTo>
                  <a:lnTo>
                    <a:pt x="120" y="117"/>
                  </a:lnTo>
                  <a:lnTo>
                    <a:pt x="120" y="116"/>
                  </a:lnTo>
                  <a:lnTo>
                    <a:pt x="122" y="113"/>
                  </a:lnTo>
                  <a:lnTo>
                    <a:pt x="120" y="106"/>
                  </a:lnTo>
                  <a:lnTo>
                    <a:pt x="122" y="105"/>
                  </a:lnTo>
                  <a:lnTo>
                    <a:pt x="124" y="107"/>
                  </a:lnTo>
                  <a:lnTo>
                    <a:pt x="125" y="107"/>
                  </a:lnTo>
                  <a:lnTo>
                    <a:pt x="125" y="106"/>
                  </a:lnTo>
                  <a:lnTo>
                    <a:pt x="123" y="104"/>
                  </a:lnTo>
                  <a:lnTo>
                    <a:pt x="120" y="102"/>
                  </a:lnTo>
                  <a:lnTo>
                    <a:pt x="120" y="100"/>
                  </a:lnTo>
                  <a:lnTo>
                    <a:pt x="113" y="93"/>
                  </a:lnTo>
                  <a:lnTo>
                    <a:pt x="110" y="84"/>
                  </a:lnTo>
                  <a:lnTo>
                    <a:pt x="111" y="83"/>
                  </a:lnTo>
                  <a:lnTo>
                    <a:pt x="111" y="82"/>
                  </a:lnTo>
                  <a:lnTo>
                    <a:pt x="107" y="77"/>
                  </a:lnTo>
                  <a:lnTo>
                    <a:pt x="108" y="77"/>
                  </a:lnTo>
                  <a:lnTo>
                    <a:pt x="108" y="75"/>
                  </a:lnTo>
                  <a:lnTo>
                    <a:pt x="106" y="74"/>
                  </a:lnTo>
                  <a:lnTo>
                    <a:pt x="106" y="71"/>
                  </a:lnTo>
                  <a:lnTo>
                    <a:pt x="106" y="68"/>
                  </a:lnTo>
                  <a:lnTo>
                    <a:pt x="107" y="65"/>
                  </a:lnTo>
                  <a:lnTo>
                    <a:pt x="108" y="65"/>
                  </a:lnTo>
                  <a:lnTo>
                    <a:pt x="110" y="68"/>
                  </a:lnTo>
                  <a:lnTo>
                    <a:pt x="111" y="65"/>
                  </a:lnTo>
                  <a:lnTo>
                    <a:pt x="112" y="64"/>
                  </a:lnTo>
                  <a:lnTo>
                    <a:pt x="114" y="60"/>
                  </a:lnTo>
                  <a:lnTo>
                    <a:pt x="117" y="56"/>
                  </a:lnTo>
                  <a:lnTo>
                    <a:pt x="114" y="56"/>
                  </a:lnTo>
                  <a:lnTo>
                    <a:pt x="112" y="57"/>
                  </a:lnTo>
                  <a:lnTo>
                    <a:pt x="107" y="57"/>
                  </a:lnTo>
                  <a:lnTo>
                    <a:pt x="107" y="56"/>
                  </a:lnTo>
                  <a:lnTo>
                    <a:pt x="110" y="54"/>
                  </a:lnTo>
                  <a:lnTo>
                    <a:pt x="107" y="52"/>
                  </a:lnTo>
                  <a:lnTo>
                    <a:pt x="108" y="50"/>
                  </a:lnTo>
                  <a:lnTo>
                    <a:pt x="108" y="47"/>
                  </a:lnTo>
                  <a:lnTo>
                    <a:pt x="108" y="46"/>
                  </a:lnTo>
                  <a:lnTo>
                    <a:pt x="108" y="44"/>
                  </a:lnTo>
                  <a:lnTo>
                    <a:pt x="106" y="36"/>
                  </a:lnTo>
                  <a:lnTo>
                    <a:pt x="102" y="30"/>
                  </a:lnTo>
                  <a:lnTo>
                    <a:pt x="102" y="28"/>
                  </a:lnTo>
                  <a:lnTo>
                    <a:pt x="104" y="27"/>
                  </a:lnTo>
                  <a:lnTo>
                    <a:pt x="107" y="27"/>
                  </a:lnTo>
                  <a:lnTo>
                    <a:pt x="107" y="22"/>
                  </a:lnTo>
                  <a:lnTo>
                    <a:pt x="108" y="21"/>
                  </a:lnTo>
                  <a:lnTo>
                    <a:pt x="111" y="22"/>
                  </a:lnTo>
                  <a:lnTo>
                    <a:pt x="114" y="22"/>
                  </a:lnTo>
                  <a:lnTo>
                    <a:pt x="120" y="18"/>
                  </a:lnTo>
                  <a:lnTo>
                    <a:pt x="124" y="15"/>
                  </a:lnTo>
                  <a:lnTo>
                    <a:pt x="124" y="12"/>
                  </a:lnTo>
                  <a:lnTo>
                    <a:pt x="123" y="11"/>
                  </a:lnTo>
                  <a:lnTo>
                    <a:pt x="125" y="11"/>
                  </a:lnTo>
                  <a:lnTo>
                    <a:pt x="124" y="8"/>
                  </a:lnTo>
                  <a:lnTo>
                    <a:pt x="122" y="5"/>
                  </a:lnTo>
                  <a:lnTo>
                    <a:pt x="124" y="4"/>
                  </a:lnTo>
                  <a:lnTo>
                    <a:pt x="124" y="2"/>
                  </a:lnTo>
                  <a:lnTo>
                    <a:pt x="123" y="0"/>
                  </a:lnTo>
                  <a:lnTo>
                    <a:pt x="124" y="0"/>
                  </a:lnTo>
                  <a:lnTo>
                    <a:pt x="126" y="4"/>
                  </a:lnTo>
                  <a:lnTo>
                    <a:pt x="130" y="4"/>
                  </a:lnTo>
                  <a:lnTo>
                    <a:pt x="135" y="2"/>
                  </a:lnTo>
                  <a:lnTo>
                    <a:pt x="136" y="2"/>
                  </a:lnTo>
                  <a:lnTo>
                    <a:pt x="137" y="2"/>
                  </a:lnTo>
                  <a:lnTo>
                    <a:pt x="138" y="5"/>
                  </a:lnTo>
                  <a:lnTo>
                    <a:pt x="136" y="9"/>
                  </a:lnTo>
                  <a:lnTo>
                    <a:pt x="140" y="10"/>
                  </a:lnTo>
                  <a:lnTo>
                    <a:pt x="141" y="12"/>
                  </a:lnTo>
                  <a:lnTo>
                    <a:pt x="146" y="15"/>
                  </a:lnTo>
                  <a:lnTo>
                    <a:pt x="147" y="17"/>
                  </a:lnTo>
                  <a:lnTo>
                    <a:pt x="150" y="32"/>
                  </a:lnTo>
                  <a:lnTo>
                    <a:pt x="150" y="35"/>
                  </a:lnTo>
                  <a:lnTo>
                    <a:pt x="152" y="38"/>
                  </a:lnTo>
                  <a:lnTo>
                    <a:pt x="153" y="39"/>
                  </a:lnTo>
                  <a:lnTo>
                    <a:pt x="155" y="38"/>
                  </a:lnTo>
                  <a:lnTo>
                    <a:pt x="158" y="38"/>
                  </a:lnTo>
                  <a:lnTo>
                    <a:pt x="160" y="40"/>
                  </a:lnTo>
                  <a:lnTo>
                    <a:pt x="161" y="39"/>
                  </a:lnTo>
                  <a:lnTo>
                    <a:pt x="165" y="47"/>
                  </a:lnTo>
                  <a:lnTo>
                    <a:pt x="165" y="52"/>
                  </a:lnTo>
                  <a:lnTo>
                    <a:pt x="168" y="56"/>
                  </a:lnTo>
                  <a:lnTo>
                    <a:pt x="170" y="62"/>
                  </a:lnTo>
                  <a:lnTo>
                    <a:pt x="171" y="63"/>
                  </a:lnTo>
                  <a:lnTo>
                    <a:pt x="173" y="62"/>
                  </a:lnTo>
                  <a:lnTo>
                    <a:pt x="171" y="66"/>
                  </a:lnTo>
                  <a:lnTo>
                    <a:pt x="170" y="71"/>
                  </a:lnTo>
                  <a:lnTo>
                    <a:pt x="170" y="72"/>
                  </a:lnTo>
                  <a:lnTo>
                    <a:pt x="171" y="74"/>
                  </a:lnTo>
                  <a:lnTo>
                    <a:pt x="171" y="78"/>
                  </a:lnTo>
                  <a:lnTo>
                    <a:pt x="171" y="81"/>
                  </a:lnTo>
                  <a:lnTo>
                    <a:pt x="170" y="87"/>
                  </a:lnTo>
                  <a:lnTo>
                    <a:pt x="170" y="92"/>
                  </a:lnTo>
                  <a:lnTo>
                    <a:pt x="167" y="100"/>
                  </a:lnTo>
                  <a:lnTo>
                    <a:pt x="166" y="102"/>
                  </a:lnTo>
                  <a:lnTo>
                    <a:pt x="168" y="107"/>
                  </a:lnTo>
                  <a:lnTo>
                    <a:pt x="168" y="110"/>
                  </a:lnTo>
                  <a:lnTo>
                    <a:pt x="166" y="111"/>
                  </a:lnTo>
                  <a:lnTo>
                    <a:pt x="166" y="112"/>
                  </a:lnTo>
                  <a:lnTo>
                    <a:pt x="167" y="113"/>
                  </a:lnTo>
                  <a:lnTo>
                    <a:pt x="168" y="113"/>
                  </a:lnTo>
                  <a:lnTo>
                    <a:pt x="168" y="114"/>
                  </a:lnTo>
                  <a:lnTo>
                    <a:pt x="168" y="119"/>
                  </a:lnTo>
                  <a:lnTo>
                    <a:pt x="167" y="128"/>
                  </a:lnTo>
                  <a:lnTo>
                    <a:pt x="164" y="138"/>
                  </a:lnTo>
                  <a:lnTo>
                    <a:pt x="159" y="141"/>
                  </a:lnTo>
                  <a:lnTo>
                    <a:pt x="156" y="143"/>
                  </a:lnTo>
                  <a:lnTo>
                    <a:pt x="154" y="142"/>
                  </a:lnTo>
                  <a:lnTo>
                    <a:pt x="153" y="142"/>
                  </a:lnTo>
                  <a:lnTo>
                    <a:pt x="152" y="144"/>
                  </a:lnTo>
                  <a:lnTo>
                    <a:pt x="150" y="144"/>
                  </a:lnTo>
                  <a:lnTo>
                    <a:pt x="148" y="153"/>
                  </a:lnTo>
                  <a:lnTo>
                    <a:pt x="149" y="153"/>
                  </a:lnTo>
                  <a:lnTo>
                    <a:pt x="153" y="149"/>
                  </a:lnTo>
                  <a:lnTo>
                    <a:pt x="154" y="147"/>
                  </a:lnTo>
                  <a:lnTo>
                    <a:pt x="156" y="148"/>
                  </a:lnTo>
                  <a:lnTo>
                    <a:pt x="160" y="147"/>
                  </a:lnTo>
                  <a:lnTo>
                    <a:pt x="165" y="148"/>
                  </a:lnTo>
                  <a:lnTo>
                    <a:pt x="167" y="152"/>
                  </a:lnTo>
                  <a:lnTo>
                    <a:pt x="168" y="154"/>
                  </a:lnTo>
                  <a:lnTo>
                    <a:pt x="168" y="155"/>
                  </a:lnTo>
                  <a:lnTo>
                    <a:pt x="166" y="162"/>
                  </a:lnTo>
                  <a:lnTo>
                    <a:pt x="165" y="164"/>
                  </a:lnTo>
                  <a:lnTo>
                    <a:pt x="162" y="164"/>
                  </a:lnTo>
                  <a:lnTo>
                    <a:pt x="164" y="170"/>
                  </a:lnTo>
                  <a:lnTo>
                    <a:pt x="166" y="172"/>
                  </a:lnTo>
                  <a:lnTo>
                    <a:pt x="167" y="177"/>
                  </a:lnTo>
                  <a:lnTo>
                    <a:pt x="168" y="179"/>
                  </a:lnTo>
                  <a:lnTo>
                    <a:pt x="171" y="180"/>
                  </a:lnTo>
                  <a:lnTo>
                    <a:pt x="171" y="179"/>
                  </a:lnTo>
                  <a:lnTo>
                    <a:pt x="171" y="178"/>
                  </a:lnTo>
                  <a:lnTo>
                    <a:pt x="173" y="180"/>
                  </a:lnTo>
                  <a:lnTo>
                    <a:pt x="172" y="182"/>
                  </a:lnTo>
                  <a:lnTo>
                    <a:pt x="171" y="183"/>
                  </a:lnTo>
                  <a:lnTo>
                    <a:pt x="170" y="185"/>
                  </a:lnTo>
                  <a:lnTo>
                    <a:pt x="172" y="189"/>
                  </a:lnTo>
                  <a:lnTo>
                    <a:pt x="168" y="189"/>
                  </a:lnTo>
                  <a:lnTo>
                    <a:pt x="164" y="190"/>
                  </a:lnTo>
                  <a:lnTo>
                    <a:pt x="162" y="191"/>
                  </a:lnTo>
                  <a:lnTo>
                    <a:pt x="156" y="196"/>
                  </a:lnTo>
                  <a:lnTo>
                    <a:pt x="154" y="197"/>
                  </a:lnTo>
                  <a:lnTo>
                    <a:pt x="153" y="198"/>
                  </a:lnTo>
                  <a:lnTo>
                    <a:pt x="155" y="200"/>
                  </a:lnTo>
                  <a:lnTo>
                    <a:pt x="158" y="198"/>
                  </a:lnTo>
                  <a:lnTo>
                    <a:pt x="161" y="195"/>
                  </a:lnTo>
                  <a:lnTo>
                    <a:pt x="167" y="192"/>
                  </a:lnTo>
                  <a:lnTo>
                    <a:pt x="171" y="191"/>
                  </a:lnTo>
                  <a:lnTo>
                    <a:pt x="173" y="194"/>
                  </a:lnTo>
                  <a:lnTo>
                    <a:pt x="176" y="194"/>
                  </a:lnTo>
                  <a:lnTo>
                    <a:pt x="179" y="192"/>
                  </a:lnTo>
                  <a:lnTo>
                    <a:pt x="184" y="195"/>
                  </a:lnTo>
                  <a:lnTo>
                    <a:pt x="184" y="201"/>
                  </a:lnTo>
                  <a:lnTo>
                    <a:pt x="185" y="203"/>
                  </a:lnTo>
                  <a:lnTo>
                    <a:pt x="173" y="213"/>
                  </a:lnTo>
                  <a:lnTo>
                    <a:pt x="174" y="214"/>
                  </a:lnTo>
                  <a:lnTo>
                    <a:pt x="176" y="214"/>
                  </a:lnTo>
                  <a:lnTo>
                    <a:pt x="176" y="215"/>
                  </a:lnTo>
                  <a:lnTo>
                    <a:pt x="177" y="215"/>
                  </a:lnTo>
                  <a:lnTo>
                    <a:pt x="180" y="213"/>
                  </a:lnTo>
                  <a:lnTo>
                    <a:pt x="184" y="212"/>
                  </a:lnTo>
                  <a:lnTo>
                    <a:pt x="186" y="208"/>
                  </a:lnTo>
                  <a:lnTo>
                    <a:pt x="190" y="207"/>
                  </a:lnTo>
                  <a:lnTo>
                    <a:pt x="191" y="207"/>
                  </a:lnTo>
                  <a:lnTo>
                    <a:pt x="194" y="212"/>
                  </a:lnTo>
                  <a:lnTo>
                    <a:pt x="195" y="214"/>
                  </a:lnTo>
                  <a:lnTo>
                    <a:pt x="197" y="215"/>
                  </a:lnTo>
                  <a:lnTo>
                    <a:pt x="200" y="215"/>
                  </a:lnTo>
                  <a:lnTo>
                    <a:pt x="200" y="218"/>
                  </a:lnTo>
                  <a:lnTo>
                    <a:pt x="202" y="216"/>
                  </a:lnTo>
                  <a:lnTo>
                    <a:pt x="210" y="222"/>
                  </a:lnTo>
                  <a:lnTo>
                    <a:pt x="210" y="220"/>
                  </a:lnTo>
                  <a:lnTo>
                    <a:pt x="213" y="220"/>
                  </a:lnTo>
                  <a:lnTo>
                    <a:pt x="214" y="221"/>
                  </a:lnTo>
                  <a:lnTo>
                    <a:pt x="219" y="226"/>
                  </a:lnTo>
                  <a:lnTo>
                    <a:pt x="216" y="231"/>
                  </a:lnTo>
                  <a:lnTo>
                    <a:pt x="220" y="232"/>
                  </a:lnTo>
                  <a:lnTo>
                    <a:pt x="221" y="233"/>
                  </a:lnTo>
                  <a:lnTo>
                    <a:pt x="225" y="233"/>
                  </a:lnTo>
                  <a:lnTo>
                    <a:pt x="225" y="232"/>
                  </a:lnTo>
                  <a:lnTo>
                    <a:pt x="226" y="230"/>
                  </a:lnTo>
                  <a:lnTo>
                    <a:pt x="231" y="228"/>
                  </a:lnTo>
                  <a:lnTo>
                    <a:pt x="233" y="226"/>
                  </a:lnTo>
                  <a:lnTo>
                    <a:pt x="234" y="226"/>
                  </a:lnTo>
                  <a:lnTo>
                    <a:pt x="234" y="227"/>
                  </a:lnTo>
                  <a:lnTo>
                    <a:pt x="233" y="228"/>
                  </a:lnTo>
                  <a:lnTo>
                    <a:pt x="232" y="230"/>
                  </a:lnTo>
                  <a:lnTo>
                    <a:pt x="230" y="231"/>
                  </a:lnTo>
                  <a:lnTo>
                    <a:pt x="231" y="231"/>
                  </a:lnTo>
                  <a:lnTo>
                    <a:pt x="237" y="227"/>
                  </a:lnTo>
                  <a:lnTo>
                    <a:pt x="240" y="227"/>
                  </a:lnTo>
                  <a:lnTo>
                    <a:pt x="240" y="226"/>
                  </a:lnTo>
                  <a:lnTo>
                    <a:pt x="243" y="226"/>
                  </a:lnTo>
                  <a:lnTo>
                    <a:pt x="254" y="220"/>
                  </a:lnTo>
                  <a:lnTo>
                    <a:pt x="256" y="221"/>
                  </a:lnTo>
                  <a:lnTo>
                    <a:pt x="262" y="219"/>
                  </a:lnTo>
                  <a:lnTo>
                    <a:pt x="263" y="220"/>
                  </a:lnTo>
                  <a:lnTo>
                    <a:pt x="267" y="220"/>
                  </a:lnTo>
                  <a:lnTo>
                    <a:pt x="268" y="221"/>
                  </a:lnTo>
                  <a:lnTo>
                    <a:pt x="269" y="221"/>
                  </a:lnTo>
                  <a:lnTo>
                    <a:pt x="270" y="222"/>
                  </a:lnTo>
                  <a:lnTo>
                    <a:pt x="263" y="226"/>
                  </a:lnTo>
                  <a:lnTo>
                    <a:pt x="264" y="226"/>
                  </a:lnTo>
                  <a:lnTo>
                    <a:pt x="275" y="225"/>
                  </a:lnTo>
                  <a:lnTo>
                    <a:pt x="281" y="226"/>
                  </a:lnTo>
                  <a:lnTo>
                    <a:pt x="284" y="228"/>
                  </a:lnTo>
                  <a:lnTo>
                    <a:pt x="285" y="230"/>
                  </a:lnTo>
                  <a:lnTo>
                    <a:pt x="285" y="232"/>
                  </a:lnTo>
                  <a:lnTo>
                    <a:pt x="281" y="237"/>
                  </a:lnTo>
                  <a:lnTo>
                    <a:pt x="280" y="239"/>
                  </a:lnTo>
                  <a:lnTo>
                    <a:pt x="280" y="245"/>
                  </a:lnTo>
                  <a:lnTo>
                    <a:pt x="278" y="250"/>
                  </a:lnTo>
                  <a:lnTo>
                    <a:pt x="278" y="251"/>
                  </a:lnTo>
                  <a:lnTo>
                    <a:pt x="275" y="254"/>
                  </a:lnTo>
                  <a:lnTo>
                    <a:pt x="274" y="256"/>
                  </a:lnTo>
                  <a:lnTo>
                    <a:pt x="270" y="257"/>
                  </a:lnTo>
                  <a:lnTo>
                    <a:pt x="270" y="258"/>
                  </a:lnTo>
                  <a:lnTo>
                    <a:pt x="261" y="264"/>
                  </a:lnTo>
                  <a:lnTo>
                    <a:pt x="258" y="266"/>
                  </a:lnTo>
                  <a:lnTo>
                    <a:pt x="257" y="264"/>
                  </a:lnTo>
                  <a:lnTo>
                    <a:pt x="254" y="267"/>
                  </a:lnTo>
                  <a:lnTo>
                    <a:pt x="248" y="269"/>
                  </a:lnTo>
                  <a:lnTo>
                    <a:pt x="246" y="269"/>
                  </a:lnTo>
                  <a:lnTo>
                    <a:pt x="242" y="264"/>
                  </a:lnTo>
                  <a:lnTo>
                    <a:pt x="243" y="272"/>
                  </a:lnTo>
                  <a:lnTo>
                    <a:pt x="242" y="273"/>
                  </a:lnTo>
                  <a:lnTo>
                    <a:pt x="243" y="274"/>
                  </a:lnTo>
                  <a:lnTo>
                    <a:pt x="242" y="276"/>
                  </a:lnTo>
                  <a:lnTo>
                    <a:pt x="240" y="279"/>
                  </a:lnTo>
                  <a:lnTo>
                    <a:pt x="242" y="279"/>
                  </a:lnTo>
                  <a:lnTo>
                    <a:pt x="244" y="281"/>
                  </a:lnTo>
                  <a:lnTo>
                    <a:pt x="244" y="284"/>
                  </a:lnTo>
                  <a:lnTo>
                    <a:pt x="242" y="284"/>
                  </a:lnTo>
                  <a:lnTo>
                    <a:pt x="240" y="282"/>
                  </a:lnTo>
                  <a:lnTo>
                    <a:pt x="239" y="285"/>
                  </a:lnTo>
                  <a:lnTo>
                    <a:pt x="242" y="285"/>
                  </a:lnTo>
                  <a:lnTo>
                    <a:pt x="242" y="286"/>
                  </a:lnTo>
                  <a:lnTo>
                    <a:pt x="239" y="287"/>
                  </a:lnTo>
                  <a:lnTo>
                    <a:pt x="239" y="291"/>
                  </a:lnTo>
                  <a:lnTo>
                    <a:pt x="237" y="292"/>
                  </a:lnTo>
                  <a:lnTo>
                    <a:pt x="236" y="293"/>
                  </a:lnTo>
                  <a:lnTo>
                    <a:pt x="233" y="296"/>
                  </a:lnTo>
                  <a:lnTo>
                    <a:pt x="230" y="296"/>
                  </a:lnTo>
                  <a:lnTo>
                    <a:pt x="227" y="294"/>
                  </a:lnTo>
                  <a:lnTo>
                    <a:pt x="226" y="296"/>
                  </a:lnTo>
                  <a:lnTo>
                    <a:pt x="227" y="298"/>
                  </a:lnTo>
                  <a:lnTo>
                    <a:pt x="224" y="298"/>
                  </a:lnTo>
                  <a:lnTo>
                    <a:pt x="224" y="302"/>
                  </a:lnTo>
                  <a:lnTo>
                    <a:pt x="220" y="306"/>
                  </a:lnTo>
                  <a:lnTo>
                    <a:pt x="218" y="306"/>
                  </a:lnTo>
                  <a:lnTo>
                    <a:pt x="216" y="308"/>
                  </a:lnTo>
                  <a:lnTo>
                    <a:pt x="216" y="311"/>
                  </a:lnTo>
                  <a:lnTo>
                    <a:pt x="214" y="314"/>
                  </a:lnTo>
                  <a:lnTo>
                    <a:pt x="213" y="315"/>
                  </a:lnTo>
                  <a:lnTo>
                    <a:pt x="214" y="317"/>
                  </a:lnTo>
                  <a:lnTo>
                    <a:pt x="212" y="316"/>
                  </a:lnTo>
                  <a:lnTo>
                    <a:pt x="210" y="317"/>
                  </a:lnTo>
                  <a:lnTo>
                    <a:pt x="213" y="318"/>
                  </a:lnTo>
                  <a:lnTo>
                    <a:pt x="212" y="320"/>
                  </a:lnTo>
                  <a:lnTo>
                    <a:pt x="210" y="318"/>
                  </a:lnTo>
                  <a:lnTo>
                    <a:pt x="208" y="321"/>
                  </a:lnTo>
                  <a:lnTo>
                    <a:pt x="206" y="323"/>
                  </a:lnTo>
                  <a:lnTo>
                    <a:pt x="196" y="329"/>
                  </a:lnTo>
                  <a:lnTo>
                    <a:pt x="195" y="330"/>
                  </a:lnTo>
                  <a:lnTo>
                    <a:pt x="194" y="329"/>
                  </a:lnTo>
                  <a:lnTo>
                    <a:pt x="192" y="329"/>
                  </a:lnTo>
                  <a:lnTo>
                    <a:pt x="190" y="330"/>
                  </a:lnTo>
                  <a:lnTo>
                    <a:pt x="185" y="333"/>
                  </a:lnTo>
                  <a:lnTo>
                    <a:pt x="184" y="334"/>
                  </a:lnTo>
                  <a:lnTo>
                    <a:pt x="183" y="332"/>
                  </a:lnTo>
                  <a:lnTo>
                    <a:pt x="180" y="334"/>
                  </a:lnTo>
                  <a:lnTo>
                    <a:pt x="179" y="334"/>
                  </a:lnTo>
                  <a:lnTo>
                    <a:pt x="179" y="332"/>
                  </a:lnTo>
                  <a:lnTo>
                    <a:pt x="180" y="329"/>
                  </a:lnTo>
                  <a:lnTo>
                    <a:pt x="179" y="326"/>
                  </a:lnTo>
                  <a:lnTo>
                    <a:pt x="178" y="326"/>
                  </a:lnTo>
                  <a:lnTo>
                    <a:pt x="178" y="322"/>
                  </a:lnTo>
                  <a:lnTo>
                    <a:pt x="177" y="320"/>
                  </a:lnTo>
                  <a:lnTo>
                    <a:pt x="177" y="316"/>
                  </a:lnTo>
                  <a:lnTo>
                    <a:pt x="178" y="315"/>
                  </a:lnTo>
                  <a:lnTo>
                    <a:pt x="178" y="312"/>
                  </a:lnTo>
                  <a:lnTo>
                    <a:pt x="180" y="310"/>
                  </a:lnTo>
                  <a:lnTo>
                    <a:pt x="183" y="310"/>
                  </a:lnTo>
                  <a:lnTo>
                    <a:pt x="186" y="309"/>
                  </a:lnTo>
                  <a:lnTo>
                    <a:pt x="185" y="308"/>
                  </a:lnTo>
                  <a:lnTo>
                    <a:pt x="185" y="304"/>
                  </a:lnTo>
                  <a:lnTo>
                    <a:pt x="184" y="303"/>
                  </a:lnTo>
                  <a:lnTo>
                    <a:pt x="188" y="298"/>
                  </a:lnTo>
                  <a:lnTo>
                    <a:pt x="186" y="297"/>
                  </a:lnTo>
                  <a:lnTo>
                    <a:pt x="188" y="296"/>
                  </a:lnTo>
                  <a:lnTo>
                    <a:pt x="189" y="294"/>
                  </a:lnTo>
                  <a:lnTo>
                    <a:pt x="192" y="29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8" name="Freeform 1107"/>
            <p:cNvSpPr>
              <a:spLocks noChangeAspect="1"/>
            </p:cNvSpPr>
            <p:nvPr/>
          </p:nvSpPr>
          <p:spPr bwMode="auto">
            <a:xfrm>
              <a:off x="2425" y="1754"/>
              <a:ext cx="63" cy="29"/>
            </a:xfrm>
            <a:custGeom>
              <a:avLst/>
              <a:gdLst>
                <a:gd name="T0" fmla="*/ 1 w 126"/>
                <a:gd name="T1" fmla="*/ 1 h 57"/>
                <a:gd name="T2" fmla="*/ 1 w 126"/>
                <a:gd name="T3" fmla="*/ 1 h 57"/>
                <a:gd name="T4" fmla="*/ 1 w 126"/>
                <a:gd name="T5" fmla="*/ 1 h 57"/>
                <a:gd name="T6" fmla="*/ 1 w 126"/>
                <a:gd name="T7" fmla="*/ 1 h 57"/>
                <a:gd name="T8" fmla="*/ 1 w 126"/>
                <a:gd name="T9" fmla="*/ 1 h 57"/>
                <a:gd name="T10" fmla="*/ 1 w 126"/>
                <a:gd name="T11" fmla="*/ 1 h 57"/>
                <a:gd name="T12" fmla="*/ 1 w 126"/>
                <a:gd name="T13" fmla="*/ 1 h 57"/>
                <a:gd name="T14" fmla="*/ 1 w 126"/>
                <a:gd name="T15" fmla="*/ 1 h 57"/>
                <a:gd name="T16" fmla="*/ 1 w 126"/>
                <a:gd name="T17" fmla="*/ 1 h 57"/>
                <a:gd name="T18" fmla="*/ 1 w 126"/>
                <a:gd name="T19" fmla="*/ 1 h 57"/>
                <a:gd name="T20" fmla="*/ 1 w 126"/>
                <a:gd name="T21" fmla="*/ 1 h 57"/>
                <a:gd name="T22" fmla="*/ 1 w 126"/>
                <a:gd name="T23" fmla="*/ 1 h 57"/>
                <a:gd name="T24" fmla="*/ 1 w 126"/>
                <a:gd name="T25" fmla="*/ 1 h 57"/>
                <a:gd name="T26" fmla="*/ 1 w 126"/>
                <a:gd name="T27" fmla="*/ 1 h 57"/>
                <a:gd name="T28" fmla="*/ 1 w 126"/>
                <a:gd name="T29" fmla="*/ 1 h 57"/>
                <a:gd name="T30" fmla="*/ 1 w 126"/>
                <a:gd name="T31" fmla="*/ 1 h 57"/>
                <a:gd name="T32" fmla="*/ 1 w 126"/>
                <a:gd name="T33" fmla="*/ 1 h 57"/>
                <a:gd name="T34" fmla="*/ 1 w 126"/>
                <a:gd name="T35" fmla="*/ 1 h 57"/>
                <a:gd name="T36" fmla="*/ 1 w 126"/>
                <a:gd name="T37" fmla="*/ 1 h 57"/>
                <a:gd name="T38" fmla="*/ 1 w 126"/>
                <a:gd name="T39" fmla="*/ 1 h 57"/>
                <a:gd name="T40" fmla="*/ 1 w 126"/>
                <a:gd name="T41" fmla="*/ 1 h 57"/>
                <a:gd name="T42" fmla="*/ 1 w 126"/>
                <a:gd name="T43" fmla="*/ 1 h 57"/>
                <a:gd name="T44" fmla="*/ 1 w 126"/>
                <a:gd name="T45" fmla="*/ 0 h 57"/>
                <a:gd name="T46" fmla="*/ 1 w 126"/>
                <a:gd name="T47" fmla="*/ 1 h 57"/>
                <a:gd name="T48" fmla="*/ 1 w 126"/>
                <a:gd name="T49" fmla="*/ 1 h 57"/>
                <a:gd name="T50" fmla="*/ 1 w 126"/>
                <a:gd name="T51" fmla="*/ 1 h 57"/>
                <a:gd name="T52" fmla="*/ 1 w 126"/>
                <a:gd name="T53" fmla="*/ 1 h 57"/>
                <a:gd name="T54" fmla="*/ 1 w 126"/>
                <a:gd name="T55" fmla="*/ 1 h 57"/>
                <a:gd name="T56" fmla="*/ 1 w 126"/>
                <a:gd name="T57" fmla="*/ 1 h 57"/>
                <a:gd name="T58" fmla="*/ 1 w 126"/>
                <a:gd name="T59" fmla="*/ 1 h 57"/>
                <a:gd name="T60" fmla="*/ 1 w 126"/>
                <a:gd name="T61" fmla="*/ 1 h 57"/>
                <a:gd name="T62" fmla="*/ 1 w 126"/>
                <a:gd name="T63" fmla="*/ 1 h 57"/>
                <a:gd name="T64" fmla="*/ 1 w 126"/>
                <a:gd name="T65" fmla="*/ 1 h 57"/>
                <a:gd name="T66" fmla="*/ 1 w 126"/>
                <a:gd name="T67" fmla="*/ 1 h 57"/>
                <a:gd name="T68" fmla="*/ 1 w 126"/>
                <a:gd name="T69" fmla="*/ 1 h 57"/>
                <a:gd name="T70" fmla="*/ 1 w 126"/>
                <a:gd name="T71" fmla="*/ 1 h 57"/>
                <a:gd name="T72" fmla="*/ 1 w 126"/>
                <a:gd name="T73" fmla="*/ 1 h 57"/>
                <a:gd name="T74" fmla="*/ 1 w 126"/>
                <a:gd name="T75" fmla="*/ 1 h 57"/>
                <a:gd name="T76" fmla="*/ 1 w 126"/>
                <a:gd name="T77" fmla="*/ 1 h 57"/>
                <a:gd name="T78" fmla="*/ 1 w 126"/>
                <a:gd name="T79" fmla="*/ 1 h 57"/>
                <a:gd name="T80" fmla="*/ 1 w 126"/>
                <a:gd name="T81" fmla="*/ 1 h 57"/>
                <a:gd name="T82" fmla="*/ 1 w 126"/>
                <a:gd name="T83" fmla="*/ 1 h 57"/>
                <a:gd name="T84" fmla="*/ 1 w 126"/>
                <a:gd name="T85" fmla="*/ 1 h 57"/>
                <a:gd name="T86" fmla="*/ 1 w 126"/>
                <a:gd name="T87" fmla="*/ 1 h 57"/>
                <a:gd name="T88" fmla="*/ 1 w 126"/>
                <a:gd name="T89" fmla="*/ 1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6" h="57">
                  <a:moveTo>
                    <a:pt x="85" y="57"/>
                  </a:moveTo>
                  <a:lnTo>
                    <a:pt x="84" y="56"/>
                  </a:lnTo>
                  <a:lnTo>
                    <a:pt x="84" y="54"/>
                  </a:lnTo>
                  <a:lnTo>
                    <a:pt x="81" y="54"/>
                  </a:lnTo>
                  <a:lnTo>
                    <a:pt x="81" y="52"/>
                  </a:lnTo>
                  <a:lnTo>
                    <a:pt x="83" y="48"/>
                  </a:lnTo>
                  <a:lnTo>
                    <a:pt x="90" y="45"/>
                  </a:lnTo>
                  <a:lnTo>
                    <a:pt x="90" y="44"/>
                  </a:lnTo>
                  <a:lnTo>
                    <a:pt x="88" y="42"/>
                  </a:lnTo>
                  <a:lnTo>
                    <a:pt x="89" y="42"/>
                  </a:lnTo>
                  <a:lnTo>
                    <a:pt x="93" y="40"/>
                  </a:lnTo>
                  <a:lnTo>
                    <a:pt x="94" y="39"/>
                  </a:lnTo>
                  <a:lnTo>
                    <a:pt x="97" y="39"/>
                  </a:lnTo>
                  <a:lnTo>
                    <a:pt x="99" y="37"/>
                  </a:lnTo>
                  <a:lnTo>
                    <a:pt x="101" y="34"/>
                  </a:lnTo>
                  <a:lnTo>
                    <a:pt x="102" y="34"/>
                  </a:lnTo>
                  <a:lnTo>
                    <a:pt x="106" y="31"/>
                  </a:lnTo>
                  <a:lnTo>
                    <a:pt x="107" y="31"/>
                  </a:lnTo>
                  <a:lnTo>
                    <a:pt x="109" y="32"/>
                  </a:lnTo>
                  <a:lnTo>
                    <a:pt x="115" y="30"/>
                  </a:lnTo>
                  <a:lnTo>
                    <a:pt x="119" y="28"/>
                  </a:lnTo>
                  <a:lnTo>
                    <a:pt x="121" y="26"/>
                  </a:lnTo>
                  <a:lnTo>
                    <a:pt x="124" y="25"/>
                  </a:lnTo>
                  <a:lnTo>
                    <a:pt x="126" y="21"/>
                  </a:lnTo>
                  <a:lnTo>
                    <a:pt x="125" y="22"/>
                  </a:lnTo>
                  <a:lnTo>
                    <a:pt x="121" y="25"/>
                  </a:lnTo>
                  <a:lnTo>
                    <a:pt x="119" y="25"/>
                  </a:lnTo>
                  <a:lnTo>
                    <a:pt x="117" y="26"/>
                  </a:lnTo>
                  <a:lnTo>
                    <a:pt x="114" y="26"/>
                  </a:lnTo>
                  <a:lnTo>
                    <a:pt x="112" y="25"/>
                  </a:lnTo>
                  <a:lnTo>
                    <a:pt x="111" y="26"/>
                  </a:lnTo>
                  <a:lnTo>
                    <a:pt x="109" y="28"/>
                  </a:lnTo>
                  <a:lnTo>
                    <a:pt x="106" y="28"/>
                  </a:lnTo>
                  <a:lnTo>
                    <a:pt x="103" y="26"/>
                  </a:lnTo>
                  <a:lnTo>
                    <a:pt x="101" y="25"/>
                  </a:lnTo>
                  <a:lnTo>
                    <a:pt x="89" y="28"/>
                  </a:lnTo>
                  <a:lnTo>
                    <a:pt x="85" y="27"/>
                  </a:lnTo>
                  <a:lnTo>
                    <a:pt x="85" y="26"/>
                  </a:lnTo>
                  <a:lnTo>
                    <a:pt x="85" y="19"/>
                  </a:lnTo>
                  <a:lnTo>
                    <a:pt x="84" y="16"/>
                  </a:lnTo>
                  <a:lnTo>
                    <a:pt x="84" y="13"/>
                  </a:lnTo>
                  <a:lnTo>
                    <a:pt x="83" y="12"/>
                  </a:lnTo>
                  <a:lnTo>
                    <a:pt x="81" y="9"/>
                  </a:lnTo>
                  <a:lnTo>
                    <a:pt x="79" y="4"/>
                  </a:lnTo>
                  <a:lnTo>
                    <a:pt x="77" y="0"/>
                  </a:lnTo>
                  <a:lnTo>
                    <a:pt x="76" y="0"/>
                  </a:lnTo>
                  <a:lnTo>
                    <a:pt x="77" y="6"/>
                  </a:lnTo>
                  <a:lnTo>
                    <a:pt x="78" y="9"/>
                  </a:lnTo>
                  <a:lnTo>
                    <a:pt x="78" y="13"/>
                  </a:lnTo>
                  <a:lnTo>
                    <a:pt x="77" y="20"/>
                  </a:lnTo>
                  <a:lnTo>
                    <a:pt x="75" y="22"/>
                  </a:lnTo>
                  <a:lnTo>
                    <a:pt x="72" y="21"/>
                  </a:lnTo>
                  <a:lnTo>
                    <a:pt x="71" y="21"/>
                  </a:lnTo>
                  <a:lnTo>
                    <a:pt x="72" y="25"/>
                  </a:lnTo>
                  <a:lnTo>
                    <a:pt x="70" y="28"/>
                  </a:lnTo>
                  <a:lnTo>
                    <a:pt x="69" y="32"/>
                  </a:lnTo>
                  <a:lnTo>
                    <a:pt x="66" y="34"/>
                  </a:lnTo>
                  <a:lnTo>
                    <a:pt x="66" y="38"/>
                  </a:lnTo>
                  <a:lnTo>
                    <a:pt x="63" y="42"/>
                  </a:lnTo>
                  <a:lnTo>
                    <a:pt x="63" y="43"/>
                  </a:lnTo>
                  <a:lnTo>
                    <a:pt x="61" y="44"/>
                  </a:lnTo>
                  <a:lnTo>
                    <a:pt x="60" y="45"/>
                  </a:lnTo>
                  <a:lnTo>
                    <a:pt x="58" y="40"/>
                  </a:lnTo>
                  <a:lnTo>
                    <a:pt x="53" y="40"/>
                  </a:lnTo>
                  <a:lnTo>
                    <a:pt x="55" y="36"/>
                  </a:lnTo>
                  <a:lnTo>
                    <a:pt x="55" y="31"/>
                  </a:lnTo>
                  <a:lnTo>
                    <a:pt x="58" y="25"/>
                  </a:lnTo>
                  <a:lnTo>
                    <a:pt x="58" y="24"/>
                  </a:lnTo>
                  <a:lnTo>
                    <a:pt x="55" y="21"/>
                  </a:lnTo>
                  <a:lnTo>
                    <a:pt x="57" y="15"/>
                  </a:lnTo>
                  <a:lnTo>
                    <a:pt x="54" y="13"/>
                  </a:lnTo>
                  <a:lnTo>
                    <a:pt x="53" y="13"/>
                  </a:lnTo>
                  <a:lnTo>
                    <a:pt x="51" y="16"/>
                  </a:lnTo>
                  <a:lnTo>
                    <a:pt x="49" y="15"/>
                  </a:lnTo>
                  <a:lnTo>
                    <a:pt x="47" y="15"/>
                  </a:lnTo>
                  <a:lnTo>
                    <a:pt x="47" y="13"/>
                  </a:lnTo>
                  <a:lnTo>
                    <a:pt x="46" y="10"/>
                  </a:lnTo>
                  <a:lnTo>
                    <a:pt x="45" y="12"/>
                  </a:lnTo>
                  <a:lnTo>
                    <a:pt x="43" y="9"/>
                  </a:lnTo>
                  <a:lnTo>
                    <a:pt x="41" y="9"/>
                  </a:lnTo>
                  <a:lnTo>
                    <a:pt x="42" y="19"/>
                  </a:lnTo>
                  <a:lnTo>
                    <a:pt x="40" y="20"/>
                  </a:lnTo>
                  <a:lnTo>
                    <a:pt x="36" y="21"/>
                  </a:lnTo>
                  <a:lnTo>
                    <a:pt x="31" y="20"/>
                  </a:lnTo>
                  <a:lnTo>
                    <a:pt x="30" y="18"/>
                  </a:lnTo>
                  <a:lnTo>
                    <a:pt x="21" y="21"/>
                  </a:lnTo>
                  <a:lnTo>
                    <a:pt x="18" y="21"/>
                  </a:lnTo>
                  <a:lnTo>
                    <a:pt x="3" y="25"/>
                  </a:lnTo>
                  <a:lnTo>
                    <a:pt x="0" y="24"/>
                  </a:lnTo>
                  <a:lnTo>
                    <a:pt x="3" y="22"/>
                  </a:lnTo>
                  <a:lnTo>
                    <a:pt x="3" y="1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49" name="Freeform 1108"/>
            <p:cNvSpPr>
              <a:spLocks noChangeAspect="1"/>
            </p:cNvSpPr>
            <p:nvPr/>
          </p:nvSpPr>
          <p:spPr bwMode="auto">
            <a:xfrm>
              <a:off x="2399" y="1888"/>
              <a:ext cx="98" cy="91"/>
            </a:xfrm>
            <a:custGeom>
              <a:avLst/>
              <a:gdLst>
                <a:gd name="T0" fmla="*/ 1 w 195"/>
                <a:gd name="T1" fmla="*/ 0 h 183"/>
                <a:gd name="T2" fmla="*/ 1 w 195"/>
                <a:gd name="T3" fmla="*/ 0 h 183"/>
                <a:gd name="T4" fmla="*/ 1 w 195"/>
                <a:gd name="T5" fmla="*/ 0 h 183"/>
                <a:gd name="T6" fmla="*/ 1 w 195"/>
                <a:gd name="T7" fmla="*/ 0 h 183"/>
                <a:gd name="T8" fmla="*/ 1 w 195"/>
                <a:gd name="T9" fmla="*/ 0 h 183"/>
                <a:gd name="T10" fmla="*/ 1 w 195"/>
                <a:gd name="T11" fmla="*/ 0 h 183"/>
                <a:gd name="T12" fmla="*/ 1 w 195"/>
                <a:gd name="T13" fmla="*/ 0 h 183"/>
                <a:gd name="T14" fmla="*/ 1 w 195"/>
                <a:gd name="T15" fmla="*/ 0 h 183"/>
                <a:gd name="T16" fmla="*/ 1 w 195"/>
                <a:gd name="T17" fmla="*/ 0 h 183"/>
                <a:gd name="T18" fmla="*/ 1 w 195"/>
                <a:gd name="T19" fmla="*/ 0 h 183"/>
                <a:gd name="T20" fmla="*/ 1 w 195"/>
                <a:gd name="T21" fmla="*/ 0 h 183"/>
                <a:gd name="T22" fmla="*/ 1 w 195"/>
                <a:gd name="T23" fmla="*/ 0 h 183"/>
                <a:gd name="T24" fmla="*/ 1 w 195"/>
                <a:gd name="T25" fmla="*/ 0 h 183"/>
                <a:gd name="T26" fmla="*/ 1 w 195"/>
                <a:gd name="T27" fmla="*/ 0 h 183"/>
                <a:gd name="T28" fmla="*/ 1 w 195"/>
                <a:gd name="T29" fmla="*/ 0 h 183"/>
                <a:gd name="T30" fmla="*/ 1 w 195"/>
                <a:gd name="T31" fmla="*/ 0 h 183"/>
                <a:gd name="T32" fmla="*/ 1 w 195"/>
                <a:gd name="T33" fmla="*/ 0 h 183"/>
                <a:gd name="T34" fmla="*/ 1 w 195"/>
                <a:gd name="T35" fmla="*/ 0 h 183"/>
                <a:gd name="T36" fmla="*/ 1 w 195"/>
                <a:gd name="T37" fmla="*/ 0 h 183"/>
                <a:gd name="T38" fmla="*/ 1 w 195"/>
                <a:gd name="T39" fmla="*/ 0 h 183"/>
                <a:gd name="T40" fmla="*/ 1 w 195"/>
                <a:gd name="T41" fmla="*/ 0 h 183"/>
                <a:gd name="T42" fmla="*/ 1 w 195"/>
                <a:gd name="T43" fmla="*/ 0 h 183"/>
                <a:gd name="T44" fmla="*/ 1 w 195"/>
                <a:gd name="T45" fmla="*/ 0 h 183"/>
                <a:gd name="T46" fmla="*/ 1 w 195"/>
                <a:gd name="T47" fmla="*/ 0 h 183"/>
                <a:gd name="T48" fmla="*/ 1 w 195"/>
                <a:gd name="T49" fmla="*/ 0 h 183"/>
                <a:gd name="T50" fmla="*/ 1 w 195"/>
                <a:gd name="T51" fmla="*/ 0 h 183"/>
                <a:gd name="T52" fmla="*/ 1 w 195"/>
                <a:gd name="T53" fmla="*/ 0 h 183"/>
                <a:gd name="T54" fmla="*/ 1 w 195"/>
                <a:gd name="T55" fmla="*/ 0 h 183"/>
                <a:gd name="T56" fmla="*/ 1 w 195"/>
                <a:gd name="T57" fmla="*/ 0 h 183"/>
                <a:gd name="T58" fmla="*/ 1 w 195"/>
                <a:gd name="T59" fmla="*/ 0 h 183"/>
                <a:gd name="T60" fmla="*/ 1 w 195"/>
                <a:gd name="T61" fmla="*/ 0 h 183"/>
                <a:gd name="T62" fmla="*/ 1 w 195"/>
                <a:gd name="T63" fmla="*/ 0 h 183"/>
                <a:gd name="T64" fmla="*/ 1 w 195"/>
                <a:gd name="T65" fmla="*/ 0 h 183"/>
                <a:gd name="T66" fmla="*/ 1 w 195"/>
                <a:gd name="T67" fmla="*/ 0 h 183"/>
                <a:gd name="T68" fmla="*/ 1 w 195"/>
                <a:gd name="T69" fmla="*/ 0 h 183"/>
                <a:gd name="T70" fmla="*/ 1 w 195"/>
                <a:gd name="T71" fmla="*/ 0 h 183"/>
                <a:gd name="T72" fmla="*/ 1 w 195"/>
                <a:gd name="T73" fmla="*/ 0 h 183"/>
                <a:gd name="T74" fmla="*/ 1 w 195"/>
                <a:gd name="T75" fmla="*/ 0 h 183"/>
                <a:gd name="T76" fmla="*/ 1 w 195"/>
                <a:gd name="T77" fmla="*/ 0 h 183"/>
                <a:gd name="T78" fmla="*/ 1 w 195"/>
                <a:gd name="T79" fmla="*/ 0 h 183"/>
                <a:gd name="T80" fmla="*/ 1 w 195"/>
                <a:gd name="T81" fmla="*/ 0 h 183"/>
                <a:gd name="T82" fmla="*/ 1 w 195"/>
                <a:gd name="T83" fmla="*/ 0 h 183"/>
                <a:gd name="T84" fmla="*/ 1 w 195"/>
                <a:gd name="T85" fmla="*/ 0 h 183"/>
                <a:gd name="T86" fmla="*/ 1 w 195"/>
                <a:gd name="T87" fmla="*/ 0 h 183"/>
                <a:gd name="T88" fmla="*/ 1 w 195"/>
                <a:gd name="T89" fmla="*/ 0 h 183"/>
                <a:gd name="T90" fmla="*/ 1 w 195"/>
                <a:gd name="T91" fmla="*/ 0 h 183"/>
                <a:gd name="T92" fmla="*/ 1 w 195"/>
                <a:gd name="T93" fmla="*/ 0 h 183"/>
                <a:gd name="T94" fmla="*/ 1 w 195"/>
                <a:gd name="T95" fmla="*/ 0 h 183"/>
                <a:gd name="T96" fmla="*/ 1 w 195"/>
                <a:gd name="T97" fmla="*/ 0 h 183"/>
                <a:gd name="T98" fmla="*/ 1 w 195"/>
                <a:gd name="T99" fmla="*/ 0 h 183"/>
                <a:gd name="T100" fmla="*/ 1 w 195"/>
                <a:gd name="T101" fmla="*/ 0 h 183"/>
                <a:gd name="T102" fmla="*/ 1 w 195"/>
                <a:gd name="T103" fmla="*/ 0 h 183"/>
                <a:gd name="T104" fmla="*/ 1 w 195"/>
                <a:gd name="T105" fmla="*/ 0 h 183"/>
                <a:gd name="T106" fmla="*/ 1 w 195"/>
                <a:gd name="T107" fmla="*/ 0 h 183"/>
                <a:gd name="T108" fmla="*/ 1 w 195"/>
                <a:gd name="T109" fmla="*/ 0 h 183"/>
                <a:gd name="T110" fmla="*/ 1 w 195"/>
                <a:gd name="T111" fmla="*/ 0 h 183"/>
                <a:gd name="T112" fmla="*/ 1 w 195"/>
                <a:gd name="T113" fmla="*/ 0 h 1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5" h="183">
                  <a:moveTo>
                    <a:pt x="33" y="81"/>
                  </a:moveTo>
                  <a:lnTo>
                    <a:pt x="35" y="81"/>
                  </a:lnTo>
                  <a:lnTo>
                    <a:pt x="36" y="79"/>
                  </a:lnTo>
                  <a:lnTo>
                    <a:pt x="41" y="75"/>
                  </a:lnTo>
                  <a:lnTo>
                    <a:pt x="41" y="73"/>
                  </a:lnTo>
                  <a:lnTo>
                    <a:pt x="42" y="72"/>
                  </a:lnTo>
                  <a:lnTo>
                    <a:pt x="44" y="75"/>
                  </a:lnTo>
                  <a:lnTo>
                    <a:pt x="45" y="73"/>
                  </a:lnTo>
                  <a:lnTo>
                    <a:pt x="45" y="71"/>
                  </a:lnTo>
                  <a:lnTo>
                    <a:pt x="48" y="71"/>
                  </a:lnTo>
                  <a:lnTo>
                    <a:pt x="51" y="75"/>
                  </a:lnTo>
                  <a:lnTo>
                    <a:pt x="53" y="76"/>
                  </a:lnTo>
                  <a:lnTo>
                    <a:pt x="54" y="76"/>
                  </a:lnTo>
                  <a:lnTo>
                    <a:pt x="55" y="79"/>
                  </a:lnTo>
                  <a:lnTo>
                    <a:pt x="57" y="79"/>
                  </a:lnTo>
                  <a:lnTo>
                    <a:pt x="59" y="81"/>
                  </a:lnTo>
                  <a:lnTo>
                    <a:pt x="59" y="82"/>
                  </a:lnTo>
                  <a:lnTo>
                    <a:pt x="59" y="79"/>
                  </a:lnTo>
                  <a:lnTo>
                    <a:pt x="60" y="78"/>
                  </a:lnTo>
                  <a:lnTo>
                    <a:pt x="62" y="81"/>
                  </a:lnTo>
                  <a:lnTo>
                    <a:pt x="62" y="82"/>
                  </a:lnTo>
                  <a:lnTo>
                    <a:pt x="63" y="83"/>
                  </a:lnTo>
                  <a:lnTo>
                    <a:pt x="65" y="81"/>
                  </a:lnTo>
                  <a:lnTo>
                    <a:pt x="68" y="79"/>
                  </a:lnTo>
                  <a:lnTo>
                    <a:pt x="69" y="77"/>
                  </a:lnTo>
                  <a:lnTo>
                    <a:pt x="67" y="77"/>
                  </a:lnTo>
                  <a:lnTo>
                    <a:pt x="67" y="76"/>
                  </a:lnTo>
                  <a:lnTo>
                    <a:pt x="66" y="75"/>
                  </a:lnTo>
                  <a:lnTo>
                    <a:pt x="67" y="73"/>
                  </a:lnTo>
                  <a:lnTo>
                    <a:pt x="61" y="70"/>
                  </a:lnTo>
                  <a:lnTo>
                    <a:pt x="61" y="67"/>
                  </a:lnTo>
                  <a:lnTo>
                    <a:pt x="60" y="66"/>
                  </a:lnTo>
                  <a:lnTo>
                    <a:pt x="57" y="67"/>
                  </a:lnTo>
                  <a:lnTo>
                    <a:pt x="56" y="65"/>
                  </a:lnTo>
                  <a:lnTo>
                    <a:pt x="55" y="65"/>
                  </a:lnTo>
                  <a:lnTo>
                    <a:pt x="55" y="64"/>
                  </a:lnTo>
                  <a:lnTo>
                    <a:pt x="51" y="61"/>
                  </a:lnTo>
                  <a:lnTo>
                    <a:pt x="49" y="60"/>
                  </a:lnTo>
                  <a:lnTo>
                    <a:pt x="48" y="58"/>
                  </a:lnTo>
                  <a:lnTo>
                    <a:pt x="45" y="58"/>
                  </a:lnTo>
                  <a:lnTo>
                    <a:pt x="42" y="58"/>
                  </a:lnTo>
                  <a:lnTo>
                    <a:pt x="39" y="58"/>
                  </a:lnTo>
                  <a:lnTo>
                    <a:pt x="37" y="59"/>
                  </a:lnTo>
                  <a:lnTo>
                    <a:pt x="33" y="58"/>
                  </a:lnTo>
                  <a:lnTo>
                    <a:pt x="32" y="59"/>
                  </a:lnTo>
                  <a:lnTo>
                    <a:pt x="31" y="58"/>
                  </a:lnTo>
                  <a:lnTo>
                    <a:pt x="31" y="57"/>
                  </a:lnTo>
                  <a:lnTo>
                    <a:pt x="29" y="55"/>
                  </a:lnTo>
                  <a:lnTo>
                    <a:pt x="27" y="57"/>
                  </a:lnTo>
                  <a:lnTo>
                    <a:pt x="24" y="54"/>
                  </a:lnTo>
                  <a:lnTo>
                    <a:pt x="19" y="52"/>
                  </a:lnTo>
                  <a:lnTo>
                    <a:pt x="18" y="51"/>
                  </a:lnTo>
                  <a:lnTo>
                    <a:pt x="19" y="46"/>
                  </a:lnTo>
                  <a:lnTo>
                    <a:pt x="19" y="45"/>
                  </a:lnTo>
                  <a:lnTo>
                    <a:pt x="21" y="42"/>
                  </a:lnTo>
                  <a:lnTo>
                    <a:pt x="26" y="42"/>
                  </a:lnTo>
                  <a:lnTo>
                    <a:pt x="27" y="41"/>
                  </a:lnTo>
                  <a:lnTo>
                    <a:pt x="29" y="40"/>
                  </a:lnTo>
                  <a:lnTo>
                    <a:pt x="31" y="37"/>
                  </a:lnTo>
                  <a:lnTo>
                    <a:pt x="31" y="36"/>
                  </a:lnTo>
                  <a:lnTo>
                    <a:pt x="32" y="35"/>
                  </a:lnTo>
                  <a:lnTo>
                    <a:pt x="33" y="35"/>
                  </a:lnTo>
                  <a:lnTo>
                    <a:pt x="36" y="34"/>
                  </a:lnTo>
                  <a:lnTo>
                    <a:pt x="36" y="33"/>
                  </a:lnTo>
                  <a:lnTo>
                    <a:pt x="33" y="31"/>
                  </a:lnTo>
                  <a:lnTo>
                    <a:pt x="27" y="33"/>
                  </a:lnTo>
                  <a:lnTo>
                    <a:pt x="26" y="25"/>
                  </a:lnTo>
                  <a:lnTo>
                    <a:pt x="25" y="24"/>
                  </a:lnTo>
                  <a:lnTo>
                    <a:pt x="26" y="22"/>
                  </a:lnTo>
                  <a:lnTo>
                    <a:pt x="25" y="18"/>
                  </a:lnTo>
                  <a:lnTo>
                    <a:pt x="26" y="18"/>
                  </a:lnTo>
                  <a:lnTo>
                    <a:pt x="27" y="21"/>
                  </a:lnTo>
                  <a:lnTo>
                    <a:pt x="29" y="21"/>
                  </a:lnTo>
                  <a:lnTo>
                    <a:pt x="30" y="19"/>
                  </a:lnTo>
                  <a:lnTo>
                    <a:pt x="31" y="21"/>
                  </a:lnTo>
                  <a:lnTo>
                    <a:pt x="33" y="19"/>
                  </a:lnTo>
                  <a:lnTo>
                    <a:pt x="36" y="19"/>
                  </a:lnTo>
                  <a:lnTo>
                    <a:pt x="38" y="22"/>
                  </a:lnTo>
                  <a:lnTo>
                    <a:pt x="39" y="21"/>
                  </a:lnTo>
                  <a:lnTo>
                    <a:pt x="41" y="21"/>
                  </a:lnTo>
                  <a:lnTo>
                    <a:pt x="42" y="17"/>
                  </a:lnTo>
                  <a:lnTo>
                    <a:pt x="47" y="19"/>
                  </a:lnTo>
                  <a:lnTo>
                    <a:pt x="48" y="19"/>
                  </a:lnTo>
                  <a:lnTo>
                    <a:pt x="49" y="23"/>
                  </a:lnTo>
                  <a:lnTo>
                    <a:pt x="50" y="23"/>
                  </a:lnTo>
                  <a:lnTo>
                    <a:pt x="50" y="22"/>
                  </a:lnTo>
                  <a:lnTo>
                    <a:pt x="51" y="24"/>
                  </a:lnTo>
                  <a:lnTo>
                    <a:pt x="53" y="24"/>
                  </a:lnTo>
                  <a:lnTo>
                    <a:pt x="53" y="25"/>
                  </a:lnTo>
                  <a:lnTo>
                    <a:pt x="56" y="28"/>
                  </a:lnTo>
                  <a:lnTo>
                    <a:pt x="57" y="31"/>
                  </a:lnTo>
                  <a:lnTo>
                    <a:pt x="59" y="31"/>
                  </a:lnTo>
                  <a:lnTo>
                    <a:pt x="60" y="31"/>
                  </a:lnTo>
                  <a:lnTo>
                    <a:pt x="59" y="29"/>
                  </a:lnTo>
                  <a:lnTo>
                    <a:pt x="56" y="28"/>
                  </a:lnTo>
                  <a:lnTo>
                    <a:pt x="54" y="25"/>
                  </a:lnTo>
                  <a:lnTo>
                    <a:pt x="54" y="24"/>
                  </a:lnTo>
                  <a:lnTo>
                    <a:pt x="53" y="22"/>
                  </a:lnTo>
                  <a:lnTo>
                    <a:pt x="53" y="21"/>
                  </a:lnTo>
                  <a:lnTo>
                    <a:pt x="50" y="17"/>
                  </a:lnTo>
                  <a:lnTo>
                    <a:pt x="51" y="17"/>
                  </a:lnTo>
                  <a:lnTo>
                    <a:pt x="51" y="13"/>
                  </a:lnTo>
                  <a:lnTo>
                    <a:pt x="53" y="12"/>
                  </a:lnTo>
                  <a:lnTo>
                    <a:pt x="51" y="11"/>
                  </a:lnTo>
                  <a:lnTo>
                    <a:pt x="55" y="9"/>
                  </a:lnTo>
                  <a:lnTo>
                    <a:pt x="60" y="13"/>
                  </a:lnTo>
                  <a:lnTo>
                    <a:pt x="57" y="9"/>
                  </a:lnTo>
                  <a:lnTo>
                    <a:pt x="60" y="6"/>
                  </a:lnTo>
                  <a:lnTo>
                    <a:pt x="60" y="5"/>
                  </a:lnTo>
                  <a:lnTo>
                    <a:pt x="62" y="4"/>
                  </a:lnTo>
                  <a:lnTo>
                    <a:pt x="63" y="5"/>
                  </a:lnTo>
                  <a:lnTo>
                    <a:pt x="67" y="6"/>
                  </a:lnTo>
                  <a:lnTo>
                    <a:pt x="74" y="0"/>
                  </a:lnTo>
                  <a:lnTo>
                    <a:pt x="75" y="1"/>
                  </a:lnTo>
                  <a:lnTo>
                    <a:pt x="78" y="3"/>
                  </a:lnTo>
                  <a:lnTo>
                    <a:pt x="79" y="0"/>
                  </a:lnTo>
                  <a:lnTo>
                    <a:pt x="80" y="0"/>
                  </a:lnTo>
                  <a:lnTo>
                    <a:pt x="81" y="3"/>
                  </a:lnTo>
                  <a:lnTo>
                    <a:pt x="81" y="5"/>
                  </a:lnTo>
                  <a:lnTo>
                    <a:pt x="86" y="6"/>
                  </a:lnTo>
                  <a:lnTo>
                    <a:pt x="90" y="9"/>
                  </a:lnTo>
                  <a:lnTo>
                    <a:pt x="91" y="9"/>
                  </a:lnTo>
                  <a:lnTo>
                    <a:pt x="95" y="9"/>
                  </a:lnTo>
                  <a:lnTo>
                    <a:pt x="96" y="12"/>
                  </a:lnTo>
                  <a:lnTo>
                    <a:pt x="95" y="16"/>
                  </a:lnTo>
                  <a:lnTo>
                    <a:pt x="93" y="17"/>
                  </a:lnTo>
                  <a:lnTo>
                    <a:pt x="93" y="18"/>
                  </a:lnTo>
                  <a:lnTo>
                    <a:pt x="95" y="19"/>
                  </a:lnTo>
                  <a:lnTo>
                    <a:pt x="95" y="22"/>
                  </a:lnTo>
                  <a:lnTo>
                    <a:pt x="98" y="22"/>
                  </a:lnTo>
                  <a:lnTo>
                    <a:pt x="99" y="21"/>
                  </a:lnTo>
                  <a:lnTo>
                    <a:pt x="101" y="23"/>
                  </a:lnTo>
                  <a:lnTo>
                    <a:pt x="102" y="23"/>
                  </a:lnTo>
                  <a:lnTo>
                    <a:pt x="104" y="28"/>
                  </a:lnTo>
                  <a:lnTo>
                    <a:pt x="105" y="30"/>
                  </a:lnTo>
                  <a:lnTo>
                    <a:pt x="105" y="34"/>
                  </a:lnTo>
                  <a:lnTo>
                    <a:pt x="109" y="37"/>
                  </a:lnTo>
                  <a:lnTo>
                    <a:pt x="111" y="39"/>
                  </a:lnTo>
                  <a:lnTo>
                    <a:pt x="111" y="45"/>
                  </a:lnTo>
                  <a:lnTo>
                    <a:pt x="115" y="51"/>
                  </a:lnTo>
                  <a:lnTo>
                    <a:pt x="115" y="54"/>
                  </a:lnTo>
                  <a:lnTo>
                    <a:pt x="117" y="59"/>
                  </a:lnTo>
                  <a:lnTo>
                    <a:pt x="115" y="61"/>
                  </a:lnTo>
                  <a:lnTo>
                    <a:pt x="116" y="63"/>
                  </a:lnTo>
                  <a:lnTo>
                    <a:pt x="120" y="67"/>
                  </a:lnTo>
                  <a:lnTo>
                    <a:pt x="121" y="67"/>
                  </a:lnTo>
                  <a:lnTo>
                    <a:pt x="122" y="65"/>
                  </a:lnTo>
                  <a:lnTo>
                    <a:pt x="123" y="65"/>
                  </a:lnTo>
                  <a:lnTo>
                    <a:pt x="123" y="67"/>
                  </a:lnTo>
                  <a:lnTo>
                    <a:pt x="127" y="70"/>
                  </a:lnTo>
                  <a:lnTo>
                    <a:pt x="128" y="70"/>
                  </a:lnTo>
                  <a:lnTo>
                    <a:pt x="131" y="69"/>
                  </a:lnTo>
                  <a:lnTo>
                    <a:pt x="133" y="67"/>
                  </a:lnTo>
                  <a:lnTo>
                    <a:pt x="138" y="69"/>
                  </a:lnTo>
                  <a:lnTo>
                    <a:pt x="145" y="70"/>
                  </a:lnTo>
                  <a:lnTo>
                    <a:pt x="149" y="72"/>
                  </a:lnTo>
                  <a:lnTo>
                    <a:pt x="149" y="75"/>
                  </a:lnTo>
                  <a:lnTo>
                    <a:pt x="150" y="76"/>
                  </a:lnTo>
                  <a:lnTo>
                    <a:pt x="152" y="76"/>
                  </a:lnTo>
                  <a:lnTo>
                    <a:pt x="152" y="72"/>
                  </a:lnTo>
                  <a:lnTo>
                    <a:pt x="153" y="72"/>
                  </a:lnTo>
                  <a:lnTo>
                    <a:pt x="155" y="72"/>
                  </a:lnTo>
                  <a:lnTo>
                    <a:pt x="156" y="72"/>
                  </a:lnTo>
                  <a:lnTo>
                    <a:pt x="157" y="73"/>
                  </a:lnTo>
                  <a:lnTo>
                    <a:pt x="159" y="73"/>
                  </a:lnTo>
                  <a:lnTo>
                    <a:pt x="161" y="76"/>
                  </a:lnTo>
                  <a:lnTo>
                    <a:pt x="164" y="79"/>
                  </a:lnTo>
                  <a:lnTo>
                    <a:pt x="165" y="84"/>
                  </a:lnTo>
                  <a:lnTo>
                    <a:pt x="167" y="87"/>
                  </a:lnTo>
                  <a:lnTo>
                    <a:pt x="174" y="91"/>
                  </a:lnTo>
                  <a:lnTo>
                    <a:pt x="179" y="89"/>
                  </a:lnTo>
                  <a:lnTo>
                    <a:pt x="179" y="90"/>
                  </a:lnTo>
                  <a:lnTo>
                    <a:pt x="181" y="93"/>
                  </a:lnTo>
                  <a:lnTo>
                    <a:pt x="180" y="94"/>
                  </a:lnTo>
                  <a:lnTo>
                    <a:pt x="180" y="95"/>
                  </a:lnTo>
                  <a:lnTo>
                    <a:pt x="182" y="97"/>
                  </a:lnTo>
                  <a:lnTo>
                    <a:pt x="185" y="97"/>
                  </a:lnTo>
                  <a:lnTo>
                    <a:pt x="188" y="102"/>
                  </a:lnTo>
                  <a:lnTo>
                    <a:pt x="187" y="106"/>
                  </a:lnTo>
                  <a:lnTo>
                    <a:pt x="188" y="107"/>
                  </a:lnTo>
                  <a:lnTo>
                    <a:pt x="189" y="106"/>
                  </a:lnTo>
                  <a:lnTo>
                    <a:pt x="189" y="107"/>
                  </a:lnTo>
                  <a:lnTo>
                    <a:pt x="192" y="108"/>
                  </a:lnTo>
                  <a:lnTo>
                    <a:pt x="193" y="107"/>
                  </a:lnTo>
                  <a:lnTo>
                    <a:pt x="193" y="105"/>
                  </a:lnTo>
                  <a:lnTo>
                    <a:pt x="195" y="105"/>
                  </a:lnTo>
                  <a:lnTo>
                    <a:pt x="195" y="106"/>
                  </a:lnTo>
                  <a:lnTo>
                    <a:pt x="195" y="118"/>
                  </a:lnTo>
                  <a:lnTo>
                    <a:pt x="194" y="118"/>
                  </a:lnTo>
                  <a:lnTo>
                    <a:pt x="194" y="120"/>
                  </a:lnTo>
                  <a:lnTo>
                    <a:pt x="193" y="120"/>
                  </a:lnTo>
                  <a:lnTo>
                    <a:pt x="189" y="118"/>
                  </a:lnTo>
                  <a:lnTo>
                    <a:pt x="192" y="114"/>
                  </a:lnTo>
                  <a:lnTo>
                    <a:pt x="189" y="114"/>
                  </a:lnTo>
                  <a:lnTo>
                    <a:pt x="187" y="112"/>
                  </a:lnTo>
                  <a:lnTo>
                    <a:pt x="185" y="115"/>
                  </a:lnTo>
                  <a:lnTo>
                    <a:pt x="183" y="119"/>
                  </a:lnTo>
                  <a:lnTo>
                    <a:pt x="185" y="119"/>
                  </a:lnTo>
                  <a:lnTo>
                    <a:pt x="186" y="118"/>
                  </a:lnTo>
                  <a:lnTo>
                    <a:pt x="186" y="115"/>
                  </a:lnTo>
                  <a:lnTo>
                    <a:pt x="187" y="114"/>
                  </a:lnTo>
                  <a:lnTo>
                    <a:pt x="188" y="118"/>
                  </a:lnTo>
                  <a:lnTo>
                    <a:pt x="188" y="121"/>
                  </a:lnTo>
                  <a:lnTo>
                    <a:pt x="188" y="120"/>
                  </a:lnTo>
                  <a:lnTo>
                    <a:pt x="189" y="120"/>
                  </a:lnTo>
                  <a:lnTo>
                    <a:pt x="191" y="123"/>
                  </a:lnTo>
                  <a:lnTo>
                    <a:pt x="193" y="121"/>
                  </a:lnTo>
                  <a:lnTo>
                    <a:pt x="193" y="124"/>
                  </a:lnTo>
                  <a:lnTo>
                    <a:pt x="191" y="131"/>
                  </a:lnTo>
                  <a:lnTo>
                    <a:pt x="189" y="131"/>
                  </a:lnTo>
                  <a:lnTo>
                    <a:pt x="189" y="133"/>
                  </a:lnTo>
                  <a:lnTo>
                    <a:pt x="188" y="136"/>
                  </a:lnTo>
                  <a:lnTo>
                    <a:pt x="185" y="138"/>
                  </a:lnTo>
                  <a:lnTo>
                    <a:pt x="182" y="136"/>
                  </a:lnTo>
                  <a:lnTo>
                    <a:pt x="177" y="136"/>
                  </a:lnTo>
                  <a:lnTo>
                    <a:pt x="176" y="135"/>
                  </a:lnTo>
                  <a:lnTo>
                    <a:pt x="175" y="132"/>
                  </a:lnTo>
                  <a:lnTo>
                    <a:pt x="176" y="129"/>
                  </a:lnTo>
                  <a:lnTo>
                    <a:pt x="177" y="127"/>
                  </a:lnTo>
                  <a:lnTo>
                    <a:pt x="179" y="124"/>
                  </a:lnTo>
                  <a:lnTo>
                    <a:pt x="176" y="123"/>
                  </a:lnTo>
                  <a:lnTo>
                    <a:pt x="175" y="123"/>
                  </a:lnTo>
                  <a:lnTo>
                    <a:pt x="175" y="125"/>
                  </a:lnTo>
                  <a:lnTo>
                    <a:pt x="174" y="125"/>
                  </a:lnTo>
                  <a:lnTo>
                    <a:pt x="173" y="123"/>
                  </a:lnTo>
                  <a:lnTo>
                    <a:pt x="169" y="124"/>
                  </a:lnTo>
                  <a:lnTo>
                    <a:pt x="169" y="125"/>
                  </a:lnTo>
                  <a:lnTo>
                    <a:pt x="171" y="126"/>
                  </a:lnTo>
                  <a:lnTo>
                    <a:pt x="173" y="127"/>
                  </a:lnTo>
                  <a:lnTo>
                    <a:pt x="173" y="131"/>
                  </a:lnTo>
                  <a:lnTo>
                    <a:pt x="169" y="132"/>
                  </a:lnTo>
                  <a:lnTo>
                    <a:pt x="165" y="132"/>
                  </a:lnTo>
                  <a:lnTo>
                    <a:pt x="164" y="137"/>
                  </a:lnTo>
                  <a:lnTo>
                    <a:pt x="162" y="141"/>
                  </a:lnTo>
                  <a:lnTo>
                    <a:pt x="155" y="143"/>
                  </a:lnTo>
                  <a:lnTo>
                    <a:pt x="155" y="144"/>
                  </a:lnTo>
                  <a:lnTo>
                    <a:pt x="157" y="145"/>
                  </a:lnTo>
                  <a:lnTo>
                    <a:pt x="161" y="144"/>
                  </a:lnTo>
                  <a:lnTo>
                    <a:pt x="165" y="142"/>
                  </a:lnTo>
                  <a:lnTo>
                    <a:pt x="173" y="138"/>
                  </a:lnTo>
                  <a:lnTo>
                    <a:pt x="175" y="137"/>
                  </a:lnTo>
                  <a:lnTo>
                    <a:pt x="180" y="138"/>
                  </a:lnTo>
                  <a:lnTo>
                    <a:pt x="182" y="139"/>
                  </a:lnTo>
                  <a:lnTo>
                    <a:pt x="182" y="141"/>
                  </a:lnTo>
                  <a:lnTo>
                    <a:pt x="181" y="142"/>
                  </a:lnTo>
                  <a:lnTo>
                    <a:pt x="180" y="145"/>
                  </a:lnTo>
                  <a:lnTo>
                    <a:pt x="177" y="148"/>
                  </a:lnTo>
                  <a:lnTo>
                    <a:pt x="171" y="151"/>
                  </a:lnTo>
                  <a:lnTo>
                    <a:pt x="167" y="156"/>
                  </a:lnTo>
                  <a:lnTo>
                    <a:pt x="159" y="160"/>
                  </a:lnTo>
                  <a:lnTo>
                    <a:pt x="149" y="166"/>
                  </a:lnTo>
                  <a:lnTo>
                    <a:pt x="143" y="167"/>
                  </a:lnTo>
                  <a:lnTo>
                    <a:pt x="144" y="169"/>
                  </a:lnTo>
                  <a:lnTo>
                    <a:pt x="143" y="169"/>
                  </a:lnTo>
                  <a:lnTo>
                    <a:pt x="139" y="169"/>
                  </a:lnTo>
                  <a:lnTo>
                    <a:pt x="135" y="167"/>
                  </a:lnTo>
                  <a:lnTo>
                    <a:pt x="134" y="168"/>
                  </a:lnTo>
                  <a:lnTo>
                    <a:pt x="128" y="166"/>
                  </a:lnTo>
                  <a:lnTo>
                    <a:pt x="128" y="165"/>
                  </a:lnTo>
                  <a:lnTo>
                    <a:pt x="128" y="163"/>
                  </a:lnTo>
                  <a:lnTo>
                    <a:pt x="131" y="162"/>
                  </a:lnTo>
                  <a:lnTo>
                    <a:pt x="135" y="159"/>
                  </a:lnTo>
                  <a:lnTo>
                    <a:pt x="135" y="156"/>
                  </a:lnTo>
                  <a:lnTo>
                    <a:pt x="137" y="155"/>
                  </a:lnTo>
                  <a:lnTo>
                    <a:pt x="139" y="154"/>
                  </a:lnTo>
                  <a:lnTo>
                    <a:pt x="139" y="150"/>
                  </a:lnTo>
                  <a:lnTo>
                    <a:pt x="137" y="148"/>
                  </a:lnTo>
                  <a:lnTo>
                    <a:pt x="134" y="149"/>
                  </a:lnTo>
                  <a:lnTo>
                    <a:pt x="133" y="148"/>
                  </a:lnTo>
                  <a:lnTo>
                    <a:pt x="132" y="148"/>
                  </a:lnTo>
                  <a:lnTo>
                    <a:pt x="131" y="149"/>
                  </a:lnTo>
                  <a:lnTo>
                    <a:pt x="128" y="148"/>
                  </a:lnTo>
                  <a:lnTo>
                    <a:pt x="128" y="150"/>
                  </a:lnTo>
                  <a:lnTo>
                    <a:pt x="126" y="150"/>
                  </a:lnTo>
                  <a:lnTo>
                    <a:pt x="117" y="161"/>
                  </a:lnTo>
                  <a:lnTo>
                    <a:pt x="115" y="163"/>
                  </a:lnTo>
                  <a:lnTo>
                    <a:pt x="108" y="163"/>
                  </a:lnTo>
                  <a:lnTo>
                    <a:pt x="104" y="161"/>
                  </a:lnTo>
                  <a:lnTo>
                    <a:pt x="102" y="161"/>
                  </a:lnTo>
                  <a:lnTo>
                    <a:pt x="101" y="163"/>
                  </a:lnTo>
                  <a:lnTo>
                    <a:pt x="97" y="166"/>
                  </a:lnTo>
                  <a:lnTo>
                    <a:pt x="95" y="167"/>
                  </a:lnTo>
                  <a:lnTo>
                    <a:pt x="95" y="169"/>
                  </a:lnTo>
                  <a:lnTo>
                    <a:pt x="92" y="169"/>
                  </a:lnTo>
                  <a:lnTo>
                    <a:pt x="87" y="173"/>
                  </a:lnTo>
                  <a:lnTo>
                    <a:pt x="85" y="173"/>
                  </a:lnTo>
                  <a:lnTo>
                    <a:pt x="80" y="173"/>
                  </a:lnTo>
                  <a:lnTo>
                    <a:pt x="79" y="171"/>
                  </a:lnTo>
                  <a:lnTo>
                    <a:pt x="78" y="168"/>
                  </a:lnTo>
                  <a:lnTo>
                    <a:pt x="73" y="171"/>
                  </a:lnTo>
                  <a:lnTo>
                    <a:pt x="65" y="171"/>
                  </a:lnTo>
                  <a:lnTo>
                    <a:pt x="62" y="173"/>
                  </a:lnTo>
                  <a:lnTo>
                    <a:pt x="61" y="175"/>
                  </a:lnTo>
                  <a:lnTo>
                    <a:pt x="60" y="175"/>
                  </a:lnTo>
                  <a:lnTo>
                    <a:pt x="59" y="174"/>
                  </a:lnTo>
                  <a:lnTo>
                    <a:pt x="57" y="175"/>
                  </a:lnTo>
                  <a:lnTo>
                    <a:pt x="55" y="174"/>
                  </a:lnTo>
                  <a:lnTo>
                    <a:pt x="55" y="173"/>
                  </a:lnTo>
                  <a:lnTo>
                    <a:pt x="54" y="173"/>
                  </a:lnTo>
                  <a:lnTo>
                    <a:pt x="51" y="173"/>
                  </a:lnTo>
                  <a:lnTo>
                    <a:pt x="50" y="174"/>
                  </a:lnTo>
                  <a:lnTo>
                    <a:pt x="49" y="172"/>
                  </a:lnTo>
                  <a:lnTo>
                    <a:pt x="47" y="172"/>
                  </a:lnTo>
                  <a:lnTo>
                    <a:pt x="45" y="171"/>
                  </a:lnTo>
                  <a:lnTo>
                    <a:pt x="43" y="172"/>
                  </a:lnTo>
                  <a:lnTo>
                    <a:pt x="42" y="171"/>
                  </a:lnTo>
                  <a:lnTo>
                    <a:pt x="39" y="171"/>
                  </a:lnTo>
                  <a:lnTo>
                    <a:pt x="39" y="173"/>
                  </a:lnTo>
                  <a:lnTo>
                    <a:pt x="38" y="174"/>
                  </a:lnTo>
                  <a:lnTo>
                    <a:pt x="36" y="173"/>
                  </a:lnTo>
                  <a:lnTo>
                    <a:pt x="35" y="172"/>
                  </a:lnTo>
                  <a:lnTo>
                    <a:pt x="30" y="173"/>
                  </a:lnTo>
                  <a:lnTo>
                    <a:pt x="29" y="179"/>
                  </a:lnTo>
                  <a:lnTo>
                    <a:pt x="27" y="180"/>
                  </a:lnTo>
                  <a:lnTo>
                    <a:pt x="26" y="183"/>
                  </a:lnTo>
                  <a:lnTo>
                    <a:pt x="24" y="181"/>
                  </a:lnTo>
                  <a:lnTo>
                    <a:pt x="24" y="180"/>
                  </a:lnTo>
                  <a:lnTo>
                    <a:pt x="25" y="179"/>
                  </a:lnTo>
                  <a:lnTo>
                    <a:pt x="25" y="178"/>
                  </a:lnTo>
                  <a:lnTo>
                    <a:pt x="20" y="179"/>
                  </a:lnTo>
                  <a:lnTo>
                    <a:pt x="18" y="177"/>
                  </a:lnTo>
                  <a:lnTo>
                    <a:pt x="18" y="178"/>
                  </a:lnTo>
                  <a:lnTo>
                    <a:pt x="17" y="180"/>
                  </a:lnTo>
                  <a:lnTo>
                    <a:pt x="13" y="178"/>
                  </a:lnTo>
                  <a:lnTo>
                    <a:pt x="11" y="178"/>
                  </a:lnTo>
                  <a:lnTo>
                    <a:pt x="9" y="177"/>
                  </a:lnTo>
                  <a:lnTo>
                    <a:pt x="9" y="174"/>
                  </a:lnTo>
                  <a:lnTo>
                    <a:pt x="12" y="172"/>
                  </a:lnTo>
                  <a:lnTo>
                    <a:pt x="9" y="171"/>
                  </a:lnTo>
                  <a:lnTo>
                    <a:pt x="7" y="172"/>
                  </a:lnTo>
                  <a:lnTo>
                    <a:pt x="5" y="172"/>
                  </a:lnTo>
                  <a:lnTo>
                    <a:pt x="5" y="162"/>
                  </a:lnTo>
                  <a:lnTo>
                    <a:pt x="7" y="161"/>
                  </a:lnTo>
                  <a:lnTo>
                    <a:pt x="3" y="161"/>
                  </a:lnTo>
                  <a:lnTo>
                    <a:pt x="1" y="161"/>
                  </a:lnTo>
                  <a:lnTo>
                    <a:pt x="2" y="157"/>
                  </a:lnTo>
                  <a:lnTo>
                    <a:pt x="0" y="157"/>
                  </a:lnTo>
                  <a:lnTo>
                    <a:pt x="1" y="156"/>
                  </a:lnTo>
                  <a:lnTo>
                    <a:pt x="1" y="154"/>
                  </a:lnTo>
                  <a:lnTo>
                    <a:pt x="1" y="151"/>
                  </a:lnTo>
                  <a:lnTo>
                    <a:pt x="2" y="150"/>
                  </a:lnTo>
                  <a:lnTo>
                    <a:pt x="2" y="147"/>
                  </a:lnTo>
                  <a:lnTo>
                    <a:pt x="3" y="145"/>
                  </a:lnTo>
                  <a:lnTo>
                    <a:pt x="5" y="144"/>
                  </a:lnTo>
                  <a:lnTo>
                    <a:pt x="6" y="143"/>
                  </a:lnTo>
                  <a:lnTo>
                    <a:pt x="7" y="143"/>
                  </a:lnTo>
                  <a:lnTo>
                    <a:pt x="8" y="141"/>
                  </a:lnTo>
                  <a:lnTo>
                    <a:pt x="9" y="142"/>
                  </a:lnTo>
                  <a:lnTo>
                    <a:pt x="11" y="141"/>
                  </a:lnTo>
                  <a:lnTo>
                    <a:pt x="13" y="142"/>
                  </a:lnTo>
                  <a:lnTo>
                    <a:pt x="15" y="144"/>
                  </a:lnTo>
                  <a:lnTo>
                    <a:pt x="18" y="144"/>
                  </a:lnTo>
                  <a:lnTo>
                    <a:pt x="19" y="145"/>
                  </a:lnTo>
                  <a:lnTo>
                    <a:pt x="19" y="144"/>
                  </a:lnTo>
                  <a:lnTo>
                    <a:pt x="23" y="144"/>
                  </a:lnTo>
                  <a:lnTo>
                    <a:pt x="24" y="148"/>
                  </a:lnTo>
                  <a:lnTo>
                    <a:pt x="24" y="145"/>
                  </a:lnTo>
                  <a:lnTo>
                    <a:pt x="25" y="148"/>
                  </a:lnTo>
                  <a:lnTo>
                    <a:pt x="26" y="147"/>
                  </a:lnTo>
                  <a:lnTo>
                    <a:pt x="27" y="148"/>
                  </a:lnTo>
                  <a:lnTo>
                    <a:pt x="27" y="153"/>
                  </a:lnTo>
                  <a:lnTo>
                    <a:pt x="25" y="154"/>
                  </a:lnTo>
                  <a:lnTo>
                    <a:pt x="23" y="153"/>
                  </a:lnTo>
                  <a:lnTo>
                    <a:pt x="21" y="154"/>
                  </a:lnTo>
                  <a:lnTo>
                    <a:pt x="23" y="154"/>
                  </a:lnTo>
                  <a:lnTo>
                    <a:pt x="25" y="154"/>
                  </a:lnTo>
                  <a:lnTo>
                    <a:pt x="27" y="156"/>
                  </a:lnTo>
                  <a:lnTo>
                    <a:pt x="29" y="156"/>
                  </a:lnTo>
                  <a:lnTo>
                    <a:pt x="30" y="156"/>
                  </a:lnTo>
                  <a:lnTo>
                    <a:pt x="33" y="156"/>
                  </a:lnTo>
                  <a:lnTo>
                    <a:pt x="36" y="157"/>
                  </a:lnTo>
                  <a:lnTo>
                    <a:pt x="36" y="155"/>
                  </a:lnTo>
                  <a:lnTo>
                    <a:pt x="35" y="154"/>
                  </a:lnTo>
                  <a:lnTo>
                    <a:pt x="36" y="154"/>
                  </a:lnTo>
                  <a:lnTo>
                    <a:pt x="37" y="153"/>
                  </a:lnTo>
                  <a:lnTo>
                    <a:pt x="36" y="150"/>
                  </a:lnTo>
                  <a:lnTo>
                    <a:pt x="35" y="150"/>
                  </a:lnTo>
                  <a:lnTo>
                    <a:pt x="32" y="148"/>
                  </a:lnTo>
                  <a:lnTo>
                    <a:pt x="33" y="145"/>
                  </a:lnTo>
                  <a:lnTo>
                    <a:pt x="36" y="145"/>
                  </a:lnTo>
                  <a:lnTo>
                    <a:pt x="38" y="145"/>
                  </a:lnTo>
                  <a:lnTo>
                    <a:pt x="41" y="148"/>
                  </a:lnTo>
                  <a:lnTo>
                    <a:pt x="43" y="151"/>
                  </a:lnTo>
                  <a:lnTo>
                    <a:pt x="45" y="150"/>
                  </a:lnTo>
                  <a:lnTo>
                    <a:pt x="44" y="149"/>
                  </a:lnTo>
                  <a:lnTo>
                    <a:pt x="45" y="149"/>
                  </a:lnTo>
                  <a:lnTo>
                    <a:pt x="47" y="150"/>
                  </a:lnTo>
                  <a:lnTo>
                    <a:pt x="49" y="151"/>
                  </a:lnTo>
                  <a:lnTo>
                    <a:pt x="53" y="150"/>
                  </a:lnTo>
                  <a:lnTo>
                    <a:pt x="50" y="149"/>
                  </a:lnTo>
                  <a:lnTo>
                    <a:pt x="53" y="148"/>
                  </a:lnTo>
                  <a:lnTo>
                    <a:pt x="56" y="149"/>
                  </a:lnTo>
                  <a:lnTo>
                    <a:pt x="62" y="150"/>
                  </a:lnTo>
                  <a:lnTo>
                    <a:pt x="66" y="149"/>
                  </a:lnTo>
                  <a:lnTo>
                    <a:pt x="67" y="148"/>
                  </a:lnTo>
                  <a:lnTo>
                    <a:pt x="73" y="149"/>
                  </a:lnTo>
                  <a:lnTo>
                    <a:pt x="73" y="148"/>
                  </a:lnTo>
                  <a:lnTo>
                    <a:pt x="77" y="148"/>
                  </a:lnTo>
                  <a:lnTo>
                    <a:pt x="75" y="147"/>
                  </a:lnTo>
                  <a:lnTo>
                    <a:pt x="77" y="145"/>
                  </a:lnTo>
                  <a:lnTo>
                    <a:pt x="87" y="142"/>
                  </a:lnTo>
                  <a:lnTo>
                    <a:pt x="90" y="141"/>
                  </a:lnTo>
                  <a:lnTo>
                    <a:pt x="92" y="141"/>
                  </a:lnTo>
                  <a:lnTo>
                    <a:pt x="96" y="139"/>
                  </a:lnTo>
                  <a:lnTo>
                    <a:pt x="97" y="137"/>
                  </a:lnTo>
                  <a:lnTo>
                    <a:pt x="99" y="133"/>
                  </a:lnTo>
                  <a:lnTo>
                    <a:pt x="97" y="133"/>
                  </a:lnTo>
                  <a:lnTo>
                    <a:pt x="98" y="132"/>
                  </a:lnTo>
                  <a:lnTo>
                    <a:pt x="97" y="130"/>
                  </a:lnTo>
                  <a:lnTo>
                    <a:pt x="98" y="129"/>
                  </a:lnTo>
                  <a:lnTo>
                    <a:pt x="98" y="130"/>
                  </a:lnTo>
                  <a:lnTo>
                    <a:pt x="103" y="132"/>
                  </a:lnTo>
                  <a:lnTo>
                    <a:pt x="105" y="131"/>
                  </a:lnTo>
                  <a:lnTo>
                    <a:pt x="107" y="130"/>
                  </a:lnTo>
                  <a:lnTo>
                    <a:pt x="102" y="129"/>
                  </a:lnTo>
                  <a:lnTo>
                    <a:pt x="101" y="127"/>
                  </a:lnTo>
                  <a:lnTo>
                    <a:pt x="97" y="127"/>
                  </a:lnTo>
                  <a:lnTo>
                    <a:pt x="96" y="126"/>
                  </a:lnTo>
                  <a:lnTo>
                    <a:pt x="95" y="126"/>
                  </a:lnTo>
                  <a:lnTo>
                    <a:pt x="91" y="127"/>
                  </a:lnTo>
                  <a:lnTo>
                    <a:pt x="85" y="135"/>
                  </a:lnTo>
                  <a:lnTo>
                    <a:pt x="84" y="135"/>
                  </a:lnTo>
                  <a:lnTo>
                    <a:pt x="84" y="133"/>
                  </a:lnTo>
                  <a:lnTo>
                    <a:pt x="85" y="132"/>
                  </a:lnTo>
                  <a:lnTo>
                    <a:pt x="81" y="131"/>
                  </a:lnTo>
                  <a:lnTo>
                    <a:pt x="81" y="133"/>
                  </a:lnTo>
                  <a:lnTo>
                    <a:pt x="79" y="136"/>
                  </a:lnTo>
                  <a:lnTo>
                    <a:pt x="77" y="136"/>
                  </a:lnTo>
                  <a:lnTo>
                    <a:pt x="74" y="137"/>
                  </a:lnTo>
                  <a:lnTo>
                    <a:pt x="71" y="138"/>
                  </a:lnTo>
                  <a:lnTo>
                    <a:pt x="67" y="137"/>
                  </a:lnTo>
                  <a:lnTo>
                    <a:pt x="63" y="137"/>
                  </a:lnTo>
                  <a:lnTo>
                    <a:pt x="60" y="138"/>
                  </a:lnTo>
                  <a:lnTo>
                    <a:pt x="57" y="139"/>
                  </a:lnTo>
                  <a:lnTo>
                    <a:pt x="55" y="139"/>
                  </a:lnTo>
                  <a:lnTo>
                    <a:pt x="51" y="139"/>
                  </a:lnTo>
                  <a:lnTo>
                    <a:pt x="49" y="139"/>
                  </a:lnTo>
                  <a:lnTo>
                    <a:pt x="47" y="137"/>
                  </a:lnTo>
                  <a:lnTo>
                    <a:pt x="45" y="132"/>
                  </a:lnTo>
                  <a:lnTo>
                    <a:pt x="47" y="131"/>
                  </a:lnTo>
                  <a:lnTo>
                    <a:pt x="45" y="129"/>
                  </a:lnTo>
                  <a:lnTo>
                    <a:pt x="49" y="124"/>
                  </a:lnTo>
                  <a:lnTo>
                    <a:pt x="51" y="123"/>
                  </a:lnTo>
                  <a:lnTo>
                    <a:pt x="51" y="121"/>
                  </a:lnTo>
                  <a:lnTo>
                    <a:pt x="55" y="120"/>
                  </a:lnTo>
                  <a:lnTo>
                    <a:pt x="56" y="120"/>
                  </a:lnTo>
                  <a:lnTo>
                    <a:pt x="62" y="114"/>
                  </a:lnTo>
                  <a:lnTo>
                    <a:pt x="63" y="113"/>
                  </a:lnTo>
                  <a:lnTo>
                    <a:pt x="62" y="112"/>
                  </a:lnTo>
                  <a:lnTo>
                    <a:pt x="65" y="111"/>
                  </a:lnTo>
                  <a:lnTo>
                    <a:pt x="66" y="107"/>
                  </a:lnTo>
                  <a:lnTo>
                    <a:pt x="67" y="107"/>
                  </a:lnTo>
                  <a:lnTo>
                    <a:pt x="67" y="105"/>
                  </a:lnTo>
                  <a:lnTo>
                    <a:pt x="67" y="103"/>
                  </a:lnTo>
                  <a:lnTo>
                    <a:pt x="69" y="101"/>
                  </a:lnTo>
                  <a:lnTo>
                    <a:pt x="71" y="99"/>
                  </a:lnTo>
                  <a:lnTo>
                    <a:pt x="72" y="97"/>
                  </a:lnTo>
                  <a:lnTo>
                    <a:pt x="77" y="97"/>
                  </a:lnTo>
                  <a:lnTo>
                    <a:pt x="81" y="100"/>
                  </a:lnTo>
                  <a:lnTo>
                    <a:pt x="86" y="100"/>
                  </a:lnTo>
                  <a:lnTo>
                    <a:pt x="89" y="99"/>
                  </a:lnTo>
                  <a:lnTo>
                    <a:pt x="93" y="93"/>
                  </a:lnTo>
                  <a:lnTo>
                    <a:pt x="95" y="93"/>
                  </a:lnTo>
                  <a:lnTo>
                    <a:pt x="96" y="91"/>
                  </a:lnTo>
                  <a:lnTo>
                    <a:pt x="98" y="91"/>
                  </a:lnTo>
                  <a:lnTo>
                    <a:pt x="101" y="90"/>
                  </a:lnTo>
                  <a:lnTo>
                    <a:pt x="102" y="88"/>
                  </a:lnTo>
                  <a:lnTo>
                    <a:pt x="104" y="85"/>
                  </a:lnTo>
                  <a:lnTo>
                    <a:pt x="107" y="84"/>
                  </a:lnTo>
                  <a:lnTo>
                    <a:pt x="108" y="81"/>
                  </a:lnTo>
                  <a:lnTo>
                    <a:pt x="107" y="78"/>
                  </a:lnTo>
                  <a:lnTo>
                    <a:pt x="103" y="77"/>
                  </a:lnTo>
                  <a:lnTo>
                    <a:pt x="99" y="79"/>
                  </a:lnTo>
                  <a:lnTo>
                    <a:pt x="97" y="81"/>
                  </a:lnTo>
                  <a:lnTo>
                    <a:pt x="96" y="82"/>
                  </a:lnTo>
                  <a:lnTo>
                    <a:pt x="90" y="82"/>
                  </a:lnTo>
                  <a:lnTo>
                    <a:pt x="89" y="83"/>
                  </a:lnTo>
                  <a:lnTo>
                    <a:pt x="85" y="84"/>
                  </a:lnTo>
                  <a:lnTo>
                    <a:pt x="84" y="85"/>
                  </a:lnTo>
                  <a:lnTo>
                    <a:pt x="78" y="84"/>
                  </a:lnTo>
                  <a:lnTo>
                    <a:pt x="74" y="87"/>
                  </a:lnTo>
                  <a:lnTo>
                    <a:pt x="73" y="87"/>
                  </a:lnTo>
                  <a:lnTo>
                    <a:pt x="69" y="84"/>
                  </a:lnTo>
                  <a:lnTo>
                    <a:pt x="69" y="83"/>
                  </a:lnTo>
                  <a:lnTo>
                    <a:pt x="67" y="83"/>
                  </a:lnTo>
                  <a:lnTo>
                    <a:pt x="65" y="82"/>
                  </a:lnTo>
                  <a:lnTo>
                    <a:pt x="65" y="85"/>
                  </a:lnTo>
                  <a:lnTo>
                    <a:pt x="68" y="85"/>
                  </a:lnTo>
                  <a:lnTo>
                    <a:pt x="68" y="87"/>
                  </a:lnTo>
                  <a:lnTo>
                    <a:pt x="67" y="88"/>
                  </a:lnTo>
                  <a:lnTo>
                    <a:pt x="65" y="88"/>
                  </a:lnTo>
                  <a:lnTo>
                    <a:pt x="63" y="90"/>
                  </a:lnTo>
                  <a:lnTo>
                    <a:pt x="57" y="89"/>
                  </a:lnTo>
                  <a:lnTo>
                    <a:pt x="55" y="89"/>
                  </a:lnTo>
                  <a:lnTo>
                    <a:pt x="53" y="89"/>
                  </a:lnTo>
                  <a:lnTo>
                    <a:pt x="54" y="91"/>
                  </a:lnTo>
                  <a:lnTo>
                    <a:pt x="51" y="91"/>
                  </a:lnTo>
                  <a:lnTo>
                    <a:pt x="50" y="90"/>
                  </a:lnTo>
                  <a:lnTo>
                    <a:pt x="49" y="90"/>
                  </a:lnTo>
                  <a:lnTo>
                    <a:pt x="50" y="85"/>
                  </a:lnTo>
                  <a:lnTo>
                    <a:pt x="48" y="87"/>
                  </a:lnTo>
                  <a:lnTo>
                    <a:pt x="47" y="85"/>
                  </a:lnTo>
                  <a:lnTo>
                    <a:pt x="45" y="85"/>
                  </a:lnTo>
                  <a:lnTo>
                    <a:pt x="45" y="87"/>
                  </a:lnTo>
                  <a:lnTo>
                    <a:pt x="42" y="87"/>
                  </a:lnTo>
                  <a:lnTo>
                    <a:pt x="41" y="88"/>
                  </a:lnTo>
                  <a:lnTo>
                    <a:pt x="41" y="87"/>
                  </a:lnTo>
                  <a:lnTo>
                    <a:pt x="41" y="85"/>
                  </a:lnTo>
                  <a:lnTo>
                    <a:pt x="39" y="85"/>
                  </a:lnTo>
                  <a:lnTo>
                    <a:pt x="41" y="84"/>
                  </a:lnTo>
                  <a:lnTo>
                    <a:pt x="39" y="83"/>
                  </a:lnTo>
                  <a:lnTo>
                    <a:pt x="37" y="84"/>
                  </a:lnTo>
                  <a:lnTo>
                    <a:pt x="33" y="8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0" name="Freeform 1109"/>
            <p:cNvSpPr>
              <a:spLocks noChangeAspect="1"/>
            </p:cNvSpPr>
            <p:nvPr/>
          </p:nvSpPr>
          <p:spPr bwMode="auto">
            <a:xfrm>
              <a:off x="2404" y="1790"/>
              <a:ext cx="28" cy="29"/>
            </a:xfrm>
            <a:custGeom>
              <a:avLst/>
              <a:gdLst>
                <a:gd name="T0" fmla="*/ 1 w 56"/>
                <a:gd name="T1" fmla="*/ 1 h 58"/>
                <a:gd name="T2" fmla="*/ 1 w 56"/>
                <a:gd name="T3" fmla="*/ 1 h 58"/>
                <a:gd name="T4" fmla="*/ 1 w 56"/>
                <a:gd name="T5" fmla="*/ 1 h 58"/>
                <a:gd name="T6" fmla="*/ 1 w 56"/>
                <a:gd name="T7" fmla="*/ 1 h 58"/>
                <a:gd name="T8" fmla="*/ 1 w 56"/>
                <a:gd name="T9" fmla="*/ 1 h 58"/>
                <a:gd name="T10" fmla="*/ 1 w 56"/>
                <a:gd name="T11" fmla="*/ 1 h 58"/>
                <a:gd name="T12" fmla="*/ 1 w 56"/>
                <a:gd name="T13" fmla="*/ 1 h 58"/>
                <a:gd name="T14" fmla="*/ 1 w 56"/>
                <a:gd name="T15" fmla="*/ 1 h 58"/>
                <a:gd name="T16" fmla="*/ 1 w 56"/>
                <a:gd name="T17" fmla="*/ 1 h 58"/>
                <a:gd name="T18" fmla="*/ 1 w 56"/>
                <a:gd name="T19" fmla="*/ 1 h 58"/>
                <a:gd name="T20" fmla="*/ 1 w 56"/>
                <a:gd name="T21" fmla="*/ 1 h 58"/>
                <a:gd name="T22" fmla="*/ 1 w 56"/>
                <a:gd name="T23" fmla="*/ 1 h 58"/>
                <a:gd name="T24" fmla="*/ 1 w 56"/>
                <a:gd name="T25" fmla="*/ 1 h 58"/>
                <a:gd name="T26" fmla="*/ 1 w 56"/>
                <a:gd name="T27" fmla="*/ 1 h 58"/>
                <a:gd name="T28" fmla="*/ 1 w 56"/>
                <a:gd name="T29" fmla="*/ 1 h 58"/>
                <a:gd name="T30" fmla="*/ 1 w 56"/>
                <a:gd name="T31" fmla="*/ 1 h 58"/>
                <a:gd name="T32" fmla="*/ 0 w 56"/>
                <a:gd name="T33" fmla="*/ 1 h 58"/>
                <a:gd name="T34" fmla="*/ 1 w 56"/>
                <a:gd name="T35" fmla="*/ 1 h 58"/>
                <a:gd name="T36" fmla="*/ 1 w 56"/>
                <a:gd name="T37" fmla="*/ 1 h 58"/>
                <a:gd name="T38" fmla="*/ 1 w 56"/>
                <a:gd name="T39" fmla="*/ 1 h 58"/>
                <a:gd name="T40" fmla="*/ 1 w 56"/>
                <a:gd name="T41" fmla="*/ 1 h 58"/>
                <a:gd name="T42" fmla="*/ 1 w 56"/>
                <a:gd name="T43" fmla="*/ 1 h 58"/>
                <a:gd name="T44" fmla="*/ 1 w 56"/>
                <a:gd name="T45" fmla="*/ 1 h 58"/>
                <a:gd name="T46" fmla="*/ 1 w 56"/>
                <a:gd name="T47" fmla="*/ 1 h 58"/>
                <a:gd name="T48" fmla="*/ 1 w 56"/>
                <a:gd name="T49" fmla="*/ 1 h 58"/>
                <a:gd name="T50" fmla="*/ 1 w 56"/>
                <a:gd name="T51" fmla="*/ 1 h 58"/>
                <a:gd name="T52" fmla="*/ 1 w 56"/>
                <a:gd name="T53" fmla="*/ 1 h 58"/>
                <a:gd name="T54" fmla="*/ 1 w 56"/>
                <a:gd name="T55" fmla="*/ 0 h 58"/>
                <a:gd name="T56" fmla="*/ 1 w 56"/>
                <a:gd name="T57" fmla="*/ 1 h 58"/>
                <a:gd name="T58" fmla="*/ 1 w 56"/>
                <a:gd name="T59" fmla="*/ 1 h 58"/>
                <a:gd name="T60" fmla="*/ 1 w 56"/>
                <a:gd name="T61" fmla="*/ 1 h 58"/>
                <a:gd name="T62" fmla="*/ 1 w 56"/>
                <a:gd name="T63" fmla="*/ 1 h 58"/>
                <a:gd name="T64" fmla="*/ 1 w 56"/>
                <a:gd name="T65" fmla="*/ 1 h 58"/>
                <a:gd name="T66" fmla="*/ 1 w 56"/>
                <a:gd name="T67" fmla="*/ 1 h 58"/>
                <a:gd name="T68" fmla="*/ 1 w 56"/>
                <a:gd name="T69" fmla="*/ 1 h 58"/>
                <a:gd name="T70" fmla="*/ 1 w 56"/>
                <a:gd name="T71" fmla="*/ 1 h 58"/>
                <a:gd name="T72" fmla="*/ 1 w 56"/>
                <a:gd name="T73" fmla="*/ 1 h 58"/>
                <a:gd name="T74" fmla="*/ 1 w 56"/>
                <a:gd name="T75" fmla="*/ 1 h 58"/>
                <a:gd name="T76" fmla="*/ 1 w 56"/>
                <a:gd name="T77" fmla="*/ 1 h 58"/>
                <a:gd name="T78" fmla="*/ 1 w 56"/>
                <a:gd name="T79" fmla="*/ 1 h 58"/>
                <a:gd name="T80" fmla="*/ 1 w 56"/>
                <a:gd name="T81" fmla="*/ 1 h 58"/>
                <a:gd name="T82" fmla="*/ 1 w 56"/>
                <a:gd name="T83" fmla="*/ 1 h 58"/>
                <a:gd name="T84" fmla="*/ 1 w 56"/>
                <a:gd name="T85" fmla="*/ 1 h 58"/>
                <a:gd name="T86" fmla="*/ 1 w 56"/>
                <a:gd name="T87" fmla="*/ 1 h 58"/>
                <a:gd name="T88" fmla="*/ 1 w 56"/>
                <a:gd name="T89" fmla="*/ 1 h 58"/>
                <a:gd name="T90" fmla="*/ 1 w 56"/>
                <a:gd name="T91" fmla="*/ 1 h 58"/>
                <a:gd name="T92" fmla="*/ 1 w 56"/>
                <a:gd name="T93" fmla="*/ 1 h 58"/>
                <a:gd name="T94" fmla="*/ 1 w 56"/>
                <a:gd name="T95" fmla="*/ 1 h 58"/>
                <a:gd name="T96" fmla="*/ 1 w 56"/>
                <a:gd name="T97" fmla="*/ 1 h 58"/>
                <a:gd name="T98" fmla="*/ 1 w 56"/>
                <a:gd name="T99" fmla="*/ 1 h 58"/>
                <a:gd name="T100" fmla="*/ 1 w 56"/>
                <a:gd name="T101" fmla="*/ 1 h 58"/>
                <a:gd name="T102" fmla="*/ 1 w 56"/>
                <a:gd name="T103" fmla="*/ 1 h 58"/>
                <a:gd name="T104" fmla="*/ 1 w 56"/>
                <a:gd name="T105" fmla="*/ 1 h 58"/>
                <a:gd name="T106" fmla="*/ 1 w 56"/>
                <a:gd name="T107" fmla="*/ 1 h 58"/>
                <a:gd name="T108" fmla="*/ 1 w 56"/>
                <a:gd name="T109" fmla="*/ 1 h 58"/>
                <a:gd name="T110" fmla="*/ 1 w 56"/>
                <a:gd name="T111" fmla="*/ 1 h 58"/>
                <a:gd name="T112" fmla="*/ 1 w 56"/>
                <a:gd name="T113" fmla="*/ 1 h 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6" h="58">
                  <a:moveTo>
                    <a:pt x="34" y="58"/>
                  </a:moveTo>
                  <a:lnTo>
                    <a:pt x="29" y="58"/>
                  </a:lnTo>
                  <a:lnTo>
                    <a:pt x="29" y="56"/>
                  </a:lnTo>
                  <a:lnTo>
                    <a:pt x="27" y="55"/>
                  </a:lnTo>
                  <a:lnTo>
                    <a:pt x="26" y="52"/>
                  </a:lnTo>
                  <a:lnTo>
                    <a:pt x="24" y="52"/>
                  </a:lnTo>
                  <a:lnTo>
                    <a:pt x="23" y="51"/>
                  </a:lnTo>
                  <a:lnTo>
                    <a:pt x="20" y="49"/>
                  </a:lnTo>
                  <a:lnTo>
                    <a:pt x="21" y="48"/>
                  </a:lnTo>
                  <a:lnTo>
                    <a:pt x="20" y="44"/>
                  </a:lnTo>
                  <a:lnTo>
                    <a:pt x="18" y="42"/>
                  </a:lnTo>
                  <a:lnTo>
                    <a:pt x="20" y="40"/>
                  </a:lnTo>
                  <a:lnTo>
                    <a:pt x="14" y="38"/>
                  </a:lnTo>
                  <a:lnTo>
                    <a:pt x="11" y="33"/>
                  </a:lnTo>
                  <a:lnTo>
                    <a:pt x="6" y="27"/>
                  </a:lnTo>
                  <a:lnTo>
                    <a:pt x="4" y="27"/>
                  </a:lnTo>
                  <a:lnTo>
                    <a:pt x="0" y="21"/>
                  </a:lnTo>
                  <a:lnTo>
                    <a:pt x="3" y="21"/>
                  </a:lnTo>
                  <a:lnTo>
                    <a:pt x="6" y="16"/>
                  </a:lnTo>
                  <a:lnTo>
                    <a:pt x="15" y="10"/>
                  </a:lnTo>
                  <a:lnTo>
                    <a:pt x="15" y="9"/>
                  </a:lnTo>
                  <a:lnTo>
                    <a:pt x="16" y="7"/>
                  </a:lnTo>
                  <a:lnTo>
                    <a:pt x="23" y="3"/>
                  </a:lnTo>
                  <a:lnTo>
                    <a:pt x="26" y="2"/>
                  </a:lnTo>
                  <a:lnTo>
                    <a:pt x="29" y="4"/>
                  </a:lnTo>
                  <a:lnTo>
                    <a:pt x="30" y="2"/>
                  </a:lnTo>
                  <a:lnTo>
                    <a:pt x="33" y="1"/>
                  </a:lnTo>
                  <a:lnTo>
                    <a:pt x="35" y="0"/>
                  </a:lnTo>
                  <a:lnTo>
                    <a:pt x="35" y="1"/>
                  </a:lnTo>
                  <a:lnTo>
                    <a:pt x="36" y="2"/>
                  </a:lnTo>
                  <a:lnTo>
                    <a:pt x="40" y="3"/>
                  </a:lnTo>
                  <a:lnTo>
                    <a:pt x="41" y="6"/>
                  </a:lnTo>
                  <a:lnTo>
                    <a:pt x="42" y="6"/>
                  </a:lnTo>
                  <a:lnTo>
                    <a:pt x="44" y="6"/>
                  </a:lnTo>
                  <a:lnTo>
                    <a:pt x="46" y="10"/>
                  </a:lnTo>
                  <a:lnTo>
                    <a:pt x="50" y="10"/>
                  </a:lnTo>
                  <a:lnTo>
                    <a:pt x="52" y="13"/>
                  </a:lnTo>
                  <a:lnTo>
                    <a:pt x="54" y="19"/>
                  </a:lnTo>
                  <a:lnTo>
                    <a:pt x="54" y="21"/>
                  </a:lnTo>
                  <a:lnTo>
                    <a:pt x="52" y="22"/>
                  </a:lnTo>
                  <a:lnTo>
                    <a:pt x="50" y="21"/>
                  </a:lnTo>
                  <a:lnTo>
                    <a:pt x="46" y="21"/>
                  </a:lnTo>
                  <a:lnTo>
                    <a:pt x="45" y="22"/>
                  </a:lnTo>
                  <a:lnTo>
                    <a:pt x="46" y="24"/>
                  </a:lnTo>
                  <a:lnTo>
                    <a:pt x="54" y="26"/>
                  </a:lnTo>
                  <a:lnTo>
                    <a:pt x="56" y="28"/>
                  </a:lnTo>
                  <a:lnTo>
                    <a:pt x="54" y="32"/>
                  </a:lnTo>
                  <a:lnTo>
                    <a:pt x="52" y="33"/>
                  </a:lnTo>
                  <a:lnTo>
                    <a:pt x="52" y="42"/>
                  </a:lnTo>
                  <a:lnTo>
                    <a:pt x="52" y="43"/>
                  </a:lnTo>
                  <a:lnTo>
                    <a:pt x="50" y="46"/>
                  </a:lnTo>
                  <a:lnTo>
                    <a:pt x="48" y="49"/>
                  </a:lnTo>
                  <a:lnTo>
                    <a:pt x="46" y="50"/>
                  </a:lnTo>
                  <a:lnTo>
                    <a:pt x="41" y="52"/>
                  </a:lnTo>
                  <a:lnTo>
                    <a:pt x="40" y="55"/>
                  </a:lnTo>
                  <a:lnTo>
                    <a:pt x="39" y="57"/>
                  </a:lnTo>
                  <a:lnTo>
                    <a:pt x="34" y="5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1" name="Freeform 1110"/>
            <p:cNvSpPr>
              <a:spLocks noChangeAspect="1"/>
            </p:cNvSpPr>
            <p:nvPr/>
          </p:nvSpPr>
          <p:spPr bwMode="auto">
            <a:xfrm>
              <a:off x="2323" y="1903"/>
              <a:ext cx="36" cy="25"/>
            </a:xfrm>
            <a:custGeom>
              <a:avLst/>
              <a:gdLst>
                <a:gd name="T0" fmla="*/ 1 w 72"/>
                <a:gd name="T1" fmla="*/ 0 h 51"/>
                <a:gd name="T2" fmla="*/ 1 w 72"/>
                <a:gd name="T3" fmla="*/ 0 h 51"/>
                <a:gd name="T4" fmla="*/ 1 w 72"/>
                <a:gd name="T5" fmla="*/ 0 h 51"/>
                <a:gd name="T6" fmla="*/ 1 w 72"/>
                <a:gd name="T7" fmla="*/ 0 h 51"/>
                <a:gd name="T8" fmla="*/ 1 w 72"/>
                <a:gd name="T9" fmla="*/ 0 h 51"/>
                <a:gd name="T10" fmla="*/ 1 w 72"/>
                <a:gd name="T11" fmla="*/ 0 h 51"/>
                <a:gd name="T12" fmla="*/ 1 w 72"/>
                <a:gd name="T13" fmla="*/ 0 h 51"/>
                <a:gd name="T14" fmla="*/ 1 w 72"/>
                <a:gd name="T15" fmla="*/ 0 h 51"/>
                <a:gd name="T16" fmla="*/ 1 w 72"/>
                <a:gd name="T17" fmla="*/ 0 h 51"/>
                <a:gd name="T18" fmla="*/ 1 w 72"/>
                <a:gd name="T19" fmla="*/ 0 h 51"/>
                <a:gd name="T20" fmla="*/ 1 w 72"/>
                <a:gd name="T21" fmla="*/ 0 h 51"/>
                <a:gd name="T22" fmla="*/ 1 w 72"/>
                <a:gd name="T23" fmla="*/ 0 h 51"/>
                <a:gd name="T24" fmla="*/ 0 w 72"/>
                <a:gd name="T25" fmla="*/ 0 h 51"/>
                <a:gd name="T26" fmla="*/ 1 w 72"/>
                <a:gd name="T27" fmla="*/ 0 h 51"/>
                <a:gd name="T28" fmla="*/ 1 w 72"/>
                <a:gd name="T29" fmla="*/ 0 h 51"/>
                <a:gd name="T30" fmla="*/ 1 w 72"/>
                <a:gd name="T31" fmla="*/ 0 h 51"/>
                <a:gd name="T32" fmla="*/ 1 w 72"/>
                <a:gd name="T33" fmla="*/ 0 h 51"/>
                <a:gd name="T34" fmla="*/ 1 w 72"/>
                <a:gd name="T35" fmla="*/ 0 h 51"/>
                <a:gd name="T36" fmla="*/ 1 w 72"/>
                <a:gd name="T37" fmla="*/ 0 h 51"/>
                <a:gd name="T38" fmla="*/ 1 w 72"/>
                <a:gd name="T39" fmla="*/ 0 h 51"/>
                <a:gd name="T40" fmla="*/ 1 w 72"/>
                <a:gd name="T41" fmla="*/ 0 h 51"/>
                <a:gd name="T42" fmla="*/ 1 w 72"/>
                <a:gd name="T43" fmla="*/ 0 h 51"/>
                <a:gd name="T44" fmla="*/ 1 w 72"/>
                <a:gd name="T45" fmla="*/ 0 h 51"/>
                <a:gd name="T46" fmla="*/ 1 w 72"/>
                <a:gd name="T47" fmla="*/ 0 h 51"/>
                <a:gd name="T48" fmla="*/ 1 w 72"/>
                <a:gd name="T49" fmla="*/ 0 h 51"/>
                <a:gd name="T50" fmla="*/ 1 w 72"/>
                <a:gd name="T51" fmla="*/ 0 h 51"/>
                <a:gd name="T52" fmla="*/ 1 w 72"/>
                <a:gd name="T53" fmla="*/ 0 h 51"/>
                <a:gd name="T54" fmla="*/ 1 w 72"/>
                <a:gd name="T55" fmla="*/ 0 h 51"/>
                <a:gd name="T56" fmla="*/ 1 w 72"/>
                <a:gd name="T57" fmla="*/ 0 h 51"/>
                <a:gd name="T58" fmla="*/ 1 w 72"/>
                <a:gd name="T59" fmla="*/ 0 h 51"/>
                <a:gd name="T60" fmla="*/ 1 w 72"/>
                <a:gd name="T61" fmla="*/ 0 h 51"/>
                <a:gd name="T62" fmla="*/ 1 w 72"/>
                <a:gd name="T63" fmla="*/ 0 h 51"/>
                <a:gd name="T64" fmla="*/ 1 w 72"/>
                <a:gd name="T65" fmla="*/ 0 h 51"/>
                <a:gd name="T66" fmla="*/ 1 w 72"/>
                <a:gd name="T67" fmla="*/ 0 h 51"/>
                <a:gd name="T68" fmla="*/ 1 w 72"/>
                <a:gd name="T69" fmla="*/ 0 h 51"/>
                <a:gd name="T70" fmla="*/ 1 w 72"/>
                <a:gd name="T71" fmla="*/ 0 h 51"/>
                <a:gd name="T72" fmla="*/ 1 w 72"/>
                <a:gd name="T73" fmla="*/ 0 h 51"/>
                <a:gd name="T74" fmla="*/ 1 w 72"/>
                <a:gd name="T75" fmla="*/ 0 h 51"/>
                <a:gd name="T76" fmla="*/ 1 w 72"/>
                <a:gd name="T77" fmla="*/ 0 h 51"/>
                <a:gd name="T78" fmla="*/ 1 w 72"/>
                <a:gd name="T79" fmla="*/ 0 h 51"/>
                <a:gd name="T80" fmla="*/ 1 w 72"/>
                <a:gd name="T81" fmla="*/ 0 h 51"/>
                <a:gd name="T82" fmla="*/ 1 w 72"/>
                <a:gd name="T83" fmla="*/ 0 h 51"/>
                <a:gd name="T84" fmla="*/ 1 w 72"/>
                <a:gd name="T85" fmla="*/ 0 h 51"/>
                <a:gd name="T86" fmla="*/ 1 w 72"/>
                <a:gd name="T87" fmla="*/ 0 h 51"/>
                <a:gd name="T88" fmla="*/ 1 w 72"/>
                <a:gd name="T89" fmla="*/ 0 h 51"/>
                <a:gd name="T90" fmla="*/ 1 w 72"/>
                <a:gd name="T91" fmla="*/ 0 h 51"/>
                <a:gd name="T92" fmla="*/ 1 w 72"/>
                <a:gd name="T93" fmla="*/ 0 h 51"/>
                <a:gd name="T94" fmla="*/ 1 w 72"/>
                <a:gd name="T95" fmla="*/ 0 h 51"/>
                <a:gd name="T96" fmla="*/ 1 w 72"/>
                <a:gd name="T97" fmla="*/ 0 h 51"/>
                <a:gd name="T98" fmla="*/ 1 w 72"/>
                <a:gd name="T99" fmla="*/ 0 h 51"/>
                <a:gd name="T100" fmla="*/ 1 w 72"/>
                <a:gd name="T101" fmla="*/ 0 h 51"/>
                <a:gd name="T102" fmla="*/ 1 w 72"/>
                <a:gd name="T103" fmla="*/ 0 h 51"/>
                <a:gd name="T104" fmla="*/ 1 w 72"/>
                <a:gd name="T105" fmla="*/ 0 h 51"/>
                <a:gd name="T106" fmla="*/ 1 w 72"/>
                <a:gd name="T107" fmla="*/ 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 h="51">
                  <a:moveTo>
                    <a:pt x="19" y="51"/>
                  </a:moveTo>
                  <a:lnTo>
                    <a:pt x="13" y="48"/>
                  </a:lnTo>
                  <a:lnTo>
                    <a:pt x="15" y="47"/>
                  </a:lnTo>
                  <a:lnTo>
                    <a:pt x="13" y="46"/>
                  </a:lnTo>
                  <a:lnTo>
                    <a:pt x="12" y="42"/>
                  </a:lnTo>
                  <a:lnTo>
                    <a:pt x="10" y="41"/>
                  </a:lnTo>
                  <a:lnTo>
                    <a:pt x="9" y="40"/>
                  </a:lnTo>
                  <a:lnTo>
                    <a:pt x="6" y="40"/>
                  </a:lnTo>
                  <a:lnTo>
                    <a:pt x="5" y="44"/>
                  </a:lnTo>
                  <a:lnTo>
                    <a:pt x="3" y="44"/>
                  </a:lnTo>
                  <a:lnTo>
                    <a:pt x="3" y="41"/>
                  </a:lnTo>
                  <a:lnTo>
                    <a:pt x="3" y="39"/>
                  </a:lnTo>
                  <a:lnTo>
                    <a:pt x="5" y="38"/>
                  </a:lnTo>
                  <a:lnTo>
                    <a:pt x="4" y="32"/>
                  </a:lnTo>
                  <a:lnTo>
                    <a:pt x="5" y="30"/>
                  </a:lnTo>
                  <a:lnTo>
                    <a:pt x="4" y="28"/>
                  </a:lnTo>
                  <a:lnTo>
                    <a:pt x="5" y="27"/>
                  </a:lnTo>
                  <a:lnTo>
                    <a:pt x="4" y="26"/>
                  </a:lnTo>
                  <a:lnTo>
                    <a:pt x="5" y="23"/>
                  </a:lnTo>
                  <a:lnTo>
                    <a:pt x="5" y="21"/>
                  </a:lnTo>
                  <a:lnTo>
                    <a:pt x="3" y="21"/>
                  </a:lnTo>
                  <a:lnTo>
                    <a:pt x="3" y="20"/>
                  </a:lnTo>
                  <a:lnTo>
                    <a:pt x="3" y="18"/>
                  </a:lnTo>
                  <a:lnTo>
                    <a:pt x="1" y="18"/>
                  </a:lnTo>
                  <a:lnTo>
                    <a:pt x="0" y="18"/>
                  </a:lnTo>
                  <a:lnTo>
                    <a:pt x="0" y="17"/>
                  </a:lnTo>
                  <a:lnTo>
                    <a:pt x="4" y="17"/>
                  </a:lnTo>
                  <a:lnTo>
                    <a:pt x="5" y="16"/>
                  </a:lnTo>
                  <a:lnTo>
                    <a:pt x="6" y="12"/>
                  </a:lnTo>
                  <a:lnTo>
                    <a:pt x="7" y="12"/>
                  </a:lnTo>
                  <a:lnTo>
                    <a:pt x="10" y="11"/>
                  </a:lnTo>
                  <a:lnTo>
                    <a:pt x="13" y="11"/>
                  </a:lnTo>
                  <a:lnTo>
                    <a:pt x="12" y="9"/>
                  </a:lnTo>
                  <a:lnTo>
                    <a:pt x="13" y="8"/>
                  </a:lnTo>
                  <a:lnTo>
                    <a:pt x="18" y="8"/>
                  </a:lnTo>
                  <a:lnTo>
                    <a:pt x="19" y="9"/>
                  </a:lnTo>
                  <a:lnTo>
                    <a:pt x="21" y="10"/>
                  </a:lnTo>
                  <a:lnTo>
                    <a:pt x="23" y="9"/>
                  </a:lnTo>
                  <a:lnTo>
                    <a:pt x="24" y="9"/>
                  </a:lnTo>
                  <a:lnTo>
                    <a:pt x="25" y="9"/>
                  </a:lnTo>
                  <a:lnTo>
                    <a:pt x="25" y="10"/>
                  </a:lnTo>
                  <a:lnTo>
                    <a:pt x="25" y="11"/>
                  </a:lnTo>
                  <a:lnTo>
                    <a:pt x="27" y="11"/>
                  </a:lnTo>
                  <a:lnTo>
                    <a:pt x="29" y="10"/>
                  </a:lnTo>
                  <a:lnTo>
                    <a:pt x="29" y="14"/>
                  </a:lnTo>
                  <a:lnTo>
                    <a:pt x="33" y="15"/>
                  </a:lnTo>
                  <a:lnTo>
                    <a:pt x="35" y="14"/>
                  </a:lnTo>
                  <a:lnTo>
                    <a:pt x="36" y="11"/>
                  </a:lnTo>
                  <a:lnTo>
                    <a:pt x="36" y="10"/>
                  </a:lnTo>
                  <a:lnTo>
                    <a:pt x="37" y="9"/>
                  </a:lnTo>
                  <a:lnTo>
                    <a:pt x="39" y="9"/>
                  </a:lnTo>
                  <a:lnTo>
                    <a:pt x="46" y="5"/>
                  </a:lnTo>
                  <a:lnTo>
                    <a:pt x="47" y="6"/>
                  </a:lnTo>
                  <a:lnTo>
                    <a:pt x="48" y="5"/>
                  </a:lnTo>
                  <a:lnTo>
                    <a:pt x="51" y="5"/>
                  </a:lnTo>
                  <a:lnTo>
                    <a:pt x="52" y="8"/>
                  </a:lnTo>
                  <a:lnTo>
                    <a:pt x="54" y="9"/>
                  </a:lnTo>
                  <a:lnTo>
                    <a:pt x="57" y="8"/>
                  </a:lnTo>
                  <a:lnTo>
                    <a:pt x="58" y="9"/>
                  </a:lnTo>
                  <a:lnTo>
                    <a:pt x="59" y="8"/>
                  </a:lnTo>
                  <a:lnTo>
                    <a:pt x="59" y="6"/>
                  </a:lnTo>
                  <a:lnTo>
                    <a:pt x="61" y="5"/>
                  </a:lnTo>
                  <a:lnTo>
                    <a:pt x="63" y="4"/>
                  </a:lnTo>
                  <a:lnTo>
                    <a:pt x="64" y="4"/>
                  </a:lnTo>
                  <a:lnTo>
                    <a:pt x="64" y="2"/>
                  </a:lnTo>
                  <a:lnTo>
                    <a:pt x="65" y="0"/>
                  </a:lnTo>
                  <a:lnTo>
                    <a:pt x="66" y="2"/>
                  </a:lnTo>
                  <a:lnTo>
                    <a:pt x="66" y="3"/>
                  </a:lnTo>
                  <a:lnTo>
                    <a:pt x="69" y="6"/>
                  </a:lnTo>
                  <a:lnTo>
                    <a:pt x="71" y="6"/>
                  </a:lnTo>
                  <a:lnTo>
                    <a:pt x="72" y="8"/>
                  </a:lnTo>
                  <a:lnTo>
                    <a:pt x="72" y="14"/>
                  </a:lnTo>
                  <a:lnTo>
                    <a:pt x="70" y="16"/>
                  </a:lnTo>
                  <a:lnTo>
                    <a:pt x="67" y="14"/>
                  </a:lnTo>
                  <a:lnTo>
                    <a:pt x="66" y="15"/>
                  </a:lnTo>
                  <a:lnTo>
                    <a:pt x="65" y="16"/>
                  </a:lnTo>
                  <a:lnTo>
                    <a:pt x="64" y="15"/>
                  </a:lnTo>
                  <a:lnTo>
                    <a:pt x="61" y="16"/>
                  </a:lnTo>
                  <a:lnTo>
                    <a:pt x="58" y="14"/>
                  </a:lnTo>
                  <a:lnTo>
                    <a:pt x="52" y="14"/>
                  </a:lnTo>
                  <a:lnTo>
                    <a:pt x="47" y="18"/>
                  </a:lnTo>
                  <a:lnTo>
                    <a:pt x="49" y="20"/>
                  </a:lnTo>
                  <a:lnTo>
                    <a:pt x="49" y="21"/>
                  </a:lnTo>
                  <a:lnTo>
                    <a:pt x="52" y="21"/>
                  </a:lnTo>
                  <a:lnTo>
                    <a:pt x="52" y="22"/>
                  </a:lnTo>
                  <a:lnTo>
                    <a:pt x="48" y="27"/>
                  </a:lnTo>
                  <a:lnTo>
                    <a:pt x="48" y="29"/>
                  </a:lnTo>
                  <a:lnTo>
                    <a:pt x="47" y="29"/>
                  </a:lnTo>
                  <a:lnTo>
                    <a:pt x="47" y="30"/>
                  </a:lnTo>
                  <a:lnTo>
                    <a:pt x="45" y="29"/>
                  </a:lnTo>
                  <a:lnTo>
                    <a:pt x="42" y="30"/>
                  </a:lnTo>
                  <a:lnTo>
                    <a:pt x="42" y="32"/>
                  </a:lnTo>
                  <a:lnTo>
                    <a:pt x="40" y="30"/>
                  </a:lnTo>
                  <a:lnTo>
                    <a:pt x="40" y="32"/>
                  </a:lnTo>
                  <a:lnTo>
                    <a:pt x="39" y="32"/>
                  </a:lnTo>
                  <a:lnTo>
                    <a:pt x="37" y="29"/>
                  </a:lnTo>
                  <a:lnTo>
                    <a:pt x="39" y="29"/>
                  </a:lnTo>
                  <a:lnTo>
                    <a:pt x="37" y="28"/>
                  </a:lnTo>
                  <a:lnTo>
                    <a:pt x="30" y="29"/>
                  </a:lnTo>
                  <a:lnTo>
                    <a:pt x="29" y="33"/>
                  </a:lnTo>
                  <a:lnTo>
                    <a:pt x="28" y="33"/>
                  </a:lnTo>
                  <a:lnTo>
                    <a:pt x="24" y="35"/>
                  </a:lnTo>
                  <a:lnTo>
                    <a:pt x="24" y="36"/>
                  </a:lnTo>
                  <a:lnTo>
                    <a:pt x="25" y="42"/>
                  </a:lnTo>
                  <a:lnTo>
                    <a:pt x="24" y="46"/>
                  </a:lnTo>
                  <a:lnTo>
                    <a:pt x="24" y="47"/>
                  </a:lnTo>
                  <a:lnTo>
                    <a:pt x="25" y="48"/>
                  </a:lnTo>
                  <a:lnTo>
                    <a:pt x="22" y="50"/>
                  </a:lnTo>
                  <a:lnTo>
                    <a:pt x="19" y="5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2" name="Freeform 1111"/>
            <p:cNvSpPr>
              <a:spLocks noChangeAspect="1"/>
            </p:cNvSpPr>
            <p:nvPr/>
          </p:nvSpPr>
          <p:spPr bwMode="auto">
            <a:xfrm>
              <a:off x="2362" y="1875"/>
              <a:ext cx="35" cy="28"/>
            </a:xfrm>
            <a:custGeom>
              <a:avLst/>
              <a:gdLst>
                <a:gd name="T0" fmla="*/ 0 w 71"/>
                <a:gd name="T1" fmla="*/ 1 h 55"/>
                <a:gd name="T2" fmla="*/ 0 w 71"/>
                <a:gd name="T3" fmla="*/ 1 h 55"/>
                <a:gd name="T4" fmla="*/ 0 w 71"/>
                <a:gd name="T5" fmla="*/ 1 h 55"/>
                <a:gd name="T6" fmla="*/ 0 w 71"/>
                <a:gd name="T7" fmla="*/ 1 h 55"/>
                <a:gd name="T8" fmla="*/ 0 w 71"/>
                <a:gd name="T9" fmla="*/ 1 h 55"/>
                <a:gd name="T10" fmla="*/ 0 w 71"/>
                <a:gd name="T11" fmla="*/ 1 h 55"/>
                <a:gd name="T12" fmla="*/ 0 w 71"/>
                <a:gd name="T13" fmla="*/ 1 h 55"/>
                <a:gd name="T14" fmla="*/ 0 w 71"/>
                <a:gd name="T15" fmla="*/ 1 h 55"/>
                <a:gd name="T16" fmla="*/ 0 w 71"/>
                <a:gd name="T17" fmla="*/ 1 h 55"/>
                <a:gd name="T18" fmla="*/ 0 w 71"/>
                <a:gd name="T19" fmla="*/ 1 h 55"/>
                <a:gd name="T20" fmla="*/ 0 w 71"/>
                <a:gd name="T21" fmla="*/ 1 h 55"/>
                <a:gd name="T22" fmla="*/ 0 w 71"/>
                <a:gd name="T23" fmla="*/ 1 h 55"/>
                <a:gd name="T24" fmla="*/ 0 w 71"/>
                <a:gd name="T25" fmla="*/ 1 h 55"/>
                <a:gd name="T26" fmla="*/ 0 w 71"/>
                <a:gd name="T27" fmla="*/ 1 h 55"/>
                <a:gd name="T28" fmla="*/ 0 w 71"/>
                <a:gd name="T29" fmla="*/ 1 h 55"/>
                <a:gd name="T30" fmla="*/ 0 w 71"/>
                <a:gd name="T31" fmla="*/ 1 h 55"/>
                <a:gd name="T32" fmla="*/ 0 w 71"/>
                <a:gd name="T33" fmla="*/ 1 h 55"/>
                <a:gd name="T34" fmla="*/ 0 w 71"/>
                <a:gd name="T35" fmla="*/ 1 h 55"/>
                <a:gd name="T36" fmla="*/ 0 w 71"/>
                <a:gd name="T37" fmla="*/ 1 h 55"/>
                <a:gd name="T38" fmla="*/ 0 w 71"/>
                <a:gd name="T39" fmla="*/ 1 h 55"/>
                <a:gd name="T40" fmla="*/ 0 w 71"/>
                <a:gd name="T41" fmla="*/ 0 h 55"/>
                <a:gd name="T42" fmla="*/ 0 w 71"/>
                <a:gd name="T43" fmla="*/ 1 h 55"/>
                <a:gd name="T44" fmla="*/ 0 w 71"/>
                <a:gd name="T45" fmla="*/ 1 h 55"/>
                <a:gd name="T46" fmla="*/ 0 w 71"/>
                <a:gd name="T47" fmla="*/ 1 h 55"/>
                <a:gd name="T48" fmla="*/ 0 w 71"/>
                <a:gd name="T49" fmla="*/ 1 h 55"/>
                <a:gd name="T50" fmla="*/ 0 w 71"/>
                <a:gd name="T51" fmla="*/ 1 h 55"/>
                <a:gd name="T52" fmla="*/ 0 w 71"/>
                <a:gd name="T53" fmla="*/ 1 h 55"/>
                <a:gd name="T54" fmla="*/ 0 w 71"/>
                <a:gd name="T55" fmla="*/ 1 h 55"/>
                <a:gd name="T56" fmla="*/ 0 w 71"/>
                <a:gd name="T57" fmla="*/ 1 h 55"/>
                <a:gd name="T58" fmla="*/ 0 w 71"/>
                <a:gd name="T59" fmla="*/ 1 h 55"/>
                <a:gd name="T60" fmla="*/ 0 w 71"/>
                <a:gd name="T61" fmla="*/ 1 h 55"/>
                <a:gd name="T62" fmla="*/ 0 w 71"/>
                <a:gd name="T63" fmla="*/ 1 h 55"/>
                <a:gd name="T64" fmla="*/ 0 w 71"/>
                <a:gd name="T65" fmla="*/ 1 h 55"/>
                <a:gd name="T66" fmla="*/ 0 w 71"/>
                <a:gd name="T67" fmla="*/ 1 h 55"/>
                <a:gd name="T68" fmla="*/ 0 w 71"/>
                <a:gd name="T69" fmla="*/ 1 h 55"/>
                <a:gd name="T70" fmla="*/ 0 w 71"/>
                <a:gd name="T71" fmla="*/ 1 h 55"/>
                <a:gd name="T72" fmla="*/ 0 w 71"/>
                <a:gd name="T73" fmla="*/ 1 h 55"/>
                <a:gd name="T74" fmla="*/ 0 w 71"/>
                <a:gd name="T75" fmla="*/ 1 h 55"/>
                <a:gd name="T76" fmla="*/ 0 w 71"/>
                <a:gd name="T77" fmla="*/ 1 h 55"/>
                <a:gd name="T78" fmla="*/ 0 w 71"/>
                <a:gd name="T79" fmla="*/ 1 h 55"/>
                <a:gd name="T80" fmla="*/ 0 w 71"/>
                <a:gd name="T81" fmla="*/ 1 h 55"/>
                <a:gd name="T82" fmla="*/ 0 w 71"/>
                <a:gd name="T83" fmla="*/ 1 h 55"/>
                <a:gd name="T84" fmla="*/ 0 w 71"/>
                <a:gd name="T85" fmla="*/ 1 h 55"/>
                <a:gd name="T86" fmla="*/ 0 w 71"/>
                <a:gd name="T87" fmla="*/ 1 h 55"/>
                <a:gd name="T88" fmla="*/ 0 w 71"/>
                <a:gd name="T89" fmla="*/ 1 h 55"/>
                <a:gd name="T90" fmla="*/ 0 w 71"/>
                <a:gd name="T91" fmla="*/ 1 h 55"/>
                <a:gd name="T92" fmla="*/ 0 w 71"/>
                <a:gd name="T93" fmla="*/ 1 h 55"/>
                <a:gd name="T94" fmla="*/ 0 w 71"/>
                <a:gd name="T95" fmla="*/ 1 h 55"/>
                <a:gd name="T96" fmla="*/ 0 w 71"/>
                <a:gd name="T97" fmla="*/ 1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55">
                  <a:moveTo>
                    <a:pt x="4" y="55"/>
                  </a:moveTo>
                  <a:lnTo>
                    <a:pt x="1" y="49"/>
                  </a:lnTo>
                  <a:lnTo>
                    <a:pt x="0" y="49"/>
                  </a:lnTo>
                  <a:lnTo>
                    <a:pt x="0" y="47"/>
                  </a:lnTo>
                  <a:lnTo>
                    <a:pt x="1" y="46"/>
                  </a:lnTo>
                  <a:lnTo>
                    <a:pt x="3" y="46"/>
                  </a:lnTo>
                  <a:lnTo>
                    <a:pt x="4" y="46"/>
                  </a:lnTo>
                  <a:lnTo>
                    <a:pt x="7" y="41"/>
                  </a:lnTo>
                  <a:lnTo>
                    <a:pt x="9" y="40"/>
                  </a:lnTo>
                  <a:lnTo>
                    <a:pt x="10" y="42"/>
                  </a:lnTo>
                  <a:lnTo>
                    <a:pt x="13" y="42"/>
                  </a:lnTo>
                  <a:lnTo>
                    <a:pt x="15" y="41"/>
                  </a:lnTo>
                  <a:lnTo>
                    <a:pt x="13" y="40"/>
                  </a:lnTo>
                  <a:lnTo>
                    <a:pt x="15" y="38"/>
                  </a:lnTo>
                  <a:lnTo>
                    <a:pt x="17" y="37"/>
                  </a:lnTo>
                  <a:lnTo>
                    <a:pt x="18" y="36"/>
                  </a:lnTo>
                  <a:lnTo>
                    <a:pt x="22" y="30"/>
                  </a:lnTo>
                  <a:lnTo>
                    <a:pt x="23" y="30"/>
                  </a:lnTo>
                  <a:lnTo>
                    <a:pt x="27" y="29"/>
                  </a:lnTo>
                  <a:lnTo>
                    <a:pt x="27" y="28"/>
                  </a:lnTo>
                  <a:lnTo>
                    <a:pt x="27" y="24"/>
                  </a:lnTo>
                  <a:lnTo>
                    <a:pt x="28" y="22"/>
                  </a:lnTo>
                  <a:lnTo>
                    <a:pt x="30" y="22"/>
                  </a:lnTo>
                  <a:lnTo>
                    <a:pt x="33" y="19"/>
                  </a:lnTo>
                  <a:lnTo>
                    <a:pt x="35" y="18"/>
                  </a:lnTo>
                  <a:lnTo>
                    <a:pt x="36" y="17"/>
                  </a:lnTo>
                  <a:lnTo>
                    <a:pt x="39" y="17"/>
                  </a:lnTo>
                  <a:lnTo>
                    <a:pt x="40" y="16"/>
                  </a:lnTo>
                  <a:lnTo>
                    <a:pt x="40" y="13"/>
                  </a:lnTo>
                  <a:lnTo>
                    <a:pt x="43" y="12"/>
                  </a:lnTo>
                  <a:lnTo>
                    <a:pt x="45" y="13"/>
                  </a:lnTo>
                  <a:lnTo>
                    <a:pt x="46" y="12"/>
                  </a:lnTo>
                  <a:lnTo>
                    <a:pt x="46" y="10"/>
                  </a:lnTo>
                  <a:lnTo>
                    <a:pt x="49" y="7"/>
                  </a:lnTo>
                  <a:lnTo>
                    <a:pt x="49" y="6"/>
                  </a:lnTo>
                  <a:lnTo>
                    <a:pt x="52" y="5"/>
                  </a:lnTo>
                  <a:lnTo>
                    <a:pt x="53" y="6"/>
                  </a:lnTo>
                  <a:lnTo>
                    <a:pt x="54" y="5"/>
                  </a:lnTo>
                  <a:lnTo>
                    <a:pt x="57" y="5"/>
                  </a:lnTo>
                  <a:lnTo>
                    <a:pt x="59" y="1"/>
                  </a:lnTo>
                  <a:lnTo>
                    <a:pt x="60" y="4"/>
                  </a:lnTo>
                  <a:lnTo>
                    <a:pt x="61" y="0"/>
                  </a:lnTo>
                  <a:lnTo>
                    <a:pt x="63" y="1"/>
                  </a:lnTo>
                  <a:lnTo>
                    <a:pt x="66" y="1"/>
                  </a:lnTo>
                  <a:lnTo>
                    <a:pt x="67" y="0"/>
                  </a:lnTo>
                  <a:lnTo>
                    <a:pt x="71" y="2"/>
                  </a:lnTo>
                  <a:lnTo>
                    <a:pt x="71" y="5"/>
                  </a:lnTo>
                  <a:lnTo>
                    <a:pt x="70" y="5"/>
                  </a:lnTo>
                  <a:lnTo>
                    <a:pt x="71" y="7"/>
                  </a:lnTo>
                  <a:lnTo>
                    <a:pt x="70" y="7"/>
                  </a:lnTo>
                  <a:lnTo>
                    <a:pt x="70" y="10"/>
                  </a:lnTo>
                  <a:lnTo>
                    <a:pt x="67" y="14"/>
                  </a:lnTo>
                  <a:lnTo>
                    <a:pt x="66" y="18"/>
                  </a:lnTo>
                  <a:lnTo>
                    <a:pt x="64" y="20"/>
                  </a:lnTo>
                  <a:lnTo>
                    <a:pt x="61" y="24"/>
                  </a:lnTo>
                  <a:lnTo>
                    <a:pt x="60" y="24"/>
                  </a:lnTo>
                  <a:lnTo>
                    <a:pt x="60" y="25"/>
                  </a:lnTo>
                  <a:lnTo>
                    <a:pt x="58" y="29"/>
                  </a:lnTo>
                  <a:lnTo>
                    <a:pt x="57" y="30"/>
                  </a:lnTo>
                  <a:lnTo>
                    <a:pt x="57" y="31"/>
                  </a:lnTo>
                  <a:lnTo>
                    <a:pt x="55" y="34"/>
                  </a:lnTo>
                  <a:lnTo>
                    <a:pt x="54" y="34"/>
                  </a:lnTo>
                  <a:lnTo>
                    <a:pt x="52" y="31"/>
                  </a:lnTo>
                  <a:lnTo>
                    <a:pt x="51" y="26"/>
                  </a:lnTo>
                  <a:lnTo>
                    <a:pt x="49" y="26"/>
                  </a:lnTo>
                  <a:lnTo>
                    <a:pt x="49" y="36"/>
                  </a:lnTo>
                  <a:lnTo>
                    <a:pt x="47" y="36"/>
                  </a:lnTo>
                  <a:lnTo>
                    <a:pt x="47" y="38"/>
                  </a:lnTo>
                  <a:lnTo>
                    <a:pt x="46" y="38"/>
                  </a:lnTo>
                  <a:lnTo>
                    <a:pt x="43" y="40"/>
                  </a:lnTo>
                  <a:lnTo>
                    <a:pt x="42" y="42"/>
                  </a:lnTo>
                  <a:lnTo>
                    <a:pt x="40" y="43"/>
                  </a:lnTo>
                  <a:lnTo>
                    <a:pt x="39" y="42"/>
                  </a:lnTo>
                  <a:lnTo>
                    <a:pt x="37" y="44"/>
                  </a:lnTo>
                  <a:lnTo>
                    <a:pt x="37" y="47"/>
                  </a:lnTo>
                  <a:lnTo>
                    <a:pt x="36" y="46"/>
                  </a:lnTo>
                  <a:lnTo>
                    <a:pt x="35" y="47"/>
                  </a:lnTo>
                  <a:lnTo>
                    <a:pt x="34" y="47"/>
                  </a:lnTo>
                  <a:lnTo>
                    <a:pt x="34" y="44"/>
                  </a:lnTo>
                  <a:lnTo>
                    <a:pt x="33" y="44"/>
                  </a:lnTo>
                  <a:lnTo>
                    <a:pt x="33" y="46"/>
                  </a:lnTo>
                  <a:lnTo>
                    <a:pt x="29" y="47"/>
                  </a:lnTo>
                  <a:lnTo>
                    <a:pt x="28" y="47"/>
                  </a:lnTo>
                  <a:lnTo>
                    <a:pt x="25" y="49"/>
                  </a:lnTo>
                  <a:lnTo>
                    <a:pt x="23" y="49"/>
                  </a:lnTo>
                  <a:lnTo>
                    <a:pt x="23" y="48"/>
                  </a:lnTo>
                  <a:lnTo>
                    <a:pt x="24" y="46"/>
                  </a:lnTo>
                  <a:lnTo>
                    <a:pt x="22" y="43"/>
                  </a:lnTo>
                  <a:lnTo>
                    <a:pt x="21" y="47"/>
                  </a:lnTo>
                  <a:lnTo>
                    <a:pt x="21" y="49"/>
                  </a:lnTo>
                  <a:lnTo>
                    <a:pt x="18" y="52"/>
                  </a:lnTo>
                  <a:lnTo>
                    <a:pt x="16" y="52"/>
                  </a:lnTo>
                  <a:lnTo>
                    <a:pt x="17" y="47"/>
                  </a:lnTo>
                  <a:lnTo>
                    <a:pt x="15" y="47"/>
                  </a:lnTo>
                  <a:lnTo>
                    <a:pt x="12" y="46"/>
                  </a:lnTo>
                  <a:lnTo>
                    <a:pt x="9" y="46"/>
                  </a:lnTo>
                  <a:lnTo>
                    <a:pt x="7" y="47"/>
                  </a:lnTo>
                  <a:lnTo>
                    <a:pt x="6" y="53"/>
                  </a:lnTo>
                  <a:lnTo>
                    <a:pt x="4" y="5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3" name="Freeform 1112"/>
            <p:cNvSpPr>
              <a:spLocks noChangeAspect="1"/>
            </p:cNvSpPr>
            <p:nvPr/>
          </p:nvSpPr>
          <p:spPr bwMode="auto">
            <a:xfrm>
              <a:off x="2459" y="1688"/>
              <a:ext cx="17" cy="41"/>
            </a:xfrm>
            <a:custGeom>
              <a:avLst/>
              <a:gdLst>
                <a:gd name="T0" fmla="*/ 1 w 33"/>
                <a:gd name="T1" fmla="*/ 1 h 82"/>
                <a:gd name="T2" fmla="*/ 1 w 33"/>
                <a:gd name="T3" fmla="*/ 1 h 82"/>
                <a:gd name="T4" fmla="*/ 1 w 33"/>
                <a:gd name="T5" fmla="*/ 1 h 82"/>
                <a:gd name="T6" fmla="*/ 1 w 33"/>
                <a:gd name="T7" fmla="*/ 1 h 82"/>
                <a:gd name="T8" fmla="*/ 1 w 33"/>
                <a:gd name="T9" fmla="*/ 1 h 82"/>
                <a:gd name="T10" fmla="*/ 0 w 33"/>
                <a:gd name="T11" fmla="*/ 1 h 82"/>
                <a:gd name="T12" fmla="*/ 1 w 33"/>
                <a:gd name="T13" fmla="*/ 1 h 82"/>
                <a:gd name="T14" fmla="*/ 1 w 33"/>
                <a:gd name="T15" fmla="*/ 1 h 82"/>
                <a:gd name="T16" fmla="*/ 1 w 33"/>
                <a:gd name="T17" fmla="*/ 1 h 82"/>
                <a:gd name="T18" fmla="*/ 1 w 33"/>
                <a:gd name="T19" fmla="*/ 1 h 82"/>
                <a:gd name="T20" fmla="*/ 1 w 33"/>
                <a:gd name="T21" fmla="*/ 1 h 82"/>
                <a:gd name="T22" fmla="*/ 1 w 33"/>
                <a:gd name="T23" fmla="*/ 1 h 82"/>
                <a:gd name="T24" fmla="*/ 1 w 33"/>
                <a:gd name="T25" fmla="*/ 1 h 82"/>
                <a:gd name="T26" fmla="*/ 1 w 33"/>
                <a:gd name="T27" fmla="*/ 1 h 82"/>
                <a:gd name="T28" fmla="*/ 1 w 33"/>
                <a:gd name="T29" fmla="*/ 1 h 82"/>
                <a:gd name="T30" fmla="*/ 1 w 33"/>
                <a:gd name="T31" fmla="*/ 1 h 82"/>
                <a:gd name="T32" fmla="*/ 1 w 33"/>
                <a:gd name="T33" fmla="*/ 1 h 82"/>
                <a:gd name="T34" fmla="*/ 1 w 33"/>
                <a:gd name="T35" fmla="*/ 1 h 82"/>
                <a:gd name="T36" fmla="*/ 1 w 33"/>
                <a:gd name="T37" fmla="*/ 1 h 82"/>
                <a:gd name="T38" fmla="*/ 1 w 33"/>
                <a:gd name="T39" fmla="*/ 1 h 82"/>
                <a:gd name="T40" fmla="*/ 1 w 33"/>
                <a:gd name="T41" fmla="*/ 1 h 82"/>
                <a:gd name="T42" fmla="*/ 1 w 33"/>
                <a:gd name="T43" fmla="*/ 1 h 82"/>
                <a:gd name="T44" fmla="*/ 1 w 33"/>
                <a:gd name="T45" fmla="*/ 1 h 82"/>
                <a:gd name="T46" fmla="*/ 1 w 33"/>
                <a:gd name="T47" fmla="*/ 1 h 82"/>
                <a:gd name="T48" fmla="*/ 1 w 33"/>
                <a:gd name="T49" fmla="*/ 1 h 82"/>
                <a:gd name="T50" fmla="*/ 1 w 33"/>
                <a:gd name="T51" fmla="*/ 1 h 82"/>
                <a:gd name="T52" fmla="*/ 1 w 33"/>
                <a:gd name="T53" fmla="*/ 1 h 82"/>
                <a:gd name="T54" fmla="*/ 1 w 33"/>
                <a:gd name="T55" fmla="*/ 1 h 82"/>
                <a:gd name="T56" fmla="*/ 1 w 33"/>
                <a:gd name="T57" fmla="*/ 1 h 82"/>
                <a:gd name="T58" fmla="*/ 1 w 33"/>
                <a:gd name="T59" fmla="*/ 1 h 82"/>
                <a:gd name="T60" fmla="*/ 1 w 33"/>
                <a:gd name="T61" fmla="*/ 1 h 82"/>
                <a:gd name="T62" fmla="*/ 1 w 33"/>
                <a:gd name="T63" fmla="*/ 1 h 82"/>
                <a:gd name="T64" fmla="*/ 1 w 33"/>
                <a:gd name="T65" fmla="*/ 1 h 82"/>
                <a:gd name="T66" fmla="*/ 1 w 33"/>
                <a:gd name="T67" fmla="*/ 0 h 82"/>
                <a:gd name="T68" fmla="*/ 1 w 33"/>
                <a:gd name="T69" fmla="*/ 0 h 82"/>
                <a:gd name="T70" fmla="*/ 1 w 33"/>
                <a:gd name="T71" fmla="*/ 1 h 82"/>
                <a:gd name="T72" fmla="*/ 1 w 33"/>
                <a:gd name="T73" fmla="*/ 1 h 82"/>
                <a:gd name="T74" fmla="*/ 1 w 33"/>
                <a:gd name="T75" fmla="*/ 1 h 82"/>
                <a:gd name="T76" fmla="*/ 1 w 33"/>
                <a:gd name="T77" fmla="*/ 1 h 82"/>
                <a:gd name="T78" fmla="*/ 1 w 33"/>
                <a:gd name="T79" fmla="*/ 1 h 82"/>
                <a:gd name="T80" fmla="*/ 1 w 33"/>
                <a:gd name="T81" fmla="*/ 1 h 82"/>
                <a:gd name="T82" fmla="*/ 1 w 33"/>
                <a:gd name="T83" fmla="*/ 1 h 82"/>
                <a:gd name="T84" fmla="*/ 1 w 33"/>
                <a:gd name="T85" fmla="*/ 1 h 82"/>
                <a:gd name="T86" fmla="*/ 1 w 33"/>
                <a:gd name="T87" fmla="*/ 1 h 82"/>
                <a:gd name="T88" fmla="*/ 1 w 33"/>
                <a:gd name="T89" fmla="*/ 1 h 82"/>
                <a:gd name="T90" fmla="*/ 1 w 33"/>
                <a:gd name="T91" fmla="*/ 1 h 82"/>
                <a:gd name="T92" fmla="*/ 1 w 33"/>
                <a:gd name="T93" fmla="*/ 1 h 82"/>
                <a:gd name="T94" fmla="*/ 1 w 33"/>
                <a:gd name="T95" fmla="*/ 1 h 82"/>
                <a:gd name="T96" fmla="*/ 1 w 33"/>
                <a:gd name="T97" fmla="*/ 1 h 82"/>
                <a:gd name="T98" fmla="*/ 1 w 33"/>
                <a:gd name="T99" fmla="*/ 1 h 82"/>
                <a:gd name="T100" fmla="*/ 1 w 33"/>
                <a:gd name="T101" fmla="*/ 1 h 82"/>
                <a:gd name="T102" fmla="*/ 1 w 33"/>
                <a:gd name="T103" fmla="*/ 1 h 82"/>
                <a:gd name="T104" fmla="*/ 1 w 33"/>
                <a:gd name="T105" fmla="*/ 1 h 82"/>
                <a:gd name="T106" fmla="*/ 1 w 33"/>
                <a:gd name="T107" fmla="*/ 1 h 82"/>
                <a:gd name="T108" fmla="*/ 1 w 33"/>
                <a:gd name="T109" fmla="*/ 1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3" h="82">
                  <a:moveTo>
                    <a:pt x="6" y="82"/>
                  </a:moveTo>
                  <a:lnTo>
                    <a:pt x="3" y="80"/>
                  </a:lnTo>
                  <a:lnTo>
                    <a:pt x="3" y="78"/>
                  </a:lnTo>
                  <a:lnTo>
                    <a:pt x="2" y="76"/>
                  </a:lnTo>
                  <a:lnTo>
                    <a:pt x="3" y="73"/>
                  </a:lnTo>
                  <a:lnTo>
                    <a:pt x="0" y="70"/>
                  </a:lnTo>
                  <a:lnTo>
                    <a:pt x="1" y="66"/>
                  </a:lnTo>
                  <a:lnTo>
                    <a:pt x="1" y="63"/>
                  </a:lnTo>
                  <a:lnTo>
                    <a:pt x="2" y="61"/>
                  </a:lnTo>
                  <a:lnTo>
                    <a:pt x="3" y="58"/>
                  </a:lnTo>
                  <a:lnTo>
                    <a:pt x="2" y="48"/>
                  </a:lnTo>
                  <a:lnTo>
                    <a:pt x="3" y="44"/>
                  </a:lnTo>
                  <a:lnTo>
                    <a:pt x="2" y="37"/>
                  </a:lnTo>
                  <a:lnTo>
                    <a:pt x="6" y="27"/>
                  </a:lnTo>
                  <a:lnTo>
                    <a:pt x="8" y="24"/>
                  </a:lnTo>
                  <a:lnTo>
                    <a:pt x="9" y="22"/>
                  </a:lnTo>
                  <a:lnTo>
                    <a:pt x="12" y="20"/>
                  </a:lnTo>
                  <a:lnTo>
                    <a:pt x="13" y="19"/>
                  </a:lnTo>
                  <a:lnTo>
                    <a:pt x="14" y="20"/>
                  </a:lnTo>
                  <a:lnTo>
                    <a:pt x="17" y="20"/>
                  </a:lnTo>
                  <a:lnTo>
                    <a:pt x="18" y="21"/>
                  </a:lnTo>
                  <a:lnTo>
                    <a:pt x="20" y="21"/>
                  </a:lnTo>
                  <a:lnTo>
                    <a:pt x="23" y="19"/>
                  </a:lnTo>
                  <a:lnTo>
                    <a:pt x="21" y="18"/>
                  </a:lnTo>
                  <a:lnTo>
                    <a:pt x="19" y="16"/>
                  </a:lnTo>
                  <a:lnTo>
                    <a:pt x="21" y="14"/>
                  </a:lnTo>
                  <a:lnTo>
                    <a:pt x="21" y="12"/>
                  </a:lnTo>
                  <a:lnTo>
                    <a:pt x="23" y="10"/>
                  </a:lnTo>
                  <a:lnTo>
                    <a:pt x="23" y="8"/>
                  </a:lnTo>
                  <a:lnTo>
                    <a:pt x="27" y="7"/>
                  </a:lnTo>
                  <a:lnTo>
                    <a:pt x="30" y="6"/>
                  </a:lnTo>
                  <a:lnTo>
                    <a:pt x="29" y="4"/>
                  </a:lnTo>
                  <a:lnTo>
                    <a:pt x="30" y="2"/>
                  </a:lnTo>
                  <a:lnTo>
                    <a:pt x="29" y="0"/>
                  </a:lnTo>
                  <a:lnTo>
                    <a:pt x="30" y="0"/>
                  </a:lnTo>
                  <a:lnTo>
                    <a:pt x="32" y="3"/>
                  </a:lnTo>
                  <a:lnTo>
                    <a:pt x="32" y="4"/>
                  </a:lnTo>
                  <a:lnTo>
                    <a:pt x="33" y="6"/>
                  </a:lnTo>
                  <a:lnTo>
                    <a:pt x="32" y="12"/>
                  </a:lnTo>
                  <a:lnTo>
                    <a:pt x="30" y="14"/>
                  </a:lnTo>
                  <a:lnTo>
                    <a:pt x="27" y="21"/>
                  </a:lnTo>
                  <a:lnTo>
                    <a:pt x="24" y="27"/>
                  </a:lnTo>
                  <a:lnTo>
                    <a:pt x="19" y="30"/>
                  </a:lnTo>
                  <a:lnTo>
                    <a:pt x="17" y="32"/>
                  </a:lnTo>
                  <a:lnTo>
                    <a:pt x="17" y="36"/>
                  </a:lnTo>
                  <a:lnTo>
                    <a:pt x="19" y="42"/>
                  </a:lnTo>
                  <a:lnTo>
                    <a:pt x="18" y="54"/>
                  </a:lnTo>
                  <a:lnTo>
                    <a:pt x="20" y="60"/>
                  </a:lnTo>
                  <a:lnTo>
                    <a:pt x="21" y="63"/>
                  </a:lnTo>
                  <a:lnTo>
                    <a:pt x="24" y="64"/>
                  </a:lnTo>
                  <a:lnTo>
                    <a:pt x="24" y="69"/>
                  </a:lnTo>
                  <a:lnTo>
                    <a:pt x="23" y="73"/>
                  </a:lnTo>
                  <a:lnTo>
                    <a:pt x="19" y="75"/>
                  </a:lnTo>
                  <a:lnTo>
                    <a:pt x="15" y="80"/>
                  </a:lnTo>
                  <a:lnTo>
                    <a:pt x="6" y="8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4" name="Freeform 1113"/>
            <p:cNvSpPr>
              <a:spLocks noChangeAspect="1"/>
            </p:cNvSpPr>
            <p:nvPr/>
          </p:nvSpPr>
          <p:spPr bwMode="auto">
            <a:xfrm>
              <a:off x="2434" y="1820"/>
              <a:ext cx="13" cy="17"/>
            </a:xfrm>
            <a:custGeom>
              <a:avLst/>
              <a:gdLst>
                <a:gd name="T0" fmla="*/ 0 w 27"/>
                <a:gd name="T1" fmla="*/ 1 h 33"/>
                <a:gd name="T2" fmla="*/ 0 w 27"/>
                <a:gd name="T3" fmla="*/ 1 h 33"/>
                <a:gd name="T4" fmla="*/ 0 w 27"/>
                <a:gd name="T5" fmla="*/ 1 h 33"/>
                <a:gd name="T6" fmla="*/ 0 w 27"/>
                <a:gd name="T7" fmla="*/ 1 h 33"/>
                <a:gd name="T8" fmla="*/ 0 w 27"/>
                <a:gd name="T9" fmla="*/ 1 h 33"/>
                <a:gd name="T10" fmla="*/ 0 w 27"/>
                <a:gd name="T11" fmla="*/ 1 h 33"/>
                <a:gd name="T12" fmla="*/ 0 w 27"/>
                <a:gd name="T13" fmla="*/ 1 h 33"/>
                <a:gd name="T14" fmla="*/ 0 w 27"/>
                <a:gd name="T15" fmla="*/ 1 h 33"/>
                <a:gd name="T16" fmla="*/ 0 w 27"/>
                <a:gd name="T17" fmla="*/ 1 h 33"/>
                <a:gd name="T18" fmla="*/ 0 w 27"/>
                <a:gd name="T19" fmla="*/ 1 h 33"/>
                <a:gd name="T20" fmla="*/ 0 w 27"/>
                <a:gd name="T21" fmla="*/ 1 h 33"/>
                <a:gd name="T22" fmla="*/ 0 w 27"/>
                <a:gd name="T23" fmla="*/ 1 h 33"/>
                <a:gd name="T24" fmla="*/ 0 w 27"/>
                <a:gd name="T25" fmla="*/ 1 h 33"/>
                <a:gd name="T26" fmla="*/ 0 w 27"/>
                <a:gd name="T27" fmla="*/ 1 h 33"/>
                <a:gd name="T28" fmla="*/ 0 w 27"/>
                <a:gd name="T29" fmla="*/ 1 h 33"/>
                <a:gd name="T30" fmla="*/ 0 w 27"/>
                <a:gd name="T31" fmla="*/ 1 h 33"/>
                <a:gd name="T32" fmla="*/ 0 w 27"/>
                <a:gd name="T33" fmla="*/ 1 h 33"/>
                <a:gd name="T34" fmla="*/ 0 w 27"/>
                <a:gd name="T35" fmla="*/ 1 h 33"/>
                <a:gd name="T36" fmla="*/ 0 w 27"/>
                <a:gd name="T37" fmla="*/ 1 h 33"/>
                <a:gd name="T38" fmla="*/ 0 w 27"/>
                <a:gd name="T39" fmla="*/ 0 h 33"/>
                <a:gd name="T40" fmla="*/ 0 w 27"/>
                <a:gd name="T41" fmla="*/ 0 h 33"/>
                <a:gd name="T42" fmla="*/ 0 w 27"/>
                <a:gd name="T43" fmla="*/ 1 h 33"/>
                <a:gd name="T44" fmla="*/ 0 w 27"/>
                <a:gd name="T45" fmla="*/ 1 h 33"/>
                <a:gd name="T46" fmla="*/ 0 w 27"/>
                <a:gd name="T47" fmla="*/ 1 h 33"/>
                <a:gd name="T48" fmla="*/ 0 w 27"/>
                <a:gd name="T49" fmla="*/ 1 h 33"/>
                <a:gd name="T50" fmla="*/ 0 w 27"/>
                <a:gd name="T51" fmla="*/ 1 h 33"/>
                <a:gd name="T52" fmla="*/ 0 w 27"/>
                <a:gd name="T53" fmla="*/ 1 h 33"/>
                <a:gd name="T54" fmla="*/ 0 w 27"/>
                <a:gd name="T55" fmla="*/ 1 h 33"/>
                <a:gd name="T56" fmla="*/ 0 w 27"/>
                <a:gd name="T57" fmla="*/ 1 h 33"/>
                <a:gd name="T58" fmla="*/ 0 w 27"/>
                <a:gd name="T59" fmla="*/ 1 h 33"/>
                <a:gd name="T60" fmla="*/ 0 w 27"/>
                <a:gd name="T61" fmla="*/ 1 h 33"/>
                <a:gd name="T62" fmla="*/ 0 w 27"/>
                <a:gd name="T63" fmla="*/ 1 h 33"/>
                <a:gd name="T64" fmla="*/ 0 w 27"/>
                <a:gd name="T65" fmla="*/ 1 h 33"/>
                <a:gd name="T66" fmla="*/ 0 w 27"/>
                <a:gd name="T67" fmla="*/ 1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 h="33">
                  <a:moveTo>
                    <a:pt x="17" y="33"/>
                  </a:moveTo>
                  <a:lnTo>
                    <a:pt x="15" y="32"/>
                  </a:lnTo>
                  <a:lnTo>
                    <a:pt x="11" y="32"/>
                  </a:lnTo>
                  <a:lnTo>
                    <a:pt x="9" y="31"/>
                  </a:lnTo>
                  <a:lnTo>
                    <a:pt x="6" y="28"/>
                  </a:lnTo>
                  <a:lnTo>
                    <a:pt x="4" y="27"/>
                  </a:lnTo>
                  <a:lnTo>
                    <a:pt x="4" y="26"/>
                  </a:lnTo>
                  <a:lnTo>
                    <a:pt x="0" y="24"/>
                  </a:lnTo>
                  <a:lnTo>
                    <a:pt x="1" y="16"/>
                  </a:lnTo>
                  <a:lnTo>
                    <a:pt x="1" y="14"/>
                  </a:lnTo>
                  <a:lnTo>
                    <a:pt x="7" y="12"/>
                  </a:lnTo>
                  <a:lnTo>
                    <a:pt x="10" y="12"/>
                  </a:lnTo>
                  <a:lnTo>
                    <a:pt x="12" y="13"/>
                  </a:lnTo>
                  <a:lnTo>
                    <a:pt x="16" y="10"/>
                  </a:lnTo>
                  <a:lnTo>
                    <a:pt x="15" y="9"/>
                  </a:lnTo>
                  <a:lnTo>
                    <a:pt x="13" y="7"/>
                  </a:lnTo>
                  <a:lnTo>
                    <a:pt x="16" y="4"/>
                  </a:lnTo>
                  <a:lnTo>
                    <a:pt x="13" y="3"/>
                  </a:lnTo>
                  <a:lnTo>
                    <a:pt x="13" y="2"/>
                  </a:lnTo>
                  <a:lnTo>
                    <a:pt x="21" y="0"/>
                  </a:lnTo>
                  <a:lnTo>
                    <a:pt x="22" y="0"/>
                  </a:lnTo>
                  <a:lnTo>
                    <a:pt x="23" y="2"/>
                  </a:lnTo>
                  <a:lnTo>
                    <a:pt x="25" y="3"/>
                  </a:lnTo>
                  <a:lnTo>
                    <a:pt x="27" y="8"/>
                  </a:lnTo>
                  <a:lnTo>
                    <a:pt x="23" y="24"/>
                  </a:lnTo>
                  <a:lnTo>
                    <a:pt x="24" y="25"/>
                  </a:lnTo>
                  <a:lnTo>
                    <a:pt x="22" y="27"/>
                  </a:lnTo>
                  <a:lnTo>
                    <a:pt x="22" y="25"/>
                  </a:lnTo>
                  <a:lnTo>
                    <a:pt x="21" y="26"/>
                  </a:lnTo>
                  <a:lnTo>
                    <a:pt x="21" y="28"/>
                  </a:lnTo>
                  <a:lnTo>
                    <a:pt x="19" y="30"/>
                  </a:lnTo>
                  <a:lnTo>
                    <a:pt x="19" y="31"/>
                  </a:lnTo>
                  <a:lnTo>
                    <a:pt x="18" y="32"/>
                  </a:lnTo>
                  <a:lnTo>
                    <a:pt x="17" y="3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5" name="Freeform 1114"/>
            <p:cNvSpPr>
              <a:spLocks noChangeAspect="1"/>
            </p:cNvSpPr>
            <p:nvPr/>
          </p:nvSpPr>
          <p:spPr bwMode="auto">
            <a:xfrm>
              <a:off x="2467" y="1731"/>
              <a:ext cx="13" cy="13"/>
            </a:xfrm>
            <a:custGeom>
              <a:avLst/>
              <a:gdLst>
                <a:gd name="T0" fmla="*/ 0 w 27"/>
                <a:gd name="T1" fmla="*/ 1 h 25"/>
                <a:gd name="T2" fmla="*/ 0 w 27"/>
                <a:gd name="T3" fmla="*/ 1 h 25"/>
                <a:gd name="T4" fmla="*/ 0 w 27"/>
                <a:gd name="T5" fmla="*/ 1 h 25"/>
                <a:gd name="T6" fmla="*/ 0 w 27"/>
                <a:gd name="T7" fmla="*/ 1 h 25"/>
                <a:gd name="T8" fmla="*/ 0 w 27"/>
                <a:gd name="T9" fmla="*/ 1 h 25"/>
                <a:gd name="T10" fmla="*/ 0 w 27"/>
                <a:gd name="T11" fmla="*/ 1 h 25"/>
                <a:gd name="T12" fmla="*/ 0 w 27"/>
                <a:gd name="T13" fmla="*/ 1 h 25"/>
                <a:gd name="T14" fmla="*/ 0 w 27"/>
                <a:gd name="T15" fmla="*/ 1 h 25"/>
                <a:gd name="T16" fmla="*/ 0 w 27"/>
                <a:gd name="T17" fmla="*/ 1 h 25"/>
                <a:gd name="T18" fmla="*/ 0 w 27"/>
                <a:gd name="T19" fmla="*/ 1 h 25"/>
                <a:gd name="T20" fmla="*/ 0 w 27"/>
                <a:gd name="T21" fmla="*/ 0 h 25"/>
                <a:gd name="T22" fmla="*/ 0 w 27"/>
                <a:gd name="T23" fmla="*/ 0 h 25"/>
                <a:gd name="T24" fmla="*/ 0 w 27"/>
                <a:gd name="T25" fmla="*/ 0 h 25"/>
                <a:gd name="T26" fmla="*/ 0 w 27"/>
                <a:gd name="T27" fmla="*/ 0 h 25"/>
                <a:gd name="T28" fmla="*/ 0 w 27"/>
                <a:gd name="T29" fmla="*/ 1 h 25"/>
                <a:gd name="T30" fmla="*/ 0 w 27"/>
                <a:gd name="T31" fmla="*/ 1 h 25"/>
                <a:gd name="T32" fmla="*/ 0 w 27"/>
                <a:gd name="T33" fmla="*/ 1 h 25"/>
                <a:gd name="T34" fmla="*/ 0 w 27"/>
                <a:gd name="T35" fmla="*/ 1 h 25"/>
                <a:gd name="T36" fmla="*/ 0 w 27"/>
                <a:gd name="T37" fmla="*/ 1 h 25"/>
                <a:gd name="T38" fmla="*/ 0 w 27"/>
                <a:gd name="T39" fmla="*/ 1 h 25"/>
                <a:gd name="T40" fmla="*/ 0 w 27"/>
                <a:gd name="T41" fmla="*/ 1 h 25"/>
                <a:gd name="T42" fmla="*/ 0 w 27"/>
                <a:gd name="T43" fmla="*/ 1 h 25"/>
                <a:gd name="T44" fmla="*/ 0 w 27"/>
                <a:gd name="T45" fmla="*/ 1 h 25"/>
                <a:gd name="T46" fmla="*/ 0 w 27"/>
                <a:gd name="T47" fmla="*/ 1 h 25"/>
                <a:gd name="T48" fmla="*/ 0 w 27"/>
                <a:gd name="T49" fmla="*/ 1 h 25"/>
                <a:gd name="T50" fmla="*/ 0 w 27"/>
                <a:gd name="T51" fmla="*/ 1 h 25"/>
                <a:gd name="T52" fmla="*/ 0 w 27"/>
                <a:gd name="T53" fmla="*/ 1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 h="25">
                  <a:moveTo>
                    <a:pt x="15" y="25"/>
                  </a:moveTo>
                  <a:lnTo>
                    <a:pt x="10" y="24"/>
                  </a:lnTo>
                  <a:lnTo>
                    <a:pt x="7" y="23"/>
                  </a:lnTo>
                  <a:lnTo>
                    <a:pt x="6" y="19"/>
                  </a:lnTo>
                  <a:lnTo>
                    <a:pt x="4" y="17"/>
                  </a:lnTo>
                  <a:lnTo>
                    <a:pt x="0" y="10"/>
                  </a:lnTo>
                  <a:lnTo>
                    <a:pt x="0" y="7"/>
                  </a:lnTo>
                  <a:lnTo>
                    <a:pt x="1" y="2"/>
                  </a:lnTo>
                  <a:lnTo>
                    <a:pt x="3" y="1"/>
                  </a:lnTo>
                  <a:lnTo>
                    <a:pt x="5" y="1"/>
                  </a:lnTo>
                  <a:lnTo>
                    <a:pt x="4" y="0"/>
                  </a:lnTo>
                  <a:lnTo>
                    <a:pt x="6" y="0"/>
                  </a:lnTo>
                  <a:lnTo>
                    <a:pt x="9" y="0"/>
                  </a:lnTo>
                  <a:lnTo>
                    <a:pt x="10" y="0"/>
                  </a:lnTo>
                  <a:lnTo>
                    <a:pt x="13" y="2"/>
                  </a:lnTo>
                  <a:lnTo>
                    <a:pt x="16" y="2"/>
                  </a:lnTo>
                  <a:lnTo>
                    <a:pt x="18" y="4"/>
                  </a:lnTo>
                  <a:lnTo>
                    <a:pt x="19" y="4"/>
                  </a:lnTo>
                  <a:lnTo>
                    <a:pt x="24" y="8"/>
                  </a:lnTo>
                  <a:lnTo>
                    <a:pt x="27" y="13"/>
                  </a:lnTo>
                  <a:lnTo>
                    <a:pt x="27" y="14"/>
                  </a:lnTo>
                  <a:lnTo>
                    <a:pt x="23" y="18"/>
                  </a:lnTo>
                  <a:lnTo>
                    <a:pt x="24" y="20"/>
                  </a:lnTo>
                  <a:lnTo>
                    <a:pt x="23" y="23"/>
                  </a:lnTo>
                  <a:lnTo>
                    <a:pt x="22" y="22"/>
                  </a:lnTo>
                  <a:lnTo>
                    <a:pt x="19" y="24"/>
                  </a:lnTo>
                  <a:lnTo>
                    <a:pt x="15" y="2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6" name="Freeform 1115"/>
            <p:cNvSpPr>
              <a:spLocks noChangeAspect="1"/>
            </p:cNvSpPr>
            <p:nvPr/>
          </p:nvSpPr>
          <p:spPr bwMode="auto">
            <a:xfrm>
              <a:off x="2385" y="1785"/>
              <a:ext cx="16" cy="5"/>
            </a:xfrm>
            <a:custGeom>
              <a:avLst/>
              <a:gdLst>
                <a:gd name="T0" fmla="*/ 1 w 32"/>
                <a:gd name="T1" fmla="*/ 0 h 11"/>
                <a:gd name="T2" fmla="*/ 1 w 32"/>
                <a:gd name="T3" fmla="*/ 0 h 11"/>
                <a:gd name="T4" fmla="*/ 0 w 32"/>
                <a:gd name="T5" fmla="*/ 0 h 11"/>
                <a:gd name="T6" fmla="*/ 1 w 32"/>
                <a:gd name="T7" fmla="*/ 0 h 11"/>
                <a:gd name="T8" fmla="*/ 1 w 32"/>
                <a:gd name="T9" fmla="*/ 0 h 11"/>
                <a:gd name="T10" fmla="*/ 1 w 32"/>
                <a:gd name="T11" fmla="*/ 0 h 11"/>
                <a:gd name="T12" fmla="*/ 1 w 32"/>
                <a:gd name="T13" fmla="*/ 0 h 11"/>
                <a:gd name="T14" fmla="*/ 1 w 32"/>
                <a:gd name="T15" fmla="*/ 0 h 11"/>
                <a:gd name="T16" fmla="*/ 1 w 32"/>
                <a:gd name="T17" fmla="*/ 0 h 11"/>
                <a:gd name="T18" fmla="*/ 1 w 32"/>
                <a:gd name="T19" fmla="*/ 0 h 11"/>
                <a:gd name="T20" fmla="*/ 1 w 32"/>
                <a:gd name="T21" fmla="*/ 0 h 11"/>
                <a:gd name="T22" fmla="*/ 1 w 32"/>
                <a:gd name="T23" fmla="*/ 0 h 11"/>
                <a:gd name="T24" fmla="*/ 1 w 32"/>
                <a:gd name="T25" fmla="*/ 0 h 11"/>
                <a:gd name="T26" fmla="*/ 1 w 32"/>
                <a:gd name="T27" fmla="*/ 0 h 11"/>
                <a:gd name="T28" fmla="*/ 1 w 32"/>
                <a:gd name="T29" fmla="*/ 0 h 11"/>
                <a:gd name="T30" fmla="*/ 1 w 32"/>
                <a:gd name="T31" fmla="*/ 0 h 11"/>
                <a:gd name="T32" fmla="*/ 1 w 32"/>
                <a:gd name="T33" fmla="*/ 0 h 11"/>
                <a:gd name="T34" fmla="*/ 1 w 32"/>
                <a:gd name="T35" fmla="*/ 0 h 11"/>
                <a:gd name="T36" fmla="*/ 1 w 32"/>
                <a:gd name="T37" fmla="*/ 0 h 11"/>
                <a:gd name="T38" fmla="*/ 1 w 32"/>
                <a:gd name="T39" fmla="*/ 0 h 11"/>
                <a:gd name="T40" fmla="*/ 1 w 32"/>
                <a:gd name="T41" fmla="*/ 0 h 11"/>
                <a:gd name="T42" fmla="*/ 1 w 32"/>
                <a:gd name="T43" fmla="*/ 0 h 11"/>
                <a:gd name="T44" fmla="*/ 1 w 32"/>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 h="11">
                  <a:moveTo>
                    <a:pt x="5" y="11"/>
                  </a:moveTo>
                  <a:lnTo>
                    <a:pt x="1" y="8"/>
                  </a:lnTo>
                  <a:lnTo>
                    <a:pt x="0" y="7"/>
                  </a:lnTo>
                  <a:lnTo>
                    <a:pt x="6" y="2"/>
                  </a:lnTo>
                  <a:lnTo>
                    <a:pt x="14" y="2"/>
                  </a:lnTo>
                  <a:lnTo>
                    <a:pt x="16" y="0"/>
                  </a:lnTo>
                  <a:lnTo>
                    <a:pt x="20" y="0"/>
                  </a:lnTo>
                  <a:lnTo>
                    <a:pt x="22" y="1"/>
                  </a:lnTo>
                  <a:lnTo>
                    <a:pt x="28" y="0"/>
                  </a:lnTo>
                  <a:lnTo>
                    <a:pt x="31" y="2"/>
                  </a:lnTo>
                  <a:lnTo>
                    <a:pt x="32" y="4"/>
                  </a:lnTo>
                  <a:lnTo>
                    <a:pt x="32" y="5"/>
                  </a:lnTo>
                  <a:lnTo>
                    <a:pt x="31" y="7"/>
                  </a:lnTo>
                  <a:lnTo>
                    <a:pt x="24" y="7"/>
                  </a:lnTo>
                  <a:lnTo>
                    <a:pt x="22" y="7"/>
                  </a:lnTo>
                  <a:lnTo>
                    <a:pt x="19" y="7"/>
                  </a:lnTo>
                  <a:lnTo>
                    <a:pt x="18" y="7"/>
                  </a:lnTo>
                  <a:lnTo>
                    <a:pt x="17" y="5"/>
                  </a:lnTo>
                  <a:lnTo>
                    <a:pt x="16" y="6"/>
                  </a:lnTo>
                  <a:lnTo>
                    <a:pt x="14" y="8"/>
                  </a:lnTo>
                  <a:lnTo>
                    <a:pt x="10" y="11"/>
                  </a:lnTo>
                  <a:lnTo>
                    <a:pt x="8" y="10"/>
                  </a:lnTo>
                  <a:lnTo>
                    <a:pt x="5"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7" name="Freeform 1116"/>
            <p:cNvSpPr>
              <a:spLocks noChangeAspect="1"/>
            </p:cNvSpPr>
            <p:nvPr/>
          </p:nvSpPr>
          <p:spPr bwMode="auto">
            <a:xfrm>
              <a:off x="2474" y="1670"/>
              <a:ext cx="7" cy="16"/>
            </a:xfrm>
            <a:custGeom>
              <a:avLst/>
              <a:gdLst>
                <a:gd name="T0" fmla="*/ 1 w 13"/>
                <a:gd name="T1" fmla="*/ 1 h 31"/>
                <a:gd name="T2" fmla="*/ 1 w 13"/>
                <a:gd name="T3" fmla="*/ 1 h 31"/>
                <a:gd name="T4" fmla="*/ 1 w 13"/>
                <a:gd name="T5" fmla="*/ 1 h 31"/>
                <a:gd name="T6" fmla="*/ 1 w 13"/>
                <a:gd name="T7" fmla="*/ 1 h 31"/>
                <a:gd name="T8" fmla="*/ 0 w 13"/>
                <a:gd name="T9" fmla="*/ 1 h 31"/>
                <a:gd name="T10" fmla="*/ 0 w 13"/>
                <a:gd name="T11" fmla="*/ 1 h 31"/>
                <a:gd name="T12" fmla="*/ 1 w 13"/>
                <a:gd name="T13" fmla="*/ 1 h 31"/>
                <a:gd name="T14" fmla="*/ 1 w 13"/>
                <a:gd name="T15" fmla="*/ 1 h 31"/>
                <a:gd name="T16" fmla="*/ 1 w 13"/>
                <a:gd name="T17" fmla="*/ 1 h 31"/>
                <a:gd name="T18" fmla="*/ 1 w 13"/>
                <a:gd name="T19" fmla="*/ 1 h 31"/>
                <a:gd name="T20" fmla="*/ 0 w 13"/>
                <a:gd name="T21" fmla="*/ 1 h 31"/>
                <a:gd name="T22" fmla="*/ 0 w 13"/>
                <a:gd name="T23" fmla="*/ 1 h 31"/>
                <a:gd name="T24" fmla="*/ 1 w 13"/>
                <a:gd name="T25" fmla="*/ 1 h 31"/>
                <a:gd name="T26" fmla="*/ 1 w 13"/>
                <a:gd name="T27" fmla="*/ 1 h 31"/>
                <a:gd name="T28" fmla="*/ 1 w 13"/>
                <a:gd name="T29" fmla="*/ 1 h 31"/>
                <a:gd name="T30" fmla="*/ 1 w 13"/>
                <a:gd name="T31" fmla="*/ 1 h 31"/>
                <a:gd name="T32" fmla="*/ 1 w 13"/>
                <a:gd name="T33" fmla="*/ 1 h 31"/>
                <a:gd name="T34" fmla="*/ 1 w 13"/>
                <a:gd name="T35" fmla="*/ 1 h 31"/>
                <a:gd name="T36" fmla="*/ 1 w 13"/>
                <a:gd name="T37" fmla="*/ 1 h 31"/>
                <a:gd name="T38" fmla="*/ 1 w 13"/>
                <a:gd name="T39" fmla="*/ 1 h 31"/>
                <a:gd name="T40" fmla="*/ 1 w 13"/>
                <a:gd name="T41" fmla="*/ 1 h 31"/>
                <a:gd name="T42" fmla="*/ 1 w 13"/>
                <a:gd name="T43" fmla="*/ 1 h 31"/>
                <a:gd name="T44" fmla="*/ 1 w 13"/>
                <a:gd name="T45" fmla="*/ 1 h 31"/>
                <a:gd name="T46" fmla="*/ 1 w 13"/>
                <a:gd name="T47" fmla="*/ 1 h 31"/>
                <a:gd name="T48" fmla="*/ 1 w 13"/>
                <a:gd name="T49" fmla="*/ 1 h 31"/>
                <a:gd name="T50" fmla="*/ 1 w 13"/>
                <a:gd name="T51" fmla="*/ 1 h 31"/>
                <a:gd name="T52" fmla="*/ 1 w 13"/>
                <a:gd name="T53" fmla="*/ 0 h 31"/>
                <a:gd name="T54" fmla="*/ 1 w 13"/>
                <a:gd name="T55" fmla="*/ 1 h 31"/>
                <a:gd name="T56" fmla="*/ 1 w 13"/>
                <a:gd name="T57" fmla="*/ 1 h 31"/>
                <a:gd name="T58" fmla="*/ 1 w 13"/>
                <a:gd name="T59" fmla="*/ 1 h 31"/>
                <a:gd name="T60" fmla="*/ 1 w 13"/>
                <a:gd name="T61" fmla="*/ 1 h 31"/>
                <a:gd name="T62" fmla="*/ 1 w 13"/>
                <a:gd name="T63" fmla="*/ 1 h 31"/>
                <a:gd name="T64" fmla="*/ 1 w 13"/>
                <a:gd name="T65" fmla="*/ 1 h 31"/>
                <a:gd name="T66" fmla="*/ 1 w 13"/>
                <a:gd name="T67" fmla="*/ 1 h 31"/>
                <a:gd name="T68" fmla="*/ 1 w 13"/>
                <a:gd name="T69" fmla="*/ 1 h 31"/>
                <a:gd name="T70" fmla="*/ 1 w 13"/>
                <a:gd name="T71" fmla="*/ 1 h 31"/>
                <a:gd name="T72" fmla="*/ 1 w 13"/>
                <a:gd name="T73" fmla="*/ 1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 h="31">
                  <a:moveTo>
                    <a:pt x="3" y="31"/>
                  </a:moveTo>
                  <a:lnTo>
                    <a:pt x="1" y="30"/>
                  </a:lnTo>
                  <a:lnTo>
                    <a:pt x="1" y="29"/>
                  </a:lnTo>
                  <a:lnTo>
                    <a:pt x="2" y="27"/>
                  </a:lnTo>
                  <a:lnTo>
                    <a:pt x="0" y="26"/>
                  </a:lnTo>
                  <a:lnTo>
                    <a:pt x="0" y="24"/>
                  </a:lnTo>
                  <a:lnTo>
                    <a:pt x="3" y="21"/>
                  </a:lnTo>
                  <a:lnTo>
                    <a:pt x="3" y="19"/>
                  </a:lnTo>
                  <a:lnTo>
                    <a:pt x="2" y="19"/>
                  </a:lnTo>
                  <a:lnTo>
                    <a:pt x="1" y="20"/>
                  </a:lnTo>
                  <a:lnTo>
                    <a:pt x="0" y="20"/>
                  </a:lnTo>
                  <a:lnTo>
                    <a:pt x="0" y="17"/>
                  </a:lnTo>
                  <a:lnTo>
                    <a:pt x="1" y="17"/>
                  </a:lnTo>
                  <a:lnTo>
                    <a:pt x="1" y="18"/>
                  </a:lnTo>
                  <a:lnTo>
                    <a:pt x="3" y="17"/>
                  </a:lnTo>
                  <a:lnTo>
                    <a:pt x="5" y="17"/>
                  </a:lnTo>
                  <a:lnTo>
                    <a:pt x="6" y="14"/>
                  </a:lnTo>
                  <a:lnTo>
                    <a:pt x="5" y="13"/>
                  </a:lnTo>
                  <a:lnTo>
                    <a:pt x="3" y="8"/>
                  </a:lnTo>
                  <a:lnTo>
                    <a:pt x="5" y="8"/>
                  </a:lnTo>
                  <a:lnTo>
                    <a:pt x="3" y="5"/>
                  </a:lnTo>
                  <a:lnTo>
                    <a:pt x="6" y="2"/>
                  </a:lnTo>
                  <a:lnTo>
                    <a:pt x="7" y="2"/>
                  </a:lnTo>
                  <a:lnTo>
                    <a:pt x="9" y="5"/>
                  </a:lnTo>
                  <a:lnTo>
                    <a:pt x="9" y="2"/>
                  </a:lnTo>
                  <a:lnTo>
                    <a:pt x="8" y="1"/>
                  </a:lnTo>
                  <a:lnTo>
                    <a:pt x="8" y="0"/>
                  </a:lnTo>
                  <a:lnTo>
                    <a:pt x="12" y="2"/>
                  </a:lnTo>
                  <a:lnTo>
                    <a:pt x="13" y="7"/>
                  </a:lnTo>
                  <a:lnTo>
                    <a:pt x="8" y="17"/>
                  </a:lnTo>
                  <a:lnTo>
                    <a:pt x="9" y="18"/>
                  </a:lnTo>
                  <a:lnTo>
                    <a:pt x="8" y="20"/>
                  </a:lnTo>
                  <a:lnTo>
                    <a:pt x="7" y="23"/>
                  </a:lnTo>
                  <a:lnTo>
                    <a:pt x="6" y="24"/>
                  </a:lnTo>
                  <a:lnTo>
                    <a:pt x="7" y="26"/>
                  </a:lnTo>
                  <a:lnTo>
                    <a:pt x="5" y="30"/>
                  </a:lnTo>
                  <a:lnTo>
                    <a:pt x="3" y="3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8" name="Freeform 1117"/>
            <p:cNvSpPr>
              <a:spLocks noChangeAspect="1"/>
            </p:cNvSpPr>
            <p:nvPr/>
          </p:nvSpPr>
          <p:spPr bwMode="auto">
            <a:xfrm>
              <a:off x="2433" y="1766"/>
              <a:ext cx="10" cy="8"/>
            </a:xfrm>
            <a:custGeom>
              <a:avLst/>
              <a:gdLst>
                <a:gd name="T0" fmla="*/ 1 w 19"/>
                <a:gd name="T1" fmla="*/ 1 h 16"/>
                <a:gd name="T2" fmla="*/ 1 w 19"/>
                <a:gd name="T3" fmla="*/ 1 h 16"/>
                <a:gd name="T4" fmla="*/ 0 w 19"/>
                <a:gd name="T5" fmla="*/ 1 h 16"/>
                <a:gd name="T6" fmla="*/ 0 w 19"/>
                <a:gd name="T7" fmla="*/ 1 h 16"/>
                <a:gd name="T8" fmla="*/ 1 w 19"/>
                <a:gd name="T9" fmla="*/ 1 h 16"/>
                <a:gd name="T10" fmla="*/ 1 w 19"/>
                <a:gd name="T11" fmla="*/ 1 h 16"/>
                <a:gd name="T12" fmla="*/ 1 w 19"/>
                <a:gd name="T13" fmla="*/ 1 h 16"/>
                <a:gd name="T14" fmla="*/ 1 w 19"/>
                <a:gd name="T15" fmla="*/ 1 h 16"/>
                <a:gd name="T16" fmla="*/ 1 w 19"/>
                <a:gd name="T17" fmla="*/ 1 h 16"/>
                <a:gd name="T18" fmla="*/ 1 w 19"/>
                <a:gd name="T19" fmla="*/ 0 h 16"/>
                <a:gd name="T20" fmla="*/ 1 w 19"/>
                <a:gd name="T21" fmla="*/ 1 h 16"/>
                <a:gd name="T22" fmla="*/ 1 w 19"/>
                <a:gd name="T23" fmla="*/ 1 h 16"/>
                <a:gd name="T24" fmla="*/ 1 w 19"/>
                <a:gd name="T25" fmla="*/ 1 h 16"/>
                <a:gd name="T26" fmla="*/ 1 w 19"/>
                <a:gd name="T27" fmla="*/ 1 h 16"/>
                <a:gd name="T28" fmla="*/ 1 w 19"/>
                <a:gd name="T29" fmla="*/ 1 h 16"/>
                <a:gd name="T30" fmla="*/ 1 w 19"/>
                <a:gd name="T31" fmla="*/ 1 h 16"/>
                <a:gd name="T32" fmla="*/ 1 w 19"/>
                <a:gd name="T33" fmla="*/ 1 h 16"/>
                <a:gd name="T34" fmla="*/ 1 w 19"/>
                <a:gd name="T35" fmla="*/ 1 h 16"/>
                <a:gd name="T36" fmla="*/ 1 w 19"/>
                <a:gd name="T37" fmla="*/ 1 h 16"/>
                <a:gd name="T38" fmla="*/ 1 w 19"/>
                <a:gd name="T39" fmla="*/ 1 h 16"/>
                <a:gd name="T40" fmla="*/ 1 w 1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16">
                  <a:moveTo>
                    <a:pt x="5" y="16"/>
                  </a:moveTo>
                  <a:lnTo>
                    <a:pt x="1" y="13"/>
                  </a:lnTo>
                  <a:lnTo>
                    <a:pt x="0" y="9"/>
                  </a:lnTo>
                  <a:lnTo>
                    <a:pt x="0" y="7"/>
                  </a:lnTo>
                  <a:lnTo>
                    <a:pt x="7" y="3"/>
                  </a:lnTo>
                  <a:lnTo>
                    <a:pt x="8" y="3"/>
                  </a:lnTo>
                  <a:lnTo>
                    <a:pt x="10" y="6"/>
                  </a:lnTo>
                  <a:lnTo>
                    <a:pt x="11" y="6"/>
                  </a:lnTo>
                  <a:lnTo>
                    <a:pt x="10" y="3"/>
                  </a:lnTo>
                  <a:lnTo>
                    <a:pt x="11" y="0"/>
                  </a:lnTo>
                  <a:lnTo>
                    <a:pt x="17" y="1"/>
                  </a:lnTo>
                  <a:lnTo>
                    <a:pt x="19" y="3"/>
                  </a:lnTo>
                  <a:lnTo>
                    <a:pt x="19" y="6"/>
                  </a:lnTo>
                  <a:lnTo>
                    <a:pt x="18" y="7"/>
                  </a:lnTo>
                  <a:lnTo>
                    <a:pt x="17" y="8"/>
                  </a:lnTo>
                  <a:lnTo>
                    <a:pt x="14" y="8"/>
                  </a:lnTo>
                  <a:lnTo>
                    <a:pt x="12" y="7"/>
                  </a:lnTo>
                  <a:lnTo>
                    <a:pt x="12" y="10"/>
                  </a:lnTo>
                  <a:lnTo>
                    <a:pt x="13" y="13"/>
                  </a:lnTo>
                  <a:lnTo>
                    <a:pt x="10" y="16"/>
                  </a:lnTo>
                  <a:lnTo>
                    <a:pt x="5"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59" name="Freeform 1118"/>
            <p:cNvSpPr>
              <a:spLocks noChangeAspect="1"/>
            </p:cNvSpPr>
            <p:nvPr/>
          </p:nvSpPr>
          <p:spPr bwMode="auto">
            <a:xfrm>
              <a:off x="2390" y="1957"/>
              <a:ext cx="9" cy="10"/>
            </a:xfrm>
            <a:custGeom>
              <a:avLst/>
              <a:gdLst>
                <a:gd name="T0" fmla="*/ 1 w 17"/>
                <a:gd name="T1" fmla="*/ 0 h 21"/>
                <a:gd name="T2" fmla="*/ 0 w 17"/>
                <a:gd name="T3" fmla="*/ 0 h 21"/>
                <a:gd name="T4" fmla="*/ 0 w 17"/>
                <a:gd name="T5" fmla="*/ 0 h 21"/>
                <a:gd name="T6" fmla="*/ 1 w 17"/>
                <a:gd name="T7" fmla="*/ 0 h 21"/>
                <a:gd name="T8" fmla="*/ 1 w 17"/>
                <a:gd name="T9" fmla="*/ 0 h 21"/>
                <a:gd name="T10" fmla="*/ 1 w 17"/>
                <a:gd name="T11" fmla="*/ 0 h 21"/>
                <a:gd name="T12" fmla="*/ 1 w 17"/>
                <a:gd name="T13" fmla="*/ 0 h 21"/>
                <a:gd name="T14" fmla="*/ 1 w 17"/>
                <a:gd name="T15" fmla="*/ 0 h 21"/>
                <a:gd name="T16" fmla="*/ 1 w 17"/>
                <a:gd name="T17" fmla="*/ 0 h 21"/>
                <a:gd name="T18" fmla="*/ 1 w 17"/>
                <a:gd name="T19" fmla="*/ 0 h 21"/>
                <a:gd name="T20" fmla="*/ 1 w 17"/>
                <a:gd name="T21" fmla="*/ 0 h 21"/>
                <a:gd name="T22" fmla="*/ 1 w 17"/>
                <a:gd name="T23" fmla="*/ 0 h 21"/>
                <a:gd name="T24" fmla="*/ 1 w 17"/>
                <a:gd name="T25" fmla="*/ 0 h 21"/>
                <a:gd name="T26" fmla="*/ 1 w 17"/>
                <a:gd name="T27" fmla="*/ 0 h 21"/>
                <a:gd name="T28" fmla="*/ 1 w 17"/>
                <a:gd name="T29" fmla="*/ 0 h 21"/>
                <a:gd name="T30" fmla="*/ 1 w 17"/>
                <a:gd name="T31" fmla="*/ 0 h 21"/>
                <a:gd name="T32" fmla="*/ 1 w 17"/>
                <a:gd name="T33" fmla="*/ 0 h 21"/>
                <a:gd name="T34" fmla="*/ 1 w 17"/>
                <a:gd name="T35" fmla="*/ 0 h 21"/>
                <a:gd name="T36" fmla="*/ 1 w 17"/>
                <a:gd name="T37" fmla="*/ 0 h 21"/>
                <a:gd name="T38" fmla="*/ 1 w 17"/>
                <a:gd name="T39" fmla="*/ 0 h 21"/>
                <a:gd name="T40" fmla="*/ 1 w 17"/>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1">
                  <a:moveTo>
                    <a:pt x="5" y="21"/>
                  </a:moveTo>
                  <a:lnTo>
                    <a:pt x="0" y="17"/>
                  </a:lnTo>
                  <a:lnTo>
                    <a:pt x="0" y="16"/>
                  </a:lnTo>
                  <a:lnTo>
                    <a:pt x="1" y="16"/>
                  </a:lnTo>
                  <a:lnTo>
                    <a:pt x="3" y="13"/>
                  </a:lnTo>
                  <a:lnTo>
                    <a:pt x="6" y="13"/>
                  </a:lnTo>
                  <a:lnTo>
                    <a:pt x="5" y="11"/>
                  </a:lnTo>
                  <a:lnTo>
                    <a:pt x="6" y="11"/>
                  </a:lnTo>
                  <a:lnTo>
                    <a:pt x="6" y="10"/>
                  </a:lnTo>
                  <a:lnTo>
                    <a:pt x="3" y="6"/>
                  </a:lnTo>
                  <a:lnTo>
                    <a:pt x="6" y="5"/>
                  </a:lnTo>
                  <a:lnTo>
                    <a:pt x="9" y="3"/>
                  </a:lnTo>
                  <a:lnTo>
                    <a:pt x="14" y="3"/>
                  </a:lnTo>
                  <a:lnTo>
                    <a:pt x="17" y="0"/>
                  </a:lnTo>
                  <a:lnTo>
                    <a:pt x="17" y="1"/>
                  </a:lnTo>
                  <a:lnTo>
                    <a:pt x="17" y="3"/>
                  </a:lnTo>
                  <a:lnTo>
                    <a:pt x="17" y="7"/>
                  </a:lnTo>
                  <a:lnTo>
                    <a:pt x="12" y="13"/>
                  </a:lnTo>
                  <a:lnTo>
                    <a:pt x="11" y="13"/>
                  </a:lnTo>
                  <a:lnTo>
                    <a:pt x="9" y="17"/>
                  </a:lnTo>
                  <a:lnTo>
                    <a:pt x="5"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0" name="Freeform 1119"/>
            <p:cNvSpPr>
              <a:spLocks noChangeAspect="1"/>
            </p:cNvSpPr>
            <p:nvPr/>
          </p:nvSpPr>
          <p:spPr bwMode="auto">
            <a:xfrm>
              <a:off x="2473" y="1855"/>
              <a:ext cx="10" cy="5"/>
            </a:xfrm>
            <a:custGeom>
              <a:avLst/>
              <a:gdLst>
                <a:gd name="T0" fmla="*/ 0 w 21"/>
                <a:gd name="T1" fmla="*/ 0 h 11"/>
                <a:gd name="T2" fmla="*/ 0 w 21"/>
                <a:gd name="T3" fmla="*/ 0 h 11"/>
                <a:gd name="T4" fmla="*/ 0 w 21"/>
                <a:gd name="T5" fmla="*/ 0 h 11"/>
                <a:gd name="T6" fmla="*/ 0 w 21"/>
                <a:gd name="T7" fmla="*/ 0 h 11"/>
                <a:gd name="T8" fmla="*/ 0 w 21"/>
                <a:gd name="T9" fmla="*/ 0 h 11"/>
                <a:gd name="T10" fmla="*/ 0 w 21"/>
                <a:gd name="T11" fmla="*/ 0 h 11"/>
                <a:gd name="T12" fmla="*/ 0 w 21"/>
                <a:gd name="T13" fmla="*/ 0 h 11"/>
                <a:gd name="T14" fmla="*/ 0 w 21"/>
                <a:gd name="T15" fmla="*/ 0 h 11"/>
                <a:gd name="T16" fmla="*/ 0 w 21"/>
                <a:gd name="T17" fmla="*/ 0 h 11"/>
                <a:gd name="T18" fmla="*/ 0 w 21"/>
                <a:gd name="T19" fmla="*/ 0 h 11"/>
                <a:gd name="T20" fmla="*/ 0 w 21"/>
                <a:gd name="T21" fmla="*/ 0 h 11"/>
                <a:gd name="T22" fmla="*/ 0 w 21"/>
                <a:gd name="T23" fmla="*/ 0 h 11"/>
                <a:gd name="T24" fmla="*/ 0 w 21"/>
                <a:gd name="T25" fmla="*/ 0 h 11"/>
                <a:gd name="T26" fmla="*/ 0 w 21"/>
                <a:gd name="T27" fmla="*/ 0 h 11"/>
                <a:gd name="T28" fmla="*/ 0 w 21"/>
                <a:gd name="T29" fmla="*/ 0 h 11"/>
                <a:gd name="T30" fmla="*/ 0 w 21"/>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11">
                  <a:moveTo>
                    <a:pt x="10" y="11"/>
                  </a:moveTo>
                  <a:lnTo>
                    <a:pt x="5" y="9"/>
                  </a:lnTo>
                  <a:lnTo>
                    <a:pt x="0" y="7"/>
                  </a:lnTo>
                  <a:lnTo>
                    <a:pt x="1" y="6"/>
                  </a:lnTo>
                  <a:lnTo>
                    <a:pt x="4" y="0"/>
                  </a:lnTo>
                  <a:lnTo>
                    <a:pt x="5" y="0"/>
                  </a:lnTo>
                  <a:lnTo>
                    <a:pt x="10" y="1"/>
                  </a:lnTo>
                  <a:lnTo>
                    <a:pt x="13" y="4"/>
                  </a:lnTo>
                  <a:lnTo>
                    <a:pt x="15" y="6"/>
                  </a:lnTo>
                  <a:lnTo>
                    <a:pt x="16" y="5"/>
                  </a:lnTo>
                  <a:lnTo>
                    <a:pt x="21" y="7"/>
                  </a:lnTo>
                  <a:lnTo>
                    <a:pt x="19" y="9"/>
                  </a:lnTo>
                  <a:lnTo>
                    <a:pt x="17" y="9"/>
                  </a:lnTo>
                  <a:lnTo>
                    <a:pt x="16" y="7"/>
                  </a:lnTo>
                  <a:lnTo>
                    <a:pt x="13" y="10"/>
                  </a:lnTo>
                  <a:lnTo>
                    <a:pt x="10"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1" name="Freeform 1120"/>
            <p:cNvSpPr>
              <a:spLocks noChangeAspect="1"/>
            </p:cNvSpPr>
            <p:nvPr/>
          </p:nvSpPr>
          <p:spPr bwMode="auto">
            <a:xfrm>
              <a:off x="2423" y="1841"/>
              <a:ext cx="9" cy="5"/>
            </a:xfrm>
            <a:custGeom>
              <a:avLst/>
              <a:gdLst>
                <a:gd name="T0" fmla="*/ 1 w 17"/>
                <a:gd name="T1" fmla="*/ 1 h 9"/>
                <a:gd name="T2" fmla="*/ 1 w 17"/>
                <a:gd name="T3" fmla="*/ 1 h 9"/>
                <a:gd name="T4" fmla="*/ 1 w 17"/>
                <a:gd name="T5" fmla="*/ 1 h 9"/>
                <a:gd name="T6" fmla="*/ 1 w 17"/>
                <a:gd name="T7" fmla="*/ 1 h 9"/>
                <a:gd name="T8" fmla="*/ 1 w 17"/>
                <a:gd name="T9" fmla="*/ 1 h 9"/>
                <a:gd name="T10" fmla="*/ 1 w 17"/>
                <a:gd name="T11" fmla="*/ 1 h 9"/>
                <a:gd name="T12" fmla="*/ 0 w 17"/>
                <a:gd name="T13" fmla="*/ 1 h 9"/>
                <a:gd name="T14" fmla="*/ 1 w 17"/>
                <a:gd name="T15" fmla="*/ 1 h 9"/>
                <a:gd name="T16" fmla="*/ 1 w 17"/>
                <a:gd name="T17" fmla="*/ 1 h 9"/>
                <a:gd name="T18" fmla="*/ 1 w 17"/>
                <a:gd name="T19" fmla="*/ 0 h 9"/>
                <a:gd name="T20" fmla="*/ 1 w 17"/>
                <a:gd name="T21" fmla="*/ 1 h 9"/>
                <a:gd name="T22" fmla="*/ 1 w 17"/>
                <a:gd name="T23" fmla="*/ 1 h 9"/>
                <a:gd name="T24" fmla="*/ 1 w 17"/>
                <a:gd name="T25" fmla="*/ 1 h 9"/>
                <a:gd name="T26" fmla="*/ 1 w 17"/>
                <a:gd name="T27" fmla="*/ 1 h 9"/>
                <a:gd name="T28" fmla="*/ 1 w 17"/>
                <a:gd name="T29" fmla="*/ 1 h 9"/>
                <a:gd name="T30" fmla="*/ 1 w 17"/>
                <a:gd name="T31" fmla="*/ 1 h 9"/>
                <a:gd name="T32" fmla="*/ 1 w 17"/>
                <a:gd name="T33" fmla="*/ 1 h 9"/>
                <a:gd name="T34" fmla="*/ 1 w 17"/>
                <a:gd name="T35" fmla="*/ 1 h 9"/>
                <a:gd name="T36" fmla="*/ 1 w 17"/>
                <a:gd name="T37" fmla="*/ 1 h 9"/>
                <a:gd name="T38" fmla="*/ 1 w 17"/>
                <a:gd name="T39" fmla="*/ 1 h 9"/>
                <a:gd name="T40" fmla="*/ 1 w 17"/>
                <a:gd name="T41" fmla="*/ 1 h 9"/>
                <a:gd name="T42" fmla="*/ 1 w 17"/>
                <a:gd name="T43" fmla="*/ 1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9">
                  <a:moveTo>
                    <a:pt x="11" y="9"/>
                  </a:moveTo>
                  <a:lnTo>
                    <a:pt x="8" y="8"/>
                  </a:lnTo>
                  <a:lnTo>
                    <a:pt x="8" y="7"/>
                  </a:lnTo>
                  <a:lnTo>
                    <a:pt x="7" y="6"/>
                  </a:lnTo>
                  <a:lnTo>
                    <a:pt x="5" y="7"/>
                  </a:lnTo>
                  <a:lnTo>
                    <a:pt x="1" y="7"/>
                  </a:lnTo>
                  <a:lnTo>
                    <a:pt x="0" y="3"/>
                  </a:lnTo>
                  <a:lnTo>
                    <a:pt x="2" y="2"/>
                  </a:lnTo>
                  <a:lnTo>
                    <a:pt x="3" y="1"/>
                  </a:lnTo>
                  <a:lnTo>
                    <a:pt x="3" y="0"/>
                  </a:lnTo>
                  <a:lnTo>
                    <a:pt x="6" y="2"/>
                  </a:lnTo>
                  <a:lnTo>
                    <a:pt x="8" y="1"/>
                  </a:lnTo>
                  <a:lnTo>
                    <a:pt x="9" y="1"/>
                  </a:lnTo>
                  <a:lnTo>
                    <a:pt x="13" y="1"/>
                  </a:lnTo>
                  <a:lnTo>
                    <a:pt x="14" y="1"/>
                  </a:lnTo>
                  <a:lnTo>
                    <a:pt x="17" y="5"/>
                  </a:lnTo>
                  <a:lnTo>
                    <a:pt x="15" y="7"/>
                  </a:lnTo>
                  <a:lnTo>
                    <a:pt x="14" y="7"/>
                  </a:lnTo>
                  <a:lnTo>
                    <a:pt x="13" y="6"/>
                  </a:lnTo>
                  <a:lnTo>
                    <a:pt x="12" y="6"/>
                  </a:lnTo>
                  <a:lnTo>
                    <a:pt x="13" y="8"/>
                  </a:lnTo>
                  <a:lnTo>
                    <a:pt x="11"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2" name="Freeform 1121"/>
            <p:cNvSpPr>
              <a:spLocks noChangeAspect="1"/>
            </p:cNvSpPr>
            <p:nvPr/>
          </p:nvSpPr>
          <p:spPr bwMode="auto">
            <a:xfrm>
              <a:off x="2411" y="1923"/>
              <a:ext cx="8" cy="6"/>
            </a:xfrm>
            <a:custGeom>
              <a:avLst/>
              <a:gdLst>
                <a:gd name="T0" fmla="*/ 1 w 14"/>
                <a:gd name="T1" fmla="*/ 1 h 12"/>
                <a:gd name="T2" fmla="*/ 1 w 14"/>
                <a:gd name="T3" fmla="*/ 1 h 12"/>
                <a:gd name="T4" fmla="*/ 1 w 14"/>
                <a:gd name="T5" fmla="*/ 1 h 12"/>
                <a:gd name="T6" fmla="*/ 1 w 14"/>
                <a:gd name="T7" fmla="*/ 1 h 12"/>
                <a:gd name="T8" fmla="*/ 1 w 14"/>
                <a:gd name="T9" fmla="*/ 1 h 12"/>
                <a:gd name="T10" fmla="*/ 1 w 14"/>
                <a:gd name="T11" fmla="*/ 1 h 12"/>
                <a:gd name="T12" fmla="*/ 0 w 14"/>
                <a:gd name="T13" fmla="*/ 1 h 12"/>
                <a:gd name="T14" fmla="*/ 0 w 14"/>
                <a:gd name="T15" fmla="*/ 1 h 12"/>
                <a:gd name="T16" fmla="*/ 1 w 14"/>
                <a:gd name="T17" fmla="*/ 1 h 12"/>
                <a:gd name="T18" fmla="*/ 1 w 14"/>
                <a:gd name="T19" fmla="*/ 1 h 12"/>
                <a:gd name="T20" fmla="*/ 1 w 14"/>
                <a:gd name="T21" fmla="*/ 1 h 12"/>
                <a:gd name="T22" fmla="*/ 1 w 14"/>
                <a:gd name="T23" fmla="*/ 1 h 12"/>
                <a:gd name="T24" fmla="*/ 1 w 14"/>
                <a:gd name="T25" fmla="*/ 1 h 12"/>
                <a:gd name="T26" fmla="*/ 0 w 14"/>
                <a:gd name="T27" fmla="*/ 0 h 12"/>
                <a:gd name="T28" fmla="*/ 1 w 14"/>
                <a:gd name="T29" fmla="*/ 0 h 12"/>
                <a:gd name="T30" fmla="*/ 1 w 14"/>
                <a:gd name="T31" fmla="*/ 1 h 12"/>
                <a:gd name="T32" fmla="*/ 1 w 14"/>
                <a:gd name="T33" fmla="*/ 1 h 12"/>
                <a:gd name="T34" fmla="*/ 1 w 14"/>
                <a:gd name="T35" fmla="*/ 1 h 12"/>
                <a:gd name="T36" fmla="*/ 1 w 14"/>
                <a:gd name="T37" fmla="*/ 1 h 12"/>
                <a:gd name="T38" fmla="*/ 1 w 14"/>
                <a:gd name="T39" fmla="*/ 1 h 12"/>
                <a:gd name="T40" fmla="*/ 1 w 14"/>
                <a:gd name="T41" fmla="*/ 1 h 12"/>
                <a:gd name="T42" fmla="*/ 1 w 14"/>
                <a:gd name="T43" fmla="*/ 1 h 12"/>
                <a:gd name="T44" fmla="*/ 1 w 14"/>
                <a:gd name="T45" fmla="*/ 1 h 12"/>
                <a:gd name="T46" fmla="*/ 1 w 14"/>
                <a:gd name="T47" fmla="*/ 1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12">
                  <a:moveTo>
                    <a:pt x="9" y="10"/>
                  </a:moveTo>
                  <a:lnTo>
                    <a:pt x="7" y="12"/>
                  </a:lnTo>
                  <a:lnTo>
                    <a:pt x="7" y="10"/>
                  </a:lnTo>
                  <a:lnTo>
                    <a:pt x="7" y="8"/>
                  </a:lnTo>
                  <a:lnTo>
                    <a:pt x="6" y="8"/>
                  </a:lnTo>
                  <a:lnTo>
                    <a:pt x="5" y="8"/>
                  </a:lnTo>
                  <a:lnTo>
                    <a:pt x="0" y="8"/>
                  </a:lnTo>
                  <a:lnTo>
                    <a:pt x="0" y="5"/>
                  </a:lnTo>
                  <a:lnTo>
                    <a:pt x="1" y="2"/>
                  </a:lnTo>
                  <a:lnTo>
                    <a:pt x="2" y="4"/>
                  </a:lnTo>
                  <a:lnTo>
                    <a:pt x="3" y="2"/>
                  </a:lnTo>
                  <a:lnTo>
                    <a:pt x="3" y="1"/>
                  </a:lnTo>
                  <a:lnTo>
                    <a:pt x="1" y="1"/>
                  </a:lnTo>
                  <a:lnTo>
                    <a:pt x="0" y="0"/>
                  </a:lnTo>
                  <a:lnTo>
                    <a:pt x="1" y="0"/>
                  </a:lnTo>
                  <a:lnTo>
                    <a:pt x="9" y="1"/>
                  </a:lnTo>
                  <a:lnTo>
                    <a:pt x="11" y="4"/>
                  </a:lnTo>
                  <a:lnTo>
                    <a:pt x="11" y="2"/>
                  </a:lnTo>
                  <a:lnTo>
                    <a:pt x="13" y="2"/>
                  </a:lnTo>
                  <a:lnTo>
                    <a:pt x="14" y="2"/>
                  </a:lnTo>
                  <a:lnTo>
                    <a:pt x="14" y="4"/>
                  </a:lnTo>
                  <a:lnTo>
                    <a:pt x="12" y="7"/>
                  </a:lnTo>
                  <a:lnTo>
                    <a:pt x="9" y="8"/>
                  </a:lnTo>
                  <a:lnTo>
                    <a:pt x="9"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3" name="Freeform 1122"/>
            <p:cNvSpPr>
              <a:spLocks noChangeAspect="1"/>
            </p:cNvSpPr>
            <p:nvPr/>
          </p:nvSpPr>
          <p:spPr bwMode="auto">
            <a:xfrm>
              <a:off x="2525" y="1611"/>
              <a:ext cx="6" cy="7"/>
            </a:xfrm>
            <a:custGeom>
              <a:avLst/>
              <a:gdLst>
                <a:gd name="T0" fmla="*/ 1 w 11"/>
                <a:gd name="T1" fmla="*/ 1 h 14"/>
                <a:gd name="T2" fmla="*/ 1 w 11"/>
                <a:gd name="T3" fmla="*/ 1 h 14"/>
                <a:gd name="T4" fmla="*/ 1 w 11"/>
                <a:gd name="T5" fmla="*/ 1 h 14"/>
                <a:gd name="T6" fmla="*/ 1 w 11"/>
                <a:gd name="T7" fmla="*/ 1 h 14"/>
                <a:gd name="T8" fmla="*/ 1 w 11"/>
                <a:gd name="T9" fmla="*/ 1 h 14"/>
                <a:gd name="T10" fmla="*/ 0 w 11"/>
                <a:gd name="T11" fmla="*/ 1 h 14"/>
                <a:gd name="T12" fmla="*/ 1 w 11"/>
                <a:gd name="T13" fmla="*/ 0 h 14"/>
                <a:gd name="T14" fmla="*/ 1 w 11"/>
                <a:gd name="T15" fmla="*/ 1 h 14"/>
                <a:gd name="T16" fmla="*/ 1 w 11"/>
                <a:gd name="T17" fmla="*/ 1 h 14"/>
                <a:gd name="T18" fmla="*/ 1 w 11"/>
                <a:gd name="T19" fmla="*/ 1 h 14"/>
                <a:gd name="T20" fmla="*/ 1 w 11"/>
                <a:gd name="T21" fmla="*/ 1 h 14"/>
                <a:gd name="T22" fmla="*/ 1 w 11"/>
                <a:gd name="T23" fmla="*/ 1 h 14"/>
                <a:gd name="T24" fmla="*/ 1 w 11"/>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14">
                  <a:moveTo>
                    <a:pt x="9" y="14"/>
                  </a:moveTo>
                  <a:lnTo>
                    <a:pt x="8" y="13"/>
                  </a:lnTo>
                  <a:lnTo>
                    <a:pt x="6" y="13"/>
                  </a:lnTo>
                  <a:lnTo>
                    <a:pt x="1" y="7"/>
                  </a:lnTo>
                  <a:lnTo>
                    <a:pt x="1" y="6"/>
                  </a:lnTo>
                  <a:lnTo>
                    <a:pt x="0" y="5"/>
                  </a:lnTo>
                  <a:lnTo>
                    <a:pt x="2" y="0"/>
                  </a:lnTo>
                  <a:lnTo>
                    <a:pt x="3" y="1"/>
                  </a:lnTo>
                  <a:lnTo>
                    <a:pt x="3" y="4"/>
                  </a:lnTo>
                  <a:lnTo>
                    <a:pt x="6" y="5"/>
                  </a:lnTo>
                  <a:lnTo>
                    <a:pt x="11" y="10"/>
                  </a:lnTo>
                  <a:lnTo>
                    <a:pt x="11" y="12"/>
                  </a:lnTo>
                  <a:lnTo>
                    <a:pt x="9" y="1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4" name="Freeform 1123"/>
            <p:cNvSpPr>
              <a:spLocks noChangeAspect="1"/>
            </p:cNvSpPr>
            <p:nvPr/>
          </p:nvSpPr>
          <p:spPr bwMode="auto">
            <a:xfrm>
              <a:off x="2557" y="1571"/>
              <a:ext cx="5" cy="6"/>
            </a:xfrm>
            <a:custGeom>
              <a:avLst/>
              <a:gdLst>
                <a:gd name="T0" fmla="*/ 1 w 10"/>
                <a:gd name="T1" fmla="*/ 1 h 12"/>
                <a:gd name="T2" fmla="*/ 1 w 10"/>
                <a:gd name="T3" fmla="*/ 1 h 12"/>
                <a:gd name="T4" fmla="*/ 1 w 10"/>
                <a:gd name="T5" fmla="*/ 1 h 12"/>
                <a:gd name="T6" fmla="*/ 0 w 10"/>
                <a:gd name="T7" fmla="*/ 1 h 12"/>
                <a:gd name="T8" fmla="*/ 0 w 10"/>
                <a:gd name="T9" fmla="*/ 1 h 12"/>
                <a:gd name="T10" fmla="*/ 1 w 10"/>
                <a:gd name="T11" fmla="*/ 1 h 12"/>
                <a:gd name="T12" fmla="*/ 1 w 10"/>
                <a:gd name="T13" fmla="*/ 1 h 12"/>
                <a:gd name="T14" fmla="*/ 1 w 10"/>
                <a:gd name="T15" fmla="*/ 0 h 12"/>
                <a:gd name="T16" fmla="*/ 1 w 10"/>
                <a:gd name="T17" fmla="*/ 1 h 12"/>
                <a:gd name="T18" fmla="*/ 1 w 10"/>
                <a:gd name="T19" fmla="*/ 1 h 12"/>
                <a:gd name="T20" fmla="*/ 1 w 10"/>
                <a:gd name="T21" fmla="*/ 1 h 12"/>
                <a:gd name="T22" fmla="*/ 1 w 10"/>
                <a:gd name="T23" fmla="*/ 1 h 12"/>
                <a:gd name="T24" fmla="*/ 1 w 10"/>
                <a:gd name="T25" fmla="*/ 1 h 12"/>
                <a:gd name="T26" fmla="*/ 1 w 10"/>
                <a:gd name="T27" fmla="*/ 1 h 12"/>
                <a:gd name="T28" fmla="*/ 1 w 10"/>
                <a:gd name="T29" fmla="*/ 1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2">
                  <a:moveTo>
                    <a:pt x="6" y="12"/>
                  </a:moveTo>
                  <a:lnTo>
                    <a:pt x="3" y="12"/>
                  </a:lnTo>
                  <a:lnTo>
                    <a:pt x="2" y="9"/>
                  </a:lnTo>
                  <a:lnTo>
                    <a:pt x="0" y="8"/>
                  </a:lnTo>
                  <a:lnTo>
                    <a:pt x="0" y="5"/>
                  </a:lnTo>
                  <a:lnTo>
                    <a:pt x="3" y="3"/>
                  </a:lnTo>
                  <a:lnTo>
                    <a:pt x="3" y="1"/>
                  </a:lnTo>
                  <a:lnTo>
                    <a:pt x="4" y="0"/>
                  </a:lnTo>
                  <a:lnTo>
                    <a:pt x="6" y="3"/>
                  </a:lnTo>
                  <a:lnTo>
                    <a:pt x="6" y="5"/>
                  </a:lnTo>
                  <a:lnTo>
                    <a:pt x="5" y="7"/>
                  </a:lnTo>
                  <a:lnTo>
                    <a:pt x="6" y="8"/>
                  </a:lnTo>
                  <a:lnTo>
                    <a:pt x="10" y="8"/>
                  </a:lnTo>
                  <a:lnTo>
                    <a:pt x="10" y="11"/>
                  </a:lnTo>
                  <a:lnTo>
                    <a:pt x="6"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5" name="Freeform 1124"/>
            <p:cNvSpPr>
              <a:spLocks noChangeAspect="1"/>
            </p:cNvSpPr>
            <p:nvPr/>
          </p:nvSpPr>
          <p:spPr bwMode="auto">
            <a:xfrm>
              <a:off x="2591" y="1487"/>
              <a:ext cx="5" cy="4"/>
            </a:xfrm>
            <a:custGeom>
              <a:avLst/>
              <a:gdLst>
                <a:gd name="T0" fmla="*/ 1 w 10"/>
                <a:gd name="T1" fmla="*/ 1 h 7"/>
                <a:gd name="T2" fmla="*/ 1 w 10"/>
                <a:gd name="T3" fmla="*/ 1 h 7"/>
                <a:gd name="T4" fmla="*/ 0 w 10"/>
                <a:gd name="T5" fmla="*/ 1 h 7"/>
                <a:gd name="T6" fmla="*/ 0 w 10"/>
                <a:gd name="T7" fmla="*/ 1 h 7"/>
                <a:gd name="T8" fmla="*/ 1 w 10"/>
                <a:gd name="T9" fmla="*/ 0 h 7"/>
                <a:gd name="T10" fmla="*/ 1 w 10"/>
                <a:gd name="T11" fmla="*/ 1 h 7"/>
                <a:gd name="T12" fmla="*/ 1 w 10"/>
                <a:gd name="T13" fmla="*/ 0 h 7"/>
                <a:gd name="T14" fmla="*/ 1 w 10"/>
                <a:gd name="T15" fmla="*/ 0 h 7"/>
                <a:gd name="T16" fmla="*/ 1 w 10"/>
                <a:gd name="T17" fmla="*/ 1 h 7"/>
                <a:gd name="T18" fmla="*/ 1 w 10"/>
                <a:gd name="T19" fmla="*/ 1 h 7"/>
                <a:gd name="T20" fmla="*/ 1 w 10"/>
                <a:gd name="T21" fmla="*/ 1 h 7"/>
                <a:gd name="T22" fmla="*/ 1 w 10"/>
                <a:gd name="T23" fmla="*/ 1 h 7"/>
                <a:gd name="T24" fmla="*/ 1 w 10"/>
                <a:gd name="T25" fmla="*/ 1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7">
                  <a:moveTo>
                    <a:pt x="3" y="7"/>
                  </a:moveTo>
                  <a:lnTo>
                    <a:pt x="1" y="6"/>
                  </a:lnTo>
                  <a:lnTo>
                    <a:pt x="0" y="5"/>
                  </a:lnTo>
                  <a:lnTo>
                    <a:pt x="0" y="2"/>
                  </a:lnTo>
                  <a:lnTo>
                    <a:pt x="3" y="0"/>
                  </a:lnTo>
                  <a:lnTo>
                    <a:pt x="3" y="1"/>
                  </a:lnTo>
                  <a:lnTo>
                    <a:pt x="7" y="0"/>
                  </a:lnTo>
                  <a:lnTo>
                    <a:pt x="8" y="0"/>
                  </a:lnTo>
                  <a:lnTo>
                    <a:pt x="9" y="2"/>
                  </a:lnTo>
                  <a:lnTo>
                    <a:pt x="10" y="3"/>
                  </a:lnTo>
                  <a:lnTo>
                    <a:pt x="9" y="6"/>
                  </a:lnTo>
                  <a:lnTo>
                    <a:pt x="6" y="6"/>
                  </a:lnTo>
                  <a:lnTo>
                    <a:pt x="3"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6" name="Freeform 1125"/>
            <p:cNvSpPr>
              <a:spLocks noChangeAspect="1"/>
            </p:cNvSpPr>
            <p:nvPr/>
          </p:nvSpPr>
          <p:spPr bwMode="auto">
            <a:xfrm>
              <a:off x="2489" y="1726"/>
              <a:ext cx="4" cy="5"/>
            </a:xfrm>
            <a:custGeom>
              <a:avLst/>
              <a:gdLst>
                <a:gd name="T0" fmla="*/ 1 w 7"/>
                <a:gd name="T1" fmla="*/ 1 h 10"/>
                <a:gd name="T2" fmla="*/ 0 w 7"/>
                <a:gd name="T3" fmla="*/ 1 h 10"/>
                <a:gd name="T4" fmla="*/ 0 w 7"/>
                <a:gd name="T5" fmla="*/ 1 h 10"/>
                <a:gd name="T6" fmla="*/ 1 w 7"/>
                <a:gd name="T7" fmla="*/ 0 h 10"/>
                <a:gd name="T8" fmla="*/ 1 w 7"/>
                <a:gd name="T9" fmla="*/ 0 h 10"/>
                <a:gd name="T10" fmla="*/ 1 w 7"/>
                <a:gd name="T11" fmla="*/ 0 h 10"/>
                <a:gd name="T12" fmla="*/ 1 w 7"/>
                <a:gd name="T13" fmla="*/ 1 h 10"/>
                <a:gd name="T14" fmla="*/ 1 w 7"/>
                <a:gd name="T15" fmla="*/ 1 h 10"/>
                <a:gd name="T16" fmla="*/ 1 w 7"/>
                <a:gd name="T17" fmla="*/ 1 h 10"/>
                <a:gd name="T18" fmla="*/ 1 w 7"/>
                <a:gd name="T19" fmla="*/ 1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0">
                  <a:moveTo>
                    <a:pt x="5" y="10"/>
                  </a:moveTo>
                  <a:lnTo>
                    <a:pt x="0" y="6"/>
                  </a:lnTo>
                  <a:lnTo>
                    <a:pt x="0" y="2"/>
                  </a:lnTo>
                  <a:lnTo>
                    <a:pt x="1" y="0"/>
                  </a:lnTo>
                  <a:lnTo>
                    <a:pt x="3" y="0"/>
                  </a:lnTo>
                  <a:lnTo>
                    <a:pt x="5" y="0"/>
                  </a:lnTo>
                  <a:lnTo>
                    <a:pt x="5" y="3"/>
                  </a:lnTo>
                  <a:lnTo>
                    <a:pt x="7" y="5"/>
                  </a:lnTo>
                  <a:lnTo>
                    <a:pt x="7" y="8"/>
                  </a:lnTo>
                  <a:lnTo>
                    <a:pt x="5"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7" name="Freeform 1126"/>
            <p:cNvSpPr>
              <a:spLocks noChangeAspect="1"/>
            </p:cNvSpPr>
            <p:nvPr/>
          </p:nvSpPr>
          <p:spPr bwMode="auto">
            <a:xfrm>
              <a:off x="2579" y="1516"/>
              <a:ext cx="5" cy="4"/>
            </a:xfrm>
            <a:custGeom>
              <a:avLst/>
              <a:gdLst>
                <a:gd name="T0" fmla="*/ 1 w 9"/>
                <a:gd name="T1" fmla="*/ 0 h 9"/>
                <a:gd name="T2" fmla="*/ 1 w 9"/>
                <a:gd name="T3" fmla="*/ 0 h 9"/>
                <a:gd name="T4" fmla="*/ 1 w 9"/>
                <a:gd name="T5" fmla="*/ 0 h 9"/>
                <a:gd name="T6" fmla="*/ 1 w 9"/>
                <a:gd name="T7" fmla="*/ 0 h 9"/>
                <a:gd name="T8" fmla="*/ 1 w 9"/>
                <a:gd name="T9" fmla="*/ 0 h 9"/>
                <a:gd name="T10" fmla="*/ 0 w 9"/>
                <a:gd name="T11" fmla="*/ 0 h 9"/>
                <a:gd name="T12" fmla="*/ 0 w 9"/>
                <a:gd name="T13" fmla="*/ 0 h 9"/>
                <a:gd name="T14" fmla="*/ 1 w 9"/>
                <a:gd name="T15" fmla="*/ 0 h 9"/>
                <a:gd name="T16" fmla="*/ 1 w 9"/>
                <a:gd name="T17" fmla="*/ 0 h 9"/>
                <a:gd name="T18" fmla="*/ 1 w 9"/>
                <a:gd name="T19" fmla="*/ 0 h 9"/>
                <a:gd name="T20" fmla="*/ 1 w 9"/>
                <a:gd name="T21" fmla="*/ 0 h 9"/>
                <a:gd name="T22" fmla="*/ 1 w 9"/>
                <a:gd name="T23" fmla="*/ 0 h 9"/>
                <a:gd name="T24" fmla="*/ 1 w 9"/>
                <a:gd name="T25" fmla="*/ 0 h 9"/>
                <a:gd name="T26" fmla="*/ 1 w 9"/>
                <a:gd name="T27" fmla="*/ 0 h 9"/>
                <a:gd name="T28" fmla="*/ 1 w 9"/>
                <a:gd name="T29" fmla="*/ 0 h 9"/>
                <a:gd name="T30" fmla="*/ 1 w 9"/>
                <a:gd name="T31" fmla="*/ 0 h 9"/>
                <a:gd name="T32" fmla="*/ 1 w 9"/>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9">
                  <a:moveTo>
                    <a:pt x="6" y="9"/>
                  </a:moveTo>
                  <a:lnTo>
                    <a:pt x="2" y="7"/>
                  </a:lnTo>
                  <a:lnTo>
                    <a:pt x="1" y="6"/>
                  </a:lnTo>
                  <a:lnTo>
                    <a:pt x="2" y="6"/>
                  </a:lnTo>
                  <a:lnTo>
                    <a:pt x="1" y="4"/>
                  </a:lnTo>
                  <a:lnTo>
                    <a:pt x="0" y="4"/>
                  </a:lnTo>
                  <a:lnTo>
                    <a:pt x="0" y="3"/>
                  </a:lnTo>
                  <a:lnTo>
                    <a:pt x="2" y="3"/>
                  </a:lnTo>
                  <a:lnTo>
                    <a:pt x="5" y="0"/>
                  </a:lnTo>
                  <a:lnTo>
                    <a:pt x="6" y="0"/>
                  </a:lnTo>
                  <a:lnTo>
                    <a:pt x="6" y="3"/>
                  </a:lnTo>
                  <a:lnTo>
                    <a:pt x="8" y="4"/>
                  </a:lnTo>
                  <a:lnTo>
                    <a:pt x="9" y="4"/>
                  </a:lnTo>
                  <a:lnTo>
                    <a:pt x="8" y="5"/>
                  </a:lnTo>
                  <a:lnTo>
                    <a:pt x="8" y="7"/>
                  </a:lnTo>
                  <a:lnTo>
                    <a:pt x="7" y="7"/>
                  </a:lnTo>
                  <a:lnTo>
                    <a:pt x="6"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8" name="Freeform 1127"/>
            <p:cNvSpPr>
              <a:spLocks noChangeAspect="1"/>
            </p:cNvSpPr>
            <p:nvPr/>
          </p:nvSpPr>
          <p:spPr bwMode="auto">
            <a:xfrm>
              <a:off x="2469" y="1886"/>
              <a:ext cx="4" cy="5"/>
            </a:xfrm>
            <a:custGeom>
              <a:avLst/>
              <a:gdLst>
                <a:gd name="T0" fmla="*/ 1 w 7"/>
                <a:gd name="T1" fmla="*/ 1 h 9"/>
                <a:gd name="T2" fmla="*/ 1 w 7"/>
                <a:gd name="T3" fmla="*/ 1 h 9"/>
                <a:gd name="T4" fmla="*/ 0 w 7"/>
                <a:gd name="T5" fmla="*/ 1 h 9"/>
                <a:gd name="T6" fmla="*/ 1 w 7"/>
                <a:gd name="T7" fmla="*/ 0 h 9"/>
                <a:gd name="T8" fmla="*/ 1 w 7"/>
                <a:gd name="T9" fmla="*/ 1 h 9"/>
                <a:gd name="T10" fmla="*/ 1 w 7"/>
                <a:gd name="T11" fmla="*/ 1 h 9"/>
                <a:gd name="T12" fmla="*/ 1 w 7"/>
                <a:gd name="T13" fmla="*/ 1 h 9"/>
                <a:gd name="T14" fmla="*/ 1 w 7"/>
                <a:gd name="T15" fmla="*/ 1 h 9"/>
                <a:gd name="T16" fmla="*/ 1 w 7"/>
                <a:gd name="T17" fmla="*/ 1 h 9"/>
                <a:gd name="T18" fmla="*/ 1 w 7"/>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9">
                  <a:moveTo>
                    <a:pt x="2" y="9"/>
                  </a:moveTo>
                  <a:lnTo>
                    <a:pt x="1" y="8"/>
                  </a:lnTo>
                  <a:lnTo>
                    <a:pt x="0" y="5"/>
                  </a:lnTo>
                  <a:lnTo>
                    <a:pt x="5" y="0"/>
                  </a:lnTo>
                  <a:lnTo>
                    <a:pt x="7" y="2"/>
                  </a:lnTo>
                  <a:lnTo>
                    <a:pt x="7" y="5"/>
                  </a:lnTo>
                  <a:lnTo>
                    <a:pt x="5" y="7"/>
                  </a:lnTo>
                  <a:lnTo>
                    <a:pt x="4" y="8"/>
                  </a:lnTo>
                  <a:lnTo>
                    <a:pt x="2" y="8"/>
                  </a:lnTo>
                  <a:lnTo>
                    <a:pt x="2"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69" name="Freeform 1128"/>
            <p:cNvSpPr>
              <a:spLocks noChangeAspect="1"/>
            </p:cNvSpPr>
            <p:nvPr/>
          </p:nvSpPr>
          <p:spPr bwMode="auto">
            <a:xfrm>
              <a:off x="2398" y="1968"/>
              <a:ext cx="3" cy="4"/>
            </a:xfrm>
            <a:custGeom>
              <a:avLst/>
              <a:gdLst>
                <a:gd name="T0" fmla="*/ 0 w 7"/>
                <a:gd name="T1" fmla="*/ 1 h 8"/>
                <a:gd name="T2" fmla="*/ 0 w 7"/>
                <a:gd name="T3" fmla="*/ 1 h 8"/>
                <a:gd name="T4" fmla="*/ 0 w 7"/>
                <a:gd name="T5" fmla="*/ 1 h 8"/>
                <a:gd name="T6" fmla="*/ 0 w 7"/>
                <a:gd name="T7" fmla="*/ 1 h 8"/>
                <a:gd name="T8" fmla="*/ 0 w 7"/>
                <a:gd name="T9" fmla="*/ 1 h 8"/>
                <a:gd name="T10" fmla="*/ 0 w 7"/>
                <a:gd name="T11" fmla="*/ 1 h 8"/>
                <a:gd name="T12" fmla="*/ 0 w 7"/>
                <a:gd name="T13" fmla="*/ 1 h 8"/>
                <a:gd name="T14" fmla="*/ 0 w 7"/>
                <a:gd name="T15" fmla="*/ 1 h 8"/>
                <a:gd name="T16" fmla="*/ 0 w 7"/>
                <a:gd name="T17" fmla="*/ 0 h 8"/>
                <a:gd name="T18" fmla="*/ 0 w 7"/>
                <a:gd name="T19" fmla="*/ 1 h 8"/>
                <a:gd name="T20" fmla="*/ 0 w 7"/>
                <a:gd name="T21" fmla="*/ 1 h 8"/>
                <a:gd name="T22" fmla="*/ 0 w 7"/>
                <a:gd name="T23" fmla="*/ 1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8">
                  <a:moveTo>
                    <a:pt x="5" y="8"/>
                  </a:moveTo>
                  <a:lnTo>
                    <a:pt x="3" y="7"/>
                  </a:lnTo>
                  <a:lnTo>
                    <a:pt x="4" y="6"/>
                  </a:lnTo>
                  <a:lnTo>
                    <a:pt x="3" y="6"/>
                  </a:lnTo>
                  <a:lnTo>
                    <a:pt x="1" y="8"/>
                  </a:lnTo>
                  <a:lnTo>
                    <a:pt x="0" y="7"/>
                  </a:lnTo>
                  <a:lnTo>
                    <a:pt x="3" y="4"/>
                  </a:lnTo>
                  <a:lnTo>
                    <a:pt x="3" y="1"/>
                  </a:lnTo>
                  <a:lnTo>
                    <a:pt x="5" y="0"/>
                  </a:lnTo>
                  <a:lnTo>
                    <a:pt x="7" y="4"/>
                  </a:lnTo>
                  <a:lnTo>
                    <a:pt x="7" y="7"/>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0" name="Freeform 1129"/>
            <p:cNvSpPr>
              <a:spLocks noChangeAspect="1"/>
            </p:cNvSpPr>
            <p:nvPr/>
          </p:nvSpPr>
          <p:spPr bwMode="auto">
            <a:xfrm>
              <a:off x="2404" y="1720"/>
              <a:ext cx="4" cy="4"/>
            </a:xfrm>
            <a:custGeom>
              <a:avLst/>
              <a:gdLst>
                <a:gd name="T0" fmla="*/ 0 w 9"/>
                <a:gd name="T1" fmla="*/ 1 h 8"/>
                <a:gd name="T2" fmla="*/ 0 w 9"/>
                <a:gd name="T3" fmla="*/ 1 h 8"/>
                <a:gd name="T4" fmla="*/ 0 w 9"/>
                <a:gd name="T5" fmla="*/ 1 h 8"/>
                <a:gd name="T6" fmla="*/ 0 w 9"/>
                <a:gd name="T7" fmla="*/ 1 h 8"/>
                <a:gd name="T8" fmla="*/ 0 w 9"/>
                <a:gd name="T9" fmla="*/ 1 h 8"/>
                <a:gd name="T10" fmla="*/ 0 w 9"/>
                <a:gd name="T11" fmla="*/ 1 h 8"/>
                <a:gd name="T12" fmla="*/ 0 w 9"/>
                <a:gd name="T13" fmla="*/ 1 h 8"/>
                <a:gd name="T14" fmla="*/ 0 w 9"/>
                <a:gd name="T15" fmla="*/ 0 h 8"/>
                <a:gd name="T16" fmla="*/ 0 w 9"/>
                <a:gd name="T17" fmla="*/ 0 h 8"/>
                <a:gd name="T18" fmla="*/ 0 w 9"/>
                <a:gd name="T19" fmla="*/ 1 h 8"/>
                <a:gd name="T20" fmla="*/ 0 w 9"/>
                <a:gd name="T21" fmla="*/ 1 h 8"/>
                <a:gd name="T22" fmla="*/ 0 w 9"/>
                <a:gd name="T23" fmla="*/ 1 h 8"/>
                <a:gd name="T24" fmla="*/ 0 w 9"/>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8">
                  <a:moveTo>
                    <a:pt x="4" y="8"/>
                  </a:moveTo>
                  <a:lnTo>
                    <a:pt x="4" y="5"/>
                  </a:lnTo>
                  <a:lnTo>
                    <a:pt x="1" y="6"/>
                  </a:lnTo>
                  <a:lnTo>
                    <a:pt x="0" y="5"/>
                  </a:lnTo>
                  <a:lnTo>
                    <a:pt x="1" y="4"/>
                  </a:lnTo>
                  <a:lnTo>
                    <a:pt x="4" y="3"/>
                  </a:lnTo>
                  <a:lnTo>
                    <a:pt x="4" y="2"/>
                  </a:lnTo>
                  <a:lnTo>
                    <a:pt x="6" y="0"/>
                  </a:lnTo>
                  <a:lnTo>
                    <a:pt x="7" y="0"/>
                  </a:lnTo>
                  <a:lnTo>
                    <a:pt x="9" y="3"/>
                  </a:lnTo>
                  <a:lnTo>
                    <a:pt x="7" y="6"/>
                  </a:lnTo>
                  <a:lnTo>
                    <a:pt x="5" y="8"/>
                  </a:lnTo>
                  <a:lnTo>
                    <a:pt x="4"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1" name="Freeform 1130"/>
            <p:cNvSpPr>
              <a:spLocks noChangeAspect="1"/>
            </p:cNvSpPr>
            <p:nvPr/>
          </p:nvSpPr>
          <p:spPr bwMode="auto">
            <a:xfrm>
              <a:off x="2548" y="1601"/>
              <a:ext cx="2" cy="5"/>
            </a:xfrm>
            <a:custGeom>
              <a:avLst/>
              <a:gdLst>
                <a:gd name="T0" fmla="*/ 0 w 5"/>
                <a:gd name="T1" fmla="*/ 1 h 8"/>
                <a:gd name="T2" fmla="*/ 0 w 5"/>
                <a:gd name="T3" fmla="*/ 1 h 8"/>
                <a:gd name="T4" fmla="*/ 0 w 5"/>
                <a:gd name="T5" fmla="*/ 0 h 8"/>
                <a:gd name="T6" fmla="*/ 0 w 5"/>
                <a:gd name="T7" fmla="*/ 0 h 8"/>
                <a:gd name="T8" fmla="*/ 0 w 5"/>
                <a:gd name="T9" fmla="*/ 1 h 8"/>
                <a:gd name="T10" fmla="*/ 0 w 5"/>
                <a:gd name="T11" fmla="*/ 1 h 8"/>
                <a:gd name="T12" fmla="*/ 0 w 5"/>
                <a:gd name="T13" fmla="*/ 1 h 8"/>
                <a:gd name="T14" fmla="*/ 0 w 5"/>
                <a:gd name="T15" fmla="*/ 1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8">
                  <a:moveTo>
                    <a:pt x="3" y="8"/>
                  </a:moveTo>
                  <a:lnTo>
                    <a:pt x="1" y="6"/>
                  </a:lnTo>
                  <a:lnTo>
                    <a:pt x="0" y="0"/>
                  </a:lnTo>
                  <a:lnTo>
                    <a:pt x="3" y="0"/>
                  </a:lnTo>
                  <a:lnTo>
                    <a:pt x="4" y="1"/>
                  </a:lnTo>
                  <a:lnTo>
                    <a:pt x="5" y="7"/>
                  </a:lnTo>
                  <a:lnTo>
                    <a:pt x="5" y="8"/>
                  </a:lnTo>
                  <a:lnTo>
                    <a:pt x="3"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2" name="Freeform 1131"/>
            <p:cNvSpPr>
              <a:spLocks noChangeAspect="1"/>
            </p:cNvSpPr>
            <p:nvPr/>
          </p:nvSpPr>
          <p:spPr bwMode="auto">
            <a:xfrm>
              <a:off x="2579" y="1592"/>
              <a:ext cx="4" cy="3"/>
            </a:xfrm>
            <a:custGeom>
              <a:avLst/>
              <a:gdLst>
                <a:gd name="T0" fmla="*/ 1 w 7"/>
                <a:gd name="T1" fmla="*/ 1 h 6"/>
                <a:gd name="T2" fmla="*/ 0 w 7"/>
                <a:gd name="T3" fmla="*/ 1 h 6"/>
                <a:gd name="T4" fmla="*/ 0 w 7"/>
                <a:gd name="T5" fmla="*/ 0 h 6"/>
                <a:gd name="T6" fmla="*/ 1 w 7"/>
                <a:gd name="T7" fmla="*/ 0 h 6"/>
                <a:gd name="T8" fmla="*/ 1 w 7"/>
                <a:gd name="T9" fmla="*/ 1 h 6"/>
                <a:gd name="T10" fmla="*/ 1 w 7"/>
                <a:gd name="T11" fmla="*/ 1 h 6"/>
                <a:gd name="T12" fmla="*/ 1 w 7"/>
                <a:gd name="T13" fmla="*/ 1 h 6"/>
                <a:gd name="T14" fmla="*/ 1 w 7"/>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6">
                  <a:moveTo>
                    <a:pt x="3" y="6"/>
                  </a:moveTo>
                  <a:lnTo>
                    <a:pt x="0" y="2"/>
                  </a:lnTo>
                  <a:lnTo>
                    <a:pt x="0" y="0"/>
                  </a:lnTo>
                  <a:lnTo>
                    <a:pt x="7" y="0"/>
                  </a:lnTo>
                  <a:lnTo>
                    <a:pt x="7" y="1"/>
                  </a:lnTo>
                  <a:lnTo>
                    <a:pt x="5" y="3"/>
                  </a:lnTo>
                  <a:lnTo>
                    <a:pt x="6" y="6"/>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3" name="Freeform 1132"/>
            <p:cNvSpPr>
              <a:spLocks noChangeAspect="1"/>
            </p:cNvSpPr>
            <p:nvPr/>
          </p:nvSpPr>
          <p:spPr bwMode="auto">
            <a:xfrm>
              <a:off x="2554" y="1565"/>
              <a:ext cx="4" cy="3"/>
            </a:xfrm>
            <a:custGeom>
              <a:avLst/>
              <a:gdLst>
                <a:gd name="T0" fmla="*/ 1 w 8"/>
                <a:gd name="T1" fmla="*/ 1 h 6"/>
                <a:gd name="T2" fmla="*/ 1 w 8"/>
                <a:gd name="T3" fmla="*/ 1 h 6"/>
                <a:gd name="T4" fmla="*/ 0 w 8"/>
                <a:gd name="T5" fmla="*/ 1 h 6"/>
                <a:gd name="T6" fmla="*/ 0 w 8"/>
                <a:gd name="T7" fmla="*/ 1 h 6"/>
                <a:gd name="T8" fmla="*/ 1 w 8"/>
                <a:gd name="T9" fmla="*/ 0 h 6"/>
                <a:gd name="T10" fmla="*/ 1 w 8"/>
                <a:gd name="T11" fmla="*/ 0 h 6"/>
                <a:gd name="T12" fmla="*/ 1 w 8"/>
                <a:gd name="T13" fmla="*/ 1 h 6"/>
                <a:gd name="T14" fmla="*/ 1 w 8"/>
                <a:gd name="T15" fmla="*/ 1 h 6"/>
                <a:gd name="T16" fmla="*/ 1 w 8"/>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6">
                  <a:moveTo>
                    <a:pt x="5" y="6"/>
                  </a:moveTo>
                  <a:lnTo>
                    <a:pt x="2" y="5"/>
                  </a:lnTo>
                  <a:lnTo>
                    <a:pt x="0" y="3"/>
                  </a:lnTo>
                  <a:lnTo>
                    <a:pt x="0" y="1"/>
                  </a:lnTo>
                  <a:lnTo>
                    <a:pt x="3" y="0"/>
                  </a:lnTo>
                  <a:lnTo>
                    <a:pt x="4" y="0"/>
                  </a:lnTo>
                  <a:lnTo>
                    <a:pt x="4" y="1"/>
                  </a:lnTo>
                  <a:lnTo>
                    <a:pt x="8" y="1"/>
                  </a:lnTo>
                  <a:lnTo>
                    <a:pt x="5"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4" name="Freeform 1133"/>
            <p:cNvSpPr>
              <a:spLocks noChangeAspect="1"/>
            </p:cNvSpPr>
            <p:nvPr/>
          </p:nvSpPr>
          <p:spPr bwMode="auto">
            <a:xfrm>
              <a:off x="2462" y="1886"/>
              <a:ext cx="6" cy="3"/>
            </a:xfrm>
            <a:custGeom>
              <a:avLst/>
              <a:gdLst>
                <a:gd name="T0" fmla="*/ 1 w 11"/>
                <a:gd name="T1" fmla="*/ 1 h 6"/>
                <a:gd name="T2" fmla="*/ 0 w 11"/>
                <a:gd name="T3" fmla="*/ 1 h 6"/>
                <a:gd name="T4" fmla="*/ 1 w 11"/>
                <a:gd name="T5" fmla="*/ 0 h 6"/>
                <a:gd name="T6" fmla="*/ 1 w 11"/>
                <a:gd name="T7" fmla="*/ 1 h 6"/>
                <a:gd name="T8" fmla="*/ 1 w 11"/>
                <a:gd name="T9" fmla="*/ 1 h 6"/>
                <a:gd name="T10" fmla="*/ 1 w 11"/>
                <a:gd name="T11" fmla="*/ 1 h 6"/>
                <a:gd name="T12" fmla="*/ 1 w 11"/>
                <a:gd name="T13" fmla="*/ 1 h 6"/>
                <a:gd name="T14" fmla="*/ 1 w 11"/>
                <a:gd name="T15" fmla="*/ 1 h 6"/>
                <a:gd name="T16" fmla="*/ 1 w 11"/>
                <a:gd name="T17" fmla="*/ 0 h 6"/>
                <a:gd name="T18" fmla="*/ 1 w 11"/>
                <a:gd name="T19" fmla="*/ 1 h 6"/>
                <a:gd name="T20" fmla="*/ 1 w 11"/>
                <a:gd name="T21" fmla="*/ 1 h 6"/>
                <a:gd name="T22" fmla="*/ 1 w 11"/>
                <a:gd name="T23" fmla="*/ 1 h 6"/>
                <a:gd name="T24" fmla="*/ 1 w 11"/>
                <a:gd name="T25" fmla="*/ 1 h 6"/>
                <a:gd name="T26" fmla="*/ 1 w 11"/>
                <a:gd name="T27" fmla="*/ 1 h 6"/>
                <a:gd name="T28" fmla="*/ 1 w 11"/>
                <a:gd name="T29" fmla="*/ 1 h 6"/>
                <a:gd name="T30" fmla="*/ 1 w 11"/>
                <a:gd name="T31" fmla="*/ 1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6">
                  <a:moveTo>
                    <a:pt x="2" y="6"/>
                  </a:moveTo>
                  <a:lnTo>
                    <a:pt x="0" y="5"/>
                  </a:lnTo>
                  <a:lnTo>
                    <a:pt x="2" y="0"/>
                  </a:lnTo>
                  <a:lnTo>
                    <a:pt x="2" y="2"/>
                  </a:lnTo>
                  <a:lnTo>
                    <a:pt x="1" y="3"/>
                  </a:lnTo>
                  <a:lnTo>
                    <a:pt x="2" y="5"/>
                  </a:lnTo>
                  <a:lnTo>
                    <a:pt x="3" y="2"/>
                  </a:lnTo>
                  <a:lnTo>
                    <a:pt x="3" y="1"/>
                  </a:lnTo>
                  <a:lnTo>
                    <a:pt x="6" y="0"/>
                  </a:lnTo>
                  <a:lnTo>
                    <a:pt x="7" y="1"/>
                  </a:lnTo>
                  <a:lnTo>
                    <a:pt x="7" y="3"/>
                  </a:lnTo>
                  <a:lnTo>
                    <a:pt x="8" y="3"/>
                  </a:lnTo>
                  <a:lnTo>
                    <a:pt x="11" y="6"/>
                  </a:lnTo>
                  <a:lnTo>
                    <a:pt x="7" y="6"/>
                  </a:lnTo>
                  <a:lnTo>
                    <a:pt x="5" y="5"/>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5" name="Freeform 1134"/>
            <p:cNvSpPr>
              <a:spLocks noChangeAspect="1"/>
            </p:cNvSpPr>
            <p:nvPr/>
          </p:nvSpPr>
          <p:spPr bwMode="auto">
            <a:xfrm>
              <a:off x="2397" y="1789"/>
              <a:ext cx="6" cy="3"/>
            </a:xfrm>
            <a:custGeom>
              <a:avLst/>
              <a:gdLst>
                <a:gd name="T0" fmla="*/ 1 w 12"/>
                <a:gd name="T1" fmla="*/ 1 h 6"/>
                <a:gd name="T2" fmla="*/ 1 w 12"/>
                <a:gd name="T3" fmla="*/ 1 h 6"/>
                <a:gd name="T4" fmla="*/ 1 w 12"/>
                <a:gd name="T5" fmla="*/ 1 h 6"/>
                <a:gd name="T6" fmla="*/ 1 w 12"/>
                <a:gd name="T7" fmla="*/ 1 h 6"/>
                <a:gd name="T8" fmla="*/ 1 w 12"/>
                <a:gd name="T9" fmla="*/ 1 h 6"/>
                <a:gd name="T10" fmla="*/ 0 w 12"/>
                <a:gd name="T11" fmla="*/ 1 h 6"/>
                <a:gd name="T12" fmla="*/ 1 w 12"/>
                <a:gd name="T13" fmla="*/ 0 h 6"/>
                <a:gd name="T14" fmla="*/ 1 w 12"/>
                <a:gd name="T15" fmla="*/ 1 h 6"/>
                <a:gd name="T16" fmla="*/ 1 w 12"/>
                <a:gd name="T17" fmla="*/ 0 h 6"/>
                <a:gd name="T18" fmla="*/ 1 w 12"/>
                <a:gd name="T19" fmla="*/ 1 h 6"/>
                <a:gd name="T20" fmla="*/ 1 w 12"/>
                <a:gd name="T21" fmla="*/ 1 h 6"/>
                <a:gd name="T22" fmla="*/ 1 w 1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6">
                  <a:moveTo>
                    <a:pt x="12" y="6"/>
                  </a:moveTo>
                  <a:lnTo>
                    <a:pt x="8" y="5"/>
                  </a:lnTo>
                  <a:lnTo>
                    <a:pt x="7" y="3"/>
                  </a:lnTo>
                  <a:lnTo>
                    <a:pt x="6" y="4"/>
                  </a:lnTo>
                  <a:lnTo>
                    <a:pt x="1" y="4"/>
                  </a:lnTo>
                  <a:lnTo>
                    <a:pt x="0" y="2"/>
                  </a:lnTo>
                  <a:lnTo>
                    <a:pt x="2" y="0"/>
                  </a:lnTo>
                  <a:lnTo>
                    <a:pt x="4" y="2"/>
                  </a:lnTo>
                  <a:lnTo>
                    <a:pt x="6" y="0"/>
                  </a:lnTo>
                  <a:lnTo>
                    <a:pt x="8" y="3"/>
                  </a:lnTo>
                  <a:lnTo>
                    <a:pt x="12" y="4"/>
                  </a:lnTo>
                  <a:lnTo>
                    <a:pt x="1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6" name="Freeform 1135"/>
            <p:cNvSpPr>
              <a:spLocks noChangeAspect="1"/>
            </p:cNvSpPr>
            <p:nvPr/>
          </p:nvSpPr>
          <p:spPr bwMode="auto">
            <a:xfrm>
              <a:off x="2699" y="1454"/>
              <a:ext cx="3" cy="3"/>
            </a:xfrm>
            <a:custGeom>
              <a:avLst/>
              <a:gdLst>
                <a:gd name="T0" fmla="*/ 0 w 7"/>
                <a:gd name="T1" fmla="*/ 1 h 6"/>
                <a:gd name="T2" fmla="*/ 0 w 7"/>
                <a:gd name="T3" fmla="*/ 1 h 6"/>
                <a:gd name="T4" fmla="*/ 0 w 7"/>
                <a:gd name="T5" fmla="*/ 1 h 6"/>
                <a:gd name="T6" fmla="*/ 0 w 7"/>
                <a:gd name="T7" fmla="*/ 1 h 6"/>
                <a:gd name="T8" fmla="*/ 0 w 7"/>
                <a:gd name="T9" fmla="*/ 0 h 6"/>
                <a:gd name="T10" fmla="*/ 0 w 7"/>
                <a:gd name="T11" fmla="*/ 1 h 6"/>
                <a:gd name="T12" fmla="*/ 0 w 7"/>
                <a:gd name="T13" fmla="*/ 0 h 6"/>
                <a:gd name="T14" fmla="*/ 0 w 7"/>
                <a:gd name="T15" fmla="*/ 1 h 6"/>
                <a:gd name="T16" fmla="*/ 0 w 7"/>
                <a:gd name="T17" fmla="*/ 1 h 6"/>
                <a:gd name="T18" fmla="*/ 0 w 7"/>
                <a:gd name="T19" fmla="*/ 1 h 6"/>
                <a:gd name="T20" fmla="*/ 0 w 7"/>
                <a:gd name="T21" fmla="*/ 1 h 6"/>
                <a:gd name="T22" fmla="*/ 0 w 7"/>
                <a:gd name="T23" fmla="*/ 1 h 6"/>
                <a:gd name="T24" fmla="*/ 0 w 7"/>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6">
                  <a:moveTo>
                    <a:pt x="3" y="6"/>
                  </a:moveTo>
                  <a:lnTo>
                    <a:pt x="1" y="6"/>
                  </a:lnTo>
                  <a:lnTo>
                    <a:pt x="0" y="4"/>
                  </a:lnTo>
                  <a:lnTo>
                    <a:pt x="1" y="3"/>
                  </a:lnTo>
                  <a:lnTo>
                    <a:pt x="2" y="0"/>
                  </a:lnTo>
                  <a:lnTo>
                    <a:pt x="4" y="1"/>
                  </a:lnTo>
                  <a:lnTo>
                    <a:pt x="6" y="0"/>
                  </a:lnTo>
                  <a:lnTo>
                    <a:pt x="6" y="2"/>
                  </a:lnTo>
                  <a:lnTo>
                    <a:pt x="7" y="2"/>
                  </a:lnTo>
                  <a:lnTo>
                    <a:pt x="7" y="3"/>
                  </a:lnTo>
                  <a:lnTo>
                    <a:pt x="4" y="3"/>
                  </a:lnTo>
                  <a:lnTo>
                    <a:pt x="4" y="6"/>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7" name="Freeform 1136"/>
            <p:cNvSpPr>
              <a:spLocks noChangeAspect="1"/>
            </p:cNvSpPr>
            <p:nvPr/>
          </p:nvSpPr>
          <p:spPr bwMode="auto">
            <a:xfrm>
              <a:off x="2553" y="1573"/>
              <a:ext cx="4" cy="3"/>
            </a:xfrm>
            <a:custGeom>
              <a:avLst/>
              <a:gdLst>
                <a:gd name="T0" fmla="*/ 1 w 7"/>
                <a:gd name="T1" fmla="*/ 1 h 6"/>
                <a:gd name="T2" fmla="*/ 1 w 7"/>
                <a:gd name="T3" fmla="*/ 1 h 6"/>
                <a:gd name="T4" fmla="*/ 0 w 7"/>
                <a:gd name="T5" fmla="*/ 1 h 6"/>
                <a:gd name="T6" fmla="*/ 1 w 7"/>
                <a:gd name="T7" fmla="*/ 0 h 6"/>
                <a:gd name="T8" fmla="*/ 1 w 7"/>
                <a:gd name="T9" fmla="*/ 1 h 6"/>
                <a:gd name="T10" fmla="*/ 1 w 7"/>
                <a:gd name="T11" fmla="*/ 1 h 6"/>
                <a:gd name="T12" fmla="*/ 1 w 7"/>
                <a:gd name="T13" fmla="*/ 0 h 6"/>
                <a:gd name="T14" fmla="*/ 1 w 7"/>
                <a:gd name="T15" fmla="*/ 1 h 6"/>
                <a:gd name="T16" fmla="*/ 1 w 7"/>
                <a:gd name="T17" fmla="*/ 1 h 6"/>
                <a:gd name="T18" fmla="*/ 1 w 7"/>
                <a:gd name="T19" fmla="*/ 1 h 6"/>
                <a:gd name="T20" fmla="*/ 1 w 7"/>
                <a:gd name="T21" fmla="*/ 1 h 6"/>
                <a:gd name="T22" fmla="*/ 1 w 7"/>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6">
                  <a:moveTo>
                    <a:pt x="1" y="6"/>
                  </a:moveTo>
                  <a:lnTo>
                    <a:pt x="1" y="4"/>
                  </a:lnTo>
                  <a:lnTo>
                    <a:pt x="0" y="2"/>
                  </a:lnTo>
                  <a:lnTo>
                    <a:pt x="2" y="0"/>
                  </a:lnTo>
                  <a:lnTo>
                    <a:pt x="4" y="3"/>
                  </a:lnTo>
                  <a:lnTo>
                    <a:pt x="4" y="4"/>
                  </a:lnTo>
                  <a:lnTo>
                    <a:pt x="6" y="0"/>
                  </a:lnTo>
                  <a:lnTo>
                    <a:pt x="6" y="2"/>
                  </a:lnTo>
                  <a:lnTo>
                    <a:pt x="7" y="4"/>
                  </a:lnTo>
                  <a:lnTo>
                    <a:pt x="5" y="4"/>
                  </a:lnTo>
                  <a:lnTo>
                    <a:pt x="5" y="5"/>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8" name="Freeform 1137"/>
            <p:cNvSpPr>
              <a:spLocks noChangeAspect="1"/>
            </p:cNvSpPr>
            <p:nvPr/>
          </p:nvSpPr>
          <p:spPr bwMode="auto">
            <a:xfrm>
              <a:off x="2485" y="1742"/>
              <a:ext cx="3" cy="3"/>
            </a:xfrm>
            <a:custGeom>
              <a:avLst/>
              <a:gdLst>
                <a:gd name="T0" fmla="*/ 1 w 6"/>
                <a:gd name="T1" fmla="*/ 1 h 6"/>
                <a:gd name="T2" fmla="*/ 1 w 6"/>
                <a:gd name="T3" fmla="*/ 1 h 6"/>
                <a:gd name="T4" fmla="*/ 0 w 6"/>
                <a:gd name="T5" fmla="*/ 1 h 6"/>
                <a:gd name="T6" fmla="*/ 0 w 6"/>
                <a:gd name="T7" fmla="*/ 1 h 6"/>
                <a:gd name="T8" fmla="*/ 1 w 6"/>
                <a:gd name="T9" fmla="*/ 0 h 6"/>
                <a:gd name="T10" fmla="*/ 1 w 6"/>
                <a:gd name="T11" fmla="*/ 1 h 6"/>
                <a:gd name="T12" fmla="*/ 1 w 6"/>
                <a:gd name="T13" fmla="*/ 1 h 6"/>
                <a:gd name="T14" fmla="*/ 1 w 6"/>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3" y="6"/>
                  </a:moveTo>
                  <a:lnTo>
                    <a:pt x="2" y="6"/>
                  </a:lnTo>
                  <a:lnTo>
                    <a:pt x="0" y="3"/>
                  </a:lnTo>
                  <a:lnTo>
                    <a:pt x="0" y="2"/>
                  </a:lnTo>
                  <a:lnTo>
                    <a:pt x="5" y="0"/>
                  </a:lnTo>
                  <a:lnTo>
                    <a:pt x="4" y="1"/>
                  </a:lnTo>
                  <a:lnTo>
                    <a:pt x="6"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79" name="Freeform 1138"/>
            <p:cNvSpPr>
              <a:spLocks noChangeAspect="1"/>
            </p:cNvSpPr>
            <p:nvPr/>
          </p:nvSpPr>
          <p:spPr bwMode="auto">
            <a:xfrm>
              <a:off x="2501" y="1636"/>
              <a:ext cx="4" cy="2"/>
            </a:xfrm>
            <a:custGeom>
              <a:avLst/>
              <a:gdLst>
                <a:gd name="T0" fmla="*/ 1 w 8"/>
                <a:gd name="T1" fmla="*/ 0 h 5"/>
                <a:gd name="T2" fmla="*/ 1 w 8"/>
                <a:gd name="T3" fmla="*/ 0 h 5"/>
                <a:gd name="T4" fmla="*/ 1 w 8"/>
                <a:gd name="T5" fmla="*/ 0 h 5"/>
                <a:gd name="T6" fmla="*/ 0 w 8"/>
                <a:gd name="T7" fmla="*/ 0 h 5"/>
                <a:gd name="T8" fmla="*/ 0 w 8"/>
                <a:gd name="T9" fmla="*/ 0 h 5"/>
                <a:gd name="T10" fmla="*/ 1 w 8"/>
                <a:gd name="T11" fmla="*/ 0 h 5"/>
                <a:gd name="T12" fmla="*/ 1 w 8"/>
                <a:gd name="T13" fmla="*/ 0 h 5"/>
                <a:gd name="T14" fmla="*/ 1 w 8"/>
                <a:gd name="T15" fmla="*/ 0 h 5"/>
                <a:gd name="T16" fmla="*/ 1 w 8"/>
                <a:gd name="T17" fmla="*/ 0 h 5"/>
                <a:gd name="T18" fmla="*/ 1 w 8"/>
                <a:gd name="T19" fmla="*/ 0 h 5"/>
                <a:gd name="T20" fmla="*/ 1 w 8"/>
                <a:gd name="T21" fmla="*/ 0 h 5"/>
                <a:gd name="T22" fmla="*/ 1 w 8"/>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5">
                  <a:moveTo>
                    <a:pt x="4" y="5"/>
                  </a:moveTo>
                  <a:lnTo>
                    <a:pt x="3" y="5"/>
                  </a:lnTo>
                  <a:lnTo>
                    <a:pt x="2" y="3"/>
                  </a:lnTo>
                  <a:lnTo>
                    <a:pt x="0" y="4"/>
                  </a:lnTo>
                  <a:lnTo>
                    <a:pt x="0" y="1"/>
                  </a:lnTo>
                  <a:lnTo>
                    <a:pt x="1" y="1"/>
                  </a:lnTo>
                  <a:lnTo>
                    <a:pt x="2" y="3"/>
                  </a:lnTo>
                  <a:lnTo>
                    <a:pt x="2" y="1"/>
                  </a:lnTo>
                  <a:lnTo>
                    <a:pt x="7" y="0"/>
                  </a:lnTo>
                  <a:lnTo>
                    <a:pt x="8" y="1"/>
                  </a:lnTo>
                  <a:lnTo>
                    <a:pt x="7" y="3"/>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0" name="Freeform 1139"/>
            <p:cNvSpPr>
              <a:spLocks noChangeAspect="1"/>
            </p:cNvSpPr>
            <p:nvPr/>
          </p:nvSpPr>
          <p:spPr bwMode="auto">
            <a:xfrm>
              <a:off x="2468" y="1690"/>
              <a:ext cx="3" cy="4"/>
            </a:xfrm>
            <a:custGeom>
              <a:avLst/>
              <a:gdLst>
                <a:gd name="T0" fmla="*/ 1 w 5"/>
                <a:gd name="T1" fmla="*/ 0 h 9"/>
                <a:gd name="T2" fmla="*/ 1 w 5"/>
                <a:gd name="T3" fmla="*/ 0 h 9"/>
                <a:gd name="T4" fmla="*/ 0 w 5"/>
                <a:gd name="T5" fmla="*/ 0 h 9"/>
                <a:gd name="T6" fmla="*/ 1 w 5"/>
                <a:gd name="T7" fmla="*/ 0 h 9"/>
                <a:gd name="T8" fmla="*/ 1 w 5"/>
                <a:gd name="T9" fmla="*/ 0 h 9"/>
                <a:gd name="T10" fmla="*/ 1 w 5"/>
                <a:gd name="T11" fmla="*/ 0 h 9"/>
                <a:gd name="T12" fmla="*/ 1 w 5"/>
                <a:gd name="T13" fmla="*/ 0 h 9"/>
                <a:gd name="T14" fmla="*/ 1 w 5"/>
                <a:gd name="T15" fmla="*/ 0 h 9"/>
                <a:gd name="T16" fmla="*/ 1 w 5"/>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9">
                  <a:moveTo>
                    <a:pt x="2" y="9"/>
                  </a:moveTo>
                  <a:lnTo>
                    <a:pt x="1" y="8"/>
                  </a:lnTo>
                  <a:lnTo>
                    <a:pt x="0" y="5"/>
                  </a:lnTo>
                  <a:lnTo>
                    <a:pt x="1" y="2"/>
                  </a:lnTo>
                  <a:lnTo>
                    <a:pt x="2" y="2"/>
                  </a:lnTo>
                  <a:lnTo>
                    <a:pt x="2" y="0"/>
                  </a:lnTo>
                  <a:lnTo>
                    <a:pt x="3" y="0"/>
                  </a:lnTo>
                  <a:lnTo>
                    <a:pt x="5" y="3"/>
                  </a:lnTo>
                  <a:lnTo>
                    <a:pt x="2"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1" name="Freeform 1140"/>
            <p:cNvSpPr>
              <a:spLocks noChangeAspect="1"/>
            </p:cNvSpPr>
            <p:nvPr/>
          </p:nvSpPr>
          <p:spPr bwMode="auto">
            <a:xfrm>
              <a:off x="2543" y="1585"/>
              <a:ext cx="4" cy="3"/>
            </a:xfrm>
            <a:custGeom>
              <a:avLst/>
              <a:gdLst>
                <a:gd name="T0" fmla="*/ 1 w 7"/>
                <a:gd name="T1" fmla="*/ 1 h 6"/>
                <a:gd name="T2" fmla="*/ 1 w 7"/>
                <a:gd name="T3" fmla="*/ 1 h 6"/>
                <a:gd name="T4" fmla="*/ 0 w 7"/>
                <a:gd name="T5" fmla="*/ 1 h 6"/>
                <a:gd name="T6" fmla="*/ 1 w 7"/>
                <a:gd name="T7" fmla="*/ 1 h 6"/>
                <a:gd name="T8" fmla="*/ 1 w 7"/>
                <a:gd name="T9" fmla="*/ 0 h 6"/>
                <a:gd name="T10" fmla="*/ 1 w 7"/>
                <a:gd name="T11" fmla="*/ 1 h 6"/>
                <a:gd name="T12" fmla="*/ 1 w 7"/>
                <a:gd name="T13" fmla="*/ 1 h 6"/>
                <a:gd name="T14" fmla="*/ 1 w 7"/>
                <a:gd name="T15" fmla="*/ 1 h 6"/>
                <a:gd name="T16" fmla="*/ 1 w 7"/>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6">
                  <a:moveTo>
                    <a:pt x="1" y="6"/>
                  </a:moveTo>
                  <a:lnTo>
                    <a:pt x="1" y="5"/>
                  </a:lnTo>
                  <a:lnTo>
                    <a:pt x="0" y="3"/>
                  </a:lnTo>
                  <a:lnTo>
                    <a:pt x="2" y="3"/>
                  </a:lnTo>
                  <a:lnTo>
                    <a:pt x="5" y="0"/>
                  </a:lnTo>
                  <a:lnTo>
                    <a:pt x="5" y="3"/>
                  </a:lnTo>
                  <a:lnTo>
                    <a:pt x="7" y="4"/>
                  </a:lnTo>
                  <a:lnTo>
                    <a:pt x="6" y="5"/>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2" name="Freeform 1141"/>
            <p:cNvSpPr>
              <a:spLocks noChangeAspect="1"/>
            </p:cNvSpPr>
            <p:nvPr/>
          </p:nvSpPr>
          <p:spPr bwMode="auto">
            <a:xfrm>
              <a:off x="2438" y="1932"/>
              <a:ext cx="3" cy="2"/>
            </a:xfrm>
            <a:custGeom>
              <a:avLst/>
              <a:gdLst>
                <a:gd name="T0" fmla="*/ 1 w 6"/>
                <a:gd name="T1" fmla="*/ 1 h 4"/>
                <a:gd name="T2" fmla="*/ 0 w 6"/>
                <a:gd name="T3" fmla="*/ 1 h 4"/>
                <a:gd name="T4" fmla="*/ 0 w 6"/>
                <a:gd name="T5" fmla="*/ 1 h 4"/>
                <a:gd name="T6" fmla="*/ 1 w 6"/>
                <a:gd name="T7" fmla="*/ 1 h 4"/>
                <a:gd name="T8" fmla="*/ 1 w 6"/>
                <a:gd name="T9" fmla="*/ 0 h 4"/>
                <a:gd name="T10" fmla="*/ 1 w 6"/>
                <a:gd name="T11" fmla="*/ 1 h 4"/>
                <a:gd name="T12" fmla="*/ 1 w 6"/>
                <a:gd name="T13" fmla="*/ 1 h 4"/>
                <a:gd name="T14" fmla="*/ 1 w 6"/>
                <a:gd name="T15" fmla="*/ 1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4">
                  <a:moveTo>
                    <a:pt x="3" y="4"/>
                  </a:moveTo>
                  <a:lnTo>
                    <a:pt x="0" y="4"/>
                  </a:lnTo>
                  <a:lnTo>
                    <a:pt x="0" y="2"/>
                  </a:lnTo>
                  <a:lnTo>
                    <a:pt x="1" y="1"/>
                  </a:lnTo>
                  <a:lnTo>
                    <a:pt x="3" y="0"/>
                  </a:lnTo>
                  <a:lnTo>
                    <a:pt x="6" y="1"/>
                  </a:lnTo>
                  <a:lnTo>
                    <a:pt x="6" y="2"/>
                  </a:lnTo>
                  <a:lnTo>
                    <a:pt x="3"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3" name="Freeform 1142"/>
            <p:cNvSpPr>
              <a:spLocks noChangeAspect="1"/>
            </p:cNvSpPr>
            <p:nvPr/>
          </p:nvSpPr>
          <p:spPr bwMode="auto">
            <a:xfrm>
              <a:off x="2565" y="1579"/>
              <a:ext cx="2" cy="4"/>
            </a:xfrm>
            <a:custGeom>
              <a:avLst/>
              <a:gdLst>
                <a:gd name="T0" fmla="*/ 1 w 4"/>
                <a:gd name="T1" fmla="*/ 0 h 9"/>
                <a:gd name="T2" fmla="*/ 0 w 4"/>
                <a:gd name="T3" fmla="*/ 0 h 9"/>
                <a:gd name="T4" fmla="*/ 1 w 4"/>
                <a:gd name="T5" fmla="*/ 0 h 9"/>
                <a:gd name="T6" fmla="*/ 1 w 4"/>
                <a:gd name="T7" fmla="*/ 0 h 9"/>
                <a:gd name="T8" fmla="*/ 1 w 4"/>
                <a:gd name="T9" fmla="*/ 0 h 9"/>
                <a:gd name="T10" fmla="*/ 1 w 4"/>
                <a:gd name="T11" fmla="*/ 0 h 9"/>
                <a:gd name="T12" fmla="*/ 1 w 4"/>
                <a:gd name="T13" fmla="*/ 0 h 9"/>
                <a:gd name="T14" fmla="*/ 1 w 4"/>
                <a:gd name="T15" fmla="*/ 0 h 9"/>
                <a:gd name="T16" fmla="*/ 1 w 4"/>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9">
                  <a:moveTo>
                    <a:pt x="2" y="9"/>
                  </a:moveTo>
                  <a:lnTo>
                    <a:pt x="0" y="8"/>
                  </a:lnTo>
                  <a:lnTo>
                    <a:pt x="2" y="4"/>
                  </a:lnTo>
                  <a:lnTo>
                    <a:pt x="1" y="0"/>
                  </a:lnTo>
                  <a:lnTo>
                    <a:pt x="2" y="0"/>
                  </a:lnTo>
                  <a:lnTo>
                    <a:pt x="2" y="3"/>
                  </a:lnTo>
                  <a:lnTo>
                    <a:pt x="4" y="3"/>
                  </a:lnTo>
                  <a:lnTo>
                    <a:pt x="4" y="6"/>
                  </a:lnTo>
                  <a:lnTo>
                    <a:pt x="2"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4" name="Freeform 1143"/>
            <p:cNvSpPr>
              <a:spLocks noChangeAspect="1"/>
            </p:cNvSpPr>
            <p:nvPr/>
          </p:nvSpPr>
          <p:spPr bwMode="auto">
            <a:xfrm>
              <a:off x="2449" y="1895"/>
              <a:ext cx="2" cy="4"/>
            </a:xfrm>
            <a:custGeom>
              <a:avLst/>
              <a:gdLst>
                <a:gd name="T0" fmla="*/ 0 w 5"/>
                <a:gd name="T1" fmla="*/ 1 h 7"/>
                <a:gd name="T2" fmla="*/ 0 w 5"/>
                <a:gd name="T3" fmla="*/ 1 h 7"/>
                <a:gd name="T4" fmla="*/ 0 w 5"/>
                <a:gd name="T5" fmla="*/ 0 h 7"/>
                <a:gd name="T6" fmla="*/ 0 w 5"/>
                <a:gd name="T7" fmla="*/ 1 h 7"/>
                <a:gd name="T8" fmla="*/ 0 w 5"/>
                <a:gd name="T9" fmla="*/ 1 h 7"/>
                <a:gd name="T10" fmla="*/ 0 w 5"/>
                <a:gd name="T11" fmla="*/ 1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5" y="7"/>
                  </a:moveTo>
                  <a:lnTo>
                    <a:pt x="1" y="3"/>
                  </a:lnTo>
                  <a:lnTo>
                    <a:pt x="0" y="0"/>
                  </a:lnTo>
                  <a:lnTo>
                    <a:pt x="1" y="1"/>
                  </a:lnTo>
                  <a:lnTo>
                    <a:pt x="4" y="3"/>
                  </a:lnTo>
                  <a:lnTo>
                    <a:pt x="5"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5" name="Freeform 1144"/>
            <p:cNvSpPr>
              <a:spLocks noChangeAspect="1"/>
            </p:cNvSpPr>
            <p:nvPr/>
          </p:nvSpPr>
          <p:spPr bwMode="auto">
            <a:xfrm>
              <a:off x="2358" y="1901"/>
              <a:ext cx="4" cy="2"/>
            </a:xfrm>
            <a:custGeom>
              <a:avLst/>
              <a:gdLst>
                <a:gd name="T0" fmla="*/ 1 w 7"/>
                <a:gd name="T1" fmla="*/ 1 h 3"/>
                <a:gd name="T2" fmla="*/ 0 w 7"/>
                <a:gd name="T3" fmla="*/ 1 h 3"/>
                <a:gd name="T4" fmla="*/ 1 w 7"/>
                <a:gd name="T5" fmla="*/ 0 h 3"/>
                <a:gd name="T6" fmla="*/ 1 w 7"/>
                <a:gd name="T7" fmla="*/ 0 h 3"/>
                <a:gd name="T8" fmla="*/ 1 w 7"/>
                <a:gd name="T9" fmla="*/ 1 h 3"/>
                <a:gd name="T10" fmla="*/ 1 w 7"/>
                <a:gd name="T11" fmla="*/ 1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3">
                  <a:moveTo>
                    <a:pt x="1" y="3"/>
                  </a:moveTo>
                  <a:lnTo>
                    <a:pt x="0" y="2"/>
                  </a:lnTo>
                  <a:lnTo>
                    <a:pt x="5" y="0"/>
                  </a:lnTo>
                  <a:lnTo>
                    <a:pt x="7" y="0"/>
                  </a:lnTo>
                  <a:lnTo>
                    <a:pt x="7" y="1"/>
                  </a:lnTo>
                  <a:lnTo>
                    <a:pt x="1"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6" name="Freeform 1145"/>
            <p:cNvSpPr>
              <a:spLocks noChangeAspect="1"/>
            </p:cNvSpPr>
            <p:nvPr/>
          </p:nvSpPr>
          <p:spPr bwMode="auto">
            <a:xfrm>
              <a:off x="2551" y="1585"/>
              <a:ext cx="4" cy="2"/>
            </a:xfrm>
            <a:custGeom>
              <a:avLst/>
              <a:gdLst>
                <a:gd name="T0" fmla="*/ 0 w 8"/>
                <a:gd name="T1" fmla="*/ 1 h 4"/>
                <a:gd name="T2" fmla="*/ 1 w 8"/>
                <a:gd name="T3" fmla="*/ 0 h 4"/>
                <a:gd name="T4" fmla="*/ 1 w 8"/>
                <a:gd name="T5" fmla="*/ 0 h 4"/>
                <a:gd name="T6" fmla="*/ 1 w 8"/>
                <a:gd name="T7" fmla="*/ 0 h 4"/>
                <a:gd name="T8" fmla="*/ 1 w 8"/>
                <a:gd name="T9" fmla="*/ 1 h 4"/>
                <a:gd name="T10" fmla="*/ 1 w 8"/>
                <a:gd name="T11" fmla="*/ 1 h 4"/>
                <a:gd name="T12" fmla="*/ 1 w 8"/>
                <a:gd name="T13" fmla="*/ 1 h 4"/>
                <a:gd name="T14" fmla="*/ 1 w 8"/>
                <a:gd name="T15" fmla="*/ 1 h 4"/>
                <a:gd name="T16" fmla="*/ 1 w 8"/>
                <a:gd name="T17" fmla="*/ 1 h 4"/>
                <a:gd name="T18" fmla="*/ 0 w 8"/>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0" y="4"/>
                  </a:moveTo>
                  <a:lnTo>
                    <a:pt x="4" y="0"/>
                  </a:lnTo>
                  <a:lnTo>
                    <a:pt x="5" y="0"/>
                  </a:lnTo>
                  <a:lnTo>
                    <a:pt x="8" y="0"/>
                  </a:lnTo>
                  <a:lnTo>
                    <a:pt x="6" y="4"/>
                  </a:lnTo>
                  <a:lnTo>
                    <a:pt x="5" y="4"/>
                  </a:lnTo>
                  <a:lnTo>
                    <a:pt x="5" y="2"/>
                  </a:lnTo>
                  <a:lnTo>
                    <a:pt x="3" y="3"/>
                  </a:lnTo>
                  <a:lnTo>
                    <a:pt x="2" y="4"/>
                  </a:lnTo>
                  <a:lnTo>
                    <a:pt x="0"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7" name="Freeform 1146"/>
            <p:cNvSpPr>
              <a:spLocks noChangeAspect="1"/>
            </p:cNvSpPr>
            <p:nvPr/>
          </p:nvSpPr>
          <p:spPr bwMode="auto">
            <a:xfrm>
              <a:off x="2395" y="1922"/>
              <a:ext cx="3" cy="3"/>
            </a:xfrm>
            <a:custGeom>
              <a:avLst/>
              <a:gdLst>
                <a:gd name="T0" fmla="*/ 0 w 5"/>
                <a:gd name="T1" fmla="*/ 0 h 7"/>
                <a:gd name="T2" fmla="*/ 0 w 5"/>
                <a:gd name="T3" fmla="*/ 0 h 7"/>
                <a:gd name="T4" fmla="*/ 1 w 5"/>
                <a:gd name="T5" fmla="*/ 0 h 7"/>
                <a:gd name="T6" fmla="*/ 1 w 5"/>
                <a:gd name="T7" fmla="*/ 0 h 7"/>
                <a:gd name="T8" fmla="*/ 1 w 5"/>
                <a:gd name="T9" fmla="*/ 0 h 7"/>
                <a:gd name="T10" fmla="*/ 1 w 5"/>
                <a:gd name="T11" fmla="*/ 0 h 7"/>
                <a:gd name="T12" fmla="*/ 1 w 5"/>
                <a:gd name="T13" fmla="*/ 0 h 7"/>
                <a:gd name="T14" fmla="*/ 1 w 5"/>
                <a:gd name="T15" fmla="*/ 0 h 7"/>
                <a:gd name="T16" fmla="*/ 0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7">
                  <a:moveTo>
                    <a:pt x="0" y="7"/>
                  </a:moveTo>
                  <a:lnTo>
                    <a:pt x="0" y="6"/>
                  </a:lnTo>
                  <a:lnTo>
                    <a:pt x="4" y="1"/>
                  </a:lnTo>
                  <a:lnTo>
                    <a:pt x="4" y="0"/>
                  </a:lnTo>
                  <a:lnTo>
                    <a:pt x="5" y="1"/>
                  </a:lnTo>
                  <a:lnTo>
                    <a:pt x="5" y="2"/>
                  </a:lnTo>
                  <a:lnTo>
                    <a:pt x="3" y="4"/>
                  </a:lnTo>
                  <a:lnTo>
                    <a:pt x="3" y="6"/>
                  </a:lnTo>
                  <a:lnTo>
                    <a:pt x="0"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8" name="Freeform 1147"/>
            <p:cNvSpPr>
              <a:spLocks noChangeAspect="1"/>
            </p:cNvSpPr>
            <p:nvPr/>
          </p:nvSpPr>
          <p:spPr bwMode="auto">
            <a:xfrm>
              <a:off x="2416" y="1933"/>
              <a:ext cx="2" cy="3"/>
            </a:xfrm>
            <a:custGeom>
              <a:avLst/>
              <a:gdLst>
                <a:gd name="T0" fmla="*/ 1 w 4"/>
                <a:gd name="T1" fmla="*/ 1 h 5"/>
                <a:gd name="T2" fmla="*/ 0 w 4"/>
                <a:gd name="T3" fmla="*/ 1 h 5"/>
                <a:gd name="T4" fmla="*/ 1 w 4"/>
                <a:gd name="T5" fmla="*/ 0 h 5"/>
                <a:gd name="T6" fmla="*/ 1 w 4"/>
                <a:gd name="T7" fmla="*/ 1 h 5"/>
                <a:gd name="T8" fmla="*/ 1 w 4"/>
                <a:gd name="T9" fmla="*/ 1 h 5"/>
                <a:gd name="T10" fmla="*/ 1 w 4"/>
                <a:gd name="T11" fmla="*/ 1 h 5"/>
                <a:gd name="T12" fmla="*/ 1 w 4"/>
                <a:gd name="T13" fmla="*/ 1 h 5"/>
                <a:gd name="T14" fmla="*/ 1 w 4"/>
                <a:gd name="T15" fmla="*/ 1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2" y="5"/>
                  </a:moveTo>
                  <a:lnTo>
                    <a:pt x="0" y="3"/>
                  </a:lnTo>
                  <a:lnTo>
                    <a:pt x="2" y="0"/>
                  </a:lnTo>
                  <a:lnTo>
                    <a:pt x="2" y="2"/>
                  </a:lnTo>
                  <a:lnTo>
                    <a:pt x="3" y="2"/>
                  </a:lnTo>
                  <a:lnTo>
                    <a:pt x="4" y="3"/>
                  </a:lnTo>
                  <a:lnTo>
                    <a:pt x="4" y="5"/>
                  </a:lnTo>
                  <a:lnTo>
                    <a:pt x="2"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89" name="Freeform 1148"/>
            <p:cNvSpPr>
              <a:spLocks noChangeAspect="1"/>
            </p:cNvSpPr>
            <p:nvPr/>
          </p:nvSpPr>
          <p:spPr bwMode="auto">
            <a:xfrm>
              <a:off x="2472" y="1685"/>
              <a:ext cx="2" cy="3"/>
            </a:xfrm>
            <a:custGeom>
              <a:avLst/>
              <a:gdLst>
                <a:gd name="T0" fmla="*/ 0 w 5"/>
                <a:gd name="T1" fmla="*/ 1 h 5"/>
                <a:gd name="T2" fmla="*/ 0 w 5"/>
                <a:gd name="T3" fmla="*/ 1 h 5"/>
                <a:gd name="T4" fmla="*/ 0 w 5"/>
                <a:gd name="T5" fmla="*/ 1 h 5"/>
                <a:gd name="T6" fmla="*/ 0 w 5"/>
                <a:gd name="T7" fmla="*/ 0 h 5"/>
                <a:gd name="T8" fmla="*/ 0 w 5"/>
                <a:gd name="T9" fmla="*/ 0 h 5"/>
                <a:gd name="T10" fmla="*/ 0 w 5"/>
                <a:gd name="T11" fmla="*/ 1 h 5"/>
                <a:gd name="T12" fmla="*/ 0 w 5"/>
                <a:gd name="T13" fmla="*/ 1 h 5"/>
                <a:gd name="T14" fmla="*/ 0 w 5"/>
                <a:gd name="T15" fmla="*/ 1 h 5"/>
                <a:gd name="T16" fmla="*/ 0 w 5"/>
                <a:gd name="T17" fmla="*/ 1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5">
                  <a:moveTo>
                    <a:pt x="4" y="5"/>
                  </a:moveTo>
                  <a:lnTo>
                    <a:pt x="1" y="2"/>
                  </a:lnTo>
                  <a:lnTo>
                    <a:pt x="1" y="1"/>
                  </a:lnTo>
                  <a:lnTo>
                    <a:pt x="0" y="0"/>
                  </a:lnTo>
                  <a:lnTo>
                    <a:pt x="2" y="0"/>
                  </a:lnTo>
                  <a:lnTo>
                    <a:pt x="5" y="2"/>
                  </a:lnTo>
                  <a:lnTo>
                    <a:pt x="5" y="3"/>
                  </a:lnTo>
                  <a:lnTo>
                    <a:pt x="4" y="3"/>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90" name="Freeform 1149"/>
            <p:cNvSpPr>
              <a:spLocks noChangeAspect="1"/>
            </p:cNvSpPr>
            <p:nvPr/>
          </p:nvSpPr>
          <p:spPr bwMode="auto">
            <a:xfrm>
              <a:off x="2429" y="1937"/>
              <a:ext cx="3" cy="3"/>
            </a:xfrm>
            <a:custGeom>
              <a:avLst/>
              <a:gdLst>
                <a:gd name="T0" fmla="*/ 0 w 5"/>
                <a:gd name="T1" fmla="*/ 1 h 6"/>
                <a:gd name="T2" fmla="*/ 0 w 5"/>
                <a:gd name="T3" fmla="*/ 1 h 6"/>
                <a:gd name="T4" fmla="*/ 1 w 5"/>
                <a:gd name="T5" fmla="*/ 1 h 6"/>
                <a:gd name="T6" fmla="*/ 0 w 5"/>
                <a:gd name="T7" fmla="*/ 1 h 6"/>
                <a:gd name="T8" fmla="*/ 1 w 5"/>
                <a:gd name="T9" fmla="*/ 0 h 6"/>
                <a:gd name="T10" fmla="*/ 1 w 5"/>
                <a:gd name="T11" fmla="*/ 0 h 6"/>
                <a:gd name="T12" fmla="*/ 1 w 5"/>
                <a:gd name="T13" fmla="*/ 1 h 6"/>
                <a:gd name="T14" fmla="*/ 1 w 5"/>
                <a:gd name="T15" fmla="*/ 1 h 6"/>
                <a:gd name="T16" fmla="*/ 1 w 5"/>
                <a:gd name="T17" fmla="*/ 1 h 6"/>
                <a:gd name="T18" fmla="*/ 0 w 5"/>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6">
                  <a:moveTo>
                    <a:pt x="0" y="6"/>
                  </a:moveTo>
                  <a:lnTo>
                    <a:pt x="0" y="4"/>
                  </a:lnTo>
                  <a:lnTo>
                    <a:pt x="1" y="2"/>
                  </a:lnTo>
                  <a:lnTo>
                    <a:pt x="0" y="1"/>
                  </a:lnTo>
                  <a:lnTo>
                    <a:pt x="2" y="0"/>
                  </a:lnTo>
                  <a:lnTo>
                    <a:pt x="3" y="0"/>
                  </a:lnTo>
                  <a:lnTo>
                    <a:pt x="5" y="1"/>
                  </a:lnTo>
                  <a:lnTo>
                    <a:pt x="1" y="3"/>
                  </a:lnTo>
                  <a:lnTo>
                    <a:pt x="1" y="4"/>
                  </a:lnTo>
                  <a:lnTo>
                    <a:pt x="0"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91" name="Freeform 1150"/>
            <p:cNvSpPr>
              <a:spLocks noChangeAspect="1"/>
            </p:cNvSpPr>
            <p:nvPr/>
          </p:nvSpPr>
          <p:spPr bwMode="auto">
            <a:xfrm>
              <a:off x="2367" y="3260"/>
              <a:ext cx="240" cy="224"/>
            </a:xfrm>
            <a:custGeom>
              <a:avLst/>
              <a:gdLst>
                <a:gd name="T0" fmla="*/ 1 w 480"/>
                <a:gd name="T1" fmla="*/ 1 h 446"/>
                <a:gd name="T2" fmla="*/ 1 w 480"/>
                <a:gd name="T3" fmla="*/ 1 h 446"/>
                <a:gd name="T4" fmla="*/ 1 w 480"/>
                <a:gd name="T5" fmla="*/ 1 h 446"/>
                <a:gd name="T6" fmla="*/ 1 w 480"/>
                <a:gd name="T7" fmla="*/ 1 h 446"/>
                <a:gd name="T8" fmla="*/ 1 w 480"/>
                <a:gd name="T9" fmla="*/ 1 h 446"/>
                <a:gd name="T10" fmla="*/ 1 w 480"/>
                <a:gd name="T11" fmla="*/ 1 h 446"/>
                <a:gd name="T12" fmla="*/ 1 w 480"/>
                <a:gd name="T13" fmla="*/ 1 h 446"/>
                <a:gd name="T14" fmla="*/ 1 w 480"/>
                <a:gd name="T15" fmla="*/ 1 h 446"/>
                <a:gd name="T16" fmla="*/ 1 w 480"/>
                <a:gd name="T17" fmla="*/ 1 h 446"/>
                <a:gd name="T18" fmla="*/ 1 w 480"/>
                <a:gd name="T19" fmla="*/ 1 h 446"/>
                <a:gd name="T20" fmla="*/ 1 w 480"/>
                <a:gd name="T21" fmla="*/ 1 h 446"/>
                <a:gd name="T22" fmla="*/ 1 w 480"/>
                <a:gd name="T23" fmla="*/ 1 h 446"/>
                <a:gd name="T24" fmla="*/ 1 w 480"/>
                <a:gd name="T25" fmla="*/ 1 h 446"/>
                <a:gd name="T26" fmla="*/ 1 w 480"/>
                <a:gd name="T27" fmla="*/ 1 h 446"/>
                <a:gd name="T28" fmla="*/ 1 w 480"/>
                <a:gd name="T29" fmla="*/ 1 h 446"/>
                <a:gd name="T30" fmla="*/ 1 w 480"/>
                <a:gd name="T31" fmla="*/ 1 h 446"/>
                <a:gd name="T32" fmla="*/ 1 w 480"/>
                <a:gd name="T33" fmla="*/ 1 h 446"/>
                <a:gd name="T34" fmla="*/ 1 w 480"/>
                <a:gd name="T35" fmla="*/ 1 h 446"/>
                <a:gd name="T36" fmla="*/ 1 w 480"/>
                <a:gd name="T37" fmla="*/ 1 h 446"/>
                <a:gd name="T38" fmla="*/ 1 w 480"/>
                <a:gd name="T39" fmla="*/ 1 h 446"/>
                <a:gd name="T40" fmla="*/ 1 w 480"/>
                <a:gd name="T41" fmla="*/ 1 h 446"/>
                <a:gd name="T42" fmla="*/ 1 w 480"/>
                <a:gd name="T43" fmla="*/ 1 h 446"/>
                <a:gd name="T44" fmla="*/ 1 w 480"/>
                <a:gd name="T45" fmla="*/ 1 h 446"/>
                <a:gd name="T46" fmla="*/ 1 w 480"/>
                <a:gd name="T47" fmla="*/ 1 h 446"/>
                <a:gd name="T48" fmla="*/ 1 w 480"/>
                <a:gd name="T49" fmla="*/ 1 h 446"/>
                <a:gd name="T50" fmla="*/ 1 w 480"/>
                <a:gd name="T51" fmla="*/ 1 h 446"/>
                <a:gd name="T52" fmla="*/ 1 w 480"/>
                <a:gd name="T53" fmla="*/ 1 h 446"/>
                <a:gd name="T54" fmla="*/ 1 w 480"/>
                <a:gd name="T55" fmla="*/ 1 h 446"/>
                <a:gd name="T56" fmla="*/ 1 w 480"/>
                <a:gd name="T57" fmla="*/ 1 h 446"/>
                <a:gd name="T58" fmla="*/ 1 w 480"/>
                <a:gd name="T59" fmla="*/ 1 h 446"/>
                <a:gd name="T60" fmla="*/ 1 w 480"/>
                <a:gd name="T61" fmla="*/ 1 h 446"/>
                <a:gd name="T62" fmla="*/ 1 w 480"/>
                <a:gd name="T63" fmla="*/ 1 h 446"/>
                <a:gd name="T64" fmla="*/ 1 w 480"/>
                <a:gd name="T65" fmla="*/ 1 h 446"/>
                <a:gd name="T66" fmla="*/ 1 w 480"/>
                <a:gd name="T67" fmla="*/ 1 h 446"/>
                <a:gd name="T68" fmla="*/ 1 w 480"/>
                <a:gd name="T69" fmla="*/ 1 h 446"/>
                <a:gd name="T70" fmla="*/ 1 w 480"/>
                <a:gd name="T71" fmla="*/ 1 h 446"/>
                <a:gd name="T72" fmla="*/ 1 w 480"/>
                <a:gd name="T73" fmla="*/ 1 h 446"/>
                <a:gd name="T74" fmla="*/ 1 w 480"/>
                <a:gd name="T75" fmla="*/ 1 h 446"/>
                <a:gd name="T76" fmla="*/ 1 w 480"/>
                <a:gd name="T77" fmla="*/ 1 h 446"/>
                <a:gd name="T78" fmla="*/ 1 w 480"/>
                <a:gd name="T79" fmla="*/ 1 h 446"/>
                <a:gd name="T80" fmla="*/ 1 w 480"/>
                <a:gd name="T81" fmla="*/ 1 h 446"/>
                <a:gd name="T82" fmla="*/ 1 w 480"/>
                <a:gd name="T83" fmla="*/ 1 h 446"/>
                <a:gd name="T84" fmla="*/ 1 w 480"/>
                <a:gd name="T85" fmla="*/ 1 h 446"/>
                <a:gd name="T86" fmla="*/ 1 w 480"/>
                <a:gd name="T87" fmla="*/ 1 h 446"/>
                <a:gd name="T88" fmla="*/ 1 w 480"/>
                <a:gd name="T89" fmla="*/ 1 h 446"/>
                <a:gd name="T90" fmla="*/ 1 w 480"/>
                <a:gd name="T91" fmla="*/ 1 h 446"/>
                <a:gd name="T92" fmla="*/ 1 w 480"/>
                <a:gd name="T93" fmla="*/ 1 h 446"/>
                <a:gd name="T94" fmla="*/ 1 w 480"/>
                <a:gd name="T95" fmla="*/ 1 h 446"/>
                <a:gd name="T96" fmla="*/ 1 w 480"/>
                <a:gd name="T97" fmla="*/ 1 h 446"/>
                <a:gd name="T98" fmla="*/ 1 w 480"/>
                <a:gd name="T99" fmla="*/ 1 h 446"/>
                <a:gd name="T100" fmla="*/ 1 w 480"/>
                <a:gd name="T101" fmla="*/ 1 h 446"/>
                <a:gd name="T102" fmla="*/ 1 w 480"/>
                <a:gd name="T103" fmla="*/ 1 h 446"/>
                <a:gd name="T104" fmla="*/ 1 w 480"/>
                <a:gd name="T105" fmla="*/ 1 h 446"/>
                <a:gd name="T106" fmla="*/ 1 w 480"/>
                <a:gd name="T107" fmla="*/ 1 h 446"/>
                <a:gd name="T108" fmla="*/ 1 w 480"/>
                <a:gd name="T109" fmla="*/ 1 h 446"/>
                <a:gd name="T110" fmla="*/ 1 w 480"/>
                <a:gd name="T111" fmla="*/ 1 h 446"/>
                <a:gd name="T112" fmla="*/ 1 w 480"/>
                <a:gd name="T113" fmla="*/ 1 h 446"/>
                <a:gd name="T114" fmla="*/ 1 w 480"/>
                <a:gd name="T115" fmla="*/ 1 h 446"/>
                <a:gd name="T116" fmla="*/ 1 w 480"/>
                <a:gd name="T117" fmla="*/ 1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80" h="446">
                  <a:moveTo>
                    <a:pt x="382" y="0"/>
                  </a:moveTo>
                  <a:lnTo>
                    <a:pt x="392" y="3"/>
                  </a:lnTo>
                  <a:lnTo>
                    <a:pt x="406" y="2"/>
                  </a:lnTo>
                  <a:lnTo>
                    <a:pt x="410" y="3"/>
                  </a:lnTo>
                  <a:lnTo>
                    <a:pt x="408" y="11"/>
                  </a:lnTo>
                  <a:lnTo>
                    <a:pt x="408" y="12"/>
                  </a:lnTo>
                  <a:lnTo>
                    <a:pt x="409" y="12"/>
                  </a:lnTo>
                  <a:lnTo>
                    <a:pt x="410" y="19"/>
                  </a:lnTo>
                  <a:lnTo>
                    <a:pt x="415" y="25"/>
                  </a:lnTo>
                  <a:lnTo>
                    <a:pt x="416" y="26"/>
                  </a:lnTo>
                  <a:lnTo>
                    <a:pt x="416" y="29"/>
                  </a:lnTo>
                  <a:lnTo>
                    <a:pt x="418" y="31"/>
                  </a:lnTo>
                  <a:lnTo>
                    <a:pt x="413" y="31"/>
                  </a:lnTo>
                  <a:lnTo>
                    <a:pt x="412" y="32"/>
                  </a:lnTo>
                  <a:lnTo>
                    <a:pt x="412" y="36"/>
                  </a:lnTo>
                  <a:lnTo>
                    <a:pt x="410" y="39"/>
                  </a:lnTo>
                  <a:lnTo>
                    <a:pt x="410" y="42"/>
                  </a:lnTo>
                  <a:lnTo>
                    <a:pt x="409" y="49"/>
                  </a:lnTo>
                  <a:lnTo>
                    <a:pt x="410" y="50"/>
                  </a:lnTo>
                  <a:lnTo>
                    <a:pt x="409" y="53"/>
                  </a:lnTo>
                  <a:lnTo>
                    <a:pt x="409" y="55"/>
                  </a:lnTo>
                  <a:lnTo>
                    <a:pt x="408" y="57"/>
                  </a:lnTo>
                  <a:lnTo>
                    <a:pt x="407" y="59"/>
                  </a:lnTo>
                  <a:lnTo>
                    <a:pt x="407" y="61"/>
                  </a:lnTo>
                  <a:lnTo>
                    <a:pt x="395" y="66"/>
                  </a:lnTo>
                  <a:lnTo>
                    <a:pt x="402" y="71"/>
                  </a:lnTo>
                  <a:lnTo>
                    <a:pt x="407" y="72"/>
                  </a:lnTo>
                  <a:lnTo>
                    <a:pt x="408" y="73"/>
                  </a:lnTo>
                  <a:lnTo>
                    <a:pt x="409" y="75"/>
                  </a:lnTo>
                  <a:lnTo>
                    <a:pt x="410" y="75"/>
                  </a:lnTo>
                  <a:lnTo>
                    <a:pt x="412" y="77"/>
                  </a:lnTo>
                  <a:lnTo>
                    <a:pt x="414" y="79"/>
                  </a:lnTo>
                  <a:lnTo>
                    <a:pt x="416" y="79"/>
                  </a:lnTo>
                  <a:lnTo>
                    <a:pt x="418" y="80"/>
                  </a:lnTo>
                  <a:lnTo>
                    <a:pt x="420" y="81"/>
                  </a:lnTo>
                  <a:lnTo>
                    <a:pt x="420" y="78"/>
                  </a:lnTo>
                  <a:lnTo>
                    <a:pt x="425" y="77"/>
                  </a:lnTo>
                  <a:lnTo>
                    <a:pt x="427" y="80"/>
                  </a:lnTo>
                  <a:lnTo>
                    <a:pt x="426" y="84"/>
                  </a:lnTo>
                  <a:lnTo>
                    <a:pt x="428" y="86"/>
                  </a:lnTo>
                  <a:lnTo>
                    <a:pt x="426" y="90"/>
                  </a:lnTo>
                  <a:lnTo>
                    <a:pt x="428" y="93"/>
                  </a:lnTo>
                  <a:lnTo>
                    <a:pt x="428" y="96"/>
                  </a:lnTo>
                  <a:lnTo>
                    <a:pt x="431" y="102"/>
                  </a:lnTo>
                  <a:lnTo>
                    <a:pt x="428" y="107"/>
                  </a:lnTo>
                  <a:lnTo>
                    <a:pt x="428" y="110"/>
                  </a:lnTo>
                  <a:lnTo>
                    <a:pt x="430" y="113"/>
                  </a:lnTo>
                  <a:lnTo>
                    <a:pt x="432" y="114"/>
                  </a:lnTo>
                  <a:lnTo>
                    <a:pt x="433" y="116"/>
                  </a:lnTo>
                  <a:lnTo>
                    <a:pt x="434" y="121"/>
                  </a:lnTo>
                  <a:lnTo>
                    <a:pt x="434" y="128"/>
                  </a:lnTo>
                  <a:lnTo>
                    <a:pt x="436" y="129"/>
                  </a:lnTo>
                  <a:lnTo>
                    <a:pt x="437" y="132"/>
                  </a:lnTo>
                  <a:lnTo>
                    <a:pt x="438" y="135"/>
                  </a:lnTo>
                  <a:lnTo>
                    <a:pt x="438" y="139"/>
                  </a:lnTo>
                  <a:lnTo>
                    <a:pt x="439" y="141"/>
                  </a:lnTo>
                  <a:lnTo>
                    <a:pt x="442" y="143"/>
                  </a:lnTo>
                  <a:lnTo>
                    <a:pt x="444" y="141"/>
                  </a:lnTo>
                  <a:lnTo>
                    <a:pt x="446" y="143"/>
                  </a:lnTo>
                  <a:lnTo>
                    <a:pt x="446" y="144"/>
                  </a:lnTo>
                  <a:lnTo>
                    <a:pt x="446" y="147"/>
                  </a:lnTo>
                  <a:lnTo>
                    <a:pt x="445" y="150"/>
                  </a:lnTo>
                  <a:lnTo>
                    <a:pt x="445" y="152"/>
                  </a:lnTo>
                  <a:lnTo>
                    <a:pt x="445" y="153"/>
                  </a:lnTo>
                  <a:lnTo>
                    <a:pt x="444" y="157"/>
                  </a:lnTo>
                  <a:lnTo>
                    <a:pt x="444" y="162"/>
                  </a:lnTo>
                  <a:lnTo>
                    <a:pt x="443" y="163"/>
                  </a:lnTo>
                  <a:lnTo>
                    <a:pt x="443" y="165"/>
                  </a:lnTo>
                  <a:lnTo>
                    <a:pt x="443" y="169"/>
                  </a:lnTo>
                  <a:lnTo>
                    <a:pt x="444" y="169"/>
                  </a:lnTo>
                  <a:lnTo>
                    <a:pt x="446" y="167"/>
                  </a:lnTo>
                  <a:lnTo>
                    <a:pt x="448" y="168"/>
                  </a:lnTo>
                  <a:lnTo>
                    <a:pt x="449" y="170"/>
                  </a:lnTo>
                  <a:lnTo>
                    <a:pt x="450" y="171"/>
                  </a:lnTo>
                  <a:lnTo>
                    <a:pt x="451" y="170"/>
                  </a:lnTo>
                  <a:lnTo>
                    <a:pt x="450" y="168"/>
                  </a:lnTo>
                  <a:lnTo>
                    <a:pt x="451" y="167"/>
                  </a:lnTo>
                  <a:lnTo>
                    <a:pt x="455" y="168"/>
                  </a:lnTo>
                  <a:lnTo>
                    <a:pt x="455" y="170"/>
                  </a:lnTo>
                  <a:lnTo>
                    <a:pt x="451" y="173"/>
                  </a:lnTo>
                  <a:lnTo>
                    <a:pt x="452" y="175"/>
                  </a:lnTo>
                  <a:lnTo>
                    <a:pt x="454" y="179"/>
                  </a:lnTo>
                  <a:lnTo>
                    <a:pt x="457" y="182"/>
                  </a:lnTo>
                  <a:lnTo>
                    <a:pt x="457" y="185"/>
                  </a:lnTo>
                  <a:lnTo>
                    <a:pt x="457" y="186"/>
                  </a:lnTo>
                  <a:lnTo>
                    <a:pt x="454" y="188"/>
                  </a:lnTo>
                  <a:lnTo>
                    <a:pt x="452" y="189"/>
                  </a:lnTo>
                  <a:lnTo>
                    <a:pt x="455" y="191"/>
                  </a:lnTo>
                  <a:lnTo>
                    <a:pt x="460" y="187"/>
                  </a:lnTo>
                  <a:lnTo>
                    <a:pt x="462" y="188"/>
                  </a:lnTo>
                  <a:lnTo>
                    <a:pt x="463" y="192"/>
                  </a:lnTo>
                  <a:lnTo>
                    <a:pt x="466" y="194"/>
                  </a:lnTo>
                  <a:lnTo>
                    <a:pt x="470" y="193"/>
                  </a:lnTo>
                  <a:lnTo>
                    <a:pt x="472" y="193"/>
                  </a:lnTo>
                  <a:lnTo>
                    <a:pt x="470" y="195"/>
                  </a:lnTo>
                  <a:lnTo>
                    <a:pt x="473" y="199"/>
                  </a:lnTo>
                  <a:lnTo>
                    <a:pt x="472" y="201"/>
                  </a:lnTo>
                  <a:lnTo>
                    <a:pt x="473" y="203"/>
                  </a:lnTo>
                  <a:lnTo>
                    <a:pt x="473" y="207"/>
                  </a:lnTo>
                  <a:lnTo>
                    <a:pt x="474" y="207"/>
                  </a:lnTo>
                  <a:lnTo>
                    <a:pt x="476" y="205"/>
                  </a:lnTo>
                  <a:lnTo>
                    <a:pt x="478" y="205"/>
                  </a:lnTo>
                  <a:lnTo>
                    <a:pt x="479" y="206"/>
                  </a:lnTo>
                  <a:lnTo>
                    <a:pt x="480" y="209"/>
                  </a:lnTo>
                  <a:lnTo>
                    <a:pt x="475" y="210"/>
                  </a:lnTo>
                  <a:lnTo>
                    <a:pt x="475" y="211"/>
                  </a:lnTo>
                  <a:lnTo>
                    <a:pt x="474" y="212"/>
                  </a:lnTo>
                  <a:lnTo>
                    <a:pt x="468" y="210"/>
                  </a:lnTo>
                  <a:lnTo>
                    <a:pt x="467" y="210"/>
                  </a:lnTo>
                  <a:lnTo>
                    <a:pt x="467" y="213"/>
                  </a:lnTo>
                  <a:lnTo>
                    <a:pt x="468" y="218"/>
                  </a:lnTo>
                  <a:lnTo>
                    <a:pt x="467" y="221"/>
                  </a:lnTo>
                  <a:lnTo>
                    <a:pt x="463" y="223"/>
                  </a:lnTo>
                  <a:lnTo>
                    <a:pt x="461" y="225"/>
                  </a:lnTo>
                  <a:lnTo>
                    <a:pt x="461" y="227"/>
                  </a:lnTo>
                  <a:lnTo>
                    <a:pt x="461" y="228"/>
                  </a:lnTo>
                  <a:lnTo>
                    <a:pt x="462" y="229"/>
                  </a:lnTo>
                  <a:lnTo>
                    <a:pt x="463" y="229"/>
                  </a:lnTo>
                  <a:lnTo>
                    <a:pt x="466" y="225"/>
                  </a:lnTo>
                  <a:lnTo>
                    <a:pt x="467" y="224"/>
                  </a:lnTo>
                  <a:lnTo>
                    <a:pt x="468" y="225"/>
                  </a:lnTo>
                  <a:lnTo>
                    <a:pt x="469" y="229"/>
                  </a:lnTo>
                  <a:lnTo>
                    <a:pt x="470" y="234"/>
                  </a:lnTo>
                  <a:lnTo>
                    <a:pt x="472" y="236"/>
                  </a:lnTo>
                  <a:lnTo>
                    <a:pt x="474" y="240"/>
                  </a:lnTo>
                  <a:lnTo>
                    <a:pt x="474" y="242"/>
                  </a:lnTo>
                  <a:lnTo>
                    <a:pt x="473" y="245"/>
                  </a:lnTo>
                  <a:lnTo>
                    <a:pt x="472" y="245"/>
                  </a:lnTo>
                  <a:lnTo>
                    <a:pt x="468" y="245"/>
                  </a:lnTo>
                  <a:lnTo>
                    <a:pt x="467" y="249"/>
                  </a:lnTo>
                  <a:lnTo>
                    <a:pt x="469" y="251"/>
                  </a:lnTo>
                  <a:lnTo>
                    <a:pt x="469" y="253"/>
                  </a:lnTo>
                  <a:lnTo>
                    <a:pt x="468" y="255"/>
                  </a:lnTo>
                  <a:lnTo>
                    <a:pt x="467" y="260"/>
                  </a:lnTo>
                  <a:lnTo>
                    <a:pt x="470" y="263"/>
                  </a:lnTo>
                  <a:lnTo>
                    <a:pt x="468" y="263"/>
                  </a:lnTo>
                  <a:lnTo>
                    <a:pt x="472" y="265"/>
                  </a:lnTo>
                  <a:lnTo>
                    <a:pt x="470" y="266"/>
                  </a:lnTo>
                  <a:lnTo>
                    <a:pt x="473" y="269"/>
                  </a:lnTo>
                  <a:lnTo>
                    <a:pt x="473" y="270"/>
                  </a:lnTo>
                  <a:lnTo>
                    <a:pt x="470" y="271"/>
                  </a:lnTo>
                  <a:lnTo>
                    <a:pt x="468" y="271"/>
                  </a:lnTo>
                  <a:lnTo>
                    <a:pt x="464" y="271"/>
                  </a:lnTo>
                  <a:lnTo>
                    <a:pt x="463" y="271"/>
                  </a:lnTo>
                  <a:lnTo>
                    <a:pt x="462" y="272"/>
                  </a:lnTo>
                  <a:lnTo>
                    <a:pt x="460" y="272"/>
                  </a:lnTo>
                  <a:lnTo>
                    <a:pt x="462" y="273"/>
                  </a:lnTo>
                  <a:lnTo>
                    <a:pt x="463" y="273"/>
                  </a:lnTo>
                  <a:lnTo>
                    <a:pt x="463" y="275"/>
                  </a:lnTo>
                  <a:lnTo>
                    <a:pt x="463" y="276"/>
                  </a:lnTo>
                  <a:lnTo>
                    <a:pt x="464" y="276"/>
                  </a:lnTo>
                  <a:lnTo>
                    <a:pt x="466" y="278"/>
                  </a:lnTo>
                  <a:lnTo>
                    <a:pt x="467" y="276"/>
                  </a:lnTo>
                  <a:lnTo>
                    <a:pt x="468" y="276"/>
                  </a:lnTo>
                  <a:lnTo>
                    <a:pt x="470" y="276"/>
                  </a:lnTo>
                  <a:lnTo>
                    <a:pt x="472" y="277"/>
                  </a:lnTo>
                  <a:lnTo>
                    <a:pt x="470" y="278"/>
                  </a:lnTo>
                  <a:lnTo>
                    <a:pt x="469" y="279"/>
                  </a:lnTo>
                  <a:lnTo>
                    <a:pt x="467" y="279"/>
                  </a:lnTo>
                  <a:lnTo>
                    <a:pt x="466" y="279"/>
                  </a:lnTo>
                  <a:lnTo>
                    <a:pt x="468" y="282"/>
                  </a:lnTo>
                  <a:lnTo>
                    <a:pt x="470" y="281"/>
                  </a:lnTo>
                  <a:lnTo>
                    <a:pt x="473" y="279"/>
                  </a:lnTo>
                  <a:lnTo>
                    <a:pt x="473" y="278"/>
                  </a:lnTo>
                  <a:lnTo>
                    <a:pt x="476" y="276"/>
                  </a:lnTo>
                  <a:lnTo>
                    <a:pt x="479" y="277"/>
                  </a:lnTo>
                  <a:lnTo>
                    <a:pt x="479" y="278"/>
                  </a:lnTo>
                  <a:lnTo>
                    <a:pt x="480" y="279"/>
                  </a:lnTo>
                  <a:lnTo>
                    <a:pt x="480" y="283"/>
                  </a:lnTo>
                  <a:lnTo>
                    <a:pt x="479" y="283"/>
                  </a:lnTo>
                  <a:lnTo>
                    <a:pt x="473" y="285"/>
                  </a:lnTo>
                  <a:lnTo>
                    <a:pt x="469" y="288"/>
                  </a:lnTo>
                  <a:lnTo>
                    <a:pt x="469" y="289"/>
                  </a:lnTo>
                  <a:lnTo>
                    <a:pt x="472" y="294"/>
                  </a:lnTo>
                  <a:lnTo>
                    <a:pt x="472" y="295"/>
                  </a:lnTo>
                  <a:lnTo>
                    <a:pt x="466" y="295"/>
                  </a:lnTo>
                  <a:lnTo>
                    <a:pt x="461" y="297"/>
                  </a:lnTo>
                  <a:lnTo>
                    <a:pt x="462" y="295"/>
                  </a:lnTo>
                  <a:lnTo>
                    <a:pt x="461" y="294"/>
                  </a:lnTo>
                  <a:lnTo>
                    <a:pt x="463" y="293"/>
                  </a:lnTo>
                  <a:lnTo>
                    <a:pt x="463" y="291"/>
                  </a:lnTo>
                  <a:lnTo>
                    <a:pt x="461" y="288"/>
                  </a:lnTo>
                  <a:lnTo>
                    <a:pt x="448" y="277"/>
                  </a:lnTo>
                  <a:lnTo>
                    <a:pt x="438" y="273"/>
                  </a:lnTo>
                  <a:lnTo>
                    <a:pt x="434" y="273"/>
                  </a:lnTo>
                  <a:lnTo>
                    <a:pt x="431" y="272"/>
                  </a:lnTo>
                  <a:lnTo>
                    <a:pt x="428" y="273"/>
                  </a:lnTo>
                  <a:lnTo>
                    <a:pt x="424" y="272"/>
                  </a:lnTo>
                  <a:lnTo>
                    <a:pt x="420" y="272"/>
                  </a:lnTo>
                  <a:lnTo>
                    <a:pt x="414" y="271"/>
                  </a:lnTo>
                  <a:lnTo>
                    <a:pt x="404" y="270"/>
                  </a:lnTo>
                  <a:lnTo>
                    <a:pt x="398" y="271"/>
                  </a:lnTo>
                  <a:lnTo>
                    <a:pt x="396" y="273"/>
                  </a:lnTo>
                  <a:lnTo>
                    <a:pt x="394" y="276"/>
                  </a:lnTo>
                  <a:lnTo>
                    <a:pt x="394" y="277"/>
                  </a:lnTo>
                  <a:lnTo>
                    <a:pt x="392" y="278"/>
                  </a:lnTo>
                  <a:lnTo>
                    <a:pt x="388" y="281"/>
                  </a:lnTo>
                  <a:lnTo>
                    <a:pt x="388" y="283"/>
                  </a:lnTo>
                  <a:lnTo>
                    <a:pt x="386" y="283"/>
                  </a:lnTo>
                  <a:lnTo>
                    <a:pt x="380" y="282"/>
                  </a:lnTo>
                  <a:lnTo>
                    <a:pt x="379" y="282"/>
                  </a:lnTo>
                  <a:lnTo>
                    <a:pt x="378" y="284"/>
                  </a:lnTo>
                  <a:lnTo>
                    <a:pt x="374" y="284"/>
                  </a:lnTo>
                  <a:lnTo>
                    <a:pt x="367" y="287"/>
                  </a:lnTo>
                  <a:lnTo>
                    <a:pt x="364" y="287"/>
                  </a:lnTo>
                  <a:lnTo>
                    <a:pt x="354" y="282"/>
                  </a:lnTo>
                  <a:lnTo>
                    <a:pt x="353" y="282"/>
                  </a:lnTo>
                  <a:lnTo>
                    <a:pt x="350" y="283"/>
                  </a:lnTo>
                  <a:lnTo>
                    <a:pt x="349" y="285"/>
                  </a:lnTo>
                  <a:lnTo>
                    <a:pt x="347" y="284"/>
                  </a:lnTo>
                  <a:lnTo>
                    <a:pt x="348" y="283"/>
                  </a:lnTo>
                  <a:lnTo>
                    <a:pt x="346" y="283"/>
                  </a:lnTo>
                  <a:lnTo>
                    <a:pt x="342" y="285"/>
                  </a:lnTo>
                  <a:lnTo>
                    <a:pt x="337" y="284"/>
                  </a:lnTo>
                  <a:lnTo>
                    <a:pt x="332" y="284"/>
                  </a:lnTo>
                  <a:lnTo>
                    <a:pt x="330" y="285"/>
                  </a:lnTo>
                  <a:lnTo>
                    <a:pt x="328" y="284"/>
                  </a:lnTo>
                  <a:lnTo>
                    <a:pt x="326" y="289"/>
                  </a:lnTo>
                  <a:lnTo>
                    <a:pt x="325" y="289"/>
                  </a:lnTo>
                  <a:lnTo>
                    <a:pt x="323" y="285"/>
                  </a:lnTo>
                  <a:lnTo>
                    <a:pt x="323" y="278"/>
                  </a:lnTo>
                  <a:lnTo>
                    <a:pt x="322" y="275"/>
                  </a:lnTo>
                  <a:lnTo>
                    <a:pt x="322" y="273"/>
                  </a:lnTo>
                  <a:lnTo>
                    <a:pt x="318" y="272"/>
                  </a:lnTo>
                  <a:lnTo>
                    <a:pt x="316" y="276"/>
                  </a:lnTo>
                  <a:lnTo>
                    <a:pt x="313" y="277"/>
                  </a:lnTo>
                  <a:lnTo>
                    <a:pt x="308" y="277"/>
                  </a:lnTo>
                  <a:lnTo>
                    <a:pt x="305" y="279"/>
                  </a:lnTo>
                  <a:lnTo>
                    <a:pt x="302" y="279"/>
                  </a:lnTo>
                  <a:lnTo>
                    <a:pt x="298" y="283"/>
                  </a:lnTo>
                  <a:lnTo>
                    <a:pt x="298" y="284"/>
                  </a:lnTo>
                  <a:lnTo>
                    <a:pt x="299" y="290"/>
                  </a:lnTo>
                  <a:lnTo>
                    <a:pt x="301" y="291"/>
                  </a:lnTo>
                  <a:lnTo>
                    <a:pt x="301" y="293"/>
                  </a:lnTo>
                  <a:lnTo>
                    <a:pt x="301" y="295"/>
                  </a:lnTo>
                  <a:lnTo>
                    <a:pt x="298" y="294"/>
                  </a:lnTo>
                  <a:lnTo>
                    <a:pt x="292" y="300"/>
                  </a:lnTo>
                  <a:lnTo>
                    <a:pt x="292" y="302"/>
                  </a:lnTo>
                  <a:lnTo>
                    <a:pt x="294" y="305"/>
                  </a:lnTo>
                  <a:lnTo>
                    <a:pt x="292" y="306"/>
                  </a:lnTo>
                  <a:lnTo>
                    <a:pt x="292" y="308"/>
                  </a:lnTo>
                  <a:lnTo>
                    <a:pt x="292" y="309"/>
                  </a:lnTo>
                  <a:lnTo>
                    <a:pt x="292" y="312"/>
                  </a:lnTo>
                  <a:lnTo>
                    <a:pt x="295" y="314"/>
                  </a:lnTo>
                  <a:lnTo>
                    <a:pt x="295" y="317"/>
                  </a:lnTo>
                  <a:lnTo>
                    <a:pt x="290" y="319"/>
                  </a:lnTo>
                  <a:lnTo>
                    <a:pt x="289" y="321"/>
                  </a:lnTo>
                  <a:lnTo>
                    <a:pt x="292" y="323"/>
                  </a:lnTo>
                  <a:lnTo>
                    <a:pt x="290" y="324"/>
                  </a:lnTo>
                  <a:lnTo>
                    <a:pt x="287" y="325"/>
                  </a:lnTo>
                  <a:lnTo>
                    <a:pt x="287" y="326"/>
                  </a:lnTo>
                  <a:lnTo>
                    <a:pt x="286" y="331"/>
                  </a:lnTo>
                  <a:lnTo>
                    <a:pt x="284" y="332"/>
                  </a:lnTo>
                  <a:lnTo>
                    <a:pt x="282" y="330"/>
                  </a:lnTo>
                  <a:lnTo>
                    <a:pt x="281" y="326"/>
                  </a:lnTo>
                  <a:lnTo>
                    <a:pt x="280" y="325"/>
                  </a:lnTo>
                  <a:lnTo>
                    <a:pt x="277" y="326"/>
                  </a:lnTo>
                  <a:lnTo>
                    <a:pt x="274" y="324"/>
                  </a:lnTo>
                  <a:lnTo>
                    <a:pt x="272" y="323"/>
                  </a:lnTo>
                  <a:lnTo>
                    <a:pt x="268" y="323"/>
                  </a:lnTo>
                  <a:lnTo>
                    <a:pt x="263" y="325"/>
                  </a:lnTo>
                  <a:lnTo>
                    <a:pt x="263" y="327"/>
                  </a:lnTo>
                  <a:lnTo>
                    <a:pt x="259" y="329"/>
                  </a:lnTo>
                  <a:lnTo>
                    <a:pt x="259" y="330"/>
                  </a:lnTo>
                  <a:lnTo>
                    <a:pt x="257" y="331"/>
                  </a:lnTo>
                  <a:lnTo>
                    <a:pt x="256" y="332"/>
                  </a:lnTo>
                  <a:lnTo>
                    <a:pt x="254" y="332"/>
                  </a:lnTo>
                  <a:lnTo>
                    <a:pt x="253" y="335"/>
                  </a:lnTo>
                  <a:lnTo>
                    <a:pt x="253" y="336"/>
                  </a:lnTo>
                  <a:lnTo>
                    <a:pt x="252" y="337"/>
                  </a:lnTo>
                  <a:lnTo>
                    <a:pt x="251" y="338"/>
                  </a:lnTo>
                  <a:lnTo>
                    <a:pt x="250" y="341"/>
                  </a:lnTo>
                  <a:lnTo>
                    <a:pt x="247" y="341"/>
                  </a:lnTo>
                  <a:lnTo>
                    <a:pt x="247" y="338"/>
                  </a:lnTo>
                  <a:lnTo>
                    <a:pt x="245" y="335"/>
                  </a:lnTo>
                  <a:lnTo>
                    <a:pt x="242" y="335"/>
                  </a:lnTo>
                  <a:lnTo>
                    <a:pt x="239" y="336"/>
                  </a:lnTo>
                  <a:lnTo>
                    <a:pt x="236" y="337"/>
                  </a:lnTo>
                  <a:lnTo>
                    <a:pt x="234" y="341"/>
                  </a:lnTo>
                  <a:lnTo>
                    <a:pt x="233" y="342"/>
                  </a:lnTo>
                  <a:lnTo>
                    <a:pt x="233" y="344"/>
                  </a:lnTo>
                  <a:lnTo>
                    <a:pt x="232" y="344"/>
                  </a:lnTo>
                  <a:lnTo>
                    <a:pt x="230" y="347"/>
                  </a:lnTo>
                  <a:lnTo>
                    <a:pt x="232" y="348"/>
                  </a:lnTo>
                  <a:lnTo>
                    <a:pt x="232" y="354"/>
                  </a:lnTo>
                  <a:lnTo>
                    <a:pt x="227" y="357"/>
                  </a:lnTo>
                  <a:lnTo>
                    <a:pt x="228" y="361"/>
                  </a:lnTo>
                  <a:lnTo>
                    <a:pt x="223" y="362"/>
                  </a:lnTo>
                  <a:lnTo>
                    <a:pt x="220" y="365"/>
                  </a:lnTo>
                  <a:lnTo>
                    <a:pt x="218" y="366"/>
                  </a:lnTo>
                  <a:lnTo>
                    <a:pt x="217" y="363"/>
                  </a:lnTo>
                  <a:lnTo>
                    <a:pt x="216" y="361"/>
                  </a:lnTo>
                  <a:lnTo>
                    <a:pt x="220" y="359"/>
                  </a:lnTo>
                  <a:lnTo>
                    <a:pt x="221" y="360"/>
                  </a:lnTo>
                  <a:lnTo>
                    <a:pt x="223" y="356"/>
                  </a:lnTo>
                  <a:lnTo>
                    <a:pt x="224" y="355"/>
                  </a:lnTo>
                  <a:lnTo>
                    <a:pt x="224" y="354"/>
                  </a:lnTo>
                  <a:lnTo>
                    <a:pt x="224" y="353"/>
                  </a:lnTo>
                  <a:lnTo>
                    <a:pt x="222" y="353"/>
                  </a:lnTo>
                  <a:lnTo>
                    <a:pt x="221" y="357"/>
                  </a:lnTo>
                  <a:lnTo>
                    <a:pt x="217" y="357"/>
                  </a:lnTo>
                  <a:lnTo>
                    <a:pt x="215" y="359"/>
                  </a:lnTo>
                  <a:lnTo>
                    <a:pt x="215" y="357"/>
                  </a:lnTo>
                  <a:lnTo>
                    <a:pt x="215" y="355"/>
                  </a:lnTo>
                  <a:lnTo>
                    <a:pt x="216" y="353"/>
                  </a:lnTo>
                  <a:lnTo>
                    <a:pt x="217" y="345"/>
                  </a:lnTo>
                  <a:lnTo>
                    <a:pt x="218" y="345"/>
                  </a:lnTo>
                  <a:lnTo>
                    <a:pt x="218" y="342"/>
                  </a:lnTo>
                  <a:lnTo>
                    <a:pt x="217" y="344"/>
                  </a:lnTo>
                  <a:lnTo>
                    <a:pt x="216" y="345"/>
                  </a:lnTo>
                  <a:lnTo>
                    <a:pt x="215" y="344"/>
                  </a:lnTo>
                  <a:lnTo>
                    <a:pt x="215" y="337"/>
                  </a:lnTo>
                  <a:lnTo>
                    <a:pt x="214" y="335"/>
                  </a:lnTo>
                  <a:lnTo>
                    <a:pt x="212" y="331"/>
                  </a:lnTo>
                  <a:lnTo>
                    <a:pt x="212" y="333"/>
                  </a:lnTo>
                  <a:lnTo>
                    <a:pt x="211" y="333"/>
                  </a:lnTo>
                  <a:lnTo>
                    <a:pt x="210" y="333"/>
                  </a:lnTo>
                  <a:lnTo>
                    <a:pt x="210" y="335"/>
                  </a:lnTo>
                  <a:lnTo>
                    <a:pt x="209" y="336"/>
                  </a:lnTo>
                  <a:lnTo>
                    <a:pt x="206" y="338"/>
                  </a:lnTo>
                  <a:lnTo>
                    <a:pt x="205" y="338"/>
                  </a:lnTo>
                  <a:lnTo>
                    <a:pt x="204" y="339"/>
                  </a:lnTo>
                  <a:lnTo>
                    <a:pt x="206" y="342"/>
                  </a:lnTo>
                  <a:lnTo>
                    <a:pt x="206" y="344"/>
                  </a:lnTo>
                  <a:lnTo>
                    <a:pt x="206" y="345"/>
                  </a:lnTo>
                  <a:lnTo>
                    <a:pt x="204" y="345"/>
                  </a:lnTo>
                  <a:lnTo>
                    <a:pt x="200" y="343"/>
                  </a:lnTo>
                  <a:lnTo>
                    <a:pt x="200" y="344"/>
                  </a:lnTo>
                  <a:lnTo>
                    <a:pt x="203" y="347"/>
                  </a:lnTo>
                  <a:lnTo>
                    <a:pt x="209" y="347"/>
                  </a:lnTo>
                  <a:lnTo>
                    <a:pt x="209" y="349"/>
                  </a:lnTo>
                  <a:lnTo>
                    <a:pt x="209" y="350"/>
                  </a:lnTo>
                  <a:lnTo>
                    <a:pt x="206" y="354"/>
                  </a:lnTo>
                  <a:lnTo>
                    <a:pt x="203" y="354"/>
                  </a:lnTo>
                  <a:lnTo>
                    <a:pt x="202" y="354"/>
                  </a:lnTo>
                  <a:lnTo>
                    <a:pt x="199" y="351"/>
                  </a:lnTo>
                  <a:lnTo>
                    <a:pt x="196" y="349"/>
                  </a:lnTo>
                  <a:lnTo>
                    <a:pt x="194" y="350"/>
                  </a:lnTo>
                  <a:lnTo>
                    <a:pt x="197" y="353"/>
                  </a:lnTo>
                  <a:lnTo>
                    <a:pt x="198" y="351"/>
                  </a:lnTo>
                  <a:lnTo>
                    <a:pt x="199" y="353"/>
                  </a:lnTo>
                  <a:lnTo>
                    <a:pt x="203" y="357"/>
                  </a:lnTo>
                  <a:lnTo>
                    <a:pt x="204" y="357"/>
                  </a:lnTo>
                  <a:lnTo>
                    <a:pt x="205" y="356"/>
                  </a:lnTo>
                  <a:lnTo>
                    <a:pt x="208" y="356"/>
                  </a:lnTo>
                  <a:lnTo>
                    <a:pt x="208" y="357"/>
                  </a:lnTo>
                  <a:lnTo>
                    <a:pt x="208" y="359"/>
                  </a:lnTo>
                  <a:lnTo>
                    <a:pt x="210" y="361"/>
                  </a:lnTo>
                  <a:lnTo>
                    <a:pt x="210" y="362"/>
                  </a:lnTo>
                  <a:lnTo>
                    <a:pt x="208" y="362"/>
                  </a:lnTo>
                  <a:lnTo>
                    <a:pt x="205" y="361"/>
                  </a:lnTo>
                  <a:lnTo>
                    <a:pt x="203" y="361"/>
                  </a:lnTo>
                  <a:lnTo>
                    <a:pt x="199" y="363"/>
                  </a:lnTo>
                  <a:lnTo>
                    <a:pt x="199" y="366"/>
                  </a:lnTo>
                  <a:lnTo>
                    <a:pt x="197" y="368"/>
                  </a:lnTo>
                  <a:lnTo>
                    <a:pt x="193" y="371"/>
                  </a:lnTo>
                  <a:lnTo>
                    <a:pt x="194" y="371"/>
                  </a:lnTo>
                  <a:lnTo>
                    <a:pt x="193" y="375"/>
                  </a:lnTo>
                  <a:lnTo>
                    <a:pt x="194" y="377"/>
                  </a:lnTo>
                  <a:lnTo>
                    <a:pt x="196" y="377"/>
                  </a:lnTo>
                  <a:lnTo>
                    <a:pt x="193" y="380"/>
                  </a:lnTo>
                  <a:lnTo>
                    <a:pt x="190" y="383"/>
                  </a:lnTo>
                  <a:lnTo>
                    <a:pt x="186" y="380"/>
                  </a:lnTo>
                  <a:lnTo>
                    <a:pt x="182" y="381"/>
                  </a:lnTo>
                  <a:lnTo>
                    <a:pt x="182" y="384"/>
                  </a:lnTo>
                  <a:lnTo>
                    <a:pt x="187" y="385"/>
                  </a:lnTo>
                  <a:lnTo>
                    <a:pt x="192" y="387"/>
                  </a:lnTo>
                  <a:lnTo>
                    <a:pt x="191" y="389"/>
                  </a:lnTo>
                  <a:lnTo>
                    <a:pt x="190" y="387"/>
                  </a:lnTo>
                  <a:lnTo>
                    <a:pt x="187" y="389"/>
                  </a:lnTo>
                  <a:lnTo>
                    <a:pt x="191" y="390"/>
                  </a:lnTo>
                  <a:lnTo>
                    <a:pt x="193" y="389"/>
                  </a:lnTo>
                  <a:lnTo>
                    <a:pt x="194" y="391"/>
                  </a:lnTo>
                  <a:lnTo>
                    <a:pt x="196" y="390"/>
                  </a:lnTo>
                  <a:lnTo>
                    <a:pt x="197" y="390"/>
                  </a:lnTo>
                  <a:lnTo>
                    <a:pt x="196" y="393"/>
                  </a:lnTo>
                  <a:lnTo>
                    <a:pt x="196" y="397"/>
                  </a:lnTo>
                  <a:lnTo>
                    <a:pt x="196" y="398"/>
                  </a:lnTo>
                  <a:lnTo>
                    <a:pt x="199" y="398"/>
                  </a:lnTo>
                  <a:lnTo>
                    <a:pt x="199" y="399"/>
                  </a:lnTo>
                  <a:lnTo>
                    <a:pt x="200" y="401"/>
                  </a:lnTo>
                  <a:lnTo>
                    <a:pt x="199" y="403"/>
                  </a:lnTo>
                  <a:lnTo>
                    <a:pt x="202" y="405"/>
                  </a:lnTo>
                  <a:lnTo>
                    <a:pt x="199" y="408"/>
                  </a:lnTo>
                  <a:lnTo>
                    <a:pt x="199" y="409"/>
                  </a:lnTo>
                  <a:lnTo>
                    <a:pt x="198" y="410"/>
                  </a:lnTo>
                  <a:lnTo>
                    <a:pt x="198" y="413"/>
                  </a:lnTo>
                  <a:lnTo>
                    <a:pt x="196" y="414"/>
                  </a:lnTo>
                  <a:lnTo>
                    <a:pt x="192" y="414"/>
                  </a:lnTo>
                  <a:lnTo>
                    <a:pt x="191" y="415"/>
                  </a:lnTo>
                  <a:lnTo>
                    <a:pt x="190" y="417"/>
                  </a:lnTo>
                  <a:lnTo>
                    <a:pt x="190" y="419"/>
                  </a:lnTo>
                  <a:lnTo>
                    <a:pt x="190" y="420"/>
                  </a:lnTo>
                  <a:lnTo>
                    <a:pt x="190" y="422"/>
                  </a:lnTo>
                  <a:lnTo>
                    <a:pt x="188" y="422"/>
                  </a:lnTo>
                  <a:lnTo>
                    <a:pt x="186" y="427"/>
                  </a:lnTo>
                  <a:lnTo>
                    <a:pt x="184" y="428"/>
                  </a:lnTo>
                  <a:lnTo>
                    <a:pt x="181" y="425"/>
                  </a:lnTo>
                  <a:lnTo>
                    <a:pt x="178" y="425"/>
                  </a:lnTo>
                  <a:lnTo>
                    <a:pt x="176" y="426"/>
                  </a:lnTo>
                  <a:lnTo>
                    <a:pt x="174" y="425"/>
                  </a:lnTo>
                  <a:lnTo>
                    <a:pt x="173" y="425"/>
                  </a:lnTo>
                  <a:lnTo>
                    <a:pt x="170" y="425"/>
                  </a:lnTo>
                  <a:lnTo>
                    <a:pt x="167" y="426"/>
                  </a:lnTo>
                  <a:lnTo>
                    <a:pt x="164" y="428"/>
                  </a:lnTo>
                  <a:lnTo>
                    <a:pt x="164" y="432"/>
                  </a:lnTo>
                  <a:lnTo>
                    <a:pt x="160" y="438"/>
                  </a:lnTo>
                  <a:lnTo>
                    <a:pt x="160" y="445"/>
                  </a:lnTo>
                  <a:lnTo>
                    <a:pt x="156" y="445"/>
                  </a:lnTo>
                  <a:lnTo>
                    <a:pt x="155" y="446"/>
                  </a:lnTo>
                  <a:lnTo>
                    <a:pt x="154" y="446"/>
                  </a:lnTo>
                  <a:lnTo>
                    <a:pt x="150" y="446"/>
                  </a:lnTo>
                  <a:lnTo>
                    <a:pt x="149" y="439"/>
                  </a:lnTo>
                  <a:lnTo>
                    <a:pt x="148" y="440"/>
                  </a:lnTo>
                  <a:lnTo>
                    <a:pt x="146" y="438"/>
                  </a:lnTo>
                  <a:lnTo>
                    <a:pt x="142" y="438"/>
                  </a:lnTo>
                  <a:lnTo>
                    <a:pt x="140" y="437"/>
                  </a:lnTo>
                  <a:lnTo>
                    <a:pt x="142" y="434"/>
                  </a:lnTo>
                  <a:lnTo>
                    <a:pt x="140" y="433"/>
                  </a:lnTo>
                  <a:lnTo>
                    <a:pt x="138" y="432"/>
                  </a:lnTo>
                  <a:lnTo>
                    <a:pt x="140" y="431"/>
                  </a:lnTo>
                  <a:lnTo>
                    <a:pt x="139" y="427"/>
                  </a:lnTo>
                  <a:lnTo>
                    <a:pt x="137" y="427"/>
                  </a:lnTo>
                  <a:lnTo>
                    <a:pt x="136" y="426"/>
                  </a:lnTo>
                  <a:lnTo>
                    <a:pt x="136" y="423"/>
                  </a:lnTo>
                  <a:lnTo>
                    <a:pt x="138" y="419"/>
                  </a:lnTo>
                  <a:lnTo>
                    <a:pt x="138" y="417"/>
                  </a:lnTo>
                  <a:lnTo>
                    <a:pt x="139" y="417"/>
                  </a:lnTo>
                  <a:lnTo>
                    <a:pt x="139" y="415"/>
                  </a:lnTo>
                  <a:lnTo>
                    <a:pt x="137" y="411"/>
                  </a:lnTo>
                  <a:lnTo>
                    <a:pt x="138" y="410"/>
                  </a:lnTo>
                  <a:lnTo>
                    <a:pt x="136" y="407"/>
                  </a:lnTo>
                  <a:lnTo>
                    <a:pt x="133" y="405"/>
                  </a:lnTo>
                  <a:lnTo>
                    <a:pt x="134" y="402"/>
                  </a:lnTo>
                  <a:lnTo>
                    <a:pt x="132" y="396"/>
                  </a:lnTo>
                  <a:lnTo>
                    <a:pt x="124" y="386"/>
                  </a:lnTo>
                  <a:lnTo>
                    <a:pt x="121" y="385"/>
                  </a:lnTo>
                  <a:lnTo>
                    <a:pt x="119" y="381"/>
                  </a:lnTo>
                  <a:lnTo>
                    <a:pt x="115" y="380"/>
                  </a:lnTo>
                  <a:lnTo>
                    <a:pt x="112" y="381"/>
                  </a:lnTo>
                  <a:lnTo>
                    <a:pt x="110" y="381"/>
                  </a:lnTo>
                  <a:lnTo>
                    <a:pt x="109" y="381"/>
                  </a:lnTo>
                  <a:lnTo>
                    <a:pt x="108" y="380"/>
                  </a:lnTo>
                  <a:lnTo>
                    <a:pt x="107" y="379"/>
                  </a:lnTo>
                  <a:lnTo>
                    <a:pt x="106" y="377"/>
                  </a:lnTo>
                  <a:lnTo>
                    <a:pt x="101" y="374"/>
                  </a:lnTo>
                  <a:lnTo>
                    <a:pt x="98" y="375"/>
                  </a:lnTo>
                  <a:lnTo>
                    <a:pt x="96" y="373"/>
                  </a:lnTo>
                  <a:lnTo>
                    <a:pt x="91" y="375"/>
                  </a:lnTo>
                  <a:lnTo>
                    <a:pt x="89" y="377"/>
                  </a:lnTo>
                  <a:lnTo>
                    <a:pt x="90" y="373"/>
                  </a:lnTo>
                  <a:lnTo>
                    <a:pt x="86" y="369"/>
                  </a:lnTo>
                  <a:lnTo>
                    <a:pt x="83" y="368"/>
                  </a:lnTo>
                  <a:lnTo>
                    <a:pt x="82" y="365"/>
                  </a:lnTo>
                  <a:lnTo>
                    <a:pt x="79" y="363"/>
                  </a:lnTo>
                  <a:lnTo>
                    <a:pt x="77" y="363"/>
                  </a:lnTo>
                  <a:lnTo>
                    <a:pt x="74" y="361"/>
                  </a:lnTo>
                  <a:lnTo>
                    <a:pt x="71" y="360"/>
                  </a:lnTo>
                  <a:lnTo>
                    <a:pt x="61" y="361"/>
                  </a:lnTo>
                  <a:lnTo>
                    <a:pt x="59" y="363"/>
                  </a:lnTo>
                  <a:lnTo>
                    <a:pt x="60" y="363"/>
                  </a:lnTo>
                  <a:lnTo>
                    <a:pt x="59" y="366"/>
                  </a:lnTo>
                  <a:lnTo>
                    <a:pt x="53" y="369"/>
                  </a:lnTo>
                  <a:lnTo>
                    <a:pt x="53" y="371"/>
                  </a:lnTo>
                  <a:lnTo>
                    <a:pt x="58" y="377"/>
                  </a:lnTo>
                  <a:lnTo>
                    <a:pt x="58" y="378"/>
                  </a:lnTo>
                  <a:lnTo>
                    <a:pt x="55" y="380"/>
                  </a:lnTo>
                  <a:lnTo>
                    <a:pt x="55" y="385"/>
                  </a:lnTo>
                  <a:lnTo>
                    <a:pt x="52" y="390"/>
                  </a:lnTo>
                  <a:lnTo>
                    <a:pt x="50" y="391"/>
                  </a:lnTo>
                  <a:lnTo>
                    <a:pt x="48" y="390"/>
                  </a:lnTo>
                  <a:lnTo>
                    <a:pt x="47" y="390"/>
                  </a:lnTo>
                  <a:lnTo>
                    <a:pt x="47" y="392"/>
                  </a:lnTo>
                  <a:lnTo>
                    <a:pt x="43" y="393"/>
                  </a:lnTo>
                  <a:lnTo>
                    <a:pt x="36" y="393"/>
                  </a:lnTo>
                  <a:lnTo>
                    <a:pt x="34" y="395"/>
                  </a:lnTo>
                  <a:lnTo>
                    <a:pt x="29" y="395"/>
                  </a:lnTo>
                  <a:lnTo>
                    <a:pt x="24" y="398"/>
                  </a:lnTo>
                  <a:lnTo>
                    <a:pt x="22" y="396"/>
                  </a:lnTo>
                  <a:lnTo>
                    <a:pt x="20" y="397"/>
                  </a:lnTo>
                  <a:lnTo>
                    <a:pt x="19" y="398"/>
                  </a:lnTo>
                  <a:lnTo>
                    <a:pt x="16" y="398"/>
                  </a:lnTo>
                  <a:lnTo>
                    <a:pt x="12" y="401"/>
                  </a:lnTo>
                  <a:lnTo>
                    <a:pt x="10" y="399"/>
                  </a:lnTo>
                  <a:lnTo>
                    <a:pt x="10" y="398"/>
                  </a:lnTo>
                  <a:lnTo>
                    <a:pt x="8" y="397"/>
                  </a:lnTo>
                  <a:lnTo>
                    <a:pt x="8" y="393"/>
                  </a:lnTo>
                  <a:lnTo>
                    <a:pt x="6" y="392"/>
                  </a:lnTo>
                  <a:lnTo>
                    <a:pt x="7" y="391"/>
                  </a:lnTo>
                  <a:lnTo>
                    <a:pt x="7" y="390"/>
                  </a:lnTo>
                  <a:lnTo>
                    <a:pt x="4" y="390"/>
                  </a:lnTo>
                  <a:lnTo>
                    <a:pt x="1" y="386"/>
                  </a:lnTo>
                  <a:lnTo>
                    <a:pt x="0" y="384"/>
                  </a:lnTo>
                  <a:lnTo>
                    <a:pt x="4" y="381"/>
                  </a:lnTo>
                  <a:lnTo>
                    <a:pt x="4" y="379"/>
                  </a:lnTo>
                  <a:lnTo>
                    <a:pt x="8" y="378"/>
                  </a:lnTo>
                  <a:lnTo>
                    <a:pt x="8" y="377"/>
                  </a:lnTo>
                  <a:lnTo>
                    <a:pt x="10" y="374"/>
                  </a:lnTo>
                  <a:lnTo>
                    <a:pt x="10" y="373"/>
                  </a:lnTo>
                  <a:lnTo>
                    <a:pt x="7" y="369"/>
                  </a:lnTo>
                  <a:lnTo>
                    <a:pt x="7" y="365"/>
                  </a:lnTo>
                  <a:lnTo>
                    <a:pt x="7" y="363"/>
                  </a:lnTo>
                  <a:lnTo>
                    <a:pt x="7" y="360"/>
                  </a:lnTo>
                  <a:lnTo>
                    <a:pt x="5" y="355"/>
                  </a:lnTo>
                  <a:lnTo>
                    <a:pt x="7" y="355"/>
                  </a:lnTo>
                  <a:lnTo>
                    <a:pt x="7" y="351"/>
                  </a:lnTo>
                  <a:lnTo>
                    <a:pt x="10" y="351"/>
                  </a:lnTo>
                  <a:lnTo>
                    <a:pt x="11" y="345"/>
                  </a:lnTo>
                  <a:lnTo>
                    <a:pt x="17" y="341"/>
                  </a:lnTo>
                  <a:lnTo>
                    <a:pt x="17" y="338"/>
                  </a:lnTo>
                  <a:lnTo>
                    <a:pt x="22" y="339"/>
                  </a:lnTo>
                  <a:lnTo>
                    <a:pt x="25" y="338"/>
                  </a:lnTo>
                  <a:lnTo>
                    <a:pt x="28" y="338"/>
                  </a:lnTo>
                  <a:lnTo>
                    <a:pt x="31" y="338"/>
                  </a:lnTo>
                  <a:lnTo>
                    <a:pt x="34" y="336"/>
                  </a:lnTo>
                  <a:lnTo>
                    <a:pt x="35" y="335"/>
                  </a:lnTo>
                  <a:lnTo>
                    <a:pt x="38" y="332"/>
                  </a:lnTo>
                  <a:lnTo>
                    <a:pt x="38" y="331"/>
                  </a:lnTo>
                  <a:lnTo>
                    <a:pt x="41" y="329"/>
                  </a:lnTo>
                  <a:lnTo>
                    <a:pt x="42" y="330"/>
                  </a:lnTo>
                  <a:lnTo>
                    <a:pt x="46" y="327"/>
                  </a:lnTo>
                  <a:lnTo>
                    <a:pt x="47" y="326"/>
                  </a:lnTo>
                  <a:lnTo>
                    <a:pt x="48" y="324"/>
                  </a:lnTo>
                  <a:lnTo>
                    <a:pt x="50" y="325"/>
                  </a:lnTo>
                  <a:lnTo>
                    <a:pt x="55" y="323"/>
                  </a:lnTo>
                  <a:lnTo>
                    <a:pt x="55" y="320"/>
                  </a:lnTo>
                  <a:lnTo>
                    <a:pt x="59" y="319"/>
                  </a:lnTo>
                  <a:lnTo>
                    <a:pt x="60" y="318"/>
                  </a:lnTo>
                  <a:lnTo>
                    <a:pt x="64" y="319"/>
                  </a:lnTo>
                  <a:lnTo>
                    <a:pt x="66" y="318"/>
                  </a:lnTo>
                  <a:lnTo>
                    <a:pt x="68" y="318"/>
                  </a:lnTo>
                  <a:lnTo>
                    <a:pt x="70" y="318"/>
                  </a:lnTo>
                  <a:lnTo>
                    <a:pt x="73" y="317"/>
                  </a:lnTo>
                  <a:lnTo>
                    <a:pt x="77" y="319"/>
                  </a:lnTo>
                  <a:lnTo>
                    <a:pt x="79" y="318"/>
                  </a:lnTo>
                  <a:lnTo>
                    <a:pt x="79" y="319"/>
                  </a:lnTo>
                  <a:lnTo>
                    <a:pt x="78" y="320"/>
                  </a:lnTo>
                  <a:lnTo>
                    <a:pt x="79" y="323"/>
                  </a:lnTo>
                  <a:lnTo>
                    <a:pt x="82" y="324"/>
                  </a:lnTo>
                  <a:lnTo>
                    <a:pt x="82" y="326"/>
                  </a:lnTo>
                  <a:lnTo>
                    <a:pt x="83" y="327"/>
                  </a:lnTo>
                  <a:lnTo>
                    <a:pt x="85" y="327"/>
                  </a:lnTo>
                  <a:lnTo>
                    <a:pt x="85" y="330"/>
                  </a:lnTo>
                  <a:lnTo>
                    <a:pt x="90" y="330"/>
                  </a:lnTo>
                  <a:lnTo>
                    <a:pt x="91" y="332"/>
                  </a:lnTo>
                  <a:lnTo>
                    <a:pt x="90" y="336"/>
                  </a:lnTo>
                  <a:lnTo>
                    <a:pt x="89" y="338"/>
                  </a:lnTo>
                  <a:lnTo>
                    <a:pt x="90" y="338"/>
                  </a:lnTo>
                  <a:lnTo>
                    <a:pt x="92" y="335"/>
                  </a:lnTo>
                  <a:lnTo>
                    <a:pt x="92" y="332"/>
                  </a:lnTo>
                  <a:lnTo>
                    <a:pt x="91" y="331"/>
                  </a:lnTo>
                  <a:lnTo>
                    <a:pt x="92" y="330"/>
                  </a:lnTo>
                  <a:lnTo>
                    <a:pt x="98" y="325"/>
                  </a:lnTo>
                  <a:lnTo>
                    <a:pt x="102" y="321"/>
                  </a:lnTo>
                  <a:lnTo>
                    <a:pt x="106" y="315"/>
                  </a:lnTo>
                  <a:lnTo>
                    <a:pt x="106" y="314"/>
                  </a:lnTo>
                  <a:lnTo>
                    <a:pt x="104" y="309"/>
                  </a:lnTo>
                  <a:lnTo>
                    <a:pt x="108" y="309"/>
                  </a:lnTo>
                  <a:lnTo>
                    <a:pt x="110" y="308"/>
                  </a:lnTo>
                  <a:lnTo>
                    <a:pt x="110" y="311"/>
                  </a:lnTo>
                  <a:lnTo>
                    <a:pt x="113" y="312"/>
                  </a:lnTo>
                  <a:lnTo>
                    <a:pt x="118" y="311"/>
                  </a:lnTo>
                  <a:lnTo>
                    <a:pt x="120" y="311"/>
                  </a:lnTo>
                  <a:lnTo>
                    <a:pt x="125" y="311"/>
                  </a:lnTo>
                  <a:lnTo>
                    <a:pt x="130" y="306"/>
                  </a:lnTo>
                  <a:lnTo>
                    <a:pt x="133" y="301"/>
                  </a:lnTo>
                  <a:lnTo>
                    <a:pt x="136" y="301"/>
                  </a:lnTo>
                  <a:lnTo>
                    <a:pt x="139" y="300"/>
                  </a:lnTo>
                  <a:lnTo>
                    <a:pt x="138" y="299"/>
                  </a:lnTo>
                  <a:lnTo>
                    <a:pt x="142" y="296"/>
                  </a:lnTo>
                  <a:lnTo>
                    <a:pt x="144" y="295"/>
                  </a:lnTo>
                  <a:lnTo>
                    <a:pt x="145" y="295"/>
                  </a:lnTo>
                  <a:lnTo>
                    <a:pt x="148" y="294"/>
                  </a:lnTo>
                  <a:lnTo>
                    <a:pt x="151" y="293"/>
                  </a:lnTo>
                  <a:lnTo>
                    <a:pt x="152" y="290"/>
                  </a:lnTo>
                  <a:lnTo>
                    <a:pt x="155" y="284"/>
                  </a:lnTo>
                  <a:lnTo>
                    <a:pt x="156" y="284"/>
                  </a:lnTo>
                  <a:lnTo>
                    <a:pt x="156" y="276"/>
                  </a:lnTo>
                  <a:lnTo>
                    <a:pt x="158" y="275"/>
                  </a:lnTo>
                  <a:lnTo>
                    <a:pt x="161" y="275"/>
                  </a:lnTo>
                  <a:lnTo>
                    <a:pt x="163" y="275"/>
                  </a:lnTo>
                  <a:lnTo>
                    <a:pt x="166" y="275"/>
                  </a:lnTo>
                  <a:lnTo>
                    <a:pt x="167" y="276"/>
                  </a:lnTo>
                  <a:lnTo>
                    <a:pt x="168" y="273"/>
                  </a:lnTo>
                  <a:lnTo>
                    <a:pt x="170" y="272"/>
                  </a:lnTo>
                  <a:lnTo>
                    <a:pt x="172" y="270"/>
                  </a:lnTo>
                  <a:lnTo>
                    <a:pt x="173" y="270"/>
                  </a:lnTo>
                  <a:lnTo>
                    <a:pt x="173" y="266"/>
                  </a:lnTo>
                  <a:lnTo>
                    <a:pt x="176" y="265"/>
                  </a:lnTo>
                  <a:lnTo>
                    <a:pt x="179" y="264"/>
                  </a:lnTo>
                  <a:lnTo>
                    <a:pt x="181" y="263"/>
                  </a:lnTo>
                  <a:lnTo>
                    <a:pt x="185" y="252"/>
                  </a:lnTo>
                  <a:lnTo>
                    <a:pt x="185" y="249"/>
                  </a:lnTo>
                  <a:lnTo>
                    <a:pt x="182" y="248"/>
                  </a:lnTo>
                  <a:lnTo>
                    <a:pt x="184" y="247"/>
                  </a:lnTo>
                  <a:lnTo>
                    <a:pt x="182" y="243"/>
                  </a:lnTo>
                  <a:lnTo>
                    <a:pt x="186" y="243"/>
                  </a:lnTo>
                  <a:lnTo>
                    <a:pt x="187" y="241"/>
                  </a:lnTo>
                  <a:lnTo>
                    <a:pt x="185" y="239"/>
                  </a:lnTo>
                  <a:lnTo>
                    <a:pt x="186" y="236"/>
                  </a:lnTo>
                  <a:lnTo>
                    <a:pt x="188" y="239"/>
                  </a:lnTo>
                  <a:lnTo>
                    <a:pt x="188" y="235"/>
                  </a:lnTo>
                  <a:lnTo>
                    <a:pt x="190" y="235"/>
                  </a:lnTo>
                  <a:lnTo>
                    <a:pt x="191" y="236"/>
                  </a:lnTo>
                  <a:lnTo>
                    <a:pt x="193" y="237"/>
                  </a:lnTo>
                  <a:lnTo>
                    <a:pt x="196" y="236"/>
                  </a:lnTo>
                  <a:lnTo>
                    <a:pt x="202" y="237"/>
                  </a:lnTo>
                  <a:lnTo>
                    <a:pt x="204" y="239"/>
                  </a:lnTo>
                  <a:lnTo>
                    <a:pt x="206" y="237"/>
                  </a:lnTo>
                  <a:lnTo>
                    <a:pt x="194" y="234"/>
                  </a:lnTo>
                  <a:lnTo>
                    <a:pt x="196" y="233"/>
                  </a:lnTo>
                  <a:lnTo>
                    <a:pt x="198" y="233"/>
                  </a:lnTo>
                  <a:lnTo>
                    <a:pt x="200" y="233"/>
                  </a:lnTo>
                  <a:lnTo>
                    <a:pt x="202" y="228"/>
                  </a:lnTo>
                  <a:lnTo>
                    <a:pt x="203" y="229"/>
                  </a:lnTo>
                  <a:lnTo>
                    <a:pt x="204" y="230"/>
                  </a:lnTo>
                  <a:lnTo>
                    <a:pt x="204" y="231"/>
                  </a:lnTo>
                  <a:lnTo>
                    <a:pt x="208" y="233"/>
                  </a:lnTo>
                  <a:lnTo>
                    <a:pt x="214" y="227"/>
                  </a:lnTo>
                  <a:lnTo>
                    <a:pt x="218" y="222"/>
                  </a:lnTo>
                  <a:lnTo>
                    <a:pt x="220" y="218"/>
                  </a:lnTo>
                  <a:lnTo>
                    <a:pt x="220" y="213"/>
                  </a:lnTo>
                  <a:lnTo>
                    <a:pt x="221" y="212"/>
                  </a:lnTo>
                  <a:lnTo>
                    <a:pt x="220" y="212"/>
                  </a:lnTo>
                  <a:lnTo>
                    <a:pt x="220" y="210"/>
                  </a:lnTo>
                  <a:lnTo>
                    <a:pt x="221" y="210"/>
                  </a:lnTo>
                  <a:lnTo>
                    <a:pt x="222" y="210"/>
                  </a:lnTo>
                  <a:lnTo>
                    <a:pt x="222" y="209"/>
                  </a:lnTo>
                  <a:lnTo>
                    <a:pt x="221" y="206"/>
                  </a:lnTo>
                  <a:lnTo>
                    <a:pt x="222" y="201"/>
                  </a:lnTo>
                  <a:lnTo>
                    <a:pt x="222" y="198"/>
                  </a:lnTo>
                  <a:lnTo>
                    <a:pt x="222" y="195"/>
                  </a:lnTo>
                  <a:lnTo>
                    <a:pt x="220" y="194"/>
                  </a:lnTo>
                  <a:lnTo>
                    <a:pt x="221" y="192"/>
                  </a:lnTo>
                  <a:lnTo>
                    <a:pt x="223" y="191"/>
                  </a:lnTo>
                  <a:lnTo>
                    <a:pt x="223" y="189"/>
                  </a:lnTo>
                  <a:lnTo>
                    <a:pt x="224" y="189"/>
                  </a:lnTo>
                  <a:lnTo>
                    <a:pt x="227" y="189"/>
                  </a:lnTo>
                  <a:lnTo>
                    <a:pt x="224" y="187"/>
                  </a:lnTo>
                  <a:lnTo>
                    <a:pt x="226" y="181"/>
                  </a:lnTo>
                  <a:lnTo>
                    <a:pt x="227" y="181"/>
                  </a:lnTo>
                  <a:lnTo>
                    <a:pt x="228" y="177"/>
                  </a:lnTo>
                  <a:lnTo>
                    <a:pt x="227" y="174"/>
                  </a:lnTo>
                  <a:lnTo>
                    <a:pt x="223" y="173"/>
                  </a:lnTo>
                  <a:lnTo>
                    <a:pt x="223" y="171"/>
                  </a:lnTo>
                  <a:lnTo>
                    <a:pt x="224" y="170"/>
                  </a:lnTo>
                  <a:lnTo>
                    <a:pt x="227" y="169"/>
                  </a:lnTo>
                  <a:lnTo>
                    <a:pt x="228" y="170"/>
                  </a:lnTo>
                  <a:lnTo>
                    <a:pt x="228" y="171"/>
                  </a:lnTo>
                  <a:lnTo>
                    <a:pt x="229" y="173"/>
                  </a:lnTo>
                  <a:lnTo>
                    <a:pt x="233" y="173"/>
                  </a:lnTo>
                  <a:lnTo>
                    <a:pt x="234" y="174"/>
                  </a:lnTo>
                  <a:lnTo>
                    <a:pt x="235" y="175"/>
                  </a:lnTo>
                  <a:lnTo>
                    <a:pt x="238" y="174"/>
                  </a:lnTo>
                  <a:lnTo>
                    <a:pt x="240" y="174"/>
                  </a:lnTo>
                  <a:lnTo>
                    <a:pt x="244" y="168"/>
                  </a:lnTo>
                  <a:lnTo>
                    <a:pt x="246" y="167"/>
                  </a:lnTo>
                  <a:lnTo>
                    <a:pt x="250" y="165"/>
                  </a:lnTo>
                  <a:lnTo>
                    <a:pt x="248" y="164"/>
                  </a:lnTo>
                  <a:lnTo>
                    <a:pt x="250" y="163"/>
                  </a:lnTo>
                  <a:lnTo>
                    <a:pt x="251" y="163"/>
                  </a:lnTo>
                  <a:lnTo>
                    <a:pt x="252" y="163"/>
                  </a:lnTo>
                  <a:lnTo>
                    <a:pt x="250" y="169"/>
                  </a:lnTo>
                  <a:lnTo>
                    <a:pt x="253" y="170"/>
                  </a:lnTo>
                  <a:lnTo>
                    <a:pt x="254" y="174"/>
                  </a:lnTo>
                  <a:lnTo>
                    <a:pt x="254" y="175"/>
                  </a:lnTo>
                  <a:lnTo>
                    <a:pt x="254" y="180"/>
                  </a:lnTo>
                  <a:lnTo>
                    <a:pt x="256" y="181"/>
                  </a:lnTo>
                  <a:lnTo>
                    <a:pt x="254" y="182"/>
                  </a:lnTo>
                  <a:lnTo>
                    <a:pt x="254" y="183"/>
                  </a:lnTo>
                  <a:lnTo>
                    <a:pt x="256" y="183"/>
                  </a:lnTo>
                  <a:lnTo>
                    <a:pt x="257" y="181"/>
                  </a:lnTo>
                  <a:lnTo>
                    <a:pt x="260" y="181"/>
                  </a:lnTo>
                  <a:lnTo>
                    <a:pt x="262" y="179"/>
                  </a:lnTo>
                  <a:lnTo>
                    <a:pt x="260" y="177"/>
                  </a:lnTo>
                  <a:lnTo>
                    <a:pt x="260" y="176"/>
                  </a:lnTo>
                  <a:lnTo>
                    <a:pt x="257" y="173"/>
                  </a:lnTo>
                  <a:lnTo>
                    <a:pt x="258" y="167"/>
                  </a:lnTo>
                  <a:lnTo>
                    <a:pt x="257" y="165"/>
                  </a:lnTo>
                  <a:lnTo>
                    <a:pt x="258" y="162"/>
                  </a:lnTo>
                  <a:lnTo>
                    <a:pt x="259" y="161"/>
                  </a:lnTo>
                  <a:lnTo>
                    <a:pt x="262" y="161"/>
                  </a:lnTo>
                  <a:lnTo>
                    <a:pt x="260" y="158"/>
                  </a:lnTo>
                  <a:lnTo>
                    <a:pt x="257" y="155"/>
                  </a:lnTo>
                  <a:lnTo>
                    <a:pt x="256" y="153"/>
                  </a:lnTo>
                  <a:lnTo>
                    <a:pt x="260" y="152"/>
                  </a:lnTo>
                  <a:lnTo>
                    <a:pt x="260" y="151"/>
                  </a:lnTo>
                  <a:lnTo>
                    <a:pt x="262" y="153"/>
                  </a:lnTo>
                  <a:lnTo>
                    <a:pt x="263" y="155"/>
                  </a:lnTo>
                  <a:lnTo>
                    <a:pt x="264" y="156"/>
                  </a:lnTo>
                  <a:lnTo>
                    <a:pt x="268" y="156"/>
                  </a:lnTo>
                  <a:lnTo>
                    <a:pt x="270" y="157"/>
                  </a:lnTo>
                  <a:lnTo>
                    <a:pt x="271" y="157"/>
                  </a:lnTo>
                  <a:lnTo>
                    <a:pt x="275" y="155"/>
                  </a:lnTo>
                  <a:lnTo>
                    <a:pt x="276" y="152"/>
                  </a:lnTo>
                  <a:lnTo>
                    <a:pt x="278" y="152"/>
                  </a:lnTo>
                  <a:lnTo>
                    <a:pt x="282" y="151"/>
                  </a:lnTo>
                  <a:lnTo>
                    <a:pt x="284" y="152"/>
                  </a:lnTo>
                  <a:lnTo>
                    <a:pt x="286" y="152"/>
                  </a:lnTo>
                  <a:lnTo>
                    <a:pt x="287" y="153"/>
                  </a:lnTo>
                  <a:lnTo>
                    <a:pt x="288" y="152"/>
                  </a:lnTo>
                  <a:lnTo>
                    <a:pt x="290" y="152"/>
                  </a:lnTo>
                  <a:lnTo>
                    <a:pt x="296" y="151"/>
                  </a:lnTo>
                  <a:lnTo>
                    <a:pt x="300" y="150"/>
                  </a:lnTo>
                  <a:lnTo>
                    <a:pt x="306" y="139"/>
                  </a:lnTo>
                  <a:lnTo>
                    <a:pt x="306" y="138"/>
                  </a:lnTo>
                  <a:lnTo>
                    <a:pt x="308" y="131"/>
                  </a:lnTo>
                  <a:lnTo>
                    <a:pt x="310" y="129"/>
                  </a:lnTo>
                  <a:lnTo>
                    <a:pt x="311" y="128"/>
                  </a:lnTo>
                  <a:lnTo>
                    <a:pt x="311" y="127"/>
                  </a:lnTo>
                  <a:lnTo>
                    <a:pt x="308" y="125"/>
                  </a:lnTo>
                  <a:lnTo>
                    <a:pt x="308" y="123"/>
                  </a:lnTo>
                  <a:lnTo>
                    <a:pt x="311" y="121"/>
                  </a:lnTo>
                  <a:lnTo>
                    <a:pt x="310" y="119"/>
                  </a:lnTo>
                  <a:lnTo>
                    <a:pt x="310" y="117"/>
                  </a:lnTo>
                  <a:lnTo>
                    <a:pt x="311" y="119"/>
                  </a:lnTo>
                  <a:lnTo>
                    <a:pt x="312" y="117"/>
                  </a:lnTo>
                  <a:lnTo>
                    <a:pt x="314" y="119"/>
                  </a:lnTo>
                  <a:lnTo>
                    <a:pt x="316" y="117"/>
                  </a:lnTo>
                  <a:lnTo>
                    <a:pt x="316" y="116"/>
                  </a:lnTo>
                  <a:lnTo>
                    <a:pt x="317" y="116"/>
                  </a:lnTo>
                  <a:lnTo>
                    <a:pt x="318" y="117"/>
                  </a:lnTo>
                  <a:lnTo>
                    <a:pt x="320" y="115"/>
                  </a:lnTo>
                  <a:lnTo>
                    <a:pt x="320" y="113"/>
                  </a:lnTo>
                  <a:lnTo>
                    <a:pt x="323" y="113"/>
                  </a:lnTo>
                  <a:lnTo>
                    <a:pt x="324" y="113"/>
                  </a:lnTo>
                  <a:lnTo>
                    <a:pt x="328" y="111"/>
                  </a:lnTo>
                  <a:lnTo>
                    <a:pt x="328" y="110"/>
                  </a:lnTo>
                  <a:lnTo>
                    <a:pt x="329" y="109"/>
                  </a:lnTo>
                  <a:lnTo>
                    <a:pt x="329" y="108"/>
                  </a:lnTo>
                  <a:lnTo>
                    <a:pt x="335" y="107"/>
                  </a:lnTo>
                  <a:lnTo>
                    <a:pt x="334" y="107"/>
                  </a:lnTo>
                  <a:lnTo>
                    <a:pt x="335" y="104"/>
                  </a:lnTo>
                  <a:lnTo>
                    <a:pt x="336" y="103"/>
                  </a:lnTo>
                  <a:lnTo>
                    <a:pt x="338" y="102"/>
                  </a:lnTo>
                  <a:lnTo>
                    <a:pt x="343" y="98"/>
                  </a:lnTo>
                  <a:lnTo>
                    <a:pt x="346" y="92"/>
                  </a:lnTo>
                  <a:lnTo>
                    <a:pt x="344" y="87"/>
                  </a:lnTo>
                  <a:lnTo>
                    <a:pt x="348" y="87"/>
                  </a:lnTo>
                  <a:lnTo>
                    <a:pt x="349" y="86"/>
                  </a:lnTo>
                  <a:lnTo>
                    <a:pt x="349" y="85"/>
                  </a:lnTo>
                  <a:lnTo>
                    <a:pt x="350" y="83"/>
                  </a:lnTo>
                  <a:lnTo>
                    <a:pt x="354" y="83"/>
                  </a:lnTo>
                  <a:lnTo>
                    <a:pt x="359" y="77"/>
                  </a:lnTo>
                  <a:lnTo>
                    <a:pt x="364" y="75"/>
                  </a:lnTo>
                  <a:lnTo>
                    <a:pt x="366" y="73"/>
                  </a:lnTo>
                  <a:lnTo>
                    <a:pt x="368" y="73"/>
                  </a:lnTo>
                  <a:lnTo>
                    <a:pt x="370" y="71"/>
                  </a:lnTo>
                  <a:lnTo>
                    <a:pt x="372" y="69"/>
                  </a:lnTo>
                  <a:lnTo>
                    <a:pt x="373" y="66"/>
                  </a:lnTo>
                  <a:lnTo>
                    <a:pt x="374" y="63"/>
                  </a:lnTo>
                  <a:lnTo>
                    <a:pt x="374" y="60"/>
                  </a:lnTo>
                  <a:lnTo>
                    <a:pt x="376" y="55"/>
                  </a:lnTo>
                  <a:lnTo>
                    <a:pt x="376" y="45"/>
                  </a:lnTo>
                  <a:lnTo>
                    <a:pt x="377" y="47"/>
                  </a:lnTo>
                  <a:lnTo>
                    <a:pt x="378" y="47"/>
                  </a:lnTo>
                  <a:lnTo>
                    <a:pt x="379" y="47"/>
                  </a:lnTo>
                  <a:lnTo>
                    <a:pt x="377" y="44"/>
                  </a:lnTo>
                  <a:lnTo>
                    <a:pt x="377" y="43"/>
                  </a:lnTo>
                  <a:lnTo>
                    <a:pt x="376" y="39"/>
                  </a:lnTo>
                  <a:lnTo>
                    <a:pt x="377" y="24"/>
                  </a:lnTo>
                  <a:lnTo>
                    <a:pt x="376" y="24"/>
                  </a:lnTo>
                  <a:lnTo>
                    <a:pt x="376" y="21"/>
                  </a:lnTo>
                  <a:lnTo>
                    <a:pt x="374" y="20"/>
                  </a:lnTo>
                  <a:lnTo>
                    <a:pt x="377" y="18"/>
                  </a:lnTo>
                  <a:lnTo>
                    <a:pt x="376" y="14"/>
                  </a:lnTo>
                  <a:lnTo>
                    <a:pt x="374" y="12"/>
                  </a:lnTo>
                  <a:lnTo>
                    <a:pt x="376" y="9"/>
                  </a:lnTo>
                  <a:lnTo>
                    <a:pt x="377" y="6"/>
                  </a:lnTo>
                  <a:lnTo>
                    <a:pt x="380" y="2"/>
                  </a:lnTo>
                  <a:lnTo>
                    <a:pt x="379" y="1"/>
                  </a:lnTo>
                  <a:lnTo>
                    <a:pt x="382"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992" name="Freeform 1151"/>
            <p:cNvSpPr>
              <a:spLocks noChangeAspect="1"/>
            </p:cNvSpPr>
            <p:nvPr/>
          </p:nvSpPr>
          <p:spPr bwMode="auto">
            <a:xfrm>
              <a:off x="2367" y="3260"/>
              <a:ext cx="236" cy="224"/>
            </a:xfrm>
            <a:custGeom>
              <a:avLst/>
              <a:gdLst>
                <a:gd name="T0" fmla="*/ 1 w 472"/>
                <a:gd name="T1" fmla="*/ 1 h 446"/>
                <a:gd name="T2" fmla="*/ 1 w 472"/>
                <a:gd name="T3" fmla="*/ 1 h 446"/>
                <a:gd name="T4" fmla="*/ 1 w 472"/>
                <a:gd name="T5" fmla="*/ 1 h 446"/>
                <a:gd name="T6" fmla="*/ 1 w 472"/>
                <a:gd name="T7" fmla="*/ 1 h 446"/>
                <a:gd name="T8" fmla="*/ 1 w 472"/>
                <a:gd name="T9" fmla="*/ 1 h 446"/>
                <a:gd name="T10" fmla="*/ 1 w 472"/>
                <a:gd name="T11" fmla="*/ 1 h 446"/>
                <a:gd name="T12" fmla="*/ 1 w 472"/>
                <a:gd name="T13" fmla="*/ 1 h 446"/>
                <a:gd name="T14" fmla="*/ 1 w 472"/>
                <a:gd name="T15" fmla="*/ 1 h 446"/>
                <a:gd name="T16" fmla="*/ 1 w 472"/>
                <a:gd name="T17" fmla="*/ 1 h 446"/>
                <a:gd name="T18" fmla="*/ 1 w 472"/>
                <a:gd name="T19" fmla="*/ 1 h 446"/>
                <a:gd name="T20" fmla="*/ 1 w 472"/>
                <a:gd name="T21" fmla="*/ 1 h 446"/>
                <a:gd name="T22" fmla="*/ 1 w 472"/>
                <a:gd name="T23" fmla="*/ 1 h 446"/>
                <a:gd name="T24" fmla="*/ 1 w 472"/>
                <a:gd name="T25" fmla="*/ 1 h 446"/>
                <a:gd name="T26" fmla="*/ 1 w 472"/>
                <a:gd name="T27" fmla="*/ 1 h 446"/>
                <a:gd name="T28" fmla="*/ 1 w 472"/>
                <a:gd name="T29" fmla="*/ 1 h 446"/>
                <a:gd name="T30" fmla="*/ 1 w 472"/>
                <a:gd name="T31" fmla="*/ 1 h 446"/>
                <a:gd name="T32" fmla="*/ 1 w 472"/>
                <a:gd name="T33" fmla="*/ 1 h 446"/>
                <a:gd name="T34" fmla="*/ 1 w 472"/>
                <a:gd name="T35" fmla="*/ 1 h 446"/>
                <a:gd name="T36" fmla="*/ 1 w 472"/>
                <a:gd name="T37" fmla="*/ 1 h 446"/>
                <a:gd name="T38" fmla="*/ 1 w 472"/>
                <a:gd name="T39" fmla="*/ 1 h 446"/>
                <a:gd name="T40" fmla="*/ 1 w 472"/>
                <a:gd name="T41" fmla="*/ 1 h 446"/>
                <a:gd name="T42" fmla="*/ 1 w 472"/>
                <a:gd name="T43" fmla="*/ 1 h 446"/>
                <a:gd name="T44" fmla="*/ 1 w 472"/>
                <a:gd name="T45" fmla="*/ 1 h 446"/>
                <a:gd name="T46" fmla="*/ 1 w 472"/>
                <a:gd name="T47" fmla="*/ 1 h 446"/>
                <a:gd name="T48" fmla="*/ 1 w 472"/>
                <a:gd name="T49" fmla="*/ 1 h 446"/>
                <a:gd name="T50" fmla="*/ 1 w 472"/>
                <a:gd name="T51" fmla="*/ 1 h 446"/>
                <a:gd name="T52" fmla="*/ 1 w 472"/>
                <a:gd name="T53" fmla="*/ 1 h 446"/>
                <a:gd name="T54" fmla="*/ 1 w 472"/>
                <a:gd name="T55" fmla="*/ 1 h 446"/>
                <a:gd name="T56" fmla="*/ 1 w 472"/>
                <a:gd name="T57" fmla="*/ 1 h 446"/>
                <a:gd name="T58" fmla="*/ 1 w 472"/>
                <a:gd name="T59" fmla="*/ 1 h 446"/>
                <a:gd name="T60" fmla="*/ 1 w 472"/>
                <a:gd name="T61" fmla="*/ 1 h 446"/>
                <a:gd name="T62" fmla="*/ 0 w 472"/>
                <a:gd name="T63" fmla="*/ 1 h 446"/>
                <a:gd name="T64" fmla="*/ 1 w 472"/>
                <a:gd name="T65" fmla="*/ 1 h 446"/>
                <a:gd name="T66" fmla="*/ 1 w 472"/>
                <a:gd name="T67" fmla="*/ 1 h 446"/>
                <a:gd name="T68" fmla="*/ 1 w 472"/>
                <a:gd name="T69" fmla="*/ 1 h 446"/>
                <a:gd name="T70" fmla="*/ 1 w 472"/>
                <a:gd name="T71" fmla="*/ 1 h 446"/>
                <a:gd name="T72" fmla="*/ 1 w 472"/>
                <a:gd name="T73" fmla="*/ 1 h 446"/>
                <a:gd name="T74" fmla="*/ 1 w 472"/>
                <a:gd name="T75" fmla="*/ 1 h 446"/>
                <a:gd name="T76" fmla="*/ 1 w 472"/>
                <a:gd name="T77" fmla="*/ 1 h 446"/>
                <a:gd name="T78" fmla="*/ 1 w 472"/>
                <a:gd name="T79" fmla="*/ 1 h 446"/>
                <a:gd name="T80" fmla="*/ 1 w 472"/>
                <a:gd name="T81" fmla="*/ 1 h 446"/>
                <a:gd name="T82" fmla="*/ 1 w 472"/>
                <a:gd name="T83" fmla="*/ 1 h 446"/>
                <a:gd name="T84" fmla="*/ 1 w 472"/>
                <a:gd name="T85" fmla="*/ 1 h 446"/>
                <a:gd name="T86" fmla="*/ 1 w 472"/>
                <a:gd name="T87" fmla="*/ 1 h 446"/>
                <a:gd name="T88" fmla="*/ 1 w 472"/>
                <a:gd name="T89" fmla="*/ 1 h 446"/>
                <a:gd name="T90" fmla="*/ 1 w 472"/>
                <a:gd name="T91" fmla="*/ 1 h 446"/>
                <a:gd name="T92" fmla="*/ 1 w 472"/>
                <a:gd name="T93" fmla="*/ 1 h 446"/>
                <a:gd name="T94" fmla="*/ 1 w 472"/>
                <a:gd name="T95" fmla="*/ 1 h 446"/>
                <a:gd name="T96" fmla="*/ 1 w 472"/>
                <a:gd name="T97" fmla="*/ 1 h 446"/>
                <a:gd name="T98" fmla="*/ 1 w 472"/>
                <a:gd name="T99" fmla="*/ 1 h 446"/>
                <a:gd name="T100" fmla="*/ 1 w 472"/>
                <a:gd name="T101" fmla="*/ 1 h 446"/>
                <a:gd name="T102" fmla="*/ 1 w 472"/>
                <a:gd name="T103" fmla="*/ 1 h 446"/>
                <a:gd name="T104" fmla="*/ 1 w 472"/>
                <a:gd name="T105" fmla="*/ 1 h 446"/>
                <a:gd name="T106" fmla="*/ 1 w 472"/>
                <a:gd name="T107" fmla="*/ 1 h 446"/>
                <a:gd name="T108" fmla="*/ 1 w 472"/>
                <a:gd name="T109" fmla="*/ 1 h 446"/>
                <a:gd name="T110" fmla="*/ 1 w 472"/>
                <a:gd name="T111" fmla="*/ 1 h 446"/>
                <a:gd name="T112" fmla="*/ 1 w 472"/>
                <a:gd name="T113" fmla="*/ 1 h 446"/>
                <a:gd name="T114" fmla="*/ 1 w 472"/>
                <a:gd name="T115" fmla="*/ 1 h 446"/>
                <a:gd name="T116" fmla="*/ 1 w 472"/>
                <a:gd name="T117" fmla="*/ 1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2" h="446">
                  <a:moveTo>
                    <a:pt x="472" y="294"/>
                  </a:moveTo>
                  <a:lnTo>
                    <a:pt x="472" y="295"/>
                  </a:lnTo>
                  <a:lnTo>
                    <a:pt x="466" y="295"/>
                  </a:lnTo>
                  <a:lnTo>
                    <a:pt x="461" y="297"/>
                  </a:lnTo>
                  <a:lnTo>
                    <a:pt x="462" y="295"/>
                  </a:lnTo>
                  <a:lnTo>
                    <a:pt x="461" y="294"/>
                  </a:lnTo>
                  <a:lnTo>
                    <a:pt x="463" y="293"/>
                  </a:lnTo>
                  <a:lnTo>
                    <a:pt x="463" y="291"/>
                  </a:lnTo>
                  <a:lnTo>
                    <a:pt x="461" y="288"/>
                  </a:lnTo>
                  <a:lnTo>
                    <a:pt x="448" y="277"/>
                  </a:lnTo>
                  <a:lnTo>
                    <a:pt x="438" y="273"/>
                  </a:lnTo>
                  <a:lnTo>
                    <a:pt x="434" y="273"/>
                  </a:lnTo>
                  <a:lnTo>
                    <a:pt x="431" y="272"/>
                  </a:lnTo>
                  <a:lnTo>
                    <a:pt x="428" y="273"/>
                  </a:lnTo>
                  <a:lnTo>
                    <a:pt x="424" y="272"/>
                  </a:lnTo>
                  <a:lnTo>
                    <a:pt x="420" y="272"/>
                  </a:lnTo>
                  <a:lnTo>
                    <a:pt x="414" y="271"/>
                  </a:lnTo>
                  <a:lnTo>
                    <a:pt x="404" y="270"/>
                  </a:lnTo>
                  <a:lnTo>
                    <a:pt x="398" y="271"/>
                  </a:lnTo>
                  <a:lnTo>
                    <a:pt x="396" y="273"/>
                  </a:lnTo>
                  <a:lnTo>
                    <a:pt x="394" y="276"/>
                  </a:lnTo>
                  <a:lnTo>
                    <a:pt x="394" y="277"/>
                  </a:lnTo>
                  <a:lnTo>
                    <a:pt x="392" y="278"/>
                  </a:lnTo>
                  <a:lnTo>
                    <a:pt x="388" y="281"/>
                  </a:lnTo>
                  <a:lnTo>
                    <a:pt x="388" y="283"/>
                  </a:lnTo>
                  <a:lnTo>
                    <a:pt x="386" y="283"/>
                  </a:lnTo>
                  <a:lnTo>
                    <a:pt x="380" y="282"/>
                  </a:lnTo>
                  <a:lnTo>
                    <a:pt x="379" y="282"/>
                  </a:lnTo>
                  <a:lnTo>
                    <a:pt x="378" y="284"/>
                  </a:lnTo>
                  <a:lnTo>
                    <a:pt x="374" y="284"/>
                  </a:lnTo>
                  <a:lnTo>
                    <a:pt x="367" y="287"/>
                  </a:lnTo>
                  <a:lnTo>
                    <a:pt x="364" y="287"/>
                  </a:lnTo>
                  <a:lnTo>
                    <a:pt x="354" y="282"/>
                  </a:lnTo>
                  <a:lnTo>
                    <a:pt x="353" y="282"/>
                  </a:lnTo>
                  <a:lnTo>
                    <a:pt x="350" y="283"/>
                  </a:lnTo>
                  <a:lnTo>
                    <a:pt x="349" y="285"/>
                  </a:lnTo>
                  <a:lnTo>
                    <a:pt x="347" y="284"/>
                  </a:lnTo>
                  <a:lnTo>
                    <a:pt x="348" y="283"/>
                  </a:lnTo>
                  <a:lnTo>
                    <a:pt x="346" y="283"/>
                  </a:lnTo>
                  <a:lnTo>
                    <a:pt x="342" y="285"/>
                  </a:lnTo>
                  <a:lnTo>
                    <a:pt x="337" y="284"/>
                  </a:lnTo>
                  <a:lnTo>
                    <a:pt x="332" y="284"/>
                  </a:lnTo>
                  <a:lnTo>
                    <a:pt x="330" y="285"/>
                  </a:lnTo>
                  <a:lnTo>
                    <a:pt x="328" y="284"/>
                  </a:lnTo>
                  <a:lnTo>
                    <a:pt x="326" y="289"/>
                  </a:lnTo>
                  <a:lnTo>
                    <a:pt x="325" y="289"/>
                  </a:lnTo>
                  <a:lnTo>
                    <a:pt x="323" y="285"/>
                  </a:lnTo>
                  <a:lnTo>
                    <a:pt x="323" y="278"/>
                  </a:lnTo>
                  <a:lnTo>
                    <a:pt x="322" y="275"/>
                  </a:lnTo>
                  <a:lnTo>
                    <a:pt x="322" y="273"/>
                  </a:lnTo>
                  <a:lnTo>
                    <a:pt x="318" y="272"/>
                  </a:lnTo>
                  <a:lnTo>
                    <a:pt x="316" y="276"/>
                  </a:lnTo>
                  <a:lnTo>
                    <a:pt x="313" y="277"/>
                  </a:lnTo>
                  <a:lnTo>
                    <a:pt x="308" y="277"/>
                  </a:lnTo>
                  <a:lnTo>
                    <a:pt x="305" y="279"/>
                  </a:lnTo>
                  <a:lnTo>
                    <a:pt x="302" y="279"/>
                  </a:lnTo>
                  <a:lnTo>
                    <a:pt x="298" y="283"/>
                  </a:lnTo>
                  <a:lnTo>
                    <a:pt x="298" y="284"/>
                  </a:lnTo>
                  <a:lnTo>
                    <a:pt x="299" y="290"/>
                  </a:lnTo>
                  <a:lnTo>
                    <a:pt x="301" y="291"/>
                  </a:lnTo>
                  <a:lnTo>
                    <a:pt x="301" y="293"/>
                  </a:lnTo>
                  <a:lnTo>
                    <a:pt x="301" y="295"/>
                  </a:lnTo>
                  <a:lnTo>
                    <a:pt x="298" y="294"/>
                  </a:lnTo>
                  <a:lnTo>
                    <a:pt x="292" y="300"/>
                  </a:lnTo>
                  <a:lnTo>
                    <a:pt x="292" y="302"/>
                  </a:lnTo>
                  <a:lnTo>
                    <a:pt x="294" y="305"/>
                  </a:lnTo>
                  <a:lnTo>
                    <a:pt x="292" y="306"/>
                  </a:lnTo>
                  <a:lnTo>
                    <a:pt x="292" y="308"/>
                  </a:lnTo>
                  <a:lnTo>
                    <a:pt x="292" y="309"/>
                  </a:lnTo>
                  <a:lnTo>
                    <a:pt x="292" y="312"/>
                  </a:lnTo>
                  <a:lnTo>
                    <a:pt x="295" y="314"/>
                  </a:lnTo>
                  <a:lnTo>
                    <a:pt x="295" y="317"/>
                  </a:lnTo>
                  <a:lnTo>
                    <a:pt x="290" y="319"/>
                  </a:lnTo>
                  <a:lnTo>
                    <a:pt x="289" y="321"/>
                  </a:lnTo>
                  <a:lnTo>
                    <a:pt x="292" y="323"/>
                  </a:lnTo>
                  <a:lnTo>
                    <a:pt x="290" y="324"/>
                  </a:lnTo>
                  <a:lnTo>
                    <a:pt x="287" y="325"/>
                  </a:lnTo>
                  <a:lnTo>
                    <a:pt x="287" y="326"/>
                  </a:lnTo>
                  <a:lnTo>
                    <a:pt x="286" y="331"/>
                  </a:lnTo>
                  <a:lnTo>
                    <a:pt x="284" y="332"/>
                  </a:lnTo>
                  <a:lnTo>
                    <a:pt x="282" y="330"/>
                  </a:lnTo>
                  <a:lnTo>
                    <a:pt x="281" y="326"/>
                  </a:lnTo>
                  <a:lnTo>
                    <a:pt x="280" y="325"/>
                  </a:lnTo>
                  <a:lnTo>
                    <a:pt x="277" y="326"/>
                  </a:lnTo>
                  <a:lnTo>
                    <a:pt x="274" y="324"/>
                  </a:lnTo>
                  <a:lnTo>
                    <a:pt x="272" y="323"/>
                  </a:lnTo>
                  <a:lnTo>
                    <a:pt x="268" y="323"/>
                  </a:lnTo>
                  <a:lnTo>
                    <a:pt x="263" y="325"/>
                  </a:lnTo>
                  <a:lnTo>
                    <a:pt x="263" y="327"/>
                  </a:lnTo>
                  <a:lnTo>
                    <a:pt x="259" y="329"/>
                  </a:lnTo>
                  <a:lnTo>
                    <a:pt x="259" y="330"/>
                  </a:lnTo>
                  <a:lnTo>
                    <a:pt x="257" y="331"/>
                  </a:lnTo>
                  <a:lnTo>
                    <a:pt x="256" y="332"/>
                  </a:lnTo>
                  <a:lnTo>
                    <a:pt x="254" y="332"/>
                  </a:lnTo>
                  <a:lnTo>
                    <a:pt x="253" y="335"/>
                  </a:lnTo>
                  <a:lnTo>
                    <a:pt x="253" y="336"/>
                  </a:lnTo>
                  <a:lnTo>
                    <a:pt x="252" y="337"/>
                  </a:lnTo>
                  <a:lnTo>
                    <a:pt x="251" y="338"/>
                  </a:lnTo>
                  <a:lnTo>
                    <a:pt x="250" y="341"/>
                  </a:lnTo>
                  <a:lnTo>
                    <a:pt x="247" y="341"/>
                  </a:lnTo>
                  <a:lnTo>
                    <a:pt x="247" y="338"/>
                  </a:lnTo>
                  <a:lnTo>
                    <a:pt x="245" y="335"/>
                  </a:lnTo>
                  <a:lnTo>
                    <a:pt x="242" y="335"/>
                  </a:lnTo>
                  <a:lnTo>
                    <a:pt x="239" y="336"/>
                  </a:lnTo>
                  <a:lnTo>
                    <a:pt x="236" y="337"/>
                  </a:lnTo>
                  <a:lnTo>
                    <a:pt x="234" y="341"/>
                  </a:lnTo>
                  <a:lnTo>
                    <a:pt x="233" y="342"/>
                  </a:lnTo>
                  <a:lnTo>
                    <a:pt x="233" y="344"/>
                  </a:lnTo>
                  <a:lnTo>
                    <a:pt x="232" y="344"/>
                  </a:lnTo>
                  <a:lnTo>
                    <a:pt x="230" y="347"/>
                  </a:lnTo>
                  <a:lnTo>
                    <a:pt x="232" y="348"/>
                  </a:lnTo>
                  <a:lnTo>
                    <a:pt x="232" y="354"/>
                  </a:lnTo>
                  <a:lnTo>
                    <a:pt x="227" y="357"/>
                  </a:lnTo>
                  <a:lnTo>
                    <a:pt x="228" y="361"/>
                  </a:lnTo>
                  <a:lnTo>
                    <a:pt x="223" y="362"/>
                  </a:lnTo>
                  <a:lnTo>
                    <a:pt x="220" y="365"/>
                  </a:lnTo>
                  <a:lnTo>
                    <a:pt x="218" y="366"/>
                  </a:lnTo>
                  <a:lnTo>
                    <a:pt x="217" y="363"/>
                  </a:lnTo>
                  <a:lnTo>
                    <a:pt x="216" y="361"/>
                  </a:lnTo>
                  <a:lnTo>
                    <a:pt x="220" y="359"/>
                  </a:lnTo>
                  <a:lnTo>
                    <a:pt x="221" y="360"/>
                  </a:lnTo>
                  <a:lnTo>
                    <a:pt x="223" y="356"/>
                  </a:lnTo>
                  <a:lnTo>
                    <a:pt x="224" y="355"/>
                  </a:lnTo>
                  <a:lnTo>
                    <a:pt x="224" y="354"/>
                  </a:lnTo>
                  <a:lnTo>
                    <a:pt x="224" y="353"/>
                  </a:lnTo>
                  <a:lnTo>
                    <a:pt x="222" y="353"/>
                  </a:lnTo>
                  <a:lnTo>
                    <a:pt x="221" y="357"/>
                  </a:lnTo>
                  <a:lnTo>
                    <a:pt x="217" y="357"/>
                  </a:lnTo>
                  <a:lnTo>
                    <a:pt x="215" y="359"/>
                  </a:lnTo>
                  <a:lnTo>
                    <a:pt x="215" y="357"/>
                  </a:lnTo>
                  <a:lnTo>
                    <a:pt x="215" y="355"/>
                  </a:lnTo>
                  <a:lnTo>
                    <a:pt x="216" y="353"/>
                  </a:lnTo>
                  <a:lnTo>
                    <a:pt x="217" y="345"/>
                  </a:lnTo>
                  <a:lnTo>
                    <a:pt x="218" y="345"/>
                  </a:lnTo>
                  <a:lnTo>
                    <a:pt x="218" y="342"/>
                  </a:lnTo>
                  <a:lnTo>
                    <a:pt x="217" y="344"/>
                  </a:lnTo>
                  <a:lnTo>
                    <a:pt x="216" y="345"/>
                  </a:lnTo>
                  <a:lnTo>
                    <a:pt x="215" y="344"/>
                  </a:lnTo>
                  <a:lnTo>
                    <a:pt x="215" y="337"/>
                  </a:lnTo>
                  <a:lnTo>
                    <a:pt x="214" y="335"/>
                  </a:lnTo>
                  <a:lnTo>
                    <a:pt x="212" y="331"/>
                  </a:lnTo>
                  <a:lnTo>
                    <a:pt x="212" y="333"/>
                  </a:lnTo>
                  <a:lnTo>
                    <a:pt x="211" y="333"/>
                  </a:lnTo>
                  <a:lnTo>
                    <a:pt x="210" y="333"/>
                  </a:lnTo>
                  <a:lnTo>
                    <a:pt x="210" y="335"/>
                  </a:lnTo>
                  <a:lnTo>
                    <a:pt x="209" y="336"/>
                  </a:lnTo>
                  <a:lnTo>
                    <a:pt x="206" y="338"/>
                  </a:lnTo>
                  <a:lnTo>
                    <a:pt x="205" y="338"/>
                  </a:lnTo>
                  <a:lnTo>
                    <a:pt x="204" y="339"/>
                  </a:lnTo>
                  <a:lnTo>
                    <a:pt x="206" y="342"/>
                  </a:lnTo>
                  <a:lnTo>
                    <a:pt x="206" y="344"/>
                  </a:lnTo>
                  <a:lnTo>
                    <a:pt x="206" y="345"/>
                  </a:lnTo>
                  <a:lnTo>
                    <a:pt x="204" y="345"/>
                  </a:lnTo>
                  <a:lnTo>
                    <a:pt x="200" y="343"/>
                  </a:lnTo>
                  <a:lnTo>
                    <a:pt x="200" y="344"/>
                  </a:lnTo>
                  <a:lnTo>
                    <a:pt x="203" y="347"/>
                  </a:lnTo>
                  <a:lnTo>
                    <a:pt x="209" y="347"/>
                  </a:lnTo>
                  <a:lnTo>
                    <a:pt x="209" y="349"/>
                  </a:lnTo>
                  <a:lnTo>
                    <a:pt x="209" y="350"/>
                  </a:lnTo>
                  <a:lnTo>
                    <a:pt x="206" y="354"/>
                  </a:lnTo>
                  <a:lnTo>
                    <a:pt x="203" y="354"/>
                  </a:lnTo>
                  <a:lnTo>
                    <a:pt x="202" y="354"/>
                  </a:lnTo>
                  <a:lnTo>
                    <a:pt x="199" y="351"/>
                  </a:lnTo>
                  <a:lnTo>
                    <a:pt x="196" y="349"/>
                  </a:lnTo>
                  <a:lnTo>
                    <a:pt x="194" y="350"/>
                  </a:lnTo>
                  <a:lnTo>
                    <a:pt x="197" y="353"/>
                  </a:lnTo>
                  <a:lnTo>
                    <a:pt x="198" y="351"/>
                  </a:lnTo>
                  <a:lnTo>
                    <a:pt x="199" y="353"/>
                  </a:lnTo>
                  <a:lnTo>
                    <a:pt x="203" y="357"/>
                  </a:lnTo>
                  <a:lnTo>
                    <a:pt x="204" y="357"/>
                  </a:lnTo>
                  <a:lnTo>
                    <a:pt x="205" y="356"/>
                  </a:lnTo>
                  <a:lnTo>
                    <a:pt x="208" y="356"/>
                  </a:lnTo>
                  <a:lnTo>
                    <a:pt x="208" y="357"/>
                  </a:lnTo>
                  <a:lnTo>
                    <a:pt x="208" y="359"/>
                  </a:lnTo>
                  <a:lnTo>
                    <a:pt x="210" y="361"/>
                  </a:lnTo>
                  <a:lnTo>
                    <a:pt x="210" y="362"/>
                  </a:lnTo>
                  <a:lnTo>
                    <a:pt x="208" y="362"/>
                  </a:lnTo>
                  <a:lnTo>
                    <a:pt x="205" y="361"/>
                  </a:lnTo>
                  <a:lnTo>
                    <a:pt x="203" y="361"/>
                  </a:lnTo>
                  <a:lnTo>
                    <a:pt x="199" y="363"/>
                  </a:lnTo>
                  <a:lnTo>
                    <a:pt x="199" y="366"/>
                  </a:lnTo>
                  <a:lnTo>
                    <a:pt x="197" y="368"/>
                  </a:lnTo>
                  <a:lnTo>
                    <a:pt x="193" y="371"/>
                  </a:lnTo>
                  <a:lnTo>
                    <a:pt x="194" y="371"/>
                  </a:lnTo>
                  <a:lnTo>
                    <a:pt x="193" y="375"/>
                  </a:lnTo>
                  <a:lnTo>
                    <a:pt x="194" y="377"/>
                  </a:lnTo>
                  <a:lnTo>
                    <a:pt x="196" y="377"/>
                  </a:lnTo>
                  <a:lnTo>
                    <a:pt x="193" y="380"/>
                  </a:lnTo>
                  <a:lnTo>
                    <a:pt x="190" y="383"/>
                  </a:lnTo>
                  <a:lnTo>
                    <a:pt x="186" y="380"/>
                  </a:lnTo>
                  <a:lnTo>
                    <a:pt x="182" y="381"/>
                  </a:lnTo>
                  <a:lnTo>
                    <a:pt x="182" y="384"/>
                  </a:lnTo>
                  <a:lnTo>
                    <a:pt x="187" y="385"/>
                  </a:lnTo>
                  <a:lnTo>
                    <a:pt x="192" y="387"/>
                  </a:lnTo>
                  <a:lnTo>
                    <a:pt x="191" y="389"/>
                  </a:lnTo>
                  <a:lnTo>
                    <a:pt x="190" y="387"/>
                  </a:lnTo>
                  <a:lnTo>
                    <a:pt x="187" y="389"/>
                  </a:lnTo>
                  <a:lnTo>
                    <a:pt x="191" y="390"/>
                  </a:lnTo>
                  <a:lnTo>
                    <a:pt x="193" y="389"/>
                  </a:lnTo>
                  <a:lnTo>
                    <a:pt x="194" y="391"/>
                  </a:lnTo>
                  <a:lnTo>
                    <a:pt x="196" y="390"/>
                  </a:lnTo>
                  <a:lnTo>
                    <a:pt x="197" y="390"/>
                  </a:lnTo>
                  <a:lnTo>
                    <a:pt x="196" y="393"/>
                  </a:lnTo>
                  <a:lnTo>
                    <a:pt x="196" y="397"/>
                  </a:lnTo>
                  <a:lnTo>
                    <a:pt x="196" y="398"/>
                  </a:lnTo>
                  <a:lnTo>
                    <a:pt x="199" y="398"/>
                  </a:lnTo>
                  <a:lnTo>
                    <a:pt x="199" y="399"/>
                  </a:lnTo>
                  <a:lnTo>
                    <a:pt x="200" y="401"/>
                  </a:lnTo>
                  <a:lnTo>
                    <a:pt x="199" y="403"/>
                  </a:lnTo>
                  <a:lnTo>
                    <a:pt x="202" y="405"/>
                  </a:lnTo>
                  <a:lnTo>
                    <a:pt x="199" y="408"/>
                  </a:lnTo>
                  <a:lnTo>
                    <a:pt x="199" y="409"/>
                  </a:lnTo>
                  <a:lnTo>
                    <a:pt x="198" y="410"/>
                  </a:lnTo>
                  <a:lnTo>
                    <a:pt x="198" y="413"/>
                  </a:lnTo>
                  <a:lnTo>
                    <a:pt x="196" y="414"/>
                  </a:lnTo>
                  <a:lnTo>
                    <a:pt x="192" y="414"/>
                  </a:lnTo>
                  <a:lnTo>
                    <a:pt x="191" y="415"/>
                  </a:lnTo>
                  <a:lnTo>
                    <a:pt x="190" y="417"/>
                  </a:lnTo>
                  <a:lnTo>
                    <a:pt x="190" y="419"/>
                  </a:lnTo>
                  <a:lnTo>
                    <a:pt x="190" y="420"/>
                  </a:lnTo>
                  <a:lnTo>
                    <a:pt x="190" y="422"/>
                  </a:lnTo>
                  <a:lnTo>
                    <a:pt x="188" y="422"/>
                  </a:lnTo>
                  <a:lnTo>
                    <a:pt x="186" y="427"/>
                  </a:lnTo>
                  <a:lnTo>
                    <a:pt x="184" y="428"/>
                  </a:lnTo>
                  <a:lnTo>
                    <a:pt x="181" y="425"/>
                  </a:lnTo>
                  <a:lnTo>
                    <a:pt x="178" y="425"/>
                  </a:lnTo>
                  <a:lnTo>
                    <a:pt x="176" y="426"/>
                  </a:lnTo>
                  <a:lnTo>
                    <a:pt x="174" y="425"/>
                  </a:lnTo>
                  <a:lnTo>
                    <a:pt x="173" y="425"/>
                  </a:lnTo>
                  <a:lnTo>
                    <a:pt x="170" y="425"/>
                  </a:lnTo>
                  <a:lnTo>
                    <a:pt x="167" y="426"/>
                  </a:lnTo>
                  <a:lnTo>
                    <a:pt x="164" y="428"/>
                  </a:lnTo>
                  <a:lnTo>
                    <a:pt x="164" y="432"/>
                  </a:lnTo>
                  <a:lnTo>
                    <a:pt x="160" y="438"/>
                  </a:lnTo>
                  <a:lnTo>
                    <a:pt x="160" y="445"/>
                  </a:lnTo>
                  <a:lnTo>
                    <a:pt x="156" y="445"/>
                  </a:lnTo>
                  <a:lnTo>
                    <a:pt x="155" y="446"/>
                  </a:lnTo>
                  <a:lnTo>
                    <a:pt x="154" y="446"/>
                  </a:lnTo>
                  <a:lnTo>
                    <a:pt x="150" y="446"/>
                  </a:lnTo>
                  <a:lnTo>
                    <a:pt x="149" y="439"/>
                  </a:lnTo>
                  <a:lnTo>
                    <a:pt x="148" y="440"/>
                  </a:lnTo>
                  <a:lnTo>
                    <a:pt x="146" y="438"/>
                  </a:lnTo>
                  <a:lnTo>
                    <a:pt x="142" y="438"/>
                  </a:lnTo>
                  <a:lnTo>
                    <a:pt x="140" y="437"/>
                  </a:lnTo>
                  <a:lnTo>
                    <a:pt x="142" y="434"/>
                  </a:lnTo>
                  <a:lnTo>
                    <a:pt x="140" y="433"/>
                  </a:lnTo>
                  <a:lnTo>
                    <a:pt x="138" y="432"/>
                  </a:lnTo>
                  <a:lnTo>
                    <a:pt x="140" y="431"/>
                  </a:lnTo>
                  <a:lnTo>
                    <a:pt x="139" y="427"/>
                  </a:lnTo>
                  <a:lnTo>
                    <a:pt x="137" y="427"/>
                  </a:lnTo>
                  <a:lnTo>
                    <a:pt x="136" y="426"/>
                  </a:lnTo>
                  <a:lnTo>
                    <a:pt x="136" y="423"/>
                  </a:lnTo>
                  <a:lnTo>
                    <a:pt x="138" y="419"/>
                  </a:lnTo>
                  <a:lnTo>
                    <a:pt x="138" y="417"/>
                  </a:lnTo>
                  <a:lnTo>
                    <a:pt x="139" y="417"/>
                  </a:lnTo>
                  <a:lnTo>
                    <a:pt x="139" y="415"/>
                  </a:lnTo>
                  <a:lnTo>
                    <a:pt x="137" y="411"/>
                  </a:lnTo>
                  <a:lnTo>
                    <a:pt x="138" y="410"/>
                  </a:lnTo>
                  <a:lnTo>
                    <a:pt x="136" y="407"/>
                  </a:lnTo>
                  <a:lnTo>
                    <a:pt x="133" y="405"/>
                  </a:lnTo>
                  <a:lnTo>
                    <a:pt x="134" y="402"/>
                  </a:lnTo>
                  <a:lnTo>
                    <a:pt x="132" y="396"/>
                  </a:lnTo>
                  <a:lnTo>
                    <a:pt x="124" y="386"/>
                  </a:lnTo>
                  <a:lnTo>
                    <a:pt x="121" y="385"/>
                  </a:lnTo>
                  <a:lnTo>
                    <a:pt x="119" y="381"/>
                  </a:lnTo>
                  <a:lnTo>
                    <a:pt x="115" y="380"/>
                  </a:lnTo>
                  <a:lnTo>
                    <a:pt x="112" y="381"/>
                  </a:lnTo>
                  <a:lnTo>
                    <a:pt x="110" y="381"/>
                  </a:lnTo>
                  <a:lnTo>
                    <a:pt x="109" y="381"/>
                  </a:lnTo>
                  <a:lnTo>
                    <a:pt x="108" y="380"/>
                  </a:lnTo>
                  <a:lnTo>
                    <a:pt x="107" y="379"/>
                  </a:lnTo>
                  <a:lnTo>
                    <a:pt x="106" y="377"/>
                  </a:lnTo>
                  <a:lnTo>
                    <a:pt x="101" y="374"/>
                  </a:lnTo>
                  <a:lnTo>
                    <a:pt x="98" y="375"/>
                  </a:lnTo>
                  <a:lnTo>
                    <a:pt x="96" y="373"/>
                  </a:lnTo>
                  <a:lnTo>
                    <a:pt x="91" y="375"/>
                  </a:lnTo>
                  <a:lnTo>
                    <a:pt x="89" y="377"/>
                  </a:lnTo>
                  <a:lnTo>
                    <a:pt x="90" y="373"/>
                  </a:lnTo>
                  <a:lnTo>
                    <a:pt x="86" y="369"/>
                  </a:lnTo>
                  <a:lnTo>
                    <a:pt x="83" y="368"/>
                  </a:lnTo>
                  <a:lnTo>
                    <a:pt x="82" y="365"/>
                  </a:lnTo>
                  <a:lnTo>
                    <a:pt x="79" y="363"/>
                  </a:lnTo>
                  <a:lnTo>
                    <a:pt x="77" y="363"/>
                  </a:lnTo>
                  <a:lnTo>
                    <a:pt x="74" y="361"/>
                  </a:lnTo>
                  <a:lnTo>
                    <a:pt x="71" y="360"/>
                  </a:lnTo>
                  <a:lnTo>
                    <a:pt x="61" y="361"/>
                  </a:lnTo>
                  <a:lnTo>
                    <a:pt x="59" y="363"/>
                  </a:lnTo>
                  <a:lnTo>
                    <a:pt x="60" y="363"/>
                  </a:lnTo>
                  <a:lnTo>
                    <a:pt x="59" y="366"/>
                  </a:lnTo>
                  <a:lnTo>
                    <a:pt x="53" y="369"/>
                  </a:lnTo>
                  <a:lnTo>
                    <a:pt x="53" y="371"/>
                  </a:lnTo>
                  <a:lnTo>
                    <a:pt x="58" y="377"/>
                  </a:lnTo>
                  <a:lnTo>
                    <a:pt x="58" y="378"/>
                  </a:lnTo>
                  <a:lnTo>
                    <a:pt x="55" y="380"/>
                  </a:lnTo>
                  <a:lnTo>
                    <a:pt x="55" y="385"/>
                  </a:lnTo>
                  <a:lnTo>
                    <a:pt x="52" y="390"/>
                  </a:lnTo>
                  <a:lnTo>
                    <a:pt x="50" y="391"/>
                  </a:lnTo>
                  <a:lnTo>
                    <a:pt x="48" y="390"/>
                  </a:lnTo>
                  <a:lnTo>
                    <a:pt x="47" y="390"/>
                  </a:lnTo>
                  <a:lnTo>
                    <a:pt x="47" y="392"/>
                  </a:lnTo>
                  <a:lnTo>
                    <a:pt x="43" y="393"/>
                  </a:lnTo>
                  <a:lnTo>
                    <a:pt x="36" y="393"/>
                  </a:lnTo>
                  <a:lnTo>
                    <a:pt x="34" y="395"/>
                  </a:lnTo>
                  <a:lnTo>
                    <a:pt x="29" y="395"/>
                  </a:lnTo>
                  <a:lnTo>
                    <a:pt x="24" y="398"/>
                  </a:lnTo>
                  <a:lnTo>
                    <a:pt x="22" y="396"/>
                  </a:lnTo>
                  <a:lnTo>
                    <a:pt x="20" y="397"/>
                  </a:lnTo>
                  <a:lnTo>
                    <a:pt x="19" y="398"/>
                  </a:lnTo>
                  <a:lnTo>
                    <a:pt x="16" y="398"/>
                  </a:lnTo>
                  <a:lnTo>
                    <a:pt x="12" y="401"/>
                  </a:lnTo>
                  <a:lnTo>
                    <a:pt x="10" y="399"/>
                  </a:lnTo>
                  <a:lnTo>
                    <a:pt x="10" y="398"/>
                  </a:lnTo>
                  <a:lnTo>
                    <a:pt x="8" y="397"/>
                  </a:lnTo>
                  <a:lnTo>
                    <a:pt x="8" y="393"/>
                  </a:lnTo>
                  <a:lnTo>
                    <a:pt x="6" y="392"/>
                  </a:lnTo>
                  <a:lnTo>
                    <a:pt x="7" y="391"/>
                  </a:lnTo>
                  <a:lnTo>
                    <a:pt x="7" y="390"/>
                  </a:lnTo>
                  <a:lnTo>
                    <a:pt x="4" y="390"/>
                  </a:lnTo>
                  <a:lnTo>
                    <a:pt x="1" y="386"/>
                  </a:lnTo>
                  <a:lnTo>
                    <a:pt x="0" y="384"/>
                  </a:lnTo>
                  <a:lnTo>
                    <a:pt x="4" y="381"/>
                  </a:lnTo>
                  <a:lnTo>
                    <a:pt x="4" y="379"/>
                  </a:lnTo>
                  <a:lnTo>
                    <a:pt x="8" y="378"/>
                  </a:lnTo>
                  <a:lnTo>
                    <a:pt x="8" y="377"/>
                  </a:lnTo>
                  <a:lnTo>
                    <a:pt x="10" y="374"/>
                  </a:lnTo>
                  <a:lnTo>
                    <a:pt x="10" y="373"/>
                  </a:lnTo>
                  <a:lnTo>
                    <a:pt x="7" y="369"/>
                  </a:lnTo>
                  <a:lnTo>
                    <a:pt x="7" y="365"/>
                  </a:lnTo>
                  <a:lnTo>
                    <a:pt x="7" y="363"/>
                  </a:lnTo>
                  <a:lnTo>
                    <a:pt x="7" y="360"/>
                  </a:lnTo>
                  <a:lnTo>
                    <a:pt x="5" y="355"/>
                  </a:lnTo>
                  <a:lnTo>
                    <a:pt x="7" y="355"/>
                  </a:lnTo>
                  <a:lnTo>
                    <a:pt x="7" y="351"/>
                  </a:lnTo>
                  <a:lnTo>
                    <a:pt x="10" y="351"/>
                  </a:lnTo>
                  <a:lnTo>
                    <a:pt x="11" y="345"/>
                  </a:lnTo>
                  <a:lnTo>
                    <a:pt x="17" y="341"/>
                  </a:lnTo>
                  <a:lnTo>
                    <a:pt x="17" y="338"/>
                  </a:lnTo>
                  <a:lnTo>
                    <a:pt x="22" y="339"/>
                  </a:lnTo>
                  <a:lnTo>
                    <a:pt x="25" y="338"/>
                  </a:lnTo>
                  <a:lnTo>
                    <a:pt x="28" y="338"/>
                  </a:lnTo>
                  <a:lnTo>
                    <a:pt x="31" y="338"/>
                  </a:lnTo>
                  <a:lnTo>
                    <a:pt x="34" y="336"/>
                  </a:lnTo>
                  <a:lnTo>
                    <a:pt x="35" y="335"/>
                  </a:lnTo>
                  <a:lnTo>
                    <a:pt x="38" y="332"/>
                  </a:lnTo>
                  <a:lnTo>
                    <a:pt x="38" y="331"/>
                  </a:lnTo>
                  <a:lnTo>
                    <a:pt x="41" y="329"/>
                  </a:lnTo>
                  <a:lnTo>
                    <a:pt x="42" y="330"/>
                  </a:lnTo>
                  <a:lnTo>
                    <a:pt x="46" y="327"/>
                  </a:lnTo>
                  <a:lnTo>
                    <a:pt x="47" y="326"/>
                  </a:lnTo>
                  <a:lnTo>
                    <a:pt x="48" y="324"/>
                  </a:lnTo>
                  <a:lnTo>
                    <a:pt x="50" y="325"/>
                  </a:lnTo>
                  <a:lnTo>
                    <a:pt x="55" y="323"/>
                  </a:lnTo>
                  <a:lnTo>
                    <a:pt x="55" y="320"/>
                  </a:lnTo>
                  <a:lnTo>
                    <a:pt x="59" y="319"/>
                  </a:lnTo>
                  <a:lnTo>
                    <a:pt x="60" y="318"/>
                  </a:lnTo>
                  <a:lnTo>
                    <a:pt x="64" y="319"/>
                  </a:lnTo>
                  <a:lnTo>
                    <a:pt x="66" y="318"/>
                  </a:lnTo>
                  <a:lnTo>
                    <a:pt x="68" y="318"/>
                  </a:lnTo>
                  <a:lnTo>
                    <a:pt x="70" y="318"/>
                  </a:lnTo>
                  <a:lnTo>
                    <a:pt x="73" y="317"/>
                  </a:lnTo>
                  <a:lnTo>
                    <a:pt x="77" y="319"/>
                  </a:lnTo>
                  <a:lnTo>
                    <a:pt x="79" y="318"/>
                  </a:lnTo>
                  <a:lnTo>
                    <a:pt x="79" y="319"/>
                  </a:lnTo>
                  <a:lnTo>
                    <a:pt x="78" y="320"/>
                  </a:lnTo>
                  <a:lnTo>
                    <a:pt x="79" y="323"/>
                  </a:lnTo>
                  <a:lnTo>
                    <a:pt x="82" y="324"/>
                  </a:lnTo>
                  <a:lnTo>
                    <a:pt x="82" y="326"/>
                  </a:lnTo>
                  <a:lnTo>
                    <a:pt x="83" y="327"/>
                  </a:lnTo>
                  <a:lnTo>
                    <a:pt x="85" y="327"/>
                  </a:lnTo>
                  <a:lnTo>
                    <a:pt x="85" y="330"/>
                  </a:lnTo>
                  <a:lnTo>
                    <a:pt x="90" y="330"/>
                  </a:lnTo>
                  <a:lnTo>
                    <a:pt x="91" y="332"/>
                  </a:lnTo>
                  <a:lnTo>
                    <a:pt x="90" y="336"/>
                  </a:lnTo>
                  <a:lnTo>
                    <a:pt x="89" y="338"/>
                  </a:lnTo>
                  <a:lnTo>
                    <a:pt x="90" y="338"/>
                  </a:lnTo>
                  <a:lnTo>
                    <a:pt x="92" y="335"/>
                  </a:lnTo>
                  <a:lnTo>
                    <a:pt x="92" y="332"/>
                  </a:lnTo>
                  <a:lnTo>
                    <a:pt x="91" y="331"/>
                  </a:lnTo>
                  <a:lnTo>
                    <a:pt x="92" y="330"/>
                  </a:lnTo>
                  <a:lnTo>
                    <a:pt x="98" y="325"/>
                  </a:lnTo>
                  <a:lnTo>
                    <a:pt x="102" y="321"/>
                  </a:lnTo>
                  <a:lnTo>
                    <a:pt x="106" y="315"/>
                  </a:lnTo>
                  <a:lnTo>
                    <a:pt x="106" y="314"/>
                  </a:lnTo>
                  <a:lnTo>
                    <a:pt x="104" y="309"/>
                  </a:lnTo>
                  <a:lnTo>
                    <a:pt x="108" y="309"/>
                  </a:lnTo>
                  <a:lnTo>
                    <a:pt x="110" y="308"/>
                  </a:lnTo>
                  <a:lnTo>
                    <a:pt x="110" y="311"/>
                  </a:lnTo>
                  <a:lnTo>
                    <a:pt x="113" y="312"/>
                  </a:lnTo>
                  <a:lnTo>
                    <a:pt x="118" y="311"/>
                  </a:lnTo>
                  <a:lnTo>
                    <a:pt x="120" y="311"/>
                  </a:lnTo>
                  <a:lnTo>
                    <a:pt x="125" y="311"/>
                  </a:lnTo>
                  <a:lnTo>
                    <a:pt x="130" y="306"/>
                  </a:lnTo>
                  <a:lnTo>
                    <a:pt x="133" y="301"/>
                  </a:lnTo>
                  <a:lnTo>
                    <a:pt x="136" y="301"/>
                  </a:lnTo>
                  <a:lnTo>
                    <a:pt x="139" y="300"/>
                  </a:lnTo>
                  <a:lnTo>
                    <a:pt x="138" y="299"/>
                  </a:lnTo>
                  <a:lnTo>
                    <a:pt x="142" y="296"/>
                  </a:lnTo>
                  <a:lnTo>
                    <a:pt x="144" y="295"/>
                  </a:lnTo>
                  <a:lnTo>
                    <a:pt x="145" y="295"/>
                  </a:lnTo>
                  <a:lnTo>
                    <a:pt x="148" y="294"/>
                  </a:lnTo>
                  <a:lnTo>
                    <a:pt x="151" y="293"/>
                  </a:lnTo>
                  <a:lnTo>
                    <a:pt x="152" y="290"/>
                  </a:lnTo>
                  <a:lnTo>
                    <a:pt x="155" y="284"/>
                  </a:lnTo>
                  <a:lnTo>
                    <a:pt x="156" y="284"/>
                  </a:lnTo>
                  <a:lnTo>
                    <a:pt x="156" y="276"/>
                  </a:lnTo>
                  <a:lnTo>
                    <a:pt x="158" y="275"/>
                  </a:lnTo>
                  <a:lnTo>
                    <a:pt x="161" y="275"/>
                  </a:lnTo>
                  <a:lnTo>
                    <a:pt x="163" y="275"/>
                  </a:lnTo>
                  <a:lnTo>
                    <a:pt x="166" y="275"/>
                  </a:lnTo>
                  <a:lnTo>
                    <a:pt x="167" y="276"/>
                  </a:lnTo>
                  <a:lnTo>
                    <a:pt x="168" y="273"/>
                  </a:lnTo>
                  <a:lnTo>
                    <a:pt x="170" y="272"/>
                  </a:lnTo>
                  <a:lnTo>
                    <a:pt x="172" y="270"/>
                  </a:lnTo>
                  <a:lnTo>
                    <a:pt x="173" y="270"/>
                  </a:lnTo>
                  <a:lnTo>
                    <a:pt x="173" y="266"/>
                  </a:lnTo>
                  <a:lnTo>
                    <a:pt x="176" y="265"/>
                  </a:lnTo>
                  <a:lnTo>
                    <a:pt x="179" y="264"/>
                  </a:lnTo>
                  <a:lnTo>
                    <a:pt x="181" y="263"/>
                  </a:lnTo>
                  <a:lnTo>
                    <a:pt x="185" y="252"/>
                  </a:lnTo>
                  <a:lnTo>
                    <a:pt x="185" y="249"/>
                  </a:lnTo>
                  <a:lnTo>
                    <a:pt x="182" y="248"/>
                  </a:lnTo>
                  <a:lnTo>
                    <a:pt x="184" y="247"/>
                  </a:lnTo>
                  <a:lnTo>
                    <a:pt x="182" y="243"/>
                  </a:lnTo>
                  <a:lnTo>
                    <a:pt x="186" y="243"/>
                  </a:lnTo>
                  <a:lnTo>
                    <a:pt x="187" y="241"/>
                  </a:lnTo>
                  <a:lnTo>
                    <a:pt x="185" y="239"/>
                  </a:lnTo>
                  <a:lnTo>
                    <a:pt x="186" y="236"/>
                  </a:lnTo>
                  <a:lnTo>
                    <a:pt x="188" y="239"/>
                  </a:lnTo>
                  <a:lnTo>
                    <a:pt x="188" y="235"/>
                  </a:lnTo>
                  <a:lnTo>
                    <a:pt x="190" y="235"/>
                  </a:lnTo>
                  <a:lnTo>
                    <a:pt x="191" y="236"/>
                  </a:lnTo>
                  <a:lnTo>
                    <a:pt x="193" y="237"/>
                  </a:lnTo>
                  <a:lnTo>
                    <a:pt x="196" y="236"/>
                  </a:lnTo>
                  <a:lnTo>
                    <a:pt x="202" y="237"/>
                  </a:lnTo>
                  <a:lnTo>
                    <a:pt x="204" y="239"/>
                  </a:lnTo>
                  <a:lnTo>
                    <a:pt x="206" y="237"/>
                  </a:lnTo>
                  <a:lnTo>
                    <a:pt x="194" y="234"/>
                  </a:lnTo>
                  <a:lnTo>
                    <a:pt x="196" y="233"/>
                  </a:lnTo>
                  <a:lnTo>
                    <a:pt x="198" y="233"/>
                  </a:lnTo>
                  <a:lnTo>
                    <a:pt x="200" y="233"/>
                  </a:lnTo>
                  <a:lnTo>
                    <a:pt x="202" y="228"/>
                  </a:lnTo>
                  <a:lnTo>
                    <a:pt x="203" y="229"/>
                  </a:lnTo>
                  <a:lnTo>
                    <a:pt x="204" y="230"/>
                  </a:lnTo>
                  <a:lnTo>
                    <a:pt x="204" y="231"/>
                  </a:lnTo>
                  <a:lnTo>
                    <a:pt x="208" y="233"/>
                  </a:lnTo>
                  <a:lnTo>
                    <a:pt x="214" y="227"/>
                  </a:lnTo>
                  <a:lnTo>
                    <a:pt x="218" y="222"/>
                  </a:lnTo>
                  <a:lnTo>
                    <a:pt x="220" y="218"/>
                  </a:lnTo>
                  <a:lnTo>
                    <a:pt x="220" y="213"/>
                  </a:lnTo>
                  <a:lnTo>
                    <a:pt x="221" y="212"/>
                  </a:lnTo>
                  <a:lnTo>
                    <a:pt x="220" y="212"/>
                  </a:lnTo>
                  <a:lnTo>
                    <a:pt x="220" y="210"/>
                  </a:lnTo>
                  <a:lnTo>
                    <a:pt x="221" y="210"/>
                  </a:lnTo>
                  <a:lnTo>
                    <a:pt x="222" y="210"/>
                  </a:lnTo>
                  <a:lnTo>
                    <a:pt x="222" y="209"/>
                  </a:lnTo>
                  <a:lnTo>
                    <a:pt x="221" y="206"/>
                  </a:lnTo>
                  <a:lnTo>
                    <a:pt x="222" y="201"/>
                  </a:lnTo>
                  <a:lnTo>
                    <a:pt x="222" y="198"/>
                  </a:lnTo>
                  <a:lnTo>
                    <a:pt x="222" y="195"/>
                  </a:lnTo>
                  <a:lnTo>
                    <a:pt x="220" y="194"/>
                  </a:lnTo>
                  <a:lnTo>
                    <a:pt x="221" y="192"/>
                  </a:lnTo>
                  <a:lnTo>
                    <a:pt x="223" y="191"/>
                  </a:lnTo>
                  <a:lnTo>
                    <a:pt x="223" y="189"/>
                  </a:lnTo>
                  <a:lnTo>
                    <a:pt x="224" y="189"/>
                  </a:lnTo>
                  <a:lnTo>
                    <a:pt x="227" y="189"/>
                  </a:lnTo>
                  <a:lnTo>
                    <a:pt x="224" y="187"/>
                  </a:lnTo>
                  <a:lnTo>
                    <a:pt x="226" y="181"/>
                  </a:lnTo>
                  <a:lnTo>
                    <a:pt x="227" y="181"/>
                  </a:lnTo>
                  <a:lnTo>
                    <a:pt x="228" y="177"/>
                  </a:lnTo>
                  <a:lnTo>
                    <a:pt x="227" y="174"/>
                  </a:lnTo>
                  <a:lnTo>
                    <a:pt x="223" y="173"/>
                  </a:lnTo>
                  <a:lnTo>
                    <a:pt x="223" y="171"/>
                  </a:lnTo>
                  <a:lnTo>
                    <a:pt x="224" y="170"/>
                  </a:lnTo>
                  <a:lnTo>
                    <a:pt x="227" y="169"/>
                  </a:lnTo>
                  <a:lnTo>
                    <a:pt x="228" y="170"/>
                  </a:lnTo>
                  <a:lnTo>
                    <a:pt x="228" y="171"/>
                  </a:lnTo>
                  <a:lnTo>
                    <a:pt x="229" y="173"/>
                  </a:lnTo>
                  <a:lnTo>
                    <a:pt x="233" y="173"/>
                  </a:lnTo>
                  <a:lnTo>
                    <a:pt x="234" y="174"/>
                  </a:lnTo>
                  <a:lnTo>
                    <a:pt x="235" y="175"/>
                  </a:lnTo>
                  <a:lnTo>
                    <a:pt x="238" y="174"/>
                  </a:lnTo>
                  <a:lnTo>
                    <a:pt x="240" y="174"/>
                  </a:lnTo>
                  <a:lnTo>
                    <a:pt x="244" y="168"/>
                  </a:lnTo>
                  <a:lnTo>
                    <a:pt x="246" y="167"/>
                  </a:lnTo>
                  <a:lnTo>
                    <a:pt x="250" y="165"/>
                  </a:lnTo>
                  <a:lnTo>
                    <a:pt x="248" y="164"/>
                  </a:lnTo>
                  <a:lnTo>
                    <a:pt x="250" y="163"/>
                  </a:lnTo>
                  <a:lnTo>
                    <a:pt x="251" y="163"/>
                  </a:lnTo>
                  <a:lnTo>
                    <a:pt x="252" y="163"/>
                  </a:lnTo>
                  <a:lnTo>
                    <a:pt x="250" y="169"/>
                  </a:lnTo>
                  <a:lnTo>
                    <a:pt x="253" y="170"/>
                  </a:lnTo>
                  <a:lnTo>
                    <a:pt x="254" y="174"/>
                  </a:lnTo>
                  <a:lnTo>
                    <a:pt x="254" y="175"/>
                  </a:lnTo>
                  <a:lnTo>
                    <a:pt x="254" y="180"/>
                  </a:lnTo>
                  <a:lnTo>
                    <a:pt x="256" y="181"/>
                  </a:lnTo>
                  <a:lnTo>
                    <a:pt x="254" y="182"/>
                  </a:lnTo>
                  <a:lnTo>
                    <a:pt x="254" y="183"/>
                  </a:lnTo>
                  <a:lnTo>
                    <a:pt x="256" y="183"/>
                  </a:lnTo>
                  <a:lnTo>
                    <a:pt x="257" y="181"/>
                  </a:lnTo>
                  <a:lnTo>
                    <a:pt x="260" y="181"/>
                  </a:lnTo>
                  <a:lnTo>
                    <a:pt x="262" y="179"/>
                  </a:lnTo>
                  <a:lnTo>
                    <a:pt x="260" y="177"/>
                  </a:lnTo>
                  <a:lnTo>
                    <a:pt x="260" y="176"/>
                  </a:lnTo>
                  <a:lnTo>
                    <a:pt x="257" y="173"/>
                  </a:lnTo>
                  <a:lnTo>
                    <a:pt x="258" y="167"/>
                  </a:lnTo>
                  <a:lnTo>
                    <a:pt x="257" y="165"/>
                  </a:lnTo>
                  <a:lnTo>
                    <a:pt x="258" y="162"/>
                  </a:lnTo>
                  <a:lnTo>
                    <a:pt x="259" y="161"/>
                  </a:lnTo>
                  <a:lnTo>
                    <a:pt x="262" y="161"/>
                  </a:lnTo>
                  <a:lnTo>
                    <a:pt x="260" y="158"/>
                  </a:lnTo>
                  <a:lnTo>
                    <a:pt x="257" y="155"/>
                  </a:lnTo>
                  <a:lnTo>
                    <a:pt x="256" y="153"/>
                  </a:lnTo>
                  <a:lnTo>
                    <a:pt x="260" y="152"/>
                  </a:lnTo>
                  <a:lnTo>
                    <a:pt x="260" y="151"/>
                  </a:lnTo>
                  <a:lnTo>
                    <a:pt x="262" y="153"/>
                  </a:lnTo>
                  <a:lnTo>
                    <a:pt x="263" y="155"/>
                  </a:lnTo>
                  <a:lnTo>
                    <a:pt x="264" y="156"/>
                  </a:lnTo>
                  <a:lnTo>
                    <a:pt x="268" y="156"/>
                  </a:lnTo>
                  <a:lnTo>
                    <a:pt x="270" y="157"/>
                  </a:lnTo>
                  <a:lnTo>
                    <a:pt x="271" y="157"/>
                  </a:lnTo>
                  <a:lnTo>
                    <a:pt x="275" y="155"/>
                  </a:lnTo>
                  <a:lnTo>
                    <a:pt x="276" y="152"/>
                  </a:lnTo>
                  <a:lnTo>
                    <a:pt x="278" y="152"/>
                  </a:lnTo>
                  <a:lnTo>
                    <a:pt x="282" y="151"/>
                  </a:lnTo>
                  <a:lnTo>
                    <a:pt x="284" y="152"/>
                  </a:lnTo>
                  <a:lnTo>
                    <a:pt x="286" y="152"/>
                  </a:lnTo>
                  <a:lnTo>
                    <a:pt x="287" y="153"/>
                  </a:lnTo>
                  <a:lnTo>
                    <a:pt x="288" y="152"/>
                  </a:lnTo>
                  <a:lnTo>
                    <a:pt x="290" y="152"/>
                  </a:lnTo>
                  <a:lnTo>
                    <a:pt x="296" y="151"/>
                  </a:lnTo>
                  <a:lnTo>
                    <a:pt x="300" y="150"/>
                  </a:lnTo>
                  <a:lnTo>
                    <a:pt x="306" y="139"/>
                  </a:lnTo>
                  <a:lnTo>
                    <a:pt x="306" y="138"/>
                  </a:lnTo>
                  <a:lnTo>
                    <a:pt x="308" y="131"/>
                  </a:lnTo>
                  <a:lnTo>
                    <a:pt x="310" y="129"/>
                  </a:lnTo>
                  <a:lnTo>
                    <a:pt x="311" y="128"/>
                  </a:lnTo>
                  <a:lnTo>
                    <a:pt x="311" y="127"/>
                  </a:lnTo>
                  <a:lnTo>
                    <a:pt x="308" y="125"/>
                  </a:lnTo>
                  <a:lnTo>
                    <a:pt x="308" y="123"/>
                  </a:lnTo>
                  <a:lnTo>
                    <a:pt x="311" y="121"/>
                  </a:lnTo>
                  <a:lnTo>
                    <a:pt x="310" y="119"/>
                  </a:lnTo>
                  <a:lnTo>
                    <a:pt x="310" y="117"/>
                  </a:lnTo>
                  <a:lnTo>
                    <a:pt x="311" y="119"/>
                  </a:lnTo>
                  <a:lnTo>
                    <a:pt x="312" y="117"/>
                  </a:lnTo>
                  <a:lnTo>
                    <a:pt x="314" y="119"/>
                  </a:lnTo>
                  <a:lnTo>
                    <a:pt x="316" y="117"/>
                  </a:lnTo>
                  <a:lnTo>
                    <a:pt x="316" y="116"/>
                  </a:lnTo>
                  <a:lnTo>
                    <a:pt x="317" y="116"/>
                  </a:lnTo>
                  <a:lnTo>
                    <a:pt x="318" y="117"/>
                  </a:lnTo>
                  <a:lnTo>
                    <a:pt x="320" y="115"/>
                  </a:lnTo>
                  <a:lnTo>
                    <a:pt x="320" y="113"/>
                  </a:lnTo>
                  <a:lnTo>
                    <a:pt x="323" y="113"/>
                  </a:lnTo>
                  <a:lnTo>
                    <a:pt x="324" y="113"/>
                  </a:lnTo>
                  <a:lnTo>
                    <a:pt x="328" y="111"/>
                  </a:lnTo>
                  <a:lnTo>
                    <a:pt x="328" y="110"/>
                  </a:lnTo>
                  <a:lnTo>
                    <a:pt x="329" y="109"/>
                  </a:lnTo>
                  <a:lnTo>
                    <a:pt x="329" y="108"/>
                  </a:lnTo>
                  <a:lnTo>
                    <a:pt x="335" y="107"/>
                  </a:lnTo>
                  <a:lnTo>
                    <a:pt x="334" y="107"/>
                  </a:lnTo>
                  <a:lnTo>
                    <a:pt x="335" y="104"/>
                  </a:lnTo>
                  <a:lnTo>
                    <a:pt x="336" y="103"/>
                  </a:lnTo>
                  <a:lnTo>
                    <a:pt x="338" y="102"/>
                  </a:lnTo>
                  <a:lnTo>
                    <a:pt x="343" y="98"/>
                  </a:lnTo>
                  <a:lnTo>
                    <a:pt x="346" y="92"/>
                  </a:lnTo>
                  <a:lnTo>
                    <a:pt x="344" y="87"/>
                  </a:lnTo>
                  <a:lnTo>
                    <a:pt x="348" y="87"/>
                  </a:lnTo>
                  <a:lnTo>
                    <a:pt x="349" y="86"/>
                  </a:lnTo>
                  <a:lnTo>
                    <a:pt x="349" y="85"/>
                  </a:lnTo>
                  <a:lnTo>
                    <a:pt x="350" y="83"/>
                  </a:lnTo>
                  <a:lnTo>
                    <a:pt x="354" y="83"/>
                  </a:lnTo>
                  <a:lnTo>
                    <a:pt x="359" y="77"/>
                  </a:lnTo>
                  <a:lnTo>
                    <a:pt x="364" y="75"/>
                  </a:lnTo>
                  <a:lnTo>
                    <a:pt x="366" y="73"/>
                  </a:lnTo>
                  <a:lnTo>
                    <a:pt x="368" y="73"/>
                  </a:lnTo>
                  <a:lnTo>
                    <a:pt x="370" y="71"/>
                  </a:lnTo>
                  <a:lnTo>
                    <a:pt x="372" y="69"/>
                  </a:lnTo>
                  <a:lnTo>
                    <a:pt x="373" y="66"/>
                  </a:lnTo>
                  <a:lnTo>
                    <a:pt x="374" y="63"/>
                  </a:lnTo>
                  <a:lnTo>
                    <a:pt x="374" y="60"/>
                  </a:lnTo>
                  <a:lnTo>
                    <a:pt x="376" y="55"/>
                  </a:lnTo>
                  <a:lnTo>
                    <a:pt x="376" y="45"/>
                  </a:lnTo>
                  <a:lnTo>
                    <a:pt x="377" y="47"/>
                  </a:lnTo>
                  <a:lnTo>
                    <a:pt x="378" y="47"/>
                  </a:lnTo>
                  <a:lnTo>
                    <a:pt x="379" y="47"/>
                  </a:lnTo>
                  <a:lnTo>
                    <a:pt x="377" y="44"/>
                  </a:lnTo>
                  <a:lnTo>
                    <a:pt x="377" y="43"/>
                  </a:lnTo>
                  <a:lnTo>
                    <a:pt x="376" y="39"/>
                  </a:lnTo>
                  <a:lnTo>
                    <a:pt x="377" y="24"/>
                  </a:lnTo>
                  <a:lnTo>
                    <a:pt x="376" y="24"/>
                  </a:lnTo>
                  <a:lnTo>
                    <a:pt x="376" y="21"/>
                  </a:lnTo>
                  <a:lnTo>
                    <a:pt x="374" y="20"/>
                  </a:lnTo>
                  <a:lnTo>
                    <a:pt x="377" y="18"/>
                  </a:lnTo>
                  <a:lnTo>
                    <a:pt x="376" y="14"/>
                  </a:lnTo>
                  <a:lnTo>
                    <a:pt x="374" y="12"/>
                  </a:lnTo>
                  <a:lnTo>
                    <a:pt x="376" y="9"/>
                  </a:lnTo>
                  <a:lnTo>
                    <a:pt x="377" y="6"/>
                  </a:lnTo>
                  <a:lnTo>
                    <a:pt x="380" y="2"/>
                  </a:lnTo>
                  <a:lnTo>
                    <a:pt x="379" y="1"/>
                  </a:lnTo>
                  <a:lnTo>
                    <a:pt x="382"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93" name="Freeform 1152"/>
            <p:cNvSpPr>
              <a:spLocks noChangeAspect="1"/>
            </p:cNvSpPr>
            <p:nvPr/>
          </p:nvSpPr>
          <p:spPr bwMode="auto">
            <a:xfrm>
              <a:off x="2558" y="3260"/>
              <a:ext cx="49" cy="147"/>
            </a:xfrm>
            <a:custGeom>
              <a:avLst/>
              <a:gdLst>
                <a:gd name="T0" fmla="*/ 1 w 98"/>
                <a:gd name="T1" fmla="*/ 1 h 294"/>
                <a:gd name="T2" fmla="*/ 1 w 98"/>
                <a:gd name="T3" fmla="*/ 1 h 294"/>
                <a:gd name="T4" fmla="*/ 1 w 98"/>
                <a:gd name="T5" fmla="*/ 1 h 294"/>
                <a:gd name="T6" fmla="*/ 1 w 98"/>
                <a:gd name="T7" fmla="*/ 1 h 294"/>
                <a:gd name="T8" fmla="*/ 1 w 98"/>
                <a:gd name="T9" fmla="*/ 1 h 294"/>
                <a:gd name="T10" fmla="*/ 1 w 98"/>
                <a:gd name="T11" fmla="*/ 1 h 294"/>
                <a:gd name="T12" fmla="*/ 1 w 98"/>
                <a:gd name="T13" fmla="*/ 1 h 294"/>
                <a:gd name="T14" fmla="*/ 1 w 98"/>
                <a:gd name="T15" fmla="*/ 1 h 294"/>
                <a:gd name="T16" fmla="*/ 1 w 98"/>
                <a:gd name="T17" fmla="*/ 1 h 294"/>
                <a:gd name="T18" fmla="*/ 1 w 98"/>
                <a:gd name="T19" fmla="*/ 1 h 294"/>
                <a:gd name="T20" fmla="*/ 1 w 98"/>
                <a:gd name="T21" fmla="*/ 1 h 294"/>
                <a:gd name="T22" fmla="*/ 1 w 98"/>
                <a:gd name="T23" fmla="*/ 1 h 294"/>
                <a:gd name="T24" fmla="*/ 1 w 98"/>
                <a:gd name="T25" fmla="*/ 1 h 294"/>
                <a:gd name="T26" fmla="*/ 1 w 98"/>
                <a:gd name="T27" fmla="*/ 1 h 294"/>
                <a:gd name="T28" fmla="*/ 1 w 98"/>
                <a:gd name="T29" fmla="*/ 1 h 294"/>
                <a:gd name="T30" fmla="*/ 1 w 98"/>
                <a:gd name="T31" fmla="*/ 1 h 294"/>
                <a:gd name="T32" fmla="*/ 1 w 98"/>
                <a:gd name="T33" fmla="*/ 1 h 294"/>
                <a:gd name="T34" fmla="*/ 1 w 98"/>
                <a:gd name="T35" fmla="*/ 1 h 294"/>
                <a:gd name="T36" fmla="*/ 1 w 98"/>
                <a:gd name="T37" fmla="*/ 1 h 294"/>
                <a:gd name="T38" fmla="*/ 1 w 98"/>
                <a:gd name="T39" fmla="*/ 1 h 294"/>
                <a:gd name="T40" fmla="*/ 1 w 98"/>
                <a:gd name="T41" fmla="*/ 1 h 294"/>
                <a:gd name="T42" fmla="*/ 1 w 98"/>
                <a:gd name="T43" fmla="*/ 1 h 294"/>
                <a:gd name="T44" fmla="*/ 1 w 98"/>
                <a:gd name="T45" fmla="*/ 1 h 294"/>
                <a:gd name="T46" fmla="*/ 1 w 98"/>
                <a:gd name="T47" fmla="*/ 1 h 294"/>
                <a:gd name="T48" fmla="*/ 1 w 98"/>
                <a:gd name="T49" fmla="*/ 1 h 294"/>
                <a:gd name="T50" fmla="*/ 1 w 98"/>
                <a:gd name="T51" fmla="*/ 1 h 294"/>
                <a:gd name="T52" fmla="*/ 1 w 98"/>
                <a:gd name="T53" fmla="*/ 1 h 294"/>
                <a:gd name="T54" fmla="*/ 1 w 98"/>
                <a:gd name="T55" fmla="*/ 1 h 294"/>
                <a:gd name="T56" fmla="*/ 1 w 98"/>
                <a:gd name="T57" fmla="*/ 1 h 294"/>
                <a:gd name="T58" fmla="*/ 1 w 98"/>
                <a:gd name="T59" fmla="*/ 1 h 294"/>
                <a:gd name="T60" fmla="*/ 1 w 98"/>
                <a:gd name="T61" fmla="*/ 1 h 294"/>
                <a:gd name="T62" fmla="*/ 1 w 98"/>
                <a:gd name="T63" fmla="*/ 1 h 294"/>
                <a:gd name="T64" fmla="*/ 1 w 98"/>
                <a:gd name="T65" fmla="*/ 1 h 294"/>
                <a:gd name="T66" fmla="*/ 1 w 98"/>
                <a:gd name="T67" fmla="*/ 1 h 294"/>
                <a:gd name="T68" fmla="*/ 1 w 98"/>
                <a:gd name="T69" fmla="*/ 1 h 294"/>
                <a:gd name="T70" fmla="*/ 1 w 98"/>
                <a:gd name="T71" fmla="*/ 1 h 294"/>
                <a:gd name="T72" fmla="*/ 1 w 98"/>
                <a:gd name="T73" fmla="*/ 1 h 294"/>
                <a:gd name="T74" fmla="*/ 1 w 98"/>
                <a:gd name="T75" fmla="*/ 1 h 294"/>
                <a:gd name="T76" fmla="*/ 1 w 98"/>
                <a:gd name="T77" fmla="*/ 1 h 294"/>
                <a:gd name="T78" fmla="*/ 1 w 98"/>
                <a:gd name="T79" fmla="*/ 1 h 294"/>
                <a:gd name="T80" fmla="*/ 1 w 98"/>
                <a:gd name="T81" fmla="*/ 1 h 294"/>
                <a:gd name="T82" fmla="*/ 1 w 98"/>
                <a:gd name="T83" fmla="*/ 1 h 294"/>
                <a:gd name="T84" fmla="*/ 1 w 98"/>
                <a:gd name="T85" fmla="*/ 1 h 294"/>
                <a:gd name="T86" fmla="*/ 1 w 98"/>
                <a:gd name="T87" fmla="*/ 1 h 294"/>
                <a:gd name="T88" fmla="*/ 1 w 98"/>
                <a:gd name="T89" fmla="*/ 1 h 294"/>
                <a:gd name="T90" fmla="*/ 1 w 98"/>
                <a:gd name="T91" fmla="*/ 1 h 294"/>
                <a:gd name="T92" fmla="*/ 1 w 98"/>
                <a:gd name="T93" fmla="*/ 1 h 294"/>
                <a:gd name="T94" fmla="*/ 1 w 98"/>
                <a:gd name="T95" fmla="*/ 1 h 294"/>
                <a:gd name="T96" fmla="*/ 1 w 98"/>
                <a:gd name="T97" fmla="*/ 1 h 294"/>
                <a:gd name="T98" fmla="*/ 1 w 98"/>
                <a:gd name="T99" fmla="*/ 1 h 294"/>
                <a:gd name="T100" fmla="*/ 1 w 98"/>
                <a:gd name="T101" fmla="*/ 1 h 294"/>
                <a:gd name="T102" fmla="*/ 1 w 98"/>
                <a:gd name="T103" fmla="*/ 1 h 294"/>
                <a:gd name="T104" fmla="*/ 1 w 98"/>
                <a:gd name="T105" fmla="*/ 1 h 294"/>
                <a:gd name="T106" fmla="*/ 1 w 98"/>
                <a:gd name="T107" fmla="*/ 1 h 294"/>
                <a:gd name="T108" fmla="*/ 1 w 98"/>
                <a:gd name="T109" fmla="*/ 1 h 294"/>
                <a:gd name="T110" fmla="*/ 1 w 98"/>
                <a:gd name="T111" fmla="*/ 1 h 294"/>
                <a:gd name="T112" fmla="*/ 1 w 98"/>
                <a:gd name="T113" fmla="*/ 1 h 294"/>
                <a:gd name="T114" fmla="*/ 1 w 98"/>
                <a:gd name="T115" fmla="*/ 1 h 2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 h="294">
                  <a:moveTo>
                    <a:pt x="0" y="0"/>
                  </a:moveTo>
                  <a:lnTo>
                    <a:pt x="10" y="3"/>
                  </a:lnTo>
                  <a:lnTo>
                    <a:pt x="24" y="2"/>
                  </a:lnTo>
                  <a:lnTo>
                    <a:pt x="28" y="3"/>
                  </a:lnTo>
                  <a:lnTo>
                    <a:pt x="26" y="11"/>
                  </a:lnTo>
                  <a:lnTo>
                    <a:pt x="26" y="12"/>
                  </a:lnTo>
                  <a:lnTo>
                    <a:pt x="27" y="12"/>
                  </a:lnTo>
                  <a:lnTo>
                    <a:pt x="28" y="19"/>
                  </a:lnTo>
                  <a:lnTo>
                    <a:pt x="33" y="25"/>
                  </a:lnTo>
                  <a:lnTo>
                    <a:pt x="34" y="26"/>
                  </a:lnTo>
                  <a:lnTo>
                    <a:pt x="34" y="29"/>
                  </a:lnTo>
                  <a:lnTo>
                    <a:pt x="36" y="31"/>
                  </a:lnTo>
                  <a:lnTo>
                    <a:pt x="31" y="31"/>
                  </a:lnTo>
                  <a:lnTo>
                    <a:pt x="30" y="32"/>
                  </a:lnTo>
                  <a:lnTo>
                    <a:pt x="30" y="36"/>
                  </a:lnTo>
                  <a:lnTo>
                    <a:pt x="28" y="39"/>
                  </a:lnTo>
                  <a:lnTo>
                    <a:pt x="28" y="42"/>
                  </a:lnTo>
                  <a:lnTo>
                    <a:pt x="27" y="49"/>
                  </a:lnTo>
                  <a:lnTo>
                    <a:pt x="28" y="50"/>
                  </a:lnTo>
                  <a:lnTo>
                    <a:pt x="27" y="53"/>
                  </a:lnTo>
                  <a:lnTo>
                    <a:pt x="27" y="55"/>
                  </a:lnTo>
                  <a:lnTo>
                    <a:pt x="26" y="57"/>
                  </a:lnTo>
                  <a:lnTo>
                    <a:pt x="25" y="59"/>
                  </a:lnTo>
                  <a:lnTo>
                    <a:pt x="25" y="61"/>
                  </a:lnTo>
                  <a:lnTo>
                    <a:pt x="13" y="66"/>
                  </a:lnTo>
                  <a:lnTo>
                    <a:pt x="20" y="71"/>
                  </a:lnTo>
                  <a:lnTo>
                    <a:pt x="25" y="72"/>
                  </a:lnTo>
                  <a:lnTo>
                    <a:pt x="26" y="73"/>
                  </a:lnTo>
                  <a:lnTo>
                    <a:pt x="27" y="75"/>
                  </a:lnTo>
                  <a:lnTo>
                    <a:pt x="28" y="75"/>
                  </a:lnTo>
                  <a:lnTo>
                    <a:pt x="30" y="77"/>
                  </a:lnTo>
                  <a:lnTo>
                    <a:pt x="32" y="79"/>
                  </a:lnTo>
                  <a:lnTo>
                    <a:pt x="34" y="79"/>
                  </a:lnTo>
                  <a:lnTo>
                    <a:pt x="36" y="80"/>
                  </a:lnTo>
                  <a:lnTo>
                    <a:pt x="38" y="81"/>
                  </a:lnTo>
                  <a:lnTo>
                    <a:pt x="38" y="78"/>
                  </a:lnTo>
                  <a:lnTo>
                    <a:pt x="43" y="77"/>
                  </a:lnTo>
                  <a:lnTo>
                    <a:pt x="45" y="80"/>
                  </a:lnTo>
                  <a:lnTo>
                    <a:pt x="44" y="84"/>
                  </a:lnTo>
                  <a:lnTo>
                    <a:pt x="46" y="86"/>
                  </a:lnTo>
                  <a:lnTo>
                    <a:pt x="44" y="90"/>
                  </a:lnTo>
                  <a:lnTo>
                    <a:pt x="46" y="93"/>
                  </a:lnTo>
                  <a:lnTo>
                    <a:pt x="46" y="96"/>
                  </a:lnTo>
                  <a:lnTo>
                    <a:pt x="49" y="102"/>
                  </a:lnTo>
                  <a:lnTo>
                    <a:pt x="46" y="107"/>
                  </a:lnTo>
                  <a:lnTo>
                    <a:pt x="46" y="110"/>
                  </a:lnTo>
                  <a:lnTo>
                    <a:pt x="48" y="113"/>
                  </a:lnTo>
                  <a:lnTo>
                    <a:pt x="50" y="114"/>
                  </a:lnTo>
                  <a:lnTo>
                    <a:pt x="51" y="116"/>
                  </a:lnTo>
                  <a:lnTo>
                    <a:pt x="52" y="121"/>
                  </a:lnTo>
                  <a:lnTo>
                    <a:pt x="52" y="128"/>
                  </a:lnTo>
                  <a:lnTo>
                    <a:pt x="54" y="129"/>
                  </a:lnTo>
                  <a:lnTo>
                    <a:pt x="55" y="132"/>
                  </a:lnTo>
                  <a:lnTo>
                    <a:pt x="56" y="135"/>
                  </a:lnTo>
                  <a:lnTo>
                    <a:pt x="56" y="139"/>
                  </a:lnTo>
                  <a:lnTo>
                    <a:pt x="57" y="141"/>
                  </a:lnTo>
                  <a:lnTo>
                    <a:pt x="60" y="143"/>
                  </a:lnTo>
                  <a:lnTo>
                    <a:pt x="62" y="141"/>
                  </a:lnTo>
                  <a:lnTo>
                    <a:pt x="64" y="143"/>
                  </a:lnTo>
                  <a:lnTo>
                    <a:pt x="64" y="144"/>
                  </a:lnTo>
                  <a:lnTo>
                    <a:pt x="64" y="147"/>
                  </a:lnTo>
                  <a:lnTo>
                    <a:pt x="63" y="150"/>
                  </a:lnTo>
                  <a:lnTo>
                    <a:pt x="63" y="152"/>
                  </a:lnTo>
                  <a:lnTo>
                    <a:pt x="63" y="153"/>
                  </a:lnTo>
                  <a:lnTo>
                    <a:pt x="62" y="157"/>
                  </a:lnTo>
                  <a:lnTo>
                    <a:pt x="62" y="162"/>
                  </a:lnTo>
                  <a:lnTo>
                    <a:pt x="61" y="163"/>
                  </a:lnTo>
                  <a:lnTo>
                    <a:pt x="61" y="165"/>
                  </a:lnTo>
                  <a:lnTo>
                    <a:pt x="61" y="169"/>
                  </a:lnTo>
                  <a:lnTo>
                    <a:pt x="62" y="169"/>
                  </a:lnTo>
                  <a:lnTo>
                    <a:pt x="64" y="167"/>
                  </a:lnTo>
                  <a:lnTo>
                    <a:pt x="66" y="168"/>
                  </a:lnTo>
                  <a:lnTo>
                    <a:pt x="67" y="170"/>
                  </a:lnTo>
                  <a:lnTo>
                    <a:pt x="68" y="171"/>
                  </a:lnTo>
                  <a:lnTo>
                    <a:pt x="69" y="170"/>
                  </a:lnTo>
                  <a:lnTo>
                    <a:pt x="68" y="168"/>
                  </a:lnTo>
                  <a:lnTo>
                    <a:pt x="69" y="167"/>
                  </a:lnTo>
                  <a:lnTo>
                    <a:pt x="73" y="168"/>
                  </a:lnTo>
                  <a:lnTo>
                    <a:pt x="73" y="170"/>
                  </a:lnTo>
                  <a:lnTo>
                    <a:pt x="69" y="173"/>
                  </a:lnTo>
                  <a:lnTo>
                    <a:pt x="70" y="175"/>
                  </a:lnTo>
                  <a:lnTo>
                    <a:pt x="72" y="179"/>
                  </a:lnTo>
                  <a:lnTo>
                    <a:pt x="75" y="182"/>
                  </a:lnTo>
                  <a:lnTo>
                    <a:pt x="75" y="185"/>
                  </a:lnTo>
                  <a:lnTo>
                    <a:pt x="75" y="186"/>
                  </a:lnTo>
                  <a:lnTo>
                    <a:pt x="72" y="188"/>
                  </a:lnTo>
                  <a:lnTo>
                    <a:pt x="70" y="189"/>
                  </a:lnTo>
                  <a:lnTo>
                    <a:pt x="73" y="191"/>
                  </a:lnTo>
                  <a:lnTo>
                    <a:pt x="78" y="187"/>
                  </a:lnTo>
                  <a:lnTo>
                    <a:pt x="80" y="188"/>
                  </a:lnTo>
                  <a:lnTo>
                    <a:pt x="81" y="192"/>
                  </a:lnTo>
                  <a:lnTo>
                    <a:pt x="84" y="194"/>
                  </a:lnTo>
                  <a:lnTo>
                    <a:pt x="88" y="193"/>
                  </a:lnTo>
                  <a:lnTo>
                    <a:pt x="90" y="193"/>
                  </a:lnTo>
                  <a:lnTo>
                    <a:pt x="88" y="195"/>
                  </a:lnTo>
                  <a:lnTo>
                    <a:pt x="91" y="199"/>
                  </a:lnTo>
                  <a:lnTo>
                    <a:pt x="90" y="201"/>
                  </a:lnTo>
                  <a:lnTo>
                    <a:pt x="91" y="203"/>
                  </a:lnTo>
                  <a:lnTo>
                    <a:pt x="91" y="207"/>
                  </a:lnTo>
                  <a:lnTo>
                    <a:pt x="92" y="207"/>
                  </a:lnTo>
                  <a:lnTo>
                    <a:pt x="94" y="205"/>
                  </a:lnTo>
                  <a:lnTo>
                    <a:pt x="96" y="205"/>
                  </a:lnTo>
                  <a:lnTo>
                    <a:pt x="97" y="206"/>
                  </a:lnTo>
                  <a:lnTo>
                    <a:pt x="98" y="209"/>
                  </a:lnTo>
                  <a:lnTo>
                    <a:pt x="93" y="210"/>
                  </a:lnTo>
                  <a:lnTo>
                    <a:pt x="93" y="211"/>
                  </a:lnTo>
                  <a:lnTo>
                    <a:pt x="92" y="212"/>
                  </a:lnTo>
                  <a:lnTo>
                    <a:pt x="86" y="210"/>
                  </a:lnTo>
                  <a:lnTo>
                    <a:pt x="85" y="210"/>
                  </a:lnTo>
                  <a:lnTo>
                    <a:pt x="85" y="213"/>
                  </a:lnTo>
                  <a:lnTo>
                    <a:pt x="86" y="218"/>
                  </a:lnTo>
                  <a:lnTo>
                    <a:pt x="85" y="221"/>
                  </a:lnTo>
                  <a:lnTo>
                    <a:pt x="81" y="223"/>
                  </a:lnTo>
                  <a:lnTo>
                    <a:pt x="79" y="225"/>
                  </a:lnTo>
                  <a:lnTo>
                    <a:pt x="79" y="227"/>
                  </a:lnTo>
                  <a:lnTo>
                    <a:pt x="79" y="228"/>
                  </a:lnTo>
                  <a:lnTo>
                    <a:pt x="80" y="229"/>
                  </a:lnTo>
                  <a:lnTo>
                    <a:pt x="81" y="229"/>
                  </a:lnTo>
                  <a:lnTo>
                    <a:pt x="84" y="225"/>
                  </a:lnTo>
                  <a:lnTo>
                    <a:pt x="85" y="224"/>
                  </a:lnTo>
                  <a:lnTo>
                    <a:pt x="86" y="225"/>
                  </a:lnTo>
                  <a:lnTo>
                    <a:pt x="87" y="229"/>
                  </a:lnTo>
                  <a:lnTo>
                    <a:pt x="88" y="234"/>
                  </a:lnTo>
                  <a:lnTo>
                    <a:pt x="90" y="236"/>
                  </a:lnTo>
                  <a:lnTo>
                    <a:pt x="92" y="240"/>
                  </a:lnTo>
                  <a:lnTo>
                    <a:pt x="92" y="242"/>
                  </a:lnTo>
                  <a:lnTo>
                    <a:pt x="91" y="245"/>
                  </a:lnTo>
                  <a:lnTo>
                    <a:pt x="90" y="245"/>
                  </a:lnTo>
                  <a:lnTo>
                    <a:pt x="86" y="245"/>
                  </a:lnTo>
                  <a:lnTo>
                    <a:pt x="85" y="249"/>
                  </a:lnTo>
                  <a:lnTo>
                    <a:pt x="87" y="251"/>
                  </a:lnTo>
                  <a:lnTo>
                    <a:pt x="87" y="253"/>
                  </a:lnTo>
                  <a:lnTo>
                    <a:pt x="86" y="255"/>
                  </a:lnTo>
                  <a:lnTo>
                    <a:pt x="85" y="260"/>
                  </a:lnTo>
                  <a:lnTo>
                    <a:pt x="88" y="263"/>
                  </a:lnTo>
                  <a:lnTo>
                    <a:pt x="86" y="263"/>
                  </a:lnTo>
                  <a:lnTo>
                    <a:pt x="90" y="265"/>
                  </a:lnTo>
                  <a:lnTo>
                    <a:pt x="88" y="266"/>
                  </a:lnTo>
                  <a:lnTo>
                    <a:pt x="91" y="269"/>
                  </a:lnTo>
                  <a:lnTo>
                    <a:pt x="91" y="270"/>
                  </a:lnTo>
                  <a:lnTo>
                    <a:pt x="88" y="271"/>
                  </a:lnTo>
                  <a:lnTo>
                    <a:pt x="86" y="271"/>
                  </a:lnTo>
                  <a:lnTo>
                    <a:pt x="82" y="271"/>
                  </a:lnTo>
                  <a:lnTo>
                    <a:pt x="81" y="271"/>
                  </a:lnTo>
                  <a:lnTo>
                    <a:pt x="80" y="272"/>
                  </a:lnTo>
                  <a:lnTo>
                    <a:pt x="78" y="272"/>
                  </a:lnTo>
                  <a:lnTo>
                    <a:pt x="80" y="273"/>
                  </a:lnTo>
                  <a:lnTo>
                    <a:pt x="81" y="273"/>
                  </a:lnTo>
                  <a:lnTo>
                    <a:pt x="81" y="275"/>
                  </a:lnTo>
                  <a:lnTo>
                    <a:pt x="81" y="276"/>
                  </a:lnTo>
                  <a:lnTo>
                    <a:pt x="82" y="276"/>
                  </a:lnTo>
                  <a:lnTo>
                    <a:pt x="84" y="278"/>
                  </a:lnTo>
                  <a:lnTo>
                    <a:pt x="85" y="276"/>
                  </a:lnTo>
                  <a:lnTo>
                    <a:pt x="86" y="276"/>
                  </a:lnTo>
                  <a:lnTo>
                    <a:pt x="88" y="276"/>
                  </a:lnTo>
                  <a:lnTo>
                    <a:pt x="90" y="277"/>
                  </a:lnTo>
                  <a:lnTo>
                    <a:pt x="88" y="278"/>
                  </a:lnTo>
                  <a:lnTo>
                    <a:pt x="87" y="279"/>
                  </a:lnTo>
                  <a:lnTo>
                    <a:pt x="85" y="279"/>
                  </a:lnTo>
                  <a:lnTo>
                    <a:pt x="84" y="279"/>
                  </a:lnTo>
                  <a:lnTo>
                    <a:pt x="86" y="282"/>
                  </a:lnTo>
                  <a:lnTo>
                    <a:pt x="88" y="281"/>
                  </a:lnTo>
                  <a:lnTo>
                    <a:pt x="91" y="279"/>
                  </a:lnTo>
                  <a:lnTo>
                    <a:pt x="91" y="278"/>
                  </a:lnTo>
                  <a:lnTo>
                    <a:pt x="94" y="276"/>
                  </a:lnTo>
                  <a:lnTo>
                    <a:pt x="97" y="277"/>
                  </a:lnTo>
                  <a:lnTo>
                    <a:pt x="97" y="278"/>
                  </a:lnTo>
                  <a:lnTo>
                    <a:pt x="98" y="279"/>
                  </a:lnTo>
                  <a:lnTo>
                    <a:pt x="98" y="283"/>
                  </a:lnTo>
                  <a:lnTo>
                    <a:pt x="97" y="283"/>
                  </a:lnTo>
                  <a:lnTo>
                    <a:pt x="91" y="285"/>
                  </a:lnTo>
                  <a:lnTo>
                    <a:pt x="87" y="288"/>
                  </a:lnTo>
                  <a:lnTo>
                    <a:pt x="87" y="289"/>
                  </a:lnTo>
                  <a:lnTo>
                    <a:pt x="90" y="29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94" name="Freeform 1153"/>
            <p:cNvSpPr>
              <a:spLocks noChangeAspect="1"/>
            </p:cNvSpPr>
            <p:nvPr/>
          </p:nvSpPr>
          <p:spPr bwMode="auto">
            <a:xfrm>
              <a:off x="2543" y="3195"/>
              <a:ext cx="3" cy="10"/>
            </a:xfrm>
            <a:custGeom>
              <a:avLst/>
              <a:gdLst>
                <a:gd name="T0" fmla="*/ 0 w 7"/>
                <a:gd name="T1" fmla="*/ 1 h 20"/>
                <a:gd name="T2" fmla="*/ 0 w 7"/>
                <a:gd name="T3" fmla="*/ 1 h 20"/>
                <a:gd name="T4" fmla="*/ 0 w 7"/>
                <a:gd name="T5" fmla="*/ 1 h 20"/>
                <a:gd name="T6" fmla="*/ 0 w 7"/>
                <a:gd name="T7" fmla="*/ 1 h 20"/>
                <a:gd name="T8" fmla="*/ 0 w 7"/>
                <a:gd name="T9" fmla="*/ 1 h 20"/>
                <a:gd name="T10" fmla="*/ 0 w 7"/>
                <a:gd name="T11" fmla="*/ 0 h 20"/>
                <a:gd name="T12" fmla="*/ 0 w 7"/>
                <a:gd name="T13" fmla="*/ 0 h 20"/>
                <a:gd name="T14" fmla="*/ 0 w 7"/>
                <a:gd name="T15" fmla="*/ 1 h 20"/>
                <a:gd name="T16" fmla="*/ 0 w 7"/>
                <a:gd name="T17" fmla="*/ 1 h 20"/>
                <a:gd name="T18" fmla="*/ 0 w 7"/>
                <a:gd name="T19" fmla="*/ 1 h 20"/>
                <a:gd name="T20" fmla="*/ 0 w 7"/>
                <a:gd name="T21" fmla="*/ 1 h 20"/>
                <a:gd name="T22" fmla="*/ 0 w 7"/>
                <a:gd name="T23" fmla="*/ 1 h 20"/>
                <a:gd name="T24" fmla="*/ 0 w 7"/>
                <a:gd name="T25" fmla="*/ 1 h 20"/>
                <a:gd name="T26" fmla="*/ 0 w 7"/>
                <a:gd name="T27" fmla="*/ 1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20">
                  <a:moveTo>
                    <a:pt x="2" y="20"/>
                  </a:moveTo>
                  <a:lnTo>
                    <a:pt x="1" y="18"/>
                  </a:lnTo>
                  <a:lnTo>
                    <a:pt x="0" y="14"/>
                  </a:lnTo>
                  <a:lnTo>
                    <a:pt x="1" y="8"/>
                  </a:lnTo>
                  <a:lnTo>
                    <a:pt x="1" y="4"/>
                  </a:lnTo>
                  <a:lnTo>
                    <a:pt x="2" y="0"/>
                  </a:lnTo>
                  <a:lnTo>
                    <a:pt x="3" y="0"/>
                  </a:lnTo>
                  <a:lnTo>
                    <a:pt x="3" y="2"/>
                  </a:lnTo>
                  <a:lnTo>
                    <a:pt x="4" y="5"/>
                  </a:lnTo>
                  <a:lnTo>
                    <a:pt x="6" y="7"/>
                  </a:lnTo>
                  <a:lnTo>
                    <a:pt x="4" y="16"/>
                  </a:lnTo>
                  <a:lnTo>
                    <a:pt x="7" y="19"/>
                  </a:lnTo>
                  <a:lnTo>
                    <a:pt x="4" y="19"/>
                  </a:lnTo>
                  <a:lnTo>
                    <a:pt x="2"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95" name="Freeform 1154"/>
            <p:cNvSpPr>
              <a:spLocks noChangeAspect="1"/>
            </p:cNvSpPr>
            <p:nvPr/>
          </p:nvSpPr>
          <p:spPr bwMode="auto">
            <a:xfrm>
              <a:off x="2558" y="3192"/>
              <a:ext cx="249" cy="248"/>
            </a:xfrm>
            <a:custGeom>
              <a:avLst/>
              <a:gdLst>
                <a:gd name="T0" fmla="*/ 1 w 498"/>
                <a:gd name="T1" fmla="*/ 1 h 496"/>
                <a:gd name="T2" fmla="*/ 1 w 498"/>
                <a:gd name="T3" fmla="*/ 1 h 496"/>
                <a:gd name="T4" fmla="*/ 1 w 498"/>
                <a:gd name="T5" fmla="*/ 1 h 496"/>
                <a:gd name="T6" fmla="*/ 1 w 498"/>
                <a:gd name="T7" fmla="*/ 1 h 496"/>
                <a:gd name="T8" fmla="*/ 1 w 498"/>
                <a:gd name="T9" fmla="*/ 1 h 496"/>
                <a:gd name="T10" fmla="*/ 1 w 498"/>
                <a:gd name="T11" fmla="*/ 1 h 496"/>
                <a:gd name="T12" fmla="*/ 1 w 498"/>
                <a:gd name="T13" fmla="*/ 1 h 496"/>
                <a:gd name="T14" fmla="*/ 1 w 498"/>
                <a:gd name="T15" fmla="*/ 1 h 496"/>
                <a:gd name="T16" fmla="*/ 1 w 498"/>
                <a:gd name="T17" fmla="*/ 1 h 496"/>
                <a:gd name="T18" fmla="*/ 1 w 498"/>
                <a:gd name="T19" fmla="*/ 1 h 496"/>
                <a:gd name="T20" fmla="*/ 1 w 498"/>
                <a:gd name="T21" fmla="*/ 1 h 496"/>
                <a:gd name="T22" fmla="*/ 1 w 498"/>
                <a:gd name="T23" fmla="*/ 1 h 496"/>
                <a:gd name="T24" fmla="*/ 1 w 498"/>
                <a:gd name="T25" fmla="*/ 1 h 496"/>
                <a:gd name="T26" fmla="*/ 1 w 498"/>
                <a:gd name="T27" fmla="*/ 1 h 496"/>
                <a:gd name="T28" fmla="*/ 1 w 498"/>
                <a:gd name="T29" fmla="*/ 1 h 496"/>
                <a:gd name="T30" fmla="*/ 1 w 498"/>
                <a:gd name="T31" fmla="*/ 1 h 496"/>
                <a:gd name="T32" fmla="*/ 1 w 498"/>
                <a:gd name="T33" fmla="*/ 1 h 496"/>
                <a:gd name="T34" fmla="*/ 1 w 498"/>
                <a:gd name="T35" fmla="*/ 1 h 496"/>
                <a:gd name="T36" fmla="*/ 1 w 498"/>
                <a:gd name="T37" fmla="*/ 1 h 496"/>
                <a:gd name="T38" fmla="*/ 1 w 498"/>
                <a:gd name="T39" fmla="*/ 1 h 496"/>
                <a:gd name="T40" fmla="*/ 1 w 498"/>
                <a:gd name="T41" fmla="*/ 1 h 496"/>
                <a:gd name="T42" fmla="*/ 1 w 498"/>
                <a:gd name="T43" fmla="*/ 1 h 496"/>
                <a:gd name="T44" fmla="*/ 1 w 498"/>
                <a:gd name="T45" fmla="*/ 1 h 496"/>
                <a:gd name="T46" fmla="*/ 1 w 498"/>
                <a:gd name="T47" fmla="*/ 1 h 496"/>
                <a:gd name="T48" fmla="*/ 1 w 498"/>
                <a:gd name="T49" fmla="*/ 1 h 496"/>
                <a:gd name="T50" fmla="*/ 1 w 498"/>
                <a:gd name="T51" fmla="*/ 1 h 496"/>
                <a:gd name="T52" fmla="*/ 1 w 498"/>
                <a:gd name="T53" fmla="*/ 1 h 496"/>
                <a:gd name="T54" fmla="*/ 1 w 498"/>
                <a:gd name="T55" fmla="*/ 1 h 496"/>
                <a:gd name="T56" fmla="*/ 1 w 498"/>
                <a:gd name="T57" fmla="*/ 1 h 496"/>
                <a:gd name="T58" fmla="*/ 1 w 498"/>
                <a:gd name="T59" fmla="*/ 1 h 496"/>
                <a:gd name="T60" fmla="*/ 1 w 498"/>
                <a:gd name="T61" fmla="*/ 1 h 496"/>
                <a:gd name="T62" fmla="*/ 1 w 498"/>
                <a:gd name="T63" fmla="*/ 1 h 496"/>
                <a:gd name="T64" fmla="*/ 1 w 498"/>
                <a:gd name="T65" fmla="*/ 1 h 496"/>
                <a:gd name="T66" fmla="*/ 1 w 498"/>
                <a:gd name="T67" fmla="*/ 1 h 496"/>
                <a:gd name="T68" fmla="*/ 1 w 498"/>
                <a:gd name="T69" fmla="*/ 1 h 496"/>
                <a:gd name="T70" fmla="*/ 1 w 498"/>
                <a:gd name="T71" fmla="*/ 1 h 496"/>
                <a:gd name="T72" fmla="*/ 1 w 498"/>
                <a:gd name="T73" fmla="*/ 1 h 496"/>
                <a:gd name="T74" fmla="*/ 1 w 498"/>
                <a:gd name="T75" fmla="*/ 1 h 496"/>
                <a:gd name="T76" fmla="*/ 1 w 498"/>
                <a:gd name="T77" fmla="*/ 1 h 496"/>
                <a:gd name="T78" fmla="*/ 1 w 498"/>
                <a:gd name="T79" fmla="*/ 1 h 496"/>
                <a:gd name="T80" fmla="*/ 1 w 498"/>
                <a:gd name="T81" fmla="*/ 1 h 496"/>
                <a:gd name="T82" fmla="*/ 1 w 498"/>
                <a:gd name="T83" fmla="*/ 1 h 496"/>
                <a:gd name="T84" fmla="*/ 1 w 498"/>
                <a:gd name="T85" fmla="*/ 1 h 496"/>
                <a:gd name="T86" fmla="*/ 1 w 498"/>
                <a:gd name="T87" fmla="*/ 1 h 496"/>
                <a:gd name="T88" fmla="*/ 1 w 498"/>
                <a:gd name="T89" fmla="*/ 1 h 496"/>
                <a:gd name="T90" fmla="*/ 1 w 498"/>
                <a:gd name="T91" fmla="*/ 1 h 496"/>
                <a:gd name="T92" fmla="*/ 1 w 498"/>
                <a:gd name="T93" fmla="*/ 1 h 496"/>
                <a:gd name="T94" fmla="*/ 1 w 498"/>
                <a:gd name="T95" fmla="*/ 1 h 496"/>
                <a:gd name="T96" fmla="*/ 1 w 498"/>
                <a:gd name="T97" fmla="*/ 1 h 496"/>
                <a:gd name="T98" fmla="*/ 1 w 498"/>
                <a:gd name="T99" fmla="*/ 1 h 496"/>
                <a:gd name="T100" fmla="*/ 1 w 498"/>
                <a:gd name="T101" fmla="*/ 1 h 496"/>
                <a:gd name="T102" fmla="*/ 1 w 498"/>
                <a:gd name="T103" fmla="*/ 1 h 496"/>
                <a:gd name="T104" fmla="*/ 1 w 498"/>
                <a:gd name="T105" fmla="*/ 1 h 496"/>
                <a:gd name="T106" fmla="*/ 1 w 498"/>
                <a:gd name="T107" fmla="*/ 1 h 496"/>
                <a:gd name="T108" fmla="*/ 1 w 498"/>
                <a:gd name="T109" fmla="*/ 1 h 496"/>
                <a:gd name="T110" fmla="*/ 1 w 498"/>
                <a:gd name="T111" fmla="*/ 1 h 496"/>
                <a:gd name="T112" fmla="*/ 1 w 498"/>
                <a:gd name="T113" fmla="*/ 1 h 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8" h="496">
                  <a:moveTo>
                    <a:pt x="230" y="35"/>
                  </a:moveTo>
                  <a:lnTo>
                    <a:pt x="219" y="35"/>
                  </a:lnTo>
                  <a:lnTo>
                    <a:pt x="220" y="49"/>
                  </a:lnTo>
                  <a:lnTo>
                    <a:pt x="224" y="60"/>
                  </a:lnTo>
                  <a:lnTo>
                    <a:pt x="241" y="70"/>
                  </a:lnTo>
                  <a:lnTo>
                    <a:pt x="249" y="79"/>
                  </a:lnTo>
                  <a:lnTo>
                    <a:pt x="254" y="82"/>
                  </a:lnTo>
                  <a:lnTo>
                    <a:pt x="260" y="82"/>
                  </a:lnTo>
                  <a:lnTo>
                    <a:pt x="264" y="85"/>
                  </a:lnTo>
                  <a:lnTo>
                    <a:pt x="270" y="89"/>
                  </a:lnTo>
                  <a:lnTo>
                    <a:pt x="274" y="94"/>
                  </a:lnTo>
                  <a:lnTo>
                    <a:pt x="280" y="92"/>
                  </a:lnTo>
                  <a:lnTo>
                    <a:pt x="289" y="95"/>
                  </a:lnTo>
                  <a:lnTo>
                    <a:pt x="289" y="97"/>
                  </a:lnTo>
                  <a:lnTo>
                    <a:pt x="289" y="102"/>
                  </a:lnTo>
                  <a:lnTo>
                    <a:pt x="286" y="107"/>
                  </a:lnTo>
                  <a:lnTo>
                    <a:pt x="283" y="114"/>
                  </a:lnTo>
                  <a:lnTo>
                    <a:pt x="285" y="118"/>
                  </a:lnTo>
                  <a:lnTo>
                    <a:pt x="306" y="120"/>
                  </a:lnTo>
                  <a:lnTo>
                    <a:pt x="309" y="115"/>
                  </a:lnTo>
                  <a:lnTo>
                    <a:pt x="310" y="113"/>
                  </a:lnTo>
                  <a:lnTo>
                    <a:pt x="312" y="109"/>
                  </a:lnTo>
                  <a:lnTo>
                    <a:pt x="313" y="108"/>
                  </a:lnTo>
                  <a:lnTo>
                    <a:pt x="318" y="108"/>
                  </a:lnTo>
                  <a:lnTo>
                    <a:pt x="331" y="109"/>
                  </a:lnTo>
                  <a:lnTo>
                    <a:pt x="340" y="109"/>
                  </a:lnTo>
                  <a:lnTo>
                    <a:pt x="342" y="113"/>
                  </a:lnTo>
                  <a:lnTo>
                    <a:pt x="352" y="115"/>
                  </a:lnTo>
                  <a:lnTo>
                    <a:pt x="351" y="134"/>
                  </a:lnTo>
                  <a:lnTo>
                    <a:pt x="361" y="133"/>
                  </a:lnTo>
                  <a:lnTo>
                    <a:pt x="368" y="136"/>
                  </a:lnTo>
                  <a:lnTo>
                    <a:pt x="375" y="142"/>
                  </a:lnTo>
                  <a:lnTo>
                    <a:pt x="378" y="146"/>
                  </a:lnTo>
                  <a:lnTo>
                    <a:pt x="382" y="148"/>
                  </a:lnTo>
                  <a:lnTo>
                    <a:pt x="387" y="152"/>
                  </a:lnTo>
                  <a:lnTo>
                    <a:pt x="392" y="154"/>
                  </a:lnTo>
                  <a:lnTo>
                    <a:pt x="414" y="152"/>
                  </a:lnTo>
                  <a:lnTo>
                    <a:pt x="415" y="154"/>
                  </a:lnTo>
                  <a:lnTo>
                    <a:pt x="412" y="161"/>
                  </a:lnTo>
                  <a:lnTo>
                    <a:pt x="410" y="163"/>
                  </a:lnTo>
                  <a:lnTo>
                    <a:pt x="409" y="168"/>
                  </a:lnTo>
                  <a:lnTo>
                    <a:pt x="422" y="178"/>
                  </a:lnTo>
                  <a:lnTo>
                    <a:pt x="427" y="174"/>
                  </a:lnTo>
                  <a:lnTo>
                    <a:pt x="433" y="173"/>
                  </a:lnTo>
                  <a:lnTo>
                    <a:pt x="436" y="172"/>
                  </a:lnTo>
                  <a:lnTo>
                    <a:pt x="448" y="172"/>
                  </a:lnTo>
                  <a:lnTo>
                    <a:pt x="447" y="187"/>
                  </a:lnTo>
                  <a:lnTo>
                    <a:pt x="453" y="191"/>
                  </a:lnTo>
                  <a:lnTo>
                    <a:pt x="453" y="198"/>
                  </a:lnTo>
                  <a:lnTo>
                    <a:pt x="471" y="198"/>
                  </a:lnTo>
                  <a:lnTo>
                    <a:pt x="475" y="210"/>
                  </a:lnTo>
                  <a:lnTo>
                    <a:pt x="476" y="211"/>
                  </a:lnTo>
                  <a:lnTo>
                    <a:pt x="476" y="216"/>
                  </a:lnTo>
                  <a:lnTo>
                    <a:pt x="496" y="222"/>
                  </a:lnTo>
                  <a:lnTo>
                    <a:pt x="498" y="227"/>
                  </a:lnTo>
                  <a:lnTo>
                    <a:pt x="487" y="233"/>
                  </a:lnTo>
                  <a:lnTo>
                    <a:pt x="482" y="234"/>
                  </a:lnTo>
                  <a:lnTo>
                    <a:pt x="478" y="241"/>
                  </a:lnTo>
                  <a:lnTo>
                    <a:pt x="478" y="244"/>
                  </a:lnTo>
                  <a:lnTo>
                    <a:pt x="482" y="247"/>
                  </a:lnTo>
                  <a:lnTo>
                    <a:pt x="476" y="257"/>
                  </a:lnTo>
                  <a:lnTo>
                    <a:pt x="476" y="260"/>
                  </a:lnTo>
                  <a:lnTo>
                    <a:pt x="471" y="263"/>
                  </a:lnTo>
                  <a:lnTo>
                    <a:pt x="469" y="263"/>
                  </a:lnTo>
                  <a:lnTo>
                    <a:pt x="465" y="266"/>
                  </a:lnTo>
                  <a:lnTo>
                    <a:pt x="459" y="266"/>
                  </a:lnTo>
                  <a:lnTo>
                    <a:pt x="454" y="269"/>
                  </a:lnTo>
                  <a:lnTo>
                    <a:pt x="451" y="269"/>
                  </a:lnTo>
                  <a:lnTo>
                    <a:pt x="441" y="266"/>
                  </a:lnTo>
                  <a:lnTo>
                    <a:pt x="434" y="266"/>
                  </a:lnTo>
                  <a:lnTo>
                    <a:pt x="430" y="271"/>
                  </a:lnTo>
                  <a:lnTo>
                    <a:pt x="429" y="274"/>
                  </a:lnTo>
                  <a:lnTo>
                    <a:pt x="428" y="274"/>
                  </a:lnTo>
                  <a:lnTo>
                    <a:pt x="423" y="272"/>
                  </a:lnTo>
                  <a:lnTo>
                    <a:pt x="414" y="274"/>
                  </a:lnTo>
                  <a:lnTo>
                    <a:pt x="404" y="274"/>
                  </a:lnTo>
                  <a:lnTo>
                    <a:pt x="390" y="275"/>
                  </a:lnTo>
                  <a:lnTo>
                    <a:pt x="381" y="277"/>
                  </a:lnTo>
                  <a:lnTo>
                    <a:pt x="379" y="280"/>
                  </a:lnTo>
                  <a:lnTo>
                    <a:pt x="378" y="281"/>
                  </a:lnTo>
                  <a:lnTo>
                    <a:pt x="374" y="284"/>
                  </a:lnTo>
                  <a:lnTo>
                    <a:pt x="373" y="287"/>
                  </a:lnTo>
                  <a:lnTo>
                    <a:pt x="373" y="290"/>
                  </a:lnTo>
                  <a:lnTo>
                    <a:pt x="367" y="298"/>
                  </a:lnTo>
                  <a:lnTo>
                    <a:pt x="366" y="298"/>
                  </a:lnTo>
                  <a:lnTo>
                    <a:pt x="366" y="296"/>
                  </a:lnTo>
                  <a:lnTo>
                    <a:pt x="366" y="293"/>
                  </a:lnTo>
                  <a:lnTo>
                    <a:pt x="367" y="290"/>
                  </a:lnTo>
                  <a:lnTo>
                    <a:pt x="366" y="288"/>
                  </a:lnTo>
                  <a:lnTo>
                    <a:pt x="364" y="289"/>
                  </a:lnTo>
                  <a:lnTo>
                    <a:pt x="364" y="293"/>
                  </a:lnTo>
                  <a:lnTo>
                    <a:pt x="364" y="295"/>
                  </a:lnTo>
                  <a:lnTo>
                    <a:pt x="364" y="296"/>
                  </a:lnTo>
                  <a:lnTo>
                    <a:pt x="364" y="298"/>
                  </a:lnTo>
                  <a:lnTo>
                    <a:pt x="363" y="298"/>
                  </a:lnTo>
                  <a:lnTo>
                    <a:pt x="354" y="301"/>
                  </a:lnTo>
                  <a:lnTo>
                    <a:pt x="350" y="302"/>
                  </a:lnTo>
                  <a:lnTo>
                    <a:pt x="349" y="306"/>
                  </a:lnTo>
                  <a:lnTo>
                    <a:pt x="349" y="307"/>
                  </a:lnTo>
                  <a:lnTo>
                    <a:pt x="348" y="306"/>
                  </a:lnTo>
                  <a:lnTo>
                    <a:pt x="346" y="306"/>
                  </a:lnTo>
                  <a:lnTo>
                    <a:pt x="343" y="307"/>
                  </a:lnTo>
                  <a:lnTo>
                    <a:pt x="339" y="306"/>
                  </a:lnTo>
                  <a:lnTo>
                    <a:pt x="336" y="305"/>
                  </a:lnTo>
                  <a:lnTo>
                    <a:pt x="330" y="301"/>
                  </a:lnTo>
                  <a:lnTo>
                    <a:pt x="330" y="300"/>
                  </a:lnTo>
                  <a:lnTo>
                    <a:pt x="332" y="300"/>
                  </a:lnTo>
                  <a:lnTo>
                    <a:pt x="333" y="299"/>
                  </a:lnTo>
                  <a:lnTo>
                    <a:pt x="333" y="296"/>
                  </a:lnTo>
                  <a:lnTo>
                    <a:pt x="330" y="290"/>
                  </a:lnTo>
                  <a:lnTo>
                    <a:pt x="328" y="289"/>
                  </a:lnTo>
                  <a:lnTo>
                    <a:pt x="328" y="288"/>
                  </a:lnTo>
                  <a:lnTo>
                    <a:pt x="327" y="287"/>
                  </a:lnTo>
                  <a:lnTo>
                    <a:pt x="327" y="284"/>
                  </a:lnTo>
                  <a:lnTo>
                    <a:pt x="325" y="277"/>
                  </a:lnTo>
                  <a:lnTo>
                    <a:pt x="322" y="276"/>
                  </a:lnTo>
                  <a:lnTo>
                    <a:pt x="324" y="274"/>
                  </a:lnTo>
                  <a:lnTo>
                    <a:pt x="322" y="272"/>
                  </a:lnTo>
                  <a:lnTo>
                    <a:pt x="321" y="274"/>
                  </a:lnTo>
                  <a:lnTo>
                    <a:pt x="320" y="274"/>
                  </a:lnTo>
                  <a:lnTo>
                    <a:pt x="315" y="268"/>
                  </a:lnTo>
                  <a:lnTo>
                    <a:pt x="314" y="266"/>
                  </a:lnTo>
                  <a:lnTo>
                    <a:pt x="314" y="270"/>
                  </a:lnTo>
                  <a:lnTo>
                    <a:pt x="316" y="272"/>
                  </a:lnTo>
                  <a:lnTo>
                    <a:pt x="318" y="275"/>
                  </a:lnTo>
                  <a:lnTo>
                    <a:pt x="319" y="281"/>
                  </a:lnTo>
                  <a:lnTo>
                    <a:pt x="321" y="284"/>
                  </a:lnTo>
                  <a:lnTo>
                    <a:pt x="322" y="287"/>
                  </a:lnTo>
                  <a:lnTo>
                    <a:pt x="324" y="298"/>
                  </a:lnTo>
                  <a:lnTo>
                    <a:pt x="322" y="301"/>
                  </a:lnTo>
                  <a:lnTo>
                    <a:pt x="324" y="307"/>
                  </a:lnTo>
                  <a:lnTo>
                    <a:pt x="327" y="306"/>
                  </a:lnTo>
                  <a:lnTo>
                    <a:pt x="328" y="304"/>
                  </a:lnTo>
                  <a:lnTo>
                    <a:pt x="330" y="305"/>
                  </a:lnTo>
                  <a:lnTo>
                    <a:pt x="327" y="308"/>
                  </a:lnTo>
                  <a:lnTo>
                    <a:pt x="325" y="311"/>
                  </a:lnTo>
                  <a:lnTo>
                    <a:pt x="322" y="316"/>
                  </a:lnTo>
                  <a:lnTo>
                    <a:pt x="319" y="317"/>
                  </a:lnTo>
                  <a:lnTo>
                    <a:pt x="316" y="320"/>
                  </a:lnTo>
                  <a:lnTo>
                    <a:pt x="315" y="325"/>
                  </a:lnTo>
                  <a:lnTo>
                    <a:pt x="315" y="328"/>
                  </a:lnTo>
                  <a:lnTo>
                    <a:pt x="306" y="337"/>
                  </a:lnTo>
                  <a:lnTo>
                    <a:pt x="306" y="340"/>
                  </a:lnTo>
                  <a:lnTo>
                    <a:pt x="304" y="342"/>
                  </a:lnTo>
                  <a:lnTo>
                    <a:pt x="301" y="352"/>
                  </a:lnTo>
                  <a:lnTo>
                    <a:pt x="300" y="365"/>
                  </a:lnTo>
                  <a:lnTo>
                    <a:pt x="300" y="366"/>
                  </a:lnTo>
                  <a:lnTo>
                    <a:pt x="304" y="368"/>
                  </a:lnTo>
                  <a:lnTo>
                    <a:pt x="303" y="370"/>
                  </a:lnTo>
                  <a:lnTo>
                    <a:pt x="303" y="371"/>
                  </a:lnTo>
                  <a:lnTo>
                    <a:pt x="307" y="372"/>
                  </a:lnTo>
                  <a:lnTo>
                    <a:pt x="307" y="373"/>
                  </a:lnTo>
                  <a:lnTo>
                    <a:pt x="309" y="374"/>
                  </a:lnTo>
                  <a:lnTo>
                    <a:pt x="309" y="376"/>
                  </a:lnTo>
                  <a:lnTo>
                    <a:pt x="306" y="377"/>
                  </a:lnTo>
                  <a:lnTo>
                    <a:pt x="303" y="377"/>
                  </a:lnTo>
                  <a:lnTo>
                    <a:pt x="298" y="378"/>
                  </a:lnTo>
                  <a:lnTo>
                    <a:pt x="296" y="377"/>
                  </a:lnTo>
                  <a:lnTo>
                    <a:pt x="295" y="378"/>
                  </a:lnTo>
                  <a:lnTo>
                    <a:pt x="294" y="374"/>
                  </a:lnTo>
                  <a:lnTo>
                    <a:pt x="290" y="379"/>
                  </a:lnTo>
                  <a:lnTo>
                    <a:pt x="286" y="382"/>
                  </a:lnTo>
                  <a:lnTo>
                    <a:pt x="285" y="388"/>
                  </a:lnTo>
                  <a:lnTo>
                    <a:pt x="286" y="389"/>
                  </a:lnTo>
                  <a:lnTo>
                    <a:pt x="286" y="390"/>
                  </a:lnTo>
                  <a:lnTo>
                    <a:pt x="284" y="391"/>
                  </a:lnTo>
                  <a:lnTo>
                    <a:pt x="284" y="392"/>
                  </a:lnTo>
                  <a:lnTo>
                    <a:pt x="285" y="397"/>
                  </a:lnTo>
                  <a:lnTo>
                    <a:pt x="285" y="400"/>
                  </a:lnTo>
                  <a:lnTo>
                    <a:pt x="288" y="402"/>
                  </a:lnTo>
                  <a:lnTo>
                    <a:pt x="292" y="402"/>
                  </a:lnTo>
                  <a:lnTo>
                    <a:pt x="296" y="403"/>
                  </a:lnTo>
                  <a:lnTo>
                    <a:pt x="298" y="406"/>
                  </a:lnTo>
                  <a:lnTo>
                    <a:pt x="300" y="403"/>
                  </a:lnTo>
                  <a:lnTo>
                    <a:pt x="302" y="403"/>
                  </a:lnTo>
                  <a:lnTo>
                    <a:pt x="306" y="404"/>
                  </a:lnTo>
                  <a:lnTo>
                    <a:pt x="307" y="404"/>
                  </a:lnTo>
                  <a:lnTo>
                    <a:pt x="304" y="408"/>
                  </a:lnTo>
                  <a:lnTo>
                    <a:pt x="301" y="409"/>
                  </a:lnTo>
                  <a:lnTo>
                    <a:pt x="300" y="410"/>
                  </a:lnTo>
                  <a:lnTo>
                    <a:pt x="302" y="412"/>
                  </a:lnTo>
                  <a:lnTo>
                    <a:pt x="302" y="413"/>
                  </a:lnTo>
                  <a:lnTo>
                    <a:pt x="298" y="414"/>
                  </a:lnTo>
                  <a:lnTo>
                    <a:pt x="296" y="418"/>
                  </a:lnTo>
                  <a:lnTo>
                    <a:pt x="297" y="420"/>
                  </a:lnTo>
                  <a:lnTo>
                    <a:pt x="295" y="422"/>
                  </a:lnTo>
                  <a:lnTo>
                    <a:pt x="295" y="425"/>
                  </a:lnTo>
                  <a:lnTo>
                    <a:pt x="296" y="425"/>
                  </a:lnTo>
                  <a:lnTo>
                    <a:pt x="296" y="428"/>
                  </a:lnTo>
                  <a:lnTo>
                    <a:pt x="294" y="431"/>
                  </a:lnTo>
                  <a:lnTo>
                    <a:pt x="291" y="431"/>
                  </a:lnTo>
                  <a:lnTo>
                    <a:pt x="289" y="434"/>
                  </a:lnTo>
                  <a:lnTo>
                    <a:pt x="288" y="434"/>
                  </a:lnTo>
                  <a:lnTo>
                    <a:pt x="286" y="433"/>
                  </a:lnTo>
                  <a:lnTo>
                    <a:pt x="284" y="433"/>
                  </a:lnTo>
                  <a:lnTo>
                    <a:pt x="280" y="434"/>
                  </a:lnTo>
                  <a:lnTo>
                    <a:pt x="278" y="438"/>
                  </a:lnTo>
                  <a:lnTo>
                    <a:pt x="273" y="439"/>
                  </a:lnTo>
                  <a:lnTo>
                    <a:pt x="268" y="442"/>
                  </a:lnTo>
                  <a:lnTo>
                    <a:pt x="266" y="442"/>
                  </a:lnTo>
                  <a:lnTo>
                    <a:pt x="260" y="448"/>
                  </a:lnTo>
                  <a:lnTo>
                    <a:pt x="258" y="451"/>
                  </a:lnTo>
                  <a:lnTo>
                    <a:pt x="254" y="458"/>
                  </a:lnTo>
                  <a:lnTo>
                    <a:pt x="252" y="470"/>
                  </a:lnTo>
                  <a:lnTo>
                    <a:pt x="250" y="475"/>
                  </a:lnTo>
                  <a:lnTo>
                    <a:pt x="249" y="478"/>
                  </a:lnTo>
                  <a:lnTo>
                    <a:pt x="249" y="481"/>
                  </a:lnTo>
                  <a:lnTo>
                    <a:pt x="250" y="484"/>
                  </a:lnTo>
                  <a:lnTo>
                    <a:pt x="254" y="487"/>
                  </a:lnTo>
                  <a:lnTo>
                    <a:pt x="250" y="488"/>
                  </a:lnTo>
                  <a:lnTo>
                    <a:pt x="243" y="486"/>
                  </a:lnTo>
                  <a:lnTo>
                    <a:pt x="236" y="491"/>
                  </a:lnTo>
                  <a:lnTo>
                    <a:pt x="234" y="494"/>
                  </a:lnTo>
                  <a:lnTo>
                    <a:pt x="232" y="493"/>
                  </a:lnTo>
                  <a:lnTo>
                    <a:pt x="230" y="496"/>
                  </a:lnTo>
                  <a:lnTo>
                    <a:pt x="226" y="492"/>
                  </a:lnTo>
                  <a:lnTo>
                    <a:pt x="225" y="490"/>
                  </a:lnTo>
                  <a:lnTo>
                    <a:pt x="220" y="486"/>
                  </a:lnTo>
                  <a:lnTo>
                    <a:pt x="216" y="486"/>
                  </a:lnTo>
                  <a:lnTo>
                    <a:pt x="214" y="484"/>
                  </a:lnTo>
                  <a:lnTo>
                    <a:pt x="212" y="487"/>
                  </a:lnTo>
                  <a:lnTo>
                    <a:pt x="210" y="491"/>
                  </a:lnTo>
                  <a:lnTo>
                    <a:pt x="206" y="488"/>
                  </a:lnTo>
                  <a:lnTo>
                    <a:pt x="199" y="487"/>
                  </a:lnTo>
                  <a:lnTo>
                    <a:pt x="194" y="480"/>
                  </a:lnTo>
                  <a:lnTo>
                    <a:pt x="186" y="476"/>
                  </a:lnTo>
                  <a:lnTo>
                    <a:pt x="184" y="474"/>
                  </a:lnTo>
                  <a:lnTo>
                    <a:pt x="186" y="473"/>
                  </a:lnTo>
                  <a:lnTo>
                    <a:pt x="187" y="474"/>
                  </a:lnTo>
                  <a:lnTo>
                    <a:pt x="188" y="474"/>
                  </a:lnTo>
                  <a:lnTo>
                    <a:pt x="189" y="464"/>
                  </a:lnTo>
                  <a:lnTo>
                    <a:pt x="182" y="458"/>
                  </a:lnTo>
                  <a:lnTo>
                    <a:pt x="182" y="457"/>
                  </a:lnTo>
                  <a:lnTo>
                    <a:pt x="178" y="455"/>
                  </a:lnTo>
                  <a:lnTo>
                    <a:pt x="176" y="451"/>
                  </a:lnTo>
                  <a:lnTo>
                    <a:pt x="172" y="448"/>
                  </a:lnTo>
                  <a:lnTo>
                    <a:pt x="164" y="446"/>
                  </a:lnTo>
                  <a:lnTo>
                    <a:pt x="163" y="444"/>
                  </a:lnTo>
                  <a:lnTo>
                    <a:pt x="168" y="438"/>
                  </a:lnTo>
                  <a:lnTo>
                    <a:pt x="168" y="436"/>
                  </a:lnTo>
                  <a:lnTo>
                    <a:pt x="170" y="434"/>
                  </a:lnTo>
                  <a:lnTo>
                    <a:pt x="169" y="433"/>
                  </a:lnTo>
                  <a:lnTo>
                    <a:pt x="168" y="433"/>
                  </a:lnTo>
                  <a:lnTo>
                    <a:pt x="169" y="431"/>
                  </a:lnTo>
                  <a:lnTo>
                    <a:pt x="169" y="430"/>
                  </a:lnTo>
                  <a:lnTo>
                    <a:pt x="166" y="432"/>
                  </a:lnTo>
                  <a:lnTo>
                    <a:pt x="166" y="436"/>
                  </a:lnTo>
                  <a:lnTo>
                    <a:pt x="165" y="438"/>
                  </a:lnTo>
                  <a:lnTo>
                    <a:pt x="162" y="440"/>
                  </a:lnTo>
                  <a:lnTo>
                    <a:pt x="158" y="443"/>
                  </a:lnTo>
                  <a:lnTo>
                    <a:pt x="154" y="442"/>
                  </a:lnTo>
                  <a:lnTo>
                    <a:pt x="151" y="442"/>
                  </a:lnTo>
                  <a:lnTo>
                    <a:pt x="148" y="442"/>
                  </a:lnTo>
                  <a:lnTo>
                    <a:pt x="147" y="444"/>
                  </a:lnTo>
                  <a:lnTo>
                    <a:pt x="145" y="444"/>
                  </a:lnTo>
                  <a:lnTo>
                    <a:pt x="144" y="443"/>
                  </a:lnTo>
                  <a:lnTo>
                    <a:pt x="140" y="446"/>
                  </a:lnTo>
                  <a:lnTo>
                    <a:pt x="139" y="445"/>
                  </a:lnTo>
                  <a:lnTo>
                    <a:pt x="138" y="446"/>
                  </a:lnTo>
                  <a:lnTo>
                    <a:pt x="135" y="446"/>
                  </a:lnTo>
                  <a:lnTo>
                    <a:pt x="133" y="446"/>
                  </a:lnTo>
                  <a:lnTo>
                    <a:pt x="126" y="442"/>
                  </a:lnTo>
                  <a:lnTo>
                    <a:pt x="124" y="440"/>
                  </a:lnTo>
                  <a:lnTo>
                    <a:pt x="126" y="439"/>
                  </a:lnTo>
                  <a:lnTo>
                    <a:pt x="123" y="436"/>
                  </a:lnTo>
                  <a:lnTo>
                    <a:pt x="122" y="434"/>
                  </a:lnTo>
                  <a:lnTo>
                    <a:pt x="120" y="436"/>
                  </a:lnTo>
                  <a:lnTo>
                    <a:pt x="117" y="434"/>
                  </a:lnTo>
                  <a:lnTo>
                    <a:pt x="115" y="436"/>
                  </a:lnTo>
                  <a:lnTo>
                    <a:pt x="112" y="433"/>
                  </a:lnTo>
                  <a:lnTo>
                    <a:pt x="111" y="433"/>
                  </a:lnTo>
                  <a:lnTo>
                    <a:pt x="111" y="431"/>
                  </a:lnTo>
                  <a:lnTo>
                    <a:pt x="111" y="426"/>
                  </a:lnTo>
                  <a:lnTo>
                    <a:pt x="109" y="425"/>
                  </a:lnTo>
                  <a:lnTo>
                    <a:pt x="109" y="422"/>
                  </a:lnTo>
                  <a:lnTo>
                    <a:pt x="111" y="420"/>
                  </a:lnTo>
                  <a:lnTo>
                    <a:pt x="111" y="418"/>
                  </a:lnTo>
                  <a:lnTo>
                    <a:pt x="109" y="414"/>
                  </a:lnTo>
                  <a:lnTo>
                    <a:pt x="112" y="414"/>
                  </a:lnTo>
                  <a:lnTo>
                    <a:pt x="114" y="416"/>
                  </a:lnTo>
                  <a:lnTo>
                    <a:pt x="115" y="416"/>
                  </a:lnTo>
                  <a:lnTo>
                    <a:pt x="116" y="415"/>
                  </a:lnTo>
                  <a:lnTo>
                    <a:pt x="114" y="415"/>
                  </a:lnTo>
                  <a:lnTo>
                    <a:pt x="115" y="413"/>
                  </a:lnTo>
                  <a:lnTo>
                    <a:pt x="112" y="413"/>
                  </a:lnTo>
                  <a:lnTo>
                    <a:pt x="109" y="410"/>
                  </a:lnTo>
                  <a:lnTo>
                    <a:pt x="106" y="413"/>
                  </a:lnTo>
                  <a:lnTo>
                    <a:pt x="102" y="413"/>
                  </a:lnTo>
                  <a:lnTo>
                    <a:pt x="99" y="414"/>
                  </a:lnTo>
                  <a:lnTo>
                    <a:pt x="98" y="414"/>
                  </a:lnTo>
                  <a:lnTo>
                    <a:pt x="98" y="413"/>
                  </a:lnTo>
                  <a:lnTo>
                    <a:pt x="99" y="412"/>
                  </a:lnTo>
                  <a:lnTo>
                    <a:pt x="99" y="409"/>
                  </a:lnTo>
                  <a:lnTo>
                    <a:pt x="98" y="412"/>
                  </a:lnTo>
                  <a:lnTo>
                    <a:pt x="93" y="410"/>
                  </a:lnTo>
                  <a:lnTo>
                    <a:pt x="92" y="409"/>
                  </a:lnTo>
                  <a:lnTo>
                    <a:pt x="93" y="406"/>
                  </a:lnTo>
                  <a:lnTo>
                    <a:pt x="92" y="398"/>
                  </a:lnTo>
                  <a:lnTo>
                    <a:pt x="93" y="398"/>
                  </a:lnTo>
                  <a:lnTo>
                    <a:pt x="92" y="396"/>
                  </a:lnTo>
                  <a:lnTo>
                    <a:pt x="91" y="396"/>
                  </a:lnTo>
                  <a:lnTo>
                    <a:pt x="88" y="395"/>
                  </a:lnTo>
                  <a:lnTo>
                    <a:pt x="87" y="394"/>
                  </a:lnTo>
                  <a:lnTo>
                    <a:pt x="90" y="391"/>
                  </a:lnTo>
                  <a:lnTo>
                    <a:pt x="92" y="383"/>
                  </a:lnTo>
                  <a:lnTo>
                    <a:pt x="91" y="382"/>
                  </a:lnTo>
                  <a:lnTo>
                    <a:pt x="92" y="379"/>
                  </a:lnTo>
                  <a:lnTo>
                    <a:pt x="92" y="377"/>
                  </a:lnTo>
                  <a:lnTo>
                    <a:pt x="90" y="373"/>
                  </a:lnTo>
                  <a:lnTo>
                    <a:pt x="88" y="371"/>
                  </a:lnTo>
                  <a:lnTo>
                    <a:pt x="87" y="366"/>
                  </a:lnTo>
                  <a:lnTo>
                    <a:pt x="86" y="362"/>
                  </a:lnTo>
                  <a:lnTo>
                    <a:pt x="85" y="361"/>
                  </a:lnTo>
                  <a:lnTo>
                    <a:pt x="84" y="362"/>
                  </a:lnTo>
                  <a:lnTo>
                    <a:pt x="81" y="366"/>
                  </a:lnTo>
                  <a:lnTo>
                    <a:pt x="80" y="366"/>
                  </a:lnTo>
                  <a:lnTo>
                    <a:pt x="79" y="365"/>
                  </a:lnTo>
                  <a:lnTo>
                    <a:pt x="79" y="364"/>
                  </a:lnTo>
                  <a:lnTo>
                    <a:pt x="79" y="362"/>
                  </a:lnTo>
                  <a:lnTo>
                    <a:pt x="81" y="360"/>
                  </a:lnTo>
                  <a:lnTo>
                    <a:pt x="85" y="358"/>
                  </a:lnTo>
                  <a:lnTo>
                    <a:pt x="86" y="355"/>
                  </a:lnTo>
                  <a:lnTo>
                    <a:pt x="85" y="350"/>
                  </a:lnTo>
                  <a:lnTo>
                    <a:pt x="85" y="347"/>
                  </a:lnTo>
                  <a:lnTo>
                    <a:pt x="86" y="347"/>
                  </a:lnTo>
                  <a:lnTo>
                    <a:pt x="92" y="349"/>
                  </a:lnTo>
                  <a:lnTo>
                    <a:pt x="93" y="348"/>
                  </a:lnTo>
                  <a:lnTo>
                    <a:pt x="93" y="347"/>
                  </a:lnTo>
                  <a:lnTo>
                    <a:pt x="98" y="346"/>
                  </a:lnTo>
                  <a:lnTo>
                    <a:pt x="97" y="343"/>
                  </a:lnTo>
                  <a:lnTo>
                    <a:pt x="96" y="342"/>
                  </a:lnTo>
                  <a:lnTo>
                    <a:pt x="94" y="342"/>
                  </a:lnTo>
                  <a:lnTo>
                    <a:pt x="92" y="344"/>
                  </a:lnTo>
                  <a:lnTo>
                    <a:pt x="91" y="344"/>
                  </a:lnTo>
                  <a:lnTo>
                    <a:pt x="91" y="340"/>
                  </a:lnTo>
                  <a:lnTo>
                    <a:pt x="90" y="338"/>
                  </a:lnTo>
                  <a:lnTo>
                    <a:pt x="91" y="336"/>
                  </a:lnTo>
                  <a:lnTo>
                    <a:pt x="88" y="332"/>
                  </a:lnTo>
                  <a:lnTo>
                    <a:pt x="90" y="330"/>
                  </a:lnTo>
                  <a:lnTo>
                    <a:pt x="88" y="330"/>
                  </a:lnTo>
                  <a:lnTo>
                    <a:pt x="84" y="331"/>
                  </a:lnTo>
                  <a:lnTo>
                    <a:pt x="81" y="329"/>
                  </a:lnTo>
                  <a:lnTo>
                    <a:pt x="80" y="325"/>
                  </a:lnTo>
                  <a:lnTo>
                    <a:pt x="78" y="324"/>
                  </a:lnTo>
                  <a:lnTo>
                    <a:pt x="73" y="328"/>
                  </a:lnTo>
                  <a:lnTo>
                    <a:pt x="70" y="326"/>
                  </a:lnTo>
                  <a:lnTo>
                    <a:pt x="72" y="325"/>
                  </a:lnTo>
                  <a:lnTo>
                    <a:pt x="75" y="323"/>
                  </a:lnTo>
                  <a:lnTo>
                    <a:pt x="75" y="322"/>
                  </a:lnTo>
                  <a:lnTo>
                    <a:pt x="75" y="319"/>
                  </a:lnTo>
                  <a:lnTo>
                    <a:pt x="72" y="316"/>
                  </a:lnTo>
                  <a:lnTo>
                    <a:pt x="70" y="312"/>
                  </a:lnTo>
                  <a:lnTo>
                    <a:pt x="69" y="310"/>
                  </a:lnTo>
                  <a:lnTo>
                    <a:pt x="73" y="307"/>
                  </a:lnTo>
                  <a:lnTo>
                    <a:pt x="73" y="305"/>
                  </a:lnTo>
                  <a:lnTo>
                    <a:pt x="69" y="304"/>
                  </a:lnTo>
                  <a:lnTo>
                    <a:pt x="68" y="305"/>
                  </a:lnTo>
                  <a:lnTo>
                    <a:pt x="69" y="307"/>
                  </a:lnTo>
                  <a:lnTo>
                    <a:pt x="68" y="308"/>
                  </a:lnTo>
                  <a:lnTo>
                    <a:pt x="67" y="307"/>
                  </a:lnTo>
                  <a:lnTo>
                    <a:pt x="66" y="305"/>
                  </a:lnTo>
                  <a:lnTo>
                    <a:pt x="64" y="304"/>
                  </a:lnTo>
                  <a:lnTo>
                    <a:pt x="62" y="306"/>
                  </a:lnTo>
                  <a:lnTo>
                    <a:pt x="61" y="306"/>
                  </a:lnTo>
                  <a:lnTo>
                    <a:pt x="61" y="302"/>
                  </a:lnTo>
                  <a:lnTo>
                    <a:pt x="61" y="300"/>
                  </a:lnTo>
                  <a:lnTo>
                    <a:pt x="62" y="299"/>
                  </a:lnTo>
                  <a:lnTo>
                    <a:pt x="62" y="294"/>
                  </a:lnTo>
                  <a:lnTo>
                    <a:pt x="63" y="290"/>
                  </a:lnTo>
                  <a:lnTo>
                    <a:pt x="63" y="289"/>
                  </a:lnTo>
                  <a:lnTo>
                    <a:pt x="63" y="287"/>
                  </a:lnTo>
                  <a:lnTo>
                    <a:pt x="64" y="284"/>
                  </a:lnTo>
                  <a:lnTo>
                    <a:pt x="64" y="281"/>
                  </a:lnTo>
                  <a:lnTo>
                    <a:pt x="64" y="280"/>
                  </a:lnTo>
                  <a:lnTo>
                    <a:pt x="62" y="278"/>
                  </a:lnTo>
                  <a:lnTo>
                    <a:pt x="60" y="280"/>
                  </a:lnTo>
                  <a:lnTo>
                    <a:pt x="57" y="278"/>
                  </a:lnTo>
                  <a:lnTo>
                    <a:pt x="56" y="276"/>
                  </a:lnTo>
                  <a:lnTo>
                    <a:pt x="56" y="272"/>
                  </a:lnTo>
                  <a:lnTo>
                    <a:pt x="55" y="269"/>
                  </a:lnTo>
                  <a:lnTo>
                    <a:pt x="54" y="266"/>
                  </a:lnTo>
                  <a:lnTo>
                    <a:pt x="52" y="265"/>
                  </a:lnTo>
                  <a:lnTo>
                    <a:pt x="52" y="258"/>
                  </a:lnTo>
                  <a:lnTo>
                    <a:pt x="51" y="253"/>
                  </a:lnTo>
                  <a:lnTo>
                    <a:pt x="50" y="251"/>
                  </a:lnTo>
                  <a:lnTo>
                    <a:pt x="48" y="250"/>
                  </a:lnTo>
                  <a:lnTo>
                    <a:pt x="46" y="247"/>
                  </a:lnTo>
                  <a:lnTo>
                    <a:pt x="46" y="244"/>
                  </a:lnTo>
                  <a:lnTo>
                    <a:pt x="49" y="239"/>
                  </a:lnTo>
                  <a:lnTo>
                    <a:pt x="46" y="233"/>
                  </a:lnTo>
                  <a:lnTo>
                    <a:pt x="46" y="230"/>
                  </a:lnTo>
                  <a:lnTo>
                    <a:pt x="44" y="227"/>
                  </a:lnTo>
                  <a:lnTo>
                    <a:pt x="46" y="223"/>
                  </a:lnTo>
                  <a:lnTo>
                    <a:pt x="44" y="221"/>
                  </a:lnTo>
                  <a:lnTo>
                    <a:pt x="45" y="217"/>
                  </a:lnTo>
                  <a:lnTo>
                    <a:pt x="43" y="214"/>
                  </a:lnTo>
                  <a:lnTo>
                    <a:pt x="38" y="215"/>
                  </a:lnTo>
                  <a:lnTo>
                    <a:pt x="38" y="218"/>
                  </a:lnTo>
                  <a:lnTo>
                    <a:pt x="36" y="217"/>
                  </a:lnTo>
                  <a:lnTo>
                    <a:pt x="34" y="216"/>
                  </a:lnTo>
                  <a:lnTo>
                    <a:pt x="32" y="216"/>
                  </a:lnTo>
                  <a:lnTo>
                    <a:pt x="30" y="214"/>
                  </a:lnTo>
                  <a:lnTo>
                    <a:pt x="28" y="212"/>
                  </a:lnTo>
                  <a:lnTo>
                    <a:pt x="27" y="212"/>
                  </a:lnTo>
                  <a:lnTo>
                    <a:pt x="26" y="210"/>
                  </a:lnTo>
                  <a:lnTo>
                    <a:pt x="25" y="209"/>
                  </a:lnTo>
                  <a:lnTo>
                    <a:pt x="20" y="208"/>
                  </a:lnTo>
                  <a:lnTo>
                    <a:pt x="13" y="203"/>
                  </a:lnTo>
                  <a:lnTo>
                    <a:pt x="25" y="198"/>
                  </a:lnTo>
                  <a:lnTo>
                    <a:pt x="25" y="196"/>
                  </a:lnTo>
                  <a:lnTo>
                    <a:pt x="26" y="194"/>
                  </a:lnTo>
                  <a:lnTo>
                    <a:pt x="27" y="192"/>
                  </a:lnTo>
                  <a:lnTo>
                    <a:pt x="27" y="190"/>
                  </a:lnTo>
                  <a:lnTo>
                    <a:pt x="28" y="187"/>
                  </a:lnTo>
                  <a:lnTo>
                    <a:pt x="27" y="186"/>
                  </a:lnTo>
                  <a:lnTo>
                    <a:pt x="28" y="179"/>
                  </a:lnTo>
                  <a:lnTo>
                    <a:pt x="28" y="176"/>
                  </a:lnTo>
                  <a:lnTo>
                    <a:pt x="30" y="173"/>
                  </a:lnTo>
                  <a:lnTo>
                    <a:pt x="30" y="169"/>
                  </a:lnTo>
                  <a:lnTo>
                    <a:pt x="31" y="168"/>
                  </a:lnTo>
                  <a:lnTo>
                    <a:pt x="36" y="168"/>
                  </a:lnTo>
                  <a:lnTo>
                    <a:pt x="34" y="166"/>
                  </a:lnTo>
                  <a:lnTo>
                    <a:pt x="34" y="163"/>
                  </a:lnTo>
                  <a:lnTo>
                    <a:pt x="33" y="162"/>
                  </a:lnTo>
                  <a:lnTo>
                    <a:pt x="28" y="156"/>
                  </a:lnTo>
                  <a:lnTo>
                    <a:pt x="27" y="149"/>
                  </a:lnTo>
                  <a:lnTo>
                    <a:pt x="26" y="149"/>
                  </a:lnTo>
                  <a:lnTo>
                    <a:pt x="26" y="148"/>
                  </a:lnTo>
                  <a:lnTo>
                    <a:pt x="28" y="140"/>
                  </a:lnTo>
                  <a:lnTo>
                    <a:pt x="24" y="139"/>
                  </a:lnTo>
                  <a:lnTo>
                    <a:pt x="10" y="140"/>
                  </a:lnTo>
                  <a:lnTo>
                    <a:pt x="0" y="137"/>
                  </a:lnTo>
                  <a:lnTo>
                    <a:pt x="1" y="134"/>
                  </a:lnTo>
                  <a:lnTo>
                    <a:pt x="0" y="132"/>
                  </a:lnTo>
                  <a:lnTo>
                    <a:pt x="0" y="131"/>
                  </a:lnTo>
                  <a:lnTo>
                    <a:pt x="2" y="128"/>
                  </a:lnTo>
                  <a:lnTo>
                    <a:pt x="2" y="125"/>
                  </a:lnTo>
                  <a:lnTo>
                    <a:pt x="4" y="120"/>
                  </a:lnTo>
                  <a:lnTo>
                    <a:pt x="4" y="113"/>
                  </a:lnTo>
                  <a:lnTo>
                    <a:pt x="7" y="110"/>
                  </a:lnTo>
                  <a:lnTo>
                    <a:pt x="6" y="107"/>
                  </a:lnTo>
                  <a:lnTo>
                    <a:pt x="7" y="104"/>
                  </a:lnTo>
                  <a:lnTo>
                    <a:pt x="6" y="102"/>
                  </a:lnTo>
                  <a:lnTo>
                    <a:pt x="7" y="101"/>
                  </a:lnTo>
                  <a:lnTo>
                    <a:pt x="6" y="98"/>
                  </a:lnTo>
                  <a:lnTo>
                    <a:pt x="8" y="97"/>
                  </a:lnTo>
                  <a:lnTo>
                    <a:pt x="8" y="94"/>
                  </a:lnTo>
                  <a:lnTo>
                    <a:pt x="9" y="92"/>
                  </a:lnTo>
                  <a:lnTo>
                    <a:pt x="14" y="94"/>
                  </a:lnTo>
                  <a:lnTo>
                    <a:pt x="26" y="94"/>
                  </a:lnTo>
                  <a:lnTo>
                    <a:pt x="32" y="98"/>
                  </a:lnTo>
                  <a:lnTo>
                    <a:pt x="38" y="98"/>
                  </a:lnTo>
                  <a:lnTo>
                    <a:pt x="42" y="101"/>
                  </a:lnTo>
                  <a:lnTo>
                    <a:pt x="45" y="104"/>
                  </a:lnTo>
                  <a:lnTo>
                    <a:pt x="46" y="107"/>
                  </a:lnTo>
                  <a:lnTo>
                    <a:pt x="49" y="108"/>
                  </a:lnTo>
                  <a:lnTo>
                    <a:pt x="54" y="110"/>
                  </a:lnTo>
                  <a:lnTo>
                    <a:pt x="62" y="112"/>
                  </a:lnTo>
                  <a:lnTo>
                    <a:pt x="72" y="110"/>
                  </a:lnTo>
                  <a:lnTo>
                    <a:pt x="73" y="108"/>
                  </a:lnTo>
                  <a:lnTo>
                    <a:pt x="76" y="104"/>
                  </a:lnTo>
                  <a:lnTo>
                    <a:pt x="82" y="100"/>
                  </a:lnTo>
                  <a:lnTo>
                    <a:pt x="86" y="92"/>
                  </a:lnTo>
                  <a:lnTo>
                    <a:pt x="91" y="90"/>
                  </a:lnTo>
                  <a:lnTo>
                    <a:pt x="94" y="89"/>
                  </a:lnTo>
                  <a:lnTo>
                    <a:pt x="96" y="88"/>
                  </a:lnTo>
                  <a:lnTo>
                    <a:pt x="97" y="83"/>
                  </a:lnTo>
                  <a:lnTo>
                    <a:pt x="100" y="78"/>
                  </a:lnTo>
                  <a:lnTo>
                    <a:pt x="102" y="78"/>
                  </a:lnTo>
                  <a:lnTo>
                    <a:pt x="104" y="79"/>
                  </a:lnTo>
                  <a:lnTo>
                    <a:pt x="105" y="80"/>
                  </a:lnTo>
                  <a:lnTo>
                    <a:pt x="103" y="80"/>
                  </a:lnTo>
                  <a:lnTo>
                    <a:pt x="103" y="82"/>
                  </a:lnTo>
                  <a:lnTo>
                    <a:pt x="104" y="84"/>
                  </a:lnTo>
                  <a:lnTo>
                    <a:pt x="105" y="84"/>
                  </a:lnTo>
                  <a:lnTo>
                    <a:pt x="108" y="82"/>
                  </a:lnTo>
                  <a:lnTo>
                    <a:pt x="109" y="83"/>
                  </a:lnTo>
                  <a:lnTo>
                    <a:pt x="110" y="86"/>
                  </a:lnTo>
                  <a:lnTo>
                    <a:pt x="108" y="90"/>
                  </a:lnTo>
                  <a:lnTo>
                    <a:pt x="106" y="94"/>
                  </a:lnTo>
                  <a:lnTo>
                    <a:pt x="111" y="89"/>
                  </a:lnTo>
                  <a:lnTo>
                    <a:pt x="112" y="80"/>
                  </a:lnTo>
                  <a:lnTo>
                    <a:pt x="112" y="78"/>
                  </a:lnTo>
                  <a:lnTo>
                    <a:pt x="117" y="76"/>
                  </a:lnTo>
                  <a:lnTo>
                    <a:pt x="120" y="74"/>
                  </a:lnTo>
                  <a:lnTo>
                    <a:pt x="121" y="73"/>
                  </a:lnTo>
                  <a:lnTo>
                    <a:pt x="122" y="72"/>
                  </a:lnTo>
                  <a:lnTo>
                    <a:pt x="126" y="73"/>
                  </a:lnTo>
                  <a:lnTo>
                    <a:pt x="129" y="73"/>
                  </a:lnTo>
                  <a:lnTo>
                    <a:pt x="132" y="72"/>
                  </a:lnTo>
                  <a:lnTo>
                    <a:pt x="133" y="68"/>
                  </a:lnTo>
                  <a:lnTo>
                    <a:pt x="145" y="74"/>
                  </a:lnTo>
                  <a:lnTo>
                    <a:pt x="146" y="74"/>
                  </a:lnTo>
                  <a:lnTo>
                    <a:pt x="136" y="67"/>
                  </a:lnTo>
                  <a:lnTo>
                    <a:pt x="134" y="66"/>
                  </a:lnTo>
                  <a:lnTo>
                    <a:pt x="129" y="67"/>
                  </a:lnTo>
                  <a:lnTo>
                    <a:pt x="128" y="68"/>
                  </a:lnTo>
                  <a:lnTo>
                    <a:pt x="124" y="70"/>
                  </a:lnTo>
                  <a:lnTo>
                    <a:pt x="117" y="70"/>
                  </a:lnTo>
                  <a:lnTo>
                    <a:pt x="117" y="71"/>
                  </a:lnTo>
                  <a:lnTo>
                    <a:pt x="116" y="72"/>
                  </a:lnTo>
                  <a:lnTo>
                    <a:pt x="112" y="73"/>
                  </a:lnTo>
                  <a:lnTo>
                    <a:pt x="110" y="76"/>
                  </a:lnTo>
                  <a:lnTo>
                    <a:pt x="109" y="77"/>
                  </a:lnTo>
                  <a:lnTo>
                    <a:pt x="110" y="78"/>
                  </a:lnTo>
                  <a:lnTo>
                    <a:pt x="109" y="78"/>
                  </a:lnTo>
                  <a:lnTo>
                    <a:pt x="103" y="73"/>
                  </a:lnTo>
                  <a:lnTo>
                    <a:pt x="102" y="68"/>
                  </a:lnTo>
                  <a:lnTo>
                    <a:pt x="102" y="65"/>
                  </a:lnTo>
                  <a:lnTo>
                    <a:pt x="102" y="54"/>
                  </a:lnTo>
                  <a:lnTo>
                    <a:pt x="100" y="53"/>
                  </a:lnTo>
                  <a:lnTo>
                    <a:pt x="98" y="53"/>
                  </a:lnTo>
                  <a:lnTo>
                    <a:pt x="97" y="50"/>
                  </a:lnTo>
                  <a:lnTo>
                    <a:pt x="97" y="49"/>
                  </a:lnTo>
                  <a:lnTo>
                    <a:pt x="97" y="47"/>
                  </a:lnTo>
                  <a:lnTo>
                    <a:pt x="97" y="46"/>
                  </a:lnTo>
                  <a:lnTo>
                    <a:pt x="91" y="40"/>
                  </a:lnTo>
                  <a:lnTo>
                    <a:pt x="93" y="38"/>
                  </a:lnTo>
                  <a:lnTo>
                    <a:pt x="102" y="40"/>
                  </a:lnTo>
                  <a:lnTo>
                    <a:pt x="103" y="40"/>
                  </a:lnTo>
                  <a:lnTo>
                    <a:pt x="105" y="36"/>
                  </a:lnTo>
                  <a:lnTo>
                    <a:pt x="106" y="30"/>
                  </a:lnTo>
                  <a:lnTo>
                    <a:pt x="105" y="23"/>
                  </a:lnTo>
                  <a:lnTo>
                    <a:pt x="104" y="22"/>
                  </a:lnTo>
                  <a:lnTo>
                    <a:pt x="102" y="20"/>
                  </a:lnTo>
                  <a:lnTo>
                    <a:pt x="103" y="19"/>
                  </a:lnTo>
                  <a:lnTo>
                    <a:pt x="105" y="19"/>
                  </a:lnTo>
                  <a:lnTo>
                    <a:pt x="108" y="18"/>
                  </a:lnTo>
                  <a:lnTo>
                    <a:pt x="110" y="14"/>
                  </a:lnTo>
                  <a:lnTo>
                    <a:pt x="117" y="16"/>
                  </a:lnTo>
                  <a:lnTo>
                    <a:pt x="120" y="13"/>
                  </a:lnTo>
                  <a:lnTo>
                    <a:pt x="127" y="12"/>
                  </a:lnTo>
                  <a:lnTo>
                    <a:pt x="129" y="11"/>
                  </a:lnTo>
                  <a:lnTo>
                    <a:pt x="132" y="11"/>
                  </a:lnTo>
                  <a:lnTo>
                    <a:pt x="135" y="10"/>
                  </a:lnTo>
                  <a:lnTo>
                    <a:pt x="138" y="11"/>
                  </a:lnTo>
                  <a:lnTo>
                    <a:pt x="146" y="8"/>
                  </a:lnTo>
                  <a:lnTo>
                    <a:pt x="147" y="8"/>
                  </a:lnTo>
                  <a:lnTo>
                    <a:pt x="150" y="8"/>
                  </a:lnTo>
                  <a:lnTo>
                    <a:pt x="152" y="11"/>
                  </a:lnTo>
                  <a:lnTo>
                    <a:pt x="157" y="13"/>
                  </a:lnTo>
                  <a:lnTo>
                    <a:pt x="159" y="13"/>
                  </a:lnTo>
                  <a:lnTo>
                    <a:pt x="159" y="12"/>
                  </a:lnTo>
                  <a:lnTo>
                    <a:pt x="162" y="12"/>
                  </a:lnTo>
                  <a:lnTo>
                    <a:pt x="162" y="10"/>
                  </a:lnTo>
                  <a:lnTo>
                    <a:pt x="178" y="10"/>
                  </a:lnTo>
                  <a:lnTo>
                    <a:pt x="183" y="10"/>
                  </a:lnTo>
                  <a:lnTo>
                    <a:pt x="187" y="8"/>
                  </a:lnTo>
                  <a:lnTo>
                    <a:pt x="190" y="6"/>
                  </a:lnTo>
                  <a:lnTo>
                    <a:pt x="195" y="5"/>
                  </a:lnTo>
                  <a:lnTo>
                    <a:pt x="200" y="6"/>
                  </a:lnTo>
                  <a:lnTo>
                    <a:pt x="202" y="7"/>
                  </a:lnTo>
                  <a:lnTo>
                    <a:pt x="204" y="8"/>
                  </a:lnTo>
                  <a:lnTo>
                    <a:pt x="207" y="7"/>
                  </a:lnTo>
                  <a:lnTo>
                    <a:pt x="210" y="7"/>
                  </a:lnTo>
                  <a:lnTo>
                    <a:pt x="211" y="5"/>
                  </a:lnTo>
                  <a:lnTo>
                    <a:pt x="212" y="6"/>
                  </a:lnTo>
                  <a:lnTo>
                    <a:pt x="214" y="4"/>
                  </a:lnTo>
                  <a:lnTo>
                    <a:pt x="218" y="4"/>
                  </a:lnTo>
                  <a:lnTo>
                    <a:pt x="222" y="5"/>
                  </a:lnTo>
                  <a:lnTo>
                    <a:pt x="229" y="6"/>
                  </a:lnTo>
                  <a:lnTo>
                    <a:pt x="231" y="5"/>
                  </a:lnTo>
                  <a:lnTo>
                    <a:pt x="234" y="0"/>
                  </a:lnTo>
                  <a:lnTo>
                    <a:pt x="236" y="0"/>
                  </a:lnTo>
                  <a:lnTo>
                    <a:pt x="240" y="4"/>
                  </a:lnTo>
                  <a:lnTo>
                    <a:pt x="247" y="5"/>
                  </a:lnTo>
                  <a:lnTo>
                    <a:pt x="252" y="6"/>
                  </a:lnTo>
                  <a:lnTo>
                    <a:pt x="255" y="7"/>
                  </a:lnTo>
                  <a:lnTo>
                    <a:pt x="254" y="14"/>
                  </a:lnTo>
                  <a:lnTo>
                    <a:pt x="255" y="22"/>
                  </a:lnTo>
                  <a:lnTo>
                    <a:pt x="253" y="26"/>
                  </a:lnTo>
                  <a:lnTo>
                    <a:pt x="255" y="32"/>
                  </a:lnTo>
                  <a:lnTo>
                    <a:pt x="249" y="35"/>
                  </a:lnTo>
                  <a:lnTo>
                    <a:pt x="243" y="35"/>
                  </a:lnTo>
                  <a:lnTo>
                    <a:pt x="236" y="36"/>
                  </a:lnTo>
                  <a:lnTo>
                    <a:pt x="230" y="3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96" name="Freeform 1155"/>
            <p:cNvSpPr>
              <a:spLocks noChangeAspect="1"/>
            </p:cNvSpPr>
            <p:nvPr/>
          </p:nvSpPr>
          <p:spPr bwMode="auto">
            <a:xfrm>
              <a:off x="2668" y="3178"/>
              <a:ext cx="238" cy="120"/>
            </a:xfrm>
            <a:custGeom>
              <a:avLst/>
              <a:gdLst>
                <a:gd name="T0" fmla="*/ 0 w 478"/>
                <a:gd name="T1" fmla="*/ 1 h 240"/>
                <a:gd name="T2" fmla="*/ 0 w 478"/>
                <a:gd name="T3" fmla="*/ 1 h 240"/>
                <a:gd name="T4" fmla="*/ 0 w 478"/>
                <a:gd name="T5" fmla="*/ 1 h 240"/>
                <a:gd name="T6" fmla="*/ 0 w 478"/>
                <a:gd name="T7" fmla="*/ 1 h 240"/>
                <a:gd name="T8" fmla="*/ 0 w 478"/>
                <a:gd name="T9" fmla="*/ 1 h 240"/>
                <a:gd name="T10" fmla="*/ 0 w 478"/>
                <a:gd name="T11" fmla="*/ 1 h 240"/>
                <a:gd name="T12" fmla="*/ 0 w 478"/>
                <a:gd name="T13" fmla="*/ 1 h 240"/>
                <a:gd name="T14" fmla="*/ 0 w 478"/>
                <a:gd name="T15" fmla="*/ 1 h 240"/>
                <a:gd name="T16" fmla="*/ 0 w 478"/>
                <a:gd name="T17" fmla="*/ 1 h 240"/>
                <a:gd name="T18" fmla="*/ 0 w 478"/>
                <a:gd name="T19" fmla="*/ 1 h 240"/>
                <a:gd name="T20" fmla="*/ 0 w 478"/>
                <a:gd name="T21" fmla="*/ 1 h 240"/>
                <a:gd name="T22" fmla="*/ 0 w 478"/>
                <a:gd name="T23" fmla="*/ 1 h 240"/>
                <a:gd name="T24" fmla="*/ 0 w 478"/>
                <a:gd name="T25" fmla="*/ 1 h 240"/>
                <a:gd name="T26" fmla="*/ 0 w 478"/>
                <a:gd name="T27" fmla="*/ 1 h 240"/>
                <a:gd name="T28" fmla="*/ 0 w 478"/>
                <a:gd name="T29" fmla="*/ 1 h 240"/>
                <a:gd name="T30" fmla="*/ 0 w 478"/>
                <a:gd name="T31" fmla="*/ 1 h 240"/>
                <a:gd name="T32" fmla="*/ 0 w 478"/>
                <a:gd name="T33" fmla="*/ 1 h 240"/>
                <a:gd name="T34" fmla="*/ 0 w 478"/>
                <a:gd name="T35" fmla="*/ 1 h 240"/>
                <a:gd name="T36" fmla="*/ 0 w 478"/>
                <a:gd name="T37" fmla="*/ 1 h 240"/>
                <a:gd name="T38" fmla="*/ 0 w 478"/>
                <a:gd name="T39" fmla="*/ 1 h 240"/>
                <a:gd name="T40" fmla="*/ 0 w 478"/>
                <a:gd name="T41" fmla="*/ 1 h 240"/>
                <a:gd name="T42" fmla="*/ 0 w 478"/>
                <a:gd name="T43" fmla="*/ 1 h 240"/>
                <a:gd name="T44" fmla="*/ 0 w 478"/>
                <a:gd name="T45" fmla="*/ 1 h 240"/>
                <a:gd name="T46" fmla="*/ 0 w 478"/>
                <a:gd name="T47" fmla="*/ 1 h 240"/>
                <a:gd name="T48" fmla="*/ 0 w 478"/>
                <a:gd name="T49" fmla="*/ 1 h 240"/>
                <a:gd name="T50" fmla="*/ 0 w 478"/>
                <a:gd name="T51" fmla="*/ 1 h 240"/>
                <a:gd name="T52" fmla="*/ 0 w 478"/>
                <a:gd name="T53" fmla="*/ 1 h 240"/>
                <a:gd name="T54" fmla="*/ 0 w 478"/>
                <a:gd name="T55" fmla="*/ 1 h 240"/>
                <a:gd name="T56" fmla="*/ 0 w 478"/>
                <a:gd name="T57" fmla="*/ 1 h 240"/>
                <a:gd name="T58" fmla="*/ 0 w 478"/>
                <a:gd name="T59" fmla="*/ 1 h 240"/>
                <a:gd name="T60" fmla="*/ 0 w 478"/>
                <a:gd name="T61" fmla="*/ 1 h 240"/>
                <a:gd name="T62" fmla="*/ 0 w 478"/>
                <a:gd name="T63" fmla="*/ 1 h 240"/>
                <a:gd name="T64" fmla="*/ 0 w 478"/>
                <a:gd name="T65" fmla="*/ 1 h 240"/>
                <a:gd name="T66" fmla="*/ 0 w 478"/>
                <a:gd name="T67" fmla="*/ 1 h 240"/>
                <a:gd name="T68" fmla="*/ 0 w 478"/>
                <a:gd name="T69" fmla="*/ 1 h 240"/>
                <a:gd name="T70" fmla="*/ 0 w 478"/>
                <a:gd name="T71" fmla="*/ 1 h 240"/>
                <a:gd name="T72" fmla="*/ 0 w 478"/>
                <a:gd name="T73" fmla="*/ 1 h 240"/>
                <a:gd name="T74" fmla="*/ 0 w 478"/>
                <a:gd name="T75" fmla="*/ 1 h 240"/>
                <a:gd name="T76" fmla="*/ 0 w 478"/>
                <a:gd name="T77" fmla="*/ 1 h 240"/>
                <a:gd name="T78" fmla="*/ 0 w 478"/>
                <a:gd name="T79" fmla="*/ 1 h 240"/>
                <a:gd name="T80" fmla="*/ 0 w 478"/>
                <a:gd name="T81" fmla="*/ 1 h 240"/>
                <a:gd name="T82" fmla="*/ 0 w 478"/>
                <a:gd name="T83" fmla="*/ 1 h 240"/>
                <a:gd name="T84" fmla="*/ 0 w 478"/>
                <a:gd name="T85" fmla="*/ 1 h 240"/>
                <a:gd name="T86" fmla="*/ 0 w 478"/>
                <a:gd name="T87" fmla="*/ 1 h 240"/>
                <a:gd name="T88" fmla="*/ 0 w 478"/>
                <a:gd name="T89" fmla="*/ 1 h 240"/>
                <a:gd name="T90" fmla="*/ 0 w 478"/>
                <a:gd name="T91" fmla="*/ 1 h 240"/>
                <a:gd name="T92" fmla="*/ 0 w 478"/>
                <a:gd name="T93" fmla="*/ 1 h 240"/>
                <a:gd name="T94" fmla="*/ 0 w 478"/>
                <a:gd name="T95" fmla="*/ 1 h 240"/>
                <a:gd name="T96" fmla="*/ 0 w 478"/>
                <a:gd name="T97" fmla="*/ 1 h 240"/>
                <a:gd name="T98" fmla="*/ 0 w 478"/>
                <a:gd name="T99" fmla="*/ 1 h 240"/>
                <a:gd name="T100" fmla="*/ 0 w 478"/>
                <a:gd name="T101" fmla="*/ 1 h 240"/>
                <a:gd name="T102" fmla="*/ 0 w 478"/>
                <a:gd name="T103" fmla="*/ 1 h 240"/>
                <a:gd name="T104" fmla="*/ 0 w 478"/>
                <a:gd name="T105" fmla="*/ 1 h 240"/>
                <a:gd name="T106" fmla="*/ 0 w 478"/>
                <a:gd name="T107" fmla="*/ 1 h 240"/>
                <a:gd name="T108" fmla="*/ 0 w 478"/>
                <a:gd name="T109" fmla="*/ 1 h 240"/>
                <a:gd name="T110" fmla="*/ 0 w 478"/>
                <a:gd name="T111" fmla="*/ 1 h 240"/>
                <a:gd name="T112" fmla="*/ 0 w 478"/>
                <a:gd name="T113" fmla="*/ 1 h 240"/>
                <a:gd name="T114" fmla="*/ 0 w 478"/>
                <a:gd name="T115" fmla="*/ 1 h 240"/>
                <a:gd name="T116" fmla="*/ 0 w 478"/>
                <a:gd name="T117" fmla="*/ 1 h 240"/>
                <a:gd name="T118" fmla="*/ 0 w 478"/>
                <a:gd name="T119" fmla="*/ 1 h 240"/>
                <a:gd name="T120" fmla="*/ 0 w 478"/>
                <a:gd name="T121" fmla="*/ 1 h 240"/>
                <a:gd name="T122" fmla="*/ 0 w 478"/>
                <a:gd name="T123" fmla="*/ 1 h 240"/>
                <a:gd name="T124" fmla="*/ 0 w 478"/>
                <a:gd name="T125" fmla="*/ 1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8" h="240">
                  <a:moveTo>
                    <a:pt x="340" y="11"/>
                  </a:moveTo>
                  <a:lnTo>
                    <a:pt x="347" y="10"/>
                  </a:lnTo>
                  <a:lnTo>
                    <a:pt x="348" y="12"/>
                  </a:lnTo>
                  <a:lnTo>
                    <a:pt x="353" y="13"/>
                  </a:lnTo>
                  <a:lnTo>
                    <a:pt x="355" y="17"/>
                  </a:lnTo>
                  <a:lnTo>
                    <a:pt x="365" y="24"/>
                  </a:lnTo>
                  <a:lnTo>
                    <a:pt x="371" y="22"/>
                  </a:lnTo>
                  <a:lnTo>
                    <a:pt x="379" y="24"/>
                  </a:lnTo>
                  <a:lnTo>
                    <a:pt x="385" y="24"/>
                  </a:lnTo>
                  <a:lnTo>
                    <a:pt x="388" y="28"/>
                  </a:lnTo>
                  <a:lnTo>
                    <a:pt x="394" y="29"/>
                  </a:lnTo>
                  <a:lnTo>
                    <a:pt x="402" y="29"/>
                  </a:lnTo>
                  <a:lnTo>
                    <a:pt x="405" y="34"/>
                  </a:lnTo>
                  <a:lnTo>
                    <a:pt x="409" y="33"/>
                  </a:lnTo>
                  <a:lnTo>
                    <a:pt x="412" y="33"/>
                  </a:lnTo>
                  <a:lnTo>
                    <a:pt x="418" y="33"/>
                  </a:lnTo>
                  <a:lnTo>
                    <a:pt x="424" y="30"/>
                  </a:lnTo>
                  <a:lnTo>
                    <a:pt x="426" y="25"/>
                  </a:lnTo>
                  <a:lnTo>
                    <a:pt x="430" y="24"/>
                  </a:lnTo>
                  <a:lnTo>
                    <a:pt x="433" y="29"/>
                  </a:lnTo>
                  <a:lnTo>
                    <a:pt x="442" y="25"/>
                  </a:lnTo>
                  <a:lnTo>
                    <a:pt x="450" y="24"/>
                  </a:lnTo>
                  <a:lnTo>
                    <a:pt x="453" y="19"/>
                  </a:lnTo>
                  <a:lnTo>
                    <a:pt x="455" y="19"/>
                  </a:lnTo>
                  <a:lnTo>
                    <a:pt x="466" y="12"/>
                  </a:lnTo>
                  <a:lnTo>
                    <a:pt x="469" y="15"/>
                  </a:lnTo>
                  <a:lnTo>
                    <a:pt x="469" y="19"/>
                  </a:lnTo>
                  <a:lnTo>
                    <a:pt x="467" y="23"/>
                  </a:lnTo>
                  <a:lnTo>
                    <a:pt x="467" y="25"/>
                  </a:lnTo>
                  <a:lnTo>
                    <a:pt x="472" y="28"/>
                  </a:lnTo>
                  <a:lnTo>
                    <a:pt x="474" y="28"/>
                  </a:lnTo>
                  <a:lnTo>
                    <a:pt x="475" y="31"/>
                  </a:lnTo>
                  <a:lnTo>
                    <a:pt x="478" y="34"/>
                  </a:lnTo>
                  <a:lnTo>
                    <a:pt x="477" y="41"/>
                  </a:lnTo>
                  <a:lnTo>
                    <a:pt x="475" y="45"/>
                  </a:lnTo>
                  <a:lnTo>
                    <a:pt x="475" y="48"/>
                  </a:lnTo>
                  <a:lnTo>
                    <a:pt x="473" y="53"/>
                  </a:lnTo>
                  <a:lnTo>
                    <a:pt x="471" y="67"/>
                  </a:lnTo>
                  <a:lnTo>
                    <a:pt x="466" y="76"/>
                  </a:lnTo>
                  <a:lnTo>
                    <a:pt x="460" y="81"/>
                  </a:lnTo>
                  <a:lnTo>
                    <a:pt x="457" y="88"/>
                  </a:lnTo>
                  <a:lnTo>
                    <a:pt x="453" y="91"/>
                  </a:lnTo>
                  <a:lnTo>
                    <a:pt x="451" y="97"/>
                  </a:lnTo>
                  <a:lnTo>
                    <a:pt x="445" y="101"/>
                  </a:lnTo>
                  <a:lnTo>
                    <a:pt x="445" y="103"/>
                  </a:lnTo>
                  <a:lnTo>
                    <a:pt x="444" y="107"/>
                  </a:lnTo>
                  <a:lnTo>
                    <a:pt x="439" y="108"/>
                  </a:lnTo>
                  <a:lnTo>
                    <a:pt x="445" y="125"/>
                  </a:lnTo>
                  <a:lnTo>
                    <a:pt x="444" y="130"/>
                  </a:lnTo>
                  <a:lnTo>
                    <a:pt x="443" y="137"/>
                  </a:lnTo>
                  <a:lnTo>
                    <a:pt x="448" y="141"/>
                  </a:lnTo>
                  <a:lnTo>
                    <a:pt x="449" y="145"/>
                  </a:lnTo>
                  <a:lnTo>
                    <a:pt x="439" y="155"/>
                  </a:lnTo>
                  <a:lnTo>
                    <a:pt x="432" y="165"/>
                  </a:lnTo>
                  <a:lnTo>
                    <a:pt x="433" y="167"/>
                  </a:lnTo>
                  <a:lnTo>
                    <a:pt x="442" y="172"/>
                  </a:lnTo>
                  <a:lnTo>
                    <a:pt x="444" y="175"/>
                  </a:lnTo>
                  <a:lnTo>
                    <a:pt x="437" y="177"/>
                  </a:lnTo>
                  <a:lnTo>
                    <a:pt x="426" y="180"/>
                  </a:lnTo>
                  <a:lnTo>
                    <a:pt x="417" y="179"/>
                  </a:lnTo>
                  <a:lnTo>
                    <a:pt x="413" y="184"/>
                  </a:lnTo>
                  <a:lnTo>
                    <a:pt x="413" y="186"/>
                  </a:lnTo>
                  <a:lnTo>
                    <a:pt x="408" y="186"/>
                  </a:lnTo>
                  <a:lnTo>
                    <a:pt x="405" y="183"/>
                  </a:lnTo>
                  <a:lnTo>
                    <a:pt x="395" y="165"/>
                  </a:lnTo>
                  <a:lnTo>
                    <a:pt x="388" y="166"/>
                  </a:lnTo>
                  <a:lnTo>
                    <a:pt x="387" y="165"/>
                  </a:lnTo>
                  <a:lnTo>
                    <a:pt x="384" y="166"/>
                  </a:lnTo>
                  <a:lnTo>
                    <a:pt x="385" y="168"/>
                  </a:lnTo>
                  <a:lnTo>
                    <a:pt x="381" y="172"/>
                  </a:lnTo>
                  <a:lnTo>
                    <a:pt x="377" y="173"/>
                  </a:lnTo>
                  <a:lnTo>
                    <a:pt x="375" y="171"/>
                  </a:lnTo>
                  <a:lnTo>
                    <a:pt x="372" y="173"/>
                  </a:lnTo>
                  <a:lnTo>
                    <a:pt x="365" y="169"/>
                  </a:lnTo>
                  <a:lnTo>
                    <a:pt x="364" y="173"/>
                  </a:lnTo>
                  <a:lnTo>
                    <a:pt x="364" y="175"/>
                  </a:lnTo>
                  <a:lnTo>
                    <a:pt x="365" y="178"/>
                  </a:lnTo>
                  <a:lnTo>
                    <a:pt x="364" y="180"/>
                  </a:lnTo>
                  <a:lnTo>
                    <a:pt x="364" y="184"/>
                  </a:lnTo>
                  <a:lnTo>
                    <a:pt x="360" y="187"/>
                  </a:lnTo>
                  <a:lnTo>
                    <a:pt x="358" y="189"/>
                  </a:lnTo>
                  <a:lnTo>
                    <a:pt x="358" y="190"/>
                  </a:lnTo>
                  <a:lnTo>
                    <a:pt x="360" y="193"/>
                  </a:lnTo>
                  <a:lnTo>
                    <a:pt x="359" y="195"/>
                  </a:lnTo>
                  <a:lnTo>
                    <a:pt x="357" y="203"/>
                  </a:lnTo>
                  <a:lnTo>
                    <a:pt x="361" y="209"/>
                  </a:lnTo>
                  <a:lnTo>
                    <a:pt x="364" y="214"/>
                  </a:lnTo>
                  <a:lnTo>
                    <a:pt x="360" y="220"/>
                  </a:lnTo>
                  <a:lnTo>
                    <a:pt x="353" y="216"/>
                  </a:lnTo>
                  <a:lnTo>
                    <a:pt x="352" y="217"/>
                  </a:lnTo>
                  <a:lnTo>
                    <a:pt x="349" y="216"/>
                  </a:lnTo>
                  <a:lnTo>
                    <a:pt x="335" y="221"/>
                  </a:lnTo>
                  <a:lnTo>
                    <a:pt x="331" y="225"/>
                  </a:lnTo>
                  <a:lnTo>
                    <a:pt x="321" y="225"/>
                  </a:lnTo>
                  <a:lnTo>
                    <a:pt x="313" y="223"/>
                  </a:lnTo>
                  <a:lnTo>
                    <a:pt x="311" y="227"/>
                  </a:lnTo>
                  <a:lnTo>
                    <a:pt x="307" y="228"/>
                  </a:lnTo>
                  <a:lnTo>
                    <a:pt x="303" y="223"/>
                  </a:lnTo>
                  <a:lnTo>
                    <a:pt x="300" y="228"/>
                  </a:lnTo>
                  <a:lnTo>
                    <a:pt x="297" y="232"/>
                  </a:lnTo>
                  <a:lnTo>
                    <a:pt x="283" y="229"/>
                  </a:lnTo>
                  <a:lnTo>
                    <a:pt x="280" y="229"/>
                  </a:lnTo>
                  <a:lnTo>
                    <a:pt x="276" y="228"/>
                  </a:lnTo>
                  <a:lnTo>
                    <a:pt x="271" y="231"/>
                  </a:lnTo>
                  <a:lnTo>
                    <a:pt x="269" y="231"/>
                  </a:lnTo>
                  <a:lnTo>
                    <a:pt x="267" y="232"/>
                  </a:lnTo>
                  <a:lnTo>
                    <a:pt x="262" y="233"/>
                  </a:lnTo>
                  <a:lnTo>
                    <a:pt x="261" y="234"/>
                  </a:lnTo>
                  <a:lnTo>
                    <a:pt x="257" y="240"/>
                  </a:lnTo>
                  <a:lnTo>
                    <a:pt x="256" y="239"/>
                  </a:lnTo>
                  <a:lnTo>
                    <a:pt x="252" y="227"/>
                  </a:lnTo>
                  <a:lnTo>
                    <a:pt x="234" y="227"/>
                  </a:lnTo>
                  <a:lnTo>
                    <a:pt x="234" y="220"/>
                  </a:lnTo>
                  <a:lnTo>
                    <a:pt x="228" y="216"/>
                  </a:lnTo>
                  <a:lnTo>
                    <a:pt x="229" y="201"/>
                  </a:lnTo>
                  <a:lnTo>
                    <a:pt x="217" y="201"/>
                  </a:lnTo>
                  <a:lnTo>
                    <a:pt x="214" y="202"/>
                  </a:lnTo>
                  <a:lnTo>
                    <a:pt x="208" y="203"/>
                  </a:lnTo>
                  <a:lnTo>
                    <a:pt x="203" y="207"/>
                  </a:lnTo>
                  <a:lnTo>
                    <a:pt x="190" y="197"/>
                  </a:lnTo>
                  <a:lnTo>
                    <a:pt x="191" y="192"/>
                  </a:lnTo>
                  <a:lnTo>
                    <a:pt x="193" y="190"/>
                  </a:lnTo>
                  <a:lnTo>
                    <a:pt x="196" y="183"/>
                  </a:lnTo>
                  <a:lnTo>
                    <a:pt x="195" y="181"/>
                  </a:lnTo>
                  <a:lnTo>
                    <a:pt x="173" y="183"/>
                  </a:lnTo>
                  <a:lnTo>
                    <a:pt x="168" y="181"/>
                  </a:lnTo>
                  <a:lnTo>
                    <a:pt x="163" y="177"/>
                  </a:lnTo>
                  <a:lnTo>
                    <a:pt x="159" y="175"/>
                  </a:lnTo>
                  <a:lnTo>
                    <a:pt x="156" y="171"/>
                  </a:lnTo>
                  <a:lnTo>
                    <a:pt x="149" y="165"/>
                  </a:lnTo>
                  <a:lnTo>
                    <a:pt x="142" y="162"/>
                  </a:lnTo>
                  <a:lnTo>
                    <a:pt x="132" y="163"/>
                  </a:lnTo>
                  <a:lnTo>
                    <a:pt x="133" y="144"/>
                  </a:lnTo>
                  <a:lnTo>
                    <a:pt x="123" y="142"/>
                  </a:lnTo>
                  <a:lnTo>
                    <a:pt x="121" y="138"/>
                  </a:lnTo>
                  <a:lnTo>
                    <a:pt x="112" y="138"/>
                  </a:lnTo>
                  <a:lnTo>
                    <a:pt x="99" y="137"/>
                  </a:lnTo>
                  <a:lnTo>
                    <a:pt x="94" y="137"/>
                  </a:lnTo>
                  <a:lnTo>
                    <a:pt x="93" y="138"/>
                  </a:lnTo>
                  <a:lnTo>
                    <a:pt x="91" y="142"/>
                  </a:lnTo>
                  <a:lnTo>
                    <a:pt x="90" y="144"/>
                  </a:lnTo>
                  <a:lnTo>
                    <a:pt x="87" y="149"/>
                  </a:lnTo>
                  <a:lnTo>
                    <a:pt x="66" y="147"/>
                  </a:lnTo>
                  <a:lnTo>
                    <a:pt x="64" y="143"/>
                  </a:lnTo>
                  <a:lnTo>
                    <a:pt x="67" y="136"/>
                  </a:lnTo>
                  <a:lnTo>
                    <a:pt x="70" y="131"/>
                  </a:lnTo>
                  <a:lnTo>
                    <a:pt x="70" y="126"/>
                  </a:lnTo>
                  <a:lnTo>
                    <a:pt x="70" y="124"/>
                  </a:lnTo>
                  <a:lnTo>
                    <a:pt x="61" y="121"/>
                  </a:lnTo>
                  <a:lnTo>
                    <a:pt x="55" y="123"/>
                  </a:lnTo>
                  <a:lnTo>
                    <a:pt x="51" y="118"/>
                  </a:lnTo>
                  <a:lnTo>
                    <a:pt x="45" y="114"/>
                  </a:lnTo>
                  <a:lnTo>
                    <a:pt x="41" y="111"/>
                  </a:lnTo>
                  <a:lnTo>
                    <a:pt x="35" y="111"/>
                  </a:lnTo>
                  <a:lnTo>
                    <a:pt x="30" y="108"/>
                  </a:lnTo>
                  <a:lnTo>
                    <a:pt x="22" y="99"/>
                  </a:lnTo>
                  <a:lnTo>
                    <a:pt x="5" y="89"/>
                  </a:lnTo>
                  <a:lnTo>
                    <a:pt x="1" y="78"/>
                  </a:lnTo>
                  <a:lnTo>
                    <a:pt x="0" y="64"/>
                  </a:lnTo>
                  <a:lnTo>
                    <a:pt x="11" y="64"/>
                  </a:lnTo>
                  <a:lnTo>
                    <a:pt x="17" y="65"/>
                  </a:lnTo>
                  <a:lnTo>
                    <a:pt x="24" y="64"/>
                  </a:lnTo>
                  <a:lnTo>
                    <a:pt x="30" y="64"/>
                  </a:lnTo>
                  <a:lnTo>
                    <a:pt x="36" y="61"/>
                  </a:lnTo>
                  <a:lnTo>
                    <a:pt x="34" y="55"/>
                  </a:lnTo>
                  <a:lnTo>
                    <a:pt x="36" y="51"/>
                  </a:lnTo>
                  <a:lnTo>
                    <a:pt x="35" y="43"/>
                  </a:lnTo>
                  <a:lnTo>
                    <a:pt x="36" y="36"/>
                  </a:lnTo>
                  <a:lnTo>
                    <a:pt x="48" y="40"/>
                  </a:lnTo>
                  <a:lnTo>
                    <a:pt x="61" y="42"/>
                  </a:lnTo>
                  <a:lnTo>
                    <a:pt x="65" y="45"/>
                  </a:lnTo>
                  <a:lnTo>
                    <a:pt x="75" y="42"/>
                  </a:lnTo>
                  <a:lnTo>
                    <a:pt x="78" y="39"/>
                  </a:lnTo>
                  <a:lnTo>
                    <a:pt x="83" y="39"/>
                  </a:lnTo>
                  <a:lnTo>
                    <a:pt x="85" y="39"/>
                  </a:lnTo>
                  <a:lnTo>
                    <a:pt x="90" y="39"/>
                  </a:lnTo>
                  <a:lnTo>
                    <a:pt x="101" y="43"/>
                  </a:lnTo>
                  <a:lnTo>
                    <a:pt x="102" y="43"/>
                  </a:lnTo>
                  <a:lnTo>
                    <a:pt x="108" y="47"/>
                  </a:lnTo>
                  <a:lnTo>
                    <a:pt x="109" y="48"/>
                  </a:lnTo>
                  <a:lnTo>
                    <a:pt x="111" y="51"/>
                  </a:lnTo>
                  <a:lnTo>
                    <a:pt x="118" y="52"/>
                  </a:lnTo>
                  <a:lnTo>
                    <a:pt x="120" y="54"/>
                  </a:lnTo>
                  <a:lnTo>
                    <a:pt x="121" y="57"/>
                  </a:lnTo>
                  <a:lnTo>
                    <a:pt x="129" y="64"/>
                  </a:lnTo>
                  <a:lnTo>
                    <a:pt x="132" y="65"/>
                  </a:lnTo>
                  <a:lnTo>
                    <a:pt x="141" y="64"/>
                  </a:lnTo>
                  <a:lnTo>
                    <a:pt x="145" y="65"/>
                  </a:lnTo>
                  <a:lnTo>
                    <a:pt x="153" y="65"/>
                  </a:lnTo>
                  <a:lnTo>
                    <a:pt x="157" y="67"/>
                  </a:lnTo>
                  <a:lnTo>
                    <a:pt x="162" y="66"/>
                  </a:lnTo>
                  <a:lnTo>
                    <a:pt x="169" y="66"/>
                  </a:lnTo>
                  <a:lnTo>
                    <a:pt x="174" y="64"/>
                  </a:lnTo>
                  <a:lnTo>
                    <a:pt x="175" y="65"/>
                  </a:lnTo>
                  <a:lnTo>
                    <a:pt x="185" y="61"/>
                  </a:lnTo>
                  <a:lnTo>
                    <a:pt x="191" y="58"/>
                  </a:lnTo>
                  <a:lnTo>
                    <a:pt x="195" y="58"/>
                  </a:lnTo>
                  <a:lnTo>
                    <a:pt x="197" y="59"/>
                  </a:lnTo>
                  <a:lnTo>
                    <a:pt x="201" y="58"/>
                  </a:lnTo>
                  <a:lnTo>
                    <a:pt x="204" y="55"/>
                  </a:lnTo>
                  <a:lnTo>
                    <a:pt x="213" y="54"/>
                  </a:lnTo>
                  <a:lnTo>
                    <a:pt x="216" y="57"/>
                  </a:lnTo>
                  <a:lnTo>
                    <a:pt x="221" y="57"/>
                  </a:lnTo>
                  <a:lnTo>
                    <a:pt x="228" y="60"/>
                  </a:lnTo>
                  <a:lnTo>
                    <a:pt x="237" y="57"/>
                  </a:lnTo>
                  <a:lnTo>
                    <a:pt x="241" y="53"/>
                  </a:lnTo>
                  <a:lnTo>
                    <a:pt x="244" y="52"/>
                  </a:lnTo>
                  <a:lnTo>
                    <a:pt x="245" y="52"/>
                  </a:lnTo>
                  <a:lnTo>
                    <a:pt x="247" y="53"/>
                  </a:lnTo>
                  <a:lnTo>
                    <a:pt x="250" y="52"/>
                  </a:lnTo>
                  <a:lnTo>
                    <a:pt x="250" y="49"/>
                  </a:lnTo>
                  <a:lnTo>
                    <a:pt x="251" y="43"/>
                  </a:lnTo>
                  <a:lnTo>
                    <a:pt x="251" y="40"/>
                  </a:lnTo>
                  <a:lnTo>
                    <a:pt x="249" y="36"/>
                  </a:lnTo>
                  <a:lnTo>
                    <a:pt x="247" y="33"/>
                  </a:lnTo>
                  <a:lnTo>
                    <a:pt x="245" y="29"/>
                  </a:lnTo>
                  <a:lnTo>
                    <a:pt x="250" y="9"/>
                  </a:lnTo>
                  <a:lnTo>
                    <a:pt x="250" y="5"/>
                  </a:lnTo>
                  <a:lnTo>
                    <a:pt x="249" y="3"/>
                  </a:lnTo>
                  <a:lnTo>
                    <a:pt x="244" y="1"/>
                  </a:lnTo>
                  <a:lnTo>
                    <a:pt x="243" y="0"/>
                  </a:lnTo>
                  <a:lnTo>
                    <a:pt x="244" y="0"/>
                  </a:lnTo>
                  <a:lnTo>
                    <a:pt x="247" y="1"/>
                  </a:lnTo>
                  <a:lnTo>
                    <a:pt x="251" y="1"/>
                  </a:lnTo>
                  <a:lnTo>
                    <a:pt x="255" y="4"/>
                  </a:lnTo>
                  <a:lnTo>
                    <a:pt x="257" y="7"/>
                  </a:lnTo>
                  <a:lnTo>
                    <a:pt x="257" y="9"/>
                  </a:lnTo>
                  <a:lnTo>
                    <a:pt x="256" y="10"/>
                  </a:lnTo>
                  <a:lnTo>
                    <a:pt x="255" y="11"/>
                  </a:lnTo>
                  <a:lnTo>
                    <a:pt x="255" y="12"/>
                  </a:lnTo>
                  <a:lnTo>
                    <a:pt x="256" y="15"/>
                  </a:lnTo>
                  <a:lnTo>
                    <a:pt x="261" y="16"/>
                  </a:lnTo>
                  <a:lnTo>
                    <a:pt x="263" y="16"/>
                  </a:lnTo>
                  <a:lnTo>
                    <a:pt x="263" y="12"/>
                  </a:lnTo>
                  <a:lnTo>
                    <a:pt x="264" y="12"/>
                  </a:lnTo>
                  <a:lnTo>
                    <a:pt x="270" y="13"/>
                  </a:lnTo>
                  <a:lnTo>
                    <a:pt x="270" y="15"/>
                  </a:lnTo>
                  <a:lnTo>
                    <a:pt x="271" y="13"/>
                  </a:lnTo>
                  <a:lnTo>
                    <a:pt x="273" y="15"/>
                  </a:lnTo>
                  <a:lnTo>
                    <a:pt x="279" y="18"/>
                  </a:lnTo>
                  <a:lnTo>
                    <a:pt x="286" y="19"/>
                  </a:lnTo>
                  <a:lnTo>
                    <a:pt x="287" y="19"/>
                  </a:lnTo>
                  <a:lnTo>
                    <a:pt x="287" y="16"/>
                  </a:lnTo>
                  <a:lnTo>
                    <a:pt x="288" y="16"/>
                  </a:lnTo>
                  <a:lnTo>
                    <a:pt x="292" y="17"/>
                  </a:lnTo>
                  <a:lnTo>
                    <a:pt x="294" y="16"/>
                  </a:lnTo>
                  <a:lnTo>
                    <a:pt x="313" y="18"/>
                  </a:lnTo>
                  <a:lnTo>
                    <a:pt x="311" y="12"/>
                  </a:lnTo>
                  <a:lnTo>
                    <a:pt x="307" y="9"/>
                  </a:lnTo>
                  <a:lnTo>
                    <a:pt x="305" y="7"/>
                  </a:lnTo>
                  <a:lnTo>
                    <a:pt x="305" y="6"/>
                  </a:lnTo>
                  <a:lnTo>
                    <a:pt x="321" y="7"/>
                  </a:lnTo>
                  <a:lnTo>
                    <a:pt x="325" y="6"/>
                  </a:lnTo>
                  <a:lnTo>
                    <a:pt x="335" y="11"/>
                  </a:lnTo>
                  <a:lnTo>
                    <a:pt x="340"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1997" name="Freeform 1156"/>
            <p:cNvSpPr>
              <a:spLocks noChangeAspect="1"/>
            </p:cNvSpPr>
            <p:nvPr/>
          </p:nvSpPr>
          <p:spPr bwMode="auto">
            <a:xfrm>
              <a:off x="2455" y="1904"/>
              <a:ext cx="328" cy="389"/>
            </a:xfrm>
            <a:custGeom>
              <a:avLst/>
              <a:gdLst>
                <a:gd name="T0" fmla="*/ 0 w 658"/>
                <a:gd name="T1" fmla="*/ 1 h 778"/>
                <a:gd name="T2" fmla="*/ 0 w 658"/>
                <a:gd name="T3" fmla="*/ 1 h 778"/>
                <a:gd name="T4" fmla="*/ 0 w 658"/>
                <a:gd name="T5" fmla="*/ 1 h 778"/>
                <a:gd name="T6" fmla="*/ 0 w 658"/>
                <a:gd name="T7" fmla="*/ 1 h 778"/>
                <a:gd name="T8" fmla="*/ 0 w 658"/>
                <a:gd name="T9" fmla="*/ 1 h 778"/>
                <a:gd name="T10" fmla="*/ 0 w 658"/>
                <a:gd name="T11" fmla="*/ 1 h 778"/>
                <a:gd name="T12" fmla="*/ 0 w 658"/>
                <a:gd name="T13" fmla="*/ 1 h 778"/>
                <a:gd name="T14" fmla="*/ 0 w 658"/>
                <a:gd name="T15" fmla="*/ 1 h 778"/>
                <a:gd name="T16" fmla="*/ 0 w 658"/>
                <a:gd name="T17" fmla="*/ 1 h 778"/>
                <a:gd name="T18" fmla="*/ 0 w 658"/>
                <a:gd name="T19" fmla="*/ 1 h 778"/>
                <a:gd name="T20" fmla="*/ 0 w 658"/>
                <a:gd name="T21" fmla="*/ 1 h 778"/>
                <a:gd name="T22" fmla="*/ 0 w 658"/>
                <a:gd name="T23" fmla="*/ 1 h 778"/>
                <a:gd name="T24" fmla="*/ 0 w 658"/>
                <a:gd name="T25" fmla="*/ 1 h 778"/>
                <a:gd name="T26" fmla="*/ 0 w 658"/>
                <a:gd name="T27" fmla="*/ 1 h 778"/>
                <a:gd name="T28" fmla="*/ 0 w 658"/>
                <a:gd name="T29" fmla="*/ 1 h 778"/>
                <a:gd name="T30" fmla="*/ 0 w 658"/>
                <a:gd name="T31" fmla="*/ 1 h 778"/>
                <a:gd name="T32" fmla="*/ 0 w 658"/>
                <a:gd name="T33" fmla="*/ 1 h 778"/>
                <a:gd name="T34" fmla="*/ 0 w 658"/>
                <a:gd name="T35" fmla="*/ 1 h 778"/>
                <a:gd name="T36" fmla="*/ 0 w 658"/>
                <a:gd name="T37" fmla="*/ 1 h 778"/>
                <a:gd name="T38" fmla="*/ 0 w 658"/>
                <a:gd name="T39" fmla="*/ 1 h 778"/>
                <a:gd name="T40" fmla="*/ 0 w 658"/>
                <a:gd name="T41" fmla="*/ 1 h 778"/>
                <a:gd name="T42" fmla="*/ 0 w 658"/>
                <a:gd name="T43" fmla="*/ 1 h 778"/>
                <a:gd name="T44" fmla="*/ 0 w 658"/>
                <a:gd name="T45" fmla="*/ 1 h 778"/>
                <a:gd name="T46" fmla="*/ 0 w 658"/>
                <a:gd name="T47" fmla="*/ 1 h 778"/>
                <a:gd name="T48" fmla="*/ 0 w 658"/>
                <a:gd name="T49" fmla="*/ 1 h 778"/>
                <a:gd name="T50" fmla="*/ 0 w 658"/>
                <a:gd name="T51" fmla="*/ 1 h 778"/>
                <a:gd name="T52" fmla="*/ 0 w 658"/>
                <a:gd name="T53" fmla="*/ 1 h 778"/>
                <a:gd name="T54" fmla="*/ 0 w 658"/>
                <a:gd name="T55" fmla="*/ 1 h 778"/>
                <a:gd name="T56" fmla="*/ 0 w 658"/>
                <a:gd name="T57" fmla="*/ 1 h 778"/>
                <a:gd name="T58" fmla="*/ 0 w 658"/>
                <a:gd name="T59" fmla="*/ 1 h 778"/>
                <a:gd name="T60" fmla="*/ 0 w 658"/>
                <a:gd name="T61" fmla="*/ 1 h 778"/>
                <a:gd name="T62" fmla="*/ 0 w 658"/>
                <a:gd name="T63" fmla="*/ 1 h 778"/>
                <a:gd name="T64" fmla="*/ 0 w 658"/>
                <a:gd name="T65" fmla="*/ 1 h 778"/>
                <a:gd name="T66" fmla="*/ 0 w 658"/>
                <a:gd name="T67" fmla="*/ 1 h 778"/>
                <a:gd name="T68" fmla="*/ 0 w 658"/>
                <a:gd name="T69" fmla="*/ 1 h 778"/>
                <a:gd name="T70" fmla="*/ 0 w 658"/>
                <a:gd name="T71" fmla="*/ 1 h 778"/>
                <a:gd name="T72" fmla="*/ 0 w 658"/>
                <a:gd name="T73" fmla="*/ 1 h 778"/>
                <a:gd name="T74" fmla="*/ 0 w 658"/>
                <a:gd name="T75" fmla="*/ 1 h 778"/>
                <a:gd name="T76" fmla="*/ 0 w 658"/>
                <a:gd name="T77" fmla="*/ 1 h 778"/>
                <a:gd name="T78" fmla="*/ 0 w 658"/>
                <a:gd name="T79" fmla="*/ 1 h 778"/>
                <a:gd name="T80" fmla="*/ 0 w 658"/>
                <a:gd name="T81" fmla="*/ 1 h 778"/>
                <a:gd name="T82" fmla="*/ 0 w 658"/>
                <a:gd name="T83" fmla="*/ 1 h 778"/>
                <a:gd name="T84" fmla="*/ 0 w 658"/>
                <a:gd name="T85" fmla="*/ 1 h 778"/>
                <a:gd name="T86" fmla="*/ 0 w 658"/>
                <a:gd name="T87" fmla="*/ 1 h 778"/>
                <a:gd name="T88" fmla="*/ 0 w 658"/>
                <a:gd name="T89" fmla="*/ 1 h 778"/>
                <a:gd name="T90" fmla="*/ 0 w 658"/>
                <a:gd name="T91" fmla="*/ 1 h 778"/>
                <a:gd name="T92" fmla="*/ 0 w 658"/>
                <a:gd name="T93" fmla="*/ 1 h 778"/>
                <a:gd name="T94" fmla="*/ 0 w 658"/>
                <a:gd name="T95" fmla="*/ 1 h 778"/>
                <a:gd name="T96" fmla="*/ 0 w 658"/>
                <a:gd name="T97" fmla="*/ 1 h 778"/>
                <a:gd name="T98" fmla="*/ 0 w 658"/>
                <a:gd name="T99" fmla="*/ 1 h 778"/>
                <a:gd name="T100" fmla="*/ 0 w 658"/>
                <a:gd name="T101" fmla="*/ 1 h 778"/>
                <a:gd name="T102" fmla="*/ 0 w 658"/>
                <a:gd name="T103" fmla="*/ 1 h 778"/>
                <a:gd name="T104" fmla="*/ 0 w 658"/>
                <a:gd name="T105" fmla="*/ 1 h 778"/>
                <a:gd name="T106" fmla="*/ 0 w 658"/>
                <a:gd name="T107" fmla="*/ 1 h 778"/>
                <a:gd name="T108" fmla="*/ 0 w 658"/>
                <a:gd name="T109" fmla="*/ 1 h 778"/>
                <a:gd name="T110" fmla="*/ 0 w 658"/>
                <a:gd name="T111" fmla="*/ 1 h 778"/>
                <a:gd name="T112" fmla="*/ 0 w 658"/>
                <a:gd name="T113" fmla="*/ 1 h 778"/>
                <a:gd name="T114" fmla="*/ 0 w 658"/>
                <a:gd name="T115" fmla="*/ 1 h 778"/>
                <a:gd name="T116" fmla="*/ 0 w 658"/>
                <a:gd name="T117" fmla="*/ 1 h 778"/>
                <a:gd name="T118" fmla="*/ 0 w 658"/>
                <a:gd name="T119" fmla="*/ 1 h 778"/>
                <a:gd name="T120" fmla="*/ 0 w 658"/>
                <a:gd name="T121" fmla="*/ 1 h 778"/>
                <a:gd name="T122" fmla="*/ 0 w 658"/>
                <a:gd name="T123" fmla="*/ 1 h 778"/>
                <a:gd name="T124" fmla="*/ 0 w 658"/>
                <a:gd name="T125" fmla="*/ 1 h 7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58" h="778">
                  <a:moveTo>
                    <a:pt x="363" y="19"/>
                  </a:moveTo>
                  <a:lnTo>
                    <a:pt x="370" y="27"/>
                  </a:lnTo>
                  <a:lnTo>
                    <a:pt x="372" y="32"/>
                  </a:lnTo>
                  <a:lnTo>
                    <a:pt x="373" y="40"/>
                  </a:lnTo>
                  <a:lnTo>
                    <a:pt x="367" y="38"/>
                  </a:lnTo>
                  <a:lnTo>
                    <a:pt x="363" y="42"/>
                  </a:lnTo>
                  <a:lnTo>
                    <a:pt x="357" y="42"/>
                  </a:lnTo>
                  <a:lnTo>
                    <a:pt x="353" y="43"/>
                  </a:lnTo>
                  <a:lnTo>
                    <a:pt x="349" y="43"/>
                  </a:lnTo>
                  <a:lnTo>
                    <a:pt x="340" y="49"/>
                  </a:lnTo>
                  <a:lnTo>
                    <a:pt x="340" y="52"/>
                  </a:lnTo>
                  <a:lnTo>
                    <a:pt x="345" y="55"/>
                  </a:lnTo>
                  <a:lnTo>
                    <a:pt x="346" y="57"/>
                  </a:lnTo>
                  <a:lnTo>
                    <a:pt x="348" y="57"/>
                  </a:lnTo>
                  <a:lnTo>
                    <a:pt x="349" y="62"/>
                  </a:lnTo>
                  <a:lnTo>
                    <a:pt x="349" y="66"/>
                  </a:lnTo>
                  <a:lnTo>
                    <a:pt x="345" y="72"/>
                  </a:lnTo>
                  <a:lnTo>
                    <a:pt x="342" y="78"/>
                  </a:lnTo>
                  <a:lnTo>
                    <a:pt x="345" y="82"/>
                  </a:lnTo>
                  <a:lnTo>
                    <a:pt x="351" y="82"/>
                  </a:lnTo>
                  <a:lnTo>
                    <a:pt x="348" y="85"/>
                  </a:lnTo>
                  <a:lnTo>
                    <a:pt x="343" y="91"/>
                  </a:lnTo>
                  <a:lnTo>
                    <a:pt x="335" y="88"/>
                  </a:lnTo>
                  <a:lnTo>
                    <a:pt x="331" y="92"/>
                  </a:lnTo>
                  <a:lnTo>
                    <a:pt x="329" y="91"/>
                  </a:lnTo>
                  <a:lnTo>
                    <a:pt x="328" y="92"/>
                  </a:lnTo>
                  <a:lnTo>
                    <a:pt x="330" y="96"/>
                  </a:lnTo>
                  <a:lnTo>
                    <a:pt x="329" y="98"/>
                  </a:lnTo>
                  <a:lnTo>
                    <a:pt x="325" y="103"/>
                  </a:lnTo>
                  <a:lnTo>
                    <a:pt x="318" y="102"/>
                  </a:lnTo>
                  <a:lnTo>
                    <a:pt x="319" y="103"/>
                  </a:lnTo>
                  <a:lnTo>
                    <a:pt x="313" y="104"/>
                  </a:lnTo>
                  <a:lnTo>
                    <a:pt x="310" y="109"/>
                  </a:lnTo>
                  <a:lnTo>
                    <a:pt x="306" y="109"/>
                  </a:lnTo>
                  <a:lnTo>
                    <a:pt x="304" y="118"/>
                  </a:lnTo>
                  <a:lnTo>
                    <a:pt x="298" y="122"/>
                  </a:lnTo>
                  <a:lnTo>
                    <a:pt x="298" y="127"/>
                  </a:lnTo>
                  <a:lnTo>
                    <a:pt x="297" y="129"/>
                  </a:lnTo>
                  <a:lnTo>
                    <a:pt x="293" y="132"/>
                  </a:lnTo>
                  <a:lnTo>
                    <a:pt x="299" y="134"/>
                  </a:lnTo>
                  <a:lnTo>
                    <a:pt x="305" y="139"/>
                  </a:lnTo>
                  <a:lnTo>
                    <a:pt x="306" y="139"/>
                  </a:lnTo>
                  <a:lnTo>
                    <a:pt x="309" y="145"/>
                  </a:lnTo>
                  <a:lnTo>
                    <a:pt x="311" y="147"/>
                  </a:lnTo>
                  <a:lnTo>
                    <a:pt x="307" y="151"/>
                  </a:lnTo>
                  <a:lnTo>
                    <a:pt x="309" y="153"/>
                  </a:lnTo>
                  <a:lnTo>
                    <a:pt x="318" y="154"/>
                  </a:lnTo>
                  <a:lnTo>
                    <a:pt x="323" y="152"/>
                  </a:lnTo>
                  <a:lnTo>
                    <a:pt x="335" y="157"/>
                  </a:lnTo>
                  <a:lnTo>
                    <a:pt x="341" y="156"/>
                  </a:lnTo>
                  <a:lnTo>
                    <a:pt x="342" y="159"/>
                  </a:lnTo>
                  <a:lnTo>
                    <a:pt x="340" y="159"/>
                  </a:lnTo>
                  <a:lnTo>
                    <a:pt x="337" y="164"/>
                  </a:lnTo>
                  <a:lnTo>
                    <a:pt x="337" y="166"/>
                  </a:lnTo>
                  <a:lnTo>
                    <a:pt x="336" y="169"/>
                  </a:lnTo>
                  <a:lnTo>
                    <a:pt x="336" y="171"/>
                  </a:lnTo>
                  <a:lnTo>
                    <a:pt x="340" y="174"/>
                  </a:lnTo>
                  <a:lnTo>
                    <a:pt x="340" y="176"/>
                  </a:lnTo>
                  <a:lnTo>
                    <a:pt x="333" y="177"/>
                  </a:lnTo>
                  <a:lnTo>
                    <a:pt x="330" y="178"/>
                  </a:lnTo>
                  <a:lnTo>
                    <a:pt x="329" y="181"/>
                  </a:lnTo>
                  <a:lnTo>
                    <a:pt x="329" y="189"/>
                  </a:lnTo>
                  <a:lnTo>
                    <a:pt x="330" y="199"/>
                  </a:lnTo>
                  <a:lnTo>
                    <a:pt x="330" y="205"/>
                  </a:lnTo>
                  <a:lnTo>
                    <a:pt x="328" y="210"/>
                  </a:lnTo>
                  <a:lnTo>
                    <a:pt x="328" y="213"/>
                  </a:lnTo>
                  <a:lnTo>
                    <a:pt x="330" y="220"/>
                  </a:lnTo>
                  <a:lnTo>
                    <a:pt x="336" y="228"/>
                  </a:lnTo>
                  <a:lnTo>
                    <a:pt x="337" y="231"/>
                  </a:lnTo>
                  <a:lnTo>
                    <a:pt x="337" y="237"/>
                  </a:lnTo>
                  <a:lnTo>
                    <a:pt x="339" y="243"/>
                  </a:lnTo>
                  <a:lnTo>
                    <a:pt x="341" y="250"/>
                  </a:lnTo>
                  <a:lnTo>
                    <a:pt x="342" y="253"/>
                  </a:lnTo>
                  <a:lnTo>
                    <a:pt x="347" y="253"/>
                  </a:lnTo>
                  <a:lnTo>
                    <a:pt x="352" y="255"/>
                  </a:lnTo>
                  <a:lnTo>
                    <a:pt x="352" y="260"/>
                  </a:lnTo>
                  <a:lnTo>
                    <a:pt x="349" y="267"/>
                  </a:lnTo>
                  <a:lnTo>
                    <a:pt x="349" y="272"/>
                  </a:lnTo>
                  <a:lnTo>
                    <a:pt x="353" y="276"/>
                  </a:lnTo>
                  <a:lnTo>
                    <a:pt x="357" y="274"/>
                  </a:lnTo>
                  <a:lnTo>
                    <a:pt x="358" y="276"/>
                  </a:lnTo>
                  <a:lnTo>
                    <a:pt x="363" y="277"/>
                  </a:lnTo>
                  <a:lnTo>
                    <a:pt x="365" y="273"/>
                  </a:lnTo>
                  <a:lnTo>
                    <a:pt x="366" y="272"/>
                  </a:lnTo>
                  <a:lnTo>
                    <a:pt x="367" y="273"/>
                  </a:lnTo>
                  <a:lnTo>
                    <a:pt x="371" y="280"/>
                  </a:lnTo>
                  <a:lnTo>
                    <a:pt x="373" y="283"/>
                  </a:lnTo>
                  <a:lnTo>
                    <a:pt x="375" y="283"/>
                  </a:lnTo>
                  <a:lnTo>
                    <a:pt x="375" y="282"/>
                  </a:lnTo>
                  <a:lnTo>
                    <a:pt x="373" y="279"/>
                  </a:lnTo>
                  <a:lnTo>
                    <a:pt x="373" y="278"/>
                  </a:lnTo>
                  <a:lnTo>
                    <a:pt x="375" y="280"/>
                  </a:lnTo>
                  <a:lnTo>
                    <a:pt x="378" y="283"/>
                  </a:lnTo>
                  <a:lnTo>
                    <a:pt x="379" y="283"/>
                  </a:lnTo>
                  <a:lnTo>
                    <a:pt x="382" y="284"/>
                  </a:lnTo>
                  <a:lnTo>
                    <a:pt x="382" y="286"/>
                  </a:lnTo>
                  <a:lnTo>
                    <a:pt x="381" y="288"/>
                  </a:lnTo>
                  <a:lnTo>
                    <a:pt x="379" y="289"/>
                  </a:lnTo>
                  <a:lnTo>
                    <a:pt x="378" y="292"/>
                  </a:lnTo>
                  <a:lnTo>
                    <a:pt x="379" y="295"/>
                  </a:lnTo>
                  <a:lnTo>
                    <a:pt x="378" y="298"/>
                  </a:lnTo>
                  <a:lnTo>
                    <a:pt x="379" y="302"/>
                  </a:lnTo>
                  <a:lnTo>
                    <a:pt x="381" y="302"/>
                  </a:lnTo>
                  <a:lnTo>
                    <a:pt x="381" y="307"/>
                  </a:lnTo>
                  <a:lnTo>
                    <a:pt x="384" y="313"/>
                  </a:lnTo>
                  <a:lnTo>
                    <a:pt x="388" y="312"/>
                  </a:lnTo>
                  <a:lnTo>
                    <a:pt x="389" y="313"/>
                  </a:lnTo>
                  <a:lnTo>
                    <a:pt x="390" y="321"/>
                  </a:lnTo>
                  <a:lnTo>
                    <a:pt x="390" y="322"/>
                  </a:lnTo>
                  <a:lnTo>
                    <a:pt x="393" y="325"/>
                  </a:lnTo>
                  <a:lnTo>
                    <a:pt x="394" y="325"/>
                  </a:lnTo>
                  <a:lnTo>
                    <a:pt x="396" y="327"/>
                  </a:lnTo>
                  <a:lnTo>
                    <a:pt x="400" y="328"/>
                  </a:lnTo>
                  <a:lnTo>
                    <a:pt x="401" y="326"/>
                  </a:lnTo>
                  <a:lnTo>
                    <a:pt x="405" y="325"/>
                  </a:lnTo>
                  <a:lnTo>
                    <a:pt x="409" y="325"/>
                  </a:lnTo>
                  <a:lnTo>
                    <a:pt x="414" y="332"/>
                  </a:lnTo>
                  <a:lnTo>
                    <a:pt x="420" y="336"/>
                  </a:lnTo>
                  <a:lnTo>
                    <a:pt x="427" y="336"/>
                  </a:lnTo>
                  <a:lnTo>
                    <a:pt x="433" y="331"/>
                  </a:lnTo>
                  <a:lnTo>
                    <a:pt x="432" y="328"/>
                  </a:lnTo>
                  <a:lnTo>
                    <a:pt x="433" y="324"/>
                  </a:lnTo>
                  <a:lnTo>
                    <a:pt x="432" y="316"/>
                  </a:lnTo>
                  <a:lnTo>
                    <a:pt x="430" y="308"/>
                  </a:lnTo>
                  <a:lnTo>
                    <a:pt x="430" y="303"/>
                  </a:lnTo>
                  <a:lnTo>
                    <a:pt x="435" y="303"/>
                  </a:lnTo>
                  <a:lnTo>
                    <a:pt x="443" y="308"/>
                  </a:lnTo>
                  <a:lnTo>
                    <a:pt x="450" y="308"/>
                  </a:lnTo>
                  <a:lnTo>
                    <a:pt x="457" y="312"/>
                  </a:lnTo>
                  <a:lnTo>
                    <a:pt x="461" y="310"/>
                  </a:lnTo>
                  <a:lnTo>
                    <a:pt x="465" y="304"/>
                  </a:lnTo>
                  <a:lnTo>
                    <a:pt x="466" y="308"/>
                  </a:lnTo>
                  <a:lnTo>
                    <a:pt x="468" y="314"/>
                  </a:lnTo>
                  <a:lnTo>
                    <a:pt x="477" y="313"/>
                  </a:lnTo>
                  <a:lnTo>
                    <a:pt x="480" y="307"/>
                  </a:lnTo>
                  <a:lnTo>
                    <a:pt x="481" y="306"/>
                  </a:lnTo>
                  <a:lnTo>
                    <a:pt x="485" y="304"/>
                  </a:lnTo>
                  <a:lnTo>
                    <a:pt x="492" y="304"/>
                  </a:lnTo>
                  <a:lnTo>
                    <a:pt x="495" y="304"/>
                  </a:lnTo>
                  <a:lnTo>
                    <a:pt x="498" y="306"/>
                  </a:lnTo>
                  <a:lnTo>
                    <a:pt x="501" y="306"/>
                  </a:lnTo>
                  <a:lnTo>
                    <a:pt x="504" y="303"/>
                  </a:lnTo>
                  <a:lnTo>
                    <a:pt x="503" y="309"/>
                  </a:lnTo>
                  <a:lnTo>
                    <a:pt x="501" y="314"/>
                  </a:lnTo>
                  <a:lnTo>
                    <a:pt x="502" y="318"/>
                  </a:lnTo>
                  <a:lnTo>
                    <a:pt x="507" y="316"/>
                  </a:lnTo>
                  <a:lnTo>
                    <a:pt x="508" y="318"/>
                  </a:lnTo>
                  <a:lnTo>
                    <a:pt x="510" y="318"/>
                  </a:lnTo>
                  <a:lnTo>
                    <a:pt x="511" y="321"/>
                  </a:lnTo>
                  <a:lnTo>
                    <a:pt x="513" y="325"/>
                  </a:lnTo>
                  <a:lnTo>
                    <a:pt x="510" y="326"/>
                  </a:lnTo>
                  <a:lnTo>
                    <a:pt x="511" y="328"/>
                  </a:lnTo>
                  <a:lnTo>
                    <a:pt x="514" y="327"/>
                  </a:lnTo>
                  <a:lnTo>
                    <a:pt x="517" y="327"/>
                  </a:lnTo>
                  <a:lnTo>
                    <a:pt x="519" y="331"/>
                  </a:lnTo>
                  <a:lnTo>
                    <a:pt x="523" y="338"/>
                  </a:lnTo>
                  <a:lnTo>
                    <a:pt x="531" y="342"/>
                  </a:lnTo>
                  <a:lnTo>
                    <a:pt x="538" y="342"/>
                  </a:lnTo>
                  <a:lnTo>
                    <a:pt x="541" y="342"/>
                  </a:lnTo>
                  <a:lnTo>
                    <a:pt x="532" y="349"/>
                  </a:lnTo>
                  <a:lnTo>
                    <a:pt x="533" y="352"/>
                  </a:lnTo>
                  <a:lnTo>
                    <a:pt x="539" y="361"/>
                  </a:lnTo>
                  <a:lnTo>
                    <a:pt x="550" y="366"/>
                  </a:lnTo>
                  <a:lnTo>
                    <a:pt x="553" y="369"/>
                  </a:lnTo>
                  <a:lnTo>
                    <a:pt x="549" y="374"/>
                  </a:lnTo>
                  <a:lnTo>
                    <a:pt x="550" y="378"/>
                  </a:lnTo>
                  <a:lnTo>
                    <a:pt x="555" y="379"/>
                  </a:lnTo>
                  <a:lnTo>
                    <a:pt x="557" y="382"/>
                  </a:lnTo>
                  <a:lnTo>
                    <a:pt x="559" y="381"/>
                  </a:lnTo>
                  <a:lnTo>
                    <a:pt x="562" y="381"/>
                  </a:lnTo>
                  <a:lnTo>
                    <a:pt x="563" y="379"/>
                  </a:lnTo>
                  <a:lnTo>
                    <a:pt x="567" y="379"/>
                  </a:lnTo>
                  <a:lnTo>
                    <a:pt x="571" y="378"/>
                  </a:lnTo>
                  <a:lnTo>
                    <a:pt x="573" y="374"/>
                  </a:lnTo>
                  <a:lnTo>
                    <a:pt x="574" y="374"/>
                  </a:lnTo>
                  <a:lnTo>
                    <a:pt x="576" y="374"/>
                  </a:lnTo>
                  <a:lnTo>
                    <a:pt x="579" y="378"/>
                  </a:lnTo>
                  <a:lnTo>
                    <a:pt x="580" y="381"/>
                  </a:lnTo>
                  <a:lnTo>
                    <a:pt x="580" y="384"/>
                  </a:lnTo>
                  <a:lnTo>
                    <a:pt x="573" y="388"/>
                  </a:lnTo>
                  <a:lnTo>
                    <a:pt x="570" y="391"/>
                  </a:lnTo>
                  <a:lnTo>
                    <a:pt x="570" y="393"/>
                  </a:lnTo>
                  <a:lnTo>
                    <a:pt x="573" y="408"/>
                  </a:lnTo>
                  <a:lnTo>
                    <a:pt x="577" y="412"/>
                  </a:lnTo>
                  <a:lnTo>
                    <a:pt x="575" y="415"/>
                  </a:lnTo>
                  <a:lnTo>
                    <a:pt x="570" y="418"/>
                  </a:lnTo>
                  <a:lnTo>
                    <a:pt x="573" y="422"/>
                  </a:lnTo>
                  <a:lnTo>
                    <a:pt x="570" y="426"/>
                  </a:lnTo>
                  <a:lnTo>
                    <a:pt x="573" y="428"/>
                  </a:lnTo>
                  <a:lnTo>
                    <a:pt x="577" y="424"/>
                  </a:lnTo>
                  <a:lnTo>
                    <a:pt x="585" y="421"/>
                  </a:lnTo>
                  <a:lnTo>
                    <a:pt x="587" y="422"/>
                  </a:lnTo>
                  <a:lnTo>
                    <a:pt x="611" y="417"/>
                  </a:lnTo>
                  <a:lnTo>
                    <a:pt x="612" y="420"/>
                  </a:lnTo>
                  <a:lnTo>
                    <a:pt x="627" y="429"/>
                  </a:lnTo>
                  <a:lnTo>
                    <a:pt x="637" y="434"/>
                  </a:lnTo>
                  <a:lnTo>
                    <a:pt x="645" y="440"/>
                  </a:lnTo>
                  <a:lnTo>
                    <a:pt x="647" y="452"/>
                  </a:lnTo>
                  <a:lnTo>
                    <a:pt x="649" y="454"/>
                  </a:lnTo>
                  <a:lnTo>
                    <a:pt x="649" y="460"/>
                  </a:lnTo>
                  <a:lnTo>
                    <a:pt x="653" y="462"/>
                  </a:lnTo>
                  <a:lnTo>
                    <a:pt x="653" y="465"/>
                  </a:lnTo>
                  <a:lnTo>
                    <a:pt x="658" y="469"/>
                  </a:lnTo>
                  <a:lnTo>
                    <a:pt x="658" y="472"/>
                  </a:lnTo>
                  <a:lnTo>
                    <a:pt x="648" y="481"/>
                  </a:lnTo>
                  <a:lnTo>
                    <a:pt x="643" y="487"/>
                  </a:lnTo>
                  <a:lnTo>
                    <a:pt x="640" y="488"/>
                  </a:lnTo>
                  <a:lnTo>
                    <a:pt x="634" y="501"/>
                  </a:lnTo>
                  <a:lnTo>
                    <a:pt x="636" y="502"/>
                  </a:lnTo>
                  <a:lnTo>
                    <a:pt x="637" y="505"/>
                  </a:lnTo>
                  <a:lnTo>
                    <a:pt x="629" y="511"/>
                  </a:lnTo>
                  <a:lnTo>
                    <a:pt x="623" y="511"/>
                  </a:lnTo>
                  <a:lnTo>
                    <a:pt x="623" y="513"/>
                  </a:lnTo>
                  <a:lnTo>
                    <a:pt x="627" y="523"/>
                  </a:lnTo>
                  <a:lnTo>
                    <a:pt x="630" y="535"/>
                  </a:lnTo>
                  <a:lnTo>
                    <a:pt x="630" y="537"/>
                  </a:lnTo>
                  <a:lnTo>
                    <a:pt x="628" y="541"/>
                  </a:lnTo>
                  <a:lnTo>
                    <a:pt x="631" y="556"/>
                  </a:lnTo>
                  <a:lnTo>
                    <a:pt x="627" y="559"/>
                  </a:lnTo>
                  <a:lnTo>
                    <a:pt x="617" y="595"/>
                  </a:lnTo>
                  <a:lnTo>
                    <a:pt x="622" y="602"/>
                  </a:lnTo>
                  <a:lnTo>
                    <a:pt x="623" y="608"/>
                  </a:lnTo>
                  <a:lnTo>
                    <a:pt x="621" y="609"/>
                  </a:lnTo>
                  <a:lnTo>
                    <a:pt x="619" y="612"/>
                  </a:lnTo>
                  <a:lnTo>
                    <a:pt x="613" y="614"/>
                  </a:lnTo>
                  <a:lnTo>
                    <a:pt x="609" y="614"/>
                  </a:lnTo>
                  <a:lnTo>
                    <a:pt x="607" y="618"/>
                  </a:lnTo>
                  <a:lnTo>
                    <a:pt x="605" y="619"/>
                  </a:lnTo>
                  <a:lnTo>
                    <a:pt x="605" y="621"/>
                  </a:lnTo>
                  <a:lnTo>
                    <a:pt x="606" y="627"/>
                  </a:lnTo>
                  <a:lnTo>
                    <a:pt x="603" y="638"/>
                  </a:lnTo>
                  <a:lnTo>
                    <a:pt x="603" y="642"/>
                  </a:lnTo>
                  <a:lnTo>
                    <a:pt x="601" y="645"/>
                  </a:lnTo>
                  <a:lnTo>
                    <a:pt x="594" y="646"/>
                  </a:lnTo>
                  <a:lnTo>
                    <a:pt x="592" y="650"/>
                  </a:lnTo>
                  <a:lnTo>
                    <a:pt x="589" y="660"/>
                  </a:lnTo>
                  <a:lnTo>
                    <a:pt x="582" y="661"/>
                  </a:lnTo>
                  <a:lnTo>
                    <a:pt x="579" y="661"/>
                  </a:lnTo>
                  <a:lnTo>
                    <a:pt x="574" y="654"/>
                  </a:lnTo>
                  <a:lnTo>
                    <a:pt x="565" y="644"/>
                  </a:lnTo>
                  <a:lnTo>
                    <a:pt x="565" y="637"/>
                  </a:lnTo>
                  <a:lnTo>
                    <a:pt x="565" y="633"/>
                  </a:lnTo>
                  <a:lnTo>
                    <a:pt x="565" y="627"/>
                  </a:lnTo>
                  <a:lnTo>
                    <a:pt x="561" y="626"/>
                  </a:lnTo>
                  <a:lnTo>
                    <a:pt x="553" y="613"/>
                  </a:lnTo>
                  <a:lnTo>
                    <a:pt x="553" y="608"/>
                  </a:lnTo>
                  <a:lnTo>
                    <a:pt x="550" y="604"/>
                  </a:lnTo>
                  <a:lnTo>
                    <a:pt x="547" y="603"/>
                  </a:lnTo>
                  <a:lnTo>
                    <a:pt x="547" y="601"/>
                  </a:lnTo>
                  <a:lnTo>
                    <a:pt x="544" y="598"/>
                  </a:lnTo>
                  <a:lnTo>
                    <a:pt x="538" y="586"/>
                  </a:lnTo>
                  <a:lnTo>
                    <a:pt x="525" y="580"/>
                  </a:lnTo>
                  <a:lnTo>
                    <a:pt x="503" y="578"/>
                  </a:lnTo>
                  <a:lnTo>
                    <a:pt x="499" y="579"/>
                  </a:lnTo>
                  <a:lnTo>
                    <a:pt x="497" y="576"/>
                  </a:lnTo>
                  <a:lnTo>
                    <a:pt x="495" y="577"/>
                  </a:lnTo>
                  <a:lnTo>
                    <a:pt x="490" y="582"/>
                  </a:lnTo>
                  <a:lnTo>
                    <a:pt x="489" y="584"/>
                  </a:lnTo>
                  <a:lnTo>
                    <a:pt x="491" y="586"/>
                  </a:lnTo>
                  <a:lnTo>
                    <a:pt x="489" y="590"/>
                  </a:lnTo>
                  <a:lnTo>
                    <a:pt x="484" y="592"/>
                  </a:lnTo>
                  <a:lnTo>
                    <a:pt x="479" y="594"/>
                  </a:lnTo>
                  <a:lnTo>
                    <a:pt x="472" y="597"/>
                  </a:lnTo>
                  <a:lnTo>
                    <a:pt x="467" y="597"/>
                  </a:lnTo>
                  <a:lnTo>
                    <a:pt x="461" y="615"/>
                  </a:lnTo>
                  <a:lnTo>
                    <a:pt x="466" y="628"/>
                  </a:lnTo>
                  <a:lnTo>
                    <a:pt x="461" y="633"/>
                  </a:lnTo>
                  <a:lnTo>
                    <a:pt x="456" y="642"/>
                  </a:lnTo>
                  <a:lnTo>
                    <a:pt x="457" y="648"/>
                  </a:lnTo>
                  <a:lnTo>
                    <a:pt x="456" y="652"/>
                  </a:lnTo>
                  <a:lnTo>
                    <a:pt x="449" y="657"/>
                  </a:lnTo>
                  <a:lnTo>
                    <a:pt x="444" y="654"/>
                  </a:lnTo>
                  <a:lnTo>
                    <a:pt x="436" y="645"/>
                  </a:lnTo>
                  <a:lnTo>
                    <a:pt x="433" y="640"/>
                  </a:lnTo>
                  <a:lnTo>
                    <a:pt x="431" y="639"/>
                  </a:lnTo>
                  <a:lnTo>
                    <a:pt x="429" y="640"/>
                  </a:lnTo>
                  <a:lnTo>
                    <a:pt x="427" y="639"/>
                  </a:lnTo>
                  <a:lnTo>
                    <a:pt x="426" y="640"/>
                  </a:lnTo>
                  <a:lnTo>
                    <a:pt x="424" y="637"/>
                  </a:lnTo>
                  <a:lnTo>
                    <a:pt x="423" y="637"/>
                  </a:lnTo>
                  <a:lnTo>
                    <a:pt x="420" y="642"/>
                  </a:lnTo>
                  <a:lnTo>
                    <a:pt x="419" y="644"/>
                  </a:lnTo>
                  <a:lnTo>
                    <a:pt x="415" y="642"/>
                  </a:lnTo>
                  <a:lnTo>
                    <a:pt x="413" y="640"/>
                  </a:lnTo>
                  <a:lnTo>
                    <a:pt x="409" y="639"/>
                  </a:lnTo>
                  <a:lnTo>
                    <a:pt x="407" y="639"/>
                  </a:lnTo>
                  <a:lnTo>
                    <a:pt x="402" y="649"/>
                  </a:lnTo>
                  <a:lnTo>
                    <a:pt x="394" y="656"/>
                  </a:lnTo>
                  <a:lnTo>
                    <a:pt x="391" y="663"/>
                  </a:lnTo>
                  <a:lnTo>
                    <a:pt x="388" y="662"/>
                  </a:lnTo>
                  <a:lnTo>
                    <a:pt x="387" y="666"/>
                  </a:lnTo>
                  <a:lnTo>
                    <a:pt x="388" y="669"/>
                  </a:lnTo>
                  <a:lnTo>
                    <a:pt x="385" y="674"/>
                  </a:lnTo>
                  <a:lnTo>
                    <a:pt x="383" y="680"/>
                  </a:lnTo>
                  <a:lnTo>
                    <a:pt x="381" y="684"/>
                  </a:lnTo>
                  <a:lnTo>
                    <a:pt x="381" y="687"/>
                  </a:lnTo>
                  <a:lnTo>
                    <a:pt x="379" y="690"/>
                  </a:lnTo>
                  <a:lnTo>
                    <a:pt x="378" y="696"/>
                  </a:lnTo>
                  <a:lnTo>
                    <a:pt x="377" y="699"/>
                  </a:lnTo>
                  <a:lnTo>
                    <a:pt x="375" y="714"/>
                  </a:lnTo>
                  <a:lnTo>
                    <a:pt x="372" y="717"/>
                  </a:lnTo>
                  <a:lnTo>
                    <a:pt x="366" y="721"/>
                  </a:lnTo>
                  <a:lnTo>
                    <a:pt x="364" y="721"/>
                  </a:lnTo>
                  <a:lnTo>
                    <a:pt x="361" y="721"/>
                  </a:lnTo>
                  <a:lnTo>
                    <a:pt x="363" y="714"/>
                  </a:lnTo>
                  <a:lnTo>
                    <a:pt x="360" y="711"/>
                  </a:lnTo>
                  <a:lnTo>
                    <a:pt x="361" y="708"/>
                  </a:lnTo>
                  <a:lnTo>
                    <a:pt x="360" y="706"/>
                  </a:lnTo>
                  <a:lnTo>
                    <a:pt x="359" y="709"/>
                  </a:lnTo>
                  <a:lnTo>
                    <a:pt x="354" y="714"/>
                  </a:lnTo>
                  <a:lnTo>
                    <a:pt x="346" y="715"/>
                  </a:lnTo>
                  <a:lnTo>
                    <a:pt x="339" y="711"/>
                  </a:lnTo>
                  <a:lnTo>
                    <a:pt x="331" y="711"/>
                  </a:lnTo>
                  <a:lnTo>
                    <a:pt x="327" y="716"/>
                  </a:lnTo>
                  <a:lnTo>
                    <a:pt x="321" y="717"/>
                  </a:lnTo>
                  <a:lnTo>
                    <a:pt x="317" y="717"/>
                  </a:lnTo>
                  <a:lnTo>
                    <a:pt x="318" y="717"/>
                  </a:lnTo>
                  <a:lnTo>
                    <a:pt x="316" y="717"/>
                  </a:lnTo>
                  <a:lnTo>
                    <a:pt x="312" y="717"/>
                  </a:lnTo>
                  <a:lnTo>
                    <a:pt x="311" y="720"/>
                  </a:lnTo>
                  <a:lnTo>
                    <a:pt x="307" y="722"/>
                  </a:lnTo>
                  <a:lnTo>
                    <a:pt x="305" y="724"/>
                  </a:lnTo>
                  <a:lnTo>
                    <a:pt x="304" y="726"/>
                  </a:lnTo>
                  <a:lnTo>
                    <a:pt x="301" y="728"/>
                  </a:lnTo>
                  <a:lnTo>
                    <a:pt x="303" y="738"/>
                  </a:lnTo>
                  <a:lnTo>
                    <a:pt x="301" y="740"/>
                  </a:lnTo>
                  <a:lnTo>
                    <a:pt x="301" y="741"/>
                  </a:lnTo>
                  <a:lnTo>
                    <a:pt x="303" y="741"/>
                  </a:lnTo>
                  <a:lnTo>
                    <a:pt x="304" y="744"/>
                  </a:lnTo>
                  <a:lnTo>
                    <a:pt x="304" y="746"/>
                  </a:lnTo>
                  <a:lnTo>
                    <a:pt x="309" y="746"/>
                  </a:lnTo>
                  <a:lnTo>
                    <a:pt x="307" y="748"/>
                  </a:lnTo>
                  <a:lnTo>
                    <a:pt x="310" y="751"/>
                  </a:lnTo>
                  <a:lnTo>
                    <a:pt x="309" y="752"/>
                  </a:lnTo>
                  <a:lnTo>
                    <a:pt x="309" y="754"/>
                  </a:lnTo>
                  <a:lnTo>
                    <a:pt x="307" y="756"/>
                  </a:lnTo>
                  <a:lnTo>
                    <a:pt x="306" y="759"/>
                  </a:lnTo>
                  <a:lnTo>
                    <a:pt x="304" y="760"/>
                  </a:lnTo>
                  <a:lnTo>
                    <a:pt x="304" y="757"/>
                  </a:lnTo>
                  <a:lnTo>
                    <a:pt x="300" y="758"/>
                  </a:lnTo>
                  <a:lnTo>
                    <a:pt x="298" y="758"/>
                  </a:lnTo>
                  <a:lnTo>
                    <a:pt x="297" y="760"/>
                  </a:lnTo>
                  <a:lnTo>
                    <a:pt x="294" y="763"/>
                  </a:lnTo>
                  <a:lnTo>
                    <a:pt x="292" y="762"/>
                  </a:lnTo>
                  <a:lnTo>
                    <a:pt x="287" y="764"/>
                  </a:lnTo>
                  <a:lnTo>
                    <a:pt x="282" y="762"/>
                  </a:lnTo>
                  <a:lnTo>
                    <a:pt x="274" y="762"/>
                  </a:lnTo>
                  <a:lnTo>
                    <a:pt x="273" y="763"/>
                  </a:lnTo>
                  <a:lnTo>
                    <a:pt x="269" y="763"/>
                  </a:lnTo>
                  <a:lnTo>
                    <a:pt x="267" y="765"/>
                  </a:lnTo>
                  <a:lnTo>
                    <a:pt x="265" y="768"/>
                  </a:lnTo>
                  <a:lnTo>
                    <a:pt x="264" y="766"/>
                  </a:lnTo>
                  <a:lnTo>
                    <a:pt x="263" y="763"/>
                  </a:lnTo>
                  <a:lnTo>
                    <a:pt x="263" y="760"/>
                  </a:lnTo>
                  <a:lnTo>
                    <a:pt x="262" y="760"/>
                  </a:lnTo>
                  <a:lnTo>
                    <a:pt x="262" y="758"/>
                  </a:lnTo>
                  <a:lnTo>
                    <a:pt x="253" y="760"/>
                  </a:lnTo>
                  <a:lnTo>
                    <a:pt x="255" y="762"/>
                  </a:lnTo>
                  <a:lnTo>
                    <a:pt x="253" y="763"/>
                  </a:lnTo>
                  <a:lnTo>
                    <a:pt x="251" y="758"/>
                  </a:lnTo>
                  <a:lnTo>
                    <a:pt x="249" y="758"/>
                  </a:lnTo>
                  <a:lnTo>
                    <a:pt x="241" y="759"/>
                  </a:lnTo>
                  <a:lnTo>
                    <a:pt x="241" y="756"/>
                  </a:lnTo>
                  <a:lnTo>
                    <a:pt x="239" y="753"/>
                  </a:lnTo>
                  <a:lnTo>
                    <a:pt x="239" y="751"/>
                  </a:lnTo>
                  <a:lnTo>
                    <a:pt x="233" y="746"/>
                  </a:lnTo>
                  <a:lnTo>
                    <a:pt x="228" y="746"/>
                  </a:lnTo>
                  <a:lnTo>
                    <a:pt x="228" y="754"/>
                  </a:lnTo>
                  <a:lnTo>
                    <a:pt x="225" y="760"/>
                  </a:lnTo>
                  <a:lnTo>
                    <a:pt x="217" y="770"/>
                  </a:lnTo>
                  <a:lnTo>
                    <a:pt x="215" y="768"/>
                  </a:lnTo>
                  <a:lnTo>
                    <a:pt x="215" y="770"/>
                  </a:lnTo>
                  <a:lnTo>
                    <a:pt x="215" y="771"/>
                  </a:lnTo>
                  <a:lnTo>
                    <a:pt x="202" y="774"/>
                  </a:lnTo>
                  <a:lnTo>
                    <a:pt x="197" y="778"/>
                  </a:lnTo>
                  <a:lnTo>
                    <a:pt x="197" y="777"/>
                  </a:lnTo>
                  <a:lnTo>
                    <a:pt x="195" y="774"/>
                  </a:lnTo>
                  <a:lnTo>
                    <a:pt x="195" y="771"/>
                  </a:lnTo>
                  <a:lnTo>
                    <a:pt x="192" y="770"/>
                  </a:lnTo>
                  <a:lnTo>
                    <a:pt x="191" y="763"/>
                  </a:lnTo>
                  <a:lnTo>
                    <a:pt x="192" y="760"/>
                  </a:lnTo>
                  <a:lnTo>
                    <a:pt x="193" y="757"/>
                  </a:lnTo>
                  <a:lnTo>
                    <a:pt x="195" y="753"/>
                  </a:lnTo>
                  <a:lnTo>
                    <a:pt x="197" y="746"/>
                  </a:lnTo>
                  <a:lnTo>
                    <a:pt x="199" y="745"/>
                  </a:lnTo>
                  <a:lnTo>
                    <a:pt x="202" y="738"/>
                  </a:lnTo>
                  <a:lnTo>
                    <a:pt x="209" y="733"/>
                  </a:lnTo>
                  <a:lnTo>
                    <a:pt x="208" y="732"/>
                  </a:lnTo>
                  <a:lnTo>
                    <a:pt x="207" y="732"/>
                  </a:lnTo>
                  <a:lnTo>
                    <a:pt x="208" y="727"/>
                  </a:lnTo>
                  <a:lnTo>
                    <a:pt x="209" y="727"/>
                  </a:lnTo>
                  <a:lnTo>
                    <a:pt x="213" y="721"/>
                  </a:lnTo>
                  <a:lnTo>
                    <a:pt x="213" y="712"/>
                  </a:lnTo>
                  <a:lnTo>
                    <a:pt x="213" y="710"/>
                  </a:lnTo>
                  <a:lnTo>
                    <a:pt x="217" y="706"/>
                  </a:lnTo>
                  <a:lnTo>
                    <a:pt x="226" y="700"/>
                  </a:lnTo>
                  <a:lnTo>
                    <a:pt x="228" y="699"/>
                  </a:lnTo>
                  <a:lnTo>
                    <a:pt x="229" y="698"/>
                  </a:lnTo>
                  <a:lnTo>
                    <a:pt x="232" y="696"/>
                  </a:lnTo>
                  <a:lnTo>
                    <a:pt x="232" y="692"/>
                  </a:lnTo>
                  <a:lnTo>
                    <a:pt x="237" y="686"/>
                  </a:lnTo>
                  <a:lnTo>
                    <a:pt x="246" y="675"/>
                  </a:lnTo>
                  <a:lnTo>
                    <a:pt x="249" y="675"/>
                  </a:lnTo>
                  <a:lnTo>
                    <a:pt x="252" y="670"/>
                  </a:lnTo>
                  <a:lnTo>
                    <a:pt x="252" y="663"/>
                  </a:lnTo>
                  <a:lnTo>
                    <a:pt x="253" y="660"/>
                  </a:lnTo>
                  <a:lnTo>
                    <a:pt x="256" y="657"/>
                  </a:lnTo>
                  <a:lnTo>
                    <a:pt x="257" y="650"/>
                  </a:lnTo>
                  <a:lnTo>
                    <a:pt x="259" y="649"/>
                  </a:lnTo>
                  <a:lnTo>
                    <a:pt x="261" y="643"/>
                  </a:lnTo>
                  <a:lnTo>
                    <a:pt x="261" y="637"/>
                  </a:lnTo>
                  <a:lnTo>
                    <a:pt x="261" y="631"/>
                  </a:lnTo>
                  <a:lnTo>
                    <a:pt x="261" y="628"/>
                  </a:lnTo>
                  <a:lnTo>
                    <a:pt x="259" y="626"/>
                  </a:lnTo>
                  <a:lnTo>
                    <a:pt x="262" y="622"/>
                  </a:lnTo>
                  <a:lnTo>
                    <a:pt x="263" y="621"/>
                  </a:lnTo>
                  <a:lnTo>
                    <a:pt x="267" y="621"/>
                  </a:lnTo>
                  <a:lnTo>
                    <a:pt x="269" y="619"/>
                  </a:lnTo>
                  <a:lnTo>
                    <a:pt x="270" y="614"/>
                  </a:lnTo>
                  <a:lnTo>
                    <a:pt x="277" y="610"/>
                  </a:lnTo>
                  <a:lnTo>
                    <a:pt x="280" y="607"/>
                  </a:lnTo>
                  <a:lnTo>
                    <a:pt x="281" y="603"/>
                  </a:lnTo>
                  <a:lnTo>
                    <a:pt x="281" y="596"/>
                  </a:lnTo>
                  <a:lnTo>
                    <a:pt x="283" y="589"/>
                  </a:lnTo>
                  <a:lnTo>
                    <a:pt x="286" y="586"/>
                  </a:lnTo>
                  <a:lnTo>
                    <a:pt x="286" y="584"/>
                  </a:lnTo>
                  <a:lnTo>
                    <a:pt x="287" y="583"/>
                  </a:lnTo>
                  <a:lnTo>
                    <a:pt x="293" y="579"/>
                  </a:lnTo>
                  <a:lnTo>
                    <a:pt x="295" y="579"/>
                  </a:lnTo>
                  <a:lnTo>
                    <a:pt x="298" y="577"/>
                  </a:lnTo>
                  <a:lnTo>
                    <a:pt x="299" y="576"/>
                  </a:lnTo>
                  <a:lnTo>
                    <a:pt x="305" y="576"/>
                  </a:lnTo>
                  <a:lnTo>
                    <a:pt x="307" y="574"/>
                  </a:lnTo>
                  <a:lnTo>
                    <a:pt x="312" y="573"/>
                  </a:lnTo>
                  <a:lnTo>
                    <a:pt x="315" y="573"/>
                  </a:lnTo>
                  <a:lnTo>
                    <a:pt x="316" y="571"/>
                  </a:lnTo>
                  <a:lnTo>
                    <a:pt x="318" y="560"/>
                  </a:lnTo>
                  <a:lnTo>
                    <a:pt x="322" y="556"/>
                  </a:lnTo>
                  <a:lnTo>
                    <a:pt x="323" y="552"/>
                  </a:lnTo>
                  <a:lnTo>
                    <a:pt x="324" y="549"/>
                  </a:lnTo>
                  <a:lnTo>
                    <a:pt x="325" y="547"/>
                  </a:lnTo>
                  <a:lnTo>
                    <a:pt x="325" y="543"/>
                  </a:lnTo>
                  <a:lnTo>
                    <a:pt x="323" y="536"/>
                  </a:lnTo>
                  <a:lnTo>
                    <a:pt x="318" y="532"/>
                  </a:lnTo>
                  <a:lnTo>
                    <a:pt x="316" y="528"/>
                  </a:lnTo>
                  <a:lnTo>
                    <a:pt x="313" y="526"/>
                  </a:lnTo>
                  <a:lnTo>
                    <a:pt x="312" y="526"/>
                  </a:lnTo>
                  <a:lnTo>
                    <a:pt x="310" y="524"/>
                  </a:lnTo>
                  <a:lnTo>
                    <a:pt x="309" y="523"/>
                  </a:lnTo>
                  <a:lnTo>
                    <a:pt x="309" y="522"/>
                  </a:lnTo>
                  <a:lnTo>
                    <a:pt x="310" y="522"/>
                  </a:lnTo>
                  <a:lnTo>
                    <a:pt x="312" y="524"/>
                  </a:lnTo>
                  <a:lnTo>
                    <a:pt x="313" y="523"/>
                  </a:lnTo>
                  <a:lnTo>
                    <a:pt x="317" y="522"/>
                  </a:lnTo>
                  <a:lnTo>
                    <a:pt x="317" y="511"/>
                  </a:lnTo>
                  <a:lnTo>
                    <a:pt x="315" y="505"/>
                  </a:lnTo>
                  <a:lnTo>
                    <a:pt x="312" y="499"/>
                  </a:lnTo>
                  <a:lnTo>
                    <a:pt x="309" y="495"/>
                  </a:lnTo>
                  <a:lnTo>
                    <a:pt x="311" y="494"/>
                  </a:lnTo>
                  <a:lnTo>
                    <a:pt x="312" y="492"/>
                  </a:lnTo>
                  <a:lnTo>
                    <a:pt x="312" y="490"/>
                  </a:lnTo>
                  <a:lnTo>
                    <a:pt x="307" y="487"/>
                  </a:lnTo>
                  <a:lnTo>
                    <a:pt x="305" y="481"/>
                  </a:lnTo>
                  <a:lnTo>
                    <a:pt x="306" y="478"/>
                  </a:lnTo>
                  <a:lnTo>
                    <a:pt x="305" y="478"/>
                  </a:lnTo>
                  <a:lnTo>
                    <a:pt x="304" y="482"/>
                  </a:lnTo>
                  <a:lnTo>
                    <a:pt x="307" y="488"/>
                  </a:lnTo>
                  <a:lnTo>
                    <a:pt x="309" y="492"/>
                  </a:lnTo>
                  <a:lnTo>
                    <a:pt x="309" y="493"/>
                  </a:lnTo>
                  <a:lnTo>
                    <a:pt x="309" y="494"/>
                  </a:lnTo>
                  <a:lnTo>
                    <a:pt x="297" y="484"/>
                  </a:lnTo>
                  <a:lnTo>
                    <a:pt x="294" y="484"/>
                  </a:lnTo>
                  <a:lnTo>
                    <a:pt x="295" y="483"/>
                  </a:lnTo>
                  <a:lnTo>
                    <a:pt x="294" y="482"/>
                  </a:lnTo>
                  <a:lnTo>
                    <a:pt x="289" y="481"/>
                  </a:lnTo>
                  <a:lnTo>
                    <a:pt x="287" y="481"/>
                  </a:lnTo>
                  <a:lnTo>
                    <a:pt x="283" y="483"/>
                  </a:lnTo>
                  <a:lnTo>
                    <a:pt x="281" y="481"/>
                  </a:lnTo>
                  <a:lnTo>
                    <a:pt x="282" y="480"/>
                  </a:lnTo>
                  <a:lnTo>
                    <a:pt x="281" y="478"/>
                  </a:lnTo>
                  <a:lnTo>
                    <a:pt x="280" y="477"/>
                  </a:lnTo>
                  <a:lnTo>
                    <a:pt x="276" y="478"/>
                  </a:lnTo>
                  <a:lnTo>
                    <a:pt x="275" y="477"/>
                  </a:lnTo>
                  <a:lnTo>
                    <a:pt x="274" y="476"/>
                  </a:lnTo>
                  <a:lnTo>
                    <a:pt x="274" y="475"/>
                  </a:lnTo>
                  <a:lnTo>
                    <a:pt x="276" y="472"/>
                  </a:lnTo>
                  <a:lnTo>
                    <a:pt x="276" y="471"/>
                  </a:lnTo>
                  <a:lnTo>
                    <a:pt x="269" y="459"/>
                  </a:lnTo>
                  <a:lnTo>
                    <a:pt x="268" y="459"/>
                  </a:lnTo>
                  <a:lnTo>
                    <a:pt x="268" y="457"/>
                  </a:lnTo>
                  <a:lnTo>
                    <a:pt x="262" y="448"/>
                  </a:lnTo>
                  <a:lnTo>
                    <a:pt x="259" y="448"/>
                  </a:lnTo>
                  <a:lnTo>
                    <a:pt x="257" y="448"/>
                  </a:lnTo>
                  <a:lnTo>
                    <a:pt x="256" y="447"/>
                  </a:lnTo>
                  <a:lnTo>
                    <a:pt x="258" y="435"/>
                  </a:lnTo>
                  <a:lnTo>
                    <a:pt x="261" y="433"/>
                  </a:lnTo>
                  <a:lnTo>
                    <a:pt x="262" y="433"/>
                  </a:lnTo>
                  <a:lnTo>
                    <a:pt x="263" y="432"/>
                  </a:lnTo>
                  <a:lnTo>
                    <a:pt x="265" y="430"/>
                  </a:lnTo>
                  <a:lnTo>
                    <a:pt x="264" y="429"/>
                  </a:lnTo>
                  <a:lnTo>
                    <a:pt x="265" y="426"/>
                  </a:lnTo>
                  <a:lnTo>
                    <a:pt x="268" y="426"/>
                  </a:lnTo>
                  <a:lnTo>
                    <a:pt x="270" y="426"/>
                  </a:lnTo>
                  <a:lnTo>
                    <a:pt x="271" y="420"/>
                  </a:lnTo>
                  <a:lnTo>
                    <a:pt x="271" y="410"/>
                  </a:lnTo>
                  <a:lnTo>
                    <a:pt x="267" y="404"/>
                  </a:lnTo>
                  <a:lnTo>
                    <a:pt x="267" y="398"/>
                  </a:lnTo>
                  <a:lnTo>
                    <a:pt x="267" y="397"/>
                  </a:lnTo>
                  <a:lnTo>
                    <a:pt x="265" y="396"/>
                  </a:lnTo>
                  <a:lnTo>
                    <a:pt x="264" y="391"/>
                  </a:lnTo>
                  <a:lnTo>
                    <a:pt x="264" y="385"/>
                  </a:lnTo>
                  <a:lnTo>
                    <a:pt x="264" y="381"/>
                  </a:lnTo>
                  <a:lnTo>
                    <a:pt x="265" y="378"/>
                  </a:lnTo>
                  <a:lnTo>
                    <a:pt x="265" y="367"/>
                  </a:lnTo>
                  <a:lnTo>
                    <a:pt x="267" y="364"/>
                  </a:lnTo>
                  <a:lnTo>
                    <a:pt x="267" y="361"/>
                  </a:lnTo>
                  <a:lnTo>
                    <a:pt x="264" y="360"/>
                  </a:lnTo>
                  <a:lnTo>
                    <a:pt x="264" y="357"/>
                  </a:lnTo>
                  <a:lnTo>
                    <a:pt x="264" y="355"/>
                  </a:lnTo>
                  <a:lnTo>
                    <a:pt x="271" y="348"/>
                  </a:lnTo>
                  <a:lnTo>
                    <a:pt x="269" y="346"/>
                  </a:lnTo>
                  <a:lnTo>
                    <a:pt x="270" y="344"/>
                  </a:lnTo>
                  <a:lnTo>
                    <a:pt x="271" y="343"/>
                  </a:lnTo>
                  <a:lnTo>
                    <a:pt x="271" y="338"/>
                  </a:lnTo>
                  <a:lnTo>
                    <a:pt x="270" y="337"/>
                  </a:lnTo>
                  <a:lnTo>
                    <a:pt x="271" y="332"/>
                  </a:lnTo>
                  <a:lnTo>
                    <a:pt x="275" y="330"/>
                  </a:lnTo>
                  <a:lnTo>
                    <a:pt x="286" y="326"/>
                  </a:lnTo>
                  <a:lnTo>
                    <a:pt x="288" y="324"/>
                  </a:lnTo>
                  <a:lnTo>
                    <a:pt x="288" y="326"/>
                  </a:lnTo>
                  <a:lnTo>
                    <a:pt x="291" y="326"/>
                  </a:lnTo>
                  <a:lnTo>
                    <a:pt x="292" y="325"/>
                  </a:lnTo>
                  <a:lnTo>
                    <a:pt x="295" y="325"/>
                  </a:lnTo>
                  <a:lnTo>
                    <a:pt x="299" y="326"/>
                  </a:lnTo>
                  <a:lnTo>
                    <a:pt x="304" y="331"/>
                  </a:lnTo>
                  <a:lnTo>
                    <a:pt x="306" y="333"/>
                  </a:lnTo>
                  <a:lnTo>
                    <a:pt x="313" y="334"/>
                  </a:lnTo>
                  <a:lnTo>
                    <a:pt x="313" y="336"/>
                  </a:lnTo>
                  <a:lnTo>
                    <a:pt x="319" y="338"/>
                  </a:lnTo>
                  <a:lnTo>
                    <a:pt x="323" y="339"/>
                  </a:lnTo>
                  <a:lnTo>
                    <a:pt x="333" y="342"/>
                  </a:lnTo>
                  <a:lnTo>
                    <a:pt x="339" y="342"/>
                  </a:lnTo>
                  <a:lnTo>
                    <a:pt x="340" y="343"/>
                  </a:lnTo>
                  <a:lnTo>
                    <a:pt x="353" y="346"/>
                  </a:lnTo>
                  <a:lnTo>
                    <a:pt x="357" y="345"/>
                  </a:lnTo>
                  <a:lnTo>
                    <a:pt x="364" y="348"/>
                  </a:lnTo>
                  <a:lnTo>
                    <a:pt x="366" y="346"/>
                  </a:lnTo>
                  <a:lnTo>
                    <a:pt x="369" y="348"/>
                  </a:lnTo>
                  <a:lnTo>
                    <a:pt x="373" y="346"/>
                  </a:lnTo>
                  <a:lnTo>
                    <a:pt x="367" y="345"/>
                  </a:lnTo>
                  <a:lnTo>
                    <a:pt x="358" y="342"/>
                  </a:lnTo>
                  <a:lnTo>
                    <a:pt x="355" y="342"/>
                  </a:lnTo>
                  <a:lnTo>
                    <a:pt x="354" y="340"/>
                  </a:lnTo>
                  <a:lnTo>
                    <a:pt x="353" y="339"/>
                  </a:lnTo>
                  <a:lnTo>
                    <a:pt x="351" y="340"/>
                  </a:lnTo>
                  <a:lnTo>
                    <a:pt x="348" y="339"/>
                  </a:lnTo>
                  <a:lnTo>
                    <a:pt x="340" y="333"/>
                  </a:lnTo>
                  <a:lnTo>
                    <a:pt x="336" y="332"/>
                  </a:lnTo>
                  <a:lnTo>
                    <a:pt x="331" y="328"/>
                  </a:lnTo>
                  <a:lnTo>
                    <a:pt x="325" y="326"/>
                  </a:lnTo>
                  <a:lnTo>
                    <a:pt x="324" y="322"/>
                  </a:lnTo>
                  <a:lnTo>
                    <a:pt x="323" y="322"/>
                  </a:lnTo>
                  <a:lnTo>
                    <a:pt x="319" y="324"/>
                  </a:lnTo>
                  <a:lnTo>
                    <a:pt x="318" y="324"/>
                  </a:lnTo>
                  <a:lnTo>
                    <a:pt x="319" y="320"/>
                  </a:lnTo>
                  <a:lnTo>
                    <a:pt x="321" y="321"/>
                  </a:lnTo>
                  <a:lnTo>
                    <a:pt x="323" y="320"/>
                  </a:lnTo>
                  <a:lnTo>
                    <a:pt x="321" y="318"/>
                  </a:lnTo>
                  <a:lnTo>
                    <a:pt x="321" y="315"/>
                  </a:lnTo>
                  <a:lnTo>
                    <a:pt x="319" y="312"/>
                  </a:lnTo>
                  <a:lnTo>
                    <a:pt x="317" y="312"/>
                  </a:lnTo>
                  <a:lnTo>
                    <a:pt x="312" y="306"/>
                  </a:lnTo>
                  <a:lnTo>
                    <a:pt x="305" y="303"/>
                  </a:lnTo>
                  <a:lnTo>
                    <a:pt x="303" y="302"/>
                  </a:lnTo>
                  <a:lnTo>
                    <a:pt x="303" y="301"/>
                  </a:lnTo>
                  <a:lnTo>
                    <a:pt x="300" y="301"/>
                  </a:lnTo>
                  <a:lnTo>
                    <a:pt x="299" y="298"/>
                  </a:lnTo>
                  <a:lnTo>
                    <a:pt x="297" y="298"/>
                  </a:lnTo>
                  <a:lnTo>
                    <a:pt x="297" y="295"/>
                  </a:lnTo>
                  <a:lnTo>
                    <a:pt x="289" y="279"/>
                  </a:lnTo>
                  <a:lnTo>
                    <a:pt x="289" y="274"/>
                  </a:lnTo>
                  <a:lnTo>
                    <a:pt x="288" y="271"/>
                  </a:lnTo>
                  <a:lnTo>
                    <a:pt x="288" y="268"/>
                  </a:lnTo>
                  <a:lnTo>
                    <a:pt x="287" y="266"/>
                  </a:lnTo>
                  <a:lnTo>
                    <a:pt x="286" y="266"/>
                  </a:lnTo>
                  <a:lnTo>
                    <a:pt x="286" y="268"/>
                  </a:lnTo>
                  <a:lnTo>
                    <a:pt x="285" y="272"/>
                  </a:lnTo>
                  <a:lnTo>
                    <a:pt x="285" y="278"/>
                  </a:lnTo>
                  <a:lnTo>
                    <a:pt x="287" y="286"/>
                  </a:lnTo>
                  <a:lnTo>
                    <a:pt x="292" y="298"/>
                  </a:lnTo>
                  <a:lnTo>
                    <a:pt x="294" y="300"/>
                  </a:lnTo>
                  <a:lnTo>
                    <a:pt x="294" y="301"/>
                  </a:lnTo>
                  <a:lnTo>
                    <a:pt x="295" y="304"/>
                  </a:lnTo>
                  <a:lnTo>
                    <a:pt x="297" y="306"/>
                  </a:lnTo>
                  <a:lnTo>
                    <a:pt x="300" y="303"/>
                  </a:lnTo>
                  <a:lnTo>
                    <a:pt x="300" y="304"/>
                  </a:lnTo>
                  <a:lnTo>
                    <a:pt x="301" y="308"/>
                  </a:lnTo>
                  <a:lnTo>
                    <a:pt x="301" y="310"/>
                  </a:lnTo>
                  <a:lnTo>
                    <a:pt x="301" y="313"/>
                  </a:lnTo>
                  <a:lnTo>
                    <a:pt x="300" y="313"/>
                  </a:lnTo>
                  <a:lnTo>
                    <a:pt x="292" y="314"/>
                  </a:lnTo>
                  <a:lnTo>
                    <a:pt x="289" y="313"/>
                  </a:lnTo>
                  <a:lnTo>
                    <a:pt x="286" y="314"/>
                  </a:lnTo>
                  <a:lnTo>
                    <a:pt x="283" y="313"/>
                  </a:lnTo>
                  <a:lnTo>
                    <a:pt x="280" y="312"/>
                  </a:lnTo>
                  <a:lnTo>
                    <a:pt x="279" y="309"/>
                  </a:lnTo>
                  <a:lnTo>
                    <a:pt x="280" y="306"/>
                  </a:lnTo>
                  <a:lnTo>
                    <a:pt x="279" y="303"/>
                  </a:lnTo>
                  <a:lnTo>
                    <a:pt x="276" y="297"/>
                  </a:lnTo>
                  <a:lnTo>
                    <a:pt x="276" y="288"/>
                  </a:lnTo>
                  <a:lnTo>
                    <a:pt x="276" y="284"/>
                  </a:lnTo>
                  <a:lnTo>
                    <a:pt x="274" y="282"/>
                  </a:lnTo>
                  <a:lnTo>
                    <a:pt x="274" y="277"/>
                  </a:lnTo>
                  <a:lnTo>
                    <a:pt x="277" y="268"/>
                  </a:lnTo>
                  <a:lnTo>
                    <a:pt x="280" y="261"/>
                  </a:lnTo>
                  <a:lnTo>
                    <a:pt x="283" y="258"/>
                  </a:lnTo>
                  <a:lnTo>
                    <a:pt x="287" y="250"/>
                  </a:lnTo>
                  <a:lnTo>
                    <a:pt x="291" y="247"/>
                  </a:lnTo>
                  <a:lnTo>
                    <a:pt x="292" y="244"/>
                  </a:lnTo>
                  <a:lnTo>
                    <a:pt x="293" y="241"/>
                  </a:lnTo>
                  <a:lnTo>
                    <a:pt x="301" y="226"/>
                  </a:lnTo>
                  <a:lnTo>
                    <a:pt x="303" y="223"/>
                  </a:lnTo>
                  <a:lnTo>
                    <a:pt x="305" y="220"/>
                  </a:lnTo>
                  <a:lnTo>
                    <a:pt x="306" y="218"/>
                  </a:lnTo>
                  <a:lnTo>
                    <a:pt x="312" y="213"/>
                  </a:lnTo>
                  <a:lnTo>
                    <a:pt x="313" y="208"/>
                  </a:lnTo>
                  <a:lnTo>
                    <a:pt x="312" y="208"/>
                  </a:lnTo>
                  <a:lnTo>
                    <a:pt x="311" y="211"/>
                  </a:lnTo>
                  <a:lnTo>
                    <a:pt x="305" y="216"/>
                  </a:lnTo>
                  <a:lnTo>
                    <a:pt x="305" y="217"/>
                  </a:lnTo>
                  <a:lnTo>
                    <a:pt x="303" y="218"/>
                  </a:lnTo>
                  <a:lnTo>
                    <a:pt x="301" y="219"/>
                  </a:lnTo>
                  <a:lnTo>
                    <a:pt x="301" y="222"/>
                  </a:lnTo>
                  <a:lnTo>
                    <a:pt x="293" y="231"/>
                  </a:lnTo>
                  <a:lnTo>
                    <a:pt x="293" y="234"/>
                  </a:lnTo>
                  <a:lnTo>
                    <a:pt x="291" y="237"/>
                  </a:lnTo>
                  <a:lnTo>
                    <a:pt x="288" y="246"/>
                  </a:lnTo>
                  <a:lnTo>
                    <a:pt x="286" y="247"/>
                  </a:lnTo>
                  <a:lnTo>
                    <a:pt x="283" y="250"/>
                  </a:lnTo>
                  <a:lnTo>
                    <a:pt x="280" y="256"/>
                  </a:lnTo>
                  <a:lnTo>
                    <a:pt x="279" y="256"/>
                  </a:lnTo>
                  <a:lnTo>
                    <a:pt x="277" y="254"/>
                  </a:lnTo>
                  <a:lnTo>
                    <a:pt x="276" y="255"/>
                  </a:lnTo>
                  <a:lnTo>
                    <a:pt x="274" y="253"/>
                  </a:lnTo>
                  <a:lnTo>
                    <a:pt x="273" y="247"/>
                  </a:lnTo>
                  <a:lnTo>
                    <a:pt x="276" y="237"/>
                  </a:lnTo>
                  <a:lnTo>
                    <a:pt x="275" y="234"/>
                  </a:lnTo>
                  <a:lnTo>
                    <a:pt x="273" y="229"/>
                  </a:lnTo>
                  <a:lnTo>
                    <a:pt x="273" y="223"/>
                  </a:lnTo>
                  <a:lnTo>
                    <a:pt x="271" y="222"/>
                  </a:lnTo>
                  <a:lnTo>
                    <a:pt x="269" y="225"/>
                  </a:lnTo>
                  <a:lnTo>
                    <a:pt x="269" y="228"/>
                  </a:lnTo>
                  <a:lnTo>
                    <a:pt x="271" y="234"/>
                  </a:lnTo>
                  <a:lnTo>
                    <a:pt x="271" y="240"/>
                  </a:lnTo>
                  <a:lnTo>
                    <a:pt x="269" y="242"/>
                  </a:lnTo>
                  <a:lnTo>
                    <a:pt x="268" y="246"/>
                  </a:lnTo>
                  <a:lnTo>
                    <a:pt x="269" y="250"/>
                  </a:lnTo>
                  <a:lnTo>
                    <a:pt x="270" y="254"/>
                  </a:lnTo>
                  <a:lnTo>
                    <a:pt x="275" y="259"/>
                  </a:lnTo>
                  <a:lnTo>
                    <a:pt x="277" y="262"/>
                  </a:lnTo>
                  <a:lnTo>
                    <a:pt x="277" y="264"/>
                  </a:lnTo>
                  <a:lnTo>
                    <a:pt x="275" y="265"/>
                  </a:lnTo>
                  <a:lnTo>
                    <a:pt x="269" y="277"/>
                  </a:lnTo>
                  <a:lnTo>
                    <a:pt x="267" y="277"/>
                  </a:lnTo>
                  <a:lnTo>
                    <a:pt x="265" y="279"/>
                  </a:lnTo>
                  <a:lnTo>
                    <a:pt x="267" y="282"/>
                  </a:lnTo>
                  <a:lnTo>
                    <a:pt x="267" y="289"/>
                  </a:lnTo>
                  <a:lnTo>
                    <a:pt x="268" y="292"/>
                  </a:lnTo>
                  <a:lnTo>
                    <a:pt x="268" y="295"/>
                  </a:lnTo>
                  <a:lnTo>
                    <a:pt x="267" y="296"/>
                  </a:lnTo>
                  <a:lnTo>
                    <a:pt x="269" y="306"/>
                  </a:lnTo>
                  <a:lnTo>
                    <a:pt x="269" y="309"/>
                  </a:lnTo>
                  <a:lnTo>
                    <a:pt x="268" y="313"/>
                  </a:lnTo>
                  <a:lnTo>
                    <a:pt x="267" y="313"/>
                  </a:lnTo>
                  <a:lnTo>
                    <a:pt x="263" y="310"/>
                  </a:lnTo>
                  <a:lnTo>
                    <a:pt x="261" y="310"/>
                  </a:lnTo>
                  <a:lnTo>
                    <a:pt x="256" y="306"/>
                  </a:lnTo>
                  <a:lnTo>
                    <a:pt x="253" y="303"/>
                  </a:lnTo>
                  <a:lnTo>
                    <a:pt x="253" y="306"/>
                  </a:lnTo>
                  <a:lnTo>
                    <a:pt x="251" y="307"/>
                  </a:lnTo>
                  <a:lnTo>
                    <a:pt x="251" y="308"/>
                  </a:lnTo>
                  <a:lnTo>
                    <a:pt x="253" y="310"/>
                  </a:lnTo>
                  <a:lnTo>
                    <a:pt x="253" y="312"/>
                  </a:lnTo>
                  <a:lnTo>
                    <a:pt x="259" y="313"/>
                  </a:lnTo>
                  <a:lnTo>
                    <a:pt x="264" y="316"/>
                  </a:lnTo>
                  <a:lnTo>
                    <a:pt x="265" y="318"/>
                  </a:lnTo>
                  <a:lnTo>
                    <a:pt x="264" y="321"/>
                  </a:lnTo>
                  <a:lnTo>
                    <a:pt x="263" y="324"/>
                  </a:lnTo>
                  <a:lnTo>
                    <a:pt x="261" y="327"/>
                  </a:lnTo>
                  <a:lnTo>
                    <a:pt x="259" y="330"/>
                  </a:lnTo>
                  <a:lnTo>
                    <a:pt x="257" y="331"/>
                  </a:lnTo>
                  <a:lnTo>
                    <a:pt x="256" y="338"/>
                  </a:lnTo>
                  <a:lnTo>
                    <a:pt x="253" y="342"/>
                  </a:lnTo>
                  <a:lnTo>
                    <a:pt x="252" y="345"/>
                  </a:lnTo>
                  <a:lnTo>
                    <a:pt x="251" y="351"/>
                  </a:lnTo>
                  <a:lnTo>
                    <a:pt x="245" y="361"/>
                  </a:lnTo>
                  <a:lnTo>
                    <a:pt x="243" y="366"/>
                  </a:lnTo>
                  <a:lnTo>
                    <a:pt x="243" y="368"/>
                  </a:lnTo>
                  <a:lnTo>
                    <a:pt x="237" y="367"/>
                  </a:lnTo>
                  <a:lnTo>
                    <a:pt x="232" y="366"/>
                  </a:lnTo>
                  <a:lnTo>
                    <a:pt x="231" y="364"/>
                  </a:lnTo>
                  <a:lnTo>
                    <a:pt x="227" y="364"/>
                  </a:lnTo>
                  <a:lnTo>
                    <a:pt x="226" y="363"/>
                  </a:lnTo>
                  <a:lnTo>
                    <a:pt x="226" y="357"/>
                  </a:lnTo>
                  <a:lnTo>
                    <a:pt x="225" y="355"/>
                  </a:lnTo>
                  <a:lnTo>
                    <a:pt x="225" y="345"/>
                  </a:lnTo>
                  <a:lnTo>
                    <a:pt x="223" y="343"/>
                  </a:lnTo>
                  <a:lnTo>
                    <a:pt x="223" y="333"/>
                  </a:lnTo>
                  <a:lnTo>
                    <a:pt x="221" y="325"/>
                  </a:lnTo>
                  <a:lnTo>
                    <a:pt x="217" y="319"/>
                  </a:lnTo>
                  <a:lnTo>
                    <a:pt x="215" y="318"/>
                  </a:lnTo>
                  <a:lnTo>
                    <a:pt x="213" y="314"/>
                  </a:lnTo>
                  <a:lnTo>
                    <a:pt x="210" y="301"/>
                  </a:lnTo>
                  <a:lnTo>
                    <a:pt x="209" y="300"/>
                  </a:lnTo>
                  <a:lnTo>
                    <a:pt x="210" y="298"/>
                  </a:lnTo>
                  <a:lnTo>
                    <a:pt x="209" y="297"/>
                  </a:lnTo>
                  <a:lnTo>
                    <a:pt x="209" y="294"/>
                  </a:lnTo>
                  <a:lnTo>
                    <a:pt x="208" y="295"/>
                  </a:lnTo>
                  <a:lnTo>
                    <a:pt x="207" y="302"/>
                  </a:lnTo>
                  <a:lnTo>
                    <a:pt x="209" y="307"/>
                  </a:lnTo>
                  <a:lnTo>
                    <a:pt x="209" y="313"/>
                  </a:lnTo>
                  <a:lnTo>
                    <a:pt x="210" y="316"/>
                  </a:lnTo>
                  <a:lnTo>
                    <a:pt x="213" y="319"/>
                  </a:lnTo>
                  <a:lnTo>
                    <a:pt x="213" y="321"/>
                  </a:lnTo>
                  <a:lnTo>
                    <a:pt x="215" y="322"/>
                  </a:lnTo>
                  <a:lnTo>
                    <a:pt x="217" y="330"/>
                  </a:lnTo>
                  <a:lnTo>
                    <a:pt x="217" y="337"/>
                  </a:lnTo>
                  <a:lnTo>
                    <a:pt x="219" y="343"/>
                  </a:lnTo>
                  <a:lnTo>
                    <a:pt x="219" y="348"/>
                  </a:lnTo>
                  <a:lnTo>
                    <a:pt x="219" y="349"/>
                  </a:lnTo>
                  <a:lnTo>
                    <a:pt x="217" y="350"/>
                  </a:lnTo>
                  <a:lnTo>
                    <a:pt x="211" y="349"/>
                  </a:lnTo>
                  <a:lnTo>
                    <a:pt x="209" y="348"/>
                  </a:lnTo>
                  <a:lnTo>
                    <a:pt x="195" y="332"/>
                  </a:lnTo>
                  <a:lnTo>
                    <a:pt x="192" y="331"/>
                  </a:lnTo>
                  <a:lnTo>
                    <a:pt x="192" y="328"/>
                  </a:lnTo>
                  <a:lnTo>
                    <a:pt x="190" y="327"/>
                  </a:lnTo>
                  <a:lnTo>
                    <a:pt x="190" y="325"/>
                  </a:lnTo>
                  <a:lnTo>
                    <a:pt x="190" y="322"/>
                  </a:lnTo>
                  <a:lnTo>
                    <a:pt x="191" y="314"/>
                  </a:lnTo>
                  <a:lnTo>
                    <a:pt x="191" y="312"/>
                  </a:lnTo>
                  <a:lnTo>
                    <a:pt x="191" y="308"/>
                  </a:lnTo>
                  <a:lnTo>
                    <a:pt x="191" y="307"/>
                  </a:lnTo>
                  <a:lnTo>
                    <a:pt x="190" y="309"/>
                  </a:lnTo>
                  <a:lnTo>
                    <a:pt x="189" y="313"/>
                  </a:lnTo>
                  <a:lnTo>
                    <a:pt x="186" y="326"/>
                  </a:lnTo>
                  <a:lnTo>
                    <a:pt x="187" y="328"/>
                  </a:lnTo>
                  <a:lnTo>
                    <a:pt x="184" y="338"/>
                  </a:lnTo>
                  <a:lnTo>
                    <a:pt x="181" y="339"/>
                  </a:lnTo>
                  <a:lnTo>
                    <a:pt x="175" y="343"/>
                  </a:lnTo>
                  <a:lnTo>
                    <a:pt x="174" y="346"/>
                  </a:lnTo>
                  <a:lnTo>
                    <a:pt x="174" y="350"/>
                  </a:lnTo>
                  <a:lnTo>
                    <a:pt x="178" y="358"/>
                  </a:lnTo>
                  <a:lnTo>
                    <a:pt x="180" y="366"/>
                  </a:lnTo>
                  <a:lnTo>
                    <a:pt x="181" y="367"/>
                  </a:lnTo>
                  <a:lnTo>
                    <a:pt x="180" y="370"/>
                  </a:lnTo>
                  <a:lnTo>
                    <a:pt x="181" y="373"/>
                  </a:lnTo>
                  <a:lnTo>
                    <a:pt x="183" y="374"/>
                  </a:lnTo>
                  <a:lnTo>
                    <a:pt x="183" y="378"/>
                  </a:lnTo>
                  <a:lnTo>
                    <a:pt x="180" y="381"/>
                  </a:lnTo>
                  <a:lnTo>
                    <a:pt x="178" y="380"/>
                  </a:lnTo>
                  <a:lnTo>
                    <a:pt x="177" y="379"/>
                  </a:lnTo>
                  <a:lnTo>
                    <a:pt x="175" y="374"/>
                  </a:lnTo>
                  <a:lnTo>
                    <a:pt x="171" y="374"/>
                  </a:lnTo>
                  <a:lnTo>
                    <a:pt x="169" y="372"/>
                  </a:lnTo>
                  <a:lnTo>
                    <a:pt x="169" y="369"/>
                  </a:lnTo>
                  <a:lnTo>
                    <a:pt x="168" y="368"/>
                  </a:lnTo>
                  <a:lnTo>
                    <a:pt x="166" y="367"/>
                  </a:lnTo>
                  <a:lnTo>
                    <a:pt x="165" y="369"/>
                  </a:lnTo>
                  <a:lnTo>
                    <a:pt x="160" y="368"/>
                  </a:lnTo>
                  <a:lnTo>
                    <a:pt x="160" y="366"/>
                  </a:lnTo>
                  <a:lnTo>
                    <a:pt x="160" y="364"/>
                  </a:lnTo>
                  <a:lnTo>
                    <a:pt x="156" y="367"/>
                  </a:lnTo>
                  <a:lnTo>
                    <a:pt x="154" y="366"/>
                  </a:lnTo>
                  <a:lnTo>
                    <a:pt x="155" y="366"/>
                  </a:lnTo>
                  <a:lnTo>
                    <a:pt x="155" y="364"/>
                  </a:lnTo>
                  <a:lnTo>
                    <a:pt x="153" y="364"/>
                  </a:lnTo>
                  <a:lnTo>
                    <a:pt x="154" y="360"/>
                  </a:lnTo>
                  <a:lnTo>
                    <a:pt x="155" y="357"/>
                  </a:lnTo>
                  <a:lnTo>
                    <a:pt x="153" y="356"/>
                  </a:lnTo>
                  <a:lnTo>
                    <a:pt x="153" y="354"/>
                  </a:lnTo>
                  <a:lnTo>
                    <a:pt x="151" y="352"/>
                  </a:lnTo>
                  <a:lnTo>
                    <a:pt x="150" y="350"/>
                  </a:lnTo>
                  <a:lnTo>
                    <a:pt x="148" y="350"/>
                  </a:lnTo>
                  <a:lnTo>
                    <a:pt x="148" y="348"/>
                  </a:lnTo>
                  <a:lnTo>
                    <a:pt x="145" y="349"/>
                  </a:lnTo>
                  <a:lnTo>
                    <a:pt x="145" y="345"/>
                  </a:lnTo>
                  <a:lnTo>
                    <a:pt x="145" y="343"/>
                  </a:lnTo>
                  <a:lnTo>
                    <a:pt x="147" y="342"/>
                  </a:lnTo>
                  <a:lnTo>
                    <a:pt x="145" y="338"/>
                  </a:lnTo>
                  <a:lnTo>
                    <a:pt x="147" y="337"/>
                  </a:lnTo>
                  <a:lnTo>
                    <a:pt x="148" y="333"/>
                  </a:lnTo>
                  <a:lnTo>
                    <a:pt x="147" y="332"/>
                  </a:lnTo>
                  <a:lnTo>
                    <a:pt x="147" y="330"/>
                  </a:lnTo>
                  <a:lnTo>
                    <a:pt x="148" y="328"/>
                  </a:lnTo>
                  <a:lnTo>
                    <a:pt x="149" y="324"/>
                  </a:lnTo>
                  <a:lnTo>
                    <a:pt x="150" y="321"/>
                  </a:lnTo>
                  <a:lnTo>
                    <a:pt x="153" y="318"/>
                  </a:lnTo>
                  <a:lnTo>
                    <a:pt x="153" y="316"/>
                  </a:lnTo>
                  <a:lnTo>
                    <a:pt x="149" y="312"/>
                  </a:lnTo>
                  <a:lnTo>
                    <a:pt x="149" y="308"/>
                  </a:lnTo>
                  <a:lnTo>
                    <a:pt x="151" y="304"/>
                  </a:lnTo>
                  <a:lnTo>
                    <a:pt x="150" y="298"/>
                  </a:lnTo>
                  <a:lnTo>
                    <a:pt x="153" y="296"/>
                  </a:lnTo>
                  <a:lnTo>
                    <a:pt x="153" y="294"/>
                  </a:lnTo>
                  <a:lnTo>
                    <a:pt x="155" y="291"/>
                  </a:lnTo>
                  <a:lnTo>
                    <a:pt x="157" y="291"/>
                  </a:lnTo>
                  <a:lnTo>
                    <a:pt x="162" y="285"/>
                  </a:lnTo>
                  <a:lnTo>
                    <a:pt x="161" y="283"/>
                  </a:lnTo>
                  <a:lnTo>
                    <a:pt x="165" y="279"/>
                  </a:lnTo>
                  <a:lnTo>
                    <a:pt x="165" y="277"/>
                  </a:lnTo>
                  <a:lnTo>
                    <a:pt x="165" y="274"/>
                  </a:lnTo>
                  <a:lnTo>
                    <a:pt x="168" y="270"/>
                  </a:lnTo>
                  <a:lnTo>
                    <a:pt x="172" y="267"/>
                  </a:lnTo>
                  <a:lnTo>
                    <a:pt x="172" y="266"/>
                  </a:lnTo>
                  <a:lnTo>
                    <a:pt x="174" y="262"/>
                  </a:lnTo>
                  <a:lnTo>
                    <a:pt x="179" y="259"/>
                  </a:lnTo>
                  <a:lnTo>
                    <a:pt x="179" y="256"/>
                  </a:lnTo>
                  <a:lnTo>
                    <a:pt x="180" y="255"/>
                  </a:lnTo>
                  <a:lnTo>
                    <a:pt x="185" y="253"/>
                  </a:lnTo>
                  <a:lnTo>
                    <a:pt x="189" y="248"/>
                  </a:lnTo>
                  <a:lnTo>
                    <a:pt x="191" y="247"/>
                  </a:lnTo>
                  <a:lnTo>
                    <a:pt x="190" y="246"/>
                  </a:lnTo>
                  <a:lnTo>
                    <a:pt x="190" y="243"/>
                  </a:lnTo>
                  <a:lnTo>
                    <a:pt x="189" y="242"/>
                  </a:lnTo>
                  <a:lnTo>
                    <a:pt x="190" y="241"/>
                  </a:lnTo>
                  <a:lnTo>
                    <a:pt x="190" y="238"/>
                  </a:lnTo>
                  <a:lnTo>
                    <a:pt x="192" y="236"/>
                  </a:lnTo>
                  <a:lnTo>
                    <a:pt x="196" y="234"/>
                  </a:lnTo>
                  <a:lnTo>
                    <a:pt x="201" y="232"/>
                  </a:lnTo>
                  <a:lnTo>
                    <a:pt x="203" y="232"/>
                  </a:lnTo>
                  <a:lnTo>
                    <a:pt x="204" y="234"/>
                  </a:lnTo>
                  <a:lnTo>
                    <a:pt x="219" y="226"/>
                  </a:lnTo>
                  <a:lnTo>
                    <a:pt x="222" y="223"/>
                  </a:lnTo>
                  <a:lnTo>
                    <a:pt x="225" y="222"/>
                  </a:lnTo>
                  <a:lnTo>
                    <a:pt x="225" y="217"/>
                  </a:lnTo>
                  <a:lnTo>
                    <a:pt x="227" y="210"/>
                  </a:lnTo>
                  <a:lnTo>
                    <a:pt x="234" y="200"/>
                  </a:lnTo>
                  <a:lnTo>
                    <a:pt x="240" y="195"/>
                  </a:lnTo>
                  <a:lnTo>
                    <a:pt x="250" y="192"/>
                  </a:lnTo>
                  <a:lnTo>
                    <a:pt x="251" y="190"/>
                  </a:lnTo>
                  <a:lnTo>
                    <a:pt x="253" y="190"/>
                  </a:lnTo>
                  <a:lnTo>
                    <a:pt x="255" y="189"/>
                  </a:lnTo>
                  <a:lnTo>
                    <a:pt x="258" y="186"/>
                  </a:lnTo>
                  <a:lnTo>
                    <a:pt x="259" y="186"/>
                  </a:lnTo>
                  <a:lnTo>
                    <a:pt x="261" y="184"/>
                  </a:lnTo>
                  <a:lnTo>
                    <a:pt x="263" y="183"/>
                  </a:lnTo>
                  <a:lnTo>
                    <a:pt x="263" y="181"/>
                  </a:lnTo>
                  <a:lnTo>
                    <a:pt x="264" y="181"/>
                  </a:lnTo>
                  <a:lnTo>
                    <a:pt x="265" y="182"/>
                  </a:lnTo>
                  <a:lnTo>
                    <a:pt x="271" y="175"/>
                  </a:lnTo>
                  <a:lnTo>
                    <a:pt x="270" y="174"/>
                  </a:lnTo>
                  <a:lnTo>
                    <a:pt x="267" y="176"/>
                  </a:lnTo>
                  <a:lnTo>
                    <a:pt x="264" y="178"/>
                  </a:lnTo>
                  <a:lnTo>
                    <a:pt x="262" y="181"/>
                  </a:lnTo>
                  <a:lnTo>
                    <a:pt x="257" y="182"/>
                  </a:lnTo>
                  <a:lnTo>
                    <a:pt x="249" y="187"/>
                  </a:lnTo>
                  <a:lnTo>
                    <a:pt x="244" y="187"/>
                  </a:lnTo>
                  <a:lnTo>
                    <a:pt x="240" y="189"/>
                  </a:lnTo>
                  <a:lnTo>
                    <a:pt x="238" y="190"/>
                  </a:lnTo>
                  <a:lnTo>
                    <a:pt x="237" y="189"/>
                  </a:lnTo>
                  <a:lnTo>
                    <a:pt x="237" y="184"/>
                  </a:lnTo>
                  <a:lnTo>
                    <a:pt x="235" y="184"/>
                  </a:lnTo>
                  <a:lnTo>
                    <a:pt x="233" y="187"/>
                  </a:lnTo>
                  <a:lnTo>
                    <a:pt x="231" y="188"/>
                  </a:lnTo>
                  <a:lnTo>
                    <a:pt x="229" y="190"/>
                  </a:lnTo>
                  <a:lnTo>
                    <a:pt x="229" y="192"/>
                  </a:lnTo>
                  <a:lnTo>
                    <a:pt x="223" y="200"/>
                  </a:lnTo>
                  <a:lnTo>
                    <a:pt x="222" y="201"/>
                  </a:lnTo>
                  <a:lnTo>
                    <a:pt x="221" y="204"/>
                  </a:lnTo>
                  <a:lnTo>
                    <a:pt x="220" y="206"/>
                  </a:lnTo>
                  <a:lnTo>
                    <a:pt x="219" y="206"/>
                  </a:lnTo>
                  <a:lnTo>
                    <a:pt x="220" y="208"/>
                  </a:lnTo>
                  <a:lnTo>
                    <a:pt x="219" y="214"/>
                  </a:lnTo>
                  <a:lnTo>
                    <a:pt x="216" y="217"/>
                  </a:lnTo>
                  <a:lnTo>
                    <a:pt x="216" y="218"/>
                  </a:lnTo>
                  <a:lnTo>
                    <a:pt x="209" y="224"/>
                  </a:lnTo>
                  <a:lnTo>
                    <a:pt x="202" y="225"/>
                  </a:lnTo>
                  <a:lnTo>
                    <a:pt x="202" y="226"/>
                  </a:lnTo>
                  <a:lnTo>
                    <a:pt x="196" y="226"/>
                  </a:lnTo>
                  <a:lnTo>
                    <a:pt x="192" y="229"/>
                  </a:lnTo>
                  <a:lnTo>
                    <a:pt x="189" y="231"/>
                  </a:lnTo>
                  <a:lnTo>
                    <a:pt x="187" y="232"/>
                  </a:lnTo>
                  <a:lnTo>
                    <a:pt x="186" y="235"/>
                  </a:lnTo>
                  <a:lnTo>
                    <a:pt x="183" y="236"/>
                  </a:lnTo>
                  <a:lnTo>
                    <a:pt x="183" y="238"/>
                  </a:lnTo>
                  <a:lnTo>
                    <a:pt x="180" y="238"/>
                  </a:lnTo>
                  <a:lnTo>
                    <a:pt x="178" y="242"/>
                  </a:lnTo>
                  <a:lnTo>
                    <a:pt x="177" y="246"/>
                  </a:lnTo>
                  <a:lnTo>
                    <a:pt x="177" y="247"/>
                  </a:lnTo>
                  <a:lnTo>
                    <a:pt x="175" y="248"/>
                  </a:lnTo>
                  <a:lnTo>
                    <a:pt x="177" y="250"/>
                  </a:lnTo>
                  <a:lnTo>
                    <a:pt x="175" y="252"/>
                  </a:lnTo>
                  <a:lnTo>
                    <a:pt x="173" y="252"/>
                  </a:lnTo>
                  <a:lnTo>
                    <a:pt x="171" y="253"/>
                  </a:lnTo>
                  <a:lnTo>
                    <a:pt x="169" y="254"/>
                  </a:lnTo>
                  <a:lnTo>
                    <a:pt x="167" y="256"/>
                  </a:lnTo>
                  <a:lnTo>
                    <a:pt x="166" y="264"/>
                  </a:lnTo>
                  <a:lnTo>
                    <a:pt x="163" y="265"/>
                  </a:lnTo>
                  <a:lnTo>
                    <a:pt x="162" y="265"/>
                  </a:lnTo>
                  <a:lnTo>
                    <a:pt x="162" y="267"/>
                  </a:lnTo>
                  <a:lnTo>
                    <a:pt x="160" y="267"/>
                  </a:lnTo>
                  <a:lnTo>
                    <a:pt x="159" y="267"/>
                  </a:lnTo>
                  <a:lnTo>
                    <a:pt x="157" y="266"/>
                  </a:lnTo>
                  <a:lnTo>
                    <a:pt x="157" y="262"/>
                  </a:lnTo>
                  <a:lnTo>
                    <a:pt x="156" y="262"/>
                  </a:lnTo>
                  <a:lnTo>
                    <a:pt x="155" y="262"/>
                  </a:lnTo>
                  <a:lnTo>
                    <a:pt x="154" y="264"/>
                  </a:lnTo>
                  <a:lnTo>
                    <a:pt x="155" y="266"/>
                  </a:lnTo>
                  <a:lnTo>
                    <a:pt x="156" y="268"/>
                  </a:lnTo>
                  <a:lnTo>
                    <a:pt x="154" y="270"/>
                  </a:lnTo>
                  <a:lnTo>
                    <a:pt x="153" y="280"/>
                  </a:lnTo>
                  <a:lnTo>
                    <a:pt x="150" y="283"/>
                  </a:lnTo>
                  <a:lnTo>
                    <a:pt x="150" y="284"/>
                  </a:lnTo>
                  <a:lnTo>
                    <a:pt x="149" y="285"/>
                  </a:lnTo>
                  <a:lnTo>
                    <a:pt x="148" y="283"/>
                  </a:lnTo>
                  <a:lnTo>
                    <a:pt x="145" y="284"/>
                  </a:lnTo>
                  <a:lnTo>
                    <a:pt x="144" y="285"/>
                  </a:lnTo>
                  <a:lnTo>
                    <a:pt x="144" y="288"/>
                  </a:lnTo>
                  <a:lnTo>
                    <a:pt x="139" y="292"/>
                  </a:lnTo>
                  <a:lnTo>
                    <a:pt x="138" y="291"/>
                  </a:lnTo>
                  <a:lnTo>
                    <a:pt x="137" y="292"/>
                  </a:lnTo>
                  <a:lnTo>
                    <a:pt x="137" y="295"/>
                  </a:lnTo>
                  <a:lnTo>
                    <a:pt x="136" y="295"/>
                  </a:lnTo>
                  <a:lnTo>
                    <a:pt x="135" y="292"/>
                  </a:lnTo>
                  <a:lnTo>
                    <a:pt x="132" y="292"/>
                  </a:lnTo>
                  <a:lnTo>
                    <a:pt x="132" y="290"/>
                  </a:lnTo>
                  <a:lnTo>
                    <a:pt x="130" y="289"/>
                  </a:lnTo>
                  <a:lnTo>
                    <a:pt x="127" y="286"/>
                  </a:lnTo>
                  <a:lnTo>
                    <a:pt x="127" y="284"/>
                  </a:lnTo>
                  <a:lnTo>
                    <a:pt x="127" y="279"/>
                  </a:lnTo>
                  <a:lnTo>
                    <a:pt x="127" y="277"/>
                  </a:lnTo>
                  <a:lnTo>
                    <a:pt x="125" y="278"/>
                  </a:lnTo>
                  <a:lnTo>
                    <a:pt x="123" y="284"/>
                  </a:lnTo>
                  <a:lnTo>
                    <a:pt x="124" y="286"/>
                  </a:lnTo>
                  <a:lnTo>
                    <a:pt x="123" y="289"/>
                  </a:lnTo>
                  <a:lnTo>
                    <a:pt x="124" y="294"/>
                  </a:lnTo>
                  <a:lnTo>
                    <a:pt x="124" y="301"/>
                  </a:lnTo>
                  <a:lnTo>
                    <a:pt x="121" y="309"/>
                  </a:lnTo>
                  <a:lnTo>
                    <a:pt x="123" y="313"/>
                  </a:lnTo>
                  <a:lnTo>
                    <a:pt x="126" y="319"/>
                  </a:lnTo>
                  <a:lnTo>
                    <a:pt x="126" y="338"/>
                  </a:lnTo>
                  <a:lnTo>
                    <a:pt x="127" y="339"/>
                  </a:lnTo>
                  <a:lnTo>
                    <a:pt x="126" y="342"/>
                  </a:lnTo>
                  <a:lnTo>
                    <a:pt x="126" y="344"/>
                  </a:lnTo>
                  <a:lnTo>
                    <a:pt x="127" y="346"/>
                  </a:lnTo>
                  <a:lnTo>
                    <a:pt x="129" y="345"/>
                  </a:lnTo>
                  <a:lnTo>
                    <a:pt x="130" y="348"/>
                  </a:lnTo>
                  <a:lnTo>
                    <a:pt x="129" y="348"/>
                  </a:lnTo>
                  <a:lnTo>
                    <a:pt x="130" y="354"/>
                  </a:lnTo>
                  <a:lnTo>
                    <a:pt x="132" y="356"/>
                  </a:lnTo>
                  <a:lnTo>
                    <a:pt x="130" y="357"/>
                  </a:lnTo>
                  <a:lnTo>
                    <a:pt x="129" y="356"/>
                  </a:lnTo>
                  <a:lnTo>
                    <a:pt x="127" y="357"/>
                  </a:lnTo>
                  <a:lnTo>
                    <a:pt x="127" y="358"/>
                  </a:lnTo>
                  <a:lnTo>
                    <a:pt x="130" y="357"/>
                  </a:lnTo>
                  <a:lnTo>
                    <a:pt x="133" y="360"/>
                  </a:lnTo>
                  <a:lnTo>
                    <a:pt x="135" y="361"/>
                  </a:lnTo>
                  <a:lnTo>
                    <a:pt x="135" y="363"/>
                  </a:lnTo>
                  <a:lnTo>
                    <a:pt x="138" y="368"/>
                  </a:lnTo>
                  <a:lnTo>
                    <a:pt x="141" y="374"/>
                  </a:lnTo>
                  <a:lnTo>
                    <a:pt x="145" y="378"/>
                  </a:lnTo>
                  <a:lnTo>
                    <a:pt x="147" y="385"/>
                  </a:lnTo>
                  <a:lnTo>
                    <a:pt x="149" y="388"/>
                  </a:lnTo>
                  <a:lnTo>
                    <a:pt x="150" y="399"/>
                  </a:lnTo>
                  <a:lnTo>
                    <a:pt x="148" y="405"/>
                  </a:lnTo>
                  <a:lnTo>
                    <a:pt x="145" y="408"/>
                  </a:lnTo>
                  <a:lnTo>
                    <a:pt x="143" y="406"/>
                  </a:lnTo>
                  <a:lnTo>
                    <a:pt x="141" y="406"/>
                  </a:lnTo>
                  <a:lnTo>
                    <a:pt x="139" y="409"/>
                  </a:lnTo>
                  <a:lnTo>
                    <a:pt x="136" y="410"/>
                  </a:lnTo>
                  <a:lnTo>
                    <a:pt x="130" y="412"/>
                  </a:lnTo>
                  <a:lnTo>
                    <a:pt x="127" y="411"/>
                  </a:lnTo>
                  <a:lnTo>
                    <a:pt x="127" y="414"/>
                  </a:lnTo>
                  <a:lnTo>
                    <a:pt x="124" y="416"/>
                  </a:lnTo>
                  <a:lnTo>
                    <a:pt x="123" y="418"/>
                  </a:lnTo>
                  <a:lnTo>
                    <a:pt x="120" y="420"/>
                  </a:lnTo>
                  <a:lnTo>
                    <a:pt x="118" y="422"/>
                  </a:lnTo>
                  <a:lnTo>
                    <a:pt x="118" y="423"/>
                  </a:lnTo>
                  <a:lnTo>
                    <a:pt x="112" y="430"/>
                  </a:lnTo>
                  <a:lnTo>
                    <a:pt x="111" y="439"/>
                  </a:lnTo>
                  <a:lnTo>
                    <a:pt x="111" y="441"/>
                  </a:lnTo>
                  <a:lnTo>
                    <a:pt x="107" y="444"/>
                  </a:lnTo>
                  <a:lnTo>
                    <a:pt x="108" y="445"/>
                  </a:lnTo>
                  <a:lnTo>
                    <a:pt x="107" y="446"/>
                  </a:lnTo>
                  <a:lnTo>
                    <a:pt x="105" y="453"/>
                  </a:lnTo>
                  <a:lnTo>
                    <a:pt x="103" y="456"/>
                  </a:lnTo>
                  <a:lnTo>
                    <a:pt x="103" y="458"/>
                  </a:lnTo>
                  <a:lnTo>
                    <a:pt x="100" y="460"/>
                  </a:lnTo>
                  <a:lnTo>
                    <a:pt x="100" y="464"/>
                  </a:lnTo>
                  <a:lnTo>
                    <a:pt x="101" y="465"/>
                  </a:lnTo>
                  <a:lnTo>
                    <a:pt x="101" y="468"/>
                  </a:lnTo>
                  <a:lnTo>
                    <a:pt x="101" y="470"/>
                  </a:lnTo>
                  <a:lnTo>
                    <a:pt x="100" y="472"/>
                  </a:lnTo>
                  <a:lnTo>
                    <a:pt x="101" y="475"/>
                  </a:lnTo>
                  <a:lnTo>
                    <a:pt x="100" y="480"/>
                  </a:lnTo>
                  <a:lnTo>
                    <a:pt x="101" y="483"/>
                  </a:lnTo>
                  <a:lnTo>
                    <a:pt x="105" y="486"/>
                  </a:lnTo>
                  <a:lnTo>
                    <a:pt x="103" y="488"/>
                  </a:lnTo>
                  <a:lnTo>
                    <a:pt x="103" y="489"/>
                  </a:lnTo>
                  <a:lnTo>
                    <a:pt x="103" y="493"/>
                  </a:lnTo>
                  <a:lnTo>
                    <a:pt x="101" y="494"/>
                  </a:lnTo>
                  <a:lnTo>
                    <a:pt x="101" y="490"/>
                  </a:lnTo>
                  <a:lnTo>
                    <a:pt x="96" y="492"/>
                  </a:lnTo>
                  <a:lnTo>
                    <a:pt x="96" y="494"/>
                  </a:lnTo>
                  <a:lnTo>
                    <a:pt x="95" y="495"/>
                  </a:lnTo>
                  <a:lnTo>
                    <a:pt x="94" y="498"/>
                  </a:lnTo>
                  <a:lnTo>
                    <a:pt x="95" y="499"/>
                  </a:lnTo>
                  <a:lnTo>
                    <a:pt x="94" y="502"/>
                  </a:lnTo>
                  <a:lnTo>
                    <a:pt x="94" y="506"/>
                  </a:lnTo>
                  <a:lnTo>
                    <a:pt x="94" y="511"/>
                  </a:lnTo>
                  <a:lnTo>
                    <a:pt x="94" y="514"/>
                  </a:lnTo>
                  <a:lnTo>
                    <a:pt x="89" y="516"/>
                  </a:lnTo>
                  <a:lnTo>
                    <a:pt x="89" y="523"/>
                  </a:lnTo>
                  <a:lnTo>
                    <a:pt x="87" y="525"/>
                  </a:lnTo>
                  <a:lnTo>
                    <a:pt x="87" y="528"/>
                  </a:lnTo>
                  <a:lnTo>
                    <a:pt x="85" y="530"/>
                  </a:lnTo>
                  <a:lnTo>
                    <a:pt x="85" y="534"/>
                  </a:lnTo>
                  <a:lnTo>
                    <a:pt x="85" y="535"/>
                  </a:lnTo>
                  <a:lnTo>
                    <a:pt x="82" y="536"/>
                  </a:lnTo>
                  <a:lnTo>
                    <a:pt x="82" y="538"/>
                  </a:lnTo>
                  <a:lnTo>
                    <a:pt x="81" y="538"/>
                  </a:lnTo>
                  <a:lnTo>
                    <a:pt x="79" y="541"/>
                  </a:lnTo>
                  <a:lnTo>
                    <a:pt x="77" y="543"/>
                  </a:lnTo>
                  <a:lnTo>
                    <a:pt x="76" y="549"/>
                  </a:lnTo>
                  <a:lnTo>
                    <a:pt x="75" y="553"/>
                  </a:lnTo>
                  <a:lnTo>
                    <a:pt x="72" y="555"/>
                  </a:lnTo>
                  <a:lnTo>
                    <a:pt x="72" y="556"/>
                  </a:lnTo>
                  <a:lnTo>
                    <a:pt x="73" y="558"/>
                  </a:lnTo>
                  <a:lnTo>
                    <a:pt x="71" y="559"/>
                  </a:lnTo>
                  <a:lnTo>
                    <a:pt x="69" y="561"/>
                  </a:lnTo>
                  <a:lnTo>
                    <a:pt x="65" y="562"/>
                  </a:lnTo>
                  <a:lnTo>
                    <a:pt x="64" y="561"/>
                  </a:lnTo>
                  <a:lnTo>
                    <a:pt x="59" y="561"/>
                  </a:lnTo>
                  <a:lnTo>
                    <a:pt x="58" y="561"/>
                  </a:lnTo>
                  <a:lnTo>
                    <a:pt x="60" y="564"/>
                  </a:lnTo>
                  <a:lnTo>
                    <a:pt x="63" y="566"/>
                  </a:lnTo>
                  <a:lnTo>
                    <a:pt x="65" y="567"/>
                  </a:lnTo>
                  <a:lnTo>
                    <a:pt x="71" y="565"/>
                  </a:lnTo>
                  <a:lnTo>
                    <a:pt x="73" y="566"/>
                  </a:lnTo>
                  <a:lnTo>
                    <a:pt x="75" y="573"/>
                  </a:lnTo>
                  <a:lnTo>
                    <a:pt x="78" y="577"/>
                  </a:lnTo>
                  <a:lnTo>
                    <a:pt x="81" y="590"/>
                  </a:lnTo>
                  <a:lnTo>
                    <a:pt x="79" y="592"/>
                  </a:lnTo>
                  <a:lnTo>
                    <a:pt x="76" y="600"/>
                  </a:lnTo>
                  <a:lnTo>
                    <a:pt x="66" y="608"/>
                  </a:lnTo>
                  <a:lnTo>
                    <a:pt x="66" y="612"/>
                  </a:lnTo>
                  <a:lnTo>
                    <a:pt x="61" y="613"/>
                  </a:lnTo>
                  <a:lnTo>
                    <a:pt x="55" y="618"/>
                  </a:lnTo>
                  <a:lnTo>
                    <a:pt x="51" y="619"/>
                  </a:lnTo>
                  <a:lnTo>
                    <a:pt x="48" y="618"/>
                  </a:lnTo>
                  <a:lnTo>
                    <a:pt x="45" y="616"/>
                  </a:lnTo>
                  <a:lnTo>
                    <a:pt x="42" y="615"/>
                  </a:lnTo>
                  <a:lnTo>
                    <a:pt x="39" y="616"/>
                  </a:lnTo>
                  <a:lnTo>
                    <a:pt x="34" y="616"/>
                  </a:lnTo>
                  <a:lnTo>
                    <a:pt x="25" y="620"/>
                  </a:lnTo>
                  <a:lnTo>
                    <a:pt x="24" y="621"/>
                  </a:lnTo>
                  <a:lnTo>
                    <a:pt x="22" y="622"/>
                  </a:lnTo>
                  <a:lnTo>
                    <a:pt x="12" y="624"/>
                  </a:lnTo>
                  <a:lnTo>
                    <a:pt x="10" y="622"/>
                  </a:lnTo>
                  <a:lnTo>
                    <a:pt x="0" y="616"/>
                  </a:lnTo>
                  <a:lnTo>
                    <a:pt x="0" y="610"/>
                  </a:lnTo>
                  <a:lnTo>
                    <a:pt x="1" y="607"/>
                  </a:lnTo>
                  <a:lnTo>
                    <a:pt x="1" y="604"/>
                  </a:lnTo>
                  <a:lnTo>
                    <a:pt x="3" y="601"/>
                  </a:lnTo>
                  <a:lnTo>
                    <a:pt x="3" y="597"/>
                  </a:lnTo>
                  <a:lnTo>
                    <a:pt x="1" y="592"/>
                  </a:lnTo>
                  <a:lnTo>
                    <a:pt x="3" y="591"/>
                  </a:lnTo>
                  <a:lnTo>
                    <a:pt x="3" y="586"/>
                  </a:lnTo>
                  <a:lnTo>
                    <a:pt x="4" y="584"/>
                  </a:lnTo>
                  <a:lnTo>
                    <a:pt x="5" y="580"/>
                  </a:lnTo>
                  <a:lnTo>
                    <a:pt x="6" y="577"/>
                  </a:lnTo>
                  <a:lnTo>
                    <a:pt x="5" y="574"/>
                  </a:lnTo>
                  <a:lnTo>
                    <a:pt x="6" y="572"/>
                  </a:lnTo>
                  <a:lnTo>
                    <a:pt x="12" y="568"/>
                  </a:lnTo>
                  <a:lnTo>
                    <a:pt x="12" y="566"/>
                  </a:lnTo>
                  <a:lnTo>
                    <a:pt x="18" y="562"/>
                  </a:lnTo>
                  <a:lnTo>
                    <a:pt x="18" y="559"/>
                  </a:lnTo>
                  <a:lnTo>
                    <a:pt x="25" y="559"/>
                  </a:lnTo>
                  <a:lnTo>
                    <a:pt x="27" y="558"/>
                  </a:lnTo>
                  <a:lnTo>
                    <a:pt x="28" y="555"/>
                  </a:lnTo>
                  <a:lnTo>
                    <a:pt x="30" y="546"/>
                  </a:lnTo>
                  <a:lnTo>
                    <a:pt x="33" y="514"/>
                  </a:lnTo>
                  <a:lnTo>
                    <a:pt x="36" y="507"/>
                  </a:lnTo>
                  <a:lnTo>
                    <a:pt x="35" y="495"/>
                  </a:lnTo>
                  <a:lnTo>
                    <a:pt x="35" y="493"/>
                  </a:lnTo>
                  <a:lnTo>
                    <a:pt x="34" y="492"/>
                  </a:lnTo>
                  <a:lnTo>
                    <a:pt x="35" y="486"/>
                  </a:lnTo>
                  <a:lnTo>
                    <a:pt x="41" y="483"/>
                  </a:lnTo>
                  <a:lnTo>
                    <a:pt x="43" y="475"/>
                  </a:lnTo>
                  <a:lnTo>
                    <a:pt x="45" y="471"/>
                  </a:lnTo>
                  <a:lnTo>
                    <a:pt x="46" y="469"/>
                  </a:lnTo>
                  <a:lnTo>
                    <a:pt x="46" y="465"/>
                  </a:lnTo>
                  <a:lnTo>
                    <a:pt x="48" y="463"/>
                  </a:lnTo>
                  <a:lnTo>
                    <a:pt x="48" y="454"/>
                  </a:lnTo>
                  <a:lnTo>
                    <a:pt x="51" y="452"/>
                  </a:lnTo>
                  <a:lnTo>
                    <a:pt x="51" y="450"/>
                  </a:lnTo>
                  <a:lnTo>
                    <a:pt x="52" y="447"/>
                  </a:lnTo>
                  <a:lnTo>
                    <a:pt x="52" y="444"/>
                  </a:lnTo>
                  <a:lnTo>
                    <a:pt x="49" y="440"/>
                  </a:lnTo>
                  <a:lnTo>
                    <a:pt x="49" y="439"/>
                  </a:lnTo>
                  <a:lnTo>
                    <a:pt x="60" y="432"/>
                  </a:lnTo>
                  <a:lnTo>
                    <a:pt x="65" y="427"/>
                  </a:lnTo>
                  <a:lnTo>
                    <a:pt x="70" y="418"/>
                  </a:lnTo>
                  <a:lnTo>
                    <a:pt x="72" y="415"/>
                  </a:lnTo>
                  <a:lnTo>
                    <a:pt x="71" y="414"/>
                  </a:lnTo>
                  <a:lnTo>
                    <a:pt x="73" y="412"/>
                  </a:lnTo>
                  <a:lnTo>
                    <a:pt x="77" y="409"/>
                  </a:lnTo>
                  <a:lnTo>
                    <a:pt x="77" y="408"/>
                  </a:lnTo>
                  <a:lnTo>
                    <a:pt x="79" y="403"/>
                  </a:lnTo>
                  <a:lnTo>
                    <a:pt x="82" y="402"/>
                  </a:lnTo>
                  <a:lnTo>
                    <a:pt x="85" y="402"/>
                  </a:lnTo>
                  <a:lnTo>
                    <a:pt x="96" y="393"/>
                  </a:lnTo>
                  <a:lnTo>
                    <a:pt x="97" y="392"/>
                  </a:lnTo>
                  <a:lnTo>
                    <a:pt x="99" y="390"/>
                  </a:lnTo>
                  <a:lnTo>
                    <a:pt x="101" y="388"/>
                  </a:lnTo>
                  <a:lnTo>
                    <a:pt x="105" y="386"/>
                  </a:lnTo>
                  <a:lnTo>
                    <a:pt x="106" y="386"/>
                  </a:lnTo>
                  <a:lnTo>
                    <a:pt x="111" y="380"/>
                  </a:lnTo>
                  <a:lnTo>
                    <a:pt x="109" y="379"/>
                  </a:lnTo>
                  <a:lnTo>
                    <a:pt x="111" y="376"/>
                  </a:lnTo>
                  <a:lnTo>
                    <a:pt x="115" y="372"/>
                  </a:lnTo>
                  <a:lnTo>
                    <a:pt x="117" y="370"/>
                  </a:lnTo>
                  <a:lnTo>
                    <a:pt x="117" y="368"/>
                  </a:lnTo>
                  <a:lnTo>
                    <a:pt x="115" y="367"/>
                  </a:lnTo>
                  <a:lnTo>
                    <a:pt x="120" y="362"/>
                  </a:lnTo>
                  <a:lnTo>
                    <a:pt x="120" y="361"/>
                  </a:lnTo>
                  <a:lnTo>
                    <a:pt x="115" y="364"/>
                  </a:lnTo>
                  <a:lnTo>
                    <a:pt x="114" y="369"/>
                  </a:lnTo>
                  <a:lnTo>
                    <a:pt x="112" y="372"/>
                  </a:lnTo>
                  <a:lnTo>
                    <a:pt x="111" y="370"/>
                  </a:lnTo>
                  <a:lnTo>
                    <a:pt x="109" y="370"/>
                  </a:lnTo>
                  <a:lnTo>
                    <a:pt x="107" y="376"/>
                  </a:lnTo>
                  <a:lnTo>
                    <a:pt x="105" y="379"/>
                  </a:lnTo>
                  <a:lnTo>
                    <a:pt x="102" y="379"/>
                  </a:lnTo>
                  <a:lnTo>
                    <a:pt x="95" y="388"/>
                  </a:lnTo>
                  <a:lnTo>
                    <a:pt x="93" y="390"/>
                  </a:lnTo>
                  <a:lnTo>
                    <a:pt x="89" y="393"/>
                  </a:lnTo>
                  <a:lnTo>
                    <a:pt x="87" y="394"/>
                  </a:lnTo>
                  <a:lnTo>
                    <a:pt x="84" y="396"/>
                  </a:lnTo>
                  <a:lnTo>
                    <a:pt x="81" y="397"/>
                  </a:lnTo>
                  <a:lnTo>
                    <a:pt x="81" y="396"/>
                  </a:lnTo>
                  <a:lnTo>
                    <a:pt x="79" y="396"/>
                  </a:lnTo>
                  <a:lnTo>
                    <a:pt x="78" y="398"/>
                  </a:lnTo>
                  <a:lnTo>
                    <a:pt x="75" y="400"/>
                  </a:lnTo>
                  <a:lnTo>
                    <a:pt x="70" y="403"/>
                  </a:lnTo>
                  <a:lnTo>
                    <a:pt x="69" y="403"/>
                  </a:lnTo>
                  <a:lnTo>
                    <a:pt x="69" y="398"/>
                  </a:lnTo>
                  <a:lnTo>
                    <a:pt x="71" y="397"/>
                  </a:lnTo>
                  <a:lnTo>
                    <a:pt x="72" y="396"/>
                  </a:lnTo>
                  <a:lnTo>
                    <a:pt x="69" y="394"/>
                  </a:lnTo>
                  <a:lnTo>
                    <a:pt x="69" y="392"/>
                  </a:lnTo>
                  <a:lnTo>
                    <a:pt x="71" y="391"/>
                  </a:lnTo>
                  <a:lnTo>
                    <a:pt x="72" y="387"/>
                  </a:lnTo>
                  <a:lnTo>
                    <a:pt x="65" y="391"/>
                  </a:lnTo>
                  <a:lnTo>
                    <a:pt x="63" y="390"/>
                  </a:lnTo>
                  <a:lnTo>
                    <a:pt x="57" y="384"/>
                  </a:lnTo>
                  <a:lnTo>
                    <a:pt x="57" y="381"/>
                  </a:lnTo>
                  <a:lnTo>
                    <a:pt x="57" y="380"/>
                  </a:lnTo>
                  <a:lnTo>
                    <a:pt x="57" y="378"/>
                  </a:lnTo>
                  <a:lnTo>
                    <a:pt x="55" y="376"/>
                  </a:lnTo>
                  <a:lnTo>
                    <a:pt x="59" y="367"/>
                  </a:lnTo>
                  <a:lnTo>
                    <a:pt x="59" y="364"/>
                  </a:lnTo>
                  <a:lnTo>
                    <a:pt x="60" y="363"/>
                  </a:lnTo>
                  <a:lnTo>
                    <a:pt x="59" y="361"/>
                  </a:lnTo>
                  <a:lnTo>
                    <a:pt x="61" y="358"/>
                  </a:lnTo>
                  <a:lnTo>
                    <a:pt x="64" y="352"/>
                  </a:lnTo>
                  <a:lnTo>
                    <a:pt x="70" y="346"/>
                  </a:lnTo>
                  <a:lnTo>
                    <a:pt x="71" y="344"/>
                  </a:lnTo>
                  <a:lnTo>
                    <a:pt x="72" y="340"/>
                  </a:lnTo>
                  <a:lnTo>
                    <a:pt x="72" y="338"/>
                  </a:lnTo>
                  <a:lnTo>
                    <a:pt x="75" y="336"/>
                  </a:lnTo>
                  <a:lnTo>
                    <a:pt x="78" y="331"/>
                  </a:lnTo>
                  <a:lnTo>
                    <a:pt x="83" y="328"/>
                  </a:lnTo>
                  <a:lnTo>
                    <a:pt x="83" y="326"/>
                  </a:lnTo>
                  <a:lnTo>
                    <a:pt x="87" y="322"/>
                  </a:lnTo>
                  <a:lnTo>
                    <a:pt x="87" y="321"/>
                  </a:lnTo>
                  <a:lnTo>
                    <a:pt x="85" y="319"/>
                  </a:lnTo>
                  <a:lnTo>
                    <a:pt x="81" y="324"/>
                  </a:lnTo>
                  <a:lnTo>
                    <a:pt x="78" y="324"/>
                  </a:lnTo>
                  <a:lnTo>
                    <a:pt x="75" y="326"/>
                  </a:lnTo>
                  <a:lnTo>
                    <a:pt x="73" y="328"/>
                  </a:lnTo>
                  <a:lnTo>
                    <a:pt x="71" y="328"/>
                  </a:lnTo>
                  <a:lnTo>
                    <a:pt x="70" y="332"/>
                  </a:lnTo>
                  <a:lnTo>
                    <a:pt x="69" y="332"/>
                  </a:lnTo>
                  <a:lnTo>
                    <a:pt x="66" y="336"/>
                  </a:lnTo>
                  <a:lnTo>
                    <a:pt x="64" y="334"/>
                  </a:lnTo>
                  <a:lnTo>
                    <a:pt x="57" y="343"/>
                  </a:lnTo>
                  <a:lnTo>
                    <a:pt x="55" y="342"/>
                  </a:lnTo>
                  <a:lnTo>
                    <a:pt x="55" y="340"/>
                  </a:lnTo>
                  <a:lnTo>
                    <a:pt x="55" y="337"/>
                  </a:lnTo>
                  <a:lnTo>
                    <a:pt x="57" y="334"/>
                  </a:lnTo>
                  <a:lnTo>
                    <a:pt x="57" y="332"/>
                  </a:lnTo>
                  <a:lnTo>
                    <a:pt x="55" y="331"/>
                  </a:lnTo>
                  <a:lnTo>
                    <a:pt x="57" y="327"/>
                  </a:lnTo>
                  <a:lnTo>
                    <a:pt x="58" y="325"/>
                  </a:lnTo>
                  <a:lnTo>
                    <a:pt x="58" y="322"/>
                  </a:lnTo>
                  <a:lnTo>
                    <a:pt x="63" y="315"/>
                  </a:lnTo>
                  <a:lnTo>
                    <a:pt x="63" y="313"/>
                  </a:lnTo>
                  <a:lnTo>
                    <a:pt x="70" y="306"/>
                  </a:lnTo>
                  <a:lnTo>
                    <a:pt x="72" y="301"/>
                  </a:lnTo>
                  <a:lnTo>
                    <a:pt x="76" y="297"/>
                  </a:lnTo>
                  <a:lnTo>
                    <a:pt x="76" y="295"/>
                  </a:lnTo>
                  <a:lnTo>
                    <a:pt x="79" y="290"/>
                  </a:lnTo>
                  <a:lnTo>
                    <a:pt x="81" y="285"/>
                  </a:lnTo>
                  <a:lnTo>
                    <a:pt x="82" y="285"/>
                  </a:lnTo>
                  <a:lnTo>
                    <a:pt x="87" y="284"/>
                  </a:lnTo>
                  <a:lnTo>
                    <a:pt x="89" y="282"/>
                  </a:lnTo>
                  <a:lnTo>
                    <a:pt x="90" y="279"/>
                  </a:lnTo>
                  <a:lnTo>
                    <a:pt x="91" y="277"/>
                  </a:lnTo>
                  <a:lnTo>
                    <a:pt x="89" y="280"/>
                  </a:lnTo>
                  <a:lnTo>
                    <a:pt x="87" y="280"/>
                  </a:lnTo>
                  <a:lnTo>
                    <a:pt x="84" y="283"/>
                  </a:lnTo>
                  <a:lnTo>
                    <a:pt x="83" y="283"/>
                  </a:lnTo>
                  <a:lnTo>
                    <a:pt x="83" y="282"/>
                  </a:lnTo>
                  <a:lnTo>
                    <a:pt x="91" y="271"/>
                  </a:lnTo>
                  <a:lnTo>
                    <a:pt x="87" y="274"/>
                  </a:lnTo>
                  <a:lnTo>
                    <a:pt x="85" y="274"/>
                  </a:lnTo>
                  <a:lnTo>
                    <a:pt x="88" y="273"/>
                  </a:lnTo>
                  <a:lnTo>
                    <a:pt x="88" y="272"/>
                  </a:lnTo>
                  <a:lnTo>
                    <a:pt x="87" y="272"/>
                  </a:lnTo>
                  <a:lnTo>
                    <a:pt x="83" y="278"/>
                  </a:lnTo>
                  <a:lnTo>
                    <a:pt x="82" y="278"/>
                  </a:lnTo>
                  <a:lnTo>
                    <a:pt x="85" y="273"/>
                  </a:lnTo>
                  <a:lnTo>
                    <a:pt x="89" y="265"/>
                  </a:lnTo>
                  <a:lnTo>
                    <a:pt x="88" y="265"/>
                  </a:lnTo>
                  <a:lnTo>
                    <a:pt x="79" y="278"/>
                  </a:lnTo>
                  <a:lnTo>
                    <a:pt x="77" y="278"/>
                  </a:lnTo>
                  <a:lnTo>
                    <a:pt x="75" y="278"/>
                  </a:lnTo>
                  <a:lnTo>
                    <a:pt x="79" y="280"/>
                  </a:lnTo>
                  <a:lnTo>
                    <a:pt x="77" y="285"/>
                  </a:lnTo>
                  <a:lnTo>
                    <a:pt x="73" y="289"/>
                  </a:lnTo>
                  <a:lnTo>
                    <a:pt x="73" y="291"/>
                  </a:lnTo>
                  <a:lnTo>
                    <a:pt x="72" y="292"/>
                  </a:lnTo>
                  <a:lnTo>
                    <a:pt x="69" y="296"/>
                  </a:lnTo>
                  <a:lnTo>
                    <a:pt x="66" y="296"/>
                  </a:lnTo>
                  <a:lnTo>
                    <a:pt x="67" y="295"/>
                  </a:lnTo>
                  <a:lnTo>
                    <a:pt x="72" y="283"/>
                  </a:lnTo>
                  <a:lnTo>
                    <a:pt x="71" y="284"/>
                  </a:lnTo>
                  <a:lnTo>
                    <a:pt x="70" y="286"/>
                  </a:lnTo>
                  <a:lnTo>
                    <a:pt x="67" y="290"/>
                  </a:lnTo>
                  <a:lnTo>
                    <a:pt x="67" y="294"/>
                  </a:lnTo>
                  <a:lnTo>
                    <a:pt x="63" y="300"/>
                  </a:lnTo>
                  <a:lnTo>
                    <a:pt x="66" y="301"/>
                  </a:lnTo>
                  <a:lnTo>
                    <a:pt x="60" y="308"/>
                  </a:lnTo>
                  <a:lnTo>
                    <a:pt x="58" y="310"/>
                  </a:lnTo>
                  <a:lnTo>
                    <a:pt x="59" y="310"/>
                  </a:lnTo>
                  <a:lnTo>
                    <a:pt x="61" y="309"/>
                  </a:lnTo>
                  <a:lnTo>
                    <a:pt x="60" y="312"/>
                  </a:lnTo>
                  <a:lnTo>
                    <a:pt x="54" y="320"/>
                  </a:lnTo>
                  <a:lnTo>
                    <a:pt x="53" y="319"/>
                  </a:lnTo>
                  <a:lnTo>
                    <a:pt x="52" y="318"/>
                  </a:lnTo>
                  <a:lnTo>
                    <a:pt x="52" y="313"/>
                  </a:lnTo>
                  <a:lnTo>
                    <a:pt x="54" y="309"/>
                  </a:lnTo>
                  <a:lnTo>
                    <a:pt x="55" y="308"/>
                  </a:lnTo>
                  <a:lnTo>
                    <a:pt x="57" y="309"/>
                  </a:lnTo>
                  <a:lnTo>
                    <a:pt x="59" y="304"/>
                  </a:lnTo>
                  <a:lnTo>
                    <a:pt x="57" y="307"/>
                  </a:lnTo>
                  <a:lnTo>
                    <a:pt x="53" y="307"/>
                  </a:lnTo>
                  <a:lnTo>
                    <a:pt x="49" y="312"/>
                  </a:lnTo>
                  <a:lnTo>
                    <a:pt x="52" y="307"/>
                  </a:lnTo>
                  <a:lnTo>
                    <a:pt x="52" y="304"/>
                  </a:lnTo>
                  <a:lnTo>
                    <a:pt x="55" y="298"/>
                  </a:lnTo>
                  <a:lnTo>
                    <a:pt x="59" y="296"/>
                  </a:lnTo>
                  <a:lnTo>
                    <a:pt x="60" y="294"/>
                  </a:lnTo>
                  <a:lnTo>
                    <a:pt x="61" y="294"/>
                  </a:lnTo>
                  <a:lnTo>
                    <a:pt x="59" y="292"/>
                  </a:lnTo>
                  <a:lnTo>
                    <a:pt x="61" y="289"/>
                  </a:lnTo>
                  <a:lnTo>
                    <a:pt x="61" y="288"/>
                  </a:lnTo>
                  <a:lnTo>
                    <a:pt x="64" y="283"/>
                  </a:lnTo>
                  <a:lnTo>
                    <a:pt x="66" y="282"/>
                  </a:lnTo>
                  <a:lnTo>
                    <a:pt x="67" y="279"/>
                  </a:lnTo>
                  <a:lnTo>
                    <a:pt x="67" y="278"/>
                  </a:lnTo>
                  <a:lnTo>
                    <a:pt x="70" y="274"/>
                  </a:lnTo>
                  <a:lnTo>
                    <a:pt x="72" y="276"/>
                  </a:lnTo>
                  <a:lnTo>
                    <a:pt x="72" y="273"/>
                  </a:lnTo>
                  <a:lnTo>
                    <a:pt x="75" y="266"/>
                  </a:lnTo>
                  <a:lnTo>
                    <a:pt x="75" y="264"/>
                  </a:lnTo>
                  <a:lnTo>
                    <a:pt x="78" y="261"/>
                  </a:lnTo>
                  <a:lnTo>
                    <a:pt x="78" y="259"/>
                  </a:lnTo>
                  <a:lnTo>
                    <a:pt x="81" y="259"/>
                  </a:lnTo>
                  <a:lnTo>
                    <a:pt x="84" y="253"/>
                  </a:lnTo>
                  <a:lnTo>
                    <a:pt x="85" y="250"/>
                  </a:lnTo>
                  <a:lnTo>
                    <a:pt x="89" y="247"/>
                  </a:lnTo>
                  <a:lnTo>
                    <a:pt x="89" y="246"/>
                  </a:lnTo>
                  <a:lnTo>
                    <a:pt x="91" y="246"/>
                  </a:lnTo>
                  <a:lnTo>
                    <a:pt x="94" y="248"/>
                  </a:lnTo>
                  <a:lnTo>
                    <a:pt x="95" y="247"/>
                  </a:lnTo>
                  <a:lnTo>
                    <a:pt x="96" y="247"/>
                  </a:lnTo>
                  <a:lnTo>
                    <a:pt x="97" y="249"/>
                  </a:lnTo>
                  <a:lnTo>
                    <a:pt x="97" y="253"/>
                  </a:lnTo>
                  <a:lnTo>
                    <a:pt x="99" y="254"/>
                  </a:lnTo>
                  <a:lnTo>
                    <a:pt x="100" y="254"/>
                  </a:lnTo>
                  <a:lnTo>
                    <a:pt x="103" y="255"/>
                  </a:lnTo>
                  <a:lnTo>
                    <a:pt x="102" y="253"/>
                  </a:lnTo>
                  <a:lnTo>
                    <a:pt x="103" y="250"/>
                  </a:lnTo>
                  <a:lnTo>
                    <a:pt x="102" y="250"/>
                  </a:lnTo>
                  <a:lnTo>
                    <a:pt x="100" y="250"/>
                  </a:lnTo>
                  <a:lnTo>
                    <a:pt x="103" y="246"/>
                  </a:lnTo>
                  <a:lnTo>
                    <a:pt x="105" y="243"/>
                  </a:lnTo>
                  <a:lnTo>
                    <a:pt x="102" y="242"/>
                  </a:lnTo>
                  <a:lnTo>
                    <a:pt x="99" y="242"/>
                  </a:lnTo>
                  <a:lnTo>
                    <a:pt x="97" y="242"/>
                  </a:lnTo>
                  <a:lnTo>
                    <a:pt x="99" y="240"/>
                  </a:lnTo>
                  <a:lnTo>
                    <a:pt x="99" y="238"/>
                  </a:lnTo>
                  <a:lnTo>
                    <a:pt x="96" y="240"/>
                  </a:lnTo>
                  <a:lnTo>
                    <a:pt x="94" y="237"/>
                  </a:lnTo>
                  <a:lnTo>
                    <a:pt x="100" y="225"/>
                  </a:lnTo>
                  <a:lnTo>
                    <a:pt x="101" y="223"/>
                  </a:lnTo>
                  <a:lnTo>
                    <a:pt x="102" y="222"/>
                  </a:lnTo>
                  <a:lnTo>
                    <a:pt x="105" y="218"/>
                  </a:lnTo>
                  <a:lnTo>
                    <a:pt x="108" y="214"/>
                  </a:lnTo>
                  <a:lnTo>
                    <a:pt x="109" y="211"/>
                  </a:lnTo>
                  <a:lnTo>
                    <a:pt x="109" y="210"/>
                  </a:lnTo>
                  <a:lnTo>
                    <a:pt x="109" y="208"/>
                  </a:lnTo>
                  <a:lnTo>
                    <a:pt x="111" y="206"/>
                  </a:lnTo>
                  <a:lnTo>
                    <a:pt x="114" y="204"/>
                  </a:lnTo>
                  <a:lnTo>
                    <a:pt x="114" y="202"/>
                  </a:lnTo>
                  <a:lnTo>
                    <a:pt x="112" y="201"/>
                  </a:lnTo>
                  <a:lnTo>
                    <a:pt x="109" y="201"/>
                  </a:lnTo>
                  <a:lnTo>
                    <a:pt x="107" y="205"/>
                  </a:lnTo>
                  <a:lnTo>
                    <a:pt x="107" y="206"/>
                  </a:lnTo>
                  <a:lnTo>
                    <a:pt x="107" y="207"/>
                  </a:lnTo>
                  <a:lnTo>
                    <a:pt x="102" y="212"/>
                  </a:lnTo>
                  <a:lnTo>
                    <a:pt x="101" y="212"/>
                  </a:lnTo>
                  <a:lnTo>
                    <a:pt x="102" y="211"/>
                  </a:lnTo>
                  <a:lnTo>
                    <a:pt x="105" y="208"/>
                  </a:lnTo>
                  <a:lnTo>
                    <a:pt x="105" y="206"/>
                  </a:lnTo>
                  <a:lnTo>
                    <a:pt x="94" y="217"/>
                  </a:lnTo>
                  <a:lnTo>
                    <a:pt x="93" y="220"/>
                  </a:lnTo>
                  <a:lnTo>
                    <a:pt x="89" y="222"/>
                  </a:lnTo>
                  <a:lnTo>
                    <a:pt x="89" y="224"/>
                  </a:lnTo>
                  <a:lnTo>
                    <a:pt x="88" y="225"/>
                  </a:lnTo>
                  <a:lnTo>
                    <a:pt x="85" y="228"/>
                  </a:lnTo>
                  <a:lnTo>
                    <a:pt x="83" y="226"/>
                  </a:lnTo>
                  <a:lnTo>
                    <a:pt x="85" y="223"/>
                  </a:lnTo>
                  <a:lnTo>
                    <a:pt x="90" y="218"/>
                  </a:lnTo>
                  <a:lnTo>
                    <a:pt x="89" y="217"/>
                  </a:lnTo>
                  <a:lnTo>
                    <a:pt x="88" y="219"/>
                  </a:lnTo>
                  <a:lnTo>
                    <a:pt x="87" y="219"/>
                  </a:lnTo>
                  <a:lnTo>
                    <a:pt x="88" y="214"/>
                  </a:lnTo>
                  <a:lnTo>
                    <a:pt x="88" y="212"/>
                  </a:lnTo>
                  <a:lnTo>
                    <a:pt x="89" y="211"/>
                  </a:lnTo>
                  <a:lnTo>
                    <a:pt x="91" y="210"/>
                  </a:lnTo>
                  <a:lnTo>
                    <a:pt x="93" y="208"/>
                  </a:lnTo>
                  <a:lnTo>
                    <a:pt x="91" y="207"/>
                  </a:lnTo>
                  <a:lnTo>
                    <a:pt x="93" y="205"/>
                  </a:lnTo>
                  <a:lnTo>
                    <a:pt x="95" y="204"/>
                  </a:lnTo>
                  <a:lnTo>
                    <a:pt x="95" y="202"/>
                  </a:lnTo>
                  <a:lnTo>
                    <a:pt x="96" y="201"/>
                  </a:lnTo>
                  <a:lnTo>
                    <a:pt x="96" y="199"/>
                  </a:lnTo>
                  <a:lnTo>
                    <a:pt x="101" y="193"/>
                  </a:lnTo>
                  <a:lnTo>
                    <a:pt x="100" y="193"/>
                  </a:lnTo>
                  <a:lnTo>
                    <a:pt x="100" y="190"/>
                  </a:lnTo>
                  <a:lnTo>
                    <a:pt x="105" y="189"/>
                  </a:lnTo>
                  <a:lnTo>
                    <a:pt x="105" y="187"/>
                  </a:lnTo>
                  <a:lnTo>
                    <a:pt x="103" y="187"/>
                  </a:lnTo>
                  <a:lnTo>
                    <a:pt x="103" y="182"/>
                  </a:lnTo>
                  <a:lnTo>
                    <a:pt x="102" y="180"/>
                  </a:lnTo>
                  <a:lnTo>
                    <a:pt x="100" y="181"/>
                  </a:lnTo>
                  <a:lnTo>
                    <a:pt x="100" y="180"/>
                  </a:lnTo>
                  <a:lnTo>
                    <a:pt x="100" y="178"/>
                  </a:lnTo>
                  <a:lnTo>
                    <a:pt x="101" y="177"/>
                  </a:lnTo>
                  <a:lnTo>
                    <a:pt x="105" y="177"/>
                  </a:lnTo>
                  <a:lnTo>
                    <a:pt x="107" y="175"/>
                  </a:lnTo>
                  <a:lnTo>
                    <a:pt x="109" y="175"/>
                  </a:lnTo>
                  <a:lnTo>
                    <a:pt x="111" y="175"/>
                  </a:lnTo>
                  <a:lnTo>
                    <a:pt x="109" y="172"/>
                  </a:lnTo>
                  <a:lnTo>
                    <a:pt x="111" y="172"/>
                  </a:lnTo>
                  <a:lnTo>
                    <a:pt x="112" y="174"/>
                  </a:lnTo>
                  <a:lnTo>
                    <a:pt x="114" y="174"/>
                  </a:lnTo>
                  <a:lnTo>
                    <a:pt x="115" y="171"/>
                  </a:lnTo>
                  <a:lnTo>
                    <a:pt x="117" y="170"/>
                  </a:lnTo>
                  <a:lnTo>
                    <a:pt x="118" y="170"/>
                  </a:lnTo>
                  <a:lnTo>
                    <a:pt x="120" y="170"/>
                  </a:lnTo>
                  <a:lnTo>
                    <a:pt x="123" y="170"/>
                  </a:lnTo>
                  <a:lnTo>
                    <a:pt x="120" y="169"/>
                  </a:lnTo>
                  <a:lnTo>
                    <a:pt x="119" y="166"/>
                  </a:lnTo>
                  <a:lnTo>
                    <a:pt x="119" y="164"/>
                  </a:lnTo>
                  <a:lnTo>
                    <a:pt x="119" y="163"/>
                  </a:lnTo>
                  <a:lnTo>
                    <a:pt x="117" y="164"/>
                  </a:lnTo>
                  <a:lnTo>
                    <a:pt x="114" y="168"/>
                  </a:lnTo>
                  <a:lnTo>
                    <a:pt x="113" y="166"/>
                  </a:lnTo>
                  <a:lnTo>
                    <a:pt x="109" y="169"/>
                  </a:lnTo>
                  <a:lnTo>
                    <a:pt x="102" y="166"/>
                  </a:lnTo>
                  <a:lnTo>
                    <a:pt x="99" y="169"/>
                  </a:lnTo>
                  <a:lnTo>
                    <a:pt x="96" y="172"/>
                  </a:lnTo>
                  <a:lnTo>
                    <a:pt x="94" y="171"/>
                  </a:lnTo>
                  <a:lnTo>
                    <a:pt x="93" y="171"/>
                  </a:lnTo>
                  <a:lnTo>
                    <a:pt x="91" y="171"/>
                  </a:lnTo>
                  <a:lnTo>
                    <a:pt x="91" y="169"/>
                  </a:lnTo>
                  <a:lnTo>
                    <a:pt x="94" y="166"/>
                  </a:lnTo>
                  <a:lnTo>
                    <a:pt x="93" y="163"/>
                  </a:lnTo>
                  <a:lnTo>
                    <a:pt x="97" y="156"/>
                  </a:lnTo>
                  <a:lnTo>
                    <a:pt x="97" y="154"/>
                  </a:lnTo>
                  <a:lnTo>
                    <a:pt x="96" y="154"/>
                  </a:lnTo>
                  <a:lnTo>
                    <a:pt x="95" y="156"/>
                  </a:lnTo>
                  <a:lnTo>
                    <a:pt x="95" y="154"/>
                  </a:lnTo>
                  <a:lnTo>
                    <a:pt x="96" y="150"/>
                  </a:lnTo>
                  <a:lnTo>
                    <a:pt x="96" y="146"/>
                  </a:lnTo>
                  <a:lnTo>
                    <a:pt x="99" y="142"/>
                  </a:lnTo>
                  <a:lnTo>
                    <a:pt x="97" y="141"/>
                  </a:lnTo>
                  <a:lnTo>
                    <a:pt x="95" y="147"/>
                  </a:lnTo>
                  <a:lnTo>
                    <a:pt x="91" y="147"/>
                  </a:lnTo>
                  <a:lnTo>
                    <a:pt x="90" y="148"/>
                  </a:lnTo>
                  <a:lnTo>
                    <a:pt x="90" y="151"/>
                  </a:lnTo>
                  <a:lnTo>
                    <a:pt x="93" y="152"/>
                  </a:lnTo>
                  <a:lnTo>
                    <a:pt x="91" y="153"/>
                  </a:lnTo>
                  <a:lnTo>
                    <a:pt x="93" y="157"/>
                  </a:lnTo>
                  <a:lnTo>
                    <a:pt x="91" y="157"/>
                  </a:lnTo>
                  <a:lnTo>
                    <a:pt x="89" y="157"/>
                  </a:lnTo>
                  <a:lnTo>
                    <a:pt x="89" y="159"/>
                  </a:lnTo>
                  <a:lnTo>
                    <a:pt x="85" y="163"/>
                  </a:lnTo>
                  <a:lnTo>
                    <a:pt x="83" y="160"/>
                  </a:lnTo>
                  <a:lnTo>
                    <a:pt x="83" y="158"/>
                  </a:lnTo>
                  <a:lnTo>
                    <a:pt x="83" y="154"/>
                  </a:lnTo>
                  <a:lnTo>
                    <a:pt x="84" y="151"/>
                  </a:lnTo>
                  <a:lnTo>
                    <a:pt x="81" y="148"/>
                  </a:lnTo>
                  <a:lnTo>
                    <a:pt x="78" y="150"/>
                  </a:lnTo>
                  <a:lnTo>
                    <a:pt x="79" y="151"/>
                  </a:lnTo>
                  <a:lnTo>
                    <a:pt x="78" y="151"/>
                  </a:lnTo>
                  <a:lnTo>
                    <a:pt x="77" y="150"/>
                  </a:lnTo>
                  <a:lnTo>
                    <a:pt x="76" y="151"/>
                  </a:lnTo>
                  <a:lnTo>
                    <a:pt x="77" y="148"/>
                  </a:lnTo>
                  <a:lnTo>
                    <a:pt x="78" y="148"/>
                  </a:lnTo>
                  <a:lnTo>
                    <a:pt x="79" y="147"/>
                  </a:lnTo>
                  <a:lnTo>
                    <a:pt x="81" y="147"/>
                  </a:lnTo>
                  <a:lnTo>
                    <a:pt x="81" y="145"/>
                  </a:lnTo>
                  <a:lnTo>
                    <a:pt x="83" y="141"/>
                  </a:lnTo>
                  <a:lnTo>
                    <a:pt x="89" y="138"/>
                  </a:lnTo>
                  <a:lnTo>
                    <a:pt x="90" y="138"/>
                  </a:lnTo>
                  <a:lnTo>
                    <a:pt x="90" y="139"/>
                  </a:lnTo>
                  <a:lnTo>
                    <a:pt x="94" y="141"/>
                  </a:lnTo>
                  <a:lnTo>
                    <a:pt x="95" y="139"/>
                  </a:lnTo>
                  <a:lnTo>
                    <a:pt x="96" y="138"/>
                  </a:lnTo>
                  <a:lnTo>
                    <a:pt x="96" y="136"/>
                  </a:lnTo>
                  <a:lnTo>
                    <a:pt x="99" y="135"/>
                  </a:lnTo>
                  <a:lnTo>
                    <a:pt x="100" y="135"/>
                  </a:lnTo>
                  <a:lnTo>
                    <a:pt x="101" y="132"/>
                  </a:lnTo>
                  <a:lnTo>
                    <a:pt x="103" y="129"/>
                  </a:lnTo>
                  <a:lnTo>
                    <a:pt x="105" y="128"/>
                  </a:lnTo>
                  <a:lnTo>
                    <a:pt x="107" y="126"/>
                  </a:lnTo>
                  <a:lnTo>
                    <a:pt x="108" y="124"/>
                  </a:lnTo>
                  <a:lnTo>
                    <a:pt x="109" y="127"/>
                  </a:lnTo>
                  <a:lnTo>
                    <a:pt x="111" y="124"/>
                  </a:lnTo>
                  <a:lnTo>
                    <a:pt x="112" y="124"/>
                  </a:lnTo>
                  <a:lnTo>
                    <a:pt x="115" y="128"/>
                  </a:lnTo>
                  <a:lnTo>
                    <a:pt x="119" y="128"/>
                  </a:lnTo>
                  <a:lnTo>
                    <a:pt x="121" y="124"/>
                  </a:lnTo>
                  <a:lnTo>
                    <a:pt x="124" y="124"/>
                  </a:lnTo>
                  <a:lnTo>
                    <a:pt x="126" y="123"/>
                  </a:lnTo>
                  <a:lnTo>
                    <a:pt x="127" y="124"/>
                  </a:lnTo>
                  <a:lnTo>
                    <a:pt x="132" y="123"/>
                  </a:lnTo>
                  <a:lnTo>
                    <a:pt x="133" y="121"/>
                  </a:lnTo>
                  <a:lnTo>
                    <a:pt x="136" y="121"/>
                  </a:lnTo>
                  <a:lnTo>
                    <a:pt x="137" y="120"/>
                  </a:lnTo>
                  <a:lnTo>
                    <a:pt x="136" y="118"/>
                  </a:lnTo>
                  <a:lnTo>
                    <a:pt x="135" y="118"/>
                  </a:lnTo>
                  <a:lnTo>
                    <a:pt x="131" y="121"/>
                  </a:lnTo>
                  <a:lnTo>
                    <a:pt x="129" y="122"/>
                  </a:lnTo>
                  <a:lnTo>
                    <a:pt x="126" y="123"/>
                  </a:lnTo>
                  <a:lnTo>
                    <a:pt x="123" y="121"/>
                  </a:lnTo>
                  <a:lnTo>
                    <a:pt x="124" y="120"/>
                  </a:lnTo>
                  <a:lnTo>
                    <a:pt x="123" y="122"/>
                  </a:lnTo>
                  <a:lnTo>
                    <a:pt x="120" y="122"/>
                  </a:lnTo>
                  <a:lnTo>
                    <a:pt x="117" y="127"/>
                  </a:lnTo>
                  <a:lnTo>
                    <a:pt x="115" y="127"/>
                  </a:lnTo>
                  <a:lnTo>
                    <a:pt x="114" y="122"/>
                  </a:lnTo>
                  <a:lnTo>
                    <a:pt x="113" y="122"/>
                  </a:lnTo>
                  <a:lnTo>
                    <a:pt x="112" y="121"/>
                  </a:lnTo>
                  <a:lnTo>
                    <a:pt x="112" y="117"/>
                  </a:lnTo>
                  <a:lnTo>
                    <a:pt x="114" y="115"/>
                  </a:lnTo>
                  <a:lnTo>
                    <a:pt x="113" y="114"/>
                  </a:lnTo>
                  <a:lnTo>
                    <a:pt x="117" y="112"/>
                  </a:lnTo>
                  <a:lnTo>
                    <a:pt x="115" y="110"/>
                  </a:lnTo>
                  <a:lnTo>
                    <a:pt x="117" y="108"/>
                  </a:lnTo>
                  <a:lnTo>
                    <a:pt x="119" y="104"/>
                  </a:lnTo>
                  <a:lnTo>
                    <a:pt x="124" y="98"/>
                  </a:lnTo>
                  <a:lnTo>
                    <a:pt x="126" y="98"/>
                  </a:lnTo>
                  <a:lnTo>
                    <a:pt x="129" y="97"/>
                  </a:lnTo>
                  <a:lnTo>
                    <a:pt x="130" y="98"/>
                  </a:lnTo>
                  <a:lnTo>
                    <a:pt x="131" y="97"/>
                  </a:lnTo>
                  <a:lnTo>
                    <a:pt x="132" y="97"/>
                  </a:lnTo>
                  <a:lnTo>
                    <a:pt x="129" y="92"/>
                  </a:lnTo>
                  <a:lnTo>
                    <a:pt x="129" y="88"/>
                  </a:lnTo>
                  <a:lnTo>
                    <a:pt x="130" y="88"/>
                  </a:lnTo>
                  <a:lnTo>
                    <a:pt x="130" y="86"/>
                  </a:lnTo>
                  <a:lnTo>
                    <a:pt x="130" y="85"/>
                  </a:lnTo>
                  <a:lnTo>
                    <a:pt x="131" y="86"/>
                  </a:lnTo>
                  <a:lnTo>
                    <a:pt x="133" y="85"/>
                  </a:lnTo>
                  <a:lnTo>
                    <a:pt x="133" y="82"/>
                  </a:lnTo>
                  <a:lnTo>
                    <a:pt x="135" y="80"/>
                  </a:lnTo>
                  <a:lnTo>
                    <a:pt x="138" y="78"/>
                  </a:lnTo>
                  <a:lnTo>
                    <a:pt x="142" y="79"/>
                  </a:lnTo>
                  <a:lnTo>
                    <a:pt x="141" y="80"/>
                  </a:lnTo>
                  <a:lnTo>
                    <a:pt x="142" y="81"/>
                  </a:lnTo>
                  <a:lnTo>
                    <a:pt x="144" y="79"/>
                  </a:lnTo>
                  <a:lnTo>
                    <a:pt x="145" y="80"/>
                  </a:lnTo>
                  <a:lnTo>
                    <a:pt x="148" y="78"/>
                  </a:lnTo>
                  <a:lnTo>
                    <a:pt x="148" y="79"/>
                  </a:lnTo>
                  <a:lnTo>
                    <a:pt x="149" y="79"/>
                  </a:lnTo>
                  <a:lnTo>
                    <a:pt x="151" y="79"/>
                  </a:lnTo>
                  <a:lnTo>
                    <a:pt x="155" y="78"/>
                  </a:lnTo>
                  <a:lnTo>
                    <a:pt x="150" y="76"/>
                  </a:lnTo>
                  <a:lnTo>
                    <a:pt x="151" y="73"/>
                  </a:lnTo>
                  <a:lnTo>
                    <a:pt x="153" y="69"/>
                  </a:lnTo>
                  <a:lnTo>
                    <a:pt x="151" y="62"/>
                  </a:lnTo>
                  <a:lnTo>
                    <a:pt x="149" y="58"/>
                  </a:lnTo>
                  <a:lnTo>
                    <a:pt x="147" y="58"/>
                  </a:lnTo>
                  <a:lnTo>
                    <a:pt x="149" y="54"/>
                  </a:lnTo>
                  <a:lnTo>
                    <a:pt x="149" y="52"/>
                  </a:lnTo>
                  <a:lnTo>
                    <a:pt x="142" y="62"/>
                  </a:lnTo>
                  <a:lnTo>
                    <a:pt x="138" y="67"/>
                  </a:lnTo>
                  <a:lnTo>
                    <a:pt x="137" y="66"/>
                  </a:lnTo>
                  <a:lnTo>
                    <a:pt x="139" y="63"/>
                  </a:lnTo>
                  <a:lnTo>
                    <a:pt x="139" y="61"/>
                  </a:lnTo>
                  <a:lnTo>
                    <a:pt x="138" y="61"/>
                  </a:lnTo>
                  <a:lnTo>
                    <a:pt x="137" y="63"/>
                  </a:lnTo>
                  <a:lnTo>
                    <a:pt x="135" y="64"/>
                  </a:lnTo>
                  <a:lnTo>
                    <a:pt x="133" y="63"/>
                  </a:lnTo>
                  <a:lnTo>
                    <a:pt x="137" y="57"/>
                  </a:lnTo>
                  <a:lnTo>
                    <a:pt x="138" y="57"/>
                  </a:lnTo>
                  <a:lnTo>
                    <a:pt x="139" y="58"/>
                  </a:lnTo>
                  <a:lnTo>
                    <a:pt x="139" y="56"/>
                  </a:lnTo>
                  <a:lnTo>
                    <a:pt x="138" y="56"/>
                  </a:lnTo>
                  <a:lnTo>
                    <a:pt x="139" y="55"/>
                  </a:lnTo>
                  <a:lnTo>
                    <a:pt x="143" y="50"/>
                  </a:lnTo>
                  <a:lnTo>
                    <a:pt x="143" y="49"/>
                  </a:lnTo>
                  <a:lnTo>
                    <a:pt x="145" y="45"/>
                  </a:lnTo>
                  <a:lnTo>
                    <a:pt x="147" y="45"/>
                  </a:lnTo>
                  <a:lnTo>
                    <a:pt x="145" y="46"/>
                  </a:lnTo>
                  <a:lnTo>
                    <a:pt x="147" y="48"/>
                  </a:lnTo>
                  <a:lnTo>
                    <a:pt x="149" y="44"/>
                  </a:lnTo>
                  <a:lnTo>
                    <a:pt x="151" y="43"/>
                  </a:lnTo>
                  <a:lnTo>
                    <a:pt x="153" y="45"/>
                  </a:lnTo>
                  <a:lnTo>
                    <a:pt x="154" y="44"/>
                  </a:lnTo>
                  <a:lnTo>
                    <a:pt x="155" y="44"/>
                  </a:lnTo>
                  <a:lnTo>
                    <a:pt x="154" y="46"/>
                  </a:lnTo>
                  <a:lnTo>
                    <a:pt x="155" y="49"/>
                  </a:lnTo>
                  <a:lnTo>
                    <a:pt x="159" y="51"/>
                  </a:lnTo>
                  <a:lnTo>
                    <a:pt x="161" y="51"/>
                  </a:lnTo>
                  <a:lnTo>
                    <a:pt x="163" y="49"/>
                  </a:lnTo>
                  <a:lnTo>
                    <a:pt x="165" y="50"/>
                  </a:lnTo>
                  <a:lnTo>
                    <a:pt x="167" y="50"/>
                  </a:lnTo>
                  <a:lnTo>
                    <a:pt x="166" y="48"/>
                  </a:lnTo>
                  <a:lnTo>
                    <a:pt x="167" y="46"/>
                  </a:lnTo>
                  <a:lnTo>
                    <a:pt x="169" y="49"/>
                  </a:lnTo>
                  <a:lnTo>
                    <a:pt x="172" y="48"/>
                  </a:lnTo>
                  <a:lnTo>
                    <a:pt x="173" y="46"/>
                  </a:lnTo>
                  <a:lnTo>
                    <a:pt x="179" y="43"/>
                  </a:lnTo>
                  <a:lnTo>
                    <a:pt x="181" y="38"/>
                  </a:lnTo>
                  <a:lnTo>
                    <a:pt x="183" y="37"/>
                  </a:lnTo>
                  <a:lnTo>
                    <a:pt x="185" y="36"/>
                  </a:lnTo>
                  <a:lnTo>
                    <a:pt x="189" y="38"/>
                  </a:lnTo>
                  <a:lnTo>
                    <a:pt x="195" y="36"/>
                  </a:lnTo>
                  <a:lnTo>
                    <a:pt x="196" y="33"/>
                  </a:lnTo>
                  <a:lnTo>
                    <a:pt x="196" y="32"/>
                  </a:lnTo>
                  <a:lnTo>
                    <a:pt x="196" y="31"/>
                  </a:lnTo>
                  <a:lnTo>
                    <a:pt x="196" y="30"/>
                  </a:lnTo>
                  <a:lnTo>
                    <a:pt x="190" y="34"/>
                  </a:lnTo>
                  <a:lnTo>
                    <a:pt x="185" y="36"/>
                  </a:lnTo>
                  <a:lnTo>
                    <a:pt x="180" y="34"/>
                  </a:lnTo>
                  <a:lnTo>
                    <a:pt x="177" y="36"/>
                  </a:lnTo>
                  <a:lnTo>
                    <a:pt x="172" y="40"/>
                  </a:lnTo>
                  <a:lnTo>
                    <a:pt x="163" y="45"/>
                  </a:lnTo>
                  <a:lnTo>
                    <a:pt x="162" y="43"/>
                  </a:lnTo>
                  <a:lnTo>
                    <a:pt x="160" y="44"/>
                  </a:lnTo>
                  <a:lnTo>
                    <a:pt x="157" y="39"/>
                  </a:lnTo>
                  <a:lnTo>
                    <a:pt x="156" y="39"/>
                  </a:lnTo>
                  <a:lnTo>
                    <a:pt x="156" y="37"/>
                  </a:lnTo>
                  <a:lnTo>
                    <a:pt x="157" y="36"/>
                  </a:lnTo>
                  <a:lnTo>
                    <a:pt x="155" y="36"/>
                  </a:lnTo>
                  <a:lnTo>
                    <a:pt x="153" y="37"/>
                  </a:lnTo>
                  <a:lnTo>
                    <a:pt x="151" y="37"/>
                  </a:lnTo>
                  <a:lnTo>
                    <a:pt x="151" y="36"/>
                  </a:lnTo>
                  <a:lnTo>
                    <a:pt x="154" y="33"/>
                  </a:lnTo>
                  <a:lnTo>
                    <a:pt x="154" y="32"/>
                  </a:lnTo>
                  <a:lnTo>
                    <a:pt x="151" y="33"/>
                  </a:lnTo>
                  <a:lnTo>
                    <a:pt x="150" y="32"/>
                  </a:lnTo>
                  <a:lnTo>
                    <a:pt x="153" y="30"/>
                  </a:lnTo>
                  <a:lnTo>
                    <a:pt x="154" y="30"/>
                  </a:lnTo>
                  <a:lnTo>
                    <a:pt x="153" y="27"/>
                  </a:lnTo>
                  <a:lnTo>
                    <a:pt x="156" y="26"/>
                  </a:lnTo>
                  <a:lnTo>
                    <a:pt x="159" y="24"/>
                  </a:lnTo>
                  <a:lnTo>
                    <a:pt x="160" y="24"/>
                  </a:lnTo>
                  <a:lnTo>
                    <a:pt x="159" y="27"/>
                  </a:lnTo>
                  <a:lnTo>
                    <a:pt x="161" y="26"/>
                  </a:lnTo>
                  <a:lnTo>
                    <a:pt x="165" y="26"/>
                  </a:lnTo>
                  <a:lnTo>
                    <a:pt x="165" y="25"/>
                  </a:lnTo>
                  <a:lnTo>
                    <a:pt x="161" y="24"/>
                  </a:lnTo>
                  <a:lnTo>
                    <a:pt x="161" y="21"/>
                  </a:lnTo>
                  <a:lnTo>
                    <a:pt x="160" y="21"/>
                  </a:lnTo>
                  <a:lnTo>
                    <a:pt x="160" y="19"/>
                  </a:lnTo>
                  <a:lnTo>
                    <a:pt x="161" y="19"/>
                  </a:lnTo>
                  <a:lnTo>
                    <a:pt x="162" y="18"/>
                  </a:lnTo>
                  <a:lnTo>
                    <a:pt x="168" y="6"/>
                  </a:lnTo>
                  <a:lnTo>
                    <a:pt x="171" y="6"/>
                  </a:lnTo>
                  <a:lnTo>
                    <a:pt x="174" y="2"/>
                  </a:lnTo>
                  <a:lnTo>
                    <a:pt x="178" y="0"/>
                  </a:lnTo>
                  <a:lnTo>
                    <a:pt x="180" y="7"/>
                  </a:lnTo>
                  <a:lnTo>
                    <a:pt x="184" y="10"/>
                  </a:lnTo>
                  <a:lnTo>
                    <a:pt x="185" y="16"/>
                  </a:lnTo>
                  <a:lnTo>
                    <a:pt x="190" y="16"/>
                  </a:lnTo>
                  <a:lnTo>
                    <a:pt x="191" y="16"/>
                  </a:lnTo>
                  <a:lnTo>
                    <a:pt x="201" y="16"/>
                  </a:lnTo>
                  <a:lnTo>
                    <a:pt x="207" y="7"/>
                  </a:lnTo>
                  <a:lnTo>
                    <a:pt x="209" y="0"/>
                  </a:lnTo>
                  <a:lnTo>
                    <a:pt x="211" y="1"/>
                  </a:lnTo>
                  <a:lnTo>
                    <a:pt x="211" y="0"/>
                  </a:lnTo>
                  <a:lnTo>
                    <a:pt x="213" y="0"/>
                  </a:lnTo>
                  <a:lnTo>
                    <a:pt x="215" y="2"/>
                  </a:lnTo>
                  <a:lnTo>
                    <a:pt x="217" y="4"/>
                  </a:lnTo>
                  <a:lnTo>
                    <a:pt x="222" y="3"/>
                  </a:lnTo>
                  <a:lnTo>
                    <a:pt x="222" y="10"/>
                  </a:lnTo>
                  <a:lnTo>
                    <a:pt x="237" y="12"/>
                  </a:lnTo>
                  <a:lnTo>
                    <a:pt x="241" y="14"/>
                  </a:lnTo>
                  <a:lnTo>
                    <a:pt x="241" y="20"/>
                  </a:lnTo>
                  <a:lnTo>
                    <a:pt x="237" y="24"/>
                  </a:lnTo>
                  <a:lnTo>
                    <a:pt x="233" y="25"/>
                  </a:lnTo>
                  <a:lnTo>
                    <a:pt x="233" y="30"/>
                  </a:lnTo>
                  <a:lnTo>
                    <a:pt x="234" y="37"/>
                  </a:lnTo>
                  <a:lnTo>
                    <a:pt x="231" y="42"/>
                  </a:lnTo>
                  <a:lnTo>
                    <a:pt x="233" y="48"/>
                  </a:lnTo>
                  <a:lnTo>
                    <a:pt x="237" y="50"/>
                  </a:lnTo>
                  <a:lnTo>
                    <a:pt x="243" y="52"/>
                  </a:lnTo>
                  <a:lnTo>
                    <a:pt x="259" y="48"/>
                  </a:lnTo>
                  <a:lnTo>
                    <a:pt x="264" y="44"/>
                  </a:lnTo>
                  <a:lnTo>
                    <a:pt x="267" y="44"/>
                  </a:lnTo>
                  <a:lnTo>
                    <a:pt x="269" y="39"/>
                  </a:lnTo>
                  <a:lnTo>
                    <a:pt x="274" y="38"/>
                  </a:lnTo>
                  <a:lnTo>
                    <a:pt x="274" y="32"/>
                  </a:lnTo>
                  <a:lnTo>
                    <a:pt x="280" y="34"/>
                  </a:lnTo>
                  <a:lnTo>
                    <a:pt x="282" y="34"/>
                  </a:lnTo>
                  <a:lnTo>
                    <a:pt x="288" y="38"/>
                  </a:lnTo>
                  <a:lnTo>
                    <a:pt x="297" y="34"/>
                  </a:lnTo>
                  <a:lnTo>
                    <a:pt x="301" y="36"/>
                  </a:lnTo>
                  <a:lnTo>
                    <a:pt x="313" y="30"/>
                  </a:lnTo>
                  <a:lnTo>
                    <a:pt x="324" y="33"/>
                  </a:lnTo>
                  <a:lnTo>
                    <a:pt x="325" y="32"/>
                  </a:lnTo>
                  <a:lnTo>
                    <a:pt x="333" y="30"/>
                  </a:lnTo>
                  <a:lnTo>
                    <a:pt x="335" y="26"/>
                  </a:lnTo>
                  <a:lnTo>
                    <a:pt x="337" y="21"/>
                  </a:lnTo>
                  <a:lnTo>
                    <a:pt x="340" y="24"/>
                  </a:lnTo>
                  <a:lnTo>
                    <a:pt x="341" y="24"/>
                  </a:lnTo>
                  <a:lnTo>
                    <a:pt x="343" y="20"/>
                  </a:lnTo>
                  <a:lnTo>
                    <a:pt x="349" y="18"/>
                  </a:lnTo>
                  <a:lnTo>
                    <a:pt x="357" y="19"/>
                  </a:lnTo>
                  <a:lnTo>
                    <a:pt x="359" y="18"/>
                  </a:lnTo>
                  <a:lnTo>
                    <a:pt x="363" y="19"/>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1998" name="Freeform 1157"/>
            <p:cNvSpPr>
              <a:spLocks noChangeAspect="1"/>
            </p:cNvSpPr>
            <p:nvPr/>
          </p:nvSpPr>
          <p:spPr bwMode="auto">
            <a:xfrm>
              <a:off x="2455" y="1904"/>
              <a:ext cx="181" cy="312"/>
            </a:xfrm>
            <a:custGeom>
              <a:avLst/>
              <a:gdLst>
                <a:gd name="T0" fmla="*/ 0 w 363"/>
                <a:gd name="T1" fmla="*/ 1 h 624"/>
                <a:gd name="T2" fmla="*/ 0 w 363"/>
                <a:gd name="T3" fmla="*/ 1 h 624"/>
                <a:gd name="T4" fmla="*/ 0 w 363"/>
                <a:gd name="T5" fmla="*/ 1 h 624"/>
                <a:gd name="T6" fmla="*/ 0 w 363"/>
                <a:gd name="T7" fmla="*/ 1 h 624"/>
                <a:gd name="T8" fmla="*/ 0 w 363"/>
                <a:gd name="T9" fmla="*/ 1 h 624"/>
                <a:gd name="T10" fmla="*/ 0 w 363"/>
                <a:gd name="T11" fmla="*/ 1 h 624"/>
                <a:gd name="T12" fmla="*/ 0 w 363"/>
                <a:gd name="T13" fmla="*/ 1 h 624"/>
                <a:gd name="T14" fmla="*/ 0 w 363"/>
                <a:gd name="T15" fmla="*/ 1 h 624"/>
                <a:gd name="T16" fmla="*/ 0 w 363"/>
                <a:gd name="T17" fmla="*/ 1 h 624"/>
                <a:gd name="T18" fmla="*/ 0 w 363"/>
                <a:gd name="T19" fmla="*/ 1 h 624"/>
                <a:gd name="T20" fmla="*/ 0 w 363"/>
                <a:gd name="T21" fmla="*/ 1 h 624"/>
                <a:gd name="T22" fmla="*/ 0 w 363"/>
                <a:gd name="T23" fmla="*/ 1 h 624"/>
                <a:gd name="T24" fmla="*/ 0 w 363"/>
                <a:gd name="T25" fmla="*/ 1 h 624"/>
                <a:gd name="T26" fmla="*/ 0 w 363"/>
                <a:gd name="T27" fmla="*/ 1 h 624"/>
                <a:gd name="T28" fmla="*/ 0 w 363"/>
                <a:gd name="T29" fmla="*/ 1 h 624"/>
                <a:gd name="T30" fmla="*/ 0 w 363"/>
                <a:gd name="T31" fmla="*/ 1 h 624"/>
                <a:gd name="T32" fmla="*/ 0 w 363"/>
                <a:gd name="T33" fmla="*/ 1 h 624"/>
                <a:gd name="T34" fmla="*/ 0 w 363"/>
                <a:gd name="T35" fmla="*/ 1 h 624"/>
                <a:gd name="T36" fmla="*/ 0 w 363"/>
                <a:gd name="T37" fmla="*/ 1 h 624"/>
                <a:gd name="T38" fmla="*/ 0 w 363"/>
                <a:gd name="T39" fmla="*/ 1 h 624"/>
                <a:gd name="T40" fmla="*/ 0 w 363"/>
                <a:gd name="T41" fmla="*/ 1 h 624"/>
                <a:gd name="T42" fmla="*/ 0 w 363"/>
                <a:gd name="T43" fmla="*/ 1 h 624"/>
                <a:gd name="T44" fmla="*/ 0 w 363"/>
                <a:gd name="T45" fmla="*/ 1 h 624"/>
                <a:gd name="T46" fmla="*/ 0 w 363"/>
                <a:gd name="T47" fmla="*/ 1 h 624"/>
                <a:gd name="T48" fmla="*/ 0 w 363"/>
                <a:gd name="T49" fmla="*/ 1 h 624"/>
                <a:gd name="T50" fmla="*/ 0 w 363"/>
                <a:gd name="T51" fmla="*/ 1 h 624"/>
                <a:gd name="T52" fmla="*/ 0 w 363"/>
                <a:gd name="T53" fmla="*/ 1 h 624"/>
                <a:gd name="T54" fmla="*/ 0 w 363"/>
                <a:gd name="T55" fmla="*/ 1 h 624"/>
                <a:gd name="T56" fmla="*/ 0 w 363"/>
                <a:gd name="T57" fmla="*/ 1 h 624"/>
                <a:gd name="T58" fmla="*/ 0 w 363"/>
                <a:gd name="T59" fmla="*/ 1 h 624"/>
                <a:gd name="T60" fmla="*/ 0 w 363"/>
                <a:gd name="T61" fmla="*/ 1 h 624"/>
                <a:gd name="T62" fmla="*/ 0 w 363"/>
                <a:gd name="T63" fmla="*/ 1 h 624"/>
                <a:gd name="T64" fmla="*/ 0 w 363"/>
                <a:gd name="T65" fmla="*/ 1 h 624"/>
                <a:gd name="T66" fmla="*/ 0 w 363"/>
                <a:gd name="T67" fmla="*/ 1 h 624"/>
                <a:gd name="T68" fmla="*/ 0 w 363"/>
                <a:gd name="T69" fmla="*/ 1 h 624"/>
                <a:gd name="T70" fmla="*/ 0 w 363"/>
                <a:gd name="T71" fmla="*/ 1 h 624"/>
                <a:gd name="T72" fmla="*/ 0 w 363"/>
                <a:gd name="T73" fmla="*/ 1 h 624"/>
                <a:gd name="T74" fmla="*/ 0 w 363"/>
                <a:gd name="T75" fmla="*/ 1 h 624"/>
                <a:gd name="T76" fmla="*/ 0 w 363"/>
                <a:gd name="T77" fmla="*/ 1 h 624"/>
                <a:gd name="T78" fmla="*/ 0 w 363"/>
                <a:gd name="T79" fmla="*/ 1 h 624"/>
                <a:gd name="T80" fmla="*/ 0 w 363"/>
                <a:gd name="T81" fmla="*/ 1 h 624"/>
                <a:gd name="T82" fmla="*/ 0 w 363"/>
                <a:gd name="T83" fmla="*/ 1 h 624"/>
                <a:gd name="T84" fmla="*/ 0 w 363"/>
                <a:gd name="T85" fmla="*/ 1 h 624"/>
                <a:gd name="T86" fmla="*/ 0 w 363"/>
                <a:gd name="T87" fmla="*/ 1 h 624"/>
                <a:gd name="T88" fmla="*/ 0 w 363"/>
                <a:gd name="T89" fmla="*/ 1 h 624"/>
                <a:gd name="T90" fmla="*/ 0 w 363"/>
                <a:gd name="T91" fmla="*/ 1 h 624"/>
                <a:gd name="T92" fmla="*/ 0 w 363"/>
                <a:gd name="T93" fmla="*/ 1 h 624"/>
                <a:gd name="T94" fmla="*/ 0 w 363"/>
                <a:gd name="T95" fmla="*/ 1 h 624"/>
                <a:gd name="T96" fmla="*/ 0 w 363"/>
                <a:gd name="T97" fmla="*/ 1 h 624"/>
                <a:gd name="T98" fmla="*/ 0 w 363"/>
                <a:gd name="T99" fmla="*/ 1 h 624"/>
                <a:gd name="T100" fmla="*/ 0 w 363"/>
                <a:gd name="T101" fmla="*/ 1 h 624"/>
                <a:gd name="T102" fmla="*/ 0 w 363"/>
                <a:gd name="T103" fmla="*/ 1 h 624"/>
                <a:gd name="T104" fmla="*/ 0 w 363"/>
                <a:gd name="T105" fmla="*/ 1 h 624"/>
                <a:gd name="T106" fmla="*/ 0 w 363"/>
                <a:gd name="T107" fmla="*/ 1 h 624"/>
                <a:gd name="T108" fmla="*/ 0 w 363"/>
                <a:gd name="T109" fmla="*/ 1 h 624"/>
                <a:gd name="T110" fmla="*/ 0 w 363"/>
                <a:gd name="T111" fmla="*/ 0 h 624"/>
                <a:gd name="T112" fmla="*/ 0 w 363"/>
                <a:gd name="T113" fmla="*/ 1 h 624"/>
                <a:gd name="T114" fmla="*/ 0 w 363"/>
                <a:gd name="T115" fmla="*/ 1 h 624"/>
                <a:gd name="T116" fmla="*/ 0 w 363"/>
                <a:gd name="T117" fmla="*/ 1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3" h="624">
                  <a:moveTo>
                    <a:pt x="48" y="618"/>
                  </a:moveTo>
                  <a:lnTo>
                    <a:pt x="45" y="616"/>
                  </a:lnTo>
                  <a:lnTo>
                    <a:pt x="42" y="615"/>
                  </a:lnTo>
                  <a:lnTo>
                    <a:pt x="39" y="616"/>
                  </a:lnTo>
                  <a:lnTo>
                    <a:pt x="34" y="616"/>
                  </a:lnTo>
                  <a:lnTo>
                    <a:pt x="25" y="620"/>
                  </a:lnTo>
                  <a:lnTo>
                    <a:pt x="24" y="621"/>
                  </a:lnTo>
                  <a:lnTo>
                    <a:pt x="22" y="622"/>
                  </a:lnTo>
                  <a:lnTo>
                    <a:pt x="12" y="624"/>
                  </a:lnTo>
                  <a:lnTo>
                    <a:pt x="10" y="622"/>
                  </a:lnTo>
                  <a:lnTo>
                    <a:pt x="0" y="616"/>
                  </a:lnTo>
                  <a:lnTo>
                    <a:pt x="0" y="610"/>
                  </a:lnTo>
                  <a:lnTo>
                    <a:pt x="1" y="607"/>
                  </a:lnTo>
                  <a:lnTo>
                    <a:pt x="1" y="604"/>
                  </a:lnTo>
                  <a:lnTo>
                    <a:pt x="3" y="601"/>
                  </a:lnTo>
                  <a:lnTo>
                    <a:pt x="3" y="597"/>
                  </a:lnTo>
                  <a:lnTo>
                    <a:pt x="1" y="592"/>
                  </a:lnTo>
                  <a:lnTo>
                    <a:pt x="3" y="591"/>
                  </a:lnTo>
                  <a:lnTo>
                    <a:pt x="3" y="586"/>
                  </a:lnTo>
                  <a:lnTo>
                    <a:pt x="4" y="584"/>
                  </a:lnTo>
                  <a:lnTo>
                    <a:pt x="5" y="580"/>
                  </a:lnTo>
                  <a:lnTo>
                    <a:pt x="6" y="577"/>
                  </a:lnTo>
                  <a:lnTo>
                    <a:pt x="5" y="574"/>
                  </a:lnTo>
                  <a:lnTo>
                    <a:pt x="6" y="572"/>
                  </a:lnTo>
                  <a:lnTo>
                    <a:pt x="12" y="568"/>
                  </a:lnTo>
                  <a:lnTo>
                    <a:pt x="12" y="566"/>
                  </a:lnTo>
                  <a:lnTo>
                    <a:pt x="18" y="562"/>
                  </a:lnTo>
                  <a:lnTo>
                    <a:pt x="18" y="559"/>
                  </a:lnTo>
                  <a:lnTo>
                    <a:pt x="25" y="559"/>
                  </a:lnTo>
                  <a:lnTo>
                    <a:pt x="27" y="558"/>
                  </a:lnTo>
                  <a:lnTo>
                    <a:pt x="28" y="555"/>
                  </a:lnTo>
                  <a:lnTo>
                    <a:pt x="30" y="546"/>
                  </a:lnTo>
                  <a:lnTo>
                    <a:pt x="33" y="514"/>
                  </a:lnTo>
                  <a:lnTo>
                    <a:pt x="36" y="507"/>
                  </a:lnTo>
                  <a:lnTo>
                    <a:pt x="35" y="495"/>
                  </a:lnTo>
                  <a:lnTo>
                    <a:pt x="35" y="493"/>
                  </a:lnTo>
                  <a:lnTo>
                    <a:pt x="34" y="492"/>
                  </a:lnTo>
                  <a:lnTo>
                    <a:pt x="35" y="486"/>
                  </a:lnTo>
                  <a:lnTo>
                    <a:pt x="41" y="483"/>
                  </a:lnTo>
                  <a:lnTo>
                    <a:pt x="43" y="475"/>
                  </a:lnTo>
                  <a:lnTo>
                    <a:pt x="45" y="471"/>
                  </a:lnTo>
                  <a:lnTo>
                    <a:pt x="46" y="469"/>
                  </a:lnTo>
                  <a:lnTo>
                    <a:pt x="46" y="465"/>
                  </a:lnTo>
                  <a:lnTo>
                    <a:pt x="48" y="463"/>
                  </a:lnTo>
                  <a:lnTo>
                    <a:pt x="48" y="454"/>
                  </a:lnTo>
                  <a:lnTo>
                    <a:pt x="51" y="452"/>
                  </a:lnTo>
                  <a:lnTo>
                    <a:pt x="51" y="450"/>
                  </a:lnTo>
                  <a:lnTo>
                    <a:pt x="52" y="447"/>
                  </a:lnTo>
                  <a:lnTo>
                    <a:pt x="52" y="444"/>
                  </a:lnTo>
                  <a:lnTo>
                    <a:pt x="49" y="440"/>
                  </a:lnTo>
                  <a:lnTo>
                    <a:pt x="49" y="439"/>
                  </a:lnTo>
                  <a:lnTo>
                    <a:pt x="60" y="432"/>
                  </a:lnTo>
                  <a:lnTo>
                    <a:pt x="65" y="427"/>
                  </a:lnTo>
                  <a:lnTo>
                    <a:pt x="70" y="418"/>
                  </a:lnTo>
                  <a:lnTo>
                    <a:pt x="72" y="415"/>
                  </a:lnTo>
                  <a:lnTo>
                    <a:pt x="71" y="414"/>
                  </a:lnTo>
                  <a:lnTo>
                    <a:pt x="73" y="412"/>
                  </a:lnTo>
                  <a:lnTo>
                    <a:pt x="77" y="409"/>
                  </a:lnTo>
                  <a:lnTo>
                    <a:pt x="77" y="408"/>
                  </a:lnTo>
                  <a:lnTo>
                    <a:pt x="79" y="403"/>
                  </a:lnTo>
                  <a:lnTo>
                    <a:pt x="82" y="402"/>
                  </a:lnTo>
                  <a:lnTo>
                    <a:pt x="85" y="402"/>
                  </a:lnTo>
                  <a:lnTo>
                    <a:pt x="96" y="393"/>
                  </a:lnTo>
                  <a:lnTo>
                    <a:pt x="97" y="392"/>
                  </a:lnTo>
                  <a:lnTo>
                    <a:pt x="99" y="390"/>
                  </a:lnTo>
                  <a:lnTo>
                    <a:pt x="101" y="388"/>
                  </a:lnTo>
                  <a:lnTo>
                    <a:pt x="105" y="386"/>
                  </a:lnTo>
                  <a:lnTo>
                    <a:pt x="106" y="386"/>
                  </a:lnTo>
                  <a:lnTo>
                    <a:pt x="111" y="380"/>
                  </a:lnTo>
                  <a:lnTo>
                    <a:pt x="109" y="379"/>
                  </a:lnTo>
                  <a:lnTo>
                    <a:pt x="111" y="376"/>
                  </a:lnTo>
                  <a:lnTo>
                    <a:pt x="115" y="372"/>
                  </a:lnTo>
                  <a:lnTo>
                    <a:pt x="117" y="370"/>
                  </a:lnTo>
                  <a:lnTo>
                    <a:pt x="117" y="368"/>
                  </a:lnTo>
                  <a:lnTo>
                    <a:pt x="115" y="367"/>
                  </a:lnTo>
                  <a:lnTo>
                    <a:pt x="120" y="362"/>
                  </a:lnTo>
                  <a:lnTo>
                    <a:pt x="120" y="361"/>
                  </a:lnTo>
                  <a:lnTo>
                    <a:pt x="115" y="364"/>
                  </a:lnTo>
                  <a:lnTo>
                    <a:pt x="114" y="369"/>
                  </a:lnTo>
                  <a:lnTo>
                    <a:pt x="112" y="372"/>
                  </a:lnTo>
                  <a:lnTo>
                    <a:pt x="111" y="370"/>
                  </a:lnTo>
                  <a:lnTo>
                    <a:pt x="109" y="370"/>
                  </a:lnTo>
                  <a:lnTo>
                    <a:pt x="107" y="376"/>
                  </a:lnTo>
                  <a:lnTo>
                    <a:pt x="105" y="379"/>
                  </a:lnTo>
                  <a:lnTo>
                    <a:pt x="102" y="379"/>
                  </a:lnTo>
                  <a:lnTo>
                    <a:pt x="95" y="388"/>
                  </a:lnTo>
                  <a:lnTo>
                    <a:pt x="93" y="390"/>
                  </a:lnTo>
                  <a:lnTo>
                    <a:pt x="89" y="393"/>
                  </a:lnTo>
                  <a:lnTo>
                    <a:pt x="87" y="394"/>
                  </a:lnTo>
                  <a:lnTo>
                    <a:pt x="84" y="396"/>
                  </a:lnTo>
                  <a:lnTo>
                    <a:pt x="81" y="397"/>
                  </a:lnTo>
                  <a:lnTo>
                    <a:pt x="81" y="396"/>
                  </a:lnTo>
                  <a:lnTo>
                    <a:pt x="79" y="396"/>
                  </a:lnTo>
                  <a:lnTo>
                    <a:pt x="78" y="398"/>
                  </a:lnTo>
                  <a:lnTo>
                    <a:pt x="75" y="400"/>
                  </a:lnTo>
                  <a:lnTo>
                    <a:pt x="70" y="403"/>
                  </a:lnTo>
                  <a:lnTo>
                    <a:pt x="69" y="403"/>
                  </a:lnTo>
                  <a:lnTo>
                    <a:pt x="69" y="398"/>
                  </a:lnTo>
                  <a:lnTo>
                    <a:pt x="71" y="397"/>
                  </a:lnTo>
                  <a:lnTo>
                    <a:pt x="72" y="396"/>
                  </a:lnTo>
                  <a:lnTo>
                    <a:pt x="69" y="394"/>
                  </a:lnTo>
                  <a:lnTo>
                    <a:pt x="69" y="392"/>
                  </a:lnTo>
                  <a:lnTo>
                    <a:pt x="71" y="391"/>
                  </a:lnTo>
                  <a:lnTo>
                    <a:pt x="72" y="387"/>
                  </a:lnTo>
                  <a:lnTo>
                    <a:pt x="65" y="391"/>
                  </a:lnTo>
                  <a:lnTo>
                    <a:pt x="63" y="390"/>
                  </a:lnTo>
                  <a:lnTo>
                    <a:pt x="57" y="384"/>
                  </a:lnTo>
                  <a:lnTo>
                    <a:pt x="57" y="381"/>
                  </a:lnTo>
                  <a:lnTo>
                    <a:pt x="57" y="380"/>
                  </a:lnTo>
                  <a:lnTo>
                    <a:pt x="57" y="378"/>
                  </a:lnTo>
                  <a:lnTo>
                    <a:pt x="55" y="376"/>
                  </a:lnTo>
                  <a:lnTo>
                    <a:pt x="59" y="367"/>
                  </a:lnTo>
                  <a:lnTo>
                    <a:pt x="59" y="364"/>
                  </a:lnTo>
                  <a:lnTo>
                    <a:pt x="60" y="363"/>
                  </a:lnTo>
                  <a:lnTo>
                    <a:pt x="59" y="361"/>
                  </a:lnTo>
                  <a:lnTo>
                    <a:pt x="61" y="358"/>
                  </a:lnTo>
                  <a:lnTo>
                    <a:pt x="64" y="352"/>
                  </a:lnTo>
                  <a:lnTo>
                    <a:pt x="70" y="346"/>
                  </a:lnTo>
                  <a:lnTo>
                    <a:pt x="71" y="344"/>
                  </a:lnTo>
                  <a:lnTo>
                    <a:pt x="72" y="340"/>
                  </a:lnTo>
                  <a:lnTo>
                    <a:pt x="72" y="338"/>
                  </a:lnTo>
                  <a:lnTo>
                    <a:pt x="75" y="336"/>
                  </a:lnTo>
                  <a:lnTo>
                    <a:pt x="78" y="331"/>
                  </a:lnTo>
                  <a:lnTo>
                    <a:pt x="83" y="328"/>
                  </a:lnTo>
                  <a:lnTo>
                    <a:pt x="83" y="326"/>
                  </a:lnTo>
                  <a:lnTo>
                    <a:pt x="87" y="322"/>
                  </a:lnTo>
                  <a:lnTo>
                    <a:pt x="87" y="321"/>
                  </a:lnTo>
                  <a:lnTo>
                    <a:pt x="85" y="319"/>
                  </a:lnTo>
                  <a:lnTo>
                    <a:pt x="81" y="324"/>
                  </a:lnTo>
                  <a:lnTo>
                    <a:pt x="78" y="324"/>
                  </a:lnTo>
                  <a:lnTo>
                    <a:pt x="75" y="326"/>
                  </a:lnTo>
                  <a:lnTo>
                    <a:pt x="73" y="328"/>
                  </a:lnTo>
                  <a:lnTo>
                    <a:pt x="71" y="328"/>
                  </a:lnTo>
                  <a:lnTo>
                    <a:pt x="70" y="332"/>
                  </a:lnTo>
                  <a:lnTo>
                    <a:pt x="69" y="332"/>
                  </a:lnTo>
                  <a:lnTo>
                    <a:pt x="66" y="336"/>
                  </a:lnTo>
                  <a:lnTo>
                    <a:pt x="64" y="334"/>
                  </a:lnTo>
                  <a:lnTo>
                    <a:pt x="57" y="343"/>
                  </a:lnTo>
                  <a:lnTo>
                    <a:pt x="55" y="342"/>
                  </a:lnTo>
                  <a:lnTo>
                    <a:pt x="55" y="340"/>
                  </a:lnTo>
                  <a:lnTo>
                    <a:pt x="55" y="337"/>
                  </a:lnTo>
                  <a:lnTo>
                    <a:pt x="57" y="334"/>
                  </a:lnTo>
                  <a:lnTo>
                    <a:pt x="57" y="332"/>
                  </a:lnTo>
                  <a:lnTo>
                    <a:pt x="55" y="331"/>
                  </a:lnTo>
                  <a:lnTo>
                    <a:pt x="57" y="327"/>
                  </a:lnTo>
                  <a:lnTo>
                    <a:pt x="58" y="325"/>
                  </a:lnTo>
                  <a:lnTo>
                    <a:pt x="58" y="322"/>
                  </a:lnTo>
                  <a:lnTo>
                    <a:pt x="63" y="315"/>
                  </a:lnTo>
                  <a:lnTo>
                    <a:pt x="63" y="313"/>
                  </a:lnTo>
                  <a:lnTo>
                    <a:pt x="70" y="306"/>
                  </a:lnTo>
                  <a:lnTo>
                    <a:pt x="72" y="301"/>
                  </a:lnTo>
                  <a:lnTo>
                    <a:pt x="76" y="297"/>
                  </a:lnTo>
                  <a:lnTo>
                    <a:pt x="76" y="295"/>
                  </a:lnTo>
                  <a:lnTo>
                    <a:pt x="79" y="290"/>
                  </a:lnTo>
                  <a:lnTo>
                    <a:pt x="81" y="285"/>
                  </a:lnTo>
                  <a:lnTo>
                    <a:pt x="82" y="285"/>
                  </a:lnTo>
                  <a:lnTo>
                    <a:pt x="87" y="284"/>
                  </a:lnTo>
                  <a:lnTo>
                    <a:pt x="89" y="282"/>
                  </a:lnTo>
                  <a:lnTo>
                    <a:pt x="90" y="279"/>
                  </a:lnTo>
                  <a:lnTo>
                    <a:pt x="91" y="277"/>
                  </a:lnTo>
                  <a:lnTo>
                    <a:pt x="89" y="280"/>
                  </a:lnTo>
                  <a:lnTo>
                    <a:pt x="87" y="280"/>
                  </a:lnTo>
                  <a:lnTo>
                    <a:pt x="84" y="283"/>
                  </a:lnTo>
                  <a:lnTo>
                    <a:pt x="83" y="283"/>
                  </a:lnTo>
                  <a:lnTo>
                    <a:pt x="83" y="282"/>
                  </a:lnTo>
                  <a:lnTo>
                    <a:pt x="91" y="271"/>
                  </a:lnTo>
                  <a:lnTo>
                    <a:pt x="87" y="274"/>
                  </a:lnTo>
                  <a:lnTo>
                    <a:pt x="85" y="274"/>
                  </a:lnTo>
                  <a:lnTo>
                    <a:pt x="88" y="273"/>
                  </a:lnTo>
                  <a:lnTo>
                    <a:pt x="88" y="272"/>
                  </a:lnTo>
                  <a:lnTo>
                    <a:pt x="87" y="272"/>
                  </a:lnTo>
                  <a:lnTo>
                    <a:pt x="83" y="278"/>
                  </a:lnTo>
                  <a:lnTo>
                    <a:pt x="82" y="278"/>
                  </a:lnTo>
                  <a:lnTo>
                    <a:pt x="85" y="273"/>
                  </a:lnTo>
                  <a:lnTo>
                    <a:pt x="89" y="265"/>
                  </a:lnTo>
                  <a:lnTo>
                    <a:pt x="88" y="265"/>
                  </a:lnTo>
                  <a:lnTo>
                    <a:pt x="79" y="278"/>
                  </a:lnTo>
                  <a:lnTo>
                    <a:pt x="77" y="278"/>
                  </a:lnTo>
                  <a:lnTo>
                    <a:pt x="75" y="278"/>
                  </a:lnTo>
                  <a:lnTo>
                    <a:pt x="79" y="280"/>
                  </a:lnTo>
                  <a:lnTo>
                    <a:pt x="77" y="285"/>
                  </a:lnTo>
                  <a:lnTo>
                    <a:pt x="73" y="289"/>
                  </a:lnTo>
                  <a:lnTo>
                    <a:pt x="73" y="291"/>
                  </a:lnTo>
                  <a:lnTo>
                    <a:pt x="72" y="292"/>
                  </a:lnTo>
                  <a:lnTo>
                    <a:pt x="69" y="296"/>
                  </a:lnTo>
                  <a:lnTo>
                    <a:pt x="66" y="296"/>
                  </a:lnTo>
                  <a:lnTo>
                    <a:pt x="67" y="295"/>
                  </a:lnTo>
                  <a:lnTo>
                    <a:pt x="72" y="283"/>
                  </a:lnTo>
                  <a:lnTo>
                    <a:pt x="71" y="284"/>
                  </a:lnTo>
                  <a:lnTo>
                    <a:pt x="70" y="286"/>
                  </a:lnTo>
                  <a:lnTo>
                    <a:pt x="67" y="290"/>
                  </a:lnTo>
                  <a:lnTo>
                    <a:pt x="67" y="294"/>
                  </a:lnTo>
                  <a:lnTo>
                    <a:pt x="63" y="300"/>
                  </a:lnTo>
                  <a:lnTo>
                    <a:pt x="66" y="301"/>
                  </a:lnTo>
                  <a:lnTo>
                    <a:pt x="60" y="308"/>
                  </a:lnTo>
                  <a:lnTo>
                    <a:pt x="58" y="310"/>
                  </a:lnTo>
                  <a:lnTo>
                    <a:pt x="59" y="310"/>
                  </a:lnTo>
                  <a:lnTo>
                    <a:pt x="61" y="309"/>
                  </a:lnTo>
                  <a:lnTo>
                    <a:pt x="60" y="312"/>
                  </a:lnTo>
                  <a:lnTo>
                    <a:pt x="54" y="320"/>
                  </a:lnTo>
                  <a:lnTo>
                    <a:pt x="53" y="319"/>
                  </a:lnTo>
                  <a:lnTo>
                    <a:pt x="52" y="318"/>
                  </a:lnTo>
                  <a:lnTo>
                    <a:pt x="52" y="313"/>
                  </a:lnTo>
                  <a:lnTo>
                    <a:pt x="54" y="309"/>
                  </a:lnTo>
                  <a:lnTo>
                    <a:pt x="55" y="308"/>
                  </a:lnTo>
                  <a:lnTo>
                    <a:pt x="57" y="309"/>
                  </a:lnTo>
                  <a:lnTo>
                    <a:pt x="59" y="304"/>
                  </a:lnTo>
                  <a:lnTo>
                    <a:pt x="57" y="307"/>
                  </a:lnTo>
                  <a:lnTo>
                    <a:pt x="53" y="307"/>
                  </a:lnTo>
                  <a:lnTo>
                    <a:pt x="49" y="312"/>
                  </a:lnTo>
                  <a:lnTo>
                    <a:pt x="52" y="307"/>
                  </a:lnTo>
                  <a:lnTo>
                    <a:pt x="52" y="304"/>
                  </a:lnTo>
                  <a:lnTo>
                    <a:pt x="55" y="298"/>
                  </a:lnTo>
                  <a:lnTo>
                    <a:pt x="59" y="296"/>
                  </a:lnTo>
                  <a:lnTo>
                    <a:pt x="60" y="294"/>
                  </a:lnTo>
                  <a:lnTo>
                    <a:pt x="61" y="294"/>
                  </a:lnTo>
                  <a:lnTo>
                    <a:pt x="59" y="292"/>
                  </a:lnTo>
                  <a:lnTo>
                    <a:pt x="61" y="289"/>
                  </a:lnTo>
                  <a:lnTo>
                    <a:pt x="61" y="288"/>
                  </a:lnTo>
                  <a:lnTo>
                    <a:pt x="64" y="283"/>
                  </a:lnTo>
                  <a:lnTo>
                    <a:pt x="66" y="282"/>
                  </a:lnTo>
                  <a:lnTo>
                    <a:pt x="67" y="279"/>
                  </a:lnTo>
                  <a:lnTo>
                    <a:pt x="67" y="278"/>
                  </a:lnTo>
                  <a:lnTo>
                    <a:pt x="70" y="274"/>
                  </a:lnTo>
                  <a:lnTo>
                    <a:pt x="72" y="276"/>
                  </a:lnTo>
                  <a:lnTo>
                    <a:pt x="72" y="273"/>
                  </a:lnTo>
                  <a:lnTo>
                    <a:pt x="75" y="266"/>
                  </a:lnTo>
                  <a:lnTo>
                    <a:pt x="75" y="264"/>
                  </a:lnTo>
                  <a:lnTo>
                    <a:pt x="78" y="261"/>
                  </a:lnTo>
                  <a:lnTo>
                    <a:pt x="78" y="259"/>
                  </a:lnTo>
                  <a:lnTo>
                    <a:pt x="81" y="259"/>
                  </a:lnTo>
                  <a:lnTo>
                    <a:pt x="84" y="253"/>
                  </a:lnTo>
                  <a:lnTo>
                    <a:pt x="85" y="250"/>
                  </a:lnTo>
                  <a:lnTo>
                    <a:pt x="89" y="247"/>
                  </a:lnTo>
                  <a:lnTo>
                    <a:pt x="89" y="246"/>
                  </a:lnTo>
                  <a:lnTo>
                    <a:pt x="91" y="246"/>
                  </a:lnTo>
                  <a:lnTo>
                    <a:pt x="94" y="248"/>
                  </a:lnTo>
                  <a:lnTo>
                    <a:pt x="95" y="247"/>
                  </a:lnTo>
                  <a:lnTo>
                    <a:pt x="96" y="247"/>
                  </a:lnTo>
                  <a:lnTo>
                    <a:pt x="97" y="249"/>
                  </a:lnTo>
                  <a:lnTo>
                    <a:pt x="97" y="253"/>
                  </a:lnTo>
                  <a:lnTo>
                    <a:pt x="99" y="254"/>
                  </a:lnTo>
                  <a:lnTo>
                    <a:pt x="100" y="254"/>
                  </a:lnTo>
                  <a:lnTo>
                    <a:pt x="103" y="255"/>
                  </a:lnTo>
                  <a:lnTo>
                    <a:pt x="102" y="253"/>
                  </a:lnTo>
                  <a:lnTo>
                    <a:pt x="103" y="250"/>
                  </a:lnTo>
                  <a:lnTo>
                    <a:pt x="102" y="250"/>
                  </a:lnTo>
                  <a:lnTo>
                    <a:pt x="100" y="250"/>
                  </a:lnTo>
                  <a:lnTo>
                    <a:pt x="103" y="246"/>
                  </a:lnTo>
                  <a:lnTo>
                    <a:pt x="105" y="243"/>
                  </a:lnTo>
                  <a:lnTo>
                    <a:pt x="102" y="242"/>
                  </a:lnTo>
                  <a:lnTo>
                    <a:pt x="99" y="242"/>
                  </a:lnTo>
                  <a:lnTo>
                    <a:pt x="97" y="242"/>
                  </a:lnTo>
                  <a:lnTo>
                    <a:pt x="99" y="240"/>
                  </a:lnTo>
                  <a:lnTo>
                    <a:pt x="99" y="238"/>
                  </a:lnTo>
                  <a:lnTo>
                    <a:pt x="96" y="240"/>
                  </a:lnTo>
                  <a:lnTo>
                    <a:pt x="94" y="237"/>
                  </a:lnTo>
                  <a:lnTo>
                    <a:pt x="100" y="225"/>
                  </a:lnTo>
                  <a:lnTo>
                    <a:pt x="101" y="223"/>
                  </a:lnTo>
                  <a:lnTo>
                    <a:pt x="102" y="222"/>
                  </a:lnTo>
                  <a:lnTo>
                    <a:pt x="105" y="218"/>
                  </a:lnTo>
                  <a:lnTo>
                    <a:pt x="108" y="214"/>
                  </a:lnTo>
                  <a:lnTo>
                    <a:pt x="109" y="211"/>
                  </a:lnTo>
                  <a:lnTo>
                    <a:pt x="109" y="210"/>
                  </a:lnTo>
                  <a:lnTo>
                    <a:pt x="109" y="208"/>
                  </a:lnTo>
                  <a:lnTo>
                    <a:pt x="111" y="206"/>
                  </a:lnTo>
                  <a:lnTo>
                    <a:pt x="114" y="204"/>
                  </a:lnTo>
                  <a:lnTo>
                    <a:pt x="114" y="202"/>
                  </a:lnTo>
                  <a:lnTo>
                    <a:pt x="112" y="201"/>
                  </a:lnTo>
                  <a:lnTo>
                    <a:pt x="109" y="201"/>
                  </a:lnTo>
                  <a:lnTo>
                    <a:pt x="107" y="205"/>
                  </a:lnTo>
                  <a:lnTo>
                    <a:pt x="107" y="206"/>
                  </a:lnTo>
                  <a:lnTo>
                    <a:pt x="107" y="207"/>
                  </a:lnTo>
                  <a:lnTo>
                    <a:pt x="102" y="212"/>
                  </a:lnTo>
                  <a:lnTo>
                    <a:pt x="101" y="212"/>
                  </a:lnTo>
                  <a:lnTo>
                    <a:pt x="102" y="211"/>
                  </a:lnTo>
                  <a:lnTo>
                    <a:pt x="105" y="208"/>
                  </a:lnTo>
                  <a:lnTo>
                    <a:pt x="105" y="206"/>
                  </a:lnTo>
                  <a:lnTo>
                    <a:pt x="94" y="217"/>
                  </a:lnTo>
                  <a:lnTo>
                    <a:pt x="93" y="220"/>
                  </a:lnTo>
                  <a:lnTo>
                    <a:pt x="89" y="222"/>
                  </a:lnTo>
                  <a:lnTo>
                    <a:pt x="89" y="224"/>
                  </a:lnTo>
                  <a:lnTo>
                    <a:pt x="88" y="225"/>
                  </a:lnTo>
                  <a:lnTo>
                    <a:pt x="85" y="228"/>
                  </a:lnTo>
                  <a:lnTo>
                    <a:pt x="83" y="226"/>
                  </a:lnTo>
                  <a:lnTo>
                    <a:pt x="85" y="223"/>
                  </a:lnTo>
                  <a:lnTo>
                    <a:pt x="90" y="218"/>
                  </a:lnTo>
                  <a:lnTo>
                    <a:pt x="89" y="217"/>
                  </a:lnTo>
                  <a:lnTo>
                    <a:pt x="88" y="219"/>
                  </a:lnTo>
                  <a:lnTo>
                    <a:pt x="87" y="219"/>
                  </a:lnTo>
                  <a:lnTo>
                    <a:pt x="88" y="214"/>
                  </a:lnTo>
                  <a:lnTo>
                    <a:pt x="88" y="212"/>
                  </a:lnTo>
                  <a:lnTo>
                    <a:pt x="89" y="211"/>
                  </a:lnTo>
                  <a:lnTo>
                    <a:pt x="91" y="210"/>
                  </a:lnTo>
                  <a:lnTo>
                    <a:pt x="93" y="208"/>
                  </a:lnTo>
                  <a:lnTo>
                    <a:pt x="91" y="207"/>
                  </a:lnTo>
                  <a:lnTo>
                    <a:pt x="93" y="205"/>
                  </a:lnTo>
                  <a:lnTo>
                    <a:pt x="95" y="204"/>
                  </a:lnTo>
                  <a:lnTo>
                    <a:pt x="95" y="202"/>
                  </a:lnTo>
                  <a:lnTo>
                    <a:pt x="96" y="201"/>
                  </a:lnTo>
                  <a:lnTo>
                    <a:pt x="96" y="199"/>
                  </a:lnTo>
                  <a:lnTo>
                    <a:pt x="101" y="193"/>
                  </a:lnTo>
                  <a:lnTo>
                    <a:pt x="100" y="193"/>
                  </a:lnTo>
                  <a:lnTo>
                    <a:pt x="100" y="190"/>
                  </a:lnTo>
                  <a:lnTo>
                    <a:pt x="105" y="189"/>
                  </a:lnTo>
                  <a:lnTo>
                    <a:pt x="105" y="187"/>
                  </a:lnTo>
                  <a:lnTo>
                    <a:pt x="103" y="187"/>
                  </a:lnTo>
                  <a:lnTo>
                    <a:pt x="103" y="182"/>
                  </a:lnTo>
                  <a:lnTo>
                    <a:pt x="102" y="180"/>
                  </a:lnTo>
                  <a:lnTo>
                    <a:pt x="100" y="181"/>
                  </a:lnTo>
                  <a:lnTo>
                    <a:pt x="100" y="180"/>
                  </a:lnTo>
                  <a:lnTo>
                    <a:pt x="100" y="178"/>
                  </a:lnTo>
                  <a:lnTo>
                    <a:pt x="101" y="177"/>
                  </a:lnTo>
                  <a:lnTo>
                    <a:pt x="105" y="177"/>
                  </a:lnTo>
                  <a:lnTo>
                    <a:pt x="107" y="175"/>
                  </a:lnTo>
                  <a:lnTo>
                    <a:pt x="109" y="175"/>
                  </a:lnTo>
                  <a:lnTo>
                    <a:pt x="111" y="175"/>
                  </a:lnTo>
                  <a:lnTo>
                    <a:pt x="109" y="172"/>
                  </a:lnTo>
                  <a:lnTo>
                    <a:pt x="111" y="172"/>
                  </a:lnTo>
                  <a:lnTo>
                    <a:pt x="112" y="174"/>
                  </a:lnTo>
                  <a:lnTo>
                    <a:pt x="114" y="174"/>
                  </a:lnTo>
                  <a:lnTo>
                    <a:pt x="115" y="171"/>
                  </a:lnTo>
                  <a:lnTo>
                    <a:pt x="117" y="170"/>
                  </a:lnTo>
                  <a:lnTo>
                    <a:pt x="118" y="170"/>
                  </a:lnTo>
                  <a:lnTo>
                    <a:pt x="120" y="170"/>
                  </a:lnTo>
                  <a:lnTo>
                    <a:pt x="123" y="170"/>
                  </a:lnTo>
                  <a:lnTo>
                    <a:pt x="120" y="169"/>
                  </a:lnTo>
                  <a:lnTo>
                    <a:pt x="119" y="166"/>
                  </a:lnTo>
                  <a:lnTo>
                    <a:pt x="119" y="164"/>
                  </a:lnTo>
                  <a:lnTo>
                    <a:pt x="119" y="163"/>
                  </a:lnTo>
                  <a:lnTo>
                    <a:pt x="117" y="164"/>
                  </a:lnTo>
                  <a:lnTo>
                    <a:pt x="114" y="168"/>
                  </a:lnTo>
                  <a:lnTo>
                    <a:pt x="113" y="166"/>
                  </a:lnTo>
                  <a:lnTo>
                    <a:pt x="109" y="169"/>
                  </a:lnTo>
                  <a:lnTo>
                    <a:pt x="102" y="166"/>
                  </a:lnTo>
                  <a:lnTo>
                    <a:pt x="99" y="169"/>
                  </a:lnTo>
                  <a:lnTo>
                    <a:pt x="96" y="172"/>
                  </a:lnTo>
                  <a:lnTo>
                    <a:pt x="94" y="171"/>
                  </a:lnTo>
                  <a:lnTo>
                    <a:pt x="93" y="171"/>
                  </a:lnTo>
                  <a:lnTo>
                    <a:pt x="91" y="171"/>
                  </a:lnTo>
                  <a:lnTo>
                    <a:pt x="91" y="169"/>
                  </a:lnTo>
                  <a:lnTo>
                    <a:pt x="94" y="166"/>
                  </a:lnTo>
                  <a:lnTo>
                    <a:pt x="93" y="163"/>
                  </a:lnTo>
                  <a:lnTo>
                    <a:pt x="97" y="156"/>
                  </a:lnTo>
                  <a:lnTo>
                    <a:pt x="97" y="154"/>
                  </a:lnTo>
                  <a:lnTo>
                    <a:pt x="96" y="154"/>
                  </a:lnTo>
                  <a:lnTo>
                    <a:pt x="95" y="156"/>
                  </a:lnTo>
                  <a:lnTo>
                    <a:pt x="95" y="154"/>
                  </a:lnTo>
                  <a:lnTo>
                    <a:pt x="96" y="150"/>
                  </a:lnTo>
                  <a:lnTo>
                    <a:pt x="96" y="146"/>
                  </a:lnTo>
                  <a:lnTo>
                    <a:pt x="99" y="142"/>
                  </a:lnTo>
                  <a:lnTo>
                    <a:pt x="97" y="141"/>
                  </a:lnTo>
                  <a:lnTo>
                    <a:pt x="95" y="147"/>
                  </a:lnTo>
                  <a:lnTo>
                    <a:pt x="91" y="147"/>
                  </a:lnTo>
                  <a:lnTo>
                    <a:pt x="90" y="148"/>
                  </a:lnTo>
                  <a:lnTo>
                    <a:pt x="90" y="151"/>
                  </a:lnTo>
                  <a:lnTo>
                    <a:pt x="93" y="152"/>
                  </a:lnTo>
                  <a:lnTo>
                    <a:pt x="91" y="153"/>
                  </a:lnTo>
                  <a:lnTo>
                    <a:pt x="93" y="157"/>
                  </a:lnTo>
                  <a:lnTo>
                    <a:pt x="91" y="157"/>
                  </a:lnTo>
                  <a:lnTo>
                    <a:pt x="89" y="157"/>
                  </a:lnTo>
                  <a:lnTo>
                    <a:pt x="89" y="159"/>
                  </a:lnTo>
                  <a:lnTo>
                    <a:pt x="85" y="163"/>
                  </a:lnTo>
                  <a:lnTo>
                    <a:pt x="83" y="160"/>
                  </a:lnTo>
                  <a:lnTo>
                    <a:pt x="83" y="158"/>
                  </a:lnTo>
                  <a:lnTo>
                    <a:pt x="83" y="154"/>
                  </a:lnTo>
                  <a:lnTo>
                    <a:pt x="84" y="151"/>
                  </a:lnTo>
                  <a:lnTo>
                    <a:pt x="81" y="148"/>
                  </a:lnTo>
                  <a:lnTo>
                    <a:pt x="78" y="150"/>
                  </a:lnTo>
                  <a:lnTo>
                    <a:pt x="79" y="151"/>
                  </a:lnTo>
                  <a:lnTo>
                    <a:pt x="78" y="151"/>
                  </a:lnTo>
                  <a:lnTo>
                    <a:pt x="77" y="150"/>
                  </a:lnTo>
                  <a:lnTo>
                    <a:pt x="76" y="151"/>
                  </a:lnTo>
                  <a:lnTo>
                    <a:pt x="77" y="148"/>
                  </a:lnTo>
                  <a:lnTo>
                    <a:pt x="78" y="148"/>
                  </a:lnTo>
                  <a:lnTo>
                    <a:pt x="79" y="147"/>
                  </a:lnTo>
                  <a:lnTo>
                    <a:pt x="81" y="147"/>
                  </a:lnTo>
                  <a:lnTo>
                    <a:pt x="81" y="145"/>
                  </a:lnTo>
                  <a:lnTo>
                    <a:pt x="83" y="141"/>
                  </a:lnTo>
                  <a:lnTo>
                    <a:pt x="89" y="138"/>
                  </a:lnTo>
                  <a:lnTo>
                    <a:pt x="90" y="138"/>
                  </a:lnTo>
                  <a:lnTo>
                    <a:pt x="90" y="139"/>
                  </a:lnTo>
                  <a:lnTo>
                    <a:pt x="94" y="141"/>
                  </a:lnTo>
                  <a:lnTo>
                    <a:pt x="95" y="139"/>
                  </a:lnTo>
                  <a:lnTo>
                    <a:pt x="96" y="138"/>
                  </a:lnTo>
                  <a:lnTo>
                    <a:pt x="96" y="136"/>
                  </a:lnTo>
                  <a:lnTo>
                    <a:pt x="99" y="135"/>
                  </a:lnTo>
                  <a:lnTo>
                    <a:pt x="100" y="135"/>
                  </a:lnTo>
                  <a:lnTo>
                    <a:pt x="101" y="132"/>
                  </a:lnTo>
                  <a:lnTo>
                    <a:pt x="103" y="129"/>
                  </a:lnTo>
                  <a:lnTo>
                    <a:pt x="105" y="128"/>
                  </a:lnTo>
                  <a:lnTo>
                    <a:pt x="107" y="126"/>
                  </a:lnTo>
                  <a:lnTo>
                    <a:pt x="108" y="124"/>
                  </a:lnTo>
                  <a:lnTo>
                    <a:pt x="109" y="127"/>
                  </a:lnTo>
                  <a:lnTo>
                    <a:pt x="111" y="124"/>
                  </a:lnTo>
                  <a:lnTo>
                    <a:pt x="112" y="124"/>
                  </a:lnTo>
                  <a:lnTo>
                    <a:pt x="115" y="128"/>
                  </a:lnTo>
                  <a:lnTo>
                    <a:pt x="119" y="128"/>
                  </a:lnTo>
                  <a:lnTo>
                    <a:pt x="121" y="124"/>
                  </a:lnTo>
                  <a:lnTo>
                    <a:pt x="124" y="124"/>
                  </a:lnTo>
                  <a:lnTo>
                    <a:pt x="126" y="123"/>
                  </a:lnTo>
                  <a:lnTo>
                    <a:pt x="127" y="124"/>
                  </a:lnTo>
                  <a:lnTo>
                    <a:pt x="132" y="123"/>
                  </a:lnTo>
                  <a:lnTo>
                    <a:pt x="133" y="121"/>
                  </a:lnTo>
                  <a:lnTo>
                    <a:pt x="136" y="121"/>
                  </a:lnTo>
                  <a:lnTo>
                    <a:pt x="137" y="120"/>
                  </a:lnTo>
                  <a:lnTo>
                    <a:pt x="136" y="118"/>
                  </a:lnTo>
                  <a:lnTo>
                    <a:pt x="135" y="118"/>
                  </a:lnTo>
                  <a:lnTo>
                    <a:pt x="131" y="121"/>
                  </a:lnTo>
                  <a:lnTo>
                    <a:pt x="129" y="122"/>
                  </a:lnTo>
                  <a:lnTo>
                    <a:pt x="126" y="123"/>
                  </a:lnTo>
                  <a:lnTo>
                    <a:pt x="123" y="121"/>
                  </a:lnTo>
                  <a:lnTo>
                    <a:pt x="124" y="120"/>
                  </a:lnTo>
                  <a:lnTo>
                    <a:pt x="123" y="122"/>
                  </a:lnTo>
                  <a:lnTo>
                    <a:pt x="120" y="122"/>
                  </a:lnTo>
                  <a:lnTo>
                    <a:pt x="117" y="127"/>
                  </a:lnTo>
                  <a:lnTo>
                    <a:pt x="115" y="127"/>
                  </a:lnTo>
                  <a:lnTo>
                    <a:pt x="114" y="122"/>
                  </a:lnTo>
                  <a:lnTo>
                    <a:pt x="113" y="122"/>
                  </a:lnTo>
                  <a:lnTo>
                    <a:pt x="112" y="121"/>
                  </a:lnTo>
                  <a:lnTo>
                    <a:pt x="112" y="117"/>
                  </a:lnTo>
                  <a:lnTo>
                    <a:pt x="114" y="115"/>
                  </a:lnTo>
                  <a:lnTo>
                    <a:pt x="113" y="114"/>
                  </a:lnTo>
                  <a:lnTo>
                    <a:pt x="117" y="112"/>
                  </a:lnTo>
                  <a:lnTo>
                    <a:pt x="115" y="110"/>
                  </a:lnTo>
                  <a:lnTo>
                    <a:pt x="117" y="108"/>
                  </a:lnTo>
                  <a:lnTo>
                    <a:pt x="119" y="104"/>
                  </a:lnTo>
                  <a:lnTo>
                    <a:pt x="124" y="98"/>
                  </a:lnTo>
                  <a:lnTo>
                    <a:pt x="126" y="98"/>
                  </a:lnTo>
                  <a:lnTo>
                    <a:pt x="129" y="97"/>
                  </a:lnTo>
                  <a:lnTo>
                    <a:pt x="130" y="98"/>
                  </a:lnTo>
                  <a:lnTo>
                    <a:pt x="131" y="97"/>
                  </a:lnTo>
                  <a:lnTo>
                    <a:pt x="132" y="97"/>
                  </a:lnTo>
                  <a:lnTo>
                    <a:pt x="129" y="92"/>
                  </a:lnTo>
                  <a:lnTo>
                    <a:pt x="129" y="88"/>
                  </a:lnTo>
                  <a:lnTo>
                    <a:pt x="130" y="88"/>
                  </a:lnTo>
                  <a:lnTo>
                    <a:pt x="130" y="86"/>
                  </a:lnTo>
                  <a:lnTo>
                    <a:pt x="130" y="85"/>
                  </a:lnTo>
                  <a:lnTo>
                    <a:pt x="131" y="86"/>
                  </a:lnTo>
                  <a:lnTo>
                    <a:pt x="133" y="85"/>
                  </a:lnTo>
                  <a:lnTo>
                    <a:pt x="133" y="82"/>
                  </a:lnTo>
                  <a:lnTo>
                    <a:pt x="135" y="80"/>
                  </a:lnTo>
                  <a:lnTo>
                    <a:pt x="138" y="78"/>
                  </a:lnTo>
                  <a:lnTo>
                    <a:pt x="142" y="79"/>
                  </a:lnTo>
                  <a:lnTo>
                    <a:pt x="141" y="80"/>
                  </a:lnTo>
                  <a:lnTo>
                    <a:pt x="142" y="81"/>
                  </a:lnTo>
                  <a:lnTo>
                    <a:pt x="144" y="79"/>
                  </a:lnTo>
                  <a:lnTo>
                    <a:pt x="145" y="80"/>
                  </a:lnTo>
                  <a:lnTo>
                    <a:pt x="148" y="78"/>
                  </a:lnTo>
                  <a:lnTo>
                    <a:pt x="148" y="79"/>
                  </a:lnTo>
                  <a:lnTo>
                    <a:pt x="149" y="79"/>
                  </a:lnTo>
                  <a:lnTo>
                    <a:pt x="151" y="79"/>
                  </a:lnTo>
                  <a:lnTo>
                    <a:pt x="155" y="78"/>
                  </a:lnTo>
                  <a:lnTo>
                    <a:pt x="150" y="76"/>
                  </a:lnTo>
                  <a:lnTo>
                    <a:pt x="151" y="73"/>
                  </a:lnTo>
                  <a:lnTo>
                    <a:pt x="153" y="69"/>
                  </a:lnTo>
                  <a:lnTo>
                    <a:pt x="151" y="62"/>
                  </a:lnTo>
                  <a:lnTo>
                    <a:pt x="149" y="58"/>
                  </a:lnTo>
                  <a:lnTo>
                    <a:pt x="147" y="58"/>
                  </a:lnTo>
                  <a:lnTo>
                    <a:pt x="149" y="54"/>
                  </a:lnTo>
                  <a:lnTo>
                    <a:pt x="149" y="52"/>
                  </a:lnTo>
                  <a:lnTo>
                    <a:pt x="142" y="62"/>
                  </a:lnTo>
                  <a:lnTo>
                    <a:pt x="138" y="67"/>
                  </a:lnTo>
                  <a:lnTo>
                    <a:pt x="137" y="66"/>
                  </a:lnTo>
                  <a:lnTo>
                    <a:pt x="139" y="63"/>
                  </a:lnTo>
                  <a:lnTo>
                    <a:pt x="139" y="61"/>
                  </a:lnTo>
                  <a:lnTo>
                    <a:pt x="138" y="61"/>
                  </a:lnTo>
                  <a:lnTo>
                    <a:pt x="137" y="63"/>
                  </a:lnTo>
                  <a:lnTo>
                    <a:pt x="135" y="64"/>
                  </a:lnTo>
                  <a:lnTo>
                    <a:pt x="133" y="63"/>
                  </a:lnTo>
                  <a:lnTo>
                    <a:pt x="137" y="57"/>
                  </a:lnTo>
                  <a:lnTo>
                    <a:pt x="138" y="57"/>
                  </a:lnTo>
                  <a:lnTo>
                    <a:pt x="139" y="58"/>
                  </a:lnTo>
                  <a:lnTo>
                    <a:pt x="139" y="56"/>
                  </a:lnTo>
                  <a:lnTo>
                    <a:pt x="138" y="56"/>
                  </a:lnTo>
                  <a:lnTo>
                    <a:pt x="139" y="55"/>
                  </a:lnTo>
                  <a:lnTo>
                    <a:pt x="143" y="50"/>
                  </a:lnTo>
                  <a:lnTo>
                    <a:pt x="143" y="49"/>
                  </a:lnTo>
                  <a:lnTo>
                    <a:pt x="145" y="45"/>
                  </a:lnTo>
                  <a:lnTo>
                    <a:pt x="147" y="45"/>
                  </a:lnTo>
                  <a:lnTo>
                    <a:pt x="145" y="46"/>
                  </a:lnTo>
                  <a:lnTo>
                    <a:pt x="147" y="48"/>
                  </a:lnTo>
                  <a:lnTo>
                    <a:pt x="149" y="44"/>
                  </a:lnTo>
                  <a:lnTo>
                    <a:pt x="151" y="43"/>
                  </a:lnTo>
                  <a:lnTo>
                    <a:pt x="153" y="45"/>
                  </a:lnTo>
                  <a:lnTo>
                    <a:pt x="154" y="44"/>
                  </a:lnTo>
                  <a:lnTo>
                    <a:pt x="155" y="44"/>
                  </a:lnTo>
                  <a:lnTo>
                    <a:pt x="154" y="46"/>
                  </a:lnTo>
                  <a:lnTo>
                    <a:pt x="155" y="49"/>
                  </a:lnTo>
                  <a:lnTo>
                    <a:pt x="159" y="51"/>
                  </a:lnTo>
                  <a:lnTo>
                    <a:pt x="161" y="51"/>
                  </a:lnTo>
                  <a:lnTo>
                    <a:pt x="163" y="49"/>
                  </a:lnTo>
                  <a:lnTo>
                    <a:pt x="165" y="50"/>
                  </a:lnTo>
                  <a:lnTo>
                    <a:pt x="167" y="50"/>
                  </a:lnTo>
                  <a:lnTo>
                    <a:pt x="166" y="48"/>
                  </a:lnTo>
                  <a:lnTo>
                    <a:pt x="167" y="46"/>
                  </a:lnTo>
                  <a:lnTo>
                    <a:pt x="169" y="49"/>
                  </a:lnTo>
                  <a:lnTo>
                    <a:pt x="172" y="48"/>
                  </a:lnTo>
                  <a:lnTo>
                    <a:pt x="173" y="46"/>
                  </a:lnTo>
                  <a:lnTo>
                    <a:pt x="179" y="43"/>
                  </a:lnTo>
                  <a:lnTo>
                    <a:pt x="181" y="38"/>
                  </a:lnTo>
                  <a:lnTo>
                    <a:pt x="183" y="37"/>
                  </a:lnTo>
                  <a:lnTo>
                    <a:pt x="185" y="36"/>
                  </a:lnTo>
                  <a:lnTo>
                    <a:pt x="189" y="38"/>
                  </a:lnTo>
                  <a:lnTo>
                    <a:pt x="195" y="36"/>
                  </a:lnTo>
                  <a:lnTo>
                    <a:pt x="196" y="33"/>
                  </a:lnTo>
                  <a:lnTo>
                    <a:pt x="196" y="32"/>
                  </a:lnTo>
                  <a:lnTo>
                    <a:pt x="196" y="31"/>
                  </a:lnTo>
                  <a:lnTo>
                    <a:pt x="196" y="30"/>
                  </a:lnTo>
                  <a:lnTo>
                    <a:pt x="190" y="34"/>
                  </a:lnTo>
                  <a:lnTo>
                    <a:pt x="185" y="36"/>
                  </a:lnTo>
                  <a:lnTo>
                    <a:pt x="180" y="34"/>
                  </a:lnTo>
                  <a:lnTo>
                    <a:pt x="177" y="36"/>
                  </a:lnTo>
                  <a:lnTo>
                    <a:pt x="172" y="40"/>
                  </a:lnTo>
                  <a:lnTo>
                    <a:pt x="163" y="45"/>
                  </a:lnTo>
                  <a:lnTo>
                    <a:pt x="162" y="43"/>
                  </a:lnTo>
                  <a:lnTo>
                    <a:pt x="160" y="44"/>
                  </a:lnTo>
                  <a:lnTo>
                    <a:pt x="157" y="39"/>
                  </a:lnTo>
                  <a:lnTo>
                    <a:pt x="156" y="39"/>
                  </a:lnTo>
                  <a:lnTo>
                    <a:pt x="156" y="37"/>
                  </a:lnTo>
                  <a:lnTo>
                    <a:pt x="157" y="36"/>
                  </a:lnTo>
                  <a:lnTo>
                    <a:pt x="155" y="36"/>
                  </a:lnTo>
                  <a:lnTo>
                    <a:pt x="153" y="37"/>
                  </a:lnTo>
                  <a:lnTo>
                    <a:pt x="151" y="37"/>
                  </a:lnTo>
                  <a:lnTo>
                    <a:pt x="151" y="36"/>
                  </a:lnTo>
                  <a:lnTo>
                    <a:pt x="154" y="33"/>
                  </a:lnTo>
                  <a:lnTo>
                    <a:pt x="154" y="32"/>
                  </a:lnTo>
                  <a:lnTo>
                    <a:pt x="151" y="33"/>
                  </a:lnTo>
                  <a:lnTo>
                    <a:pt x="150" y="32"/>
                  </a:lnTo>
                  <a:lnTo>
                    <a:pt x="153" y="30"/>
                  </a:lnTo>
                  <a:lnTo>
                    <a:pt x="154" y="30"/>
                  </a:lnTo>
                  <a:lnTo>
                    <a:pt x="153" y="27"/>
                  </a:lnTo>
                  <a:lnTo>
                    <a:pt x="156" y="26"/>
                  </a:lnTo>
                  <a:lnTo>
                    <a:pt x="159" y="24"/>
                  </a:lnTo>
                  <a:lnTo>
                    <a:pt x="160" y="24"/>
                  </a:lnTo>
                  <a:lnTo>
                    <a:pt x="159" y="27"/>
                  </a:lnTo>
                  <a:lnTo>
                    <a:pt x="161" y="26"/>
                  </a:lnTo>
                  <a:lnTo>
                    <a:pt x="165" y="26"/>
                  </a:lnTo>
                  <a:lnTo>
                    <a:pt x="165" y="25"/>
                  </a:lnTo>
                  <a:lnTo>
                    <a:pt x="161" y="24"/>
                  </a:lnTo>
                  <a:lnTo>
                    <a:pt x="161" y="21"/>
                  </a:lnTo>
                  <a:lnTo>
                    <a:pt x="160" y="21"/>
                  </a:lnTo>
                  <a:lnTo>
                    <a:pt x="160" y="19"/>
                  </a:lnTo>
                  <a:lnTo>
                    <a:pt x="161" y="19"/>
                  </a:lnTo>
                  <a:lnTo>
                    <a:pt x="162" y="18"/>
                  </a:lnTo>
                  <a:lnTo>
                    <a:pt x="168" y="6"/>
                  </a:lnTo>
                  <a:lnTo>
                    <a:pt x="171" y="6"/>
                  </a:lnTo>
                  <a:lnTo>
                    <a:pt x="174" y="2"/>
                  </a:lnTo>
                  <a:lnTo>
                    <a:pt x="178" y="0"/>
                  </a:lnTo>
                  <a:lnTo>
                    <a:pt x="180" y="7"/>
                  </a:lnTo>
                  <a:lnTo>
                    <a:pt x="184" y="10"/>
                  </a:lnTo>
                  <a:lnTo>
                    <a:pt x="185" y="16"/>
                  </a:lnTo>
                  <a:lnTo>
                    <a:pt x="190" y="16"/>
                  </a:lnTo>
                  <a:lnTo>
                    <a:pt x="191" y="16"/>
                  </a:lnTo>
                  <a:lnTo>
                    <a:pt x="201" y="16"/>
                  </a:lnTo>
                  <a:lnTo>
                    <a:pt x="207" y="7"/>
                  </a:lnTo>
                  <a:lnTo>
                    <a:pt x="209" y="0"/>
                  </a:lnTo>
                  <a:lnTo>
                    <a:pt x="211" y="1"/>
                  </a:lnTo>
                  <a:lnTo>
                    <a:pt x="211" y="0"/>
                  </a:lnTo>
                  <a:lnTo>
                    <a:pt x="213" y="0"/>
                  </a:lnTo>
                  <a:lnTo>
                    <a:pt x="215" y="2"/>
                  </a:lnTo>
                  <a:lnTo>
                    <a:pt x="217" y="4"/>
                  </a:lnTo>
                  <a:lnTo>
                    <a:pt x="222" y="3"/>
                  </a:lnTo>
                  <a:lnTo>
                    <a:pt x="222" y="10"/>
                  </a:lnTo>
                  <a:lnTo>
                    <a:pt x="237" y="12"/>
                  </a:lnTo>
                  <a:lnTo>
                    <a:pt x="241" y="14"/>
                  </a:lnTo>
                  <a:lnTo>
                    <a:pt x="241" y="20"/>
                  </a:lnTo>
                  <a:lnTo>
                    <a:pt x="237" y="24"/>
                  </a:lnTo>
                  <a:lnTo>
                    <a:pt x="233" y="25"/>
                  </a:lnTo>
                  <a:lnTo>
                    <a:pt x="233" y="30"/>
                  </a:lnTo>
                  <a:lnTo>
                    <a:pt x="234" y="37"/>
                  </a:lnTo>
                  <a:lnTo>
                    <a:pt x="231" y="42"/>
                  </a:lnTo>
                  <a:lnTo>
                    <a:pt x="233" y="48"/>
                  </a:lnTo>
                  <a:lnTo>
                    <a:pt x="237" y="50"/>
                  </a:lnTo>
                  <a:lnTo>
                    <a:pt x="243" y="52"/>
                  </a:lnTo>
                  <a:lnTo>
                    <a:pt x="259" y="48"/>
                  </a:lnTo>
                  <a:lnTo>
                    <a:pt x="264" y="44"/>
                  </a:lnTo>
                  <a:lnTo>
                    <a:pt x="267" y="44"/>
                  </a:lnTo>
                  <a:lnTo>
                    <a:pt x="269" y="39"/>
                  </a:lnTo>
                  <a:lnTo>
                    <a:pt x="274" y="38"/>
                  </a:lnTo>
                  <a:lnTo>
                    <a:pt x="274" y="32"/>
                  </a:lnTo>
                  <a:lnTo>
                    <a:pt x="280" y="34"/>
                  </a:lnTo>
                  <a:lnTo>
                    <a:pt x="282" y="34"/>
                  </a:lnTo>
                  <a:lnTo>
                    <a:pt x="288" y="38"/>
                  </a:lnTo>
                  <a:lnTo>
                    <a:pt x="297" y="34"/>
                  </a:lnTo>
                  <a:lnTo>
                    <a:pt x="301" y="36"/>
                  </a:lnTo>
                  <a:lnTo>
                    <a:pt x="313" y="30"/>
                  </a:lnTo>
                  <a:lnTo>
                    <a:pt x="324" y="33"/>
                  </a:lnTo>
                  <a:lnTo>
                    <a:pt x="325" y="32"/>
                  </a:lnTo>
                  <a:lnTo>
                    <a:pt x="333" y="30"/>
                  </a:lnTo>
                  <a:lnTo>
                    <a:pt x="335" y="26"/>
                  </a:lnTo>
                  <a:lnTo>
                    <a:pt x="337" y="21"/>
                  </a:lnTo>
                  <a:lnTo>
                    <a:pt x="340" y="24"/>
                  </a:lnTo>
                  <a:lnTo>
                    <a:pt x="341" y="24"/>
                  </a:lnTo>
                  <a:lnTo>
                    <a:pt x="343" y="20"/>
                  </a:lnTo>
                  <a:lnTo>
                    <a:pt x="349" y="18"/>
                  </a:lnTo>
                  <a:lnTo>
                    <a:pt x="357" y="19"/>
                  </a:lnTo>
                  <a:lnTo>
                    <a:pt x="359" y="18"/>
                  </a:lnTo>
                  <a:lnTo>
                    <a:pt x="363" y="1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999" name="Freeform 1158"/>
            <p:cNvSpPr>
              <a:spLocks noChangeAspect="1"/>
            </p:cNvSpPr>
            <p:nvPr/>
          </p:nvSpPr>
          <p:spPr bwMode="auto">
            <a:xfrm>
              <a:off x="2479" y="1991"/>
              <a:ext cx="162" cy="222"/>
            </a:xfrm>
            <a:custGeom>
              <a:avLst/>
              <a:gdLst>
                <a:gd name="T0" fmla="*/ 0 w 325"/>
                <a:gd name="T1" fmla="*/ 0 h 445"/>
                <a:gd name="T2" fmla="*/ 0 w 325"/>
                <a:gd name="T3" fmla="*/ 0 h 445"/>
                <a:gd name="T4" fmla="*/ 0 w 325"/>
                <a:gd name="T5" fmla="*/ 0 h 445"/>
                <a:gd name="T6" fmla="*/ 0 w 325"/>
                <a:gd name="T7" fmla="*/ 0 h 445"/>
                <a:gd name="T8" fmla="*/ 0 w 325"/>
                <a:gd name="T9" fmla="*/ 0 h 445"/>
                <a:gd name="T10" fmla="*/ 0 w 325"/>
                <a:gd name="T11" fmla="*/ 0 h 445"/>
                <a:gd name="T12" fmla="*/ 0 w 325"/>
                <a:gd name="T13" fmla="*/ 0 h 445"/>
                <a:gd name="T14" fmla="*/ 0 w 325"/>
                <a:gd name="T15" fmla="*/ 0 h 445"/>
                <a:gd name="T16" fmla="*/ 0 w 325"/>
                <a:gd name="T17" fmla="*/ 0 h 445"/>
                <a:gd name="T18" fmla="*/ 0 w 325"/>
                <a:gd name="T19" fmla="*/ 0 h 445"/>
                <a:gd name="T20" fmla="*/ 0 w 325"/>
                <a:gd name="T21" fmla="*/ 0 h 445"/>
                <a:gd name="T22" fmla="*/ 0 w 325"/>
                <a:gd name="T23" fmla="*/ 0 h 445"/>
                <a:gd name="T24" fmla="*/ 0 w 325"/>
                <a:gd name="T25" fmla="*/ 0 h 445"/>
                <a:gd name="T26" fmla="*/ 0 w 325"/>
                <a:gd name="T27" fmla="*/ 0 h 445"/>
                <a:gd name="T28" fmla="*/ 0 w 325"/>
                <a:gd name="T29" fmla="*/ 0 h 445"/>
                <a:gd name="T30" fmla="*/ 0 w 325"/>
                <a:gd name="T31" fmla="*/ 0 h 445"/>
                <a:gd name="T32" fmla="*/ 0 w 325"/>
                <a:gd name="T33" fmla="*/ 0 h 445"/>
                <a:gd name="T34" fmla="*/ 0 w 325"/>
                <a:gd name="T35" fmla="*/ 0 h 445"/>
                <a:gd name="T36" fmla="*/ 0 w 325"/>
                <a:gd name="T37" fmla="*/ 0 h 445"/>
                <a:gd name="T38" fmla="*/ 0 w 325"/>
                <a:gd name="T39" fmla="*/ 0 h 445"/>
                <a:gd name="T40" fmla="*/ 0 w 325"/>
                <a:gd name="T41" fmla="*/ 0 h 445"/>
                <a:gd name="T42" fmla="*/ 0 w 325"/>
                <a:gd name="T43" fmla="*/ 0 h 445"/>
                <a:gd name="T44" fmla="*/ 0 w 325"/>
                <a:gd name="T45" fmla="*/ 0 h 445"/>
                <a:gd name="T46" fmla="*/ 0 w 325"/>
                <a:gd name="T47" fmla="*/ 0 h 445"/>
                <a:gd name="T48" fmla="*/ 0 w 325"/>
                <a:gd name="T49" fmla="*/ 0 h 445"/>
                <a:gd name="T50" fmla="*/ 0 w 325"/>
                <a:gd name="T51" fmla="*/ 0 h 445"/>
                <a:gd name="T52" fmla="*/ 0 w 325"/>
                <a:gd name="T53" fmla="*/ 0 h 445"/>
                <a:gd name="T54" fmla="*/ 0 w 325"/>
                <a:gd name="T55" fmla="*/ 0 h 445"/>
                <a:gd name="T56" fmla="*/ 0 w 325"/>
                <a:gd name="T57" fmla="*/ 0 h 445"/>
                <a:gd name="T58" fmla="*/ 0 w 325"/>
                <a:gd name="T59" fmla="*/ 0 h 445"/>
                <a:gd name="T60" fmla="*/ 0 w 325"/>
                <a:gd name="T61" fmla="*/ 0 h 445"/>
                <a:gd name="T62" fmla="*/ 0 w 325"/>
                <a:gd name="T63" fmla="*/ 0 h 445"/>
                <a:gd name="T64" fmla="*/ 0 w 325"/>
                <a:gd name="T65" fmla="*/ 0 h 445"/>
                <a:gd name="T66" fmla="*/ 0 w 325"/>
                <a:gd name="T67" fmla="*/ 0 h 445"/>
                <a:gd name="T68" fmla="*/ 0 w 325"/>
                <a:gd name="T69" fmla="*/ 0 h 445"/>
                <a:gd name="T70" fmla="*/ 0 w 325"/>
                <a:gd name="T71" fmla="*/ 0 h 445"/>
                <a:gd name="T72" fmla="*/ 0 w 325"/>
                <a:gd name="T73" fmla="*/ 0 h 445"/>
                <a:gd name="T74" fmla="*/ 0 w 325"/>
                <a:gd name="T75" fmla="*/ 0 h 445"/>
                <a:gd name="T76" fmla="*/ 0 w 325"/>
                <a:gd name="T77" fmla="*/ 0 h 445"/>
                <a:gd name="T78" fmla="*/ 0 w 325"/>
                <a:gd name="T79" fmla="*/ 0 h 445"/>
                <a:gd name="T80" fmla="*/ 0 w 325"/>
                <a:gd name="T81" fmla="*/ 0 h 445"/>
                <a:gd name="T82" fmla="*/ 0 w 325"/>
                <a:gd name="T83" fmla="*/ 0 h 445"/>
                <a:gd name="T84" fmla="*/ 0 w 325"/>
                <a:gd name="T85" fmla="*/ 0 h 445"/>
                <a:gd name="T86" fmla="*/ 0 w 325"/>
                <a:gd name="T87" fmla="*/ 0 h 445"/>
                <a:gd name="T88" fmla="*/ 0 w 325"/>
                <a:gd name="T89" fmla="*/ 0 h 445"/>
                <a:gd name="T90" fmla="*/ 0 w 325"/>
                <a:gd name="T91" fmla="*/ 0 h 445"/>
                <a:gd name="T92" fmla="*/ 0 w 325"/>
                <a:gd name="T93" fmla="*/ 0 h 445"/>
                <a:gd name="T94" fmla="*/ 0 w 325"/>
                <a:gd name="T95" fmla="*/ 0 h 445"/>
                <a:gd name="T96" fmla="*/ 0 w 325"/>
                <a:gd name="T97" fmla="*/ 0 h 445"/>
                <a:gd name="T98" fmla="*/ 0 w 325"/>
                <a:gd name="T99" fmla="*/ 0 h 445"/>
                <a:gd name="T100" fmla="*/ 0 w 325"/>
                <a:gd name="T101" fmla="*/ 0 h 445"/>
                <a:gd name="T102" fmla="*/ 0 w 325"/>
                <a:gd name="T103" fmla="*/ 0 h 445"/>
                <a:gd name="T104" fmla="*/ 0 w 325"/>
                <a:gd name="T105" fmla="*/ 0 h 445"/>
                <a:gd name="T106" fmla="*/ 0 w 325"/>
                <a:gd name="T107" fmla="*/ 0 h 445"/>
                <a:gd name="T108" fmla="*/ 0 w 325"/>
                <a:gd name="T109" fmla="*/ 0 h 445"/>
                <a:gd name="T110" fmla="*/ 0 w 325"/>
                <a:gd name="T111" fmla="*/ 0 h 445"/>
                <a:gd name="T112" fmla="*/ 0 w 325"/>
                <a:gd name="T113" fmla="*/ 0 h 445"/>
                <a:gd name="T114" fmla="*/ 0 w 325"/>
                <a:gd name="T115" fmla="*/ 0 h 445"/>
                <a:gd name="T116" fmla="*/ 0 w 325"/>
                <a:gd name="T117" fmla="*/ 0 h 4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5" h="445">
                  <a:moveTo>
                    <a:pt x="265" y="349"/>
                  </a:moveTo>
                  <a:lnTo>
                    <a:pt x="269" y="348"/>
                  </a:lnTo>
                  <a:lnTo>
                    <a:pt x="269" y="337"/>
                  </a:lnTo>
                  <a:lnTo>
                    <a:pt x="267" y="331"/>
                  </a:lnTo>
                  <a:lnTo>
                    <a:pt x="264" y="325"/>
                  </a:lnTo>
                  <a:lnTo>
                    <a:pt x="261" y="321"/>
                  </a:lnTo>
                  <a:lnTo>
                    <a:pt x="263" y="320"/>
                  </a:lnTo>
                  <a:lnTo>
                    <a:pt x="264" y="318"/>
                  </a:lnTo>
                  <a:lnTo>
                    <a:pt x="264" y="316"/>
                  </a:lnTo>
                  <a:lnTo>
                    <a:pt x="259" y="313"/>
                  </a:lnTo>
                  <a:lnTo>
                    <a:pt x="257" y="307"/>
                  </a:lnTo>
                  <a:lnTo>
                    <a:pt x="258" y="304"/>
                  </a:lnTo>
                  <a:lnTo>
                    <a:pt x="257" y="304"/>
                  </a:lnTo>
                  <a:lnTo>
                    <a:pt x="256" y="308"/>
                  </a:lnTo>
                  <a:lnTo>
                    <a:pt x="259" y="314"/>
                  </a:lnTo>
                  <a:lnTo>
                    <a:pt x="261" y="318"/>
                  </a:lnTo>
                  <a:lnTo>
                    <a:pt x="261" y="319"/>
                  </a:lnTo>
                  <a:lnTo>
                    <a:pt x="261" y="320"/>
                  </a:lnTo>
                  <a:lnTo>
                    <a:pt x="249" y="310"/>
                  </a:lnTo>
                  <a:lnTo>
                    <a:pt x="246" y="310"/>
                  </a:lnTo>
                  <a:lnTo>
                    <a:pt x="247" y="309"/>
                  </a:lnTo>
                  <a:lnTo>
                    <a:pt x="246" y="308"/>
                  </a:lnTo>
                  <a:lnTo>
                    <a:pt x="241" y="307"/>
                  </a:lnTo>
                  <a:lnTo>
                    <a:pt x="239" y="307"/>
                  </a:lnTo>
                  <a:lnTo>
                    <a:pt x="235" y="309"/>
                  </a:lnTo>
                  <a:lnTo>
                    <a:pt x="233" y="307"/>
                  </a:lnTo>
                  <a:lnTo>
                    <a:pt x="234" y="306"/>
                  </a:lnTo>
                  <a:lnTo>
                    <a:pt x="233" y="304"/>
                  </a:lnTo>
                  <a:lnTo>
                    <a:pt x="232" y="303"/>
                  </a:lnTo>
                  <a:lnTo>
                    <a:pt x="228" y="304"/>
                  </a:lnTo>
                  <a:lnTo>
                    <a:pt x="227" y="303"/>
                  </a:lnTo>
                  <a:lnTo>
                    <a:pt x="226" y="302"/>
                  </a:lnTo>
                  <a:lnTo>
                    <a:pt x="226" y="301"/>
                  </a:lnTo>
                  <a:lnTo>
                    <a:pt x="228" y="298"/>
                  </a:lnTo>
                  <a:lnTo>
                    <a:pt x="228" y="297"/>
                  </a:lnTo>
                  <a:lnTo>
                    <a:pt x="221" y="285"/>
                  </a:lnTo>
                  <a:lnTo>
                    <a:pt x="220" y="285"/>
                  </a:lnTo>
                  <a:lnTo>
                    <a:pt x="220" y="283"/>
                  </a:lnTo>
                  <a:lnTo>
                    <a:pt x="214" y="274"/>
                  </a:lnTo>
                  <a:lnTo>
                    <a:pt x="211" y="274"/>
                  </a:lnTo>
                  <a:lnTo>
                    <a:pt x="209" y="274"/>
                  </a:lnTo>
                  <a:lnTo>
                    <a:pt x="208" y="273"/>
                  </a:lnTo>
                  <a:lnTo>
                    <a:pt x="210" y="261"/>
                  </a:lnTo>
                  <a:lnTo>
                    <a:pt x="213" y="259"/>
                  </a:lnTo>
                  <a:lnTo>
                    <a:pt x="214" y="259"/>
                  </a:lnTo>
                  <a:lnTo>
                    <a:pt x="215" y="258"/>
                  </a:lnTo>
                  <a:lnTo>
                    <a:pt x="217" y="256"/>
                  </a:lnTo>
                  <a:lnTo>
                    <a:pt x="216" y="255"/>
                  </a:lnTo>
                  <a:lnTo>
                    <a:pt x="217" y="252"/>
                  </a:lnTo>
                  <a:lnTo>
                    <a:pt x="220" y="252"/>
                  </a:lnTo>
                  <a:lnTo>
                    <a:pt x="222" y="252"/>
                  </a:lnTo>
                  <a:lnTo>
                    <a:pt x="223" y="246"/>
                  </a:lnTo>
                  <a:lnTo>
                    <a:pt x="223" y="236"/>
                  </a:lnTo>
                  <a:lnTo>
                    <a:pt x="219" y="230"/>
                  </a:lnTo>
                  <a:lnTo>
                    <a:pt x="219" y="224"/>
                  </a:lnTo>
                  <a:lnTo>
                    <a:pt x="219" y="223"/>
                  </a:lnTo>
                  <a:lnTo>
                    <a:pt x="217" y="222"/>
                  </a:lnTo>
                  <a:lnTo>
                    <a:pt x="216" y="217"/>
                  </a:lnTo>
                  <a:lnTo>
                    <a:pt x="216" y="211"/>
                  </a:lnTo>
                  <a:lnTo>
                    <a:pt x="216" y="207"/>
                  </a:lnTo>
                  <a:lnTo>
                    <a:pt x="217" y="204"/>
                  </a:lnTo>
                  <a:lnTo>
                    <a:pt x="217" y="193"/>
                  </a:lnTo>
                  <a:lnTo>
                    <a:pt x="219" y="190"/>
                  </a:lnTo>
                  <a:lnTo>
                    <a:pt x="219" y="187"/>
                  </a:lnTo>
                  <a:lnTo>
                    <a:pt x="216" y="186"/>
                  </a:lnTo>
                  <a:lnTo>
                    <a:pt x="216" y="183"/>
                  </a:lnTo>
                  <a:lnTo>
                    <a:pt x="216" y="181"/>
                  </a:lnTo>
                  <a:lnTo>
                    <a:pt x="223" y="174"/>
                  </a:lnTo>
                  <a:lnTo>
                    <a:pt x="221" y="172"/>
                  </a:lnTo>
                  <a:lnTo>
                    <a:pt x="222" y="170"/>
                  </a:lnTo>
                  <a:lnTo>
                    <a:pt x="223" y="169"/>
                  </a:lnTo>
                  <a:lnTo>
                    <a:pt x="223" y="164"/>
                  </a:lnTo>
                  <a:lnTo>
                    <a:pt x="222" y="163"/>
                  </a:lnTo>
                  <a:lnTo>
                    <a:pt x="223" y="158"/>
                  </a:lnTo>
                  <a:lnTo>
                    <a:pt x="227" y="156"/>
                  </a:lnTo>
                  <a:lnTo>
                    <a:pt x="238" y="152"/>
                  </a:lnTo>
                  <a:lnTo>
                    <a:pt x="240" y="150"/>
                  </a:lnTo>
                  <a:lnTo>
                    <a:pt x="240" y="152"/>
                  </a:lnTo>
                  <a:lnTo>
                    <a:pt x="243" y="152"/>
                  </a:lnTo>
                  <a:lnTo>
                    <a:pt x="244" y="151"/>
                  </a:lnTo>
                  <a:lnTo>
                    <a:pt x="247" y="151"/>
                  </a:lnTo>
                  <a:lnTo>
                    <a:pt x="251" y="152"/>
                  </a:lnTo>
                  <a:lnTo>
                    <a:pt x="256" y="157"/>
                  </a:lnTo>
                  <a:lnTo>
                    <a:pt x="258" y="159"/>
                  </a:lnTo>
                  <a:lnTo>
                    <a:pt x="265" y="160"/>
                  </a:lnTo>
                  <a:lnTo>
                    <a:pt x="265" y="162"/>
                  </a:lnTo>
                  <a:lnTo>
                    <a:pt x="271" y="164"/>
                  </a:lnTo>
                  <a:lnTo>
                    <a:pt x="275" y="165"/>
                  </a:lnTo>
                  <a:lnTo>
                    <a:pt x="285" y="168"/>
                  </a:lnTo>
                  <a:lnTo>
                    <a:pt x="291" y="168"/>
                  </a:lnTo>
                  <a:lnTo>
                    <a:pt x="292" y="169"/>
                  </a:lnTo>
                  <a:lnTo>
                    <a:pt x="305" y="172"/>
                  </a:lnTo>
                  <a:lnTo>
                    <a:pt x="309" y="171"/>
                  </a:lnTo>
                  <a:lnTo>
                    <a:pt x="316" y="174"/>
                  </a:lnTo>
                  <a:lnTo>
                    <a:pt x="318" y="172"/>
                  </a:lnTo>
                  <a:lnTo>
                    <a:pt x="321" y="174"/>
                  </a:lnTo>
                  <a:lnTo>
                    <a:pt x="325" y="172"/>
                  </a:lnTo>
                  <a:lnTo>
                    <a:pt x="319" y="171"/>
                  </a:lnTo>
                  <a:lnTo>
                    <a:pt x="310" y="168"/>
                  </a:lnTo>
                  <a:lnTo>
                    <a:pt x="307" y="168"/>
                  </a:lnTo>
                  <a:lnTo>
                    <a:pt x="306" y="166"/>
                  </a:lnTo>
                  <a:lnTo>
                    <a:pt x="305" y="165"/>
                  </a:lnTo>
                  <a:lnTo>
                    <a:pt x="303" y="166"/>
                  </a:lnTo>
                  <a:lnTo>
                    <a:pt x="300" y="165"/>
                  </a:lnTo>
                  <a:lnTo>
                    <a:pt x="292" y="159"/>
                  </a:lnTo>
                  <a:lnTo>
                    <a:pt x="288" y="158"/>
                  </a:lnTo>
                  <a:lnTo>
                    <a:pt x="283" y="154"/>
                  </a:lnTo>
                  <a:lnTo>
                    <a:pt x="277" y="152"/>
                  </a:lnTo>
                  <a:lnTo>
                    <a:pt x="276" y="148"/>
                  </a:lnTo>
                  <a:lnTo>
                    <a:pt x="275" y="148"/>
                  </a:lnTo>
                  <a:lnTo>
                    <a:pt x="271" y="150"/>
                  </a:lnTo>
                  <a:lnTo>
                    <a:pt x="270" y="150"/>
                  </a:lnTo>
                  <a:lnTo>
                    <a:pt x="271" y="146"/>
                  </a:lnTo>
                  <a:lnTo>
                    <a:pt x="273" y="147"/>
                  </a:lnTo>
                  <a:lnTo>
                    <a:pt x="275" y="146"/>
                  </a:lnTo>
                  <a:lnTo>
                    <a:pt x="273" y="144"/>
                  </a:lnTo>
                  <a:lnTo>
                    <a:pt x="273" y="141"/>
                  </a:lnTo>
                  <a:lnTo>
                    <a:pt x="271" y="138"/>
                  </a:lnTo>
                  <a:lnTo>
                    <a:pt x="269" y="138"/>
                  </a:lnTo>
                  <a:lnTo>
                    <a:pt x="264" y="132"/>
                  </a:lnTo>
                  <a:lnTo>
                    <a:pt x="257" y="129"/>
                  </a:lnTo>
                  <a:lnTo>
                    <a:pt x="255" y="128"/>
                  </a:lnTo>
                  <a:lnTo>
                    <a:pt x="255" y="127"/>
                  </a:lnTo>
                  <a:lnTo>
                    <a:pt x="252" y="127"/>
                  </a:lnTo>
                  <a:lnTo>
                    <a:pt x="251" y="124"/>
                  </a:lnTo>
                  <a:lnTo>
                    <a:pt x="249" y="124"/>
                  </a:lnTo>
                  <a:lnTo>
                    <a:pt x="249" y="121"/>
                  </a:lnTo>
                  <a:lnTo>
                    <a:pt x="241" y="105"/>
                  </a:lnTo>
                  <a:lnTo>
                    <a:pt x="241" y="100"/>
                  </a:lnTo>
                  <a:lnTo>
                    <a:pt x="240" y="97"/>
                  </a:lnTo>
                  <a:lnTo>
                    <a:pt x="240" y="94"/>
                  </a:lnTo>
                  <a:lnTo>
                    <a:pt x="239" y="92"/>
                  </a:lnTo>
                  <a:lnTo>
                    <a:pt x="238" y="92"/>
                  </a:lnTo>
                  <a:lnTo>
                    <a:pt x="238" y="94"/>
                  </a:lnTo>
                  <a:lnTo>
                    <a:pt x="237" y="98"/>
                  </a:lnTo>
                  <a:lnTo>
                    <a:pt x="237" y="104"/>
                  </a:lnTo>
                  <a:lnTo>
                    <a:pt x="239" y="112"/>
                  </a:lnTo>
                  <a:lnTo>
                    <a:pt x="244" y="124"/>
                  </a:lnTo>
                  <a:lnTo>
                    <a:pt x="246" y="126"/>
                  </a:lnTo>
                  <a:lnTo>
                    <a:pt x="246" y="127"/>
                  </a:lnTo>
                  <a:lnTo>
                    <a:pt x="247" y="130"/>
                  </a:lnTo>
                  <a:lnTo>
                    <a:pt x="249" y="132"/>
                  </a:lnTo>
                  <a:lnTo>
                    <a:pt x="252" y="129"/>
                  </a:lnTo>
                  <a:lnTo>
                    <a:pt x="252" y="130"/>
                  </a:lnTo>
                  <a:lnTo>
                    <a:pt x="253" y="134"/>
                  </a:lnTo>
                  <a:lnTo>
                    <a:pt x="253" y="136"/>
                  </a:lnTo>
                  <a:lnTo>
                    <a:pt x="253" y="139"/>
                  </a:lnTo>
                  <a:lnTo>
                    <a:pt x="252" y="139"/>
                  </a:lnTo>
                  <a:lnTo>
                    <a:pt x="244" y="140"/>
                  </a:lnTo>
                  <a:lnTo>
                    <a:pt x="241" y="139"/>
                  </a:lnTo>
                  <a:lnTo>
                    <a:pt x="238" y="140"/>
                  </a:lnTo>
                  <a:lnTo>
                    <a:pt x="235" y="139"/>
                  </a:lnTo>
                  <a:lnTo>
                    <a:pt x="232" y="138"/>
                  </a:lnTo>
                  <a:lnTo>
                    <a:pt x="231" y="135"/>
                  </a:lnTo>
                  <a:lnTo>
                    <a:pt x="232" y="132"/>
                  </a:lnTo>
                  <a:lnTo>
                    <a:pt x="231" y="129"/>
                  </a:lnTo>
                  <a:lnTo>
                    <a:pt x="228" y="123"/>
                  </a:lnTo>
                  <a:lnTo>
                    <a:pt x="228" y="114"/>
                  </a:lnTo>
                  <a:lnTo>
                    <a:pt x="228" y="110"/>
                  </a:lnTo>
                  <a:lnTo>
                    <a:pt x="226" y="108"/>
                  </a:lnTo>
                  <a:lnTo>
                    <a:pt x="226" y="103"/>
                  </a:lnTo>
                  <a:lnTo>
                    <a:pt x="229" y="94"/>
                  </a:lnTo>
                  <a:lnTo>
                    <a:pt x="232" y="87"/>
                  </a:lnTo>
                  <a:lnTo>
                    <a:pt x="235" y="84"/>
                  </a:lnTo>
                  <a:lnTo>
                    <a:pt x="239" y="76"/>
                  </a:lnTo>
                  <a:lnTo>
                    <a:pt x="243" y="73"/>
                  </a:lnTo>
                  <a:lnTo>
                    <a:pt x="244" y="70"/>
                  </a:lnTo>
                  <a:lnTo>
                    <a:pt x="245" y="67"/>
                  </a:lnTo>
                  <a:lnTo>
                    <a:pt x="253" y="52"/>
                  </a:lnTo>
                  <a:lnTo>
                    <a:pt x="255" y="49"/>
                  </a:lnTo>
                  <a:lnTo>
                    <a:pt x="257" y="46"/>
                  </a:lnTo>
                  <a:lnTo>
                    <a:pt x="258" y="44"/>
                  </a:lnTo>
                  <a:lnTo>
                    <a:pt x="264" y="39"/>
                  </a:lnTo>
                  <a:lnTo>
                    <a:pt x="265" y="34"/>
                  </a:lnTo>
                  <a:lnTo>
                    <a:pt x="264" y="34"/>
                  </a:lnTo>
                  <a:lnTo>
                    <a:pt x="263" y="37"/>
                  </a:lnTo>
                  <a:lnTo>
                    <a:pt x="257" y="42"/>
                  </a:lnTo>
                  <a:lnTo>
                    <a:pt x="257" y="43"/>
                  </a:lnTo>
                  <a:lnTo>
                    <a:pt x="255" y="44"/>
                  </a:lnTo>
                  <a:lnTo>
                    <a:pt x="253" y="45"/>
                  </a:lnTo>
                  <a:lnTo>
                    <a:pt x="253" y="48"/>
                  </a:lnTo>
                  <a:lnTo>
                    <a:pt x="245" y="57"/>
                  </a:lnTo>
                  <a:lnTo>
                    <a:pt x="245" y="60"/>
                  </a:lnTo>
                  <a:lnTo>
                    <a:pt x="243" y="63"/>
                  </a:lnTo>
                  <a:lnTo>
                    <a:pt x="240" y="72"/>
                  </a:lnTo>
                  <a:lnTo>
                    <a:pt x="238" y="73"/>
                  </a:lnTo>
                  <a:lnTo>
                    <a:pt x="235" y="76"/>
                  </a:lnTo>
                  <a:lnTo>
                    <a:pt x="232" y="82"/>
                  </a:lnTo>
                  <a:lnTo>
                    <a:pt x="231" y="82"/>
                  </a:lnTo>
                  <a:lnTo>
                    <a:pt x="229" y="80"/>
                  </a:lnTo>
                  <a:lnTo>
                    <a:pt x="228" y="81"/>
                  </a:lnTo>
                  <a:lnTo>
                    <a:pt x="226" y="79"/>
                  </a:lnTo>
                  <a:lnTo>
                    <a:pt x="225" y="73"/>
                  </a:lnTo>
                  <a:lnTo>
                    <a:pt x="228" y="63"/>
                  </a:lnTo>
                  <a:lnTo>
                    <a:pt x="227" y="60"/>
                  </a:lnTo>
                  <a:lnTo>
                    <a:pt x="225" y="55"/>
                  </a:lnTo>
                  <a:lnTo>
                    <a:pt x="225" y="49"/>
                  </a:lnTo>
                  <a:lnTo>
                    <a:pt x="223" y="48"/>
                  </a:lnTo>
                  <a:lnTo>
                    <a:pt x="221" y="51"/>
                  </a:lnTo>
                  <a:lnTo>
                    <a:pt x="221" y="54"/>
                  </a:lnTo>
                  <a:lnTo>
                    <a:pt x="223" y="60"/>
                  </a:lnTo>
                  <a:lnTo>
                    <a:pt x="223" y="66"/>
                  </a:lnTo>
                  <a:lnTo>
                    <a:pt x="221" y="68"/>
                  </a:lnTo>
                  <a:lnTo>
                    <a:pt x="220" y="72"/>
                  </a:lnTo>
                  <a:lnTo>
                    <a:pt x="221" y="76"/>
                  </a:lnTo>
                  <a:lnTo>
                    <a:pt x="222" y="80"/>
                  </a:lnTo>
                  <a:lnTo>
                    <a:pt x="227" y="85"/>
                  </a:lnTo>
                  <a:lnTo>
                    <a:pt x="229" y="88"/>
                  </a:lnTo>
                  <a:lnTo>
                    <a:pt x="229" y="90"/>
                  </a:lnTo>
                  <a:lnTo>
                    <a:pt x="227" y="91"/>
                  </a:lnTo>
                  <a:lnTo>
                    <a:pt x="221" y="103"/>
                  </a:lnTo>
                  <a:lnTo>
                    <a:pt x="219" y="103"/>
                  </a:lnTo>
                  <a:lnTo>
                    <a:pt x="217" y="105"/>
                  </a:lnTo>
                  <a:lnTo>
                    <a:pt x="219" y="108"/>
                  </a:lnTo>
                  <a:lnTo>
                    <a:pt x="219" y="115"/>
                  </a:lnTo>
                  <a:lnTo>
                    <a:pt x="220" y="118"/>
                  </a:lnTo>
                  <a:lnTo>
                    <a:pt x="220" y="121"/>
                  </a:lnTo>
                  <a:lnTo>
                    <a:pt x="219" y="122"/>
                  </a:lnTo>
                  <a:lnTo>
                    <a:pt x="221" y="132"/>
                  </a:lnTo>
                  <a:lnTo>
                    <a:pt x="221" y="135"/>
                  </a:lnTo>
                  <a:lnTo>
                    <a:pt x="220" y="139"/>
                  </a:lnTo>
                  <a:lnTo>
                    <a:pt x="219" y="139"/>
                  </a:lnTo>
                  <a:lnTo>
                    <a:pt x="215" y="136"/>
                  </a:lnTo>
                  <a:lnTo>
                    <a:pt x="213" y="136"/>
                  </a:lnTo>
                  <a:lnTo>
                    <a:pt x="208" y="132"/>
                  </a:lnTo>
                  <a:lnTo>
                    <a:pt x="205" y="129"/>
                  </a:lnTo>
                  <a:lnTo>
                    <a:pt x="205" y="132"/>
                  </a:lnTo>
                  <a:lnTo>
                    <a:pt x="203" y="133"/>
                  </a:lnTo>
                  <a:lnTo>
                    <a:pt x="203" y="134"/>
                  </a:lnTo>
                  <a:lnTo>
                    <a:pt x="205" y="136"/>
                  </a:lnTo>
                  <a:lnTo>
                    <a:pt x="205" y="138"/>
                  </a:lnTo>
                  <a:lnTo>
                    <a:pt x="211" y="139"/>
                  </a:lnTo>
                  <a:lnTo>
                    <a:pt x="216" y="142"/>
                  </a:lnTo>
                  <a:lnTo>
                    <a:pt x="217" y="144"/>
                  </a:lnTo>
                  <a:lnTo>
                    <a:pt x="216" y="147"/>
                  </a:lnTo>
                  <a:lnTo>
                    <a:pt x="215" y="150"/>
                  </a:lnTo>
                  <a:lnTo>
                    <a:pt x="213" y="153"/>
                  </a:lnTo>
                  <a:lnTo>
                    <a:pt x="211" y="156"/>
                  </a:lnTo>
                  <a:lnTo>
                    <a:pt x="209" y="157"/>
                  </a:lnTo>
                  <a:lnTo>
                    <a:pt x="208" y="164"/>
                  </a:lnTo>
                  <a:lnTo>
                    <a:pt x="205" y="168"/>
                  </a:lnTo>
                  <a:lnTo>
                    <a:pt x="204" y="171"/>
                  </a:lnTo>
                  <a:lnTo>
                    <a:pt x="203" y="177"/>
                  </a:lnTo>
                  <a:lnTo>
                    <a:pt x="197" y="187"/>
                  </a:lnTo>
                  <a:lnTo>
                    <a:pt x="195" y="192"/>
                  </a:lnTo>
                  <a:lnTo>
                    <a:pt x="195" y="194"/>
                  </a:lnTo>
                  <a:lnTo>
                    <a:pt x="189" y="193"/>
                  </a:lnTo>
                  <a:lnTo>
                    <a:pt x="184" y="192"/>
                  </a:lnTo>
                  <a:lnTo>
                    <a:pt x="183" y="190"/>
                  </a:lnTo>
                  <a:lnTo>
                    <a:pt x="179" y="190"/>
                  </a:lnTo>
                  <a:lnTo>
                    <a:pt x="178" y="189"/>
                  </a:lnTo>
                  <a:lnTo>
                    <a:pt x="178" y="183"/>
                  </a:lnTo>
                  <a:lnTo>
                    <a:pt x="177" y="181"/>
                  </a:lnTo>
                  <a:lnTo>
                    <a:pt x="177" y="171"/>
                  </a:lnTo>
                  <a:lnTo>
                    <a:pt x="175" y="169"/>
                  </a:lnTo>
                  <a:lnTo>
                    <a:pt x="175" y="159"/>
                  </a:lnTo>
                  <a:lnTo>
                    <a:pt x="173" y="151"/>
                  </a:lnTo>
                  <a:lnTo>
                    <a:pt x="169" y="145"/>
                  </a:lnTo>
                  <a:lnTo>
                    <a:pt x="167" y="144"/>
                  </a:lnTo>
                  <a:lnTo>
                    <a:pt x="165" y="140"/>
                  </a:lnTo>
                  <a:lnTo>
                    <a:pt x="162" y="127"/>
                  </a:lnTo>
                  <a:lnTo>
                    <a:pt x="161" y="126"/>
                  </a:lnTo>
                  <a:lnTo>
                    <a:pt x="162" y="124"/>
                  </a:lnTo>
                  <a:lnTo>
                    <a:pt x="161" y="123"/>
                  </a:lnTo>
                  <a:lnTo>
                    <a:pt x="161" y="120"/>
                  </a:lnTo>
                  <a:lnTo>
                    <a:pt x="160" y="121"/>
                  </a:lnTo>
                  <a:lnTo>
                    <a:pt x="159" y="128"/>
                  </a:lnTo>
                  <a:lnTo>
                    <a:pt x="161" y="133"/>
                  </a:lnTo>
                  <a:lnTo>
                    <a:pt x="161" y="139"/>
                  </a:lnTo>
                  <a:lnTo>
                    <a:pt x="162" y="142"/>
                  </a:lnTo>
                  <a:lnTo>
                    <a:pt x="165" y="145"/>
                  </a:lnTo>
                  <a:lnTo>
                    <a:pt x="165" y="147"/>
                  </a:lnTo>
                  <a:lnTo>
                    <a:pt x="167" y="148"/>
                  </a:lnTo>
                  <a:lnTo>
                    <a:pt x="169" y="156"/>
                  </a:lnTo>
                  <a:lnTo>
                    <a:pt x="169" y="163"/>
                  </a:lnTo>
                  <a:lnTo>
                    <a:pt x="171" y="169"/>
                  </a:lnTo>
                  <a:lnTo>
                    <a:pt x="171" y="174"/>
                  </a:lnTo>
                  <a:lnTo>
                    <a:pt x="171" y="175"/>
                  </a:lnTo>
                  <a:lnTo>
                    <a:pt x="169" y="176"/>
                  </a:lnTo>
                  <a:lnTo>
                    <a:pt x="163" y="175"/>
                  </a:lnTo>
                  <a:lnTo>
                    <a:pt x="161" y="174"/>
                  </a:lnTo>
                  <a:lnTo>
                    <a:pt x="147" y="158"/>
                  </a:lnTo>
                  <a:lnTo>
                    <a:pt x="144" y="157"/>
                  </a:lnTo>
                  <a:lnTo>
                    <a:pt x="144" y="154"/>
                  </a:lnTo>
                  <a:lnTo>
                    <a:pt x="142" y="153"/>
                  </a:lnTo>
                  <a:lnTo>
                    <a:pt x="142" y="151"/>
                  </a:lnTo>
                  <a:lnTo>
                    <a:pt x="142" y="148"/>
                  </a:lnTo>
                  <a:lnTo>
                    <a:pt x="143" y="140"/>
                  </a:lnTo>
                  <a:lnTo>
                    <a:pt x="143" y="138"/>
                  </a:lnTo>
                  <a:lnTo>
                    <a:pt x="143" y="134"/>
                  </a:lnTo>
                  <a:lnTo>
                    <a:pt x="143" y="133"/>
                  </a:lnTo>
                  <a:lnTo>
                    <a:pt x="142" y="135"/>
                  </a:lnTo>
                  <a:lnTo>
                    <a:pt x="141" y="139"/>
                  </a:lnTo>
                  <a:lnTo>
                    <a:pt x="138" y="152"/>
                  </a:lnTo>
                  <a:lnTo>
                    <a:pt x="139" y="154"/>
                  </a:lnTo>
                  <a:lnTo>
                    <a:pt x="136" y="164"/>
                  </a:lnTo>
                  <a:lnTo>
                    <a:pt x="133" y="165"/>
                  </a:lnTo>
                  <a:lnTo>
                    <a:pt x="127" y="169"/>
                  </a:lnTo>
                  <a:lnTo>
                    <a:pt x="126" y="172"/>
                  </a:lnTo>
                  <a:lnTo>
                    <a:pt x="126" y="176"/>
                  </a:lnTo>
                  <a:lnTo>
                    <a:pt x="130" y="184"/>
                  </a:lnTo>
                  <a:lnTo>
                    <a:pt x="132" y="192"/>
                  </a:lnTo>
                  <a:lnTo>
                    <a:pt x="133" y="193"/>
                  </a:lnTo>
                  <a:lnTo>
                    <a:pt x="132" y="196"/>
                  </a:lnTo>
                  <a:lnTo>
                    <a:pt x="133" y="199"/>
                  </a:lnTo>
                  <a:lnTo>
                    <a:pt x="135" y="200"/>
                  </a:lnTo>
                  <a:lnTo>
                    <a:pt x="135" y="204"/>
                  </a:lnTo>
                  <a:lnTo>
                    <a:pt x="132" y="207"/>
                  </a:lnTo>
                  <a:lnTo>
                    <a:pt x="130" y="206"/>
                  </a:lnTo>
                  <a:lnTo>
                    <a:pt x="129" y="205"/>
                  </a:lnTo>
                  <a:lnTo>
                    <a:pt x="127" y="200"/>
                  </a:lnTo>
                  <a:lnTo>
                    <a:pt x="123" y="200"/>
                  </a:lnTo>
                  <a:lnTo>
                    <a:pt x="121" y="198"/>
                  </a:lnTo>
                  <a:lnTo>
                    <a:pt x="121" y="195"/>
                  </a:lnTo>
                  <a:lnTo>
                    <a:pt x="120" y="194"/>
                  </a:lnTo>
                  <a:lnTo>
                    <a:pt x="118" y="193"/>
                  </a:lnTo>
                  <a:lnTo>
                    <a:pt x="117" y="195"/>
                  </a:lnTo>
                  <a:lnTo>
                    <a:pt x="112" y="194"/>
                  </a:lnTo>
                  <a:lnTo>
                    <a:pt x="112" y="192"/>
                  </a:lnTo>
                  <a:lnTo>
                    <a:pt x="112" y="190"/>
                  </a:lnTo>
                  <a:lnTo>
                    <a:pt x="108" y="193"/>
                  </a:lnTo>
                  <a:lnTo>
                    <a:pt x="106" y="192"/>
                  </a:lnTo>
                  <a:lnTo>
                    <a:pt x="107" y="192"/>
                  </a:lnTo>
                  <a:lnTo>
                    <a:pt x="107" y="190"/>
                  </a:lnTo>
                  <a:lnTo>
                    <a:pt x="105" y="190"/>
                  </a:lnTo>
                  <a:lnTo>
                    <a:pt x="106" y="186"/>
                  </a:lnTo>
                  <a:lnTo>
                    <a:pt x="107" y="183"/>
                  </a:lnTo>
                  <a:lnTo>
                    <a:pt x="105" y="182"/>
                  </a:lnTo>
                  <a:lnTo>
                    <a:pt x="105" y="180"/>
                  </a:lnTo>
                  <a:lnTo>
                    <a:pt x="103" y="178"/>
                  </a:lnTo>
                  <a:lnTo>
                    <a:pt x="102" y="176"/>
                  </a:lnTo>
                  <a:lnTo>
                    <a:pt x="100" y="176"/>
                  </a:lnTo>
                  <a:lnTo>
                    <a:pt x="100" y="174"/>
                  </a:lnTo>
                  <a:lnTo>
                    <a:pt x="97" y="175"/>
                  </a:lnTo>
                  <a:lnTo>
                    <a:pt x="97" y="171"/>
                  </a:lnTo>
                  <a:lnTo>
                    <a:pt x="97" y="169"/>
                  </a:lnTo>
                  <a:lnTo>
                    <a:pt x="99" y="168"/>
                  </a:lnTo>
                  <a:lnTo>
                    <a:pt x="97" y="164"/>
                  </a:lnTo>
                  <a:lnTo>
                    <a:pt x="99" y="163"/>
                  </a:lnTo>
                  <a:lnTo>
                    <a:pt x="100" y="159"/>
                  </a:lnTo>
                  <a:lnTo>
                    <a:pt x="99" y="158"/>
                  </a:lnTo>
                  <a:lnTo>
                    <a:pt x="99" y="156"/>
                  </a:lnTo>
                  <a:lnTo>
                    <a:pt x="100" y="154"/>
                  </a:lnTo>
                  <a:lnTo>
                    <a:pt x="101" y="150"/>
                  </a:lnTo>
                  <a:lnTo>
                    <a:pt x="102" y="147"/>
                  </a:lnTo>
                  <a:lnTo>
                    <a:pt x="105" y="144"/>
                  </a:lnTo>
                  <a:lnTo>
                    <a:pt x="105" y="142"/>
                  </a:lnTo>
                  <a:lnTo>
                    <a:pt x="101" y="138"/>
                  </a:lnTo>
                  <a:lnTo>
                    <a:pt x="101" y="134"/>
                  </a:lnTo>
                  <a:lnTo>
                    <a:pt x="103" y="130"/>
                  </a:lnTo>
                  <a:lnTo>
                    <a:pt x="102" y="124"/>
                  </a:lnTo>
                  <a:lnTo>
                    <a:pt x="105" y="122"/>
                  </a:lnTo>
                  <a:lnTo>
                    <a:pt x="105" y="120"/>
                  </a:lnTo>
                  <a:lnTo>
                    <a:pt x="107" y="117"/>
                  </a:lnTo>
                  <a:lnTo>
                    <a:pt x="109" y="117"/>
                  </a:lnTo>
                  <a:lnTo>
                    <a:pt x="114" y="111"/>
                  </a:lnTo>
                  <a:lnTo>
                    <a:pt x="113" y="109"/>
                  </a:lnTo>
                  <a:lnTo>
                    <a:pt x="117" y="105"/>
                  </a:lnTo>
                  <a:lnTo>
                    <a:pt x="117" y="103"/>
                  </a:lnTo>
                  <a:lnTo>
                    <a:pt x="117" y="100"/>
                  </a:lnTo>
                  <a:lnTo>
                    <a:pt x="120" y="96"/>
                  </a:lnTo>
                  <a:lnTo>
                    <a:pt x="124" y="93"/>
                  </a:lnTo>
                  <a:lnTo>
                    <a:pt x="124" y="92"/>
                  </a:lnTo>
                  <a:lnTo>
                    <a:pt x="126" y="88"/>
                  </a:lnTo>
                  <a:lnTo>
                    <a:pt x="131" y="85"/>
                  </a:lnTo>
                  <a:lnTo>
                    <a:pt x="131" y="82"/>
                  </a:lnTo>
                  <a:lnTo>
                    <a:pt x="132" y="81"/>
                  </a:lnTo>
                  <a:lnTo>
                    <a:pt x="137" y="79"/>
                  </a:lnTo>
                  <a:lnTo>
                    <a:pt x="141" y="74"/>
                  </a:lnTo>
                  <a:lnTo>
                    <a:pt x="143" y="73"/>
                  </a:lnTo>
                  <a:lnTo>
                    <a:pt x="142" y="72"/>
                  </a:lnTo>
                  <a:lnTo>
                    <a:pt x="142" y="69"/>
                  </a:lnTo>
                  <a:lnTo>
                    <a:pt x="141" y="68"/>
                  </a:lnTo>
                  <a:lnTo>
                    <a:pt x="142" y="67"/>
                  </a:lnTo>
                  <a:lnTo>
                    <a:pt x="142" y="64"/>
                  </a:lnTo>
                  <a:lnTo>
                    <a:pt x="144" y="62"/>
                  </a:lnTo>
                  <a:lnTo>
                    <a:pt x="148" y="60"/>
                  </a:lnTo>
                  <a:lnTo>
                    <a:pt x="153" y="58"/>
                  </a:lnTo>
                  <a:lnTo>
                    <a:pt x="155" y="58"/>
                  </a:lnTo>
                  <a:lnTo>
                    <a:pt x="156" y="60"/>
                  </a:lnTo>
                  <a:lnTo>
                    <a:pt x="171" y="52"/>
                  </a:lnTo>
                  <a:lnTo>
                    <a:pt x="174" y="49"/>
                  </a:lnTo>
                  <a:lnTo>
                    <a:pt x="177" y="48"/>
                  </a:lnTo>
                  <a:lnTo>
                    <a:pt x="177" y="43"/>
                  </a:lnTo>
                  <a:lnTo>
                    <a:pt x="179" y="36"/>
                  </a:lnTo>
                  <a:lnTo>
                    <a:pt x="186" y="26"/>
                  </a:lnTo>
                  <a:lnTo>
                    <a:pt x="192" y="21"/>
                  </a:lnTo>
                  <a:lnTo>
                    <a:pt x="202" y="18"/>
                  </a:lnTo>
                  <a:lnTo>
                    <a:pt x="203" y="16"/>
                  </a:lnTo>
                  <a:lnTo>
                    <a:pt x="205" y="16"/>
                  </a:lnTo>
                  <a:lnTo>
                    <a:pt x="207" y="15"/>
                  </a:lnTo>
                  <a:lnTo>
                    <a:pt x="210" y="12"/>
                  </a:lnTo>
                  <a:lnTo>
                    <a:pt x="211" y="12"/>
                  </a:lnTo>
                  <a:lnTo>
                    <a:pt x="213" y="10"/>
                  </a:lnTo>
                  <a:lnTo>
                    <a:pt x="215" y="9"/>
                  </a:lnTo>
                  <a:lnTo>
                    <a:pt x="215" y="7"/>
                  </a:lnTo>
                  <a:lnTo>
                    <a:pt x="216" y="7"/>
                  </a:lnTo>
                  <a:lnTo>
                    <a:pt x="217" y="8"/>
                  </a:lnTo>
                  <a:lnTo>
                    <a:pt x="223" y="1"/>
                  </a:lnTo>
                  <a:lnTo>
                    <a:pt x="222" y="0"/>
                  </a:lnTo>
                  <a:lnTo>
                    <a:pt x="219" y="2"/>
                  </a:lnTo>
                  <a:lnTo>
                    <a:pt x="216" y="4"/>
                  </a:lnTo>
                  <a:lnTo>
                    <a:pt x="214" y="7"/>
                  </a:lnTo>
                  <a:lnTo>
                    <a:pt x="209" y="8"/>
                  </a:lnTo>
                  <a:lnTo>
                    <a:pt x="201" y="13"/>
                  </a:lnTo>
                  <a:lnTo>
                    <a:pt x="196" y="13"/>
                  </a:lnTo>
                  <a:lnTo>
                    <a:pt x="192" y="15"/>
                  </a:lnTo>
                  <a:lnTo>
                    <a:pt x="190" y="16"/>
                  </a:lnTo>
                  <a:lnTo>
                    <a:pt x="189" y="15"/>
                  </a:lnTo>
                  <a:lnTo>
                    <a:pt x="189" y="10"/>
                  </a:lnTo>
                  <a:lnTo>
                    <a:pt x="187" y="10"/>
                  </a:lnTo>
                  <a:lnTo>
                    <a:pt x="185" y="13"/>
                  </a:lnTo>
                  <a:lnTo>
                    <a:pt x="183" y="14"/>
                  </a:lnTo>
                  <a:lnTo>
                    <a:pt x="181" y="16"/>
                  </a:lnTo>
                  <a:lnTo>
                    <a:pt x="181" y="18"/>
                  </a:lnTo>
                  <a:lnTo>
                    <a:pt x="175" y="26"/>
                  </a:lnTo>
                  <a:lnTo>
                    <a:pt x="174" y="27"/>
                  </a:lnTo>
                  <a:lnTo>
                    <a:pt x="173" y="30"/>
                  </a:lnTo>
                  <a:lnTo>
                    <a:pt x="172" y="32"/>
                  </a:lnTo>
                  <a:lnTo>
                    <a:pt x="171" y="32"/>
                  </a:lnTo>
                  <a:lnTo>
                    <a:pt x="172" y="34"/>
                  </a:lnTo>
                  <a:lnTo>
                    <a:pt x="171" y="40"/>
                  </a:lnTo>
                  <a:lnTo>
                    <a:pt x="168" y="43"/>
                  </a:lnTo>
                  <a:lnTo>
                    <a:pt x="168" y="44"/>
                  </a:lnTo>
                  <a:lnTo>
                    <a:pt x="161" y="50"/>
                  </a:lnTo>
                  <a:lnTo>
                    <a:pt x="154" y="51"/>
                  </a:lnTo>
                  <a:lnTo>
                    <a:pt x="154" y="52"/>
                  </a:lnTo>
                  <a:lnTo>
                    <a:pt x="148" y="52"/>
                  </a:lnTo>
                  <a:lnTo>
                    <a:pt x="144" y="55"/>
                  </a:lnTo>
                  <a:lnTo>
                    <a:pt x="141" y="57"/>
                  </a:lnTo>
                  <a:lnTo>
                    <a:pt x="139" y="58"/>
                  </a:lnTo>
                  <a:lnTo>
                    <a:pt x="138" y="61"/>
                  </a:lnTo>
                  <a:lnTo>
                    <a:pt x="135" y="62"/>
                  </a:lnTo>
                  <a:lnTo>
                    <a:pt x="135" y="64"/>
                  </a:lnTo>
                  <a:lnTo>
                    <a:pt x="132" y="64"/>
                  </a:lnTo>
                  <a:lnTo>
                    <a:pt x="130" y="68"/>
                  </a:lnTo>
                  <a:lnTo>
                    <a:pt x="129" y="72"/>
                  </a:lnTo>
                  <a:lnTo>
                    <a:pt x="129" y="73"/>
                  </a:lnTo>
                  <a:lnTo>
                    <a:pt x="127" y="74"/>
                  </a:lnTo>
                  <a:lnTo>
                    <a:pt x="129" y="76"/>
                  </a:lnTo>
                  <a:lnTo>
                    <a:pt x="127" y="78"/>
                  </a:lnTo>
                  <a:lnTo>
                    <a:pt x="125" y="78"/>
                  </a:lnTo>
                  <a:lnTo>
                    <a:pt x="123" y="79"/>
                  </a:lnTo>
                  <a:lnTo>
                    <a:pt x="121" y="80"/>
                  </a:lnTo>
                  <a:lnTo>
                    <a:pt x="119" y="82"/>
                  </a:lnTo>
                  <a:lnTo>
                    <a:pt x="118" y="90"/>
                  </a:lnTo>
                  <a:lnTo>
                    <a:pt x="115" y="91"/>
                  </a:lnTo>
                  <a:lnTo>
                    <a:pt x="114" y="91"/>
                  </a:lnTo>
                  <a:lnTo>
                    <a:pt x="114" y="93"/>
                  </a:lnTo>
                  <a:lnTo>
                    <a:pt x="112" y="93"/>
                  </a:lnTo>
                  <a:lnTo>
                    <a:pt x="111" y="93"/>
                  </a:lnTo>
                  <a:lnTo>
                    <a:pt x="109" y="92"/>
                  </a:lnTo>
                  <a:lnTo>
                    <a:pt x="109" y="88"/>
                  </a:lnTo>
                  <a:lnTo>
                    <a:pt x="108" y="88"/>
                  </a:lnTo>
                  <a:lnTo>
                    <a:pt x="107" y="88"/>
                  </a:lnTo>
                  <a:lnTo>
                    <a:pt x="106" y="90"/>
                  </a:lnTo>
                  <a:lnTo>
                    <a:pt x="107" y="92"/>
                  </a:lnTo>
                  <a:lnTo>
                    <a:pt x="108" y="94"/>
                  </a:lnTo>
                  <a:lnTo>
                    <a:pt x="106" y="96"/>
                  </a:lnTo>
                  <a:lnTo>
                    <a:pt x="105" y="106"/>
                  </a:lnTo>
                  <a:lnTo>
                    <a:pt x="102" y="109"/>
                  </a:lnTo>
                  <a:lnTo>
                    <a:pt x="102" y="110"/>
                  </a:lnTo>
                  <a:lnTo>
                    <a:pt x="101" y="111"/>
                  </a:lnTo>
                  <a:lnTo>
                    <a:pt x="100" y="109"/>
                  </a:lnTo>
                  <a:lnTo>
                    <a:pt x="97" y="110"/>
                  </a:lnTo>
                  <a:lnTo>
                    <a:pt x="96" y="111"/>
                  </a:lnTo>
                  <a:lnTo>
                    <a:pt x="96" y="114"/>
                  </a:lnTo>
                  <a:lnTo>
                    <a:pt x="91" y="118"/>
                  </a:lnTo>
                  <a:lnTo>
                    <a:pt x="90" y="117"/>
                  </a:lnTo>
                  <a:lnTo>
                    <a:pt x="89" y="118"/>
                  </a:lnTo>
                  <a:lnTo>
                    <a:pt x="89" y="121"/>
                  </a:lnTo>
                  <a:lnTo>
                    <a:pt x="88" y="121"/>
                  </a:lnTo>
                  <a:lnTo>
                    <a:pt x="87" y="118"/>
                  </a:lnTo>
                  <a:lnTo>
                    <a:pt x="84" y="118"/>
                  </a:lnTo>
                  <a:lnTo>
                    <a:pt x="84" y="116"/>
                  </a:lnTo>
                  <a:lnTo>
                    <a:pt x="82" y="115"/>
                  </a:lnTo>
                  <a:lnTo>
                    <a:pt x="79" y="112"/>
                  </a:lnTo>
                  <a:lnTo>
                    <a:pt x="79" y="110"/>
                  </a:lnTo>
                  <a:lnTo>
                    <a:pt x="79" y="105"/>
                  </a:lnTo>
                  <a:lnTo>
                    <a:pt x="79" y="103"/>
                  </a:lnTo>
                  <a:lnTo>
                    <a:pt x="77" y="104"/>
                  </a:lnTo>
                  <a:lnTo>
                    <a:pt x="75" y="110"/>
                  </a:lnTo>
                  <a:lnTo>
                    <a:pt x="76" y="112"/>
                  </a:lnTo>
                  <a:lnTo>
                    <a:pt x="75" y="115"/>
                  </a:lnTo>
                  <a:lnTo>
                    <a:pt x="76" y="120"/>
                  </a:lnTo>
                  <a:lnTo>
                    <a:pt x="76" y="127"/>
                  </a:lnTo>
                  <a:lnTo>
                    <a:pt x="73" y="135"/>
                  </a:lnTo>
                  <a:lnTo>
                    <a:pt x="75" y="139"/>
                  </a:lnTo>
                  <a:lnTo>
                    <a:pt x="78" y="145"/>
                  </a:lnTo>
                  <a:lnTo>
                    <a:pt x="78" y="164"/>
                  </a:lnTo>
                  <a:lnTo>
                    <a:pt x="79" y="165"/>
                  </a:lnTo>
                  <a:lnTo>
                    <a:pt x="78" y="168"/>
                  </a:lnTo>
                  <a:lnTo>
                    <a:pt x="78" y="170"/>
                  </a:lnTo>
                  <a:lnTo>
                    <a:pt x="79" y="172"/>
                  </a:lnTo>
                  <a:lnTo>
                    <a:pt x="81" y="171"/>
                  </a:lnTo>
                  <a:lnTo>
                    <a:pt x="82" y="174"/>
                  </a:lnTo>
                  <a:lnTo>
                    <a:pt x="81" y="174"/>
                  </a:lnTo>
                  <a:lnTo>
                    <a:pt x="82" y="180"/>
                  </a:lnTo>
                  <a:lnTo>
                    <a:pt x="84" y="182"/>
                  </a:lnTo>
                  <a:lnTo>
                    <a:pt x="82" y="183"/>
                  </a:lnTo>
                  <a:lnTo>
                    <a:pt x="81" y="182"/>
                  </a:lnTo>
                  <a:lnTo>
                    <a:pt x="79" y="183"/>
                  </a:lnTo>
                  <a:lnTo>
                    <a:pt x="79" y="184"/>
                  </a:lnTo>
                  <a:lnTo>
                    <a:pt x="82" y="183"/>
                  </a:lnTo>
                  <a:lnTo>
                    <a:pt x="85" y="186"/>
                  </a:lnTo>
                  <a:lnTo>
                    <a:pt x="87" y="187"/>
                  </a:lnTo>
                  <a:lnTo>
                    <a:pt x="87" y="189"/>
                  </a:lnTo>
                  <a:lnTo>
                    <a:pt x="90" y="194"/>
                  </a:lnTo>
                  <a:lnTo>
                    <a:pt x="93" y="200"/>
                  </a:lnTo>
                  <a:lnTo>
                    <a:pt x="97" y="204"/>
                  </a:lnTo>
                  <a:lnTo>
                    <a:pt x="99" y="211"/>
                  </a:lnTo>
                  <a:lnTo>
                    <a:pt x="101" y="214"/>
                  </a:lnTo>
                  <a:lnTo>
                    <a:pt x="102" y="225"/>
                  </a:lnTo>
                  <a:lnTo>
                    <a:pt x="100" y="231"/>
                  </a:lnTo>
                  <a:lnTo>
                    <a:pt x="97" y="234"/>
                  </a:lnTo>
                  <a:lnTo>
                    <a:pt x="95" y="232"/>
                  </a:lnTo>
                  <a:lnTo>
                    <a:pt x="93" y="232"/>
                  </a:lnTo>
                  <a:lnTo>
                    <a:pt x="91" y="235"/>
                  </a:lnTo>
                  <a:lnTo>
                    <a:pt x="88" y="236"/>
                  </a:lnTo>
                  <a:lnTo>
                    <a:pt x="82" y="238"/>
                  </a:lnTo>
                  <a:lnTo>
                    <a:pt x="79" y="237"/>
                  </a:lnTo>
                  <a:lnTo>
                    <a:pt x="79" y="240"/>
                  </a:lnTo>
                  <a:lnTo>
                    <a:pt x="76" y="242"/>
                  </a:lnTo>
                  <a:lnTo>
                    <a:pt x="75" y="244"/>
                  </a:lnTo>
                  <a:lnTo>
                    <a:pt x="72" y="246"/>
                  </a:lnTo>
                  <a:lnTo>
                    <a:pt x="70" y="248"/>
                  </a:lnTo>
                  <a:lnTo>
                    <a:pt x="70" y="249"/>
                  </a:lnTo>
                  <a:lnTo>
                    <a:pt x="64" y="256"/>
                  </a:lnTo>
                  <a:lnTo>
                    <a:pt x="63" y="265"/>
                  </a:lnTo>
                  <a:lnTo>
                    <a:pt x="63" y="267"/>
                  </a:lnTo>
                  <a:lnTo>
                    <a:pt x="59" y="270"/>
                  </a:lnTo>
                  <a:lnTo>
                    <a:pt x="60" y="271"/>
                  </a:lnTo>
                  <a:lnTo>
                    <a:pt x="59" y="272"/>
                  </a:lnTo>
                  <a:lnTo>
                    <a:pt x="57" y="279"/>
                  </a:lnTo>
                  <a:lnTo>
                    <a:pt x="55" y="282"/>
                  </a:lnTo>
                  <a:lnTo>
                    <a:pt x="55" y="284"/>
                  </a:lnTo>
                  <a:lnTo>
                    <a:pt x="52" y="286"/>
                  </a:lnTo>
                  <a:lnTo>
                    <a:pt x="52" y="290"/>
                  </a:lnTo>
                  <a:lnTo>
                    <a:pt x="53" y="291"/>
                  </a:lnTo>
                  <a:lnTo>
                    <a:pt x="53" y="294"/>
                  </a:lnTo>
                  <a:lnTo>
                    <a:pt x="53" y="296"/>
                  </a:lnTo>
                  <a:lnTo>
                    <a:pt x="52" y="298"/>
                  </a:lnTo>
                  <a:lnTo>
                    <a:pt x="53" y="301"/>
                  </a:lnTo>
                  <a:lnTo>
                    <a:pt x="52" y="306"/>
                  </a:lnTo>
                  <a:lnTo>
                    <a:pt x="53" y="309"/>
                  </a:lnTo>
                  <a:lnTo>
                    <a:pt x="57" y="312"/>
                  </a:lnTo>
                  <a:lnTo>
                    <a:pt x="55" y="314"/>
                  </a:lnTo>
                  <a:lnTo>
                    <a:pt x="55" y="315"/>
                  </a:lnTo>
                  <a:lnTo>
                    <a:pt x="55" y="319"/>
                  </a:lnTo>
                  <a:lnTo>
                    <a:pt x="53" y="320"/>
                  </a:lnTo>
                  <a:lnTo>
                    <a:pt x="53" y="316"/>
                  </a:lnTo>
                  <a:lnTo>
                    <a:pt x="48" y="318"/>
                  </a:lnTo>
                  <a:lnTo>
                    <a:pt x="48" y="320"/>
                  </a:lnTo>
                  <a:lnTo>
                    <a:pt x="47" y="321"/>
                  </a:lnTo>
                  <a:lnTo>
                    <a:pt x="46" y="324"/>
                  </a:lnTo>
                  <a:lnTo>
                    <a:pt x="47" y="325"/>
                  </a:lnTo>
                  <a:lnTo>
                    <a:pt x="46" y="328"/>
                  </a:lnTo>
                  <a:lnTo>
                    <a:pt x="46" y="332"/>
                  </a:lnTo>
                  <a:lnTo>
                    <a:pt x="46" y="337"/>
                  </a:lnTo>
                  <a:lnTo>
                    <a:pt x="46" y="340"/>
                  </a:lnTo>
                  <a:lnTo>
                    <a:pt x="41" y="342"/>
                  </a:lnTo>
                  <a:lnTo>
                    <a:pt x="41" y="349"/>
                  </a:lnTo>
                  <a:lnTo>
                    <a:pt x="39" y="351"/>
                  </a:lnTo>
                  <a:lnTo>
                    <a:pt x="39" y="354"/>
                  </a:lnTo>
                  <a:lnTo>
                    <a:pt x="37" y="356"/>
                  </a:lnTo>
                  <a:lnTo>
                    <a:pt x="37" y="360"/>
                  </a:lnTo>
                  <a:lnTo>
                    <a:pt x="37" y="361"/>
                  </a:lnTo>
                  <a:lnTo>
                    <a:pt x="34" y="362"/>
                  </a:lnTo>
                  <a:lnTo>
                    <a:pt x="34" y="364"/>
                  </a:lnTo>
                  <a:lnTo>
                    <a:pt x="33" y="364"/>
                  </a:lnTo>
                  <a:lnTo>
                    <a:pt x="31" y="367"/>
                  </a:lnTo>
                  <a:lnTo>
                    <a:pt x="29" y="369"/>
                  </a:lnTo>
                  <a:lnTo>
                    <a:pt x="28" y="375"/>
                  </a:lnTo>
                  <a:lnTo>
                    <a:pt x="27" y="379"/>
                  </a:lnTo>
                  <a:lnTo>
                    <a:pt x="24" y="381"/>
                  </a:lnTo>
                  <a:lnTo>
                    <a:pt x="24" y="382"/>
                  </a:lnTo>
                  <a:lnTo>
                    <a:pt x="25" y="384"/>
                  </a:lnTo>
                  <a:lnTo>
                    <a:pt x="23" y="385"/>
                  </a:lnTo>
                  <a:lnTo>
                    <a:pt x="21" y="387"/>
                  </a:lnTo>
                  <a:lnTo>
                    <a:pt x="17" y="388"/>
                  </a:lnTo>
                  <a:lnTo>
                    <a:pt x="16" y="387"/>
                  </a:lnTo>
                  <a:lnTo>
                    <a:pt x="11" y="387"/>
                  </a:lnTo>
                  <a:lnTo>
                    <a:pt x="10" y="387"/>
                  </a:lnTo>
                  <a:lnTo>
                    <a:pt x="12" y="390"/>
                  </a:lnTo>
                  <a:lnTo>
                    <a:pt x="15" y="392"/>
                  </a:lnTo>
                  <a:lnTo>
                    <a:pt x="17" y="393"/>
                  </a:lnTo>
                  <a:lnTo>
                    <a:pt x="23" y="391"/>
                  </a:lnTo>
                  <a:lnTo>
                    <a:pt x="25" y="392"/>
                  </a:lnTo>
                  <a:lnTo>
                    <a:pt x="27" y="399"/>
                  </a:lnTo>
                  <a:lnTo>
                    <a:pt x="30" y="403"/>
                  </a:lnTo>
                  <a:lnTo>
                    <a:pt x="33" y="416"/>
                  </a:lnTo>
                  <a:lnTo>
                    <a:pt x="31" y="418"/>
                  </a:lnTo>
                  <a:lnTo>
                    <a:pt x="28" y="426"/>
                  </a:lnTo>
                  <a:lnTo>
                    <a:pt x="18" y="434"/>
                  </a:lnTo>
                  <a:lnTo>
                    <a:pt x="18" y="438"/>
                  </a:lnTo>
                  <a:lnTo>
                    <a:pt x="13" y="439"/>
                  </a:lnTo>
                  <a:lnTo>
                    <a:pt x="7" y="444"/>
                  </a:lnTo>
                  <a:lnTo>
                    <a:pt x="3" y="445"/>
                  </a:lnTo>
                  <a:lnTo>
                    <a:pt x="0" y="44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000" name="Freeform 1159"/>
            <p:cNvSpPr>
              <a:spLocks noChangeAspect="1"/>
            </p:cNvSpPr>
            <p:nvPr/>
          </p:nvSpPr>
          <p:spPr bwMode="auto">
            <a:xfrm>
              <a:off x="2550" y="1913"/>
              <a:ext cx="233" cy="380"/>
            </a:xfrm>
            <a:custGeom>
              <a:avLst/>
              <a:gdLst>
                <a:gd name="T0" fmla="*/ 0 w 467"/>
                <a:gd name="T1" fmla="*/ 1 h 759"/>
                <a:gd name="T2" fmla="*/ 0 w 467"/>
                <a:gd name="T3" fmla="*/ 1 h 759"/>
                <a:gd name="T4" fmla="*/ 0 w 467"/>
                <a:gd name="T5" fmla="*/ 1 h 759"/>
                <a:gd name="T6" fmla="*/ 0 w 467"/>
                <a:gd name="T7" fmla="*/ 1 h 759"/>
                <a:gd name="T8" fmla="*/ 0 w 467"/>
                <a:gd name="T9" fmla="*/ 1 h 759"/>
                <a:gd name="T10" fmla="*/ 0 w 467"/>
                <a:gd name="T11" fmla="*/ 1 h 759"/>
                <a:gd name="T12" fmla="*/ 0 w 467"/>
                <a:gd name="T13" fmla="*/ 1 h 759"/>
                <a:gd name="T14" fmla="*/ 0 w 467"/>
                <a:gd name="T15" fmla="*/ 1 h 759"/>
                <a:gd name="T16" fmla="*/ 0 w 467"/>
                <a:gd name="T17" fmla="*/ 1 h 759"/>
                <a:gd name="T18" fmla="*/ 0 w 467"/>
                <a:gd name="T19" fmla="*/ 1 h 759"/>
                <a:gd name="T20" fmla="*/ 0 w 467"/>
                <a:gd name="T21" fmla="*/ 1 h 759"/>
                <a:gd name="T22" fmla="*/ 0 w 467"/>
                <a:gd name="T23" fmla="*/ 1 h 759"/>
                <a:gd name="T24" fmla="*/ 0 w 467"/>
                <a:gd name="T25" fmla="*/ 1 h 759"/>
                <a:gd name="T26" fmla="*/ 0 w 467"/>
                <a:gd name="T27" fmla="*/ 1 h 759"/>
                <a:gd name="T28" fmla="*/ 0 w 467"/>
                <a:gd name="T29" fmla="*/ 1 h 759"/>
                <a:gd name="T30" fmla="*/ 0 w 467"/>
                <a:gd name="T31" fmla="*/ 1 h 759"/>
                <a:gd name="T32" fmla="*/ 0 w 467"/>
                <a:gd name="T33" fmla="*/ 1 h 759"/>
                <a:gd name="T34" fmla="*/ 0 w 467"/>
                <a:gd name="T35" fmla="*/ 1 h 759"/>
                <a:gd name="T36" fmla="*/ 0 w 467"/>
                <a:gd name="T37" fmla="*/ 1 h 759"/>
                <a:gd name="T38" fmla="*/ 0 w 467"/>
                <a:gd name="T39" fmla="*/ 1 h 759"/>
                <a:gd name="T40" fmla="*/ 0 w 467"/>
                <a:gd name="T41" fmla="*/ 1 h 759"/>
                <a:gd name="T42" fmla="*/ 0 w 467"/>
                <a:gd name="T43" fmla="*/ 1 h 759"/>
                <a:gd name="T44" fmla="*/ 0 w 467"/>
                <a:gd name="T45" fmla="*/ 1 h 759"/>
                <a:gd name="T46" fmla="*/ 0 w 467"/>
                <a:gd name="T47" fmla="*/ 1 h 759"/>
                <a:gd name="T48" fmla="*/ 0 w 467"/>
                <a:gd name="T49" fmla="*/ 1 h 759"/>
                <a:gd name="T50" fmla="*/ 0 w 467"/>
                <a:gd name="T51" fmla="*/ 1 h 759"/>
                <a:gd name="T52" fmla="*/ 0 w 467"/>
                <a:gd name="T53" fmla="*/ 1 h 759"/>
                <a:gd name="T54" fmla="*/ 0 w 467"/>
                <a:gd name="T55" fmla="*/ 1 h 759"/>
                <a:gd name="T56" fmla="*/ 0 w 467"/>
                <a:gd name="T57" fmla="*/ 1 h 759"/>
                <a:gd name="T58" fmla="*/ 0 w 467"/>
                <a:gd name="T59" fmla="*/ 1 h 759"/>
                <a:gd name="T60" fmla="*/ 0 w 467"/>
                <a:gd name="T61" fmla="*/ 1 h 759"/>
                <a:gd name="T62" fmla="*/ 0 w 467"/>
                <a:gd name="T63" fmla="*/ 1 h 759"/>
                <a:gd name="T64" fmla="*/ 0 w 467"/>
                <a:gd name="T65" fmla="*/ 1 h 759"/>
                <a:gd name="T66" fmla="*/ 0 w 467"/>
                <a:gd name="T67" fmla="*/ 1 h 759"/>
                <a:gd name="T68" fmla="*/ 0 w 467"/>
                <a:gd name="T69" fmla="*/ 1 h 759"/>
                <a:gd name="T70" fmla="*/ 0 w 467"/>
                <a:gd name="T71" fmla="*/ 1 h 759"/>
                <a:gd name="T72" fmla="*/ 0 w 467"/>
                <a:gd name="T73" fmla="*/ 1 h 759"/>
                <a:gd name="T74" fmla="*/ 0 w 467"/>
                <a:gd name="T75" fmla="*/ 1 h 759"/>
                <a:gd name="T76" fmla="*/ 0 w 467"/>
                <a:gd name="T77" fmla="*/ 1 h 759"/>
                <a:gd name="T78" fmla="*/ 0 w 467"/>
                <a:gd name="T79" fmla="*/ 1 h 759"/>
                <a:gd name="T80" fmla="*/ 0 w 467"/>
                <a:gd name="T81" fmla="*/ 1 h 759"/>
                <a:gd name="T82" fmla="*/ 0 w 467"/>
                <a:gd name="T83" fmla="*/ 1 h 759"/>
                <a:gd name="T84" fmla="*/ 0 w 467"/>
                <a:gd name="T85" fmla="*/ 1 h 759"/>
                <a:gd name="T86" fmla="*/ 0 w 467"/>
                <a:gd name="T87" fmla="*/ 1 h 759"/>
                <a:gd name="T88" fmla="*/ 0 w 467"/>
                <a:gd name="T89" fmla="*/ 1 h 759"/>
                <a:gd name="T90" fmla="*/ 0 w 467"/>
                <a:gd name="T91" fmla="*/ 1 h 759"/>
                <a:gd name="T92" fmla="*/ 0 w 467"/>
                <a:gd name="T93" fmla="*/ 1 h 759"/>
                <a:gd name="T94" fmla="*/ 0 w 467"/>
                <a:gd name="T95" fmla="*/ 1 h 759"/>
                <a:gd name="T96" fmla="*/ 0 w 467"/>
                <a:gd name="T97" fmla="*/ 1 h 759"/>
                <a:gd name="T98" fmla="*/ 0 w 467"/>
                <a:gd name="T99" fmla="*/ 1 h 759"/>
                <a:gd name="T100" fmla="*/ 0 w 467"/>
                <a:gd name="T101" fmla="*/ 1 h 759"/>
                <a:gd name="T102" fmla="*/ 0 w 467"/>
                <a:gd name="T103" fmla="*/ 1 h 759"/>
                <a:gd name="T104" fmla="*/ 0 w 467"/>
                <a:gd name="T105" fmla="*/ 1 h 759"/>
                <a:gd name="T106" fmla="*/ 0 w 467"/>
                <a:gd name="T107" fmla="*/ 1 h 759"/>
                <a:gd name="T108" fmla="*/ 0 w 467"/>
                <a:gd name="T109" fmla="*/ 1 h 759"/>
                <a:gd name="T110" fmla="*/ 0 w 467"/>
                <a:gd name="T111" fmla="*/ 1 h 7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67" h="759">
                  <a:moveTo>
                    <a:pt x="172" y="0"/>
                  </a:moveTo>
                  <a:lnTo>
                    <a:pt x="179" y="8"/>
                  </a:lnTo>
                  <a:lnTo>
                    <a:pt x="181" y="13"/>
                  </a:lnTo>
                  <a:lnTo>
                    <a:pt x="182" y="21"/>
                  </a:lnTo>
                  <a:lnTo>
                    <a:pt x="176" y="19"/>
                  </a:lnTo>
                  <a:lnTo>
                    <a:pt x="172" y="23"/>
                  </a:lnTo>
                  <a:lnTo>
                    <a:pt x="166" y="23"/>
                  </a:lnTo>
                  <a:lnTo>
                    <a:pt x="162" y="24"/>
                  </a:lnTo>
                  <a:lnTo>
                    <a:pt x="158" y="24"/>
                  </a:lnTo>
                  <a:lnTo>
                    <a:pt x="149" y="30"/>
                  </a:lnTo>
                  <a:lnTo>
                    <a:pt x="149" y="33"/>
                  </a:lnTo>
                  <a:lnTo>
                    <a:pt x="154" y="36"/>
                  </a:lnTo>
                  <a:lnTo>
                    <a:pt x="155" y="38"/>
                  </a:lnTo>
                  <a:lnTo>
                    <a:pt x="157" y="38"/>
                  </a:lnTo>
                  <a:lnTo>
                    <a:pt x="158" y="43"/>
                  </a:lnTo>
                  <a:lnTo>
                    <a:pt x="158" y="47"/>
                  </a:lnTo>
                  <a:lnTo>
                    <a:pt x="154" y="53"/>
                  </a:lnTo>
                  <a:lnTo>
                    <a:pt x="151" y="59"/>
                  </a:lnTo>
                  <a:lnTo>
                    <a:pt x="154" y="63"/>
                  </a:lnTo>
                  <a:lnTo>
                    <a:pt x="160" y="63"/>
                  </a:lnTo>
                  <a:lnTo>
                    <a:pt x="157" y="66"/>
                  </a:lnTo>
                  <a:lnTo>
                    <a:pt x="152" y="72"/>
                  </a:lnTo>
                  <a:lnTo>
                    <a:pt x="144" y="69"/>
                  </a:lnTo>
                  <a:lnTo>
                    <a:pt x="140" y="73"/>
                  </a:lnTo>
                  <a:lnTo>
                    <a:pt x="138" y="72"/>
                  </a:lnTo>
                  <a:lnTo>
                    <a:pt x="137" y="73"/>
                  </a:lnTo>
                  <a:lnTo>
                    <a:pt x="139" y="77"/>
                  </a:lnTo>
                  <a:lnTo>
                    <a:pt x="138" y="79"/>
                  </a:lnTo>
                  <a:lnTo>
                    <a:pt x="134" y="84"/>
                  </a:lnTo>
                  <a:lnTo>
                    <a:pt x="127" y="83"/>
                  </a:lnTo>
                  <a:lnTo>
                    <a:pt x="128" y="84"/>
                  </a:lnTo>
                  <a:lnTo>
                    <a:pt x="122" y="85"/>
                  </a:lnTo>
                  <a:lnTo>
                    <a:pt x="119" y="90"/>
                  </a:lnTo>
                  <a:lnTo>
                    <a:pt x="115" y="90"/>
                  </a:lnTo>
                  <a:lnTo>
                    <a:pt x="113" y="99"/>
                  </a:lnTo>
                  <a:lnTo>
                    <a:pt x="107" y="103"/>
                  </a:lnTo>
                  <a:lnTo>
                    <a:pt x="107" y="108"/>
                  </a:lnTo>
                  <a:lnTo>
                    <a:pt x="106" y="110"/>
                  </a:lnTo>
                  <a:lnTo>
                    <a:pt x="102" y="113"/>
                  </a:lnTo>
                  <a:lnTo>
                    <a:pt x="108" y="115"/>
                  </a:lnTo>
                  <a:lnTo>
                    <a:pt x="114" y="120"/>
                  </a:lnTo>
                  <a:lnTo>
                    <a:pt x="115" y="120"/>
                  </a:lnTo>
                  <a:lnTo>
                    <a:pt x="118" y="126"/>
                  </a:lnTo>
                  <a:lnTo>
                    <a:pt x="120" y="128"/>
                  </a:lnTo>
                  <a:lnTo>
                    <a:pt x="116" y="132"/>
                  </a:lnTo>
                  <a:lnTo>
                    <a:pt x="118" y="134"/>
                  </a:lnTo>
                  <a:lnTo>
                    <a:pt x="127" y="135"/>
                  </a:lnTo>
                  <a:lnTo>
                    <a:pt x="132" y="133"/>
                  </a:lnTo>
                  <a:lnTo>
                    <a:pt x="144" y="138"/>
                  </a:lnTo>
                  <a:lnTo>
                    <a:pt x="150" y="137"/>
                  </a:lnTo>
                  <a:lnTo>
                    <a:pt x="151" y="140"/>
                  </a:lnTo>
                  <a:lnTo>
                    <a:pt x="149" y="140"/>
                  </a:lnTo>
                  <a:lnTo>
                    <a:pt x="146" y="145"/>
                  </a:lnTo>
                  <a:lnTo>
                    <a:pt x="146" y="147"/>
                  </a:lnTo>
                  <a:lnTo>
                    <a:pt x="145" y="150"/>
                  </a:lnTo>
                  <a:lnTo>
                    <a:pt x="145" y="152"/>
                  </a:lnTo>
                  <a:lnTo>
                    <a:pt x="149" y="155"/>
                  </a:lnTo>
                  <a:lnTo>
                    <a:pt x="149" y="157"/>
                  </a:lnTo>
                  <a:lnTo>
                    <a:pt x="142" y="158"/>
                  </a:lnTo>
                  <a:lnTo>
                    <a:pt x="139" y="159"/>
                  </a:lnTo>
                  <a:lnTo>
                    <a:pt x="138" y="162"/>
                  </a:lnTo>
                  <a:lnTo>
                    <a:pt x="138" y="170"/>
                  </a:lnTo>
                  <a:lnTo>
                    <a:pt x="139" y="180"/>
                  </a:lnTo>
                  <a:lnTo>
                    <a:pt x="139" y="186"/>
                  </a:lnTo>
                  <a:lnTo>
                    <a:pt x="137" y="191"/>
                  </a:lnTo>
                  <a:lnTo>
                    <a:pt x="137" y="194"/>
                  </a:lnTo>
                  <a:lnTo>
                    <a:pt x="139" y="201"/>
                  </a:lnTo>
                  <a:lnTo>
                    <a:pt x="145" y="209"/>
                  </a:lnTo>
                  <a:lnTo>
                    <a:pt x="146" y="212"/>
                  </a:lnTo>
                  <a:lnTo>
                    <a:pt x="146" y="218"/>
                  </a:lnTo>
                  <a:lnTo>
                    <a:pt x="148" y="224"/>
                  </a:lnTo>
                  <a:lnTo>
                    <a:pt x="150" y="231"/>
                  </a:lnTo>
                  <a:lnTo>
                    <a:pt x="151" y="234"/>
                  </a:lnTo>
                  <a:lnTo>
                    <a:pt x="156" y="234"/>
                  </a:lnTo>
                  <a:lnTo>
                    <a:pt x="161" y="236"/>
                  </a:lnTo>
                  <a:lnTo>
                    <a:pt x="161" y="241"/>
                  </a:lnTo>
                  <a:lnTo>
                    <a:pt x="158" y="248"/>
                  </a:lnTo>
                  <a:lnTo>
                    <a:pt x="158" y="253"/>
                  </a:lnTo>
                  <a:lnTo>
                    <a:pt x="162" y="257"/>
                  </a:lnTo>
                  <a:lnTo>
                    <a:pt x="166" y="255"/>
                  </a:lnTo>
                  <a:lnTo>
                    <a:pt x="167" y="257"/>
                  </a:lnTo>
                  <a:lnTo>
                    <a:pt x="172" y="258"/>
                  </a:lnTo>
                  <a:lnTo>
                    <a:pt x="174" y="254"/>
                  </a:lnTo>
                  <a:lnTo>
                    <a:pt x="175" y="253"/>
                  </a:lnTo>
                  <a:lnTo>
                    <a:pt x="176" y="254"/>
                  </a:lnTo>
                  <a:lnTo>
                    <a:pt x="180" y="261"/>
                  </a:lnTo>
                  <a:lnTo>
                    <a:pt x="182" y="264"/>
                  </a:lnTo>
                  <a:lnTo>
                    <a:pt x="184" y="264"/>
                  </a:lnTo>
                  <a:lnTo>
                    <a:pt x="184" y="263"/>
                  </a:lnTo>
                  <a:lnTo>
                    <a:pt x="182" y="260"/>
                  </a:lnTo>
                  <a:lnTo>
                    <a:pt x="182" y="259"/>
                  </a:lnTo>
                  <a:lnTo>
                    <a:pt x="184" y="261"/>
                  </a:lnTo>
                  <a:lnTo>
                    <a:pt x="187" y="264"/>
                  </a:lnTo>
                  <a:lnTo>
                    <a:pt x="188" y="264"/>
                  </a:lnTo>
                  <a:lnTo>
                    <a:pt x="191" y="265"/>
                  </a:lnTo>
                  <a:lnTo>
                    <a:pt x="191" y="267"/>
                  </a:lnTo>
                  <a:lnTo>
                    <a:pt x="190" y="269"/>
                  </a:lnTo>
                  <a:lnTo>
                    <a:pt x="188" y="270"/>
                  </a:lnTo>
                  <a:lnTo>
                    <a:pt x="187" y="273"/>
                  </a:lnTo>
                  <a:lnTo>
                    <a:pt x="188" y="276"/>
                  </a:lnTo>
                  <a:lnTo>
                    <a:pt x="187" y="279"/>
                  </a:lnTo>
                  <a:lnTo>
                    <a:pt x="188" y="283"/>
                  </a:lnTo>
                  <a:lnTo>
                    <a:pt x="190" y="283"/>
                  </a:lnTo>
                  <a:lnTo>
                    <a:pt x="190" y="288"/>
                  </a:lnTo>
                  <a:lnTo>
                    <a:pt x="193" y="294"/>
                  </a:lnTo>
                  <a:lnTo>
                    <a:pt x="197" y="293"/>
                  </a:lnTo>
                  <a:lnTo>
                    <a:pt x="198" y="294"/>
                  </a:lnTo>
                  <a:lnTo>
                    <a:pt x="199" y="302"/>
                  </a:lnTo>
                  <a:lnTo>
                    <a:pt x="199" y="303"/>
                  </a:lnTo>
                  <a:lnTo>
                    <a:pt x="202" y="306"/>
                  </a:lnTo>
                  <a:lnTo>
                    <a:pt x="203" y="306"/>
                  </a:lnTo>
                  <a:lnTo>
                    <a:pt x="205" y="308"/>
                  </a:lnTo>
                  <a:lnTo>
                    <a:pt x="209" y="309"/>
                  </a:lnTo>
                  <a:lnTo>
                    <a:pt x="210" y="307"/>
                  </a:lnTo>
                  <a:lnTo>
                    <a:pt x="214" y="306"/>
                  </a:lnTo>
                  <a:lnTo>
                    <a:pt x="218" y="306"/>
                  </a:lnTo>
                  <a:lnTo>
                    <a:pt x="223" y="313"/>
                  </a:lnTo>
                  <a:lnTo>
                    <a:pt x="229" y="317"/>
                  </a:lnTo>
                  <a:lnTo>
                    <a:pt x="236" y="317"/>
                  </a:lnTo>
                  <a:lnTo>
                    <a:pt x="242" y="312"/>
                  </a:lnTo>
                  <a:lnTo>
                    <a:pt x="241" y="309"/>
                  </a:lnTo>
                  <a:lnTo>
                    <a:pt x="242" y="305"/>
                  </a:lnTo>
                  <a:lnTo>
                    <a:pt x="241" y="297"/>
                  </a:lnTo>
                  <a:lnTo>
                    <a:pt x="239" y="289"/>
                  </a:lnTo>
                  <a:lnTo>
                    <a:pt x="239" y="284"/>
                  </a:lnTo>
                  <a:lnTo>
                    <a:pt x="244" y="284"/>
                  </a:lnTo>
                  <a:lnTo>
                    <a:pt x="252" y="289"/>
                  </a:lnTo>
                  <a:lnTo>
                    <a:pt x="259" y="289"/>
                  </a:lnTo>
                  <a:lnTo>
                    <a:pt x="266" y="293"/>
                  </a:lnTo>
                  <a:lnTo>
                    <a:pt x="270" y="291"/>
                  </a:lnTo>
                  <a:lnTo>
                    <a:pt x="274" y="285"/>
                  </a:lnTo>
                  <a:lnTo>
                    <a:pt x="275" y="289"/>
                  </a:lnTo>
                  <a:lnTo>
                    <a:pt x="277" y="295"/>
                  </a:lnTo>
                  <a:lnTo>
                    <a:pt x="286" y="294"/>
                  </a:lnTo>
                  <a:lnTo>
                    <a:pt x="289" y="288"/>
                  </a:lnTo>
                  <a:lnTo>
                    <a:pt x="290" y="287"/>
                  </a:lnTo>
                  <a:lnTo>
                    <a:pt x="294" y="285"/>
                  </a:lnTo>
                  <a:lnTo>
                    <a:pt x="301" y="285"/>
                  </a:lnTo>
                  <a:lnTo>
                    <a:pt x="304" y="285"/>
                  </a:lnTo>
                  <a:lnTo>
                    <a:pt x="307" y="287"/>
                  </a:lnTo>
                  <a:lnTo>
                    <a:pt x="310" y="287"/>
                  </a:lnTo>
                  <a:lnTo>
                    <a:pt x="313" y="284"/>
                  </a:lnTo>
                  <a:lnTo>
                    <a:pt x="312" y="290"/>
                  </a:lnTo>
                  <a:lnTo>
                    <a:pt x="310" y="295"/>
                  </a:lnTo>
                  <a:lnTo>
                    <a:pt x="311" y="299"/>
                  </a:lnTo>
                  <a:lnTo>
                    <a:pt x="316" y="297"/>
                  </a:lnTo>
                  <a:lnTo>
                    <a:pt x="317" y="299"/>
                  </a:lnTo>
                  <a:lnTo>
                    <a:pt x="319" y="299"/>
                  </a:lnTo>
                  <a:lnTo>
                    <a:pt x="320" y="302"/>
                  </a:lnTo>
                  <a:lnTo>
                    <a:pt x="322" y="306"/>
                  </a:lnTo>
                  <a:lnTo>
                    <a:pt x="319" y="307"/>
                  </a:lnTo>
                  <a:lnTo>
                    <a:pt x="320" y="309"/>
                  </a:lnTo>
                  <a:lnTo>
                    <a:pt x="323" y="308"/>
                  </a:lnTo>
                  <a:lnTo>
                    <a:pt x="326" y="308"/>
                  </a:lnTo>
                  <a:lnTo>
                    <a:pt x="328" y="312"/>
                  </a:lnTo>
                  <a:lnTo>
                    <a:pt x="332" y="319"/>
                  </a:lnTo>
                  <a:lnTo>
                    <a:pt x="340" y="323"/>
                  </a:lnTo>
                  <a:lnTo>
                    <a:pt x="347" y="323"/>
                  </a:lnTo>
                  <a:lnTo>
                    <a:pt x="350" y="323"/>
                  </a:lnTo>
                  <a:lnTo>
                    <a:pt x="341" y="330"/>
                  </a:lnTo>
                  <a:lnTo>
                    <a:pt x="342" y="333"/>
                  </a:lnTo>
                  <a:lnTo>
                    <a:pt x="348" y="342"/>
                  </a:lnTo>
                  <a:lnTo>
                    <a:pt x="359" y="347"/>
                  </a:lnTo>
                  <a:lnTo>
                    <a:pt x="362" y="350"/>
                  </a:lnTo>
                  <a:lnTo>
                    <a:pt x="358" y="355"/>
                  </a:lnTo>
                  <a:lnTo>
                    <a:pt x="359" y="359"/>
                  </a:lnTo>
                  <a:lnTo>
                    <a:pt x="364" y="360"/>
                  </a:lnTo>
                  <a:lnTo>
                    <a:pt x="366" y="363"/>
                  </a:lnTo>
                  <a:lnTo>
                    <a:pt x="368" y="362"/>
                  </a:lnTo>
                  <a:lnTo>
                    <a:pt x="371" y="362"/>
                  </a:lnTo>
                  <a:lnTo>
                    <a:pt x="372" y="360"/>
                  </a:lnTo>
                  <a:lnTo>
                    <a:pt x="376" y="360"/>
                  </a:lnTo>
                  <a:lnTo>
                    <a:pt x="380" y="359"/>
                  </a:lnTo>
                  <a:lnTo>
                    <a:pt x="382" y="355"/>
                  </a:lnTo>
                  <a:lnTo>
                    <a:pt x="383" y="355"/>
                  </a:lnTo>
                  <a:lnTo>
                    <a:pt x="385" y="355"/>
                  </a:lnTo>
                  <a:lnTo>
                    <a:pt x="388" y="359"/>
                  </a:lnTo>
                  <a:lnTo>
                    <a:pt x="389" y="362"/>
                  </a:lnTo>
                  <a:lnTo>
                    <a:pt x="389" y="365"/>
                  </a:lnTo>
                  <a:lnTo>
                    <a:pt x="382" y="369"/>
                  </a:lnTo>
                  <a:lnTo>
                    <a:pt x="379" y="372"/>
                  </a:lnTo>
                  <a:lnTo>
                    <a:pt x="379" y="374"/>
                  </a:lnTo>
                  <a:lnTo>
                    <a:pt x="382" y="389"/>
                  </a:lnTo>
                  <a:lnTo>
                    <a:pt x="386" y="393"/>
                  </a:lnTo>
                  <a:lnTo>
                    <a:pt x="384" y="396"/>
                  </a:lnTo>
                  <a:lnTo>
                    <a:pt x="379" y="399"/>
                  </a:lnTo>
                  <a:lnTo>
                    <a:pt x="382" y="403"/>
                  </a:lnTo>
                  <a:lnTo>
                    <a:pt x="379" y="407"/>
                  </a:lnTo>
                  <a:lnTo>
                    <a:pt x="382" y="409"/>
                  </a:lnTo>
                  <a:lnTo>
                    <a:pt x="386" y="405"/>
                  </a:lnTo>
                  <a:lnTo>
                    <a:pt x="394" y="402"/>
                  </a:lnTo>
                  <a:lnTo>
                    <a:pt x="396" y="403"/>
                  </a:lnTo>
                  <a:lnTo>
                    <a:pt x="420" y="398"/>
                  </a:lnTo>
                  <a:lnTo>
                    <a:pt x="421" y="401"/>
                  </a:lnTo>
                  <a:lnTo>
                    <a:pt x="436" y="410"/>
                  </a:lnTo>
                  <a:lnTo>
                    <a:pt x="446" y="415"/>
                  </a:lnTo>
                  <a:lnTo>
                    <a:pt x="454" y="421"/>
                  </a:lnTo>
                  <a:lnTo>
                    <a:pt x="456" y="433"/>
                  </a:lnTo>
                  <a:lnTo>
                    <a:pt x="458" y="435"/>
                  </a:lnTo>
                  <a:lnTo>
                    <a:pt x="458" y="441"/>
                  </a:lnTo>
                  <a:lnTo>
                    <a:pt x="462" y="443"/>
                  </a:lnTo>
                  <a:lnTo>
                    <a:pt x="462" y="446"/>
                  </a:lnTo>
                  <a:lnTo>
                    <a:pt x="467" y="450"/>
                  </a:lnTo>
                  <a:lnTo>
                    <a:pt x="467" y="453"/>
                  </a:lnTo>
                  <a:lnTo>
                    <a:pt x="457" y="462"/>
                  </a:lnTo>
                  <a:lnTo>
                    <a:pt x="452" y="468"/>
                  </a:lnTo>
                  <a:lnTo>
                    <a:pt x="449" y="469"/>
                  </a:lnTo>
                  <a:lnTo>
                    <a:pt x="443" y="482"/>
                  </a:lnTo>
                  <a:lnTo>
                    <a:pt x="445" y="483"/>
                  </a:lnTo>
                  <a:lnTo>
                    <a:pt x="446" y="486"/>
                  </a:lnTo>
                  <a:lnTo>
                    <a:pt x="438" y="492"/>
                  </a:lnTo>
                  <a:lnTo>
                    <a:pt x="432" y="492"/>
                  </a:lnTo>
                  <a:lnTo>
                    <a:pt x="432" y="494"/>
                  </a:lnTo>
                  <a:lnTo>
                    <a:pt x="436" y="504"/>
                  </a:lnTo>
                  <a:lnTo>
                    <a:pt x="439" y="516"/>
                  </a:lnTo>
                  <a:lnTo>
                    <a:pt x="439" y="518"/>
                  </a:lnTo>
                  <a:lnTo>
                    <a:pt x="437" y="522"/>
                  </a:lnTo>
                  <a:lnTo>
                    <a:pt x="440" y="537"/>
                  </a:lnTo>
                  <a:lnTo>
                    <a:pt x="436" y="540"/>
                  </a:lnTo>
                  <a:lnTo>
                    <a:pt x="426" y="576"/>
                  </a:lnTo>
                  <a:lnTo>
                    <a:pt x="431" y="583"/>
                  </a:lnTo>
                  <a:lnTo>
                    <a:pt x="432" y="589"/>
                  </a:lnTo>
                  <a:lnTo>
                    <a:pt x="430" y="590"/>
                  </a:lnTo>
                  <a:lnTo>
                    <a:pt x="428" y="593"/>
                  </a:lnTo>
                  <a:lnTo>
                    <a:pt x="422" y="595"/>
                  </a:lnTo>
                  <a:lnTo>
                    <a:pt x="418" y="595"/>
                  </a:lnTo>
                  <a:lnTo>
                    <a:pt x="416" y="599"/>
                  </a:lnTo>
                  <a:lnTo>
                    <a:pt x="414" y="600"/>
                  </a:lnTo>
                  <a:lnTo>
                    <a:pt x="414" y="602"/>
                  </a:lnTo>
                  <a:lnTo>
                    <a:pt x="415" y="608"/>
                  </a:lnTo>
                  <a:lnTo>
                    <a:pt x="412" y="619"/>
                  </a:lnTo>
                  <a:lnTo>
                    <a:pt x="412" y="623"/>
                  </a:lnTo>
                  <a:lnTo>
                    <a:pt x="410" y="626"/>
                  </a:lnTo>
                  <a:lnTo>
                    <a:pt x="403" y="627"/>
                  </a:lnTo>
                  <a:lnTo>
                    <a:pt x="401" y="631"/>
                  </a:lnTo>
                  <a:lnTo>
                    <a:pt x="398" y="641"/>
                  </a:lnTo>
                  <a:lnTo>
                    <a:pt x="391" y="642"/>
                  </a:lnTo>
                  <a:lnTo>
                    <a:pt x="388" y="642"/>
                  </a:lnTo>
                  <a:lnTo>
                    <a:pt x="383" y="635"/>
                  </a:lnTo>
                  <a:lnTo>
                    <a:pt x="374" y="625"/>
                  </a:lnTo>
                  <a:lnTo>
                    <a:pt x="374" y="618"/>
                  </a:lnTo>
                  <a:lnTo>
                    <a:pt x="374" y="614"/>
                  </a:lnTo>
                  <a:lnTo>
                    <a:pt x="374" y="608"/>
                  </a:lnTo>
                  <a:lnTo>
                    <a:pt x="370" y="607"/>
                  </a:lnTo>
                  <a:lnTo>
                    <a:pt x="362" y="594"/>
                  </a:lnTo>
                  <a:lnTo>
                    <a:pt x="362" y="589"/>
                  </a:lnTo>
                  <a:lnTo>
                    <a:pt x="359" y="585"/>
                  </a:lnTo>
                  <a:lnTo>
                    <a:pt x="356" y="584"/>
                  </a:lnTo>
                  <a:lnTo>
                    <a:pt x="356" y="582"/>
                  </a:lnTo>
                  <a:lnTo>
                    <a:pt x="353" y="579"/>
                  </a:lnTo>
                  <a:lnTo>
                    <a:pt x="347" y="567"/>
                  </a:lnTo>
                  <a:lnTo>
                    <a:pt x="334" y="561"/>
                  </a:lnTo>
                  <a:lnTo>
                    <a:pt x="312" y="559"/>
                  </a:lnTo>
                  <a:lnTo>
                    <a:pt x="308" y="560"/>
                  </a:lnTo>
                  <a:lnTo>
                    <a:pt x="306" y="557"/>
                  </a:lnTo>
                  <a:lnTo>
                    <a:pt x="304" y="558"/>
                  </a:lnTo>
                  <a:lnTo>
                    <a:pt x="299" y="563"/>
                  </a:lnTo>
                  <a:lnTo>
                    <a:pt x="298" y="565"/>
                  </a:lnTo>
                  <a:lnTo>
                    <a:pt x="300" y="567"/>
                  </a:lnTo>
                  <a:lnTo>
                    <a:pt x="298" y="571"/>
                  </a:lnTo>
                  <a:lnTo>
                    <a:pt x="293" y="573"/>
                  </a:lnTo>
                  <a:lnTo>
                    <a:pt x="288" y="575"/>
                  </a:lnTo>
                  <a:lnTo>
                    <a:pt x="281" y="578"/>
                  </a:lnTo>
                  <a:lnTo>
                    <a:pt x="276" y="578"/>
                  </a:lnTo>
                  <a:lnTo>
                    <a:pt x="270" y="596"/>
                  </a:lnTo>
                  <a:lnTo>
                    <a:pt x="275" y="609"/>
                  </a:lnTo>
                  <a:lnTo>
                    <a:pt x="270" y="614"/>
                  </a:lnTo>
                  <a:lnTo>
                    <a:pt x="265" y="623"/>
                  </a:lnTo>
                  <a:lnTo>
                    <a:pt x="266" y="629"/>
                  </a:lnTo>
                  <a:lnTo>
                    <a:pt x="265" y="633"/>
                  </a:lnTo>
                  <a:lnTo>
                    <a:pt x="258" y="638"/>
                  </a:lnTo>
                  <a:lnTo>
                    <a:pt x="253" y="635"/>
                  </a:lnTo>
                  <a:lnTo>
                    <a:pt x="245" y="626"/>
                  </a:lnTo>
                  <a:lnTo>
                    <a:pt x="242" y="621"/>
                  </a:lnTo>
                  <a:lnTo>
                    <a:pt x="240" y="620"/>
                  </a:lnTo>
                  <a:lnTo>
                    <a:pt x="238" y="621"/>
                  </a:lnTo>
                  <a:lnTo>
                    <a:pt x="236" y="620"/>
                  </a:lnTo>
                  <a:lnTo>
                    <a:pt x="235" y="621"/>
                  </a:lnTo>
                  <a:lnTo>
                    <a:pt x="233" y="618"/>
                  </a:lnTo>
                  <a:lnTo>
                    <a:pt x="232" y="618"/>
                  </a:lnTo>
                  <a:lnTo>
                    <a:pt x="229" y="623"/>
                  </a:lnTo>
                  <a:lnTo>
                    <a:pt x="228" y="625"/>
                  </a:lnTo>
                  <a:lnTo>
                    <a:pt x="224" y="623"/>
                  </a:lnTo>
                  <a:lnTo>
                    <a:pt x="222" y="621"/>
                  </a:lnTo>
                  <a:lnTo>
                    <a:pt x="218" y="620"/>
                  </a:lnTo>
                  <a:lnTo>
                    <a:pt x="216" y="620"/>
                  </a:lnTo>
                  <a:lnTo>
                    <a:pt x="211" y="630"/>
                  </a:lnTo>
                  <a:lnTo>
                    <a:pt x="203" y="637"/>
                  </a:lnTo>
                  <a:lnTo>
                    <a:pt x="200" y="644"/>
                  </a:lnTo>
                  <a:lnTo>
                    <a:pt x="197" y="643"/>
                  </a:lnTo>
                  <a:lnTo>
                    <a:pt x="196" y="647"/>
                  </a:lnTo>
                  <a:lnTo>
                    <a:pt x="197" y="650"/>
                  </a:lnTo>
                  <a:lnTo>
                    <a:pt x="194" y="655"/>
                  </a:lnTo>
                  <a:lnTo>
                    <a:pt x="192" y="661"/>
                  </a:lnTo>
                  <a:lnTo>
                    <a:pt x="190" y="665"/>
                  </a:lnTo>
                  <a:lnTo>
                    <a:pt x="190" y="668"/>
                  </a:lnTo>
                  <a:lnTo>
                    <a:pt x="188" y="671"/>
                  </a:lnTo>
                  <a:lnTo>
                    <a:pt x="187" y="677"/>
                  </a:lnTo>
                  <a:lnTo>
                    <a:pt x="186" y="680"/>
                  </a:lnTo>
                  <a:lnTo>
                    <a:pt x="184" y="695"/>
                  </a:lnTo>
                  <a:lnTo>
                    <a:pt x="181" y="698"/>
                  </a:lnTo>
                  <a:lnTo>
                    <a:pt x="175" y="702"/>
                  </a:lnTo>
                  <a:lnTo>
                    <a:pt x="173" y="702"/>
                  </a:lnTo>
                  <a:lnTo>
                    <a:pt x="170" y="702"/>
                  </a:lnTo>
                  <a:lnTo>
                    <a:pt x="172" y="695"/>
                  </a:lnTo>
                  <a:lnTo>
                    <a:pt x="169" y="692"/>
                  </a:lnTo>
                  <a:lnTo>
                    <a:pt x="170" y="689"/>
                  </a:lnTo>
                  <a:lnTo>
                    <a:pt x="169" y="687"/>
                  </a:lnTo>
                  <a:lnTo>
                    <a:pt x="168" y="690"/>
                  </a:lnTo>
                  <a:lnTo>
                    <a:pt x="163" y="695"/>
                  </a:lnTo>
                  <a:lnTo>
                    <a:pt x="155" y="696"/>
                  </a:lnTo>
                  <a:lnTo>
                    <a:pt x="148" y="692"/>
                  </a:lnTo>
                  <a:lnTo>
                    <a:pt x="140" y="692"/>
                  </a:lnTo>
                  <a:lnTo>
                    <a:pt x="136" y="697"/>
                  </a:lnTo>
                  <a:lnTo>
                    <a:pt x="130" y="698"/>
                  </a:lnTo>
                  <a:lnTo>
                    <a:pt x="126" y="698"/>
                  </a:lnTo>
                  <a:lnTo>
                    <a:pt x="127" y="698"/>
                  </a:lnTo>
                  <a:lnTo>
                    <a:pt x="125" y="698"/>
                  </a:lnTo>
                  <a:lnTo>
                    <a:pt x="121" y="698"/>
                  </a:lnTo>
                  <a:lnTo>
                    <a:pt x="120" y="701"/>
                  </a:lnTo>
                  <a:lnTo>
                    <a:pt x="116" y="703"/>
                  </a:lnTo>
                  <a:lnTo>
                    <a:pt x="114" y="705"/>
                  </a:lnTo>
                  <a:lnTo>
                    <a:pt x="113" y="707"/>
                  </a:lnTo>
                  <a:lnTo>
                    <a:pt x="110" y="709"/>
                  </a:lnTo>
                  <a:lnTo>
                    <a:pt x="112" y="719"/>
                  </a:lnTo>
                  <a:lnTo>
                    <a:pt x="110" y="721"/>
                  </a:lnTo>
                  <a:lnTo>
                    <a:pt x="110" y="722"/>
                  </a:lnTo>
                  <a:lnTo>
                    <a:pt x="112" y="722"/>
                  </a:lnTo>
                  <a:lnTo>
                    <a:pt x="113" y="725"/>
                  </a:lnTo>
                  <a:lnTo>
                    <a:pt x="113" y="727"/>
                  </a:lnTo>
                  <a:lnTo>
                    <a:pt x="118" y="727"/>
                  </a:lnTo>
                  <a:lnTo>
                    <a:pt x="116" y="729"/>
                  </a:lnTo>
                  <a:lnTo>
                    <a:pt x="119" y="732"/>
                  </a:lnTo>
                  <a:lnTo>
                    <a:pt x="118" y="733"/>
                  </a:lnTo>
                  <a:lnTo>
                    <a:pt x="118" y="735"/>
                  </a:lnTo>
                  <a:lnTo>
                    <a:pt x="116" y="737"/>
                  </a:lnTo>
                  <a:lnTo>
                    <a:pt x="115" y="740"/>
                  </a:lnTo>
                  <a:lnTo>
                    <a:pt x="113" y="741"/>
                  </a:lnTo>
                  <a:lnTo>
                    <a:pt x="113" y="738"/>
                  </a:lnTo>
                  <a:lnTo>
                    <a:pt x="109" y="739"/>
                  </a:lnTo>
                  <a:lnTo>
                    <a:pt x="107" y="739"/>
                  </a:lnTo>
                  <a:lnTo>
                    <a:pt x="106" y="741"/>
                  </a:lnTo>
                  <a:lnTo>
                    <a:pt x="103" y="744"/>
                  </a:lnTo>
                  <a:lnTo>
                    <a:pt x="101" y="743"/>
                  </a:lnTo>
                  <a:lnTo>
                    <a:pt x="96" y="745"/>
                  </a:lnTo>
                  <a:lnTo>
                    <a:pt x="91" y="743"/>
                  </a:lnTo>
                  <a:lnTo>
                    <a:pt x="83" y="743"/>
                  </a:lnTo>
                  <a:lnTo>
                    <a:pt x="82" y="744"/>
                  </a:lnTo>
                  <a:lnTo>
                    <a:pt x="78" y="744"/>
                  </a:lnTo>
                  <a:lnTo>
                    <a:pt x="76" y="746"/>
                  </a:lnTo>
                  <a:lnTo>
                    <a:pt x="74" y="749"/>
                  </a:lnTo>
                  <a:lnTo>
                    <a:pt x="73" y="747"/>
                  </a:lnTo>
                  <a:lnTo>
                    <a:pt x="72" y="744"/>
                  </a:lnTo>
                  <a:lnTo>
                    <a:pt x="72" y="741"/>
                  </a:lnTo>
                  <a:lnTo>
                    <a:pt x="71" y="741"/>
                  </a:lnTo>
                  <a:lnTo>
                    <a:pt x="71" y="739"/>
                  </a:lnTo>
                  <a:lnTo>
                    <a:pt x="62" y="741"/>
                  </a:lnTo>
                  <a:lnTo>
                    <a:pt x="64" y="743"/>
                  </a:lnTo>
                  <a:lnTo>
                    <a:pt x="62" y="744"/>
                  </a:lnTo>
                  <a:lnTo>
                    <a:pt x="60" y="739"/>
                  </a:lnTo>
                  <a:lnTo>
                    <a:pt x="58" y="739"/>
                  </a:lnTo>
                  <a:lnTo>
                    <a:pt x="50" y="740"/>
                  </a:lnTo>
                  <a:lnTo>
                    <a:pt x="50" y="737"/>
                  </a:lnTo>
                  <a:lnTo>
                    <a:pt x="48" y="734"/>
                  </a:lnTo>
                  <a:lnTo>
                    <a:pt x="48" y="732"/>
                  </a:lnTo>
                  <a:lnTo>
                    <a:pt x="42" y="727"/>
                  </a:lnTo>
                  <a:lnTo>
                    <a:pt x="37" y="727"/>
                  </a:lnTo>
                  <a:lnTo>
                    <a:pt x="37" y="735"/>
                  </a:lnTo>
                  <a:lnTo>
                    <a:pt x="34" y="741"/>
                  </a:lnTo>
                  <a:lnTo>
                    <a:pt x="26" y="751"/>
                  </a:lnTo>
                  <a:lnTo>
                    <a:pt x="24" y="749"/>
                  </a:lnTo>
                  <a:lnTo>
                    <a:pt x="24" y="751"/>
                  </a:lnTo>
                  <a:lnTo>
                    <a:pt x="24" y="752"/>
                  </a:lnTo>
                  <a:lnTo>
                    <a:pt x="11" y="755"/>
                  </a:lnTo>
                  <a:lnTo>
                    <a:pt x="6" y="759"/>
                  </a:lnTo>
                  <a:lnTo>
                    <a:pt x="6" y="758"/>
                  </a:lnTo>
                  <a:lnTo>
                    <a:pt x="4" y="755"/>
                  </a:lnTo>
                  <a:lnTo>
                    <a:pt x="4" y="752"/>
                  </a:lnTo>
                  <a:lnTo>
                    <a:pt x="1" y="751"/>
                  </a:lnTo>
                  <a:lnTo>
                    <a:pt x="0" y="744"/>
                  </a:lnTo>
                  <a:lnTo>
                    <a:pt x="1" y="741"/>
                  </a:lnTo>
                  <a:lnTo>
                    <a:pt x="2" y="738"/>
                  </a:lnTo>
                  <a:lnTo>
                    <a:pt x="4" y="734"/>
                  </a:lnTo>
                  <a:lnTo>
                    <a:pt x="6" y="727"/>
                  </a:lnTo>
                  <a:lnTo>
                    <a:pt x="8" y="726"/>
                  </a:lnTo>
                  <a:lnTo>
                    <a:pt x="11" y="719"/>
                  </a:lnTo>
                  <a:lnTo>
                    <a:pt x="18" y="714"/>
                  </a:lnTo>
                  <a:lnTo>
                    <a:pt x="17" y="713"/>
                  </a:lnTo>
                  <a:lnTo>
                    <a:pt x="16" y="713"/>
                  </a:lnTo>
                  <a:lnTo>
                    <a:pt x="17" y="708"/>
                  </a:lnTo>
                  <a:lnTo>
                    <a:pt x="18" y="708"/>
                  </a:lnTo>
                  <a:lnTo>
                    <a:pt x="22" y="702"/>
                  </a:lnTo>
                  <a:lnTo>
                    <a:pt x="22" y="693"/>
                  </a:lnTo>
                  <a:lnTo>
                    <a:pt x="22" y="691"/>
                  </a:lnTo>
                  <a:lnTo>
                    <a:pt x="26" y="687"/>
                  </a:lnTo>
                  <a:lnTo>
                    <a:pt x="35" y="681"/>
                  </a:lnTo>
                  <a:lnTo>
                    <a:pt x="37" y="680"/>
                  </a:lnTo>
                  <a:lnTo>
                    <a:pt x="38" y="679"/>
                  </a:lnTo>
                  <a:lnTo>
                    <a:pt x="41" y="677"/>
                  </a:lnTo>
                  <a:lnTo>
                    <a:pt x="41" y="673"/>
                  </a:lnTo>
                  <a:lnTo>
                    <a:pt x="46" y="667"/>
                  </a:lnTo>
                  <a:lnTo>
                    <a:pt x="55" y="656"/>
                  </a:lnTo>
                  <a:lnTo>
                    <a:pt x="58" y="656"/>
                  </a:lnTo>
                  <a:lnTo>
                    <a:pt x="61" y="651"/>
                  </a:lnTo>
                  <a:lnTo>
                    <a:pt x="61" y="644"/>
                  </a:lnTo>
                  <a:lnTo>
                    <a:pt x="62" y="641"/>
                  </a:lnTo>
                  <a:lnTo>
                    <a:pt x="65" y="638"/>
                  </a:lnTo>
                  <a:lnTo>
                    <a:pt x="66" y="631"/>
                  </a:lnTo>
                  <a:lnTo>
                    <a:pt x="68" y="630"/>
                  </a:lnTo>
                  <a:lnTo>
                    <a:pt x="70" y="624"/>
                  </a:lnTo>
                  <a:lnTo>
                    <a:pt x="70" y="618"/>
                  </a:lnTo>
                  <a:lnTo>
                    <a:pt x="70" y="612"/>
                  </a:lnTo>
                  <a:lnTo>
                    <a:pt x="70" y="609"/>
                  </a:lnTo>
                  <a:lnTo>
                    <a:pt x="68" y="607"/>
                  </a:lnTo>
                  <a:lnTo>
                    <a:pt x="71" y="603"/>
                  </a:lnTo>
                  <a:lnTo>
                    <a:pt x="72" y="602"/>
                  </a:lnTo>
                  <a:lnTo>
                    <a:pt x="76" y="602"/>
                  </a:lnTo>
                  <a:lnTo>
                    <a:pt x="78" y="600"/>
                  </a:lnTo>
                  <a:lnTo>
                    <a:pt x="79" y="595"/>
                  </a:lnTo>
                  <a:lnTo>
                    <a:pt x="86" y="591"/>
                  </a:lnTo>
                  <a:lnTo>
                    <a:pt x="89" y="588"/>
                  </a:lnTo>
                  <a:lnTo>
                    <a:pt x="90" y="584"/>
                  </a:lnTo>
                  <a:lnTo>
                    <a:pt x="90" y="577"/>
                  </a:lnTo>
                  <a:lnTo>
                    <a:pt x="92" y="570"/>
                  </a:lnTo>
                  <a:lnTo>
                    <a:pt x="95" y="567"/>
                  </a:lnTo>
                  <a:lnTo>
                    <a:pt x="95" y="565"/>
                  </a:lnTo>
                  <a:lnTo>
                    <a:pt x="96" y="564"/>
                  </a:lnTo>
                  <a:lnTo>
                    <a:pt x="102" y="560"/>
                  </a:lnTo>
                  <a:lnTo>
                    <a:pt x="104" y="560"/>
                  </a:lnTo>
                  <a:lnTo>
                    <a:pt x="107" y="558"/>
                  </a:lnTo>
                  <a:lnTo>
                    <a:pt x="108" y="557"/>
                  </a:lnTo>
                  <a:lnTo>
                    <a:pt x="114" y="557"/>
                  </a:lnTo>
                  <a:lnTo>
                    <a:pt x="116" y="555"/>
                  </a:lnTo>
                  <a:lnTo>
                    <a:pt x="121" y="554"/>
                  </a:lnTo>
                  <a:lnTo>
                    <a:pt x="124" y="554"/>
                  </a:lnTo>
                  <a:lnTo>
                    <a:pt x="125" y="552"/>
                  </a:lnTo>
                  <a:lnTo>
                    <a:pt x="127" y="541"/>
                  </a:lnTo>
                  <a:lnTo>
                    <a:pt x="131" y="537"/>
                  </a:lnTo>
                  <a:lnTo>
                    <a:pt x="132" y="533"/>
                  </a:lnTo>
                  <a:lnTo>
                    <a:pt x="133" y="530"/>
                  </a:lnTo>
                  <a:lnTo>
                    <a:pt x="134" y="528"/>
                  </a:lnTo>
                  <a:lnTo>
                    <a:pt x="134" y="524"/>
                  </a:lnTo>
                  <a:lnTo>
                    <a:pt x="132" y="517"/>
                  </a:lnTo>
                  <a:lnTo>
                    <a:pt x="127" y="513"/>
                  </a:lnTo>
                  <a:lnTo>
                    <a:pt x="125" y="509"/>
                  </a:lnTo>
                  <a:lnTo>
                    <a:pt x="122" y="507"/>
                  </a:lnTo>
                  <a:lnTo>
                    <a:pt x="121" y="507"/>
                  </a:lnTo>
                  <a:lnTo>
                    <a:pt x="119" y="505"/>
                  </a:lnTo>
                  <a:lnTo>
                    <a:pt x="118" y="504"/>
                  </a:lnTo>
                  <a:lnTo>
                    <a:pt x="118" y="503"/>
                  </a:lnTo>
                  <a:lnTo>
                    <a:pt x="119" y="503"/>
                  </a:lnTo>
                  <a:lnTo>
                    <a:pt x="121" y="505"/>
                  </a:lnTo>
                  <a:lnTo>
                    <a:pt x="122" y="50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001" name="Freeform 1160"/>
            <p:cNvSpPr>
              <a:spLocks noChangeAspect="1"/>
            </p:cNvSpPr>
            <p:nvPr/>
          </p:nvSpPr>
          <p:spPr bwMode="auto">
            <a:xfrm>
              <a:off x="2366" y="2057"/>
              <a:ext cx="67" cy="83"/>
            </a:xfrm>
            <a:custGeom>
              <a:avLst/>
              <a:gdLst>
                <a:gd name="T0" fmla="*/ 1 w 134"/>
                <a:gd name="T1" fmla="*/ 1 h 165"/>
                <a:gd name="T2" fmla="*/ 1 w 134"/>
                <a:gd name="T3" fmla="*/ 1 h 165"/>
                <a:gd name="T4" fmla="*/ 1 w 134"/>
                <a:gd name="T5" fmla="*/ 1 h 165"/>
                <a:gd name="T6" fmla="*/ 1 w 134"/>
                <a:gd name="T7" fmla="*/ 1 h 165"/>
                <a:gd name="T8" fmla="*/ 1 w 134"/>
                <a:gd name="T9" fmla="*/ 1 h 165"/>
                <a:gd name="T10" fmla="*/ 1 w 134"/>
                <a:gd name="T11" fmla="*/ 1 h 165"/>
                <a:gd name="T12" fmla="*/ 1 w 134"/>
                <a:gd name="T13" fmla="*/ 1 h 165"/>
                <a:gd name="T14" fmla="*/ 1 w 134"/>
                <a:gd name="T15" fmla="*/ 1 h 165"/>
                <a:gd name="T16" fmla="*/ 1 w 134"/>
                <a:gd name="T17" fmla="*/ 1 h 165"/>
                <a:gd name="T18" fmla="*/ 1 w 134"/>
                <a:gd name="T19" fmla="*/ 1 h 165"/>
                <a:gd name="T20" fmla="*/ 1 w 134"/>
                <a:gd name="T21" fmla="*/ 1 h 165"/>
                <a:gd name="T22" fmla="*/ 1 w 134"/>
                <a:gd name="T23" fmla="*/ 1 h 165"/>
                <a:gd name="T24" fmla="*/ 1 w 134"/>
                <a:gd name="T25" fmla="*/ 1 h 165"/>
                <a:gd name="T26" fmla="*/ 1 w 134"/>
                <a:gd name="T27" fmla="*/ 1 h 165"/>
                <a:gd name="T28" fmla="*/ 1 w 134"/>
                <a:gd name="T29" fmla="*/ 1 h 165"/>
                <a:gd name="T30" fmla="*/ 0 w 134"/>
                <a:gd name="T31" fmla="*/ 1 h 165"/>
                <a:gd name="T32" fmla="*/ 1 w 134"/>
                <a:gd name="T33" fmla="*/ 1 h 165"/>
                <a:gd name="T34" fmla="*/ 1 w 134"/>
                <a:gd name="T35" fmla="*/ 1 h 165"/>
                <a:gd name="T36" fmla="*/ 1 w 134"/>
                <a:gd name="T37" fmla="*/ 1 h 165"/>
                <a:gd name="T38" fmla="*/ 1 w 134"/>
                <a:gd name="T39" fmla="*/ 1 h 165"/>
                <a:gd name="T40" fmla="*/ 1 w 134"/>
                <a:gd name="T41" fmla="*/ 1 h 165"/>
                <a:gd name="T42" fmla="*/ 1 w 134"/>
                <a:gd name="T43" fmla="*/ 1 h 165"/>
                <a:gd name="T44" fmla="*/ 1 w 134"/>
                <a:gd name="T45" fmla="*/ 1 h 165"/>
                <a:gd name="T46" fmla="*/ 1 w 134"/>
                <a:gd name="T47" fmla="*/ 1 h 165"/>
                <a:gd name="T48" fmla="*/ 1 w 134"/>
                <a:gd name="T49" fmla="*/ 1 h 165"/>
                <a:gd name="T50" fmla="*/ 1 w 134"/>
                <a:gd name="T51" fmla="*/ 1 h 165"/>
                <a:gd name="T52" fmla="*/ 1 w 134"/>
                <a:gd name="T53" fmla="*/ 1 h 165"/>
                <a:gd name="T54" fmla="*/ 1 w 134"/>
                <a:gd name="T55" fmla="*/ 1 h 165"/>
                <a:gd name="T56" fmla="*/ 1 w 134"/>
                <a:gd name="T57" fmla="*/ 1 h 165"/>
                <a:gd name="T58" fmla="*/ 1 w 134"/>
                <a:gd name="T59" fmla="*/ 1 h 165"/>
                <a:gd name="T60" fmla="*/ 1 w 134"/>
                <a:gd name="T61" fmla="*/ 1 h 165"/>
                <a:gd name="T62" fmla="*/ 1 w 134"/>
                <a:gd name="T63" fmla="*/ 1 h 165"/>
                <a:gd name="T64" fmla="*/ 1 w 134"/>
                <a:gd name="T65" fmla="*/ 1 h 165"/>
                <a:gd name="T66" fmla="*/ 1 w 134"/>
                <a:gd name="T67" fmla="*/ 1 h 165"/>
                <a:gd name="T68" fmla="*/ 1 w 134"/>
                <a:gd name="T69" fmla="*/ 1 h 165"/>
                <a:gd name="T70" fmla="*/ 1 w 134"/>
                <a:gd name="T71" fmla="*/ 1 h 165"/>
                <a:gd name="T72" fmla="*/ 1 w 134"/>
                <a:gd name="T73" fmla="*/ 1 h 165"/>
                <a:gd name="T74" fmla="*/ 1 w 134"/>
                <a:gd name="T75" fmla="*/ 1 h 165"/>
                <a:gd name="T76" fmla="*/ 1 w 134"/>
                <a:gd name="T77" fmla="*/ 1 h 165"/>
                <a:gd name="T78" fmla="*/ 1 w 134"/>
                <a:gd name="T79" fmla="*/ 1 h 165"/>
                <a:gd name="T80" fmla="*/ 1 w 134"/>
                <a:gd name="T81" fmla="*/ 1 h 165"/>
                <a:gd name="T82" fmla="*/ 1 w 134"/>
                <a:gd name="T83" fmla="*/ 1 h 165"/>
                <a:gd name="T84" fmla="*/ 1 w 134"/>
                <a:gd name="T85" fmla="*/ 1 h 165"/>
                <a:gd name="T86" fmla="*/ 1 w 134"/>
                <a:gd name="T87" fmla="*/ 1 h 165"/>
                <a:gd name="T88" fmla="*/ 1 w 134"/>
                <a:gd name="T89" fmla="*/ 1 h 165"/>
                <a:gd name="T90" fmla="*/ 1 w 134"/>
                <a:gd name="T91" fmla="*/ 1 h 165"/>
                <a:gd name="T92" fmla="*/ 1 w 134"/>
                <a:gd name="T93" fmla="*/ 1 h 165"/>
                <a:gd name="T94" fmla="*/ 1 w 134"/>
                <a:gd name="T95" fmla="*/ 1 h 165"/>
                <a:gd name="T96" fmla="*/ 1 w 134"/>
                <a:gd name="T97" fmla="*/ 1 h 165"/>
                <a:gd name="T98" fmla="*/ 1 w 134"/>
                <a:gd name="T99" fmla="*/ 1 h 165"/>
                <a:gd name="T100" fmla="*/ 1 w 134"/>
                <a:gd name="T101" fmla="*/ 1 h 165"/>
                <a:gd name="T102" fmla="*/ 1 w 134"/>
                <a:gd name="T103" fmla="*/ 1 h 165"/>
                <a:gd name="T104" fmla="*/ 1 w 134"/>
                <a:gd name="T105" fmla="*/ 1 h 165"/>
                <a:gd name="T106" fmla="*/ 1 w 134"/>
                <a:gd name="T107" fmla="*/ 1 h 165"/>
                <a:gd name="T108" fmla="*/ 1 w 134"/>
                <a:gd name="T109" fmla="*/ 1 h 165"/>
                <a:gd name="T110" fmla="*/ 1 w 134"/>
                <a:gd name="T111" fmla="*/ 1 h 165"/>
                <a:gd name="T112" fmla="*/ 1 w 134"/>
                <a:gd name="T113" fmla="*/ 1 h 165"/>
                <a:gd name="T114" fmla="*/ 1 w 134"/>
                <a:gd name="T115" fmla="*/ 1 h 165"/>
                <a:gd name="T116" fmla="*/ 1 w 134"/>
                <a:gd name="T117" fmla="*/ 1 h 165"/>
                <a:gd name="T118" fmla="*/ 1 w 134"/>
                <a:gd name="T119" fmla="*/ 1 h 165"/>
                <a:gd name="T120" fmla="*/ 1 w 13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65">
                  <a:moveTo>
                    <a:pt x="63" y="165"/>
                  </a:moveTo>
                  <a:lnTo>
                    <a:pt x="55" y="164"/>
                  </a:lnTo>
                  <a:lnTo>
                    <a:pt x="55" y="163"/>
                  </a:lnTo>
                  <a:lnTo>
                    <a:pt x="54" y="163"/>
                  </a:lnTo>
                  <a:lnTo>
                    <a:pt x="51" y="163"/>
                  </a:lnTo>
                  <a:lnTo>
                    <a:pt x="51" y="161"/>
                  </a:lnTo>
                  <a:lnTo>
                    <a:pt x="51" y="159"/>
                  </a:lnTo>
                  <a:lnTo>
                    <a:pt x="44" y="158"/>
                  </a:lnTo>
                  <a:lnTo>
                    <a:pt x="46" y="156"/>
                  </a:lnTo>
                  <a:lnTo>
                    <a:pt x="46" y="152"/>
                  </a:lnTo>
                  <a:lnTo>
                    <a:pt x="49" y="150"/>
                  </a:lnTo>
                  <a:lnTo>
                    <a:pt x="48" y="149"/>
                  </a:lnTo>
                  <a:lnTo>
                    <a:pt x="48" y="145"/>
                  </a:lnTo>
                  <a:lnTo>
                    <a:pt x="49" y="145"/>
                  </a:lnTo>
                  <a:lnTo>
                    <a:pt x="57" y="132"/>
                  </a:lnTo>
                  <a:lnTo>
                    <a:pt x="62" y="132"/>
                  </a:lnTo>
                  <a:lnTo>
                    <a:pt x="66" y="133"/>
                  </a:lnTo>
                  <a:lnTo>
                    <a:pt x="67" y="131"/>
                  </a:lnTo>
                  <a:lnTo>
                    <a:pt x="69" y="129"/>
                  </a:lnTo>
                  <a:lnTo>
                    <a:pt x="68" y="122"/>
                  </a:lnTo>
                  <a:lnTo>
                    <a:pt x="67" y="114"/>
                  </a:lnTo>
                  <a:lnTo>
                    <a:pt x="62" y="107"/>
                  </a:lnTo>
                  <a:lnTo>
                    <a:pt x="60" y="102"/>
                  </a:lnTo>
                  <a:lnTo>
                    <a:pt x="57" y="99"/>
                  </a:lnTo>
                  <a:lnTo>
                    <a:pt x="52" y="101"/>
                  </a:lnTo>
                  <a:lnTo>
                    <a:pt x="50" y="99"/>
                  </a:lnTo>
                  <a:lnTo>
                    <a:pt x="51" y="96"/>
                  </a:lnTo>
                  <a:lnTo>
                    <a:pt x="51" y="93"/>
                  </a:lnTo>
                  <a:lnTo>
                    <a:pt x="52" y="91"/>
                  </a:lnTo>
                  <a:lnTo>
                    <a:pt x="52" y="89"/>
                  </a:lnTo>
                  <a:lnTo>
                    <a:pt x="54" y="87"/>
                  </a:lnTo>
                  <a:lnTo>
                    <a:pt x="57" y="87"/>
                  </a:lnTo>
                  <a:lnTo>
                    <a:pt x="58" y="85"/>
                  </a:lnTo>
                  <a:lnTo>
                    <a:pt x="61" y="85"/>
                  </a:lnTo>
                  <a:lnTo>
                    <a:pt x="63" y="81"/>
                  </a:lnTo>
                  <a:lnTo>
                    <a:pt x="66" y="79"/>
                  </a:lnTo>
                  <a:lnTo>
                    <a:pt x="69" y="79"/>
                  </a:lnTo>
                  <a:lnTo>
                    <a:pt x="73" y="78"/>
                  </a:lnTo>
                  <a:lnTo>
                    <a:pt x="73" y="75"/>
                  </a:lnTo>
                  <a:lnTo>
                    <a:pt x="75" y="75"/>
                  </a:lnTo>
                  <a:lnTo>
                    <a:pt x="74" y="71"/>
                  </a:lnTo>
                  <a:lnTo>
                    <a:pt x="74" y="69"/>
                  </a:lnTo>
                  <a:lnTo>
                    <a:pt x="68" y="71"/>
                  </a:lnTo>
                  <a:lnTo>
                    <a:pt x="64" y="68"/>
                  </a:lnTo>
                  <a:lnTo>
                    <a:pt x="62" y="69"/>
                  </a:lnTo>
                  <a:lnTo>
                    <a:pt x="58" y="67"/>
                  </a:lnTo>
                  <a:lnTo>
                    <a:pt x="56" y="67"/>
                  </a:lnTo>
                  <a:lnTo>
                    <a:pt x="51" y="67"/>
                  </a:lnTo>
                  <a:lnTo>
                    <a:pt x="49" y="69"/>
                  </a:lnTo>
                  <a:lnTo>
                    <a:pt x="48" y="74"/>
                  </a:lnTo>
                  <a:lnTo>
                    <a:pt x="45" y="79"/>
                  </a:lnTo>
                  <a:lnTo>
                    <a:pt x="42" y="89"/>
                  </a:lnTo>
                  <a:lnTo>
                    <a:pt x="30" y="102"/>
                  </a:lnTo>
                  <a:lnTo>
                    <a:pt x="24" y="107"/>
                  </a:lnTo>
                  <a:lnTo>
                    <a:pt x="15" y="113"/>
                  </a:lnTo>
                  <a:lnTo>
                    <a:pt x="13" y="113"/>
                  </a:lnTo>
                  <a:lnTo>
                    <a:pt x="12" y="115"/>
                  </a:lnTo>
                  <a:lnTo>
                    <a:pt x="9" y="117"/>
                  </a:lnTo>
                  <a:lnTo>
                    <a:pt x="7" y="115"/>
                  </a:lnTo>
                  <a:lnTo>
                    <a:pt x="4" y="115"/>
                  </a:lnTo>
                  <a:lnTo>
                    <a:pt x="2" y="110"/>
                  </a:lnTo>
                  <a:lnTo>
                    <a:pt x="2" y="108"/>
                  </a:lnTo>
                  <a:lnTo>
                    <a:pt x="0" y="108"/>
                  </a:lnTo>
                  <a:lnTo>
                    <a:pt x="0" y="105"/>
                  </a:lnTo>
                  <a:lnTo>
                    <a:pt x="2" y="105"/>
                  </a:lnTo>
                  <a:lnTo>
                    <a:pt x="3" y="102"/>
                  </a:lnTo>
                  <a:lnTo>
                    <a:pt x="7" y="101"/>
                  </a:lnTo>
                  <a:lnTo>
                    <a:pt x="7" y="98"/>
                  </a:lnTo>
                  <a:lnTo>
                    <a:pt x="8" y="97"/>
                  </a:lnTo>
                  <a:lnTo>
                    <a:pt x="9" y="96"/>
                  </a:lnTo>
                  <a:lnTo>
                    <a:pt x="6" y="95"/>
                  </a:lnTo>
                  <a:lnTo>
                    <a:pt x="7" y="91"/>
                  </a:lnTo>
                  <a:lnTo>
                    <a:pt x="9" y="86"/>
                  </a:lnTo>
                  <a:lnTo>
                    <a:pt x="12" y="85"/>
                  </a:lnTo>
                  <a:lnTo>
                    <a:pt x="13" y="83"/>
                  </a:lnTo>
                  <a:lnTo>
                    <a:pt x="15" y="80"/>
                  </a:lnTo>
                  <a:lnTo>
                    <a:pt x="19" y="79"/>
                  </a:lnTo>
                  <a:lnTo>
                    <a:pt x="16" y="78"/>
                  </a:lnTo>
                  <a:lnTo>
                    <a:pt x="16" y="77"/>
                  </a:lnTo>
                  <a:lnTo>
                    <a:pt x="18" y="74"/>
                  </a:lnTo>
                  <a:lnTo>
                    <a:pt x="20" y="72"/>
                  </a:lnTo>
                  <a:lnTo>
                    <a:pt x="21" y="68"/>
                  </a:lnTo>
                  <a:lnTo>
                    <a:pt x="21" y="65"/>
                  </a:lnTo>
                  <a:lnTo>
                    <a:pt x="20" y="63"/>
                  </a:lnTo>
                  <a:lnTo>
                    <a:pt x="19" y="63"/>
                  </a:lnTo>
                  <a:lnTo>
                    <a:pt x="15" y="62"/>
                  </a:lnTo>
                  <a:lnTo>
                    <a:pt x="14" y="62"/>
                  </a:lnTo>
                  <a:lnTo>
                    <a:pt x="14" y="61"/>
                  </a:lnTo>
                  <a:lnTo>
                    <a:pt x="15" y="60"/>
                  </a:lnTo>
                  <a:lnTo>
                    <a:pt x="15" y="59"/>
                  </a:lnTo>
                  <a:lnTo>
                    <a:pt x="22" y="53"/>
                  </a:lnTo>
                  <a:lnTo>
                    <a:pt x="22" y="50"/>
                  </a:lnTo>
                  <a:lnTo>
                    <a:pt x="24" y="49"/>
                  </a:lnTo>
                  <a:lnTo>
                    <a:pt x="22" y="47"/>
                  </a:lnTo>
                  <a:lnTo>
                    <a:pt x="24" y="45"/>
                  </a:lnTo>
                  <a:lnTo>
                    <a:pt x="21" y="44"/>
                  </a:lnTo>
                  <a:lnTo>
                    <a:pt x="24" y="43"/>
                  </a:lnTo>
                  <a:lnTo>
                    <a:pt x="24" y="39"/>
                  </a:lnTo>
                  <a:lnTo>
                    <a:pt x="26" y="37"/>
                  </a:lnTo>
                  <a:lnTo>
                    <a:pt x="25" y="36"/>
                  </a:lnTo>
                  <a:lnTo>
                    <a:pt x="25" y="33"/>
                  </a:lnTo>
                  <a:lnTo>
                    <a:pt x="26" y="32"/>
                  </a:lnTo>
                  <a:lnTo>
                    <a:pt x="30" y="31"/>
                  </a:lnTo>
                  <a:lnTo>
                    <a:pt x="32" y="30"/>
                  </a:lnTo>
                  <a:lnTo>
                    <a:pt x="33" y="30"/>
                  </a:lnTo>
                  <a:lnTo>
                    <a:pt x="33" y="31"/>
                  </a:lnTo>
                  <a:lnTo>
                    <a:pt x="36" y="33"/>
                  </a:lnTo>
                  <a:lnTo>
                    <a:pt x="37" y="32"/>
                  </a:lnTo>
                  <a:lnTo>
                    <a:pt x="42" y="32"/>
                  </a:lnTo>
                  <a:lnTo>
                    <a:pt x="44" y="27"/>
                  </a:lnTo>
                  <a:lnTo>
                    <a:pt x="46" y="26"/>
                  </a:lnTo>
                  <a:lnTo>
                    <a:pt x="48" y="25"/>
                  </a:lnTo>
                  <a:lnTo>
                    <a:pt x="50" y="24"/>
                  </a:lnTo>
                  <a:lnTo>
                    <a:pt x="52" y="24"/>
                  </a:lnTo>
                  <a:lnTo>
                    <a:pt x="52" y="23"/>
                  </a:lnTo>
                  <a:lnTo>
                    <a:pt x="55" y="23"/>
                  </a:lnTo>
                  <a:lnTo>
                    <a:pt x="56" y="19"/>
                  </a:lnTo>
                  <a:lnTo>
                    <a:pt x="60" y="17"/>
                  </a:lnTo>
                  <a:lnTo>
                    <a:pt x="61" y="18"/>
                  </a:lnTo>
                  <a:lnTo>
                    <a:pt x="62" y="20"/>
                  </a:lnTo>
                  <a:lnTo>
                    <a:pt x="60" y="25"/>
                  </a:lnTo>
                  <a:lnTo>
                    <a:pt x="57" y="27"/>
                  </a:lnTo>
                  <a:lnTo>
                    <a:pt x="56" y="36"/>
                  </a:lnTo>
                  <a:lnTo>
                    <a:pt x="54" y="44"/>
                  </a:lnTo>
                  <a:lnTo>
                    <a:pt x="55" y="47"/>
                  </a:lnTo>
                  <a:lnTo>
                    <a:pt x="54" y="49"/>
                  </a:lnTo>
                  <a:lnTo>
                    <a:pt x="56" y="50"/>
                  </a:lnTo>
                  <a:lnTo>
                    <a:pt x="57" y="50"/>
                  </a:lnTo>
                  <a:lnTo>
                    <a:pt x="60" y="50"/>
                  </a:lnTo>
                  <a:lnTo>
                    <a:pt x="60" y="49"/>
                  </a:lnTo>
                  <a:lnTo>
                    <a:pt x="60" y="47"/>
                  </a:lnTo>
                  <a:lnTo>
                    <a:pt x="58" y="45"/>
                  </a:lnTo>
                  <a:lnTo>
                    <a:pt x="57" y="43"/>
                  </a:lnTo>
                  <a:lnTo>
                    <a:pt x="60" y="42"/>
                  </a:lnTo>
                  <a:lnTo>
                    <a:pt x="61" y="39"/>
                  </a:lnTo>
                  <a:lnTo>
                    <a:pt x="61" y="37"/>
                  </a:lnTo>
                  <a:lnTo>
                    <a:pt x="61" y="35"/>
                  </a:lnTo>
                  <a:lnTo>
                    <a:pt x="63" y="35"/>
                  </a:lnTo>
                  <a:lnTo>
                    <a:pt x="64" y="32"/>
                  </a:lnTo>
                  <a:lnTo>
                    <a:pt x="64" y="29"/>
                  </a:lnTo>
                  <a:lnTo>
                    <a:pt x="63" y="27"/>
                  </a:lnTo>
                  <a:lnTo>
                    <a:pt x="63" y="26"/>
                  </a:lnTo>
                  <a:lnTo>
                    <a:pt x="73" y="25"/>
                  </a:lnTo>
                  <a:lnTo>
                    <a:pt x="76" y="23"/>
                  </a:lnTo>
                  <a:lnTo>
                    <a:pt x="76" y="20"/>
                  </a:lnTo>
                  <a:lnTo>
                    <a:pt x="86" y="14"/>
                  </a:lnTo>
                  <a:lnTo>
                    <a:pt x="90" y="11"/>
                  </a:lnTo>
                  <a:lnTo>
                    <a:pt x="92" y="11"/>
                  </a:lnTo>
                  <a:lnTo>
                    <a:pt x="96" y="5"/>
                  </a:lnTo>
                  <a:lnTo>
                    <a:pt x="99" y="3"/>
                  </a:lnTo>
                  <a:lnTo>
                    <a:pt x="102" y="5"/>
                  </a:lnTo>
                  <a:lnTo>
                    <a:pt x="104" y="5"/>
                  </a:lnTo>
                  <a:lnTo>
                    <a:pt x="105" y="2"/>
                  </a:lnTo>
                  <a:lnTo>
                    <a:pt x="109" y="1"/>
                  </a:lnTo>
                  <a:lnTo>
                    <a:pt x="111" y="2"/>
                  </a:lnTo>
                  <a:lnTo>
                    <a:pt x="115" y="1"/>
                  </a:lnTo>
                  <a:lnTo>
                    <a:pt x="117" y="0"/>
                  </a:lnTo>
                  <a:lnTo>
                    <a:pt x="117" y="3"/>
                  </a:lnTo>
                  <a:lnTo>
                    <a:pt x="117" y="9"/>
                  </a:lnTo>
                  <a:lnTo>
                    <a:pt x="114" y="19"/>
                  </a:lnTo>
                  <a:lnTo>
                    <a:pt x="112" y="21"/>
                  </a:lnTo>
                  <a:lnTo>
                    <a:pt x="114" y="26"/>
                  </a:lnTo>
                  <a:lnTo>
                    <a:pt x="115" y="26"/>
                  </a:lnTo>
                  <a:lnTo>
                    <a:pt x="116" y="33"/>
                  </a:lnTo>
                  <a:lnTo>
                    <a:pt x="117" y="35"/>
                  </a:lnTo>
                  <a:lnTo>
                    <a:pt x="117" y="39"/>
                  </a:lnTo>
                  <a:lnTo>
                    <a:pt x="118" y="43"/>
                  </a:lnTo>
                  <a:lnTo>
                    <a:pt x="118" y="48"/>
                  </a:lnTo>
                  <a:lnTo>
                    <a:pt x="117" y="50"/>
                  </a:lnTo>
                  <a:lnTo>
                    <a:pt x="117" y="54"/>
                  </a:lnTo>
                  <a:lnTo>
                    <a:pt x="116" y="57"/>
                  </a:lnTo>
                  <a:lnTo>
                    <a:pt x="118" y="65"/>
                  </a:lnTo>
                  <a:lnTo>
                    <a:pt x="120" y="67"/>
                  </a:lnTo>
                  <a:lnTo>
                    <a:pt x="120" y="72"/>
                  </a:lnTo>
                  <a:lnTo>
                    <a:pt x="121" y="72"/>
                  </a:lnTo>
                  <a:lnTo>
                    <a:pt x="121" y="75"/>
                  </a:lnTo>
                  <a:lnTo>
                    <a:pt x="127" y="79"/>
                  </a:lnTo>
                  <a:lnTo>
                    <a:pt x="129" y="85"/>
                  </a:lnTo>
                  <a:lnTo>
                    <a:pt x="129" y="91"/>
                  </a:lnTo>
                  <a:lnTo>
                    <a:pt x="128" y="95"/>
                  </a:lnTo>
                  <a:lnTo>
                    <a:pt x="129" y="96"/>
                  </a:lnTo>
                  <a:lnTo>
                    <a:pt x="129" y="98"/>
                  </a:lnTo>
                  <a:lnTo>
                    <a:pt x="130" y="99"/>
                  </a:lnTo>
                  <a:lnTo>
                    <a:pt x="133" y="99"/>
                  </a:lnTo>
                  <a:lnTo>
                    <a:pt x="133" y="103"/>
                  </a:lnTo>
                  <a:lnTo>
                    <a:pt x="132" y="105"/>
                  </a:lnTo>
                  <a:lnTo>
                    <a:pt x="132" y="107"/>
                  </a:lnTo>
                  <a:lnTo>
                    <a:pt x="132" y="108"/>
                  </a:lnTo>
                  <a:lnTo>
                    <a:pt x="129" y="110"/>
                  </a:lnTo>
                  <a:lnTo>
                    <a:pt x="130" y="114"/>
                  </a:lnTo>
                  <a:lnTo>
                    <a:pt x="132" y="114"/>
                  </a:lnTo>
                  <a:lnTo>
                    <a:pt x="130" y="116"/>
                  </a:lnTo>
                  <a:lnTo>
                    <a:pt x="130" y="117"/>
                  </a:lnTo>
                  <a:lnTo>
                    <a:pt x="134" y="116"/>
                  </a:lnTo>
                  <a:lnTo>
                    <a:pt x="133" y="120"/>
                  </a:lnTo>
                  <a:lnTo>
                    <a:pt x="132" y="121"/>
                  </a:lnTo>
                  <a:lnTo>
                    <a:pt x="132" y="122"/>
                  </a:lnTo>
                  <a:lnTo>
                    <a:pt x="133" y="122"/>
                  </a:lnTo>
                  <a:lnTo>
                    <a:pt x="134" y="122"/>
                  </a:lnTo>
                  <a:lnTo>
                    <a:pt x="132" y="126"/>
                  </a:lnTo>
                  <a:lnTo>
                    <a:pt x="129" y="127"/>
                  </a:lnTo>
                  <a:lnTo>
                    <a:pt x="129" y="125"/>
                  </a:lnTo>
                  <a:lnTo>
                    <a:pt x="128" y="125"/>
                  </a:lnTo>
                  <a:lnTo>
                    <a:pt x="127" y="126"/>
                  </a:lnTo>
                  <a:lnTo>
                    <a:pt x="124" y="127"/>
                  </a:lnTo>
                  <a:lnTo>
                    <a:pt x="123" y="129"/>
                  </a:lnTo>
                  <a:lnTo>
                    <a:pt x="124" y="131"/>
                  </a:lnTo>
                  <a:lnTo>
                    <a:pt x="123" y="132"/>
                  </a:lnTo>
                  <a:lnTo>
                    <a:pt x="121" y="133"/>
                  </a:lnTo>
                  <a:lnTo>
                    <a:pt x="120" y="131"/>
                  </a:lnTo>
                  <a:lnTo>
                    <a:pt x="118" y="131"/>
                  </a:lnTo>
                  <a:lnTo>
                    <a:pt x="118" y="132"/>
                  </a:lnTo>
                  <a:lnTo>
                    <a:pt x="117" y="133"/>
                  </a:lnTo>
                  <a:lnTo>
                    <a:pt x="117" y="135"/>
                  </a:lnTo>
                  <a:lnTo>
                    <a:pt x="118" y="135"/>
                  </a:lnTo>
                  <a:lnTo>
                    <a:pt x="118" y="139"/>
                  </a:lnTo>
                  <a:lnTo>
                    <a:pt x="118" y="140"/>
                  </a:lnTo>
                  <a:lnTo>
                    <a:pt x="117" y="140"/>
                  </a:lnTo>
                  <a:lnTo>
                    <a:pt x="115" y="139"/>
                  </a:lnTo>
                  <a:lnTo>
                    <a:pt x="115" y="138"/>
                  </a:lnTo>
                  <a:lnTo>
                    <a:pt x="110" y="140"/>
                  </a:lnTo>
                  <a:lnTo>
                    <a:pt x="102" y="144"/>
                  </a:lnTo>
                  <a:lnTo>
                    <a:pt x="98" y="146"/>
                  </a:lnTo>
                  <a:lnTo>
                    <a:pt x="97" y="146"/>
                  </a:lnTo>
                  <a:lnTo>
                    <a:pt x="97" y="145"/>
                  </a:lnTo>
                  <a:lnTo>
                    <a:pt x="94" y="145"/>
                  </a:lnTo>
                  <a:lnTo>
                    <a:pt x="93" y="144"/>
                  </a:lnTo>
                  <a:lnTo>
                    <a:pt x="87" y="146"/>
                  </a:lnTo>
                  <a:lnTo>
                    <a:pt x="86" y="146"/>
                  </a:lnTo>
                  <a:lnTo>
                    <a:pt x="87" y="145"/>
                  </a:lnTo>
                  <a:lnTo>
                    <a:pt x="86" y="145"/>
                  </a:lnTo>
                  <a:lnTo>
                    <a:pt x="85" y="143"/>
                  </a:lnTo>
                  <a:lnTo>
                    <a:pt x="84" y="143"/>
                  </a:lnTo>
                  <a:lnTo>
                    <a:pt x="79" y="143"/>
                  </a:lnTo>
                  <a:lnTo>
                    <a:pt x="78" y="145"/>
                  </a:lnTo>
                  <a:lnTo>
                    <a:pt x="80" y="147"/>
                  </a:lnTo>
                  <a:lnTo>
                    <a:pt x="79" y="147"/>
                  </a:lnTo>
                  <a:lnTo>
                    <a:pt x="78" y="150"/>
                  </a:lnTo>
                  <a:lnTo>
                    <a:pt x="75" y="153"/>
                  </a:lnTo>
                  <a:lnTo>
                    <a:pt x="74" y="155"/>
                  </a:lnTo>
                  <a:lnTo>
                    <a:pt x="73" y="156"/>
                  </a:lnTo>
                  <a:lnTo>
                    <a:pt x="73" y="158"/>
                  </a:lnTo>
                  <a:lnTo>
                    <a:pt x="70" y="161"/>
                  </a:lnTo>
                  <a:lnTo>
                    <a:pt x="69" y="161"/>
                  </a:lnTo>
                  <a:lnTo>
                    <a:pt x="66" y="161"/>
                  </a:lnTo>
                  <a:lnTo>
                    <a:pt x="64" y="164"/>
                  </a:lnTo>
                  <a:lnTo>
                    <a:pt x="63" y="16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2" name="Freeform 1161"/>
            <p:cNvSpPr>
              <a:spLocks noChangeAspect="1"/>
            </p:cNvSpPr>
            <p:nvPr/>
          </p:nvSpPr>
          <p:spPr bwMode="auto">
            <a:xfrm>
              <a:off x="2515" y="2119"/>
              <a:ext cx="42" cy="68"/>
            </a:xfrm>
            <a:custGeom>
              <a:avLst/>
              <a:gdLst>
                <a:gd name="T0" fmla="*/ 1 w 83"/>
                <a:gd name="T1" fmla="*/ 0 h 137"/>
                <a:gd name="T2" fmla="*/ 1 w 83"/>
                <a:gd name="T3" fmla="*/ 0 h 137"/>
                <a:gd name="T4" fmla="*/ 1 w 83"/>
                <a:gd name="T5" fmla="*/ 0 h 137"/>
                <a:gd name="T6" fmla="*/ 1 w 83"/>
                <a:gd name="T7" fmla="*/ 0 h 137"/>
                <a:gd name="T8" fmla="*/ 1 w 83"/>
                <a:gd name="T9" fmla="*/ 0 h 137"/>
                <a:gd name="T10" fmla="*/ 1 w 83"/>
                <a:gd name="T11" fmla="*/ 0 h 137"/>
                <a:gd name="T12" fmla="*/ 1 w 83"/>
                <a:gd name="T13" fmla="*/ 0 h 137"/>
                <a:gd name="T14" fmla="*/ 1 w 83"/>
                <a:gd name="T15" fmla="*/ 0 h 137"/>
                <a:gd name="T16" fmla="*/ 1 w 83"/>
                <a:gd name="T17" fmla="*/ 0 h 137"/>
                <a:gd name="T18" fmla="*/ 1 w 83"/>
                <a:gd name="T19" fmla="*/ 0 h 137"/>
                <a:gd name="T20" fmla="*/ 1 w 83"/>
                <a:gd name="T21" fmla="*/ 0 h 137"/>
                <a:gd name="T22" fmla="*/ 1 w 83"/>
                <a:gd name="T23" fmla="*/ 0 h 137"/>
                <a:gd name="T24" fmla="*/ 1 w 83"/>
                <a:gd name="T25" fmla="*/ 0 h 137"/>
                <a:gd name="T26" fmla="*/ 1 w 83"/>
                <a:gd name="T27" fmla="*/ 0 h 137"/>
                <a:gd name="T28" fmla="*/ 1 w 83"/>
                <a:gd name="T29" fmla="*/ 0 h 137"/>
                <a:gd name="T30" fmla="*/ 1 w 83"/>
                <a:gd name="T31" fmla="*/ 0 h 137"/>
                <a:gd name="T32" fmla="*/ 1 w 83"/>
                <a:gd name="T33" fmla="*/ 0 h 137"/>
                <a:gd name="T34" fmla="*/ 1 w 83"/>
                <a:gd name="T35" fmla="*/ 0 h 137"/>
                <a:gd name="T36" fmla="*/ 1 w 83"/>
                <a:gd name="T37" fmla="*/ 0 h 137"/>
                <a:gd name="T38" fmla="*/ 1 w 83"/>
                <a:gd name="T39" fmla="*/ 0 h 137"/>
                <a:gd name="T40" fmla="*/ 1 w 83"/>
                <a:gd name="T41" fmla="*/ 0 h 137"/>
                <a:gd name="T42" fmla="*/ 1 w 83"/>
                <a:gd name="T43" fmla="*/ 0 h 137"/>
                <a:gd name="T44" fmla="*/ 1 w 83"/>
                <a:gd name="T45" fmla="*/ 0 h 137"/>
                <a:gd name="T46" fmla="*/ 1 w 83"/>
                <a:gd name="T47" fmla="*/ 0 h 137"/>
                <a:gd name="T48" fmla="*/ 1 w 83"/>
                <a:gd name="T49" fmla="*/ 0 h 137"/>
                <a:gd name="T50" fmla="*/ 1 w 83"/>
                <a:gd name="T51" fmla="*/ 0 h 137"/>
                <a:gd name="T52" fmla="*/ 1 w 83"/>
                <a:gd name="T53" fmla="*/ 0 h 137"/>
                <a:gd name="T54" fmla="*/ 1 w 83"/>
                <a:gd name="T55" fmla="*/ 0 h 137"/>
                <a:gd name="T56" fmla="*/ 1 w 83"/>
                <a:gd name="T57" fmla="*/ 0 h 137"/>
                <a:gd name="T58" fmla="*/ 1 w 83"/>
                <a:gd name="T59" fmla="*/ 0 h 137"/>
                <a:gd name="T60" fmla="*/ 1 w 83"/>
                <a:gd name="T61" fmla="*/ 0 h 137"/>
                <a:gd name="T62" fmla="*/ 1 w 83"/>
                <a:gd name="T63" fmla="*/ 0 h 137"/>
                <a:gd name="T64" fmla="*/ 1 w 83"/>
                <a:gd name="T65" fmla="*/ 0 h 137"/>
                <a:gd name="T66" fmla="*/ 1 w 83"/>
                <a:gd name="T67" fmla="*/ 0 h 137"/>
                <a:gd name="T68" fmla="*/ 1 w 83"/>
                <a:gd name="T69" fmla="*/ 0 h 137"/>
                <a:gd name="T70" fmla="*/ 1 w 83"/>
                <a:gd name="T71" fmla="*/ 0 h 137"/>
                <a:gd name="T72" fmla="*/ 1 w 83"/>
                <a:gd name="T73" fmla="*/ 0 h 137"/>
                <a:gd name="T74" fmla="*/ 1 w 83"/>
                <a:gd name="T75" fmla="*/ 0 h 137"/>
                <a:gd name="T76" fmla="*/ 1 w 83"/>
                <a:gd name="T77" fmla="*/ 0 h 137"/>
                <a:gd name="T78" fmla="*/ 1 w 83"/>
                <a:gd name="T79" fmla="*/ 0 h 137"/>
                <a:gd name="T80" fmla="*/ 1 w 83"/>
                <a:gd name="T81" fmla="*/ 0 h 137"/>
                <a:gd name="T82" fmla="*/ 1 w 83"/>
                <a:gd name="T83" fmla="*/ 0 h 137"/>
                <a:gd name="T84" fmla="*/ 1 w 83"/>
                <a:gd name="T85" fmla="*/ 0 h 137"/>
                <a:gd name="T86" fmla="*/ 1 w 83"/>
                <a:gd name="T87" fmla="*/ 0 h 137"/>
                <a:gd name="T88" fmla="*/ 1 w 83"/>
                <a:gd name="T89" fmla="*/ 0 h 1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3" h="137">
                  <a:moveTo>
                    <a:pt x="54" y="137"/>
                  </a:moveTo>
                  <a:lnTo>
                    <a:pt x="45" y="136"/>
                  </a:lnTo>
                  <a:lnTo>
                    <a:pt x="35" y="133"/>
                  </a:lnTo>
                  <a:lnTo>
                    <a:pt x="29" y="129"/>
                  </a:lnTo>
                  <a:lnTo>
                    <a:pt x="24" y="126"/>
                  </a:lnTo>
                  <a:lnTo>
                    <a:pt x="23" y="124"/>
                  </a:lnTo>
                  <a:lnTo>
                    <a:pt x="17" y="120"/>
                  </a:lnTo>
                  <a:lnTo>
                    <a:pt x="15" y="113"/>
                  </a:lnTo>
                  <a:lnTo>
                    <a:pt x="15" y="108"/>
                  </a:lnTo>
                  <a:lnTo>
                    <a:pt x="16" y="105"/>
                  </a:lnTo>
                  <a:lnTo>
                    <a:pt x="14" y="102"/>
                  </a:lnTo>
                  <a:lnTo>
                    <a:pt x="11" y="100"/>
                  </a:lnTo>
                  <a:lnTo>
                    <a:pt x="8" y="99"/>
                  </a:lnTo>
                  <a:lnTo>
                    <a:pt x="10" y="96"/>
                  </a:lnTo>
                  <a:lnTo>
                    <a:pt x="9" y="90"/>
                  </a:lnTo>
                  <a:lnTo>
                    <a:pt x="10" y="85"/>
                  </a:lnTo>
                  <a:lnTo>
                    <a:pt x="14" y="82"/>
                  </a:lnTo>
                  <a:lnTo>
                    <a:pt x="12" y="70"/>
                  </a:lnTo>
                  <a:lnTo>
                    <a:pt x="9" y="65"/>
                  </a:lnTo>
                  <a:lnTo>
                    <a:pt x="5" y="59"/>
                  </a:lnTo>
                  <a:lnTo>
                    <a:pt x="0" y="48"/>
                  </a:lnTo>
                  <a:lnTo>
                    <a:pt x="2" y="43"/>
                  </a:lnTo>
                  <a:lnTo>
                    <a:pt x="2" y="40"/>
                  </a:lnTo>
                  <a:lnTo>
                    <a:pt x="4" y="37"/>
                  </a:lnTo>
                  <a:lnTo>
                    <a:pt x="6" y="28"/>
                  </a:lnTo>
                  <a:lnTo>
                    <a:pt x="9" y="22"/>
                  </a:lnTo>
                  <a:lnTo>
                    <a:pt x="12" y="18"/>
                  </a:lnTo>
                  <a:lnTo>
                    <a:pt x="16" y="16"/>
                  </a:lnTo>
                  <a:lnTo>
                    <a:pt x="22" y="13"/>
                  </a:lnTo>
                  <a:lnTo>
                    <a:pt x="22" y="11"/>
                  </a:lnTo>
                  <a:lnTo>
                    <a:pt x="24" y="7"/>
                  </a:lnTo>
                  <a:lnTo>
                    <a:pt x="26" y="6"/>
                  </a:lnTo>
                  <a:lnTo>
                    <a:pt x="29" y="5"/>
                  </a:lnTo>
                  <a:lnTo>
                    <a:pt x="30" y="6"/>
                  </a:lnTo>
                  <a:lnTo>
                    <a:pt x="33" y="7"/>
                  </a:lnTo>
                  <a:lnTo>
                    <a:pt x="34" y="6"/>
                  </a:lnTo>
                  <a:lnTo>
                    <a:pt x="32" y="4"/>
                  </a:lnTo>
                  <a:lnTo>
                    <a:pt x="33" y="3"/>
                  </a:lnTo>
                  <a:lnTo>
                    <a:pt x="35" y="0"/>
                  </a:lnTo>
                  <a:lnTo>
                    <a:pt x="40" y="0"/>
                  </a:lnTo>
                  <a:lnTo>
                    <a:pt x="42" y="0"/>
                  </a:lnTo>
                  <a:lnTo>
                    <a:pt x="52" y="7"/>
                  </a:lnTo>
                  <a:lnTo>
                    <a:pt x="58" y="12"/>
                  </a:lnTo>
                  <a:lnTo>
                    <a:pt x="59" y="15"/>
                  </a:lnTo>
                  <a:lnTo>
                    <a:pt x="66" y="22"/>
                  </a:lnTo>
                  <a:lnTo>
                    <a:pt x="68" y="24"/>
                  </a:lnTo>
                  <a:lnTo>
                    <a:pt x="68" y="27"/>
                  </a:lnTo>
                  <a:lnTo>
                    <a:pt x="69" y="29"/>
                  </a:lnTo>
                  <a:lnTo>
                    <a:pt x="68" y="30"/>
                  </a:lnTo>
                  <a:lnTo>
                    <a:pt x="71" y="39"/>
                  </a:lnTo>
                  <a:lnTo>
                    <a:pt x="71" y="46"/>
                  </a:lnTo>
                  <a:lnTo>
                    <a:pt x="72" y="49"/>
                  </a:lnTo>
                  <a:lnTo>
                    <a:pt x="72" y="54"/>
                  </a:lnTo>
                  <a:lnTo>
                    <a:pt x="72" y="58"/>
                  </a:lnTo>
                  <a:lnTo>
                    <a:pt x="71" y="60"/>
                  </a:lnTo>
                  <a:lnTo>
                    <a:pt x="69" y="61"/>
                  </a:lnTo>
                  <a:lnTo>
                    <a:pt x="68" y="63"/>
                  </a:lnTo>
                  <a:lnTo>
                    <a:pt x="65" y="64"/>
                  </a:lnTo>
                  <a:lnTo>
                    <a:pt x="65" y="65"/>
                  </a:lnTo>
                  <a:lnTo>
                    <a:pt x="64" y="66"/>
                  </a:lnTo>
                  <a:lnTo>
                    <a:pt x="65" y="67"/>
                  </a:lnTo>
                  <a:lnTo>
                    <a:pt x="66" y="69"/>
                  </a:lnTo>
                  <a:lnTo>
                    <a:pt x="74" y="71"/>
                  </a:lnTo>
                  <a:lnTo>
                    <a:pt x="76" y="73"/>
                  </a:lnTo>
                  <a:lnTo>
                    <a:pt x="77" y="76"/>
                  </a:lnTo>
                  <a:lnTo>
                    <a:pt x="82" y="82"/>
                  </a:lnTo>
                  <a:lnTo>
                    <a:pt x="83" y="84"/>
                  </a:lnTo>
                  <a:lnTo>
                    <a:pt x="81" y="84"/>
                  </a:lnTo>
                  <a:lnTo>
                    <a:pt x="78" y="87"/>
                  </a:lnTo>
                  <a:lnTo>
                    <a:pt x="75" y="88"/>
                  </a:lnTo>
                  <a:lnTo>
                    <a:pt x="70" y="93"/>
                  </a:lnTo>
                  <a:lnTo>
                    <a:pt x="70" y="95"/>
                  </a:lnTo>
                  <a:lnTo>
                    <a:pt x="71" y="96"/>
                  </a:lnTo>
                  <a:lnTo>
                    <a:pt x="78" y="102"/>
                  </a:lnTo>
                  <a:lnTo>
                    <a:pt x="82" y="103"/>
                  </a:lnTo>
                  <a:lnTo>
                    <a:pt x="82" y="106"/>
                  </a:lnTo>
                  <a:lnTo>
                    <a:pt x="78" y="107"/>
                  </a:lnTo>
                  <a:lnTo>
                    <a:pt x="78" y="111"/>
                  </a:lnTo>
                  <a:lnTo>
                    <a:pt x="78" y="115"/>
                  </a:lnTo>
                  <a:lnTo>
                    <a:pt x="80" y="118"/>
                  </a:lnTo>
                  <a:lnTo>
                    <a:pt x="80" y="121"/>
                  </a:lnTo>
                  <a:lnTo>
                    <a:pt x="81" y="124"/>
                  </a:lnTo>
                  <a:lnTo>
                    <a:pt x="81" y="127"/>
                  </a:lnTo>
                  <a:lnTo>
                    <a:pt x="80" y="130"/>
                  </a:lnTo>
                  <a:lnTo>
                    <a:pt x="77" y="132"/>
                  </a:lnTo>
                  <a:lnTo>
                    <a:pt x="76" y="135"/>
                  </a:lnTo>
                  <a:lnTo>
                    <a:pt x="74" y="136"/>
                  </a:lnTo>
                  <a:lnTo>
                    <a:pt x="64" y="133"/>
                  </a:lnTo>
                  <a:lnTo>
                    <a:pt x="59" y="135"/>
                  </a:lnTo>
                  <a:lnTo>
                    <a:pt x="56" y="137"/>
                  </a:lnTo>
                  <a:lnTo>
                    <a:pt x="54" y="13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3" name="Freeform 1162"/>
            <p:cNvSpPr>
              <a:spLocks noChangeAspect="1"/>
            </p:cNvSpPr>
            <p:nvPr/>
          </p:nvSpPr>
          <p:spPr bwMode="auto">
            <a:xfrm>
              <a:off x="2426" y="2012"/>
              <a:ext cx="60" cy="82"/>
            </a:xfrm>
            <a:custGeom>
              <a:avLst/>
              <a:gdLst>
                <a:gd name="T0" fmla="*/ 1 w 120"/>
                <a:gd name="T1" fmla="*/ 1 h 163"/>
                <a:gd name="T2" fmla="*/ 1 w 120"/>
                <a:gd name="T3" fmla="*/ 1 h 163"/>
                <a:gd name="T4" fmla="*/ 1 w 120"/>
                <a:gd name="T5" fmla="*/ 1 h 163"/>
                <a:gd name="T6" fmla="*/ 1 w 120"/>
                <a:gd name="T7" fmla="*/ 1 h 163"/>
                <a:gd name="T8" fmla="*/ 0 w 120"/>
                <a:gd name="T9" fmla="*/ 1 h 163"/>
                <a:gd name="T10" fmla="*/ 0 w 120"/>
                <a:gd name="T11" fmla="*/ 1 h 163"/>
                <a:gd name="T12" fmla="*/ 1 w 120"/>
                <a:gd name="T13" fmla="*/ 1 h 163"/>
                <a:gd name="T14" fmla="*/ 1 w 120"/>
                <a:gd name="T15" fmla="*/ 1 h 163"/>
                <a:gd name="T16" fmla="*/ 1 w 120"/>
                <a:gd name="T17" fmla="*/ 1 h 163"/>
                <a:gd name="T18" fmla="*/ 1 w 120"/>
                <a:gd name="T19" fmla="*/ 1 h 163"/>
                <a:gd name="T20" fmla="*/ 1 w 120"/>
                <a:gd name="T21" fmla="*/ 1 h 163"/>
                <a:gd name="T22" fmla="*/ 1 w 120"/>
                <a:gd name="T23" fmla="*/ 1 h 163"/>
                <a:gd name="T24" fmla="*/ 1 w 120"/>
                <a:gd name="T25" fmla="*/ 1 h 163"/>
                <a:gd name="T26" fmla="*/ 1 w 120"/>
                <a:gd name="T27" fmla="*/ 1 h 163"/>
                <a:gd name="T28" fmla="*/ 1 w 120"/>
                <a:gd name="T29" fmla="*/ 1 h 163"/>
                <a:gd name="T30" fmla="*/ 1 w 120"/>
                <a:gd name="T31" fmla="*/ 1 h 163"/>
                <a:gd name="T32" fmla="*/ 1 w 120"/>
                <a:gd name="T33" fmla="*/ 1 h 163"/>
                <a:gd name="T34" fmla="*/ 1 w 120"/>
                <a:gd name="T35" fmla="*/ 1 h 163"/>
                <a:gd name="T36" fmla="*/ 1 w 120"/>
                <a:gd name="T37" fmla="*/ 1 h 163"/>
                <a:gd name="T38" fmla="*/ 1 w 120"/>
                <a:gd name="T39" fmla="*/ 1 h 163"/>
                <a:gd name="T40" fmla="*/ 1 w 120"/>
                <a:gd name="T41" fmla="*/ 1 h 163"/>
                <a:gd name="T42" fmla="*/ 1 w 120"/>
                <a:gd name="T43" fmla="*/ 1 h 163"/>
                <a:gd name="T44" fmla="*/ 1 w 120"/>
                <a:gd name="T45" fmla="*/ 1 h 163"/>
                <a:gd name="T46" fmla="*/ 1 w 120"/>
                <a:gd name="T47" fmla="*/ 1 h 163"/>
                <a:gd name="T48" fmla="*/ 1 w 120"/>
                <a:gd name="T49" fmla="*/ 1 h 163"/>
                <a:gd name="T50" fmla="*/ 1 w 120"/>
                <a:gd name="T51" fmla="*/ 1 h 163"/>
                <a:gd name="T52" fmla="*/ 1 w 120"/>
                <a:gd name="T53" fmla="*/ 1 h 163"/>
                <a:gd name="T54" fmla="*/ 1 w 120"/>
                <a:gd name="T55" fmla="*/ 1 h 163"/>
                <a:gd name="T56" fmla="*/ 1 w 120"/>
                <a:gd name="T57" fmla="*/ 1 h 163"/>
                <a:gd name="T58" fmla="*/ 1 w 120"/>
                <a:gd name="T59" fmla="*/ 1 h 163"/>
                <a:gd name="T60" fmla="*/ 1 w 120"/>
                <a:gd name="T61" fmla="*/ 1 h 163"/>
                <a:gd name="T62" fmla="*/ 1 w 120"/>
                <a:gd name="T63" fmla="*/ 1 h 163"/>
                <a:gd name="T64" fmla="*/ 1 w 120"/>
                <a:gd name="T65" fmla="*/ 1 h 163"/>
                <a:gd name="T66" fmla="*/ 1 w 120"/>
                <a:gd name="T67" fmla="*/ 1 h 163"/>
                <a:gd name="T68" fmla="*/ 1 w 120"/>
                <a:gd name="T69" fmla="*/ 1 h 163"/>
                <a:gd name="T70" fmla="*/ 1 w 120"/>
                <a:gd name="T71" fmla="*/ 1 h 163"/>
                <a:gd name="T72" fmla="*/ 1 w 120"/>
                <a:gd name="T73" fmla="*/ 1 h 163"/>
                <a:gd name="T74" fmla="*/ 1 w 120"/>
                <a:gd name="T75" fmla="*/ 1 h 163"/>
                <a:gd name="T76" fmla="*/ 1 w 120"/>
                <a:gd name="T77" fmla="*/ 0 h 163"/>
                <a:gd name="T78" fmla="*/ 1 w 120"/>
                <a:gd name="T79" fmla="*/ 1 h 163"/>
                <a:gd name="T80" fmla="*/ 1 w 120"/>
                <a:gd name="T81" fmla="*/ 1 h 163"/>
                <a:gd name="T82" fmla="*/ 1 w 120"/>
                <a:gd name="T83" fmla="*/ 1 h 163"/>
                <a:gd name="T84" fmla="*/ 1 w 120"/>
                <a:gd name="T85" fmla="*/ 1 h 163"/>
                <a:gd name="T86" fmla="*/ 1 w 120"/>
                <a:gd name="T87" fmla="*/ 1 h 163"/>
                <a:gd name="T88" fmla="*/ 1 w 120"/>
                <a:gd name="T89" fmla="*/ 1 h 163"/>
                <a:gd name="T90" fmla="*/ 1 w 120"/>
                <a:gd name="T91" fmla="*/ 1 h 163"/>
                <a:gd name="T92" fmla="*/ 1 w 120"/>
                <a:gd name="T93" fmla="*/ 1 h 163"/>
                <a:gd name="T94" fmla="*/ 1 w 120"/>
                <a:gd name="T95" fmla="*/ 1 h 163"/>
                <a:gd name="T96" fmla="*/ 1 w 120"/>
                <a:gd name="T97" fmla="*/ 1 h 163"/>
                <a:gd name="T98" fmla="*/ 1 w 120"/>
                <a:gd name="T99" fmla="*/ 1 h 163"/>
                <a:gd name="T100" fmla="*/ 1 w 120"/>
                <a:gd name="T101" fmla="*/ 1 h 163"/>
                <a:gd name="T102" fmla="*/ 1 w 120"/>
                <a:gd name="T103" fmla="*/ 1 h 163"/>
                <a:gd name="T104" fmla="*/ 1 w 120"/>
                <a:gd name="T105" fmla="*/ 1 h 163"/>
                <a:gd name="T106" fmla="*/ 1 w 120"/>
                <a:gd name="T107" fmla="*/ 1 h 163"/>
                <a:gd name="T108" fmla="*/ 1 w 120"/>
                <a:gd name="T109" fmla="*/ 1 h 163"/>
                <a:gd name="T110" fmla="*/ 1 w 120"/>
                <a:gd name="T111" fmla="*/ 1 h 163"/>
                <a:gd name="T112" fmla="*/ 1 w 120"/>
                <a:gd name="T113" fmla="*/ 1 h 163"/>
                <a:gd name="T114" fmla="*/ 1 w 120"/>
                <a:gd name="T115" fmla="*/ 1 h 163"/>
                <a:gd name="T116" fmla="*/ 1 w 120"/>
                <a:gd name="T117" fmla="*/ 1 h 163"/>
                <a:gd name="T118" fmla="*/ 1 w 120"/>
                <a:gd name="T119" fmla="*/ 1 h 163"/>
                <a:gd name="T120" fmla="*/ 1 w 120"/>
                <a:gd name="T121" fmla="*/ 1 h 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0" h="163">
                  <a:moveTo>
                    <a:pt x="32" y="163"/>
                  </a:moveTo>
                  <a:lnTo>
                    <a:pt x="29" y="162"/>
                  </a:lnTo>
                  <a:lnTo>
                    <a:pt x="27" y="161"/>
                  </a:lnTo>
                  <a:lnTo>
                    <a:pt x="25" y="162"/>
                  </a:lnTo>
                  <a:lnTo>
                    <a:pt x="20" y="159"/>
                  </a:lnTo>
                  <a:lnTo>
                    <a:pt x="18" y="158"/>
                  </a:lnTo>
                  <a:lnTo>
                    <a:pt x="15" y="159"/>
                  </a:lnTo>
                  <a:lnTo>
                    <a:pt x="13" y="159"/>
                  </a:lnTo>
                  <a:lnTo>
                    <a:pt x="13" y="158"/>
                  </a:lnTo>
                  <a:lnTo>
                    <a:pt x="12" y="156"/>
                  </a:lnTo>
                  <a:lnTo>
                    <a:pt x="8" y="156"/>
                  </a:lnTo>
                  <a:lnTo>
                    <a:pt x="6" y="153"/>
                  </a:lnTo>
                  <a:lnTo>
                    <a:pt x="1" y="141"/>
                  </a:lnTo>
                  <a:lnTo>
                    <a:pt x="1" y="138"/>
                  </a:lnTo>
                  <a:lnTo>
                    <a:pt x="0" y="134"/>
                  </a:lnTo>
                  <a:lnTo>
                    <a:pt x="2" y="129"/>
                  </a:lnTo>
                  <a:lnTo>
                    <a:pt x="2" y="125"/>
                  </a:lnTo>
                  <a:lnTo>
                    <a:pt x="0" y="122"/>
                  </a:lnTo>
                  <a:lnTo>
                    <a:pt x="2" y="120"/>
                  </a:lnTo>
                  <a:lnTo>
                    <a:pt x="2" y="113"/>
                  </a:lnTo>
                  <a:lnTo>
                    <a:pt x="5" y="108"/>
                  </a:lnTo>
                  <a:lnTo>
                    <a:pt x="7" y="108"/>
                  </a:lnTo>
                  <a:lnTo>
                    <a:pt x="12" y="98"/>
                  </a:lnTo>
                  <a:lnTo>
                    <a:pt x="17" y="91"/>
                  </a:lnTo>
                  <a:lnTo>
                    <a:pt x="20" y="90"/>
                  </a:lnTo>
                  <a:lnTo>
                    <a:pt x="23" y="87"/>
                  </a:lnTo>
                  <a:lnTo>
                    <a:pt x="25" y="89"/>
                  </a:lnTo>
                  <a:lnTo>
                    <a:pt x="29" y="87"/>
                  </a:lnTo>
                  <a:lnTo>
                    <a:pt x="31" y="87"/>
                  </a:lnTo>
                  <a:lnTo>
                    <a:pt x="33" y="87"/>
                  </a:lnTo>
                  <a:lnTo>
                    <a:pt x="35" y="89"/>
                  </a:lnTo>
                  <a:lnTo>
                    <a:pt x="39" y="87"/>
                  </a:lnTo>
                  <a:lnTo>
                    <a:pt x="41" y="86"/>
                  </a:lnTo>
                  <a:lnTo>
                    <a:pt x="44" y="87"/>
                  </a:lnTo>
                  <a:lnTo>
                    <a:pt x="48" y="85"/>
                  </a:lnTo>
                  <a:lnTo>
                    <a:pt x="50" y="85"/>
                  </a:lnTo>
                  <a:lnTo>
                    <a:pt x="53" y="87"/>
                  </a:lnTo>
                  <a:lnTo>
                    <a:pt x="57" y="84"/>
                  </a:lnTo>
                  <a:lnTo>
                    <a:pt x="61" y="83"/>
                  </a:lnTo>
                  <a:lnTo>
                    <a:pt x="61" y="81"/>
                  </a:lnTo>
                  <a:lnTo>
                    <a:pt x="66" y="79"/>
                  </a:lnTo>
                  <a:lnTo>
                    <a:pt x="67" y="79"/>
                  </a:lnTo>
                  <a:lnTo>
                    <a:pt x="71" y="78"/>
                  </a:lnTo>
                  <a:lnTo>
                    <a:pt x="69" y="74"/>
                  </a:lnTo>
                  <a:lnTo>
                    <a:pt x="69" y="73"/>
                  </a:lnTo>
                  <a:lnTo>
                    <a:pt x="65" y="79"/>
                  </a:lnTo>
                  <a:lnTo>
                    <a:pt x="62" y="79"/>
                  </a:lnTo>
                  <a:lnTo>
                    <a:pt x="61" y="81"/>
                  </a:lnTo>
                  <a:lnTo>
                    <a:pt x="60" y="80"/>
                  </a:lnTo>
                  <a:lnTo>
                    <a:pt x="61" y="79"/>
                  </a:lnTo>
                  <a:lnTo>
                    <a:pt x="60" y="78"/>
                  </a:lnTo>
                  <a:lnTo>
                    <a:pt x="59" y="77"/>
                  </a:lnTo>
                  <a:lnTo>
                    <a:pt x="59" y="79"/>
                  </a:lnTo>
                  <a:lnTo>
                    <a:pt x="56" y="78"/>
                  </a:lnTo>
                  <a:lnTo>
                    <a:pt x="56" y="79"/>
                  </a:lnTo>
                  <a:lnTo>
                    <a:pt x="55" y="79"/>
                  </a:lnTo>
                  <a:lnTo>
                    <a:pt x="53" y="79"/>
                  </a:lnTo>
                  <a:lnTo>
                    <a:pt x="50" y="84"/>
                  </a:lnTo>
                  <a:lnTo>
                    <a:pt x="49" y="83"/>
                  </a:lnTo>
                  <a:lnTo>
                    <a:pt x="47" y="84"/>
                  </a:lnTo>
                  <a:lnTo>
                    <a:pt x="43" y="83"/>
                  </a:lnTo>
                  <a:lnTo>
                    <a:pt x="41" y="80"/>
                  </a:lnTo>
                  <a:lnTo>
                    <a:pt x="39" y="81"/>
                  </a:lnTo>
                  <a:lnTo>
                    <a:pt x="38" y="81"/>
                  </a:lnTo>
                  <a:lnTo>
                    <a:pt x="38" y="79"/>
                  </a:lnTo>
                  <a:lnTo>
                    <a:pt x="35" y="79"/>
                  </a:lnTo>
                  <a:lnTo>
                    <a:pt x="32" y="75"/>
                  </a:lnTo>
                  <a:lnTo>
                    <a:pt x="30" y="77"/>
                  </a:lnTo>
                  <a:lnTo>
                    <a:pt x="29" y="77"/>
                  </a:lnTo>
                  <a:lnTo>
                    <a:pt x="29" y="74"/>
                  </a:lnTo>
                  <a:lnTo>
                    <a:pt x="31" y="73"/>
                  </a:lnTo>
                  <a:lnTo>
                    <a:pt x="31" y="72"/>
                  </a:lnTo>
                  <a:lnTo>
                    <a:pt x="31" y="68"/>
                  </a:lnTo>
                  <a:lnTo>
                    <a:pt x="33" y="67"/>
                  </a:lnTo>
                  <a:lnTo>
                    <a:pt x="35" y="63"/>
                  </a:lnTo>
                  <a:lnTo>
                    <a:pt x="38" y="59"/>
                  </a:lnTo>
                  <a:lnTo>
                    <a:pt x="38" y="57"/>
                  </a:lnTo>
                  <a:lnTo>
                    <a:pt x="42" y="56"/>
                  </a:lnTo>
                  <a:lnTo>
                    <a:pt x="41" y="55"/>
                  </a:lnTo>
                  <a:lnTo>
                    <a:pt x="42" y="50"/>
                  </a:lnTo>
                  <a:lnTo>
                    <a:pt x="44" y="50"/>
                  </a:lnTo>
                  <a:lnTo>
                    <a:pt x="45" y="48"/>
                  </a:lnTo>
                  <a:lnTo>
                    <a:pt x="48" y="47"/>
                  </a:lnTo>
                  <a:lnTo>
                    <a:pt x="50" y="44"/>
                  </a:lnTo>
                  <a:lnTo>
                    <a:pt x="55" y="42"/>
                  </a:lnTo>
                  <a:lnTo>
                    <a:pt x="59" y="39"/>
                  </a:lnTo>
                  <a:lnTo>
                    <a:pt x="59" y="37"/>
                  </a:lnTo>
                  <a:lnTo>
                    <a:pt x="62" y="35"/>
                  </a:lnTo>
                  <a:lnTo>
                    <a:pt x="66" y="33"/>
                  </a:lnTo>
                  <a:lnTo>
                    <a:pt x="67" y="32"/>
                  </a:lnTo>
                  <a:lnTo>
                    <a:pt x="72" y="29"/>
                  </a:lnTo>
                  <a:lnTo>
                    <a:pt x="77" y="27"/>
                  </a:lnTo>
                  <a:lnTo>
                    <a:pt x="78" y="25"/>
                  </a:lnTo>
                  <a:lnTo>
                    <a:pt x="79" y="25"/>
                  </a:lnTo>
                  <a:lnTo>
                    <a:pt x="81" y="25"/>
                  </a:lnTo>
                  <a:lnTo>
                    <a:pt x="81" y="23"/>
                  </a:lnTo>
                  <a:lnTo>
                    <a:pt x="85" y="19"/>
                  </a:lnTo>
                  <a:lnTo>
                    <a:pt x="87" y="19"/>
                  </a:lnTo>
                  <a:lnTo>
                    <a:pt x="87" y="17"/>
                  </a:lnTo>
                  <a:lnTo>
                    <a:pt x="90" y="14"/>
                  </a:lnTo>
                  <a:lnTo>
                    <a:pt x="91" y="15"/>
                  </a:lnTo>
                  <a:lnTo>
                    <a:pt x="91" y="17"/>
                  </a:lnTo>
                  <a:lnTo>
                    <a:pt x="92" y="18"/>
                  </a:lnTo>
                  <a:lnTo>
                    <a:pt x="95" y="14"/>
                  </a:lnTo>
                  <a:lnTo>
                    <a:pt x="96" y="13"/>
                  </a:lnTo>
                  <a:lnTo>
                    <a:pt x="97" y="11"/>
                  </a:lnTo>
                  <a:lnTo>
                    <a:pt x="99" y="11"/>
                  </a:lnTo>
                  <a:lnTo>
                    <a:pt x="101" y="11"/>
                  </a:lnTo>
                  <a:lnTo>
                    <a:pt x="102" y="8"/>
                  </a:lnTo>
                  <a:lnTo>
                    <a:pt x="104" y="8"/>
                  </a:lnTo>
                  <a:lnTo>
                    <a:pt x="104" y="3"/>
                  </a:lnTo>
                  <a:lnTo>
                    <a:pt x="107" y="5"/>
                  </a:lnTo>
                  <a:lnTo>
                    <a:pt x="107" y="3"/>
                  </a:lnTo>
                  <a:lnTo>
                    <a:pt x="108" y="2"/>
                  </a:lnTo>
                  <a:lnTo>
                    <a:pt x="110" y="3"/>
                  </a:lnTo>
                  <a:lnTo>
                    <a:pt x="111" y="0"/>
                  </a:lnTo>
                  <a:lnTo>
                    <a:pt x="115" y="0"/>
                  </a:lnTo>
                  <a:lnTo>
                    <a:pt x="119" y="6"/>
                  </a:lnTo>
                  <a:lnTo>
                    <a:pt x="117" y="8"/>
                  </a:lnTo>
                  <a:lnTo>
                    <a:pt x="120" y="9"/>
                  </a:lnTo>
                  <a:lnTo>
                    <a:pt x="120" y="12"/>
                  </a:lnTo>
                  <a:lnTo>
                    <a:pt x="117" y="12"/>
                  </a:lnTo>
                  <a:lnTo>
                    <a:pt x="117" y="13"/>
                  </a:lnTo>
                  <a:lnTo>
                    <a:pt x="119" y="17"/>
                  </a:lnTo>
                  <a:lnTo>
                    <a:pt x="119" y="19"/>
                  </a:lnTo>
                  <a:lnTo>
                    <a:pt x="117" y="20"/>
                  </a:lnTo>
                  <a:lnTo>
                    <a:pt x="116" y="20"/>
                  </a:lnTo>
                  <a:lnTo>
                    <a:pt x="115" y="23"/>
                  </a:lnTo>
                  <a:lnTo>
                    <a:pt x="113" y="25"/>
                  </a:lnTo>
                  <a:lnTo>
                    <a:pt x="110" y="30"/>
                  </a:lnTo>
                  <a:lnTo>
                    <a:pt x="105" y="36"/>
                  </a:lnTo>
                  <a:lnTo>
                    <a:pt x="97" y="49"/>
                  </a:lnTo>
                  <a:lnTo>
                    <a:pt x="98" y="50"/>
                  </a:lnTo>
                  <a:lnTo>
                    <a:pt x="95" y="53"/>
                  </a:lnTo>
                  <a:lnTo>
                    <a:pt x="95" y="55"/>
                  </a:lnTo>
                  <a:lnTo>
                    <a:pt x="91" y="61"/>
                  </a:lnTo>
                  <a:lnTo>
                    <a:pt x="90" y="61"/>
                  </a:lnTo>
                  <a:lnTo>
                    <a:pt x="89" y="61"/>
                  </a:lnTo>
                  <a:lnTo>
                    <a:pt x="86" y="62"/>
                  </a:lnTo>
                  <a:lnTo>
                    <a:pt x="86" y="66"/>
                  </a:lnTo>
                  <a:lnTo>
                    <a:pt x="84" y="68"/>
                  </a:lnTo>
                  <a:lnTo>
                    <a:pt x="84" y="69"/>
                  </a:lnTo>
                  <a:lnTo>
                    <a:pt x="81" y="73"/>
                  </a:lnTo>
                  <a:lnTo>
                    <a:pt x="81" y="74"/>
                  </a:lnTo>
                  <a:lnTo>
                    <a:pt x="78" y="80"/>
                  </a:lnTo>
                  <a:lnTo>
                    <a:pt x="75" y="83"/>
                  </a:lnTo>
                  <a:lnTo>
                    <a:pt x="74" y="83"/>
                  </a:lnTo>
                  <a:lnTo>
                    <a:pt x="73" y="90"/>
                  </a:lnTo>
                  <a:lnTo>
                    <a:pt x="68" y="96"/>
                  </a:lnTo>
                  <a:lnTo>
                    <a:pt x="69" y="97"/>
                  </a:lnTo>
                  <a:lnTo>
                    <a:pt x="68" y="102"/>
                  </a:lnTo>
                  <a:lnTo>
                    <a:pt x="62" y="107"/>
                  </a:lnTo>
                  <a:lnTo>
                    <a:pt x="62" y="109"/>
                  </a:lnTo>
                  <a:lnTo>
                    <a:pt x="60" y="113"/>
                  </a:lnTo>
                  <a:lnTo>
                    <a:pt x="61" y="116"/>
                  </a:lnTo>
                  <a:lnTo>
                    <a:pt x="60" y="117"/>
                  </a:lnTo>
                  <a:lnTo>
                    <a:pt x="61" y="120"/>
                  </a:lnTo>
                  <a:lnTo>
                    <a:pt x="57" y="123"/>
                  </a:lnTo>
                  <a:lnTo>
                    <a:pt x="56" y="123"/>
                  </a:lnTo>
                  <a:lnTo>
                    <a:pt x="56" y="122"/>
                  </a:lnTo>
                  <a:lnTo>
                    <a:pt x="59" y="120"/>
                  </a:lnTo>
                  <a:lnTo>
                    <a:pt x="59" y="119"/>
                  </a:lnTo>
                  <a:lnTo>
                    <a:pt x="56" y="117"/>
                  </a:lnTo>
                  <a:lnTo>
                    <a:pt x="54" y="120"/>
                  </a:lnTo>
                  <a:lnTo>
                    <a:pt x="54" y="122"/>
                  </a:lnTo>
                  <a:lnTo>
                    <a:pt x="55" y="126"/>
                  </a:lnTo>
                  <a:lnTo>
                    <a:pt x="53" y="127"/>
                  </a:lnTo>
                  <a:lnTo>
                    <a:pt x="54" y="127"/>
                  </a:lnTo>
                  <a:lnTo>
                    <a:pt x="53" y="129"/>
                  </a:lnTo>
                  <a:lnTo>
                    <a:pt x="50" y="127"/>
                  </a:lnTo>
                  <a:lnTo>
                    <a:pt x="48" y="127"/>
                  </a:lnTo>
                  <a:lnTo>
                    <a:pt x="47" y="127"/>
                  </a:lnTo>
                  <a:lnTo>
                    <a:pt x="43" y="128"/>
                  </a:lnTo>
                  <a:lnTo>
                    <a:pt x="39" y="140"/>
                  </a:lnTo>
                  <a:lnTo>
                    <a:pt x="38" y="143"/>
                  </a:lnTo>
                  <a:lnTo>
                    <a:pt x="38" y="144"/>
                  </a:lnTo>
                  <a:lnTo>
                    <a:pt x="39" y="146"/>
                  </a:lnTo>
                  <a:lnTo>
                    <a:pt x="39" y="149"/>
                  </a:lnTo>
                  <a:lnTo>
                    <a:pt x="37" y="151"/>
                  </a:lnTo>
                  <a:lnTo>
                    <a:pt x="36" y="152"/>
                  </a:lnTo>
                  <a:lnTo>
                    <a:pt x="37" y="155"/>
                  </a:lnTo>
                  <a:lnTo>
                    <a:pt x="35" y="157"/>
                  </a:lnTo>
                  <a:lnTo>
                    <a:pt x="35" y="159"/>
                  </a:lnTo>
                  <a:lnTo>
                    <a:pt x="32" y="16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4" name="Freeform 1163"/>
            <p:cNvSpPr>
              <a:spLocks noChangeAspect="1"/>
            </p:cNvSpPr>
            <p:nvPr/>
          </p:nvSpPr>
          <p:spPr bwMode="auto">
            <a:xfrm>
              <a:off x="2544" y="2071"/>
              <a:ext cx="27" cy="49"/>
            </a:xfrm>
            <a:custGeom>
              <a:avLst/>
              <a:gdLst>
                <a:gd name="T0" fmla="*/ 1 w 54"/>
                <a:gd name="T1" fmla="*/ 0 h 99"/>
                <a:gd name="T2" fmla="*/ 1 w 54"/>
                <a:gd name="T3" fmla="*/ 0 h 99"/>
                <a:gd name="T4" fmla="*/ 1 w 54"/>
                <a:gd name="T5" fmla="*/ 0 h 99"/>
                <a:gd name="T6" fmla="*/ 1 w 54"/>
                <a:gd name="T7" fmla="*/ 0 h 99"/>
                <a:gd name="T8" fmla="*/ 1 w 54"/>
                <a:gd name="T9" fmla="*/ 0 h 99"/>
                <a:gd name="T10" fmla="*/ 1 w 54"/>
                <a:gd name="T11" fmla="*/ 0 h 99"/>
                <a:gd name="T12" fmla="*/ 1 w 54"/>
                <a:gd name="T13" fmla="*/ 0 h 99"/>
                <a:gd name="T14" fmla="*/ 1 w 54"/>
                <a:gd name="T15" fmla="*/ 0 h 99"/>
                <a:gd name="T16" fmla="*/ 1 w 54"/>
                <a:gd name="T17" fmla="*/ 0 h 99"/>
                <a:gd name="T18" fmla="*/ 1 w 54"/>
                <a:gd name="T19" fmla="*/ 0 h 99"/>
                <a:gd name="T20" fmla="*/ 1 w 54"/>
                <a:gd name="T21" fmla="*/ 0 h 99"/>
                <a:gd name="T22" fmla="*/ 1 w 54"/>
                <a:gd name="T23" fmla="*/ 0 h 99"/>
                <a:gd name="T24" fmla="*/ 1 w 54"/>
                <a:gd name="T25" fmla="*/ 0 h 99"/>
                <a:gd name="T26" fmla="*/ 1 w 54"/>
                <a:gd name="T27" fmla="*/ 0 h 99"/>
                <a:gd name="T28" fmla="*/ 1 w 54"/>
                <a:gd name="T29" fmla="*/ 0 h 99"/>
                <a:gd name="T30" fmla="*/ 1 w 54"/>
                <a:gd name="T31" fmla="*/ 0 h 99"/>
                <a:gd name="T32" fmla="*/ 1 w 54"/>
                <a:gd name="T33" fmla="*/ 0 h 99"/>
                <a:gd name="T34" fmla="*/ 1 w 54"/>
                <a:gd name="T35" fmla="*/ 0 h 99"/>
                <a:gd name="T36" fmla="*/ 1 w 54"/>
                <a:gd name="T37" fmla="*/ 0 h 99"/>
                <a:gd name="T38" fmla="*/ 1 w 54"/>
                <a:gd name="T39" fmla="*/ 0 h 99"/>
                <a:gd name="T40" fmla="*/ 1 w 54"/>
                <a:gd name="T41" fmla="*/ 0 h 99"/>
                <a:gd name="T42" fmla="*/ 0 w 54"/>
                <a:gd name="T43" fmla="*/ 0 h 99"/>
                <a:gd name="T44" fmla="*/ 1 w 54"/>
                <a:gd name="T45" fmla="*/ 0 h 99"/>
                <a:gd name="T46" fmla="*/ 1 w 54"/>
                <a:gd name="T47" fmla="*/ 0 h 99"/>
                <a:gd name="T48" fmla="*/ 1 w 54"/>
                <a:gd name="T49" fmla="*/ 0 h 99"/>
                <a:gd name="T50" fmla="*/ 1 w 54"/>
                <a:gd name="T51" fmla="*/ 0 h 99"/>
                <a:gd name="T52" fmla="*/ 1 w 54"/>
                <a:gd name="T53" fmla="*/ 0 h 99"/>
                <a:gd name="T54" fmla="*/ 1 w 54"/>
                <a:gd name="T55" fmla="*/ 0 h 99"/>
                <a:gd name="T56" fmla="*/ 1 w 54"/>
                <a:gd name="T57" fmla="*/ 0 h 99"/>
                <a:gd name="T58" fmla="*/ 1 w 54"/>
                <a:gd name="T59" fmla="*/ 0 h 99"/>
                <a:gd name="T60" fmla="*/ 1 w 54"/>
                <a:gd name="T61" fmla="*/ 0 h 99"/>
                <a:gd name="T62" fmla="*/ 1 w 54"/>
                <a:gd name="T63" fmla="*/ 0 h 99"/>
                <a:gd name="T64" fmla="*/ 1 w 54"/>
                <a:gd name="T65" fmla="*/ 0 h 99"/>
                <a:gd name="T66" fmla="*/ 1 w 54"/>
                <a:gd name="T67" fmla="*/ 0 h 99"/>
                <a:gd name="T68" fmla="*/ 1 w 54"/>
                <a:gd name="T69" fmla="*/ 0 h 99"/>
                <a:gd name="T70" fmla="*/ 1 w 54"/>
                <a:gd name="T71" fmla="*/ 0 h 99"/>
                <a:gd name="T72" fmla="*/ 1 w 54"/>
                <a:gd name="T73" fmla="*/ 0 h 99"/>
                <a:gd name="T74" fmla="*/ 1 w 54"/>
                <a:gd name="T75" fmla="*/ 0 h 99"/>
                <a:gd name="T76" fmla="*/ 1 w 54"/>
                <a:gd name="T77" fmla="*/ 0 h 99"/>
                <a:gd name="T78" fmla="*/ 1 w 54"/>
                <a:gd name="T79" fmla="*/ 0 h 99"/>
                <a:gd name="T80" fmla="*/ 1 w 54"/>
                <a:gd name="T81" fmla="*/ 0 h 99"/>
                <a:gd name="T82" fmla="*/ 1 w 54"/>
                <a:gd name="T83" fmla="*/ 0 h 99"/>
                <a:gd name="T84" fmla="*/ 1 w 54"/>
                <a:gd name="T85" fmla="*/ 0 h 99"/>
                <a:gd name="T86" fmla="*/ 1 w 54"/>
                <a:gd name="T87" fmla="*/ 0 h 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4" h="99">
                  <a:moveTo>
                    <a:pt x="46" y="99"/>
                  </a:moveTo>
                  <a:lnTo>
                    <a:pt x="44" y="99"/>
                  </a:lnTo>
                  <a:lnTo>
                    <a:pt x="41" y="95"/>
                  </a:lnTo>
                  <a:lnTo>
                    <a:pt x="38" y="94"/>
                  </a:lnTo>
                  <a:lnTo>
                    <a:pt x="41" y="93"/>
                  </a:lnTo>
                  <a:lnTo>
                    <a:pt x="38" y="90"/>
                  </a:lnTo>
                  <a:lnTo>
                    <a:pt x="38" y="89"/>
                  </a:lnTo>
                  <a:lnTo>
                    <a:pt x="37" y="88"/>
                  </a:lnTo>
                  <a:lnTo>
                    <a:pt x="38" y="82"/>
                  </a:lnTo>
                  <a:lnTo>
                    <a:pt x="37" y="80"/>
                  </a:lnTo>
                  <a:lnTo>
                    <a:pt x="35" y="78"/>
                  </a:lnTo>
                  <a:lnTo>
                    <a:pt x="34" y="77"/>
                  </a:lnTo>
                  <a:lnTo>
                    <a:pt x="32" y="76"/>
                  </a:lnTo>
                  <a:lnTo>
                    <a:pt x="30" y="75"/>
                  </a:lnTo>
                  <a:lnTo>
                    <a:pt x="30" y="72"/>
                  </a:lnTo>
                  <a:lnTo>
                    <a:pt x="29" y="71"/>
                  </a:lnTo>
                  <a:lnTo>
                    <a:pt x="24" y="74"/>
                  </a:lnTo>
                  <a:lnTo>
                    <a:pt x="23" y="74"/>
                  </a:lnTo>
                  <a:lnTo>
                    <a:pt x="23" y="70"/>
                  </a:lnTo>
                  <a:lnTo>
                    <a:pt x="22" y="69"/>
                  </a:lnTo>
                  <a:lnTo>
                    <a:pt x="23" y="68"/>
                  </a:lnTo>
                  <a:lnTo>
                    <a:pt x="22" y="66"/>
                  </a:lnTo>
                  <a:lnTo>
                    <a:pt x="23" y="62"/>
                  </a:lnTo>
                  <a:lnTo>
                    <a:pt x="23" y="58"/>
                  </a:lnTo>
                  <a:lnTo>
                    <a:pt x="23" y="56"/>
                  </a:lnTo>
                  <a:lnTo>
                    <a:pt x="20" y="57"/>
                  </a:lnTo>
                  <a:lnTo>
                    <a:pt x="20" y="56"/>
                  </a:lnTo>
                  <a:lnTo>
                    <a:pt x="19" y="56"/>
                  </a:lnTo>
                  <a:lnTo>
                    <a:pt x="18" y="56"/>
                  </a:lnTo>
                  <a:lnTo>
                    <a:pt x="18" y="54"/>
                  </a:lnTo>
                  <a:lnTo>
                    <a:pt x="19" y="47"/>
                  </a:lnTo>
                  <a:lnTo>
                    <a:pt x="20" y="44"/>
                  </a:lnTo>
                  <a:lnTo>
                    <a:pt x="23" y="41"/>
                  </a:lnTo>
                  <a:lnTo>
                    <a:pt x="23" y="39"/>
                  </a:lnTo>
                  <a:lnTo>
                    <a:pt x="19" y="36"/>
                  </a:lnTo>
                  <a:lnTo>
                    <a:pt x="17" y="38"/>
                  </a:lnTo>
                  <a:lnTo>
                    <a:pt x="11" y="34"/>
                  </a:lnTo>
                  <a:lnTo>
                    <a:pt x="10" y="29"/>
                  </a:lnTo>
                  <a:lnTo>
                    <a:pt x="7" y="28"/>
                  </a:lnTo>
                  <a:lnTo>
                    <a:pt x="4" y="21"/>
                  </a:lnTo>
                  <a:lnTo>
                    <a:pt x="2" y="18"/>
                  </a:lnTo>
                  <a:lnTo>
                    <a:pt x="2" y="14"/>
                  </a:lnTo>
                  <a:lnTo>
                    <a:pt x="2" y="12"/>
                  </a:lnTo>
                  <a:lnTo>
                    <a:pt x="0" y="11"/>
                  </a:lnTo>
                  <a:lnTo>
                    <a:pt x="4" y="8"/>
                  </a:lnTo>
                  <a:lnTo>
                    <a:pt x="7" y="5"/>
                  </a:lnTo>
                  <a:lnTo>
                    <a:pt x="10" y="3"/>
                  </a:lnTo>
                  <a:lnTo>
                    <a:pt x="11" y="0"/>
                  </a:lnTo>
                  <a:lnTo>
                    <a:pt x="13" y="2"/>
                  </a:lnTo>
                  <a:lnTo>
                    <a:pt x="18" y="3"/>
                  </a:lnTo>
                  <a:lnTo>
                    <a:pt x="26" y="14"/>
                  </a:lnTo>
                  <a:lnTo>
                    <a:pt x="30" y="17"/>
                  </a:lnTo>
                  <a:lnTo>
                    <a:pt x="34" y="20"/>
                  </a:lnTo>
                  <a:lnTo>
                    <a:pt x="35" y="22"/>
                  </a:lnTo>
                  <a:lnTo>
                    <a:pt x="38" y="24"/>
                  </a:lnTo>
                  <a:lnTo>
                    <a:pt x="38" y="27"/>
                  </a:lnTo>
                  <a:lnTo>
                    <a:pt x="34" y="32"/>
                  </a:lnTo>
                  <a:lnTo>
                    <a:pt x="38" y="33"/>
                  </a:lnTo>
                  <a:lnTo>
                    <a:pt x="42" y="35"/>
                  </a:lnTo>
                  <a:lnTo>
                    <a:pt x="41" y="42"/>
                  </a:lnTo>
                  <a:lnTo>
                    <a:pt x="42" y="44"/>
                  </a:lnTo>
                  <a:lnTo>
                    <a:pt x="46" y="42"/>
                  </a:lnTo>
                  <a:lnTo>
                    <a:pt x="49" y="41"/>
                  </a:lnTo>
                  <a:lnTo>
                    <a:pt x="50" y="42"/>
                  </a:lnTo>
                  <a:lnTo>
                    <a:pt x="50" y="50"/>
                  </a:lnTo>
                  <a:lnTo>
                    <a:pt x="52" y="51"/>
                  </a:lnTo>
                  <a:lnTo>
                    <a:pt x="50" y="58"/>
                  </a:lnTo>
                  <a:lnTo>
                    <a:pt x="50" y="59"/>
                  </a:lnTo>
                  <a:lnTo>
                    <a:pt x="52" y="63"/>
                  </a:lnTo>
                  <a:lnTo>
                    <a:pt x="52" y="70"/>
                  </a:lnTo>
                  <a:lnTo>
                    <a:pt x="53" y="74"/>
                  </a:lnTo>
                  <a:lnTo>
                    <a:pt x="54" y="75"/>
                  </a:lnTo>
                  <a:lnTo>
                    <a:pt x="54" y="77"/>
                  </a:lnTo>
                  <a:lnTo>
                    <a:pt x="54" y="80"/>
                  </a:lnTo>
                  <a:lnTo>
                    <a:pt x="52" y="80"/>
                  </a:lnTo>
                  <a:lnTo>
                    <a:pt x="50" y="80"/>
                  </a:lnTo>
                  <a:lnTo>
                    <a:pt x="48" y="81"/>
                  </a:lnTo>
                  <a:lnTo>
                    <a:pt x="47" y="83"/>
                  </a:lnTo>
                  <a:lnTo>
                    <a:pt x="46" y="84"/>
                  </a:lnTo>
                  <a:lnTo>
                    <a:pt x="48" y="86"/>
                  </a:lnTo>
                  <a:lnTo>
                    <a:pt x="52" y="90"/>
                  </a:lnTo>
                  <a:lnTo>
                    <a:pt x="52" y="94"/>
                  </a:lnTo>
                  <a:lnTo>
                    <a:pt x="53" y="95"/>
                  </a:lnTo>
                  <a:lnTo>
                    <a:pt x="52" y="96"/>
                  </a:lnTo>
                  <a:lnTo>
                    <a:pt x="50" y="95"/>
                  </a:lnTo>
                  <a:lnTo>
                    <a:pt x="52" y="98"/>
                  </a:lnTo>
                  <a:lnTo>
                    <a:pt x="49" y="98"/>
                  </a:lnTo>
                  <a:lnTo>
                    <a:pt x="46" y="9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5" name="Freeform 1164"/>
            <p:cNvSpPr>
              <a:spLocks noChangeAspect="1"/>
            </p:cNvSpPr>
            <p:nvPr/>
          </p:nvSpPr>
          <p:spPr bwMode="auto">
            <a:xfrm>
              <a:off x="2407" y="2012"/>
              <a:ext cx="20" cy="23"/>
            </a:xfrm>
            <a:custGeom>
              <a:avLst/>
              <a:gdLst>
                <a:gd name="T0" fmla="*/ 1 w 40"/>
                <a:gd name="T1" fmla="*/ 1 h 46"/>
                <a:gd name="T2" fmla="*/ 1 w 40"/>
                <a:gd name="T3" fmla="*/ 1 h 46"/>
                <a:gd name="T4" fmla="*/ 1 w 40"/>
                <a:gd name="T5" fmla="*/ 1 h 46"/>
                <a:gd name="T6" fmla="*/ 1 w 40"/>
                <a:gd name="T7" fmla="*/ 1 h 46"/>
                <a:gd name="T8" fmla="*/ 1 w 40"/>
                <a:gd name="T9" fmla="*/ 1 h 46"/>
                <a:gd name="T10" fmla="*/ 1 w 40"/>
                <a:gd name="T11" fmla="*/ 1 h 46"/>
                <a:gd name="T12" fmla="*/ 1 w 40"/>
                <a:gd name="T13" fmla="*/ 1 h 46"/>
                <a:gd name="T14" fmla="*/ 1 w 40"/>
                <a:gd name="T15" fmla="*/ 1 h 46"/>
                <a:gd name="T16" fmla="*/ 1 w 40"/>
                <a:gd name="T17" fmla="*/ 1 h 46"/>
                <a:gd name="T18" fmla="*/ 1 w 40"/>
                <a:gd name="T19" fmla="*/ 1 h 46"/>
                <a:gd name="T20" fmla="*/ 1 w 40"/>
                <a:gd name="T21" fmla="*/ 1 h 46"/>
                <a:gd name="T22" fmla="*/ 1 w 40"/>
                <a:gd name="T23" fmla="*/ 1 h 46"/>
                <a:gd name="T24" fmla="*/ 1 w 40"/>
                <a:gd name="T25" fmla="*/ 1 h 46"/>
                <a:gd name="T26" fmla="*/ 1 w 40"/>
                <a:gd name="T27" fmla="*/ 1 h 46"/>
                <a:gd name="T28" fmla="*/ 1 w 40"/>
                <a:gd name="T29" fmla="*/ 1 h 46"/>
                <a:gd name="T30" fmla="*/ 1 w 40"/>
                <a:gd name="T31" fmla="*/ 1 h 46"/>
                <a:gd name="T32" fmla="*/ 1 w 40"/>
                <a:gd name="T33" fmla="*/ 1 h 46"/>
                <a:gd name="T34" fmla="*/ 1 w 40"/>
                <a:gd name="T35" fmla="*/ 1 h 46"/>
                <a:gd name="T36" fmla="*/ 1 w 40"/>
                <a:gd name="T37" fmla="*/ 1 h 46"/>
                <a:gd name="T38" fmla="*/ 1 w 40"/>
                <a:gd name="T39" fmla="*/ 1 h 46"/>
                <a:gd name="T40" fmla="*/ 1 w 40"/>
                <a:gd name="T41" fmla="*/ 1 h 46"/>
                <a:gd name="T42" fmla="*/ 1 w 40"/>
                <a:gd name="T43" fmla="*/ 1 h 46"/>
                <a:gd name="T44" fmla="*/ 1 w 40"/>
                <a:gd name="T45" fmla="*/ 1 h 46"/>
                <a:gd name="T46" fmla="*/ 1 w 40"/>
                <a:gd name="T47" fmla="*/ 1 h 46"/>
                <a:gd name="T48" fmla="*/ 1 w 40"/>
                <a:gd name="T49" fmla="*/ 1 h 46"/>
                <a:gd name="T50" fmla="*/ 1 w 40"/>
                <a:gd name="T51" fmla="*/ 1 h 46"/>
                <a:gd name="T52" fmla="*/ 1 w 40"/>
                <a:gd name="T53" fmla="*/ 1 h 46"/>
                <a:gd name="T54" fmla="*/ 1 w 40"/>
                <a:gd name="T55" fmla="*/ 0 h 46"/>
                <a:gd name="T56" fmla="*/ 1 w 40"/>
                <a:gd name="T57" fmla="*/ 1 h 46"/>
                <a:gd name="T58" fmla="*/ 1 w 40"/>
                <a:gd name="T59" fmla="*/ 1 h 46"/>
                <a:gd name="T60" fmla="*/ 1 w 40"/>
                <a:gd name="T61" fmla="*/ 1 h 46"/>
                <a:gd name="T62" fmla="*/ 1 w 40"/>
                <a:gd name="T63" fmla="*/ 1 h 46"/>
                <a:gd name="T64" fmla="*/ 1 w 40"/>
                <a:gd name="T65" fmla="*/ 1 h 46"/>
                <a:gd name="T66" fmla="*/ 1 w 40"/>
                <a:gd name="T67" fmla="*/ 1 h 46"/>
                <a:gd name="T68" fmla="*/ 1 w 40"/>
                <a:gd name="T69" fmla="*/ 1 h 46"/>
                <a:gd name="T70" fmla="*/ 1 w 40"/>
                <a:gd name="T71" fmla="*/ 1 h 46"/>
                <a:gd name="T72" fmla="*/ 1 w 40"/>
                <a:gd name="T73" fmla="*/ 1 h 46"/>
                <a:gd name="T74" fmla="*/ 1 w 40"/>
                <a:gd name="T75" fmla="*/ 1 h 46"/>
                <a:gd name="T76" fmla="*/ 1 w 40"/>
                <a:gd name="T77" fmla="*/ 1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 h="46">
                  <a:moveTo>
                    <a:pt x="14" y="46"/>
                  </a:moveTo>
                  <a:lnTo>
                    <a:pt x="12" y="45"/>
                  </a:lnTo>
                  <a:lnTo>
                    <a:pt x="14" y="42"/>
                  </a:lnTo>
                  <a:lnTo>
                    <a:pt x="12" y="40"/>
                  </a:lnTo>
                  <a:lnTo>
                    <a:pt x="11" y="42"/>
                  </a:lnTo>
                  <a:lnTo>
                    <a:pt x="11" y="43"/>
                  </a:lnTo>
                  <a:lnTo>
                    <a:pt x="8" y="44"/>
                  </a:lnTo>
                  <a:lnTo>
                    <a:pt x="8" y="43"/>
                  </a:lnTo>
                  <a:lnTo>
                    <a:pt x="4" y="42"/>
                  </a:lnTo>
                  <a:lnTo>
                    <a:pt x="8" y="40"/>
                  </a:lnTo>
                  <a:lnTo>
                    <a:pt x="8" y="38"/>
                  </a:lnTo>
                  <a:lnTo>
                    <a:pt x="6" y="38"/>
                  </a:lnTo>
                  <a:lnTo>
                    <a:pt x="4" y="39"/>
                  </a:lnTo>
                  <a:lnTo>
                    <a:pt x="2" y="40"/>
                  </a:lnTo>
                  <a:lnTo>
                    <a:pt x="0" y="42"/>
                  </a:lnTo>
                  <a:lnTo>
                    <a:pt x="2" y="37"/>
                  </a:lnTo>
                  <a:lnTo>
                    <a:pt x="4" y="37"/>
                  </a:lnTo>
                  <a:lnTo>
                    <a:pt x="4" y="33"/>
                  </a:lnTo>
                  <a:lnTo>
                    <a:pt x="6" y="33"/>
                  </a:lnTo>
                  <a:lnTo>
                    <a:pt x="5" y="32"/>
                  </a:lnTo>
                  <a:lnTo>
                    <a:pt x="4" y="32"/>
                  </a:lnTo>
                  <a:lnTo>
                    <a:pt x="3" y="31"/>
                  </a:lnTo>
                  <a:lnTo>
                    <a:pt x="6" y="30"/>
                  </a:lnTo>
                  <a:lnTo>
                    <a:pt x="8" y="28"/>
                  </a:lnTo>
                  <a:lnTo>
                    <a:pt x="4" y="27"/>
                  </a:lnTo>
                  <a:lnTo>
                    <a:pt x="6" y="27"/>
                  </a:lnTo>
                  <a:lnTo>
                    <a:pt x="8" y="25"/>
                  </a:lnTo>
                  <a:lnTo>
                    <a:pt x="9" y="25"/>
                  </a:lnTo>
                  <a:lnTo>
                    <a:pt x="9" y="24"/>
                  </a:lnTo>
                  <a:lnTo>
                    <a:pt x="6" y="22"/>
                  </a:lnTo>
                  <a:lnTo>
                    <a:pt x="8" y="22"/>
                  </a:lnTo>
                  <a:lnTo>
                    <a:pt x="8" y="19"/>
                  </a:lnTo>
                  <a:lnTo>
                    <a:pt x="11" y="16"/>
                  </a:lnTo>
                  <a:lnTo>
                    <a:pt x="12" y="15"/>
                  </a:lnTo>
                  <a:lnTo>
                    <a:pt x="14" y="15"/>
                  </a:lnTo>
                  <a:lnTo>
                    <a:pt x="15" y="14"/>
                  </a:lnTo>
                  <a:lnTo>
                    <a:pt x="18" y="12"/>
                  </a:lnTo>
                  <a:lnTo>
                    <a:pt x="18" y="10"/>
                  </a:lnTo>
                  <a:lnTo>
                    <a:pt x="18" y="9"/>
                  </a:lnTo>
                  <a:lnTo>
                    <a:pt x="20" y="9"/>
                  </a:lnTo>
                  <a:lnTo>
                    <a:pt x="21" y="9"/>
                  </a:lnTo>
                  <a:lnTo>
                    <a:pt x="22" y="9"/>
                  </a:lnTo>
                  <a:lnTo>
                    <a:pt x="26" y="12"/>
                  </a:lnTo>
                  <a:lnTo>
                    <a:pt x="27" y="12"/>
                  </a:lnTo>
                  <a:lnTo>
                    <a:pt x="28" y="10"/>
                  </a:lnTo>
                  <a:lnTo>
                    <a:pt x="27" y="8"/>
                  </a:lnTo>
                  <a:lnTo>
                    <a:pt x="29" y="7"/>
                  </a:lnTo>
                  <a:lnTo>
                    <a:pt x="28" y="4"/>
                  </a:lnTo>
                  <a:lnTo>
                    <a:pt x="28" y="3"/>
                  </a:lnTo>
                  <a:lnTo>
                    <a:pt x="30" y="4"/>
                  </a:lnTo>
                  <a:lnTo>
                    <a:pt x="30" y="2"/>
                  </a:lnTo>
                  <a:lnTo>
                    <a:pt x="33" y="2"/>
                  </a:lnTo>
                  <a:lnTo>
                    <a:pt x="34" y="1"/>
                  </a:lnTo>
                  <a:lnTo>
                    <a:pt x="36" y="1"/>
                  </a:lnTo>
                  <a:lnTo>
                    <a:pt x="36" y="0"/>
                  </a:lnTo>
                  <a:lnTo>
                    <a:pt x="38" y="0"/>
                  </a:lnTo>
                  <a:lnTo>
                    <a:pt x="39" y="2"/>
                  </a:lnTo>
                  <a:lnTo>
                    <a:pt x="38" y="3"/>
                  </a:lnTo>
                  <a:lnTo>
                    <a:pt x="40" y="4"/>
                  </a:lnTo>
                  <a:lnTo>
                    <a:pt x="38" y="7"/>
                  </a:lnTo>
                  <a:lnTo>
                    <a:pt x="36" y="10"/>
                  </a:lnTo>
                  <a:lnTo>
                    <a:pt x="35" y="12"/>
                  </a:lnTo>
                  <a:lnTo>
                    <a:pt x="34" y="14"/>
                  </a:lnTo>
                  <a:lnTo>
                    <a:pt x="30" y="18"/>
                  </a:lnTo>
                  <a:lnTo>
                    <a:pt x="29" y="24"/>
                  </a:lnTo>
                  <a:lnTo>
                    <a:pt x="23" y="27"/>
                  </a:lnTo>
                  <a:lnTo>
                    <a:pt x="24" y="30"/>
                  </a:lnTo>
                  <a:lnTo>
                    <a:pt x="21" y="32"/>
                  </a:lnTo>
                  <a:lnTo>
                    <a:pt x="22" y="32"/>
                  </a:lnTo>
                  <a:lnTo>
                    <a:pt x="22" y="34"/>
                  </a:lnTo>
                  <a:lnTo>
                    <a:pt x="24" y="36"/>
                  </a:lnTo>
                  <a:lnTo>
                    <a:pt x="22" y="38"/>
                  </a:lnTo>
                  <a:lnTo>
                    <a:pt x="23" y="40"/>
                  </a:lnTo>
                  <a:lnTo>
                    <a:pt x="21" y="43"/>
                  </a:lnTo>
                  <a:lnTo>
                    <a:pt x="18" y="43"/>
                  </a:lnTo>
                  <a:lnTo>
                    <a:pt x="17" y="45"/>
                  </a:lnTo>
                  <a:lnTo>
                    <a:pt x="15" y="45"/>
                  </a:lnTo>
                  <a:lnTo>
                    <a:pt x="14" y="4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6" name="Freeform 1165"/>
            <p:cNvSpPr>
              <a:spLocks noChangeAspect="1"/>
            </p:cNvSpPr>
            <p:nvPr/>
          </p:nvSpPr>
          <p:spPr bwMode="auto">
            <a:xfrm>
              <a:off x="2504" y="1917"/>
              <a:ext cx="25" cy="22"/>
            </a:xfrm>
            <a:custGeom>
              <a:avLst/>
              <a:gdLst>
                <a:gd name="T0" fmla="*/ 1 w 49"/>
                <a:gd name="T1" fmla="*/ 1 h 44"/>
                <a:gd name="T2" fmla="*/ 0 w 49"/>
                <a:gd name="T3" fmla="*/ 1 h 44"/>
                <a:gd name="T4" fmla="*/ 1 w 49"/>
                <a:gd name="T5" fmla="*/ 1 h 44"/>
                <a:gd name="T6" fmla="*/ 1 w 49"/>
                <a:gd name="T7" fmla="*/ 1 h 44"/>
                <a:gd name="T8" fmla="*/ 1 w 49"/>
                <a:gd name="T9" fmla="*/ 1 h 44"/>
                <a:gd name="T10" fmla="*/ 1 w 49"/>
                <a:gd name="T11" fmla="*/ 1 h 44"/>
                <a:gd name="T12" fmla="*/ 1 w 49"/>
                <a:gd name="T13" fmla="*/ 1 h 44"/>
                <a:gd name="T14" fmla="*/ 1 w 49"/>
                <a:gd name="T15" fmla="*/ 1 h 44"/>
                <a:gd name="T16" fmla="*/ 1 w 49"/>
                <a:gd name="T17" fmla="*/ 1 h 44"/>
                <a:gd name="T18" fmla="*/ 1 w 49"/>
                <a:gd name="T19" fmla="*/ 1 h 44"/>
                <a:gd name="T20" fmla="*/ 1 w 49"/>
                <a:gd name="T21" fmla="*/ 1 h 44"/>
                <a:gd name="T22" fmla="*/ 1 w 49"/>
                <a:gd name="T23" fmla="*/ 1 h 44"/>
                <a:gd name="T24" fmla="*/ 1 w 49"/>
                <a:gd name="T25" fmla="*/ 1 h 44"/>
                <a:gd name="T26" fmla="*/ 1 w 49"/>
                <a:gd name="T27" fmla="*/ 1 h 44"/>
                <a:gd name="T28" fmla="*/ 1 w 49"/>
                <a:gd name="T29" fmla="*/ 1 h 44"/>
                <a:gd name="T30" fmla="*/ 1 w 49"/>
                <a:gd name="T31" fmla="*/ 1 h 44"/>
                <a:gd name="T32" fmla="*/ 1 w 49"/>
                <a:gd name="T33" fmla="*/ 1 h 44"/>
                <a:gd name="T34" fmla="*/ 1 w 49"/>
                <a:gd name="T35" fmla="*/ 1 h 44"/>
                <a:gd name="T36" fmla="*/ 1 w 49"/>
                <a:gd name="T37" fmla="*/ 1 h 44"/>
                <a:gd name="T38" fmla="*/ 1 w 49"/>
                <a:gd name="T39" fmla="*/ 1 h 44"/>
                <a:gd name="T40" fmla="*/ 1 w 49"/>
                <a:gd name="T41" fmla="*/ 1 h 44"/>
                <a:gd name="T42" fmla="*/ 1 w 49"/>
                <a:gd name="T43" fmla="*/ 1 h 44"/>
                <a:gd name="T44" fmla="*/ 1 w 49"/>
                <a:gd name="T45" fmla="*/ 1 h 44"/>
                <a:gd name="T46" fmla="*/ 1 w 49"/>
                <a:gd name="T47" fmla="*/ 1 h 44"/>
                <a:gd name="T48" fmla="*/ 1 w 49"/>
                <a:gd name="T49" fmla="*/ 0 h 44"/>
                <a:gd name="T50" fmla="*/ 1 w 49"/>
                <a:gd name="T51" fmla="*/ 1 h 44"/>
                <a:gd name="T52" fmla="*/ 1 w 49"/>
                <a:gd name="T53" fmla="*/ 1 h 44"/>
                <a:gd name="T54" fmla="*/ 1 w 49"/>
                <a:gd name="T55" fmla="*/ 1 h 44"/>
                <a:gd name="T56" fmla="*/ 1 w 49"/>
                <a:gd name="T57" fmla="*/ 1 h 44"/>
                <a:gd name="T58" fmla="*/ 1 w 49"/>
                <a:gd name="T59" fmla="*/ 1 h 44"/>
                <a:gd name="T60" fmla="*/ 1 w 49"/>
                <a:gd name="T61" fmla="*/ 1 h 44"/>
                <a:gd name="T62" fmla="*/ 1 w 49"/>
                <a:gd name="T63" fmla="*/ 1 h 44"/>
                <a:gd name="T64" fmla="*/ 1 w 49"/>
                <a:gd name="T65" fmla="*/ 1 h 44"/>
                <a:gd name="T66" fmla="*/ 1 w 49"/>
                <a:gd name="T67" fmla="*/ 1 h 44"/>
                <a:gd name="T68" fmla="*/ 1 w 49"/>
                <a:gd name="T69" fmla="*/ 1 h 44"/>
                <a:gd name="T70" fmla="*/ 1 w 49"/>
                <a:gd name="T71" fmla="*/ 1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44">
                  <a:moveTo>
                    <a:pt x="1" y="44"/>
                  </a:moveTo>
                  <a:lnTo>
                    <a:pt x="0" y="44"/>
                  </a:lnTo>
                  <a:lnTo>
                    <a:pt x="7" y="38"/>
                  </a:lnTo>
                  <a:lnTo>
                    <a:pt x="6" y="34"/>
                  </a:lnTo>
                  <a:lnTo>
                    <a:pt x="8" y="30"/>
                  </a:lnTo>
                  <a:lnTo>
                    <a:pt x="7" y="29"/>
                  </a:lnTo>
                  <a:lnTo>
                    <a:pt x="8" y="28"/>
                  </a:lnTo>
                  <a:lnTo>
                    <a:pt x="9" y="28"/>
                  </a:lnTo>
                  <a:lnTo>
                    <a:pt x="19" y="24"/>
                  </a:lnTo>
                  <a:lnTo>
                    <a:pt x="20" y="20"/>
                  </a:lnTo>
                  <a:lnTo>
                    <a:pt x="23" y="20"/>
                  </a:lnTo>
                  <a:lnTo>
                    <a:pt x="26" y="17"/>
                  </a:lnTo>
                  <a:lnTo>
                    <a:pt x="31" y="10"/>
                  </a:lnTo>
                  <a:lnTo>
                    <a:pt x="33" y="8"/>
                  </a:lnTo>
                  <a:lnTo>
                    <a:pt x="35" y="6"/>
                  </a:lnTo>
                  <a:lnTo>
                    <a:pt x="37" y="6"/>
                  </a:lnTo>
                  <a:lnTo>
                    <a:pt x="38" y="5"/>
                  </a:lnTo>
                  <a:lnTo>
                    <a:pt x="38" y="4"/>
                  </a:lnTo>
                  <a:lnTo>
                    <a:pt x="37" y="4"/>
                  </a:lnTo>
                  <a:lnTo>
                    <a:pt x="37" y="1"/>
                  </a:lnTo>
                  <a:lnTo>
                    <a:pt x="38" y="1"/>
                  </a:lnTo>
                  <a:lnTo>
                    <a:pt x="39" y="5"/>
                  </a:lnTo>
                  <a:lnTo>
                    <a:pt x="42" y="5"/>
                  </a:lnTo>
                  <a:lnTo>
                    <a:pt x="45" y="1"/>
                  </a:lnTo>
                  <a:lnTo>
                    <a:pt x="48" y="0"/>
                  </a:lnTo>
                  <a:lnTo>
                    <a:pt x="49" y="1"/>
                  </a:lnTo>
                  <a:lnTo>
                    <a:pt x="47" y="6"/>
                  </a:lnTo>
                  <a:lnTo>
                    <a:pt x="38" y="13"/>
                  </a:lnTo>
                  <a:lnTo>
                    <a:pt x="30" y="23"/>
                  </a:lnTo>
                  <a:lnTo>
                    <a:pt x="29" y="25"/>
                  </a:lnTo>
                  <a:lnTo>
                    <a:pt x="26" y="29"/>
                  </a:lnTo>
                  <a:lnTo>
                    <a:pt x="18" y="32"/>
                  </a:lnTo>
                  <a:lnTo>
                    <a:pt x="13" y="38"/>
                  </a:lnTo>
                  <a:lnTo>
                    <a:pt x="11" y="38"/>
                  </a:lnTo>
                  <a:lnTo>
                    <a:pt x="3" y="44"/>
                  </a:lnTo>
                  <a:lnTo>
                    <a:pt x="1" y="4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7" name="Freeform 1166"/>
            <p:cNvSpPr>
              <a:spLocks noChangeAspect="1"/>
            </p:cNvSpPr>
            <p:nvPr/>
          </p:nvSpPr>
          <p:spPr bwMode="auto">
            <a:xfrm>
              <a:off x="2478" y="2000"/>
              <a:ext cx="11" cy="10"/>
            </a:xfrm>
            <a:custGeom>
              <a:avLst/>
              <a:gdLst>
                <a:gd name="T0" fmla="*/ 0 w 23"/>
                <a:gd name="T1" fmla="*/ 1 h 19"/>
                <a:gd name="T2" fmla="*/ 0 w 23"/>
                <a:gd name="T3" fmla="*/ 1 h 19"/>
                <a:gd name="T4" fmla="*/ 0 w 23"/>
                <a:gd name="T5" fmla="*/ 1 h 19"/>
                <a:gd name="T6" fmla="*/ 0 w 23"/>
                <a:gd name="T7" fmla="*/ 1 h 19"/>
                <a:gd name="T8" fmla="*/ 0 w 23"/>
                <a:gd name="T9" fmla="*/ 1 h 19"/>
                <a:gd name="T10" fmla="*/ 0 w 23"/>
                <a:gd name="T11" fmla="*/ 1 h 19"/>
                <a:gd name="T12" fmla="*/ 0 w 23"/>
                <a:gd name="T13" fmla="*/ 1 h 19"/>
                <a:gd name="T14" fmla="*/ 0 w 23"/>
                <a:gd name="T15" fmla="*/ 1 h 19"/>
                <a:gd name="T16" fmla="*/ 0 w 23"/>
                <a:gd name="T17" fmla="*/ 1 h 19"/>
                <a:gd name="T18" fmla="*/ 0 w 23"/>
                <a:gd name="T19" fmla="*/ 1 h 19"/>
                <a:gd name="T20" fmla="*/ 0 w 23"/>
                <a:gd name="T21" fmla="*/ 1 h 19"/>
                <a:gd name="T22" fmla="*/ 0 w 23"/>
                <a:gd name="T23" fmla="*/ 1 h 19"/>
                <a:gd name="T24" fmla="*/ 0 w 23"/>
                <a:gd name="T25" fmla="*/ 0 h 19"/>
                <a:gd name="T26" fmla="*/ 0 w 23"/>
                <a:gd name="T27" fmla="*/ 1 h 19"/>
                <a:gd name="T28" fmla="*/ 0 w 23"/>
                <a:gd name="T29" fmla="*/ 1 h 19"/>
                <a:gd name="T30" fmla="*/ 0 w 23"/>
                <a:gd name="T31" fmla="*/ 1 h 19"/>
                <a:gd name="T32" fmla="*/ 0 w 23"/>
                <a:gd name="T33" fmla="*/ 1 h 19"/>
                <a:gd name="T34" fmla="*/ 0 w 23"/>
                <a:gd name="T35" fmla="*/ 1 h 19"/>
                <a:gd name="T36" fmla="*/ 0 w 23"/>
                <a:gd name="T37" fmla="*/ 1 h 19"/>
                <a:gd name="T38" fmla="*/ 0 w 23"/>
                <a:gd name="T39" fmla="*/ 1 h 19"/>
                <a:gd name="T40" fmla="*/ 0 w 23"/>
                <a:gd name="T41" fmla="*/ 1 h 19"/>
                <a:gd name="T42" fmla="*/ 0 w 23"/>
                <a:gd name="T43" fmla="*/ 1 h 19"/>
                <a:gd name="T44" fmla="*/ 0 w 23"/>
                <a:gd name="T45" fmla="*/ 1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 h="19">
                  <a:moveTo>
                    <a:pt x="4" y="18"/>
                  </a:moveTo>
                  <a:lnTo>
                    <a:pt x="2" y="17"/>
                  </a:lnTo>
                  <a:lnTo>
                    <a:pt x="0" y="13"/>
                  </a:lnTo>
                  <a:lnTo>
                    <a:pt x="2" y="9"/>
                  </a:lnTo>
                  <a:lnTo>
                    <a:pt x="4" y="8"/>
                  </a:lnTo>
                  <a:lnTo>
                    <a:pt x="5" y="9"/>
                  </a:lnTo>
                  <a:lnTo>
                    <a:pt x="7" y="7"/>
                  </a:lnTo>
                  <a:lnTo>
                    <a:pt x="7" y="5"/>
                  </a:lnTo>
                  <a:lnTo>
                    <a:pt x="10" y="2"/>
                  </a:lnTo>
                  <a:lnTo>
                    <a:pt x="12" y="3"/>
                  </a:lnTo>
                  <a:lnTo>
                    <a:pt x="13" y="2"/>
                  </a:lnTo>
                  <a:lnTo>
                    <a:pt x="18" y="1"/>
                  </a:lnTo>
                  <a:lnTo>
                    <a:pt x="19" y="0"/>
                  </a:lnTo>
                  <a:lnTo>
                    <a:pt x="20" y="3"/>
                  </a:lnTo>
                  <a:lnTo>
                    <a:pt x="23" y="5"/>
                  </a:lnTo>
                  <a:lnTo>
                    <a:pt x="22" y="6"/>
                  </a:lnTo>
                  <a:lnTo>
                    <a:pt x="20" y="7"/>
                  </a:lnTo>
                  <a:lnTo>
                    <a:pt x="23" y="14"/>
                  </a:lnTo>
                  <a:lnTo>
                    <a:pt x="22" y="15"/>
                  </a:lnTo>
                  <a:lnTo>
                    <a:pt x="20" y="15"/>
                  </a:lnTo>
                  <a:lnTo>
                    <a:pt x="19" y="15"/>
                  </a:lnTo>
                  <a:lnTo>
                    <a:pt x="14" y="19"/>
                  </a:lnTo>
                  <a:lnTo>
                    <a:pt x="4" y="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8" name="Freeform 1167"/>
            <p:cNvSpPr>
              <a:spLocks noChangeAspect="1"/>
            </p:cNvSpPr>
            <p:nvPr/>
          </p:nvSpPr>
          <p:spPr bwMode="auto">
            <a:xfrm>
              <a:off x="2491" y="1984"/>
              <a:ext cx="7" cy="20"/>
            </a:xfrm>
            <a:custGeom>
              <a:avLst/>
              <a:gdLst>
                <a:gd name="T0" fmla="*/ 1 w 14"/>
                <a:gd name="T1" fmla="*/ 1 h 40"/>
                <a:gd name="T2" fmla="*/ 1 w 14"/>
                <a:gd name="T3" fmla="*/ 1 h 40"/>
                <a:gd name="T4" fmla="*/ 1 w 14"/>
                <a:gd name="T5" fmla="*/ 1 h 40"/>
                <a:gd name="T6" fmla="*/ 1 w 14"/>
                <a:gd name="T7" fmla="*/ 1 h 40"/>
                <a:gd name="T8" fmla="*/ 1 w 14"/>
                <a:gd name="T9" fmla="*/ 1 h 40"/>
                <a:gd name="T10" fmla="*/ 1 w 14"/>
                <a:gd name="T11" fmla="*/ 1 h 40"/>
                <a:gd name="T12" fmla="*/ 1 w 14"/>
                <a:gd name="T13" fmla="*/ 1 h 40"/>
                <a:gd name="T14" fmla="*/ 0 w 14"/>
                <a:gd name="T15" fmla="*/ 1 h 40"/>
                <a:gd name="T16" fmla="*/ 0 w 14"/>
                <a:gd name="T17" fmla="*/ 1 h 40"/>
                <a:gd name="T18" fmla="*/ 0 w 14"/>
                <a:gd name="T19" fmla="*/ 1 h 40"/>
                <a:gd name="T20" fmla="*/ 1 w 14"/>
                <a:gd name="T21" fmla="*/ 1 h 40"/>
                <a:gd name="T22" fmla="*/ 1 w 14"/>
                <a:gd name="T23" fmla="*/ 1 h 40"/>
                <a:gd name="T24" fmla="*/ 1 w 14"/>
                <a:gd name="T25" fmla="*/ 1 h 40"/>
                <a:gd name="T26" fmla="*/ 1 w 14"/>
                <a:gd name="T27" fmla="*/ 1 h 40"/>
                <a:gd name="T28" fmla="*/ 1 w 14"/>
                <a:gd name="T29" fmla="*/ 1 h 40"/>
                <a:gd name="T30" fmla="*/ 1 w 14"/>
                <a:gd name="T31" fmla="*/ 1 h 40"/>
                <a:gd name="T32" fmla="*/ 1 w 14"/>
                <a:gd name="T33" fmla="*/ 0 h 40"/>
                <a:gd name="T34" fmla="*/ 1 w 14"/>
                <a:gd name="T35" fmla="*/ 0 h 40"/>
                <a:gd name="T36" fmla="*/ 1 w 14"/>
                <a:gd name="T37" fmla="*/ 1 h 40"/>
                <a:gd name="T38" fmla="*/ 1 w 14"/>
                <a:gd name="T39" fmla="*/ 1 h 40"/>
                <a:gd name="T40" fmla="*/ 1 w 14"/>
                <a:gd name="T41" fmla="*/ 1 h 40"/>
                <a:gd name="T42" fmla="*/ 1 w 14"/>
                <a:gd name="T43" fmla="*/ 1 h 40"/>
                <a:gd name="T44" fmla="*/ 1 w 14"/>
                <a:gd name="T45" fmla="*/ 1 h 40"/>
                <a:gd name="T46" fmla="*/ 1 w 14"/>
                <a:gd name="T47" fmla="*/ 1 h 40"/>
                <a:gd name="T48" fmla="*/ 1 w 14"/>
                <a:gd name="T49" fmla="*/ 1 h 40"/>
                <a:gd name="T50" fmla="*/ 1 w 14"/>
                <a:gd name="T51" fmla="*/ 1 h 40"/>
                <a:gd name="T52" fmla="*/ 1 w 14"/>
                <a:gd name="T53" fmla="*/ 1 h 40"/>
                <a:gd name="T54" fmla="*/ 1 w 14"/>
                <a:gd name="T55" fmla="*/ 1 h 40"/>
                <a:gd name="T56" fmla="*/ 1 w 14"/>
                <a:gd name="T57" fmla="*/ 1 h 40"/>
                <a:gd name="T58" fmla="*/ 1 w 14"/>
                <a:gd name="T59" fmla="*/ 1 h 40"/>
                <a:gd name="T60" fmla="*/ 1 w 14"/>
                <a:gd name="T61" fmla="*/ 1 h 40"/>
                <a:gd name="T62" fmla="*/ 1 w 14"/>
                <a:gd name="T63" fmla="*/ 1 h 40"/>
                <a:gd name="T64" fmla="*/ 1 w 14"/>
                <a:gd name="T65" fmla="*/ 1 h 40"/>
                <a:gd name="T66" fmla="*/ 1 w 14"/>
                <a:gd name="T67" fmla="*/ 1 h 40"/>
                <a:gd name="T68" fmla="*/ 1 w 14"/>
                <a:gd name="T69" fmla="*/ 1 h 40"/>
                <a:gd name="T70" fmla="*/ 1 w 14"/>
                <a:gd name="T71" fmla="*/ 1 h 40"/>
                <a:gd name="T72" fmla="*/ 1 w 14"/>
                <a:gd name="T73" fmla="*/ 1 h 40"/>
                <a:gd name="T74" fmla="*/ 1 w 14"/>
                <a:gd name="T75" fmla="*/ 1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 h="40">
                  <a:moveTo>
                    <a:pt x="6" y="40"/>
                  </a:moveTo>
                  <a:lnTo>
                    <a:pt x="5" y="40"/>
                  </a:lnTo>
                  <a:lnTo>
                    <a:pt x="5" y="39"/>
                  </a:lnTo>
                  <a:lnTo>
                    <a:pt x="3" y="34"/>
                  </a:lnTo>
                  <a:lnTo>
                    <a:pt x="3" y="29"/>
                  </a:lnTo>
                  <a:lnTo>
                    <a:pt x="2" y="28"/>
                  </a:lnTo>
                  <a:lnTo>
                    <a:pt x="2" y="26"/>
                  </a:lnTo>
                  <a:lnTo>
                    <a:pt x="0" y="24"/>
                  </a:lnTo>
                  <a:lnTo>
                    <a:pt x="0" y="23"/>
                  </a:lnTo>
                  <a:lnTo>
                    <a:pt x="0" y="22"/>
                  </a:lnTo>
                  <a:lnTo>
                    <a:pt x="2" y="16"/>
                  </a:lnTo>
                  <a:lnTo>
                    <a:pt x="3" y="16"/>
                  </a:lnTo>
                  <a:lnTo>
                    <a:pt x="4" y="12"/>
                  </a:lnTo>
                  <a:lnTo>
                    <a:pt x="4" y="8"/>
                  </a:lnTo>
                  <a:lnTo>
                    <a:pt x="6" y="3"/>
                  </a:lnTo>
                  <a:lnTo>
                    <a:pt x="8" y="3"/>
                  </a:lnTo>
                  <a:lnTo>
                    <a:pt x="8" y="0"/>
                  </a:lnTo>
                  <a:lnTo>
                    <a:pt x="9" y="0"/>
                  </a:lnTo>
                  <a:lnTo>
                    <a:pt x="10" y="4"/>
                  </a:lnTo>
                  <a:lnTo>
                    <a:pt x="10" y="5"/>
                  </a:lnTo>
                  <a:lnTo>
                    <a:pt x="9" y="8"/>
                  </a:lnTo>
                  <a:lnTo>
                    <a:pt x="11" y="10"/>
                  </a:lnTo>
                  <a:lnTo>
                    <a:pt x="12" y="11"/>
                  </a:lnTo>
                  <a:lnTo>
                    <a:pt x="14" y="11"/>
                  </a:lnTo>
                  <a:lnTo>
                    <a:pt x="12" y="16"/>
                  </a:lnTo>
                  <a:lnTo>
                    <a:pt x="10" y="20"/>
                  </a:lnTo>
                  <a:lnTo>
                    <a:pt x="10" y="23"/>
                  </a:lnTo>
                  <a:lnTo>
                    <a:pt x="9" y="24"/>
                  </a:lnTo>
                  <a:lnTo>
                    <a:pt x="9" y="26"/>
                  </a:lnTo>
                  <a:lnTo>
                    <a:pt x="10" y="28"/>
                  </a:lnTo>
                  <a:lnTo>
                    <a:pt x="9" y="29"/>
                  </a:lnTo>
                  <a:lnTo>
                    <a:pt x="9" y="32"/>
                  </a:lnTo>
                  <a:lnTo>
                    <a:pt x="8" y="33"/>
                  </a:lnTo>
                  <a:lnTo>
                    <a:pt x="9" y="34"/>
                  </a:lnTo>
                  <a:lnTo>
                    <a:pt x="9" y="36"/>
                  </a:lnTo>
                  <a:lnTo>
                    <a:pt x="8" y="38"/>
                  </a:lnTo>
                  <a:lnTo>
                    <a:pt x="8" y="39"/>
                  </a:lnTo>
                  <a:lnTo>
                    <a:pt x="6" y="4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09" name="Freeform 1168"/>
            <p:cNvSpPr>
              <a:spLocks noChangeAspect="1"/>
            </p:cNvSpPr>
            <p:nvPr/>
          </p:nvSpPr>
          <p:spPr bwMode="auto">
            <a:xfrm>
              <a:off x="2466" y="2112"/>
              <a:ext cx="9" cy="19"/>
            </a:xfrm>
            <a:custGeom>
              <a:avLst/>
              <a:gdLst>
                <a:gd name="T0" fmla="*/ 1 w 18"/>
                <a:gd name="T1" fmla="*/ 1 h 38"/>
                <a:gd name="T2" fmla="*/ 1 w 18"/>
                <a:gd name="T3" fmla="*/ 1 h 38"/>
                <a:gd name="T4" fmla="*/ 0 w 18"/>
                <a:gd name="T5" fmla="*/ 1 h 38"/>
                <a:gd name="T6" fmla="*/ 0 w 18"/>
                <a:gd name="T7" fmla="*/ 1 h 38"/>
                <a:gd name="T8" fmla="*/ 1 w 18"/>
                <a:gd name="T9" fmla="*/ 1 h 38"/>
                <a:gd name="T10" fmla="*/ 1 w 18"/>
                <a:gd name="T11" fmla="*/ 1 h 38"/>
                <a:gd name="T12" fmla="*/ 0 w 18"/>
                <a:gd name="T13" fmla="*/ 1 h 38"/>
                <a:gd name="T14" fmla="*/ 0 w 18"/>
                <a:gd name="T15" fmla="*/ 1 h 38"/>
                <a:gd name="T16" fmla="*/ 0 w 18"/>
                <a:gd name="T17" fmla="*/ 1 h 38"/>
                <a:gd name="T18" fmla="*/ 1 w 18"/>
                <a:gd name="T19" fmla="*/ 1 h 38"/>
                <a:gd name="T20" fmla="*/ 1 w 18"/>
                <a:gd name="T21" fmla="*/ 1 h 38"/>
                <a:gd name="T22" fmla="*/ 1 w 18"/>
                <a:gd name="T23" fmla="*/ 1 h 38"/>
                <a:gd name="T24" fmla="*/ 1 w 18"/>
                <a:gd name="T25" fmla="*/ 1 h 38"/>
                <a:gd name="T26" fmla="*/ 1 w 18"/>
                <a:gd name="T27" fmla="*/ 1 h 38"/>
                <a:gd name="T28" fmla="*/ 1 w 18"/>
                <a:gd name="T29" fmla="*/ 1 h 38"/>
                <a:gd name="T30" fmla="*/ 1 w 18"/>
                <a:gd name="T31" fmla="*/ 1 h 38"/>
                <a:gd name="T32" fmla="*/ 1 w 18"/>
                <a:gd name="T33" fmla="*/ 1 h 38"/>
                <a:gd name="T34" fmla="*/ 1 w 18"/>
                <a:gd name="T35" fmla="*/ 1 h 38"/>
                <a:gd name="T36" fmla="*/ 1 w 18"/>
                <a:gd name="T37" fmla="*/ 1 h 38"/>
                <a:gd name="T38" fmla="*/ 1 w 18"/>
                <a:gd name="T39" fmla="*/ 0 h 38"/>
                <a:gd name="T40" fmla="*/ 1 w 18"/>
                <a:gd name="T41" fmla="*/ 0 h 38"/>
                <a:gd name="T42" fmla="*/ 1 w 18"/>
                <a:gd name="T43" fmla="*/ 1 h 38"/>
                <a:gd name="T44" fmla="*/ 1 w 18"/>
                <a:gd name="T45" fmla="*/ 1 h 38"/>
                <a:gd name="T46" fmla="*/ 1 w 18"/>
                <a:gd name="T47" fmla="*/ 1 h 38"/>
                <a:gd name="T48" fmla="*/ 1 w 18"/>
                <a:gd name="T49" fmla="*/ 1 h 38"/>
                <a:gd name="T50" fmla="*/ 1 w 18"/>
                <a:gd name="T51" fmla="*/ 1 h 38"/>
                <a:gd name="T52" fmla="*/ 1 w 18"/>
                <a:gd name="T53" fmla="*/ 1 h 38"/>
                <a:gd name="T54" fmla="*/ 1 w 18"/>
                <a:gd name="T55" fmla="*/ 1 h 38"/>
                <a:gd name="T56" fmla="*/ 1 w 18"/>
                <a:gd name="T57" fmla="*/ 1 h 38"/>
                <a:gd name="T58" fmla="*/ 1 w 18"/>
                <a:gd name="T59" fmla="*/ 1 h 38"/>
                <a:gd name="T60" fmla="*/ 1 w 18"/>
                <a:gd name="T61" fmla="*/ 1 h 38"/>
                <a:gd name="T62" fmla="*/ 1 w 18"/>
                <a:gd name="T63" fmla="*/ 1 h 38"/>
                <a:gd name="T64" fmla="*/ 1 w 18"/>
                <a:gd name="T65" fmla="*/ 1 h 38"/>
                <a:gd name="T66" fmla="*/ 1 w 18"/>
                <a:gd name="T67" fmla="*/ 1 h 38"/>
                <a:gd name="T68" fmla="*/ 1 w 18"/>
                <a:gd name="T69" fmla="*/ 1 h 38"/>
                <a:gd name="T70" fmla="*/ 1 w 18"/>
                <a:gd name="T71" fmla="*/ 1 h 38"/>
                <a:gd name="T72" fmla="*/ 1 w 18"/>
                <a:gd name="T73" fmla="*/ 1 h 38"/>
                <a:gd name="T74" fmla="*/ 1 w 18"/>
                <a:gd name="T75" fmla="*/ 1 h 38"/>
                <a:gd name="T76" fmla="*/ 1 w 18"/>
                <a:gd name="T77" fmla="*/ 1 h 38"/>
                <a:gd name="T78" fmla="*/ 1 w 18"/>
                <a:gd name="T79" fmla="*/ 1 h 38"/>
                <a:gd name="T80" fmla="*/ 1 w 18"/>
                <a:gd name="T81" fmla="*/ 1 h 38"/>
                <a:gd name="T82" fmla="*/ 1 w 18"/>
                <a:gd name="T83" fmla="*/ 1 h 38"/>
                <a:gd name="T84" fmla="*/ 1 w 18"/>
                <a:gd name="T85" fmla="*/ 1 h 38"/>
                <a:gd name="T86" fmla="*/ 1 w 18"/>
                <a:gd name="T87" fmla="*/ 1 h 38"/>
                <a:gd name="T88" fmla="*/ 1 w 18"/>
                <a:gd name="T89" fmla="*/ 1 h 38"/>
                <a:gd name="T90" fmla="*/ 1 w 18"/>
                <a:gd name="T91" fmla="*/ 1 h 38"/>
                <a:gd name="T92" fmla="*/ 1 w 18"/>
                <a:gd name="T93" fmla="*/ 1 h 38"/>
                <a:gd name="T94" fmla="*/ 1 w 18"/>
                <a:gd name="T95" fmla="*/ 1 h 38"/>
                <a:gd name="T96" fmla="*/ 1 w 18"/>
                <a:gd name="T97" fmla="*/ 1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 h="38">
                  <a:moveTo>
                    <a:pt x="1" y="38"/>
                  </a:moveTo>
                  <a:lnTo>
                    <a:pt x="1" y="35"/>
                  </a:lnTo>
                  <a:lnTo>
                    <a:pt x="0" y="34"/>
                  </a:lnTo>
                  <a:lnTo>
                    <a:pt x="0" y="32"/>
                  </a:lnTo>
                  <a:lnTo>
                    <a:pt x="2" y="31"/>
                  </a:lnTo>
                  <a:lnTo>
                    <a:pt x="4" y="28"/>
                  </a:lnTo>
                  <a:lnTo>
                    <a:pt x="0" y="26"/>
                  </a:lnTo>
                  <a:lnTo>
                    <a:pt x="0" y="25"/>
                  </a:lnTo>
                  <a:lnTo>
                    <a:pt x="0" y="23"/>
                  </a:lnTo>
                  <a:lnTo>
                    <a:pt x="2" y="18"/>
                  </a:lnTo>
                  <a:lnTo>
                    <a:pt x="8" y="12"/>
                  </a:lnTo>
                  <a:lnTo>
                    <a:pt x="7" y="10"/>
                  </a:lnTo>
                  <a:lnTo>
                    <a:pt x="8" y="8"/>
                  </a:lnTo>
                  <a:lnTo>
                    <a:pt x="10" y="10"/>
                  </a:lnTo>
                  <a:lnTo>
                    <a:pt x="11" y="10"/>
                  </a:lnTo>
                  <a:lnTo>
                    <a:pt x="12" y="4"/>
                  </a:lnTo>
                  <a:lnTo>
                    <a:pt x="10" y="4"/>
                  </a:lnTo>
                  <a:lnTo>
                    <a:pt x="11" y="1"/>
                  </a:lnTo>
                  <a:lnTo>
                    <a:pt x="13" y="2"/>
                  </a:lnTo>
                  <a:lnTo>
                    <a:pt x="16" y="0"/>
                  </a:lnTo>
                  <a:lnTo>
                    <a:pt x="17" y="0"/>
                  </a:lnTo>
                  <a:lnTo>
                    <a:pt x="16" y="1"/>
                  </a:lnTo>
                  <a:lnTo>
                    <a:pt x="18" y="2"/>
                  </a:lnTo>
                  <a:lnTo>
                    <a:pt x="17" y="5"/>
                  </a:lnTo>
                  <a:lnTo>
                    <a:pt x="13" y="8"/>
                  </a:lnTo>
                  <a:lnTo>
                    <a:pt x="12" y="10"/>
                  </a:lnTo>
                  <a:lnTo>
                    <a:pt x="13" y="11"/>
                  </a:lnTo>
                  <a:lnTo>
                    <a:pt x="13" y="13"/>
                  </a:lnTo>
                  <a:lnTo>
                    <a:pt x="14" y="14"/>
                  </a:lnTo>
                  <a:lnTo>
                    <a:pt x="13" y="14"/>
                  </a:lnTo>
                  <a:lnTo>
                    <a:pt x="12" y="17"/>
                  </a:lnTo>
                  <a:lnTo>
                    <a:pt x="13" y="18"/>
                  </a:lnTo>
                  <a:lnTo>
                    <a:pt x="11" y="20"/>
                  </a:lnTo>
                  <a:lnTo>
                    <a:pt x="12" y="22"/>
                  </a:lnTo>
                  <a:lnTo>
                    <a:pt x="14" y="19"/>
                  </a:lnTo>
                  <a:lnTo>
                    <a:pt x="16" y="19"/>
                  </a:lnTo>
                  <a:lnTo>
                    <a:pt x="13" y="22"/>
                  </a:lnTo>
                  <a:lnTo>
                    <a:pt x="13" y="23"/>
                  </a:lnTo>
                  <a:lnTo>
                    <a:pt x="11" y="23"/>
                  </a:lnTo>
                  <a:lnTo>
                    <a:pt x="10" y="24"/>
                  </a:lnTo>
                  <a:lnTo>
                    <a:pt x="10" y="28"/>
                  </a:lnTo>
                  <a:lnTo>
                    <a:pt x="11" y="28"/>
                  </a:lnTo>
                  <a:lnTo>
                    <a:pt x="11" y="29"/>
                  </a:lnTo>
                  <a:lnTo>
                    <a:pt x="11" y="30"/>
                  </a:lnTo>
                  <a:lnTo>
                    <a:pt x="10" y="32"/>
                  </a:lnTo>
                  <a:lnTo>
                    <a:pt x="7" y="32"/>
                  </a:lnTo>
                  <a:lnTo>
                    <a:pt x="5" y="35"/>
                  </a:lnTo>
                  <a:lnTo>
                    <a:pt x="4" y="37"/>
                  </a:lnTo>
                  <a:lnTo>
                    <a:pt x="1" y="3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0" name="Freeform 1169"/>
            <p:cNvSpPr>
              <a:spLocks noChangeAspect="1"/>
            </p:cNvSpPr>
            <p:nvPr/>
          </p:nvSpPr>
          <p:spPr bwMode="auto">
            <a:xfrm>
              <a:off x="2504" y="1949"/>
              <a:ext cx="14" cy="12"/>
            </a:xfrm>
            <a:custGeom>
              <a:avLst/>
              <a:gdLst>
                <a:gd name="T0" fmla="*/ 1 w 26"/>
                <a:gd name="T1" fmla="*/ 1 h 24"/>
                <a:gd name="T2" fmla="*/ 1 w 26"/>
                <a:gd name="T3" fmla="*/ 1 h 24"/>
                <a:gd name="T4" fmla="*/ 1 w 26"/>
                <a:gd name="T5" fmla="*/ 1 h 24"/>
                <a:gd name="T6" fmla="*/ 1 w 26"/>
                <a:gd name="T7" fmla="*/ 1 h 24"/>
                <a:gd name="T8" fmla="*/ 1 w 26"/>
                <a:gd name="T9" fmla="*/ 1 h 24"/>
                <a:gd name="T10" fmla="*/ 1 w 26"/>
                <a:gd name="T11" fmla="*/ 1 h 24"/>
                <a:gd name="T12" fmla="*/ 0 w 26"/>
                <a:gd name="T13" fmla="*/ 1 h 24"/>
                <a:gd name="T14" fmla="*/ 0 w 26"/>
                <a:gd name="T15" fmla="*/ 1 h 24"/>
                <a:gd name="T16" fmla="*/ 1 w 26"/>
                <a:gd name="T17" fmla="*/ 1 h 24"/>
                <a:gd name="T18" fmla="*/ 1 w 26"/>
                <a:gd name="T19" fmla="*/ 1 h 24"/>
                <a:gd name="T20" fmla="*/ 1 w 26"/>
                <a:gd name="T21" fmla="*/ 1 h 24"/>
                <a:gd name="T22" fmla="*/ 1 w 26"/>
                <a:gd name="T23" fmla="*/ 1 h 24"/>
                <a:gd name="T24" fmla="*/ 1 w 26"/>
                <a:gd name="T25" fmla="*/ 1 h 24"/>
                <a:gd name="T26" fmla="*/ 1 w 26"/>
                <a:gd name="T27" fmla="*/ 1 h 24"/>
                <a:gd name="T28" fmla="*/ 1 w 26"/>
                <a:gd name="T29" fmla="*/ 1 h 24"/>
                <a:gd name="T30" fmla="*/ 1 w 26"/>
                <a:gd name="T31" fmla="*/ 1 h 24"/>
                <a:gd name="T32" fmla="*/ 1 w 26"/>
                <a:gd name="T33" fmla="*/ 1 h 24"/>
                <a:gd name="T34" fmla="*/ 1 w 26"/>
                <a:gd name="T35" fmla="*/ 1 h 24"/>
                <a:gd name="T36" fmla="*/ 1 w 26"/>
                <a:gd name="T37" fmla="*/ 1 h 24"/>
                <a:gd name="T38" fmla="*/ 1 w 26"/>
                <a:gd name="T39" fmla="*/ 1 h 24"/>
                <a:gd name="T40" fmla="*/ 1 w 26"/>
                <a:gd name="T41" fmla="*/ 1 h 24"/>
                <a:gd name="T42" fmla="*/ 1 w 26"/>
                <a:gd name="T43" fmla="*/ 1 h 24"/>
                <a:gd name="T44" fmla="*/ 1 w 26"/>
                <a:gd name="T45" fmla="*/ 1 h 24"/>
                <a:gd name="T46" fmla="*/ 1 w 26"/>
                <a:gd name="T47" fmla="*/ 1 h 24"/>
                <a:gd name="T48" fmla="*/ 1 w 26"/>
                <a:gd name="T49" fmla="*/ 0 h 24"/>
                <a:gd name="T50" fmla="*/ 1 w 26"/>
                <a:gd name="T51" fmla="*/ 1 h 24"/>
                <a:gd name="T52" fmla="*/ 1 w 26"/>
                <a:gd name="T53" fmla="*/ 1 h 24"/>
                <a:gd name="T54" fmla="*/ 1 w 26"/>
                <a:gd name="T55" fmla="*/ 1 h 24"/>
                <a:gd name="T56" fmla="*/ 1 w 26"/>
                <a:gd name="T57" fmla="*/ 1 h 24"/>
                <a:gd name="T58" fmla="*/ 1 w 26"/>
                <a:gd name="T59" fmla="*/ 1 h 24"/>
                <a:gd name="T60" fmla="*/ 1 w 26"/>
                <a:gd name="T61" fmla="*/ 1 h 24"/>
                <a:gd name="T62" fmla="*/ 1 w 26"/>
                <a:gd name="T63" fmla="*/ 1 h 24"/>
                <a:gd name="T64" fmla="*/ 1 w 26"/>
                <a:gd name="T65" fmla="*/ 1 h 24"/>
                <a:gd name="T66" fmla="*/ 1 w 26"/>
                <a:gd name="T67" fmla="*/ 1 h 24"/>
                <a:gd name="T68" fmla="*/ 1 w 26"/>
                <a:gd name="T69" fmla="*/ 1 h 24"/>
                <a:gd name="T70" fmla="*/ 1 w 26"/>
                <a:gd name="T71" fmla="*/ 1 h 24"/>
                <a:gd name="T72" fmla="*/ 1 w 26"/>
                <a:gd name="T73" fmla="*/ 1 h 24"/>
                <a:gd name="T74" fmla="*/ 1 w 26"/>
                <a:gd name="T75" fmla="*/ 1 h 24"/>
                <a:gd name="T76" fmla="*/ 1 w 26"/>
                <a:gd name="T77" fmla="*/ 1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 h="24">
                  <a:moveTo>
                    <a:pt x="8" y="24"/>
                  </a:moveTo>
                  <a:lnTo>
                    <a:pt x="7" y="24"/>
                  </a:lnTo>
                  <a:lnTo>
                    <a:pt x="7" y="22"/>
                  </a:lnTo>
                  <a:lnTo>
                    <a:pt x="8" y="21"/>
                  </a:lnTo>
                  <a:lnTo>
                    <a:pt x="6" y="20"/>
                  </a:lnTo>
                  <a:lnTo>
                    <a:pt x="6" y="19"/>
                  </a:lnTo>
                  <a:lnTo>
                    <a:pt x="0" y="19"/>
                  </a:lnTo>
                  <a:lnTo>
                    <a:pt x="0" y="18"/>
                  </a:lnTo>
                  <a:lnTo>
                    <a:pt x="1" y="14"/>
                  </a:lnTo>
                  <a:lnTo>
                    <a:pt x="3" y="13"/>
                  </a:lnTo>
                  <a:lnTo>
                    <a:pt x="3" y="12"/>
                  </a:lnTo>
                  <a:lnTo>
                    <a:pt x="3" y="10"/>
                  </a:lnTo>
                  <a:lnTo>
                    <a:pt x="6" y="12"/>
                  </a:lnTo>
                  <a:lnTo>
                    <a:pt x="5" y="9"/>
                  </a:lnTo>
                  <a:lnTo>
                    <a:pt x="7" y="7"/>
                  </a:lnTo>
                  <a:lnTo>
                    <a:pt x="8" y="6"/>
                  </a:lnTo>
                  <a:lnTo>
                    <a:pt x="12" y="7"/>
                  </a:lnTo>
                  <a:lnTo>
                    <a:pt x="15" y="4"/>
                  </a:lnTo>
                  <a:lnTo>
                    <a:pt x="15" y="6"/>
                  </a:lnTo>
                  <a:lnTo>
                    <a:pt x="17" y="6"/>
                  </a:lnTo>
                  <a:lnTo>
                    <a:pt x="19" y="4"/>
                  </a:lnTo>
                  <a:lnTo>
                    <a:pt x="20" y="3"/>
                  </a:lnTo>
                  <a:lnTo>
                    <a:pt x="24" y="2"/>
                  </a:lnTo>
                  <a:lnTo>
                    <a:pt x="24" y="1"/>
                  </a:lnTo>
                  <a:lnTo>
                    <a:pt x="24" y="0"/>
                  </a:lnTo>
                  <a:lnTo>
                    <a:pt x="25" y="1"/>
                  </a:lnTo>
                  <a:lnTo>
                    <a:pt x="26" y="2"/>
                  </a:lnTo>
                  <a:lnTo>
                    <a:pt x="25" y="2"/>
                  </a:lnTo>
                  <a:lnTo>
                    <a:pt x="25" y="6"/>
                  </a:lnTo>
                  <a:lnTo>
                    <a:pt x="20" y="8"/>
                  </a:lnTo>
                  <a:lnTo>
                    <a:pt x="19" y="12"/>
                  </a:lnTo>
                  <a:lnTo>
                    <a:pt x="17" y="13"/>
                  </a:lnTo>
                  <a:lnTo>
                    <a:pt x="15" y="15"/>
                  </a:lnTo>
                  <a:lnTo>
                    <a:pt x="14" y="16"/>
                  </a:lnTo>
                  <a:lnTo>
                    <a:pt x="14" y="18"/>
                  </a:lnTo>
                  <a:lnTo>
                    <a:pt x="12" y="19"/>
                  </a:lnTo>
                  <a:lnTo>
                    <a:pt x="12" y="20"/>
                  </a:lnTo>
                  <a:lnTo>
                    <a:pt x="11" y="22"/>
                  </a:lnTo>
                  <a:lnTo>
                    <a:pt x="8" y="2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1" name="Freeform 1170"/>
            <p:cNvSpPr>
              <a:spLocks noChangeAspect="1"/>
            </p:cNvSpPr>
            <p:nvPr/>
          </p:nvSpPr>
          <p:spPr bwMode="auto">
            <a:xfrm>
              <a:off x="2577" y="2105"/>
              <a:ext cx="8" cy="12"/>
            </a:xfrm>
            <a:custGeom>
              <a:avLst/>
              <a:gdLst>
                <a:gd name="T0" fmla="*/ 0 w 17"/>
                <a:gd name="T1" fmla="*/ 1 h 23"/>
                <a:gd name="T2" fmla="*/ 0 w 17"/>
                <a:gd name="T3" fmla="*/ 1 h 23"/>
                <a:gd name="T4" fmla="*/ 0 w 17"/>
                <a:gd name="T5" fmla="*/ 1 h 23"/>
                <a:gd name="T6" fmla="*/ 0 w 17"/>
                <a:gd name="T7" fmla="*/ 1 h 23"/>
                <a:gd name="T8" fmla="*/ 0 w 17"/>
                <a:gd name="T9" fmla="*/ 1 h 23"/>
                <a:gd name="T10" fmla="*/ 0 w 17"/>
                <a:gd name="T11" fmla="*/ 1 h 23"/>
                <a:gd name="T12" fmla="*/ 0 w 17"/>
                <a:gd name="T13" fmla="*/ 1 h 23"/>
                <a:gd name="T14" fmla="*/ 0 w 17"/>
                <a:gd name="T15" fmla="*/ 1 h 23"/>
                <a:gd name="T16" fmla="*/ 0 w 17"/>
                <a:gd name="T17" fmla="*/ 1 h 23"/>
                <a:gd name="T18" fmla="*/ 0 w 17"/>
                <a:gd name="T19" fmla="*/ 0 h 23"/>
                <a:gd name="T20" fmla="*/ 0 w 17"/>
                <a:gd name="T21" fmla="*/ 0 h 23"/>
                <a:gd name="T22" fmla="*/ 0 w 17"/>
                <a:gd name="T23" fmla="*/ 1 h 23"/>
                <a:gd name="T24" fmla="*/ 0 w 17"/>
                <a:gd name="T25" fmla="*/ 1 h 23"/>
                <a:gd name="T26" fmla="*/ 0 w 17"/>
                <a:gd name="T27" fmla="*/ 1 h 23"/>
                <a:gd name="T28" fmla="*/ 0 w 17"/>
                <a:gd name="T29" fmla="*/ 1 h 23"/>
                <a:gd name="T30" fmla="*/ 0 w 17"/>
                <a:gd name="T31" fmla="*/ 1 h 23"/>
                <a:gd name="T32" fmla="*/ 0 w 17"/>
                <a:gd name="T33" fmla="*/ 1 h 23"/>
                <a:gd name="T34" fmla="*/ 0 w 17"/>
                <a:gd name="T35" fmla="*/ 1 h 23"/>
                <a:gd name="T36" fmla="*/ 0 w 17"/>
                <a:gd name="T37" fmla="*/ 1 h 23"/>
                <a:gd name="T38" fmla="*/ 0 w 17"/>
                <a:gd name="T39" fmla="*/ 1 h 23"/>
                <a:gd name="T40" fmla="*/ 0 w 1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3">
                  <a:moveTo>
                    <a:pt x="2" y="23"/>
                  </a:moveTo>
                  <a:lnTo>
                    <a:pt x="1" y="21"/>
                  </a:lnTo>
                  <a:lnTo>
                    <a:pt x="0" y="18"/>
                  </a:lnTo>
                  <a:lnTo>
                    <a:pt x="2" y="12"/>
                  </a:lnTo>
                  <a:lnTo>
                    <a:pt x="5" y="9"/>
                  </a:lnTo>
                  <a:lnTo>
                    <a:pt x="5" y="7"/>
                  </a:lnTo>
                  <a:lnTo>
                    <a:pt x="6" y="6"/>
                  </a:lnTo>
                  <a:lnTo>
                    <a:pt x="7" y="3"/>
                  </a:lnTo>
                  <a:lnTo>
                    <a:pt x="8" y="1"/>
                  </a:lnTo>
                  <a:lnTo>
                    <a:pt x="12" y="0"/>
                  </a:lnTo>
                  <a:lnTo>
                    <a:pt x="16" y="0"/>
                  </a:lnTo>
                  <a:lnTo>
                    <a:pt x="17" y="1"/>
                  </a:lnTo>
                  <a:lnTo>
                    <a:pt x="16" y="9"/>
                  </a:lnTo>
                  <a:lnTo>
                    <a:pt x="17" y="12"/>
                  </a:lnTo>
                  <a:lnTo>
                    <a:pt x="14" y="18"/>
                  </a:lnTo>
                  <a:lnTo>
                    <a:pt x="11" y="21"/>
                  </a:lnTo>
                  <a:lnTo>
                    <a:pt x="10" y="21"/>
                  </a:lnTo>
                  <a:lnTo>
                    <a:pt x="10" y="18"/>
                  </a:lnTo>
                  <a:lnTo>
                    <a:pt x="7" y="18"/>
                  </a:lnTo>
                  <a:lnTo>
                    <a:pt x="5" y="19"/>
                  </a:lnTo>
                  <a:lnTo>
                    <a:pt x="2" y="2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2" name="Freeform 1171"/>
            <p:cNvSpPr>
              <a:spLocks noChangeAspect="1"/>
            </p:cNvSpPr>
            <p:nvPr/>
          </p:nvSpPr>
          <p:spPr bwMode="auto">
            <a:xfrm>
              <a:off x="2406" y="2035"/>
              <a:ext cx="9" cy="7"/>
            </a:xfrm>
            <a:custGeom>
              <a:avLst/>
              <a:gdLst>
                <a:gd name="T0" fmla="*/ 1 w 18"/>
                <a:gd name="T1" fmla="*/ 1 h 14"/>
                <a:gd name="T2" fmla="*/ 1 w 18"/>
                <a:gd name="T3" fmla="*/ 1 h 14"/>
                <a:gd name="T4" fmla="*/ 1 w 18"/>
                <a:gd name="T5" fmla="*/ 1 h 14"/>
                <a:gd name="T6" fmla="*/ 1 w 18"/>
                <a:gd name="T7" fmla="*/ 1 h 14"/>
                <a:gd name="T8" fmla="*/ 1 w 18"/>
                <a:gd name="T9" fmla="*/ 1 h 14"/>
                <a:gd name="T10" fmla="*/ 1 w 18"/>
                <a:gd name="T11" fmla="*/ 1 h 14"/>
                <a:gd name="T12" fmla="*/ 0 w 18"/>
                <a:gd name="T13" fmla="*/ 1 h 14"/>
                <a:gd name="T14" fmla="*/ 1 w 18"/>
                <a:gd name="T15" fmla="*/ 1 h 14"/>
                <a:gd name="T16" fmla="*/ 1 w 18"/>
                <a:gd name="T17" fmla="*/ 0 h 14"/>
                <a:gd name="T18" fmla="*/ 1 w 18"/>
                <a:gd name="T19" fmla="*/ 0 h 14"/>
                <a:gd name="T20" fmla="*/ 1 w 18"/>
                <a:gd name="T21" fmla="*/ 1 h 14"/>
                <a:gd name="T22" fmla="*/ 1 w 18"/>
                <a:gd name="T23" fmla="*/ 0 h 14"/>
                <a:gd name="T24" fmla="*/ 1 w 18"/>
                <a:gd name="T25" fmla="*/ 0 h 14"/>
                <a:gd name="T26" fmla="*/ 1 w 18"/>
                <a:gd name="T27" fmla="*/ 1 h 14"/>
                <a:gd name="T28" fmla="*/ 1 w 18"/>
                <a:gd name="T29" fmla="*/ 1 h 14"/>
                <a:gd name="T30" fmla="*/ 1 w 18"/>
                <a:gd name="T31" fmla="*/ 1 h 14"/>
                <a:gd name="T32" fmla="*/ 1 w 18"/>
                <a:gd name="T33" fmla="*/ 1 h 14"/>
                <a:gd name="T34" fmla="*/ 1 w 18"/>
                <a:gd name="T35" fmla="*/ 1 h 14"/>
                <a:gd name="T36" fmla="*/ 1 w 18"/>
                <a:gd name="T37" fmla="*/ 1 h 14"/>
                <a:gd name="T38" fmla="*/ 1 w 18"/>
                <a:gd name="T39" fmla="*/ 1 h 14"/>
                <a:gd name="T40" fmla="*/ 1 w 18"/>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 h="14">
                  <a:moveTo>
                    <a:pt x="4" y="14"/>
                  </a:moveTo>
                  <a:lnTo>
                    <a:pt x="4" y="11"/>
                  </a:lnTo>
                  <a:lnTo>
                    <a:pt x="5" y="9"/>
                  </a:lnTo>
                  <a:lnTo>
                    <a:pt x="5" y="8"/>
                  </a:lnTo>
                  <a:lnTo>
                    <a:pt x="5" y="6"/>
                  </a:lnTo>
                  <a:lnTo>
                    <a:pt x="2" y="4"/>
                  </a:lnTo>
                  <a:lnTo>
                    <a:pt x="0" y="3"/>
                  </a:lnTo>
                  <a:lnTo>
                    <a:pt x="1" y="2"/>
                  </a:lnTo>
                  <a:lnTo>
                    <a:pt x="4" y="0"/>
                  </a:lnTo>
                  <a:lnTo>
                    <a:pt x="8" y="0"/>
                  </a:lnTo>
                  <a:lnTo>
                    <a:pt x="11" y="2"/>
                  </a:lnTo>
                  <a:lnTo>
                    <a:pt x="14" y="0"/>
                  </a:lnTo>
                  <a:lnTo>
                    <a:pt x="17" y="0"/>
                  </a:lnTo>
                  <a:lnTo>
                    <a:pt x="18" y="4"/>
                  </a:lnTo>
                  <a:lnTo>
                    <a:pt x="17" y="5"/>
                  </a:lnTo>
                  <a:lnTo>
                    <a:pt x="16" y="4"/>
                  </a:lnTo>
                  <a:lnTo>
                    <a:pt x="13" y="5"/>
                  </a:lnTo>
                  <a:lnTo>
                    <a:pt x="12" y="4"/>
                  </a:lnTo>
                  <a:lnTo>
                    <a:pt x="11" y="6"/>
                  </a:lnTo>
                  <a:lnTo>
                    <a:pt x="8" y="11"/>
                  </a:lnTo>
                  <a:lnTo>
                    <a:pt x="4" y="1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3" name="Freeform 1172"/>
            <p:cNvSpPr>
              <a:spLocks noChangeAspect="1"/>
            </p:cNvSpPr>
            <p:nvPr/>
          </p:nvSpPr>
          <p:spPr bwMode="auto">
            <a:xfrm>
              <a:off x="2497" y="1994"/>
              <a:ext cx="4" cy="8"/>
            </a:xfrm>
            <a:custGeom>
              <a:avLst/>
              <a:gdLst>
                <a:gd name="T0" fmla="*/ 0 w 9"/>
                <a:gd name="T1" fmla="*/ 1 h 15"/>
                <a:gd name="T2" fmla="*/ 0 w 9"/>
                <a:gd name="T3" fmla="*/ 1 h 15"/>
                <a:gd name="T4" fmla="*/ 0 w 9"/>
                <a:gd name="T5" fmla="*/ 1 h 15"/>
                <a:gd name="T6" fmla="*/ 0 w 9"/>
                <a:gd name="T7" fmla="*/ 1 h 15"/>
                <a:gd name="T8" fmla="*/ 0 w 9"/>
                <a:gd name="T9" fmla="*/ 1 h 15"/>
                <a:gd name="T10" fmla="*/ 0 w 9"/>
                <a:gd name="T11" fmla="*/ 1 h 15"/>
                <a:gd name="T12" fmla="*/ 0 w 9"/>
                <a:gd name="T13" fmla="*/ 1 h 15"/>
                <a:gd name="T14" fmla="*/ 0 w 9"/>
                <a:gd name="T15" fmla="*/ 0 h 15"/>
                <a:gd name="T16" fmla="*/ 0 w 9"/>
                <a:gd name="T17" fmla="*/ 0 h 15"/>
                <a:gd name="T18" fmla="*/ 0 w 9"/>
                <a:gd name="T19" fmla="*/ 1 h 15"/>
                <a:gd name="T20" fmla="*/ 0 w 9"/>
                <a:gd name="T21" fmla="*/ 1 h 15"/>
                <a:gd name="T22" fmla="*/ 0 w 9"/>
                <a:gd name="T23" fmla="*/ 1 h 15"/>
                <a:gd name="T24" fmla="*/ 0 w 9"/>
                <a:gd name="T25" fmla="*/ 1 h 15"/>
                <a:gd name="T26" fmla="*/ 0 w 9"/>
                <a:gd name="T27" fmla="*/ 1 h 15"/>
                <a:gd name="T28" fmla="*/ 0 w 9"/>
                <a:gd name="T29" fmla="*/ 1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5">
                  <a:moveTo>
                    <a:pt x="1" y="15"/>
                  </a:moveTo>
                  <a:lnTo>
                    <a:pt x="1" y="14"/>
                  </a:lnTo>
                  <a:lnTo>
                    <a:pt x="3" y="11"/>
                  </a:lnTo>
                  <a:lnTo>
                    <a:pt x="0" y="9"/>
                  </a:lnTo>
                  <a:lnTo>
                    <a:pt x="0" y="8"/>
                  </a:lnTo>
                  <a:lnTo>
                    <a:pt x="1" y="3"/>
                  </a:lnTo>
                  <a:lnTo>
                    <a:pt x="4" y="2"/>
                  </a:lnTo>
                  <a:lnTo>
                    <a:pt x="3" y="0"/>
                  </a:lnTo>
                  <a:lnTo>
                    <a:pt x="5" y="0"/>
                  </a:lnTo>
                  <a:lnTo>
                    <a:pt x="6" y="1"/>
                  </a:lnTo>
                  <a:lnTo>
                    <a:pt x="9" y="2"/>
                  </a:lnTo>
                  <a:lnTo>
                    <a:pt x="7" y="8"/>
                  </a:lnTo>
                  <a:lnTo>
                    <a:pt x="9" y="11"/>
                  </a:lnTo>
                  <a:lnTo>
                    <a:pt x="9" y="12"/>
                  </a:lnTo>
                  <a:lnTo>
                    <a:pt x="1"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4" name="Freeform 1173"/>
            <p:cNvSpPr>
              <a:spLocks noChangeAspect="1"/>
            </p:cNvSpPr>
            <p:nvPr/>
          </p:nvSpPr>
          <p:spPr bwMode="auto">
            <a:xfrm>
              <a:off x="2575" y="2119"/>
              <a:ext cx="4" cy="5"/>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1">
                  <a:moveTo>
                    <a:pt x="5" y="11"/>
                  </a:moveTo>
                  <a:lnTo>
                    <a:pt x="4" y="11"/>
                  </a:lnTo>
                  <a:lnTo>
                    <a:pt x="0" y="7"/>
                  </a:lnTo>
                  <a:lnTo>
                    <a:pt x="0" y="5"/>
                  </a:lnTo>
                  <a:lnTo>
                    <a:pt x="4" y="3"/>
                  </a:lnTo>
                  <a:lnTo>
                    <a:pt x="9" y="0"/>
                  </a:lnTo>
                  <a:lnTo>
                    <a:pt x="9" y="1"/>
                  </a:lnTo>
                  <a:lnTo>
                    <a:pt x="6" y="9"/>
                  </a:lnTo>
                  <a:lnTo>
                    <a:pt x="5"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5" name="Freeform 1174"/>
            <p:cNvSpPr>
              <a:spLocks noChangeAspect="1"/>
            </p:cNvSpPr>
            <p:nvPr/>
          </p:nvSpPr>
          <p:spPr bwMode="auto">
            <a:xfrm>
              <a:off x="2549" y="2100"/>
              <a:ext cx="3" cy="7"/>
            </a:xfrm>
            <a:custGeom>
              <a:avLst/>
              <a:gdLst>
                <a:gd name="T0" fmla="*/ 1 w 5"/>
                <a:gd name="T1" fmla="*/ 1 h 13"/>
                <a:gd name="T2" fmla="*/ 0 w 5"/>
                <a:gd name="T3" fmla="*/ 1 h 13"/>
                <a:gd name="T4" fmla="*/ 0 w 5"/>
                <a:gd name="T5" fmla="*/ 1 h 13"/>
                <a:gd name="T6" fmla="*/ 0 w 5"/>
                <a:gd name="T7" fmla="*/ 0 h 13"/>
                <a:gd name="T8" fmla="*/ 1 w 5"/>
                <a:gd name="T9" fmla="*/ 0 h 13"/>
                <a:gd name="T10" fmla="*/ 1 w 5"/>
                <a:gd name="T11" fmla="*/ 0 h 13"/>
                <a:gd name="T12" fmla="*/ 1 w 5"/>
                <a:gd name="T13" fmla="*/ 1 h 13"/>
                <a:gd name="T14" fmla="*/ 1 w 5"/>
                <a:gd name="T15" fmla="*/ 1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13">
                  <a:moveTo>
                    <a:pt x="2" y="13"/>
                  </a:moveTo>
                  <a:lnTo>
                    <a:pt x="0" y="10"/>
                  </a:lnTo>
                  <a:lnTo>
                    <a:pt x="0" y="6"/>
                  </a:lnTo>
                  <a:lnTo>
                    <a:pt x="0" y="0"/>
                  </a:lnTo>
                  <a:lnTo>
                    <a:pt x="1" y="0"/>
                  </a:lnTo>
                  <a:lnTo>
                    <a:pt x="2" y="0"/>
                  </a:lnTo>
                  <a:lnTo>
                    <a:pt x="5" y="11"/>
                  </a:lnTo>
                  <a:lnTo>
                    <a:pt x="2" y="1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6" name="Freeform 1175"/>
            <p:cNvSpPr>
              <a:spLocks noChangeAspect="1"/>
            </p:cNvSpPr>
            <p:nvPr/>
          </p:nvSpPr>
          <p:spPr bwMode="auto">
            <a:xfrm>
              <a:off x="2483" y="1995"/>
              <a:ext cx="5" cy="5"/>
            </a:xfrm>
            <a:custGeom>
              <a:avLst/>
              <a:gdLst>
                <a:gd name="T0" fmla="*/ 1 w 10"/>
                <a:gd name="T1" fmla="*/ 1 h 10"/>
                <a:gd name="T2" fmla="*/ 1 w 10"/>
                <a:gd name="T3" fmla="*/ 1 h 10"/>
                <a:gd name="T4" fmla="*/ 1 w 10"/>
                <a:gd name="T5" fmla="*/ 1 h 10"/>
                <a:gd name="T6" fmla="*/ 1 w 10"/>
                <a:gd name="T7" fmla="*/ 1 h 10"/>
                <a:gd name="T8" fmla="*/ 1 w 10"/>
                <a:gd name="T9" fmla="*/ 1 h 10"/>
                <a:gd name="T10" fmla="*/ 1 w 10"/>
                <a:gd name="T11" fmla="*/ 1 h 10"/>
                <a:gd name="T12" fmla="*/ 1 w 10"/>
                <a:gd name="T13" fmla="*/ 1 h 10"/>
                <a:gd name="T14" fmla="*/ 0 w 10"/>
                <a:gd name="T15" fmla="*/ 1 h 10"/>
                <a:gd name="T16" fmla="*/ 0 w 10"/>
                <a:gd name="T17" fmla="*/ 1 h 10"/>
                <a:gd name="T18" fmla="*/ 1 w 10"/>
                <a:gd name="T19" fmla="*/ 1 h 10"/>
                <a:gd name="T20" fmla="*/ 1 w 10"/>
                <a:gd name="T21" fmla="*/ 1 h 10"/>
                <a:gd name="T22" fmla="*/ 1 w 10"/>
                <a:gd name="T23" fmla="*/ 0 h 10"/>
                <a:gd name="T24" fmla="*/ 1 w 10"/>
                <a:gd name="T25" fmla="*/ 1 h 10"/>
                <a:gd name="T26" fmla="*/ 1 w 10"/>
                <a:gd name="T27" fmla="*/ 1 h 10"/>
                <a:gd name="T28" fmla="*/ 1 w 10"/>
                <a:gd name="T29" fmla="*/ 1 h 10"/>
                <a:gd name="T30" fmla="*/ 1 w 10"/>
                <a:gd name="T31" fmla="*/ 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0">
                  <a:moveTo>
                    <a:pt x="9" y="10"/>
                  </a:moveTo>
                  <a:lnTo>
                    <a:pt x="6" y="10"/>
                  </a:lnTo>
                  <a:lnTo>
                    <a:pt x="6" y="5"/>
                  </a:lnTo>
                  <a:lnTo>
                    <a:pt x="4" y="4"/>
                  </a:lnTo>
                  <a:lnTo>
                    <a:pt x="3" y="6"/>
                  </a:lnTo>
                  <a:lnTo>
                    <a:pt x="2" y="6"/>
                  </a:lnTo>
                  <a:lnTo>
                    <a:pt x="1" y="7"/>
                  </a:lnTo>
                  <a:lnTo>
                    <a:pt x="0" y="7"/>
                  </a:lnTo>
                  <a:lnTo>
                    <a:pt x="0" y="6"/>
                  </a:lnTo>
                  <a:lnTo>
                    <a:pt x="2" y="6"/>
                  </a:lnTo>
                  <a:lnTo>
                    <a:pt x="3" y="1"/>
                  </a:lnTo>
                  <a:lnTo>
                    <a:pt x="8" y="0"/>
                  </a:lnTo>
                  <a:lnTo>
                    <a:pt x="9" y="4"/>
                  </a:lnTo>
                  <a:lnTo>
                    <a:pt x="8" y="6"/>
                  </a:lnTo>
                  <a:lnTo>
                    <a:pt x="10" y="8"/>
                  </a:lnTo>
                  <a:lnTo>
                    <a:pt x="9"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7" name="Freeform 1176"/>
            <p:cNvSpPr>
              <a:spLocks noChangeAspect="1"/>
            </p:cNvSpPr>
            <p:nvPr/>
          </p:nvSpPr>
          <p:spPr bwMode="auto">
            <a:xfrm>
              <a:off x="2555" y="2164"/>
              <a:ext cx="4" cy="6"/>
            </a:xfrm>
            <a:custGeom>
              <a:avLst/>
              <a:gdLst>
                <a:gd name="T0" fmla="*/ 1 w 7"/>
                <a:gd name="T1" fmla="*/ 1 h 12"/>
                <a:gd name="T2" fmla="*/ 1 w 7"/>
                <a:gd name="T3" fmla="*/ 1 h 12"/>
                <a:gd name="T4" fmla="*/ 1 w 7"/>
                <a:gd name="T5" fmla="*/ 1 h 12"/>
                <a:gd name="T6" fmla="*/ 0 w 7"/>
                <a:gd name="T7" fmla="*/ 1 h 12"/>
                <a:gd name="T8" fmla="*/ 0 w 7"/>
                <a:gd name="T9" fmla="*/ 0 h 12"/>
                <a:gd name="T10" fmla="*/ 1 w 7"/>
                <a:gd name="T11" fmla="*/ 0 h 12"/>
                <a:gd name="T12" fmla="*/ 1 w 7"/>
                <a:gd name="T13" fmla="*/ 1 h 12"/>
                <a:gd name="T14" fmla="*/ 1 w 7"/>
                <a:gd name="T15" fmla="*/ 1 h 12"/>
                <a:gd name="T16" fmla="*/ 1 w 7"/>
                <a:gd name="T17" fmla="*/ 1 h 12"/>
                <a:gd name="T18" fmla="*/ 1 w 7"/>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2">
                  <a:moveTo>
                    <a:pt x="6" y="12"/>
                  </a:moveTo>
                  <a:lnTo>
                    <a:pt x="5" y="11"/>
                  </a:lnTo>
                  <a:lnTo>
                    <a:pt x="3" y="7"/>
                  </a:lnTo>
                  <a:lnTo>
                    <a:pt x="0" y="5"/>
                  </a:lnTo>
                  <a:lnTo>
                    <a:pt x="0" y="0"/>
                  </a:lnTo>
                  <a:lnTo>
                    <a:pt x="1" y="0"/>
                  </a:lnTo>
                  <a:lnTo>
                    <a:pt x="2" y="1"/>
                  </a:lnTo>
                  <a:lnTo>
                    <a:pt x="7" y="9"/>
                  </a:lnTo>
                  <a:lnTo>
                    <a:pt x="7" y="10"/>
                  </a:lnTo>
                  <a:lnTo>
                    <a:pt x="6"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8" name="Freeform 1177"/>
            <p:cNvSpPr>
              <a:spLocks noChangeAspect="1"/>
            </p:cNvSpPr>
            <p:nvPr/>
          </p:nvSpPr>
          <p:spPr bwMode="auto">
            <a:xfrm>
              <a:off x="2533" y="1910"/>
              <a:ext cx="2" cy="3"/>
            </a:xfrm>
            <a:custGeom>
              <a:avLst/>
              <a:gdLst>
                <a:gd name="T0" fmla="*/ 0 w 5"/>
                <a:gd name="T1" fmla="*/ 0 h 7"/>
                <a:gd name="T2" fmla="*/ 0 w 5"/>
                <a:gd name="T3" fmla="*/ 0 h 7"/>
                <a:gd name="T4" fmla="*/ 0 w 5"/>
                <a:gd name="T5" fmla="*/ 0 h 7"/>
                <a:gd name="T6" fmla="*/ 0 w 5"/>
                <a:gd name="T7" fmla="*/ 0 h 7"/>
                <a:gd name="T8" fmla="*/ 0 w 5"/>
                <a:gd name="T9" fmla="*/ 0 h 7"/>
                <a:gd name="T10" fmla="*/ 0 w 5"/>
                <a:gd name="T11" fmla="*/ 0 h 7"/>
                <a:gd name="T12" fmla="*/ 0 w 5"/>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7">
                  <a:moveTo>
                    <a:pt x="1" y="7"/>
                  </a:moveTo>
                  <a:lnTo>
                    <a:pt x="0" y="3"/>
                  </a:lnTo>
                  <a:lnTo>
                    <a:pt x="0" y="1"/>
                  </a:lnTo>
                  <a:lnTo>
                    <a:pt x="5" y="0"/>
                  </a:lnTo>
                  <a:lnTo>
                    <a:pt x="4" y="3"/>
                  </a:lnTo>
                  <a:lnTo>
                    <a:pt x="3" y="7"/>
                  </a:lnTo>
                  <a:lnTo>
                    <a:pt x="1"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19" name="Freeform 1178"/>
            <p:cNvSpPr>
              <a:spLocks noChangeAspect="1"/>
            </p:cNvSpPr>
            <p:nvPr/>
          </p:nvSpPr>
          <p:spPr bwMode="auto">
            <a:xfrm>
              <a:off x="2482" y="2218"/>
              <a:ext cx="4" cy="3"/>
            </a:xfrm>
            <a:custGeom>
              <a:avLst/>
              <a:gdLst>
                <a:gd name="T0" fmla="*/ 0 w 9"/>
                <a:gd name="T1" fmla="*/ 1 h 5"/>
                <a:gd name="T2" fmla="*/ 0 w 9"/>
                <a:gd name="T3" fmla="*/ 1 h 5"/>
                <a:gd name="T4" fmla="*/ 0 w 9"/>
                <a:gd name="T5" fmla="*/ 1 h 5"/>
                <a:gd name="T6" fmla="*/ 0 w 9"/>
                <a:gd name="T7" fmla="*/ 1 h 5"/>
                <a:gd name="T8" fmla="*/ 0 w 9"/>
                <a:gd name="T9" fmla="*/ 0 h 5"/>
                <a:gd name="T10" fmla="*/ 0 w 9"/>
                <a:gd name="T11" fmla="*/ 1 h 5"/>
                <a:gd name="T12" fmla="*/ 0 w 9"/>
                <a:gd name="T13" fmla="*/ 1 h 5"/>
                <a:gd name="T14" fmla="*/ 0 w 9"/>
                <a:gd name="T15" fmla="*/ 1 h 5"/>
                <a:gd name="T16" fmla="*/ 0 w 9"/>
                <a:gd name="T17" fmla="*/ 1 h 5"/>
                <a:gd name="T18" fmla="*/ 0 w 9"/>
                <a:gd name="T19" fmla="*/ 1 h 5"/>
                <a:gd name="T20" fmla="*/ 0 w 9"/>
                <a:gd name="T21" fmla="*/ 1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5">
                  <a:moveTo>
                    <a:pt x="4" y="5"/>
                  </a:moveTo>
                  <a:lnTo>
                    <a:pt x="2" y="5"/>
                  </a:lnTo>
                  <a:lnTo>
                    <a:pt x="0" y="4"/>
                  </a:lnTo>
                  <a:lnTo>
                    <a:pt x="0" y="2"/>
                  </a:lnTo>
                  <a:lnTo>
                    <a:pt x="3" y="0"/>
                  </a:lnTo>
                  <a:lnTo>
                    <a:pt x="4" y="2"/>
                  </a:lnTo>
                  <a:lnTo>
                    <a:pt x="9" y="2"/>
                  </a:lnTo>
                  <a:lnTo>
                    <a:pt x="9" y="3"/>
                  </a:lnTo>
                  <a:lnTo>
                    <a:pt x="8" y="4"/>
                  </a:lnTo>
                  <a:lnTo>
                    <a:pt x="5" y="4"/>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0" name="Freeform 1179"/>
            <p:cNvSpPr>
              <a:spLocks noChangeAspect="1"/>
            </p:cNvSpPr>
            <p:nvPr/>
          </p:nvSpPr>
          <p:spPr bwMode="auto">
            <a:xfrm>
              <a:off x="2476" y="1988"/>
              <a:ext cx="4" cy="3"/>
            </a:xfrm>
            <a:custGeom>
              <a:avLst/>
              <a:gdLst>
                <a:gd name="T0" fmla="*/ 1 w 8"/>
                <a:gd name="T1" fmla="*/ 1 h 6"/>
                <a:gd name="T2" fmla="*/ 0 w 8"/>
                <a:gd name="T3" fmla="*/ 1 h 6"/>
                <a:gd name="T4" fmla="*/ 1 w 8"/>
                <a:gd name="T5" fmla="*/ 1 h 6"/>
                <a:gd name="T6" fmla="*/ 1 w 8"/>
                <a:gd name="T7" fmla="*/ 0 h 6"/>
                <a:gd name="T8" fmla="*/ 1 w 8"/>
                <a:gd name="T9" fmla="*/ 0 h 6"/>
                <a:gd name="T10" fmla="*/ 1 w 8"/>
                <a:gd name="T11" fmla="*/ 1 h 6"/>
                <a:gd name="T12" fmla="*/ 1 w 8"/>
                <a:gd name="T13" fmla="*/ 1 h 6"/>
                <a:gd name="T14" fmla="*/ 1 w 8"/>
                <a:gd name="T15" fmla="*/ 1 h 6"/>
                <a:gd name="T16" fmla="*/ 1 w 8"/>
                <a:gd name="T17" fmla="*/ 1 h 6"/>
                <a:gd name="T18" fmla="*/ 1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6">
                  <a:moveTo>
                    <a:pt x="2" y="6"/>
                  </a:moveTo>
                  <a:lnTo>
                    <a:pt x="0" y="4"/>
                  </a:lnTo>
                  <a:lnTo>
                    <a:pt x="2" y="2"/>
                  </a:lnTo>
                  <a:lnTo>
                    <a:pt x="6" y="0"/>
                  </a:lnTo>
                  <a:lnTo>
                    <a:pt x="8" y="0"/>
                  </a:lnTo>
                  <a:lnTo>
                    <a:pt x="8" y="2"/>
                  </a:lnTo>
                  <a:lnTo>
                    <a:pt x="6" y="3"/>
                  </a:lnTo>
                  <a:lnTo>
                    <a:pt x="4" y="3"/>
                  </a:lnTo>
                  <a:lnTo>
                    <a:pt x="3" y="6"/>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1" name="Freeform 1180"/>
            <p:cNvSpPr>
              <a:spLocks noChangeAspect="1"/>
            </p:cNvSpPr>
            <p:nvPr/>
          </p:nvSpPr>
          <p:spPr bwMode="auto">
            <a:xfrm>
              <a:off x="2497" y="1986"/>
              <a:ext cx="3" cy="3"/>
            </a:xfrm>
            <a:custGeom>
              <a:avLst/>
              <a:gdLst>
                <a:gd name="T0" fmla="*/ 1 w 6"/>
                <a:gd name="T1" fmla="*/ 1 h 6"/>
                <a:gd name="T2" fmla="*/ 0 w 6"/>
                <a:gd name="T3" fmla="*/ 1 h 6"/>
                <a:gd name="T4" fmla="*/ 1 w 6"/>
                <a:gd name="T5" fmla="*/ 1 h 6"/>
                <a:gd name="T6" fmla="*/ 1 w 6"/>
                <a:gd name="T7" fmla="*/ 0 h 6"/>
                <a:gd name="T8" fmla="*/ 1 w 6"/>
                <a:gd name="T9" fmla="*/ 0 h 6"/>
                <a:gd name="T10" fmla="*/ 1 w 6"/>
                <a:gd name="T11" fmla="*/ 1 h 6"/>
                <a:gd name="T12" fmla="*/ 1 w 6"/>
                <a:gd name="T13" fmla="*/ 1 h 6"/>
                <a:gd name="T14" fmla="*/ 1 w 6"/>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3" y="6"/>
                  </a:moveTo>
                  <a:lnTo>
                    <a:pt x="0" y="5"/>
                  </a:lnTo>
                  <a:lnTo>
                    <a:pt x="3" y="1"/>
                  </a:lnTo>
                  <a:lnTo>
                    <a:pt x="4" y="0"/>
                  </a:lnTo>
                  <a:lnTo>
                    <a:pt x="5" y="0"/>
                  </a:lnTo>
                  <a:lnTo>
                    <a:pt x="6" y="2"/>
                  </a:lnTo>
                  <a:lnTo>
                    <a:pt x="5"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2" name="Freeform 1181"/>
            <p:cNvSpPr>
              <a:spLocks noChangeAspect="1"/>
            </p:cNvSpPr>
            <p:nvPr/>
          </p:nvSpPr>
          <p:spPr bwMode="auto">
            <a:xfrm>
              <a:off x="2504" y="2009"/>
              <a:ext cx="4" cy="6"/>
            </a:xfrm>
            <a:custGeom>
              <a:avLst/>
              <a:gdLst>
                <a:gd name="T0" fmla="*/ 0 w 8"/>
                <a:gd name="T1" fmla="*/ 1 h 11"/>
                <a:gd name="T2" fmla="*/ 0 w 8"/>
                <a:gd name="T3" fmla="*/ 1 h 11"/>
                <a:gd name="T4" fmla="*/ 1 w 8"/>
                <a:gd name="T5" fmla="*/ 1 h 11"/>
                <a:gd name="T6" fmla="*/ 1 w 8"/>
                <a:gd name="T7" fmla="*/ 1 h 11"/>
                <a:gd name="T8" fmla="*/ 1 w 8"/>
                <a:gd name="T9" fmla="*/ 0 h 11"/>
                <a:gd name="T10" fmla="*/ 1 w 8"/>
                <a:gd name="T11" fmla="*/ 1 h 11"/>
                <a:gd name="T12" fmla="*/ 1 w 8"/>
                <a:gd name="T13" fmla="*/ 1 h 11"/>
                <a:gd name="T14" fmla="*/ 1 w 8"/>
                <a:gd name="T15" fmla="*/ 1 h 11"/>
                <a:gd name="T16" fmla="*/ 1 w 8"/>
                <a:gd name="T17" fmla="*/ 1 h 11"/>
                <a:gd name="T18" fmla="*/ 0 w 8"/>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1">
                  <a:moveTo>
                    <a:pt x="0" y="11"/>
                  </a:moveTo>
                  <a:lnTo>
                    <a:pt x="0" y="9"/>
                  </a:lnTo>
                  <a:lnTo>
                    <a:pt x="2" y="7"/>
                  </a:lnTo>
                  <a:lnTo>
                    <a:pt x="4" y="2"/>
                  </a:lnTo>
                  <a:lnTo>
                    <a:pt x="8" y="0"/>
                  </a:lnTo>
                  <a:lnTo>
                    <a:pt x="8" y="1"/>
                  </a:lnTo>
                  <a:lnTo>
                    <a:pt x="7" y="3"/>
                  </a:lnTo>
                  <a:lnTo>
                    <a:pt x="4" y="5"/>
                  </a:lnTo>
                  <a:lnTo>
                    <a:pt x="2" y="9"/>
                  </a:lnTo>
                  <a:lnTo>
                    <a:pt x="0"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3" name="Freeform 1182"/>
            <p:cNvSpPr>
              <a:spLocks noChangeAspect="1"/>
            </p:cNvSpPr>
            <p:nvPr/>
          </p:nvSpPr>
          <p:spPr bwMode="auto">
            <a:xfrm>
              <a:off x="2528" y="1923"/>
              <a:ext cx="4" cy="3"/>
            </a:xfrm>
            <a:custGeom>
              <a:avLst/>
              <a:gdLst>
                <a:gd name="T0" fmla="*/ 1 w 8"/>
                <a:gd name="T1" fmla="*/ 1 h 6"/>
                <a:gd name="T2" fmla="*/ 0 w 8"/>
                <a:gd name="T3" fmla="*/ 1 h 6"/>
                <a:gd name="T4" fmla="*/ 1 w 8"/>
                <a:gd name="T5" fmla="*/ 1 h 6"/>
                <a:gd name="T6" fmla="*/ 1 w 8"/>
                <a:gd name="T7" fmla="*/ 0 h 6"/>
                <a:gd name="T8" fmla="*/ 1 w 8"/>
                <a:gd name="T9" fmla="*/ 1 h 6"/>
                <a:gd name="T10" fmla="*/ 1 w 8"/>
                <a:gd name="T11" fmla="*/ 1 h 6"/>
                <a:gd name="T12" fmla="*/ 1 w 8"/>
                <a:gd name="T13" fmla="*/ 1 h 6"/>
                <a:gd name="T14" fmla="*/ 1 w 8"/>
                <a:gd name="T15" fmla="*/ 1 h 6"/>
                <a:gd name="T16" fmla="*/ 1 w 8"/>
                <a:gd name="T17" fmla="*/ 1 h 6"/>
                <a:gd name="T18" fmla="*/ 1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6">
                  <a:moveTo>
                    <a:pt x="1" y="6"/>
                  </a:moveTo>
                  <a:lnTo>
                    <a:pt x="0" y="5"/>
                  </a:lnTo>
                  <a:lnTo>
                    <a:pt x="3" y="1"/>
                  </a:lnTo>
                  <a:lnTo>
                    <a:pt x="7" y="0"/>
                  </a:lnTo>
                  <a:lnTo>
                    <a:pt x="8" y="1"/>
                  </a:lnTo>
                  <a:lnTo>
                    <a:pt x="7" y="2"/>
                  </a:lnTo>
                  <a:lnTo>
                    <a:pt x="6" y="5"/>
                  </a:lnTo>
                  <a:lnTo>
                    <a:pt x="4" y="5"/>
                  </a:lnTo>
                  <a:lnTo>
                    <a:pt x="2" y="4"/>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4" name="Freeform 1183"/>
            <p:cNvSpPr>
              <a:spLocks noChangeAspect="1"/>
            </p:cNvSpPr>
            <p:nvPr/>
          </p:nvSpPr>
          <p:spPr bwMode="auto">
            <a:xfrm>
              <a:off x="2545" y="2230"/>
              <a:ext cx="3" cy="3"/>
            </a:xfrm>
            <a:custGeom>
              <a:avLst/>
              <a:gdLst>
                <a:gd name="T0" fmla="*/ 1 w 5"/>
                <a:gd name="T1" fmla="*/ 1 h 5"/>
                <a:gd name="T2" fmla="*/ 1 w 5"/>
                <a:gd name="T3" fmla="*/ 1 h 5"/>
                <a:gd name="T4" fmla="*/ 0 w 5"/>
                <a:gd name="T5" fmla="*/ 1 h 5"/>
                <a:gd name="T6" fmla="*/ 1 w 5"/>
                <a:gd name="T7" fmla="*/ 0 h 5"/>
                <a:gd name="T8" fmla="*/ 1 w 5"/>
                <a:gd name="T9" fmla="*/ 0 h 5"/>
                <a:gd name="T10" fmla="*/ 1 w 5"/>
                <a:gd name="T11" fmla="*/ 1 h 5"/>
                <a:gd name="T12" fmla="*/ 1 w 5"/>
                <a:gd name="T13" fmla="*/ 1 h 5"/>
                <a:gd name="T14" fmla="*/ 1 w 5"/>
                <a:gd name="T15" fmla="*/ 1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5">
                  <a:moveTo>
                    <a:pt x="4" y="5"/>
                  </a:moveTo>
                  <a:lnTo>
                    <a:pt x="2" y="4"/>
                  </a:lnTo>
                  <a:lnTo>
                    <a:pt x="0" y="3"/>
                  </a:lnTo>
                  <a:lnTo>
                    <a:pt x="2" y="0"/>
                  </a:lnTo>
                  <a:lnTo>
                    <a:pt x="4" y="0"/>
                  </a:lnTo>
                  <a:lnTo>
                    <a:pt x="5" y="2"/>
                  </a:lnTo>
                  <a:lnTo>
                    <a:pt x="5" y="4"/>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5" name="Freeform 1184"/>
            <p:cNvSpPr>
              <a:spLocks noChangeAspect="1"/>
            </p:cNvSpPr>
            <p:nvPr/>
          </p:nvSpPr>
          <p:spPr bwMode="auto">
            <a:xfrm>
              <a:off x="2501" y="2015"/>
              <a:ext cx="3" cy="3"/>
            </a:xfrm>
            <a:custGeom>
              <a:avLst/>
              <a:gdLst>
                <a:gd name="T0" fmla="*/ 0 w 5"/>
                <a:gd name="T1" fmla="*/ 1 h 6"/>
                <a:gd name="T2" fmla="*/ 1 w 5"/>
                <a:gd name="T3" fmla="*/ 0 h 6"/>
                <a:gd name="T4" fmla="*/ 1 w 5"/>
                <a:gd name="T5" fmla="*/ 0 h 6"/>
                <a:gd name="T6" fmla="*/ 1 w 5"/>
                <a:gd name="T7" fmla="*/ 0 h 6"/>
                <a:gd name="T8" fmla="*/ 1 w 5"/>
                <a:gd name="T9" fmla="*/ 1 h 6"/>
                <a:gd name="T10" fmla="*/ 0 w 5"/>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0" y="6"/>
                  </a:moveTo>
                  <a:lnTo>
                    <a:pt x="2" y="0"/>
                  </a:lnTo>
                  <a:lnTo>
                    <a:pt x="3" y="0"/>
                  </a:lnTo>
                  <a:lnTo>
                    <a:pt x="5" y="0"/>
                  </a:lnTo>
                  <a:lnTo>
                    <a:pt x="5" y="2"/>
                  </a:lnTo>
                  <a:lnTo>
                    <a:pt x="0"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6" name="Freeform 1185"/>
            <p:cNvSpPr>
              <a:spLocks noChangeAspect="1"/>
            </p:cNvSpPr>
            <p:nvPr/>
          </p:nvSpPr>
          <p:spPr bwMode="auto">
            <a:xfrm>
              <a:off x="2467" y="2133"/>
              <a:ext cx="2" cy="3"/>
            </a:xfrm>
            <a:custGeom>
              <a:avLst/>
              <a:gdLst>
                <a:gd name="T0" fmla="*/ 0 w 5"/>
                <a:gd name="T1" fmla="*/ 1 h 6"/>
                <a:gd name="T2" fmla="*/ 0 w 5"/>
                <a:gd name="T3" fmla="*/ 1 h 6"/>
                <a:gd name="T4" fmla="*/ 0 w 5"/>
                <a:gd name="T5" fmla="*/ 0 h 6"/>
                <a:gd name="T6" fmla="*/ 0 w 5"/>
                <a:gd name="T7" fmla="*/ 0 h 6"/>
                <a:gd name="T8" fmla="*/ 0 w 5"/>
                <a:gd name="T9" fmla="*/ 0 h 6"/>
                <a:gd name="T10" fmla="*/ 0 w 5"/>
                <a:gd name="T11" fmla="*/ 1 h 6"/>
                <a:gd name="T12" fmla="*/ 0 w 5"/>
                <a:gd name="T13" fmla="*/ 1 h 6"/>
                <a:gd name="T14" fmla="*/ 0 w 5"/>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6">
                  <a:moveTo>
                    <a:pt x="3" y="6"/>
                  </a:moveTo>
                  <a:lnTo>
                    <a:pt x="0" y="4"/>
                  </a:lnTo>
                  <a:lnTo>
                    <a:pt x="3" y="0"/>
                  </a:lnTo>
                  <a:lnTo>
                    <a:pt x="4" y="0"/>
                  </a:lnTo>
                  <a:lnTo>
                    <a:pt x="5" y="0"/>
                  </a:lnTo>
                  <a:lnTo>
                    <a:pt x="4" y="2"/>
                  </a:lnTo>
                  <a:lnTo>
                    <a:pt x="4"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7" name="Freeform 1186"/>
            <p:cNvSpPr>
              <a:spLocks noChangeAspect="1"/>
            </p:cNvSpPr>
            <p:nvPr/>
          </p:nvSpPr>
          <p:spPr bwMode="auto">
            <a:xfrm>
              <a:off x="2470" y="1992"/>
              <a:ext cx="3" cy="3"/>
            </a:xfrm>
            <a:custGeom>
              <a:avLst/>
              <a:gdLst>
                <a:gd name="T0" fmla="*/ 1 w 6"/>
                <a:gd name="T1" fmla="*/ 1 h 6"/>
                <a:gd name="T2" fmla="*/ 0 w 6"/>
                <a:gd name="T3" fmla="*/ 1 h 6"/>
                <a:gd name="T4" fmla="*/ 1 w 6"/>
                <a:gd name="T5" fmla="*/ 0 h 6"/>
                <a:gd name="T6" fmla="*/ 1 w 6"/>
                <a:gd name="T7" fmla="*/ 1 h 6"/>
                <a:gd name="T8" fmla="*/ 1 w 6"/>
                <a:gd name="T9" fmla="*/ 1 h 6"/>
                <a:gd name="T10" fmla="*/ 1 w 6"/>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2" y="6"/>
                  </a:moveTo>
                  <a:lnTo>
                    <a:pt x="0" y="6"/>
                  </a:lnTo>
                  <a:lnTo>
                    <a:pt x="6" y="0"/>
                  </a:lnTo>
                  <a:lnTo>
                    <a:pt x="6" y="4"/>
                  </a:lnTo>
                  <a:lnTo>
                    <a:pt x="4" y="4"/>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8" name="Freeform 1187"/>
            <p:cNvSpPr>
              <a:spLocks noChangeAspect="1"/>
            </p:cNvSpPr>
            <p:nvPr/>
          </p:nvSpPr>
          <p:spPr bwMode="auto">
            <a:xfrm>
              <a:off x="2389" y="2204"/>
              <a:ext cx="16" cy="14"/>
            </a:xfrm>
            <a:custGeom>
              <a:avLst/>
              <a:gdLst>
                <a:gd name="T0" fmla="*/ 0 w 33"/>
                <a:gd name="T1" fmla="*/ 1 h 26"/>
                <a:gd name="T2" fmla="*/ 0 w 33"/>
                <a:gd name="T3" fmla="*/ 1 h 26"/>
                <a:gd name="T4" fmla="*/ 0 w 33"/>
                <a:gd name="T5" fmla="*/ 1 h 26"/>
                <a:gd name="T6" fmla="*/ 0 w 33"/>
                <a:gd name="T7" fmla="*/ 1 h 26"/>
                <a:gd name="T8" fmla="*/ 0 w 33"/>
                <a:gd name="T9" fmla="*/ 1 h 26"/>
                <a:gd name="T10" fmla="*/ 0 w 33"/>
                <a:gd name="T11" fmla="*/ 1 h 26"/>
                <a:gd name="T12" fmla="*/ 0 w 33"/>
                <a:gd name="T13" fmla="*/ 1 h 26"/>
                <a:gd name="T14" fmla="*/ 0 w 33"/>
                <a:gd name="T15" fmla="*/ 1 h 26"/>
                <a:gd name="T16" fmla="*/ 0 w 33"/>
                <a:gd name="T17" fmla="*/ 1 h 26"/>
                <a:gd name="T18" fmla="*/ 0 w 33"/>
                <a:gd name="T19" fmla="*/ 1 h 26"/>
                <a:gd name="T20" fmla="*/ 0 w 33"/>
                <a:gd name="T21" fmla="*/ 1 h 26"/>
                <a:gd name="T22" fmla="*/ 0 w 33"/>
                <a:gd name="T23" fmla="*/ 1 h 26"/>
                <a:gd name="T24" fmla="*/ 0 w 33"/>
                <a:gd name="T25" fmla="*/ 1 h 26"/>
                <a:gd name="T26" fmla="*/ 0 w 33"/>
                <a:gd name="T27" fmla="*/ 1 h 26"/>
                <a:gd name="T28" fmla="*/ 0 w 33"/>
                <a:gd name="T29" fmla="*/ 1 h 26"/>
                <a:gd name="T30" fmla="*/ 0 w 33"/>
                <a:gd name="T31" fmla="*/ 1 h 26"/>
                <a:gd name="T32" fmla="*/ 0 w 33"/>
                <a:gd name="T33" fmla="*/ 1 h 26"/>
                <a:gd name="T34" fmla="*/ 0 w 33"/>
                <a:gd name="T35" fmla="*/ 1 h 26"/>
                <a:gd name="T36" fmla="*/ 0 w 33"/>
                <a:gd name="T37" fmla="*/ 0 h 26"/>
                <a:gd name="T38" fmla="*/ 0 w 33"/>
                <a:gd name="T39" fmla="*/ 1 h 26"/>
                <a:gd name="T40" fmla="*/ 0 w 33"/>
                <a:gd name="T41" fmla="*/ 0 h 26"/>
                <a:gd name="T42" fmla="*/ 0 w 33"/>
                <a:gd name="T43" fmla="*/ 0 h 26"/>
                <a:gd name="T44" fmla="*/ 0 w 33"/>
                <a:gd name="T45" fmla="*/ 1 h 26"/>
                <a:gd name="T46" fmla="*/ 0 w 33"/>
                <a:gd name="T47" fmla="*/ 1 h 26"/>
                <a:gd name="T48" fmla="*/ 0 w 33"/>
                <a:gd name="T49" fmla="*/ 1 h 26"/>
                <a:gd name="T50" fmla="*/ 0 w 33"/>
                <a:gd name="T51" fmla="*/ 1 h 26"/>
                <a:gd name="T52" fmla="*/ 0 w 33"/>
                <a:gd name="T53" fmla="*/ 1 h 26"/>
                <a:gd name="T54" fmla="*/ 0 w 33"/>
                <a:gd name="T55" fmla="*/ 1 h 26"/>
                <a:gd name="T56" fmla="*/ 0 w 33"/>
                <a:gd name="T57" fmla="*/ 1 h 26"/>
                <a:gd name="T58" fmla="*/ 0 w 33"/>
                <a:gd name="T59" fmla="*/ 1 h 26"/>
                <a:gd name="T60" fmla="*/ 0 w 33"/>
                <a:gd name="T61" fmla="*/ 1 h 26"/>
                <a:gd name="T62" fmla="*/ 0 w 33"/>
                <a:gd name="T63" fmla="*/ 1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6">
                  <a:moveTo>
                    <a:pt x="25" y="26"/>
                  </a:moveTo>
                  <a:lnTo>
                    <a:pt x="23" y="24"/>
                  </a:lnTo>
                  <a:lnTo>
                    <a:pt x="23" y="21"/>
                  </a:lnTo>
                  <a:lnTo>
                    <a:pt x="23" y="18"/>
                  </a:lnTo>
                  <a:lnTo>
                    <a:pt x="24" y="15"/>
                  </a:lnTo>
                  <a:lnTo>
                    <a:pt x="27" y="14"/>
                  </a:lnTo>
                  <a:lnTo>
                    <a:pt x="25" y="12"/>
                  </a:lnTo>
                  <a:lnTo>
                    <a:pt x="25" y="11"/>
                  </a:lnTo>
                  <a:lnTo>
                    <a:pt x="17" y="8"/>
                  </a:lnTo>
                  <a:lnTo>
                    <a:pt x="7" y="11"/>
                  </a:lnTo>
                  <a:lnTo>
                    <a:pt x="6" y="9"/>
                  </a:lnTo>
                  <a:lnTo>
                    <a:pt x="4" y="9"/>
                  </a:lnTo>
                  <a:lnTo>
                    <a:pt x="1" y="8"/>
                  </a:lnTo>
                  <a:lnTo>
                    <a:pt x="0" y="7"/>
                  </a:lnTo>
                  <a:lnTo>
                    <a:pt x="1" y="6"/>
                  </a:lnTo>
                  <a:lnTo>
                    <a:pt x="3" y="5"/>
                  </a:lnTo>
                  <a:lnTo>
                    <a:pt x="5" y="2"/>
                  </a:lnTo>
                  <a:lnTo>
                    <a:pt x="9" y="2"/>
                  </a:lnTo>
                  <a:lnTo>
                    <a:pt x="10" y="0"/>
                  </a:lnTo>
                  <a:lnTo>
                    <a:pt x="11" y="1"/>
                  </a:lnTo>
                  <a:lnTo>
                    <a:pt x="13" y="0"/>
                  </a:lnTo>
                  <a:lnTo>
                    <a:pt x="15" y="0"/>
                  </a:lnTo>
                  <a:lnTo>
                    <a:pt x="17" y="2"/>
                  </a:lnTo>
                  <a:lnTo>
                    <a:pt x="22" y="5"/>
                  </a:lnTo>
                  <a:lnTo>
                    <a:pt x="24" y="3"/>
                  </a:lnTo>
                  <a:lnTo>
                    <a:pt x="33" y="7"/>
                  </a:lnTo>
                  <a:lnTo>
                    <a:pt x="33" y="8"/>
                  </a:lnTo>
                  <a:lnTo>
                    <a:pt x="30" y="13"/>
                  </a:lnTo>
                  <a:lnTo>
                    <a:pt x="30" y="15"/>
                  </a:lnTo>
                  <a:lnTo>
                    <a:pt x="28" y="17"/>
                  </a:lnTo>
                  <a:lnTo>
                    <a:pt x="27" y="24"/>
                  </a:lnTo>
                  <a:lnTo>
                    <a:pt x="25" y="2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29" name="Freeform 1188"/>
            <p:cNvSpPr>
              <a:spLocks noChangeAspect="1"/>
            </p:cNvSpPr>
            <p:nvPr/>
          </p:nvSpPr>
          <p:spPr bwMode="auto">
            <a:xfrm>
              <a:off x="2477" y="2362"/>
              <a:ext cx="4" cy="3"/>
            </a:xfrm>
            <a:custGeom>
              <a:avLst/>
              <a:gdLst>
                <a:gd name="T0" fmla="*/ 1 w 7"/>
                <a:gd name="T1" fmla="*/ 1 h 6"/>
                <a:gd name="T2" fmla="*/ 1 w 7"/>
                <a:gd name="T3" fmla="*/ 1 h 6"/>
                <a:gd name="T4" fmla="*/ 1 w 7"/>
                <a:gd name="T5" fmla="*/ 1 h 6"/>
                <a:gd name="T6" fmla="*/ 1 w 7"/>
                <a:gd name="T7" fmla="*/ 1 h 6"/>
                <a:gd name="T8" fmla="*/ 0 w 7"/>
                <a:gd name="T9" fmla="*/ 1 h 6"/>
                <a:gd name="T10" fmla="*/ 1 w 7"/>
                <a:gd name="T11" fmla="*/ 0 h 6"/>
                <a:gd name="T12" fmla="*/ 1 w 7"/>
                <a:gd name="T13" fmla="*/ 1 h 6"/>
                <a:gd name="T14" fmla="*/ 1 w 7"/>
                <a:gd name="T15" fmla="*/ 1 h 6"/>
                <a:gd name="T16" fmla="*/ 1 w 7"/>
                <a:gd name="T17" fmla="*/ 1 h 6"/>
                <a:gd name="T18" fmla="*/ 1 w 7"/>
                <a:gd name="T19" fmla="*/ 1 h 6"/>
                <a:gd name="T20" fmla="*/ 1 w 7"/>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
                  <a:moveTo>
                    <a:pt x="5" y="6"/>
                  </a:moveTo>
                  <a:lnTo>
                    <a:pt x="3" y="6"/>
                  </a:lnTo>
                  <a:lnTo>
                    <a:pt x="2" y="4"/>
                  </a:lnTo>
                  <a:lnTo>
                    <a:pt x="1" y="4"/>
                  </a:lnTo>
                  <a:lnTo>
                    <a:pt x="0" y="3"/>
                  </a:lnTo>
                  <a:lnTo>
                    <a:pt x="3" y="0"/>
                  </a:lnTo>
                  <a:lnTo>
                    <a:pt x="5" y="3"/>
                  </a:lnTo>
                  <a:lnTo>
                    <a:pt x="6" y="3"/>
                  </a:lnTo>
                  <a:lnTo>
                    <a:pt x="7" y="3"/>
                  </a:lnTo>
                  <a:lnTo>
                    <a:pt x="7" y="5"/>
                  </a:lnTo>
                  <a:lnTo>
                    <a:pt x="5"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0" name="Freeform 1189"/>
            <p:cNvSpPr>
              <a:spLocks noChangeAspect="1"/>
            </p:cNvSpPr>
            <p:nvPr/>
          </p:nvSpPr>
          <p:spPr bwMode="auto">
            <a:xfrm>
              <a:off x="2462" y="2415"/>
              <a:ext cx="2" cy="2"/>
            </a:xfrm>
            <a:custGeom>
              <a:avLst/>
              <a:gdLst>
                <a:gd name="T0" fmla="*/ 0 w 3"/>
                <a:gd name="T1" fmla="*/ 1 h 4"/>
                <a:gd name="T2" fmla="*/ 1 w 3"/>
                <a:gd name="T3" fmla="*/ 0 h 4"/>
                <a:gd name="T4" fmla="*/ 1 w 3"/>
                <a:gd name="T5" fmla="*/ 0 h 4"/>
                <a:gd name="T6" fmla="*/ 1 w 3"/>
                <a:gd name="T7" fmla="*/ 1 h 4"/>
                <a:gd name="T8" fmla="*/ 1 w 3"/>
                <a:gd name="T9" fmla="*/ 1 h 4"/>
                <a:gd name="T10" fmla="*/ 0 w 3"/>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0" y="4"/>
                  </a:moveTo>
                  <a:lnTo>
                    <a:pt x="1" y="0"/>
                  </a:lnTo>
                  <a:lnTo>
                    <a:pt x="3" y="0"/>
                  </a:lnTo>
                  <a:lnTo>
                    <a:pt x="3" y="2"/>
                  </a:lnTo>
                  <a:lnTo>
                    <a:pt x="2" y="2"/>
                  </a:lnTo>
                  <a:lnTo>
                    <a:pt x="0"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1" name="Freeform 1190"/>
            <p:cNvSpPr>
              <a:spLocks noChangeAspect="1"/>
            </p:cNvSpPr>
            <p:nvPr/>
          </p:nvSpPr>
          <p:spPr bwMode="auto">
            <a:xfrm>
              <a:off x="2455" y="2433"/>
              <a:ext cx="2" cy="1"/>
            </a:xfrm>
            <a:custGeom>
              <a:avLst/>
              <a:gdLst>
                <a:gd name="T0" fmla="*/ 0 w 5"/>
                <a:gd name="T1" fmla="*/ 1 h 2"/>
                <a:gd name="T2" fmla="*/ 0 w 5"/>
                <a:gd name="T3" fmla="*/ 1 h 2"/>
                <a:gd name="T4" fmla="*/ 0 w 5"/>
                <a:gd name="T5" fmla="*/ 0 h 2"/>
                <a:gd name="T6" fmla="*/ 0 w 5"/>
                <a:gd name="T7" fmla="*/ 1 h 2"/>
                <a:gd name="T8" fmla="*/ 0 w 5"/>
                <a:gd name="T9" fmla="*/ 0 h 2"/>
                <a:gd name="T10" fmla="*/ 0 w 5"/>
                <a:gd name="T11" fmla="*/ 1 h 2"/>
                <a:gd name="T12" fmla="*/ 0 w 5"/>
                <a:gd name="T13" fmla="*/ 1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
                  <a:moveTo>
                    <a:pt x="3" y="2"/>
                  </a:moveTo>
                  <a:lnTo>
                    <a:pt x="0" y="2"/>
                  </a:lnTo>
                  <a:lnTo>
                    <a:pt x="3" y="0"/>
                  </a:lnTo>
                  <a:lnTo>
                    <a:pt x="3" y="1"/>
                  </a:lnTo>
                  <a:lnTo>
                    <a:pt x="5" y="0"/>
                  </a:lnTo>
                  <a:lnTo>
                    <a:pt x="4" y="2"/>
                  </a:lnTo>
                  <a:lnTo>
                    <a:pt x="3"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2" name="Freeform 1191"/>
            <p:cNvSpPr>
              <a:spLocks noChangeAspect="1"/>
            </p:cNvSpPr>
            <p:nvPr/>
          </p:nvSpPr>
          <p:spPr bwMode="auto">
            <a:xfrm>
              <a:off x="2459" y="2422"/>
              <a:ext cx="2" cy="3"/>
            </a:xfrm>
            <a:custGeom>
              <a:avLst/>
              <a:gdLst>
                <a:gd name="T0" fmla="*/ 1 w 2"/>
                <a:gd name="T1" fmla="*/ 1 h 6"/>
                <a:gd name="T2" fmla="*/ 0 w 2"/>
                <a:gd name="T3" fmla="*/ 1 h 6"/>
                <a:gd name="T4" fmla="*/ 0 w 2"/>
                <a:gd name="T5" fmla="*/ 1 h 6"/>
                <a:gd name="T6" fmla="*/ 2 w 2"/>
                <a:gd name="T7" fmla="*/ 0 h 6"/>
                <a:gd name="T8" fmla="*/ 2 w 2"/>
                <a:gd name="T9" fmla="*/ 1 h 6"/>
                <a:gd name="T10" fmla="*/ 1 w 2"/>
                <a:gd name="T11" fmla="*/ 1 h 6"/>
                <a:gd name="T12" fmla="*/ 1 w 2"/>
                <a:gd name="T13" fmla="*/ 1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6">
                  <a:moveTo>
                    <a:pt x="1" y="6"/>
                  </a:moveTo>
                  <a:lnTo>
                    <a:pt x="0" y="4"/>
                  </a:lnTo>
                  <a:lnTo>
                    <a:pt x="0" y="1"/>
                  </a:lnTo>
                  <a:lnTo>
                    <a:pt x="2" y="0"/>
                  </a:lnTo>
                  <a:lnTo>
                    <a:pt x="2" y="1"/>
                  </a:lnTo>
                  <a:lnTo>
                    <a:pt x="1" y="3"/>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3" name="Freeform 1192"/>
            <p:cNvSpPr>
              <a:spLocks noChangeAspect="1"/>
            </p:cNvSpPr>
            <p:nvPr/>
          </p:nvSpPr>
          <p:spPr bwMode="auto">
            <a:xfrm>
              <a:off x="2570" y="2435"/>
              <a:ext cx="72" cy="84"/>
            </a:xfrm>
            <a:custGeom>
              <a:avLst/>
              <a:gdLst>
                <a:gd name="T0" fmla="*/ 1 w 143"/>
                <a:gd name="T1" fmla="*/ 1 h 168"/>
                <a:gd name="T2" fmla="*/ 1 w 143"/>
                <a:gd name="T3" fmla="*/ 1 h 168"/>
                <a:gd name="T4" fmla="*/ 1 w 143"/>
                <a:gd name="T5" fmla="*/ 1 h 168"/>
                <a:gd name="T6" fmla="*/ 1 w 143"/>
                <a:gd name="T7" fmla="*/ 1 h 168"/>
                <a:gd name="T8" fmla="*/ 1 w 143"/>
                <a:gd name="T9" fmla="*/ 1 h 168"/>
                <a:gd name="T10" fmla="*/ 1 w 143"/>
                <a:gd name="T11" fmla="*/ 1 h 168"/>
                <a:gd name="T12" fmla="*/ 1 w 143"/>
                <a:gd name="T13" fmla="*/ 1 h 168"/>
                <a:gd name="T14" fmla="*/ 1 w 143"/>
                <a:gd name="T15" fmla="*/ 1 h 168"/>
                <a:gd name="T16" fmla="*/ 1 w 143"/>
                <a:gd name="T17" fmla="*/ 1 h 168"/>
                <a:gd name="T18" fmla="*/ 1 w 143"/>
                <a:gd name="T19" fmla="*/ 1 h 168"/>
                <a:gd name="T20" fmla="*/ 1 w 143"/>
                <a:gd name="T21" fmla="*/ 1 h 168"/>
                <a:gd name="T22" fmla="*/ 0 w 143"/>
                <a:gd name="T23" fmla="*/ 1 h 168"/>
                <a:gd name="T24" fmla="*/ 1 w 143"/>
                <a:gd name="T25" fmla="*/ 1 h 168"/>
                <a:gd name="T26" fmla="*/ 1 w 143"/>
                <a:gd name="T27" fmla="*/ 1 h 168"/>
                <a:gd name="T28" fmla="*/ 1 w 143"/>
                <a:gd name="T29" fmla="*/ 1 h 168"/>
                <a:gd name="T30" fmla="*/ 1 w 143"/>
                <a:gd name="T31" fmla="*/ 1 h 168"/>
                <a:gd name="T32" fmla="*/ 1 w 143"/>
                <a:gd name="T33" fmla="*/ 1 h 168"/>
                <a:gd name="T34" fmla="*/ 1 w 143"/>
                <a:gd name="T35" fmla="*/ 1 h 168"/>
                <a:gd name="T36" fmla="*/ 1 w 143"/>
                <a:gd name="T37" fmla="*/ 1 h 168"/>
                <a:gd name="T38" fmla="*/ 1 w 143"/>
                <a:gd name="T39" fmla="*/ 1 h 168"/>
                <a:gd name="T40" fmla="*/ 1 w 143"/>
                <a:gd name="T41" fmla="*/ 1 h 168"/>
                <a:gd name="T42" fmla="*/ 1 w 143"/>
                <a:gd name="T43" fmla="*/ 1 h 168"/>
                <a:gd name="T44" fmla="*/ 1 w 143"/>
                <a:gd name="T45" fmla="*/ 1 h 168"/>
                <a:gd name="T46" fmla="*/ 1 w 143"/>
                <a:gd name="T47" fmla="*/ 1 h 168"/>
                <a:gd name="T48" fmla="*/ 1 w 143"/>
                <a:gd name="T49" fmla="*/ 1 h 168"/>
                <a:gd name="T50" fmla="*/ 1 w 143"/>
                <a:gd name="T51" fmla="*/ 1 h 168"/>
                <a:gd name="T52" fmla="*/ 1 w 143"/>
                <a:gd name="T53" fmla="*/ 1 h 168"/>
                <a:gd name="T54" fmla="*/ 1 w 143"/>
                <a:gd name="T55" fmla="*/ 1 h 168"/>
                <a:gd name="T56" fmla="*/ 1 w 143"/>
                <a:gd name="T57" fmla="*/ 1 h 168"/>
                <a:gd name="T58" fmla="*/ 1 w 143"/>
                <a:gd name="T59" fmla="*/ 1 h 168"/>
                <a:gd name="T60" fmla="*/ 1 w 143"/>
                <a:gd name="T61" fmla="*/ 1 h 168"/>
                <a:gd name="T62" fmla="*/ 1 w 143"/>
                <a:gd name="T63" fmla="*/ 1 h 168"/>
                <a:gd name="T64" fmla="*/ 1 w 143"/>
                <a:gd name="T65" fmla="*/ 1 h 168"/>
                <a:gd name="T66" fmla="*/ 1 w 143"/>
                <a:gd name="T67" fmla="*/ 1 h 168"/>
                <a:gd name="T68" fmla="*/ 1 w 143"/>
                <a:gd name="T69" fmla="*/ 1 h 168"/>
                <a:gd name="T70" fmla="*/ 1 w 143"/>
                <a:gd name="T71" fmla="*/ 1 h 168"/>
                <a:gd name="T72" fmla="*/ 1 w 143"/>
                <a:gd name="T73" fmla="*/ 1 h 168"/>
                <a:gd name="T74" fmla="*/ 1 w 143"/>
                <a:gd name="T75" fmla="*/ 1 h 168"/>
                <a:gd name="T76" fmla="*/ 1 w 143"/>
                <a:gd name="T77" fmla="*/ 1 h 168"/>
                <a:gd name="T78" fmla="*/ 1 w 143"/>
                <a:gd name="T79" fmla="*/ 1 h 168"/>
                <a:gd name="T80" fmla="*/ 1 w 143"/>
                <a:gd name="T81" fmla="*/ 1 h 168"/>
                <a:gd name="T82" fmla="*/ 1 w 143"/>
                <a:gd name="T83" fmla="*/ 1 h 168"/>
                <a:gd name="T84" fmla="*/ 1 w 143"/>
                <a:gd name="T85" fmla="*/ 1 h 168"/>
                <a:gd name="T86" fmla="*/ 1 w 143"/>
                <a:gd name="T87" fmla="*/ 1 h 168"/>
                <a:gd name="T88" fmla="*/ 1 w 143"/>
                <a:gd name="T89" fmla="*/ 1 h 168"/>
                <a:gd name="T90" fmla="*/ 1 w 143"/>
                <a:gd name="T91" fmla="*/ 1 h 168"/>
                <a:gd name="T92" fmla="*/ 1 w 143"/>
                <a:gd name="T93" fmla="*/ 1 h 168"/>
                <a:gd name="T94" fmla="*/ 1 w 143"/>
                <a:gd name="T95" fmla="*/ 1 h 168"/>
                <a:gd name="T96" fmla="*/ 1 w 143"/>
                <a:gd name="T97" fmla="*/ 1 h 168"/>
                <a:gd name="T98" fmla="*/ 1 w 143"/>
                <a:gd name="T99" fmla="*/ 1 h 168"/>
                <a:gd name="T100" fmla="*/ 1 w 143"/>
                <a:gd name="T101" fmla="*/ 1 h 1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3" h="168">
                  <a:moveTo>
                    <a:pt x="47" y="168"/>
                  </a:moveTo>
                  <a:lnTo>
                    <a:pt x="45" y="168"/>
                  </a:lnTo>
                  <a:lnTo>
                    <a:pt x="47" y="165"/>
                  </a:lnTo>
                  <a:lnTo>
                    <a:pt x="48" y="161"/>
                  </a:lnTo>
                  <a:lnTo>
                    <a:pt x="47" y="159"/>
                  </a:lnTo>
                  <a:lnTo>
                    <a:pt x="44" y="157"/>
                  </a:lnTo>
                  <a:lnTo>
                    <a:pt x="39" y="158"/>
                  </a:lnTo>
                  <a:lnTo>
                    <a:pt x="37" y="161"/>
                  </a:lnTo>
                  <a:lnTo>
                    <a:pt x="38" y="162"/>
                  </a:lnTo>
                  <a:lnTo>
                    <a:pt x="37" y="163"/>
                  </a:lnTo>
                  <a:lnTo>
                    <a:pt x="32" y="163"/>
                  </a:lnTo>
                  <a:lnTo>
                    <a:pt x="32" y="162"/>
                  </a:lnTo>
                  <a:lnTo>
                    <a:pt x="31" y="159"/>
                  </a:lnTo>
                  <a:lnTo>
                    <a:pt x="31" y="158"/>
                  </a:lnTo>
                  <a:lnTo>
                    <a:pt x="32" y="158"/>
                  </a:lnTo>
                  <a:lnTo>
                    <a:pt x="30" y="157"/>
                  </a:lnTo>
                  <a:lnTo>
                    <a:pt x="29" y="155"/>
                  </a:lnTo>
                  <a:lnTo>
                    <a:pt x="29" y="153"/>
                  </a:lnTo>
                  <a:lnTo>
                    <a:pt x="25" y="153"/>
                  </a:lnTo>
                  <a:lnTo>
                    <a:pt x="21" y="152"/>
                  </a:lnTo>
                  <a:lnTo>
                    <a:pt x="19" y="153"/>
                  </a:lnTo>
                  <a:lnTo>
                    <a:pt x="19" y="156"/>
                  </a:lnTo>
                  <a:lnTo>
                    <a:pt x="17" y="155"/>
                  </a:lnTo>
                  <a:lnTo>
                    <a:pt x="17" y="157"/>
                  </a:lnTo>
                  <a:lnTo>
                    <a:pt x="18" y="158"/>
                  </a:lnTo>
                  <a:lnTo>
                    <a:pt x="18" y="159"/>
                  </a:lnTo>
                  <a:lnTo>
                    <a:pt x="15" y="159"/>
                  </a:lnTo>
                  <a:lnTo>
                    <a:pt x="14" y="158"/>
                  </a:lnTo>
                  <a:lnTo>
                    <a:pt x="13" y="159"/>
                  </a:lnTo>
                  <a:lnTo>
                    <a:pt x="11" y="163"/>
                  </a:lnTo>
                  <a:lnTo>
                    <a:pt x="7" y="162"/>
                  </a:lnTo>
                  <a:lnTo>
                    <a:pt x="7" y="164"/>
                  </a:lnTo>
                  <a:lnTo>
                    <a:pt x="6" y="164"/>
                  </a:lnTo>
                  <a:lnTo>
                    <a:pt x="3" y="164"/>
                  </a:lnTo>
                  <a:lnTo>
                    <a:pt x="3" y="162"/>
                  </a:lnTo>
                  <a:lnTo>
                    <a:pt x="0" y="162"/>
                  </a:lnTo>
                  <a:lnTo>
                    <a:pt x="0" y="161"/>
                  </a:lnTo>
                  <a:lnTo>
                    <a:pt x="2" y="158"/>
                  </a:lnTo>
                  <a:lnTo>
                    <a:pt x="2" y="156"/>
                  </a:lnTo>
                  <a:lnTo>
                    <a:pt x="6" y="155"/>
                  </a:lnTo>
                  <a:lnTo>
                    <a:pt x="7" y="151"/>
                  </a:lnTo>
                  <a:lnTo>
                    <a:pt x="8" y="150"/>
                  </a:lnTo>
                  <a:lnTo>
                    <a:pt x="9" y="151"/>
                  </a:lnTo>
                  <a:lnTo>
                    <a:pt x="11" y="151"/>
                  </a:lnTo>
                  <a:lnTo>
                    <a:pt x="11" y="149"/>
                  </a:lnTo>
                  <a:lnTo>
                    <a:pt x="6" y="147"/>
                  </a:lnTo>
                  <a:lnTo>
                    <a:pt x="6" y="145"/>
                  </a:lnTo>
                  <a:lnTo>
                    <a:pt x="9" y="140"/>
                  </a:lnTo>
                  <a:lnTo>
                    <a:pt x="12" y="139"/>
                  </a:lnTo>
                  <a:lnTo>
                    <a:pt x="14" y="140"/>
                  </a:lnTo>
                  <a:lnTo>
                    <a:pt x="14" y="137"/>
                  </a:lnTo>
                  <a:lnTo>
                    <a:pt x="18" y="132"/>
                  </a:lnTo>
                  <a:lnTo>
                    <a:pt x="18" y="129"/>
                  </a:lnTo>
                  <a:lnTo>
                    <a:pt x="20" y="127"/>
                  </a:lnTo>
                  <a:lnTo>
                    <a:pt x="20" y="125"/>
                  </a:lnTo>
                  <a:lnTo>
                    <a:pt x="19" y="122"/>
                  </a:lnTo>
                  <a:lnTo>
                    <a:pt x="20" y="119"/>
                  </a:lnTo>
                  <a:lnTo>
                    <a:pt x="18" y="114"/>
                  </a:lnTo>
                  <a:lnTo>
                    <a:pt x="19" y="110"/>
                  </a:lnTo>
                  <a:lnTo>
                    <a:pt x="23" y="107"/>
                  </a:lnTo>
                  <a:lnTo>
                    <a:pt x="25" y="103"/>
                  </a:lnTo>
                  <a:lnTo>
                    <a:pt x="25" y="98"/>
                  </a:lnTo>
                  <a:lnTo>
                    <a:pt x="26" y="96"/>
                  </a:lnTo>
                  <a:lnTo>
                    <a:pt x="25" y="92"/>
                  </a:lnTo>
                  <a:lnTo>
                    <a:pt x="31" y="85"/>
                  </a:lnTo>
                  <a:lnTo>
                    <a:pt x="32" y="86"/>
                  </a:lnTo>
                  <a:lnTo>
                    <a:pt x="35" y="85"/>
                  </a:lnTo>
                  <a:lnTo>
                    <a:pt x="36" y="84"/>
                  </a:lnTo>
                  <a:lnTo>
                    <a:pt x="42" y="83"/>
                  </a:lnTo>
                  <a:lnTo>
                    <a:pt x="45" y="78"/>
                  </a:lnTo>
                  <a:lnTo>
                    <a:pt x="53" y="72"/>
                  </a:lnTo>
                  <a:lnTo>
                    <a:pt x="60" y="63"/>
                  </a:lnTo>
                  <a:lnTo>
                    <a:pt x="62" y="60"/>
                  </a:lnTo>
                  <a:lnTo>
                    <a:pt x="67" y="47"/>
                  </a:lnTo>
                  <a:lnTo>
                    <a:pt x="74" y="36"/>
                  </a:lnTo>
                  <a:lnTo>
                    <a:pt x="77" y="29"/>
                  </a:lnTo>
                  <a:lnTo>
                    <a:pt x="79" y="24"/>
                  </a:lnTo>
                  <a:lnTo>
                    <a:pt x="86" y="18"/>
                  </a:lnTo>
                  <a:lnTo>
                    <a:pt x="103" y="7"/>
                  </a:lnTo>
                  <a:lnTo>
                    <a:pt x="113" y="6"/>
                  </a:lnTo>
                  <a:lnTo>
                    <a:pt x="122" y="2"/>
                  </a:lnTo>
                  <a:lnTo>
                    <a:pt x="129" y="0"/>
                  </a:lnTo>
                  <a:lnTo>
                    <a:pt x="131" y="1"/>
                  </a:lnTo>
                  <a:lnTo>
                    <a:pt x="129" y="13"/>
                  </a:lnTo>
                  <a:lnTo>
                    <a:pt x="123" y="31"/>
                  </a:lnTo>
                  <a:lnTo>
                    <a:pt x="122" y="36"/>
                  </a:lnTo>
                  <a:lnTo>
                    <a:pt x="123" y="44"/>
                  </a:lnTo>
                  <a:lnTo>
                    <a:pt x="126" y="49"/>
                  </a:lnTo>
                  <a:lnTo>
                    <a:pt x="128" y="51"/>
                  </a:lnTo>
                  <a:lnTo>
                    <a:pt x="131" y="51"/>
                  </a:lnTo>
                  <a:lnTo>
                    <a:pt x="132" y="53"/>
                  </a:lnTo>
                  <a:lnTo>
                    <a:pt x="134" y="53"/>
                  </a:lnTo>
                  <a:lnTo>
                    <a:pt x="138" y="54"/>
                  </a:lnTo>
                  <a:lnTo>
                    <a:pt x="141" y="56"/>
                  </a:lnTo>
                  <a:lnTo>
                    <a:pt x="143" y="57"/>
                  </a:lnTo>
                  <a:lnTo>
                    <a:pt x="141" y="59"/>
                  </a:lnTo>
                  <a:lnTo>
                    <a:pt x="139" y="61"/>
                  </a:lnTo>
                  <a:lnTo>
                    <a:pt x="137" y="61"/>
                  </a:lnTo>
                  <a:lnTo>
                    <a:pt x="138" y="63"/>
                  </a:lnTo>
                  <a:lnTo>
                    <a:pt x="137" y="66"/>
                  </a:lnTo>
                  <a:lnTo>
                    <a:pt x="132" y="71"/>
                  </a:lnTo>
                  <a:lnTo>
                    <a:pt x="132" y="73"/>
                  </a:lnTo>
                  <a:lnTo>
                    <a:pt x="125" y="81"/>
                  </a:lnTo>
                  <a:lnTo>
                    <a:pt x="123" y="83"/>
                  </a:lnTo>
                  <a:lnTo>
                    <a:pt x="125" y="84"/>
                  </a:lnTo>
                  <a:lnTo>
                    <a:pt x="122" y="89"/>
                  </a:lnTo>
                  <a:lnTo>
                    <a:pt x="120" y="91"/>
                  </a:lnTo>
                  <a:lnTo>
                    <a:pt x="117" y="91"/>
                  </a:lnTo>
                  <a:lnTo>
                    <a:pt x="114" y="95"/>
                  </a:lnTo>
                  <a:lnTo>
                    <a:pt x="114" y="97"/>
                  </a:lnTo>
                  <a:lnTo>
                    <a:pt x="114" y="101"/>
                  </a:lnTo>
                  <a:lnTo>
                    <a:pt x="116" y="102"/>
                  </a:lnTo>
                  <a:lnTo>
                    <a:pt x="116" y="103"/>
                  </a:lnTo>
                  <a:lnTo>
                    <a:pt x="117" y="104"/>
                  </a:lnTo>
                  <a:lnTo>
                    <a:pt x="117" y="105"/>
                  </a:lnTo>
                  <a:lnTo>
                    <a:pt x="111" y="113"/>
                  </a:lnTo>
                  <a:lnTo>
                    <a:pt x="107" y="114"/>
                  </a:lnTo>
                  <a:lnTo>
                    <a:pt x="107" y="116"/>
                  </a:lnTo>
                  <a:lnTo>
                    <a:pt x="103" y="117"/>
                  </a:lnTo>
                  <a:lnTo>
                    <a:pt x="101" y="116"/>
                  </a:lnTo>
                  <a:lnTo>
                    <a:pt x="98" y="119"/>
                  </a:lnTo>
                  <a:lnTo>
                    <a:pt x="97" y="117"/>
                  </a:lnTo>
                  <a:lnTo>
                    <a:pt x="96" y="119"/>
                  </a:lnTo>
                  <a:lnTo>
                    <a:pt x="92" y="120"/>
                  </a:lnTo>
                  <a:lnTo>
                    <a:pt x="91" y="122"/>
                  </a:lnTo>
                  <a:lnTo>
                    <a:pt x="91" y="126"/>
                  </a:lnTo>
                  <a:lnTo>
                    <a:pt x="93" y="126"/>
                  </a:lnTo>
                  <a:lnTo>
                    <a:pt x="93" y="127"/>
                  </a:lnTo>
                  <a:lnTo>
                    <a:pt x="93" y="129"/>
                  </a:lnTo>
                  <a:lnTo>
                    <a:pt x="91" y="131"/>
                  </a:lnTo>
                  <a:lnTo>
                    <a:pt x="89" y="132"/>
                  </a:lnTo>
                  <a:lnTo>
                    <a:pt x="83" y="137"/>
                  </a:lnTo>
                  <a:lnTo>
                    <a:pt x="80" y="135"/>
                  </a:lnTo>
                  <a:lnTo>
                    <a:pt x="78" y="137"/>
                  </a:lnTo>
                  <a:lnTo>
                    <a:pt x="75" y="138"/>
                  </a:lnTo>
                  <a:lnTo>
                    <a:pt x="75" y="139"/>
                  </a:lnTo>
                  <a:lnTo>
                    <a:pt x="74" y="141"/>
                  </a:lnTo>
                  <a:lnTo>
                    <a:pt x="72" y="143"/>
                  </a:lnTo>
                  <a:lnTo>
                    <a:pt x="71" y="146"/>
                  </a:lnTo>
                  <a:lnTo>
                    <a:pt x="69" y="147"/>
                  </a:lnTo>
                  <a:lnTo>
                    <a:pt x="62" y="146"/>
                  </a:lnTo>
                  <a:lnTo>
                    <a:pt x="54" y="151"/>
                  </a:lnTo>
                  <a:lnTo>
                    <a:pt x="54" y="152"/>
                  </a:lnTo>
                  <a:lnTo>
                    <a:pt x="51" y="155"/>
                  </a:lnTo>
                  <a:lnTo>
                    <a:pt x="49" y="156"/>
                  </a:lnTo>
                  <a:lnTo>
                    <a:pt x="48" y="157"/>
                  </a:lnTo>
                  <a:lnTo>
                    <a:pt x="49" y="159"/>
                  </a:lnTo>
                  <a:lnTo>
                    <a:pt x="50" y="161"/>
                  </a:lnTo>
                  <a:lnTo>
                    <a:pt x="54" y="158"/>
                  </a:lnTo>
                  <a:lnTo>
                    <a:pt x="54" y="159"/>
                  </a:lnTo>
                  <a:lnTo>
                    <a:pt x="51" y="161"/>
                  </a:lnTo>
                  <a:lnTo>
                    <a:pt x="48" y="167"/>
                  </a:lnTo>
                  <a:lnTo>
                    <a:pt x="47" y="16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4" name="Freeform 1193"/>
            <p:cNvSpPr>
              <a:spLocks noChangeAspect="1"/>
            </p:cNvSpPr>
            <p:nvPr/>
          </p:nvSpPr>
          <p:spPr bwMode="auto">
            <a:xfrm>
              <a:off x="2566" y="2516"/>
              <a:ext cx="4" cy="5"/>
            </a:xfrm>
            <a:custGeom>
              <a:avLst/>
              <a:gdLst>
                <a:gd name="T0" fmla="*/ 0 w 9"/>
                <a:gd name="T1" fmla="*/ 1 h 8"/>
                <a:gd name="T2" fmla="*/ 0 w 9"/>
                <a:gd name="T3" fmla="*/ 1 h 8"/>
                <a:gd name="T4" fmla="*/ 0 w 9"/>
                <a:gd name="T5" fmla="*/ 1 h 8"/>
                <a:gd name="T6" fmla="*/ 0 w 9"/>
                <a:gd name="T7" fmla="*/ 1 h 8"/>
                <a:gd name="T8" fmla="*/ 0 w 9"/>
                <a:gd name="T9" fmla="*/ 1 h 8"/>
                <a:gd name="T10" fmla="*/ 0 w 9"/>
                <a:gd name="T11" fmla="*/ 1 h 8"/>
                <a:gd name="T12" fmla="*/ 0 w 9"/>
                <a:gd name="T13" fmla="*/ 0 h 8"/>
                <a:gd name="T14" fmla="*/ 0 w 9"/>
                <a:gd name="T15" fmla="*/ 1 h 8"/>
                <a:gd name="T16" fmla="*/ 0 w 9"/>
                <a:gd name="T17" fmla="*/ 0 h 8"/>
                <a:gd name="T18" fmla="*/ 0 w 9"/>
                <a:gd name="T19" fmla="*/ 0 h 8"/>
                <a:gd name="T20" fmla="*/ 0 w 9"/>
                <a:gd name="T21" fmla="*/ 1 h 8"/>
                <a:gd name="T22" fmla="*/ 0 w 9"/>
                <a:gd name="T23" fmla="*/ 1 h 8"/>
                <a:gd name="T24" fmla="*/ 0 w 9"/>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8">
                  <a:moveTo>
                    <a:pt x="5" y="8"/>
                  </a:moveTo>
                  <a:lnTo>
                    <a:pt x="4" y="7"/>
                  </a:lnTo>
                  <a:lnTo>
                    <a:pt x="3" y="7"/>
                  </a:lnTo>
                  <a:lnTo>
                    <a:pt x="1" y="6"/>
                  </a:lnTo>
                  <a:lnTo>
                    <a:pt x="0" y="3"/>
                  </a:lnTo>
                  <a:lnTo>
                    <a:pt x="1" y="2"/>
                  </a:lnTo>
                  <a:lnTo>
                    <a:pt x="4" y="0"/>
                  </a:lnTo>
                  <a:lnTo>
                    <a:pt x="6" y="1"/>
                  </a:lnTo>
                  <a:lnTo>
                    <a:pt x="7" y="0"/>
                  </a:lnTo>
                  <a:lnTo>
                    <a:pt x="9" y="0"/>
                  </a:lnTo>
                  <a:lnTo>
                    <a:pt x="7" y="5"/>
                  </a:lnTo>
                  <a:lnTo>
                    <a:pt x="6" y="6"/>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5" name="Freeform 1194"/>
            <p:cNvSpPr>
              <a:spLocks noChangeAspect="1"/>
            </p:cNvSpPr>
            <p:nvPr/>
          </p:nvSpPr>
          <p:spPr bwMode="auto">
            <a:xfrm>
              <a:off x="2795" y="3096"/>
              <a:ext cx="113" cy="98"/>
            </a:xfrm>
            <a:custGeom>
              <a:avLst/>
              <a:gdLst>
                <a:gd name="T0" fmla="*/ 1 w 226"/>
                <a:gd name="T1" fmla="*/ 0 h 197"/>
                <a:gd name="T2" fmla="*/ 1 w 226"/>
                <a:gd name="T3" fmla="*/ 0 h 197"/>
                <a:gd name="T4" fmla="*/ 1 w 226"/>
                <a:gd name="T5" fmla="*/ 0 h 197"/>
                <a:gd name="T6" fmla="*/ 1 w 226"/>
                <a:gd name="T7" fmla="*/ 0 h 197"/>
                <a:gd name="T8" fmla="*/ 1 w 226"/>
                <a:gd name="T9" fmla="*/ 0 h 197"/>
                <a:gd name="T10" fmla="*/ 1 w 226"/>
                <a:gd name="T11" fmla="*/ 0 h 197"/>
                <a:gd name="T12" fmla="*/ 1 w 226"/>
                <a:gd name="T13" fmla="*/ 0 h 197"/>
                <a:gd name="T14" fmla="*/ 1 w 226"/>
                <a:gd name="T15" fmla="*/ 0 h 197"/>
                <a:gd name="T16" fmla="*/ 1 w 226"/>
                <a:gd name="T17" fmla="*/ 0 h 197"/>
                <a:gd name="T18" fmla="*/ 1 w 226"/>
                <a:gd name="T19" fmla="*/ 0 h 197"/>
                <a:gd name="T20" fmla="*/ 1 w 226"/>
                <a:gd name="T21" fmla="*/ 0 h 197"/>
                <a:gd name="T22" fmla="*/ 1 w 226"/>
                <a:gd name="T23" fmla="*/ 0 h 197"/>
                <a:gd name="T24" fmla="*/ 1 w 226"/>
                <a:gd name="T25" fmla="*/ 0 h 197"/>
                <a:gd name="T26" fmla="*/ 1 w 226"/>
                <a:gd name="T27" fmla="*/ 0 h 197"/>
                <a:gd name="T28" fmla="*/ 1 w 226"/>
                <a:gd name="T29" fmla="*/ 0 h 197"/>
                <a:gd name="T30" fmla="*/ 1 w 226"/>
                <a:gd name="T31" fmla="*/ 0 h 197"/>
                <a:gd name="T32" fmla="*/ 1 w 226"/>
                <a:gd name="T33" fmla="*/ 0 h 197"/>
                <a:gd name="T34" fmla="*/ 1 w 226"/>
                <a:gd name="T35" fmla="*/ 0 h 197"/>
                <a:gd name="T36" fmla="*/ 1 w 226"/>
                <a:gd name="T37" fmla="*/ 0 h 197"/>
                <a:gd name="T38" fmla="*/ 1 w 226"/>
                <a:gd name="T39" fmla="*/ 0 h 197"/>
                <a:gd name="T40" fmla="*/ 1 w 226"/>
                <a:gd name="T41" fmla="*/ 0 h 197"/>
                <a:gd name="T42" fmla="*/ 1 w 226"/>
                <a:gd name="T43" fmla="*/ 0 h 197"/>
                <a:gd name="T44" fmla="*/ 1 w 226"/>
                <a:gd name="T45" fmla="*/ 0 h 197"/>
                <a:gd name="T46" fmla="*/ 1 w 226"/>
                <a:gd name="T47" fmla="*/ 0 h 197"/>
                <a:gd name="T48" fmla="*/ 1 w 226"/>
                <a:gd name="T49" fmla="*/ 0 h 197"/>
                <a:gd name="T50" fmla="*/ 1 w 226"/>
                <a:gd name="T51" fmla="*/ 0 h 197"/>
                <a:gd name="T52" fmla="*/ 1 w 226"/>
                <a:gd name="T53" fmla="*/ 0 h 197"/>
                <a:gd name="T54" fmla="*/ 1 w 226"/>
                <a:gd name="T55" fmla="*/ 0 h 197"/>
                <a:gd name="T56" fmla="*/ 1 w 226"/>
                <a:gd name="T57" fmla="*/ 0 h 197"/>
                <a:gd name="T58" fmla="*/ 1 w 226"/>
                <a:gd name="T59" fmla="*/ 0 h 197"/>
                <a:gd name="T60" fmla="*/ 1 w 226"/>
                <a:gd name="T61" fmla="*/ 0 h 197"/>
                <a:gd name="T62" fmla="*/ 1 w 226"/>
                <a:gd name="T63" fmla="*/ 0 h 197"/>
                <a:gd name="T64" fmla="*/ 1 w 226"/>
                <a:gd name="T65" fmla="*/ 0 h 197"/>
                <a:gd name="T66" fmla="*/ 1 w 226"/>
                <a:gd name="T67" fmla="*/ 0 h 197"/>
                <a:gd name="T68" fmla="*/ 1 w 226"/>
                <a:gd name="T69" fmla="*/ 0 h 197"/>
                <a:gd name="T70" fmla="*/ 1 w 226"/>
                <a:gd name="T71" fmla="*/ 0 h 197"/>
                <a:gd name="T72" fmla="*/ 0 w 226"/>
                <a:gd name="T73" fmla="*/ 0 h 197"/>
                <a:gd name="T74" fmla="*/ 1 w 226"/>
                <a:gd name="T75" fmla="*/ 0 h 197"/>
                <a:gd name="T76" fmla="*/ 1 w 226"/>
                <a:gd name="T77" fmla="*/ 0 h 197"/>
                <a:gd name="T78" fmla="*/ 0 w 226"/>
                <a:gd name="T79" fmla="*/ 0 h 197"/>
                <a:gd name="T80" fmla="*/ 1 w 226"/>
                <a:gd name="T81" fmla="*/ 0 h 197"/>
                <a:gd name="T82" fmla="*/ 1 w 226"/>
                <a:gd name="T83" fmla="*/ 0 h 197"/>
                <a:gd name="T84" fmla="*/ 1 w 226"/>
                <a:gd name="T85" fmla="*/ 0 h 197"/>
                <a:gd name="T86" fmla="*/ 1 w 226"/>
                <a:gd name="T87" fmla="*/ 0 h 197"/>
                <a:gd name="T88" fmla="*/ 1 w 226"/>
                <a:gd name="T89" fmla="*/ 0 h 197"/>
                <a:gd name="T90" fmla="*/ 1 w 226"/>
                <a:gd name="T91" fmla="*/ 0 h 197"/>
                <a:gd name="T92" fmla="*/ 1 w 226"/>
                <a:gd name="T93" fmla="*/ 0 h 197"/>
                <a:gd name="T94" fmla="*/ 1 w 226"/>
                <a:gd name="T95" fmla="*/ 0 h 197"/>
                <a:gd name="T96" fmla="*/ 1 w 226"/>
                <a:gd name="T97" fmla="*/ 0 h 197"/>
                <a:gd name="T98" fmla="*/ 1 w 226"/>
                <a:gd name="T99" fmla="*/ 0 h 197"/>
                <a:gd name="T100" fmla="*/ 1 w 226"/>
                <a:gd name="T101" fmla="*/ 0 h 197"/>
                <a:gd name="T102" fmla="*/ 1 w 226"/>
                <a:gd name="T103" fmla="*/ 0 h 197"/>
                <a:gd name="T104" fmla="*/ 1 w 226"/>
                <a:gd name="T105" fmla="*/ 0 h 197"/>
                <a:gd name="T106" fmla="*/ 1 w 226"/>
                <a:gd name="T107" fmla="*/ 0 h 197"/>
                <a:gd name="T108" fmla="*/ 1 w 226"/>
                <a:gd name="T109" fmla="*/ 0 h 197"/>
                <a:gd name="T110" fmla="*/ 1 w 226"/>
                <a:gd name="T111" fmla="*/ 0 h 197"/>
                <a:gd name="T112" fmla="*/ 1 w 226"/>
                <a:gd name="T113" fmla="*/ 0 h 197"/>
                <a:gd name="T114" fmla="*/ 1 w 226"/>
                <a:gd name="T115" fmla="*/ 0 h 1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6" h="197">
                  <a:moveTo>
                    <a:pt x="146" y="0"/>
                  </a:moveTo>
                  <a:lnTo>
                    <a:pt x="147" y="0"/>
                  </a:lnTo>
                  <a:lnTo>
                    <a:pt x="147" y="7"/>
                  </a:lnTo>
                  <a:lnTo>
                    <a:pt x="148" y="11"/>
                  </a:lnTo>
                  <a:lnTo>
                    <a:pt x="153" y="17"/>
                  </a:lnTo>
                  <a:lnTo>
                    <a:pt x="153" y="18"/>
                  </a:lnTo>
                  <a:lnTo>
                    <a:pt x="153" y="23"/>
                  </a:lnTo>
                  <a:lnTo>
                    <a:pt x="158" y="22"/>
                  </a:lnTo>
                  <a:lnTo>
                    <a:pt x="163" y="19"/>
                  </a:lnTo>
                  <a:lnTo>
                    <a:pt x="165" y="19"/>
                  </a:lnTo>
                  <a:lnTo>
                    <a:pt x="170" y="18"/>
                  </a:lnTo>
                  <a:lnTo>
                    <a:pt x="174" y="20"/>
                  </a:lnTo>
                  <a:lnTo>
                    <a:pt x="178" y="24"/>
                  </a:lnTo>
                  <a:lnTo>
                    <a:pt x="182" y="25"/>
                  </a:lnTo>
                  <a:lnTo>
                    <a:pt x="183" y="29"/>
                  </a:lnTo>
                  <a:lnTo>
                    <a:pt x="184" y="35"/>
                  </a:lnTo>
                  <a:lnTo>
                    <a:pt x="181" y="38"/>
                  </a:lnTo>
                  <a:lnTo>
                    <a:pt x="181" y="43"/>
                  </a:lnTo>
                  <a:lnTo>
                    <a:pt x="186" y="44"/>
                  </a:lnTo>
                  <a:lnTo>
                    <a:pt x="189" y="43"/>
                  </a:lnTo>
                  <a:lnTo>
                    <a:pt x="195" y="36"/>
                  </a:lnTo>
                  <a:lnTo>
                    <a:pt x="204" y="38"/>
                  </a:lnTo>
                  <a:lnTo>
                    <a:pt x="207" y="38"/>
                  </a:lnTo>
                  <a:lnTo>
                    <a:pt x="206" y="34"/>
                  </a:lnTo>
                  <a:lnTo>
                    <a:pt x="207" y="31"/>
                  </a:lnTo>
                  <a:lnTo>
                    <a:pt x="213" y="29"/>
                  </a:lnTo>
                  <a:lnTo>
                    <a:pt x="217" y="30"/>
                  </a:lnTo>
                  <a:lnTo>
                    <a:pt x="218" y="34"/>
                  </a:lnTo>
                  <a:lnTo>
                    <a:pt x="212" y="46"/>
                  </a:lnTo>
                  <a:lnTo>
                    <a:pt x="213" y="49"/>
                  </a:lnTo>
                  <a:lnTo>
                    <a:pt x="213" y="53"/>
                  </a:lnTo>
                  <a:lnTo>
                    <a:pt x="217" y="54"/>
                  </a:lnTo>
                  <a:lnTo>
                    <a:pt x="219" y="55"/>
                  </a:lnTo>
                  <a:lnTo>
                    <a:pt x="220" y="59"/>
                  </a:lnTo>
                  <a:lnTo>
                    <a:pt x="219" y="71"/>
                  </a:lnTo>
                  <a:lnTo>
                    <a:pt x="220" y="74"/>
                  </a:lnTo>
                  <a:lnTo>
                    <a:pt x="226" y="78"/>
                  </a:lnTo>
                  <a:lnTo>
                    <a:pt x="224" y="82"/>
                  </a:lnTo>
                  <a:lnTo>
                    <a:pt x="219" y="85"/>
                  </a:lnTo>
                  <a:lnTo>
                    <a:pt x="208" y="90"/>
                  </a:lnTo>
                  <a:lnTo>
                    <a:pt x="200" y="91"/>
                  </a:lnTo>
                  <a:lnTo>
                    <a:pt x="201" y="97"/>
                  </a:lnTo>
                  <a:lnTo>
                    <a:pt x="205" y="98"/>
                  </a:lnTo>
                  <a:lnTo>
                    <a:pt x="207" y="96"/>
                  </a:lnTo>
                  <a:lnTo>
                    <a:pt x="211" y="96"/>
                  </a:lnTo>
                  <a:lnTo>
                    <a:pt x="211" y="101"/>
                  </a:lnTo>
                  <a:lnTo>
                    <a:pt x="208" y="107"/>
                  </a:lnTo>
                  <a:lnTo>
                    <a:pt x="212" y="114"/>
                  </a:lnTo>
                  <a:lnTo>
                    <a:pt x="211" y="119"/>
                  </a:lnTo>
                  <a:lnTo>
                    <a:pt x="211" y="125"/>
                  </a:lnTo>
                  <a:lnTo>
                    <a:pt x="213" y="128"/>
                  </a:lnTo>
                  <a:lnTo>
                    <a:pt x="211" y="136"/>
                  </a:lnTo>
                  <a:lnTo>
                    <a:pt x="212" y="142"/>
                  </a:lnTo>
                  <a:lnTo>
                    <a:pt x="207" y="143"/>
                  </a:lnTo>
                  <a:lnTo>
                    <a:pt x="210" y="149"/>
                  </a:lnTo>
                  <a:lnTo>
                    <a:pt x="208" y="156"/>
                  </a:lnTo>
                  <a:lnTo>
                    <a:pt x="205" y="157"/>
                  </a:lnTo>
                  <a:lnTo>
                    <a:pt x="196" y="163"/>
                  </a:lnTo>
                  <a:lnTo>
                    <a:pt x="198" y="164"/>
                  </a:lnTo>
                  <a:lnTo>
                    <a:pt x="207" y="167"/>
                  </a:lnTo>
                  <a:lnTo>
                    <a:pt x="213" y="175"/>
                  </a:lnTo>
                  <a:lnTo>
                    <a:pt x="211" y="175"/>
                  </a:lnTo>
                  <a:lnTo>
                    <a:pt x="200" y="182"/>
                  </a:lnTo>
                  <a:lnTo>
                    <a:pt x="198" y="182"/>
                  </a:lnTo>
                  <a:lnTo>
                    <a:pt x="195" y="187"/>
                  </a:lnTo>
                  <a:lnTo>
                    <a:pt x="187" y="188"/>
                  </a:lnTo>
                  <a:lnTo>
                    <a:pt x="178" y="192"/>
                  </a:lnTo>
                  <a:lnTo>
                    <a:pt x="175" y="187"/>
                  </a:lnTo>
                  <a:lnTo>
                    <a:pt x="171" y="188"/>
                  </a:lnTo>
                  <a:lnTo>
                    <a:pt x="169" y="193"/>
                  </a:lnTo>
                  <a:lnTo>
                    <a:pt x="163" y="196"/>
                  </a:lnTo>
                  <a:lnTo>
                    <a:pt x="157" y="196"/>
                  </a:lnTo>
                  <a:lnTo>
                    <a:pt x="154" y="196"/>
                  </a:lnTo>
                  <a:lnTo>
                    <a:pt x="150" y="197"/>
                  </a:lnTo>
                  <a:lnTo>
                    <a:pt x="147" y="192"/>
                  </a:lnTo>
                  <a:lnTo>
                    <a:pt x="139" y="192"/>
                  </a:lnTo>
                  <a:lnTo>
                    <a:pt x="133" y="191"/>
                  </a:lnTo>
                  <a:lnTo>
                    <a:pt x="130" y="187"/>
                  </a:lnTo>
                  <a:lnTo>
                    <a:pt x="124" y="187"/>
                  </a:lnTo>
                  <a:lnTo>
                    <a:pt x="116" y="185"/>
                  </a:lnTo>
                  <a:lnTo>
                    <a:pt x="110" y="187"/>
                  </a:lnTo>
                  <a:lnTo>
                    <a:pt x="100" y="180"/>
                  </a:lnTo>
                  <a:lnTo>
                    <a:pt x="98" y="176"/>
                  </a:lnTo>
                  <a:lnTo>
                    <a:pt x="93" y="175"/>
                  </a:lnTo>
                  <a:lnTo>
                    <a:pt x="92" y="173"/>
                  </a:lnTo>
                  <a:lnTo>
                    <a:pt x="85" y="174"/>
                  </a:lnTo>
                  <a:lnTo>
                    <a:pt x="80" y="174"/>
                  </a:lnTo>
                  <a:lnTo>
                    <a:pt x="70" y="169"/>
                  </a:lnTo>
                  <a:lnTo>
                    <a:pt x="66" y="170"/>
                  </a:lnTo>
                  <a:lnTo>
                    <a:pt x="50" y="169"/>
                  </a:lnTo>
                  <a:lnTo>
                    <a:pt x="50" y="170"/>
                  </a:lnTo>
                  <a:lnTo>
                    <a:pt x="52" y="172"/>
                  </a:lnTo>
                  <a:lnTo>
                    <a:pt x="56" y="175"/>
                  </a:lnTo>
                  <a:lnTo>
                    <a:pt x="58" y="181"/>
                  </a:lnTo>
                  <a:lnTo>
                    <a:pt x="39" y="179"/>
                  </a:lnTo>
                  <a:lnTo>
                    <a:pt x="37" y="180"/>
                  </a:lnTo>
                  <a:lnTo>
                    <a:pt x="33" y="179"/>
                  </a:lnTo>
                  <a:lnTo>
                    <a:pt x="32" y="179"/>
                  </a:lnTo>
                  <a:lnTo>
                    <a:pt x="32" y="182"/>
                  </a:lnTo>
                  <a:lnTo>
                    <a:pt x="31" y="182"/>
                  </a:lnTo>
                  <a:lnTo>
                    <a:pt x="24" y="181"/>
                  </a:lnTo>
                  <a:lnTo>
                    <a:pt x="18" y="178"/>
                  </a:lnTo>
                  <a:lnTo>
                    <a:pt x="16" y="176"/>
                  </a:lnTo>
                  <a:lnTo>
                    <a:pt x="15" y="178"/>
                  </a:lnTo>
                  <a:lnTo>
                    <a:pt x="15" y="176"/>
                  </a:lnTo>
                  <a:lnTo>
                    <a:pt x="9" y="175"/>
                  </a:lnTo>
                  <a:lnTo>
                    <a:pt x="8" y="175"/>
                  </a:lnTo>
                  <a:lnTo>
                    <a:pt x="8" y="179"/>
                  </a:lnTo>
                  <a:lnTo>
                    <a:pt x="6" y="179"/>
                  </a:lnTo>
                  <a:lnTo>
                    <a:pt x="1" y="178"/>
                  </a:lnTo>
                  <a:lnTo>
                    <a:pt x="0" y="175"/>
                  </a:lnTo>
                  <a:lnTo>
                    <a:pt x="0" y="174"/>
                  </a:lnTo>
                  <a:lnTo>
                    <a:pt x="1" y="173"/>
                  </a:lnTo>
                  <a:lnTo>
                    <a:pt x="2" y="172"/>
                  </a:lnTo>
                  <a:lnTo>
                    <a:pt x="2" y="170"/>
                  </a:lnTo>
                  <a:lnTo>
                    <a:pt x="0" y="167"/>
                  </a:lnTo>
                  <a:lnTo>
                    <a:pt x="2" y="163"/>
                  </a:lnTo>
                  <a:lnTo>
                    <a:pt x="2" y="158"/>
                  </a:lnTo>
                  <a:lnTo>
                    <a:pt x="2" y="154"/>
                  </a:lnTo>
                  <a:lnTo>
                    <a:pt x="0" y="151"/>
                  </a:lnTo>
                  <a:lnTo>
                    <a:pt x="0" y="150"/>
                  </a:lnTo>
                  <a:lnTo>
                    <a:pt x="3" y="148"/>
                  </a:lnTo>
                  <a:lnTo>
                    <a:pt x="8" y="148"/>
                  </a:lnTo>
                  <a:lnTo>
                    <a:pt x="9" y="145"/>
                  </a:lnTo>
                  <a:lnTo>
                    <a:pt x="9" y="138"/>
                  </a:lnTo>
                  <a:lnTo>
                    <a:pt x="8" y="136"/>
                  </a:lnTo>
                  <a:lnTo>
                    <a:pt x="6" y="136"/>
                  </a:lnTo>
                  <a:lnTo>
                    <a:pt x="6" y="134"/>
                  </a:lnTo>
                  <a:lnTo>
                    <a:pt x="18" y="131"/>
                  </a:lnTo>
                  <a:lnTo>
                    <a:pt x="18" y="133"/>
                  </a:lnTo>
                  <a:lnTo>
                    <a:pt x="24" y="132"/>
                  </a:lnTo>
                  <a:lnTo>
                    <a:pt x="28" y="128"/>
                  </a:lnTo>
                  <a:lnTo>
                    <a:pt x="31" y="125"/>
                  </a:lnTo>
                  <a:lnTo>
                    <a:pt x="32" y="124"/>
                  </a:lnTo>
                  <a:lnTo>
                    <a:pt x="33" y="119"/>
                  </a:lnTo>
                  <a:lnTo>
                    <a:pt x="36" y="118"/>
                  </a:lnTo>
                  <a:lnTo>
                    <a:pt x="36" y="115"/>
                  </a:lnTo>
                  <a:lnTo>
                    <a:pt x="40" y="112"/>
                  </a:lnTo>
                  <a:lnTo>
                    <a:pt x="40" y="108"/>
                  </a:lnTo>
                  <a:lnTo>
                    <a:pt x="43" y="107"/>
                  </a:lnTo>
                  <a:lnTo>
                    <a:pt x="43" y="106"/>
                  </a:lnTo>
                  <a:lnTo>
                    <a:pt x="50" y="101"/>
                  </a:lnTo>
                  <a:lnTo>
                    <a:pt x="58" y="91"/>
                  </a:lnTo>
                  <a:lnTo>
                    <a:pt x="66" y="90"/>
                  </a:lnTo>
                  <a:lnTo>
                    <a:pt x="67" y="88"/>
                  </a:lnTo>
                  <a:lnTo>
                    <a:pt x="70" y="86"/>
                  </a:lnTo>
                  <a:lnTo>
                    <a:pt x="72" y="88"/>
                  </a:lnTo>
                  <a:lnTo>
                    <a:pt x="72" y="89"/>
                  </a:lnTo>
                  <a:lnTo>
                    <a:pt x="73" y="88"/>
                  </a:lnTo>
                  <a:lnTo>
                    <a:pt x="75" y="89"/>
                  </a:lnTo>
                  <a:lnTo>
                    <a:pt x="79" y="89"/>
                  </a:lnTo>
                  <a:lnTo>
                    <a:pt x="80" y="86"/>
                  </a:lnTo>
                  <a:lnTo>
                    <a:pt x="84" y="85"/>
                  </a:lnTo>
                  <a:lnTo>
                    <a:pt x="85" y="86"/>
                  </a:lnTo>
                  <a:lnTo>
                    <a:pt x="90" y="90"/>
                  </a:lnTo>
                  <a:lnTo>
                    <a:pt x="90" y="89"/>
                  </a:lnTo>
                  <a:lnTo>
                    <a:pt x="87" y="86"/>
                  </a:lnTo>
                  <a:lnTo>
                    <a:pt x="86" y="84"/>
                  </a:lnTo>
                  <a:lnTo>
                    <a:pt x="85" y="83"/>
                  </a:lnTo>
                  <a:lnTo>
                    <a:pt x="88" y="78"/>
                  </a:lnTo>
                  <a:lnTo>
                    <a:pt x="90" y="77"/>
                  </a:lnTo>
                  <a:lnTo>
                    <a:pt x="99" y="61"/>
                  </a:lnTo>
                  <a:lnTo>
                    <a:pt x="100" y="52"/>
                  </a:lnTo>
                  <a:lnTo>
                    <a:pt x="106" y="46"/>
                  </a:lnTo>
                  <a:lnTo>
                    <a:pt x="111" y="37"/>
                  </a:lnTo>
                  <a:lnTo>
                    <a:pt x="114" y="35"/>
                  </a:lnTo>
                  <a:lnTo>
                    <a:pt x="116" y="34"/>
                  </a:lnTo>
                  <a:lnTo>
                    <a:pt x="122" y="29"/>
                  </a:lnTo>
                  <a:lnTo>
                    <a:pt x="124" y="25"/>
                  </a:lnTo>
                  <a:lnTo>
                    <a:pt x="130" y="12"/>
                  </a:lnTo>
                  <a:lnTo>
                    <a:pt x="134" y="7"/>
                  </a:lnTo>
                  <a:lnTo>
                    <a:pt x="138" y="5"/>
                  </a:lnTo>
                  <a:lnTo>
                    <a:pt x="141" y="1"/>
                  </a:lnTo>
                  <a:lnTo>
                    <a:pt x="146"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6" name="Freeform 1195"/>
            <p:cNvSpPr>
              <a:spLocks noChangeAspect="1"/>
            </p:cNvSpPr>
            <p:nvPr/>
          </p:nvSpPr>
          <p:spPr bwMode="auto">
            <a:xfrm>
              <a:off x="2554" y="2695"/>
              <a:ext cx="195" cy="188"/>
            </a:xfrm>
            <a:custGeom>
              <a:avLst/>
              <a:gdLst>
                <a:gd name="T0" fmla="*/ 1 w 389"/>
                <a:gd name="T1" fmla="*/ 0 h 377"/>
                <a:gd name="T2" fmla="*/ 1 w 389"/>
                <a:gd name="T3" fmla="*/ 0 h 377"/>
                <a:gd name="T4" fmla="*/ 1 w 389"/>
                <a:gd name="T5" fmla="*/ 0 h 377"/>
                <a:gd name="T6" fmla="*/ 1 w 389"/>
                <a:gd name="T7" fmla="*/ 0 h 377"/>
                <a:gd name="T8" fmla="*/ 1 w 389"/>
                <a:gd name="T9" fmla="*/ 0 h 377"/>
                <a:gd name="T10" fmla="*/ 1 w 389"/>
                <a:gd name="T11" fmla="*/ 0 h 377"/>
                <a:gd name="T12" fmla="*/ 1 w 389"/>
                <a:gd name="T13" fmla="*/ 0 h 377"/>
                <a:gd name="T14" fmla="*/ 1 w 389"/>
                <a:gd name="T15" fmla="*/ 0 h 377"/>
                <a:gd name="T16" fmla="*/ 1 w 389"/>
                <a:gd name="T17" fmla="*/ 0 h 377"/>
                <a:gd name="T18" fmla="*/ 1 w 389"/>
                <a:gd name="T19" fmla="*/ 0 h 377"/>
                <a:gd name="T20" fmla="*/ 1 w 389"/>
                <a:gd name="T21" fmla="*/ 0 h 377"/>
                <a:gd name="T22" fmla="*/ 1 w 389"/>
                <a:gd name="T23" fmla="*/ 0 h 377"/>
                <a:gd name="T24" fmla="*/ 1 w 389"/>
                <a:gd name="T25" fmla="*/ 0 h 377"/>
                <a:gd name="T26" fmla="*/ 1 w 389"/>
                <a:gd name="T27" fmla="*/ 0 h 377"/>
                <a:gd name="T28" fmla="*/ 1 w 389"/>
                <a:gd name="T29" fmla="*/ 0 h 377"/>
                <a:gd name="T30" fmla="*/ 1 w 389"/>
                <a:gd name="T31" fmla="*/ 0 h 377"/>
                <a:gd name="T32" fmla="*/ 1 w 389"/>
                <a:gd name="T33" fmla="*/ 0 h 377"/>
                <a:gd name="T34" fmla="*/ 1 w 389"/>
                <a:gd name="T35" fmla="*/ 0 h 377"/>
                <a:gd name="T36" fmla="*/ 1 w 389"/>
                <a:gd name="T37" fmla="*/ 0 h 377"/>
                <a:gd name="T38" fmla="*/ 1 w 389"/>
                <a:gd name="T39" fmla="*/ 0 h 377"/>
                <a:gd name="T40" fmla="*/ 1 w 389"/>
                <a:gd name="T41" fmla="*/ 0 h 377"/>
                <a:gd name="T42" fmla="*/ 1 w 389"/>
                <a:gd name="T43" fmla="*/ 0 h 377"/>
                <a:gd name="T44" fmla="*/ 1 w 389"/>
                <a:gd name="T45" fmla="*/ 0 h 377"/>
                <a:gd name="T46" fmla="*/ 1 w 389"/>
                <a:gd name="T47" fmla="*/ 0 h 377"/>
                <a:gd name="T48" fmla="*/ 1 w 389"/>
                <a:gd name="T49" fmla="*/ 0 h 377"/>
                <a:gd name="T50" fmla="*/ 1 w 389"/>
                <a:gd name="T51" fmla="*/ 0 h 377"/>
                <a:gd name="T52" fmla="*/ 1 w 389"/>
                <a:gd name="T53" fmla="*/ 0 h 377"/>
                <a:gd name="T54" fmla="*/ 1 w 389"/>
                <a:gd name="T55" fmla="*/ 0 h 377"/>
                <a:gd name="T56" fmla="*/ 1 w 389"/>
                <a:gd name="T57" fmla="*/ 0 h 377"/>
                <a:gd name="T58" fmla="*/ 1 w 389"/>
                <a:gd name="T59" fmla="*/ 0 h 377"/>
                <a:gd name="T60" fmla="*/ 1 w 389"/>
                <a:gd name="T61" fmla="*/ 0 h 377"/>
                <a:gd name="T62" fmla="*/ 1 w 389"/>
                <a:gd name="T63" fmla="*/ 0 h 377"/>
                <a:gd name="T64" fmla="*/ 1 w 389"/>
                <a:gd name="T65" fmla="*/ 0 h 377"/>
                <a:gd name="T66" fmla="*/ 1 w 389"/>
                <a:gd name="T67" fmla="*/ 0 h 377"/>
                <a:gd name="T68" fmla="*/ 1 w 389"/>
                <a:gd name="T69" fmla="*/ 0 h 377"/>
                <a:gd name="T70" fmla="*/ 1 w 389"/>
                <a:gd name="T71" fmla="*/ 0 h 377"/>
                <a:gd name="T72" fmla="*/ 1 w 389"/>
                <a:gd name="T73" fmla="*/ 0 h 377"/>
                <a:gd name="T74" fmla="*/ 1 w 389"/>
                <a:gd name="T75" fmla="*/ 0 h 377"/>
                <a:gd name="T76" fmla="*/ 1 w 389"/>
                <a:gd name="T77" fmla="*/ 0 h 377"/>
                <a:gd name="T78" fmla="*/ 1 w 389"/>
                <a:gd name="T79" fmla="*/ 0 h 377"/>
                <a:gd name="T80" fmla="*/ 1 w 389"/>
                <a:gd name="T81" fmla="*/ 0 h 377"/>
                <a:gd name="T82" fmla="*/ 1 w 389"/>
                <a:gd name="T83" fmla="*/ 0 h 377"/>
                <a:gd name="T84" fmla="*/ 1 w 389"/>
                <a:gd name="T85" fmla="*/ 0 h 377"/>
                <a:gd name="T86" fmla="*/ 1 w 389"/>
                <a:gd name="T87" fmla="*/ 0 h 377"/>
                <a:gd name="T88" fmla="*/ 1 w 389"/>
                <a:gd name="T89" fmla="*/ 0 h 377"/>
                <a:gd name="T90" fmla="*/ 1 w 389"/>
                <a:gd name="T91" fmla="*/ 0 h 377"/>
                <a:gd name="T92" fmla="*/ 1 w 389"/>
                <a:gd name="T93" fmla="*/ 0 h 377"/>
                <a:gd name="T94" fmla="*/ 1 w 389"/>
                <a:gd name="T95" fmla="*/ 0 h 377"/>
                <a:gd name="T96" fmla="*/ 1 w 389"/>
                <a:gd name="T97" fmla="*/ 0 h 377"/>
                <a:gd name="T98" fmla="*/ 1 w 389"/>
                <a:gd name="T99" fmla="*/ 0 h 377"/>
                <a:gd name="T100" fmla="*/ 1 w 389"/>
                <a:gd name="T101" fmla="*/ 0 h 377"/>
                <a:gd name="T102" fmla="*/ 1 w 389"/>
                <a:gd name="T103" fmla="*/ 0 h 377"/>
                <a:gd name="T104" fmla="*/ 1 w 389"/>
                <a:gd name="T105" fmla="*/ 0 h 377"/>
                <a:gd name="T106" fmla="*/ 1 w 389"/>
                <a:gd name="T107" fmla="*/ 0 h 377"/>
                <a:gd name="T108" fmla="*/ 1 w 389"/>
                <a:gd name="T109" fmla="*/ 0 h 377"/>
                <a:gd name="T110" fmla="*/ 1 w 389"/>
                <a:gd name="T111" fmla="*/ 0 h 377"/>
                <a:gd name="T112" fmla="*/ 1 w 389"/>
                <a:gd name="T113" fmla="*/ 0 h 377"/>
                <a:gd name="T114" fmla="*/ 1 w 389"/>
                <a:gd name="T115" fmla="*/ 0 h 377"/>
                <a:gd name="T116" fmla="*/ 1 w 389"/>
                <a:gd name="T117" fmla="*/ 0 h 377"/>
                <a:gd name="T118" fmla="*/ 1 w 389"/>
                <a:gd name="T119" fmla="*/ 0 h 377"/>
                <a:gd name="T120" fmla="*/ 1 w 389"/>
                <a:gd name="T121" fmla="*/ 0 h 377"/>
                <a:gd name="T122" fmla="*/ 1 w 389"/>
                <a:gd name="T123" fmla="*/ 0 h 3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9" h="377">
                  <a:moveTo>
                    <a:pt x="302" y="13"/>
                  </a:moveTo>
                  <a:lnTo>
                    <a:pt x="299" y="17"/>
                  </a:lnTo>
                  <a:lnTo>
                    <a:pt x="300" y="21"/>
                  </a:lnTo>
                  <a:lnTo>
                    <a:pt x="298" y="27"/>
                  </a:lnTo>
                  <a:lnTo>
                    <a:pt x="298" y="30"/>
                  </a:lnTo>
                  <a:lnTo>
                    <a:pt x="303" y="34"/>
                  </a:lnTo>
                  <a:lnTo>
                    <a:pt x="305" y="39"/>
                  </a:lnTo>
                  <a:lnTo>
                    <a:pt x="305" y="45"/>
                  </a:lnTo>
                  <a:lnTo>
                    <a:pt x="309" y="57"/>
                  </a:lnTo>
                  <a:lnTo>
                    <a:pt x="308" y="64"/>
                  </a:lnTo>
                  <a:lnTo>
                    <a:pt x="308" y="70"/>
                  </a:lnTo>
                  <a:lnTo>
                    <a:pt x="305" y="72"/>
                  </a:lnTo>
                  <a:lnTo>
                    <a:pt x="308" y="88"/>
                  </a:lnTo>
                  <a:lnTo>
                    <a:pt x="304" y="89"/>
                  </a:lnTo>
                  <a:lnTo>
                    <a:pt x="305" y="95"/>
                  </a:lnTo>
                  <a:lnTo>
                    <a:pt x="310" y="96"/>
                  </a:lnTo>
                  <a:lnTo>
                    <a:pt x="314" y="99"/>
                  </a:lnTo>
                  <a:lnTo>
                    <a:pt x="316" y="117"/>
                  </a:lnTo>
                  <a:lnTo>
                    <a:pt x="311" y="121"/>
                  </a:lnTo>
                  <a:lnTo>
                    <a:pt x="310" y="131"/>
                  </a:lnTo>
                  <a:lnTo>
                    <a:pt x="314" y="151"/>
                  </a:lnTo>
                  <a:lnTo>
                    <a:pt x="322" y="159"/>
                  </a:lnTo>
                  <a:lnTo>
                    <a:pt x="317" y="169"/>
                  </a:lnTo>
                  <a:lnTo>
                    <a:pt x="318" y="171"/>
                  </a:lnTo>
                  <a:lnTo>
                    <a:pt x="335" y="163"/>
                  </a:lnTo>
                  <a:lnTo>
                    <a:pt x="342" y="162"/>
                  </a:lnTo>
                  <a:lnTo>
                    <a:pt x="342" y="165"/>
                  </a:lnTo>
                  <a:lnTo>
                    <a:pt x="340" y="168"/>
                  </a:lnTo>
                  <a:lnTo>
                    <a:pt x="342" y="172"/>
                  </a:lnTo>
                  <a:lnTo>
                    <a:pt x="342" y="178"/>
                  </a:lnTo>
                  <a:lnTo>
                    <a:pt x="345" y="184"/>
                  </a:lnTo>
                  <a:lnTo>
                    <a:pt x="352" y="184"/>
                  </a:lnTo>
                  <a:lnTo>
                    <a:pt x="362" y="181"/>
                  </a:lnTo>
                  <a:lnTo>
                    <a:pt x="374" y="184"/>
                  </a:lnTo>
                  <a:lnTo>
                    <a:pt x="378" y="181"/>
                  </a:lnTo>
                  <a:lnTo>
                    <a:pt x="382" y="178"/>
                  </a:lnTo>
                  <a:lnTo>
                    <a:pt x="389" y="178"/>
                  </a:lnTo>
                  <a:lnTo>
                    <a:pt x="386" y="181"/>
                  </a:lnTo>
                  <a:lnTo>
                    <a:pt x="384" y="187"/>
                  </a:lnTo>
                  <a:lnTo>
                    <a:pt x="372" y="198"/>
                  </a:lnTo>
                  <a:lnTo>
                    <a:pt x="375" y="203"/>
                  </a:lnTo>
                  <a:lnTo>
                    <a:pt x="380" y="205"/>
                  </a:lnTo>
                  <a:lnTo>
                    <a:pt x="380" y="210"/>
                  </a:lnTo>
                  <a:lnTo>
                    <a:pt x="374" y="214"/>
                  </a:lnTo>
                  <a:lnTo>
                    <a:pt x="375" y="226"/>
                  </a:lnTo>
                  <a:lnTo>
                    <a:pt x="375" y="231"/>
                  </a:lnTo>
                  <a:lnTo>
                    <a:pt x="372" y="235"/>
                  </a:lnTo>
                  <a:lnTo>
                    <a:pt x="366" y="244"/>
                  </a:lnTo>
                  <a:lnTo>
                    <a:pt x="363" y="246"/>
                  </a:lnTo>
                  <a:lnTo>
                    <a:pt x="350" y="249"/>
                  </a:lnTo>
                  <a:lnTo>
                    <a:pt x="346" y="251"/>
                  </a:lnTo>
                  <a:lnTo>
                    <a:pt x="342" y="250"/>
                  </a:lnTo>
                  <a:lnTo>
                    <a:pt x="339" y="258"/>
                  </a:lnTo>
                  <a:lnTo>
                    <a:pt x="335" y="265"/>
                  </a:lnTo>
                  <a:lnTo>
                    <a:pt x="338" y="270"/>
                  </a:lnTo>
                  <a:lnTo>
                    <a:pt x="339" y="275"/>
                  </a:lnTo>
                  <a:lnTo>
                    <a:pt x="339" y="289"/>
                  </a:lnTo>
                  <a:lnTo>
                    <a:pt x="340" y="292"/>
                  </a:lnTo>
                  <a:lnTo>
                    <a:pt x="333" y="309"/>
                  </a:lnTo>
                  <a:lnTo>
                    <a:pt x="329" y="313"/>
                  </a:lnTo>
                  <a:lnTo>
                    <a:pt x="322" y="311"/>
                  </a:lnTo>
                  <a:lnTo>
                    <a:pt x="318" y="312"/>
                  </a:lnTo>
                  <a:lnTo>
                    <a:pt x="310" y="312"/>
                  </a:lnTo>
                  <a:lnTo>
                    <a:pt x="308" y="315"/>
                  </a:lnTo>
                  <a:lnTo>
                    <a:pt x="309" y="317"/>
                  </a:lnTo>
                  <a:lnTo>
                    <a:pt x="309" y="318"/>
                  </a:lnTo>
                  <a:lnTo>
                    <a:pt x="305" y="316"/>
                  </a:lnTo>
                  <a:lnTo>
                    <a:pt x="303" y="319"/>
                  </a:lnTo>
                  <a:lnTo>
                    <a:pt x="298" y="318"/>
                  </a:lnTo>
                  <a:lnTo>
                    <a:pt x="293" y="317"/>
                  </a:lnTo>
                  <a:lnTo>
                    <a:pt x="290" y="322"/>
                  </a:lnTo>
                  <a:lnTo>
                    <a:pt x="285" y="321"/>
                  </a:lnTo>
                  <a:lnTo>
                    <a:pt x="279" y="321"/>
                  </a:lnTo>
                  <a:lnTo>
                    <a:pt x="275" y="318"/>
                  </a:lnTo>
                  <a:lnTo>
                    <a:pt x="270" y="325"/>
                  </a:lnTo>
                  <a:lnTo>
                    <a:pt x="266" y="329"/>
                  </a:lnTo>
                  <a:lnTo>
                    <a:pt x="264" y="334"/>
                  </a:lnTo>
                  <a:lnTo>
                    <a:pt x="267" y="337"/>
                  </a:lnTo>
                  <a:lnTo>
                    <a:pt x="260" y="352"/>
                  </a:lnTo>
                  <a:lnTo>
                    <a:pt x="258" y="352"/>
                  </a:lnTo>
                  <a:lnTo>
                    <a:pt x="255" y="353"/>
                  </a:lnTo>
                  <a:lnTo>
                    <a:pt x="254" y="355"/>
                  </a:lnTo>
                  <a:lnTo>
                    <a:pt x="251" y="355"/>
                  </a:lnTo>
                  <a:lnTo>
                    <a:pt x="251" y="358"/>
                  </a:lnTo>
                  <a:lnTo>
                    <a:pt x="248" y="361"/>
                  </a:lnTo>
                  <a:lnTo>
                    <a:pt x="245" y="361"/>
                  </a:lnTo>
                  <a:lnTo>
                    <a:pt x="244" y="361"/>
                  </a:lnTo>
                  <a:lnTo>
                    <a:pt x="239" y="361"/>
                  </a:lnTo>
                  <a:lnTo>
                    <a:pt x="238" y="361"/>
                  </a:lnTo>
                  <a:lnTo>
                    <a:pt x="238" y="364"/>
                  </a:lnTo>
                  <a:lnTo>
                    <a:pt x="237" y="365"/>
                  </a:lnTo>
                  <a:lnTo>
                    <a:pt x="234" y="365"/>
                  </a:lnTo>
                  <a:lnTo>
                    <a:pt x="234" y="371"/>
                  </a:lnTo>
                  <a:lnTo>
                    <a:pt x="234" y="372"/>
                  </a:lnTo>
                  <a:lnTo>
                    <a:pt x="232" y="373"/>
                  </a:lnTo>
                  <a:lnTo>
                    <a:pt x="231" y="371"/>
                  </a:lnTo>
                  <a:lnTo>
                    <a:pt x="228" y="370"/>
                  </a:lnTo>
                  <a:lnTo>
                    <a:pt x="226" y="370"/>
                  </a:lnTo>
                  <a:lnTo>
                    <a:pt x="222" y="372"/>
                  </a:lnTo>
                  <a:lnTo>
                    <a:pt x="218" y="372"/>
                  </a:lnTo>
                  <a:lnTo>
                    <a:pt x="210" y="375"/>
                  </a:lnTo>
                  <a:lnTo>
                    <a:pt x="207" y="375"/>
                  </a:lnTo>
                  <a:lnTo>
                    <a:pt x="202" y="376"/>
                  </a:lnTo>
                  <a:lnTo>
                    <a:pt x="196" y="377"/>
                  </a:lnTo>
                  <a:lnTo>
                    <a:pt x="194" y="376"/>
                  </a:lnTo>
                  <a:lnTo>
                    <a:pt x="192" y="375"/>
                  </a:lnTo>
                  <a:lnTo>
                    <a:pt x="189" y="361"/>
                  </a:lnTo>
                  <a:lnTo>
                    <a:pt x="183" y="349"/>
                  </a:lnTo>
                  <a:lnTo>
                    <a:pt x="180" y="346"/>
                  </a:lnTo>
                  <a:lnTo>
                    <a:pt x="185" y="348"/>
                  </a:lnTo>
                  <a:lnTo>
                    <a:pt x="189" y="348"/>
                  </a:lnTo>
                  <a:lnTo>
                    <a:pt x="189" y="347"/>
                  </a:lnTo>
                  <a:lnTo>
                    <a:pt x="189" y="345"/>
                  </a:lnTo>
                  <a:lnTo>
                    <a:pt x="188" y="345"/>
                  </a:lnTo>
                  <a:lnTo>
                    <a:pt x="184" y="346"/>
                  </a:lnTo>
                  <a:lnTo>
                    <a:pt x="180" y="343"/>
                  </a:lnTo>
                  <a:lnTo>
                    <a:pt x="179" y="345"/>
                  </a:lnTo>
                  <a:lnTo>
                    <a:pt x="178" y="341"/>
                  </a:lnTo>
                  <a:lnTo>
                    <a:pt x="184" y="324"/>
                  </a:lnTo>
                  <a:lnTo>
                    <a:pt x="190" y="316"/>
                  </a:lnTo>
                  <a:lnTo>
                    <a:pt x="194" y="313"/>
                  </a:lnTo>
                  <a:lnTo>
                    <a:pt x="198" y="309"/>
                  </a:lnTo>
                  <a:lnTo>
                    <a:pt x="201" y="307"/>
                  </a:lnTo>
                  <a:lnTo>
                    <a:pt x="202" y="305"/>
                  </a:lnTo>
                  <a:lnTo>
                    <a:pt x="201" y="297"/>
                  </a:lnTo>
                  <a:lnTo>
                    <a:pt x="203" y="294"/>
                  </a:lnTo>
                  <a:lnTo>
                    <a:pt x="204" y="294"/>
                  </a:lnTo>
                  <a:lnTo>
                    <a:pt x="204" y="295"/>
                  </a:lnTo>
                  <a:lnTo>
                    <a:pt x="203" y="297"/>
                  </a:lnTo>
                  <a:lnTo>
                    <a:pt x="203" y="298"/>
                  </a:lnTo>
                  <a:lnTo>
                    <a:pt x="203" y="299"/>
                  </a:lnTo>
                  <a:lnTo>
                    <a:pt x="207" y="299"/>
                  </a:lnTo>
                  <a:lnTo>
                    <a:pt x="208" y="298"/>
                  </a:lnTo>
                  <a:lnTo>
                    <a:pt x="208" y="295"/>
                  </a:lnTo>
                  <a:lnTo>
                    <a:pt x="209" y="294"/>
                  </a:lnTo>
                  <a:lnTo>
                    <a:pt x="210" y="294"/>
                  </a:lnTo>
                  <a:lnTo>
                    <a:pt x="213" y="292"/>
                  </a:lnTo>
                  <a:lnTo>
                    <a:pt x="214" y="293"/>
                  </a:lnTo>
                  <a:lnTo>
                    <a:pt x="214" y="294"/>
                  </a:lnTo>
                  <a:lnTo>
                    <a:pt x="214" y="295"/>
                  </a:lnTo>
                  <a:lnTo>
                    <a:pt x="215" y="294"/>
                  </a:lnTo>
                  <a:lnTo>
                    <a:pt x="216" y="292"/>
                  </a:lnTo>
                  <a:lnTo>
                    <a:pt x="222" y="285"/>
                  </a:lnTo>
                  <a:lnTo>
                    <a:pt x="227" y="283"/>
                  </a:lnTo>
                  <a:lnTo>
                    <a:pt x="233" y="280"/>
                  </a:lnTo>
                  <a:lnTo>
                    <a:pt x="237" y="281"/>
                  </a:lnTo>
                  <a:lnTo>
                    <a:pt x="238" y="280"/>
                  </a:lnTo>
                  <a:lnTo>
                    <a:pt x="238" y="279"/>
                  </a:lnTo>
                  <a:lnTo>
                    <a:pt x="236" y="279"/>
                  </a:lnTo>
                  <a:lnTo>
                    <a:pt x="233" y="277"/>
                  </a:lnTo>
                  <a:lnTo>
                    <a:pt x="228" y="280"/>
                  </a:lnTo>
                  <a:lnTo>
                    <a:pt x="221" y="283"/>
                  </a:lnTo>
                  <a:lnTo>
                    <a:pt x="219" y="283"/>
                  </a:lnTo>
                  <a:lnTo>
                    <a:pt x="215" y="285"/>
                  </a:lnTo>
                  <a:lnTo>
                    <a:pt x="213" y="285"/>
                  </a:lnTo>
                  <a:lnTo>
                    <a:pt x="212" y="286"/>
                  </a:lnTo>
                  <a:lnTo>
                    <a:pt x="210" y="289"/>
                  </a:lnTo>
                  <a:lnTo>
                    <a:pt x="208" y="291"/>
                  </a:lnTo>
                  <a:lnTo>
                    <a:pt x="203" y="292"/>
                  </a:lnTo>
                  <a:lnTo>
                    <a:pt x="200" y="287"/>
                  </a:lnTo>
                  <a:lnTo>
                    <a:pt x="195" y="276"/>
                  </a:lnTo>
                  <a:lnTo>
                    <a:pt x="188" y="265"/>
                  </a:lnTo>
                  <a:lnTo>
                    <a:pt x="179" y="251"/>
                  </a:lnTo>
                  <a:lnTo>
                    <a:pt x="178" y="247"/>
                  </a:lnTo>
                  <a:lnTo>
                    <a:pt x="178" y="245"/>
                  </a:lnTo>
                  <a:lnTo>
                    <a:pt x="183" y="241"/>
                  </a:lnTo>
                  <a:lnTo>
                    <a:pt x="180" y="246"/>
                  </a:lnTo>
                  <a:lnTo>
                    <a:pt x="182" y="246"/>
                  </a:lnTo>
                  <a:lnTo>
                    <a:pt x="189" y="238"/>
                  </a:lnTo>
                  <a:lnTo>
                    <a:pt x="185" y="239"/>
                  </a:lnTo>
                  <a:lnTo>
                    <a:pt x="185" y="234"/>
                  </a:lnTo>
                  <a:lnTo>
                    <a:pt x="188" y="229"/>
                  </a:lnTo>
                  <a:lnTo>
                    <a:pt x="188" y="226"/>
                  </a:lnTo>
                  <a:lnTo>
                    <a:pt x="182" y="214"/>
                  </a:lnTo>
                  <a:lnTo>
                    <a:pt x="180" y="207"/>
                  </a:lnTo>
                  <a:lnTo>
                    <a:pt x="180" y="205"/>
                  </a:lnTo>
                  <a:lnTo>
                    <a:pt x="183" y="205"/>
                  </a:lnTo>
                  <a:lnTo>
                    <a:pt x="183" y="207"/>
                  </a:lnTo>
                  <a:lnTo>
                    <a:pt x="188" y="208"/>
                  </a:lnTo>
                  <a:lnTo>
                    <a:pt x="200" y="205"/>
                  </a:lnTo>
                  <a:lnTo>
                    <a:pt x="200" y="204"/>
                  </a:lnTo>
                  <a:lnTo>
                    <a:pt x="201" y="201"/>
                  </a:lnTo>
                  <a:lnTo>
                    <a:pt x="200" y="199"/>
                  </a:lnTo>
                  <a:lnTo>
                    <a:pt x="201" y="199"/>
                  </a:lnTo>
                  <a:lnTo>
                    <a:pt x="203" y="199"/>
                  </a:lnTo>
                  <a:lnTo>
                    <a:pt x="207" y="197"/>
                  </a:lnTo>
                  <a:lnTo>
                    <a:pt x="208" y="196"/>
                  </a:lnTo>
                  <a:lnTo>
                    <a:pt x="207" y="196"/>
                  </a:lnTo>
                  <a:lnTo>
                    <a:pt x="204" y="197"/>
                  </a:lnTo>
                  <a:lnTo>
                    <a:pt x="202" y="196"/>
                  </a:lnTo>
                  <a:lnTo>
                    <a:pt x="201" y="196"/>
                  </a:lnTo>
                  <a:lnTo>
                    <a:pt x="194" y="201"/>
                  </a:lnTo>
                  <a:lnTo>
                    <a:pt x="192" y="199"/>
                  </a:lnTo>
                  <a:lnTo>
                    <a:pt x="194" y="195"/>
                  </a:lnTo>
                  <a:lnTo>
                    <a:pt x="192" y="193"/>
                  </a:lnTo>
                  <a:lnTo>
                    <a:pt x="191" y="195"/>
                  </a:lnTo>
                  <a:lnTo>
                    <a:pt x="188" y="192"/>
                  </a:lnTo>
                  <a:lnTo>
                    <a:pt x="186" y="196"/>
                  </a:lnTo>
                  <a:lnTo>
                    <a:pt x="185" y="198"/>
                  </a:lnTo>
                  <a:lnTo>
                    <a:pt x="183" y="199"/>
                  </a:lnTo>
                  <a:lnTo>
                    <a:pt x="180" y="199"/>
                  </a:lnTo>
                  <a:lnTo>
                    <a:pt x="179" y="202"/>
                  </a:lnTo>
                  <a:lnTo>
                    <a:pt x="178" y="203"/>
                  </a:lnTo>
                  <a:lnTo>
                    <a:pt x="174" y="202"/>
                  </a:lnTo>
                  <a:lnTo>
                    <a:pt x="171" y="198"/>
                  </a:lnTo>
                  <a:lnTo>
                    <a:pt x="167" y="198"/>
                  </a:lnTo>
                  <a:lnTo>
                    <a:pt x="165" y="198"/>
                  </a:lnTo>
                  <a:lnTo>
                    <a:pt x="164" y="196"/>
                  </a:lnTo>
                  <a:lnTo>
                    <a:pt x="159" y="195"/>
                  </a:lnTo>
                  <a:lnTo>
                    <a:pt x="156" y="197"/>
                  </a:lnTo>
                  <a:lnTo>
                    <a:pt x="150" y="197"/>
                  </a:lnTo>
                  <a:lnTo>
                    <a:pt x="148" y="198"/>
                  </a:lnTo>
                  <a:lnTo>
                    <a:pt x="136" y="197"/>
                  </a:lnTo>
                  <a:lnTo>
                    <a:pt x="131" y="198"/>
                  </a:lnTo>
                  <a:lnTo>
                    <a:pt x="130" y="199"/>
                  </a:lnTo>
                  <a:lnTo>
                    <a:pt x="129" y="204"/>
                  </a:lnTo>
                  <a:lnTo>
                    <a:pt x="130" y="205"/>
                  </a:lnTo>
                  <a:lnTo>
                    <a:pt x="117" y="203"/>
                  </a:lnTo>
                  <a:lnTo>
                    <a:pt x="111" y="203"/>
                  </a:lnTo>
                  <a:lnTo>
                    <a:pt x="107" y="207"/>
                  </a:lnTo>
                  <a:lnTo>
                    <a:pt x="106" y="205"/>
                  </a:lnTo>
                  <a:lnTo>
                    <a:pt x="102" y="208"/>
                  </a:lnTo>
                  <a:lnTo>
                    <a:pt x="110" y="209"/>
                  </a:lnTo>
                  <a:lnTo>
                    <a:pt x="107" y="210"/>
                  </a:lnTo>
                  <a:lnTo>
                    <a:pt x="105" y="209"/>
                  </a:lnTo>
                  <a:lnTo>
                    <a:pt x="99" y="210"/>
                  </a:lnTo>
                  <a:lnTo>
                    <a:pt x="96" y="211"/>
                  </a:lnTo>
                  <a:lnTo>
                    <a:pt x="95" y="211"/>
                  </a:lnTo>
                  <a:lnTo>
                    <a:pt x="89" y="215"/>
                  </a:lnTo>
                  <a:lnTo>
                    <a:pt x="89" y="217"/>
                  </a:lnTo>
                  <a:lnTo>
                    <a:pt x="86" y="219"/>
                  </a:lnTo>
                  <a:lnTo>
                    <a:pt x="84" y="220"/>
                  </a:lnTo>
                  <a:lnTo>
                    <a:pt x="84" y="221"/>
                  </a:lnTo>
                  <a:lnTo>
                    <a:pt x="87" y="222"/>
                  </a:lnTo>
                  <a:lnTo>
                    <a:pt x="87" y="223"/>
                  </a:lnTo>
                  <a:lnTo>
                    <a:pt x="86" y="225"/>
                  </a:lnTo>
                  <a:lnTo>
                    <a:pt x="82" y="226"/>
                  </a:lnTo>
                  <a:lnTo>
                    <a:pt x="76" y="233"/>
                  </a:lnTo>
                  <a:lnTo>
                    <a:pt x="77" y="233"/>
                  </a:lnTo>
                  <a:lnTo>
                    <a:pt x="78" y="234"/>
                  </a:lnTo>
                  <a:lnTo>
                    <a:pt x="76" y="239"/>
                  </a:lnTo>
                  <a:lnTo>
                    <a:pt x="77" y="240"/>
                  </a:lnTo>
                  <a:lnTo>
                    <a:pt x="78" y="241"/>
                  </a:lnTo>
                  <a:lnTo>
                    <a:pt x="80" y="240"/>
                  </a:lnTo>
                  <a:lnTo>
                    <a:pt x="81" y="244"/>
                  </a:lnTo>
                  <a:lnTo>
                    <a:pt x="81" y="247"/>
                  </a:lnTo>
                  <a:lnTo>
                    <a:pt x="78" y="250"/>
                  </a:lnTo>
                  <a:lnTo>
                    <a:pt x="76" y="249"/>
                  </a:lnTo>
                  <a:lnTo>
                    <a:pt x="72" y="250"/>
                  </a:lnTo>
                  <a:lnTo>
                    <a:pt x="71" y="250"/>
                  </a:lnTo>
                  <a:lnTo>
                    <a:pt x="71" y="255"/>
                  </a:lnTo>
                  <a:lnTo>
                    <a:pt x="68" y="256"/>
                  </a:lnTo>
                  <a:lnTo>
                    <a:pt x="64" y="252"/>
                  </a:lnTo>
                  <a:lnTo>
                    <a:pt x="65" y="249"/>
                  </a:lnTo>
                  <a:lnTo>
                    <a:pt x="66" y="246"/>
                  </a:lnTo>
                  <a:lnTo>
                    <a:pt x="66" y="244"/>
                  </a:lnTo>
                  <a:lnTo>
                    <a:pt x="59" y="238"/>
                  </a:lnTo>
                  <a:lnTo>
                    <a:pt x="53" y="233"/>
                  </a:lnTo>
                  <a:lnTo>
                    <a:pt x="48" y="232"/>
                  </a:lnTo>
                  <a:lnTo>
                    <a:pt x="46" y="232"/>
                  </a:lnTo>
                  <a:lnTo>
                    <a:pt x="41" y="239"/>
                  </a:lnTo>
                  <a:lnTo>
                    <a:pt x="36" y="243"/>
                  </a:lnTo>
                  <a:lnTo>
                    <a:pt x="34" y="244"/>
                  </a:lnTo>
                  <a:lnTo>
                    <a:pt x="33" y="241"/>
                  </a:lnTo>
                  <a:lnTo>
                    <a:pt x="30" y="240"/>
                  </a:lnTo>
                  <a:lnTo>
                    <a:pt x="28" y="241"/>
                  </a:lnTo>
                  <a:lnTo>
                    <a:pt x="26" y="241"/>
                  </a:lnTo>
                  <a:lnTo>
                    <a:pt x="23" y="245"/>
                  </a:lnTo>
                  <a:lnTo>
                    <a:pt x="22" y="245"/>
                  </a:lnTo>
                  <a:lnTo>
                    <a:pt x="21" y="241"/>
                  </a:lnTo>
                  <a:lnTo>
                    <a:pt x="16" y="240"/>
                  </a:lnTo>
                  <a:lnTo>
                    <a:pt x="14" y="240"/>
                  </a:lnTo>
                  <a:lnTo>
                    <a:pt x="10" y="250"/>
                  </a:lnTo>
                  <a:lnTo>
                    <a:pt x="9" y="250"/>
                  </a:lnTo>
                  <a:lnTo>
                    <a:pt x="8" y="249"/>
                  </a:lnTo>
                  <a:lnTo>
                    <a:pt x="6" y="250"/>
                  </a:lnTo>
                  <a:lnTo>
                    <a:pt x="4" y="246"/>
                  </a:lnTo>
                  <a:lnTo>
                    <a:pt x="3" y="246"/>
                  </a:lnTo>
                  <a:lnTo>
                    <a:pt x="2" y="246"/>
                  </a:lnTo>
                  <a:lnTo>
                    <a:pt x="2" y="245"/>
                  </a:lnTo>
                  <a:lnTo>
                    <a:pt x="0" y="244"/>
                  </a:lnTo>
                  <a:lnTo>
                    <a:pt x="5" y="239"/>
                  </a:lnTo>
                  <a:lnTo>
                    <a:pt x="6" y="233"/>
                  </a:lnTo>
                  <a:lnTo>
                    <a:pt x="9" y="232"/>
                  </a:lnTo>
                  <a:lnTo>
                    <a:pt x="11" y="227"/>
                  </a:lnTo>
                  <a:lnTo>
                    <a:pt x="14" y="225"/>
                  </a:lnTo>
                  <a:lnTo>
                    <a:pt x="15" y="223"/>
                  </a:lnTo>
                  <a:lnTo>
                    <a:pt x="14" y="217"/>
                  </a:lnTo>
                  <a:lnTo>
                    <a:pt x="15" y="216"/>
                  </a:lnTo>
                  <a:lnTo>
                    <a:pt x="17" y="216"/>
                  </a:lnTo>
                  <a:lnTo>
                    <a:pt x="23" y="214"/>
                  </a:lnTo>
                  <a:lnTo>
                    <a:pt x="24" y="213"/>
                  </a:lnTo>
                  <a:lnTo>
                    <a:pt x="24" y="208"/>
                  </a:lnTo>
                  <a:lnTo>
                    <a:pt x="29" y="207"/>
                  </a:lnTo>
                  <a:lnTo>
                    <a:pt x="30" y="207"/>
                  </a:lnTo>
                  <a:lnTo>
                    <a:pt x="33" y="203"/>
                  </a:lnTo>
                  <a:lnTo>
                    <a:pt x="32" y="201"/>
                  </a:lnTo>
                  <a:lnTo>
                    <a:pt x="36" y="196"/>
                  </a:lnTo>
                  <a:lnTo>
                    <a:pt x="38" y="193"/>
                  </a:lnTo>
                  <a:lnTo>
                    <a:pt x="41" y="195"/>
                  </a:lnTo>
                  <a:lnTo>
                    <a:pt x="45" y="191"/>
                  </a:lnTo>
                  <a:lnTo>
                    <a:pt x="46" y="189"/>
                  </a:lnTo>
                  <a:lnTo>
                    <a:pt x="47" y="186"/>
                  </a:lnTo>
                  <a:lnTo>
                    <a:pt x="51" y="185"/>
                  </a:lnTo>
                  <a:lnTo>
                    <a:pt x="53" y="185"/>
                  </a:lnTo>
                  <a:lnTo>
                    <a:pt x="57" y="183"/>
                  </a:lnTo>
                  <a:lnTo>
                    <a:pt x="58" y="181"/>
                  </a:lnTo>
                  <a:lnTo>
                    <a:pt x="58" y="180"/>
                  </a:lnTo>
                  <a:lnTo>
                    <a:pt x="60" y="179"/>
                  </a:lnTo>
                  <a:lnTo>
                    <a:pt x="62" y="175"/>
                  </a:lnTo>
                  <a:lnTo>
                    <a:pt x="63" y="175"/>
                  </a:lnTo>
                  <a:lnTo>
                    <a:pt x="63" y="178"/>
                  </a:lnTo>
                  <a:lnTo>
                    <a:pt x="63" y="179"/>
                  </a:lnTo>
                  <a:lnTo>
                    <a:pt x="66" y="180"/>
                  </a:lnTo>
                  <a:lnTo>
                    <a:pt x="68" y="180"/>
                  </a:lnTo>
                  <a:lnTo>
                    <a:pt x="70" y="179"/>
                  </a:lnTo>
                  <a:lnTo>
                    <a:pt x="70" y="180"/>
                  </a:lnTo>
                  <a:lnTo>
                    <a:pt x="72" y="180"/>
                  </a:lnTo>
                  <a:lnTo>
                    <a:pt x="76" y="179"/>
                  </a:lnTo>
                  <a:lnTo>
                    <a:pt x="82" y="174"/>
                  </a:lnTo>
                  <a:lnTo>
                    <a:pt x="87" y="169"/>
                  </a:lnTo>
                  <a:lnTo>
                    <a:pt x="88" y="168"/>
                  </a:lnTo>
                  <a:lnTo>
                    <a:pt x="89" y="168"/>
                  </a:lnTo>
                  <a:lnTo>
                    <a:pt x="93" y="163"/>
                  </a:lnTo>
                  <a:lnTo>
                    <a:pt x="94" y="160"/>
                  </a:lnTo>
                  <a:lnTo>
                    <a:pt x="99" y="157"/>
                  </a:lnTo>
                  <a:lnTo>
                    <a:pt x="100" y="155"/>
                  </a:lnTo>
                  <a:lnTo>
                    <a:pt x="104" y="154"/>
                  </a:lnTo>
                  <a:lnTo>
                    <a:pt x="107" y="155"/>
                  </a:lnTo>
                  <a:lnTo>
                    <a:pt x="108" y="154"/>
                  </a:lnTo>
                  <a:lnTo>
                    <a:pt x="113" y="148"/>
                  </a:lnTo>
                  <a:lnTo>
                    <a:pt x="113" y="147"/>
                  </a:lnTo>
                  <a:lnTo>
                    <a:pt x="117" y="145"/>
                  </a:lnTo>
                  <a:lnTo>
                    <a:pt x="120" y="142"/>
                  </a:lnTo>
                  <a:lnTo>
                    <a:pt x="122" y="141"/>
                  </a:lnTo>
                  <a:lnTo>
                    <a:pt x="123" y="139"/>
                  </a:lnTo>
                  <a:lnTo>
                    <a:pt x="125" y="138"/>
                  </a:lnTo>
                  <a:lnTo>
                    <a:pt x="126" y="137"/>
                  </a:lnTo>
                  <a:lnTo>
                    <a:pt x="126" y="132"/>
                  </a:lnTo>
                  <a:lnTo>
                    <a:pt x="129" y="132"/>
                  </a:lnTo>
                  <a:lnTo>
                    <a:pt x="129" y="130"/>
                  </a:lnTo>
                  <a:lnTo>
                    <a:pt x="131" y="118"/>
                  </a:lnTo>
                  <a:lnTo>
                    <a:pt x="131" y="114"/>
                  </a:lnTo>
                  <a:lnTo>
                    <a:pt x="129" y="103"/>
                  </a:lnTo>
                  <a:lnTo>
                    <a:pt x="129" y="100"/>
                  </a:lnTo>
                  <a:lnTo>
                    <a:pt x="131" y="97"/>
                  </a:lnTo>
                  <a:lnTo>
                    <a:pt x="134" y="96"/>
                  </a:lnTo>
                  <a:lnTo>
                    <a:pt x="135" y="97"/>
                  </a:lnTo>
                  <a:lnTo>
                    <a:pt x="137" y="96"/>
                  </a:lnTo>
                  <a:lnTo>
                    <a:pt x="137" y="97"/>
                  </a:lnTo>
                  <a:lnTo>
                    <a:pt x="135" y="99"/>
                  </a:lnTo>
                  <a:lnTo>
                    <a:pt x="134" y="100"/>
                  </a:lnTo>
                  <a:lnTo>
                    <a:pt x="135" y="101"/>
                  </a:lnTo>
                  <a:lnTo>
                    <a:pt x="136" y="107"/>
                  </a:lnTo>
                  <a:lnTo>
                    <a:pt x="137" y="108"/>
                  </a:lnTo>
                  <a:lnTo>
                    <a:pt x="137" y="107"/>
                  </a:lnTo>
                  <a:lnTo>
                    <a:pt x="138" y="105"/>
                  </a:lnTo>
                  <a:lnTo>
                    <a:pt x="140" y="101"/>
                  </a:lnTo>
                  <a:lnTo>
                    <a:pt x="138" y="95"/>
                  </a:lnTo>
                  <a:lnTo>
                    <a:pt x="143" y="91"/>
                  </a:lnTo>
                  <a:lnTo>
                    <a:pt x="148" y="89"/>
                  </a:lnTo>
                  <a:lnTo>
                    <a:pt x="150" y="87"/>
                  </a:lnTo>
                  <a:lnTo>
                    <a:pt x="152" y="85"/>
                  </a:lnTo>
                  <a:lnTo>
                    <a:pt x="155" y="81"/>
                  </a:lnTo>
                  <a:lnTo>
                    <a:pt x="159" y="76"/>
                  </a:lnTo>
                  <a:lnTo>
                    <a:pt x="170" y="71"/>
                  </a:lnTo>
                  <a:lnTo>
                    <a:pt x="171" y="66"/>
                  </a:lnTo>
                  <a:lnTo>
                    <a:pt x="171" y="60"/>
                  </a:lnTo>
                  <a:lnTo>
                    <a:pt x="174" y="57"/>
                  </a:lnTo>
                  <a:lnTo>
                    <a:pt x="180" y="54"/>
                  </a:lnTo>
                  <a:lnTo>
                    <a:pt x="185" y="53"/>
                  </a:lnTo>
                  <a:lnTo>
                    <a:pt x="191" y="48"/>
                  </a:lnTo>
                  <a:lnTo>
                    <a:pt x="192" y="48"/>
                  </a:lnTo>
                  <a:lnTo>
                    <a:pt x="194" y="47"/>
                  </a:lnTo>
                  <a:lnTo>
                    <a:pt x="196" y="46"/>
                  </a:lnTo>
                  <a:lnTo>
                    <a:pt x="198" y="48"/>
                  </a:lnTo>
                  <a:lnTo>
                    <a:pt x="200" y="47"/>
                  </a:lnTo>
                  <a:lnTo>
                    <a:pt x="204" y="46"/>
                  </a:lnTo>
                  <a:lnTo>
                    <a:pt x="206" y="47"/>
                  </a:lnTo>
                  <a:lnTo>
                    <a:pt x="206" y="49"/>
                  </a:lnTo>
                  <a:lnTo>
                    <a:pt x="208" y="51"/>
                  </a:lnTo>
                  <a:lnTo>
                    <a:pt x="212" y="48"/>
                  </a:lnTo>
                  <a:lnTo>
                    <a:pt x="219" y="48"/>
                  </a:lnTo>
                  <a:lnTo>
                    <a:pt x="222" y="47"/>
                  </a:lnTo>
                  <a:lnTo>
                    <a:pt x="224" y="45"/>
                  </a:lnTo>
                  <a:lnTo>
                    <a:pt x="228" y="43"/>
                  </a:lnTo>
                  <a:lnTo>
                    <a:pt x="230" y="42"/>
                  </a:lnTo>
                  <a:lnTo>
                    <a:pt x="231" y="42"/>
                  </a:lnTo>
                  <a:lnTo>
                    <a:pt x="231" y="41"/>
                  </a:lnTo>
                  <a:lnTo>
                    <a:pt x="244" y="34"/>
                  </a:lnTo>
                  <a:lnTo>
                    <a:pt x="252" y="34"/>
                  </a:lnTo>
                  <a:lnTo>
                    <a:pt x="256" y="31"/>
                  </a:lnTo>
                  <a:lnTo>
                    <a:pt x="266" y="24"/>
                  </a:lnTo>
                  <a:lnTo>
                    <a:pt x="270" y="25"/>
                  </a:lnTo>
                  <a:lnTo>
                    <a:pt x="272" y="24"/>
                  </a:lnTo>
                  <a:lnTo>
                    <a:pt x="275" y="22"/>
                  </a:lnTo>
                  <a:lnTo>
                    <a:pt x="278" y="22"/>
                  </a:lnTo>
                  <a:lnTo>
                    <a:pt x="279" y="23"/>
                  </a:lnTo>
                  <a:lnTo>
                    <a:pt x="279" y="25"/>
                  </a:lnTo>
                  <a:lnTo>
                    <a:pt x="282" y="28"/>
                  </a:lnTo>
                  <a:lnTo>
                    <a:pt x="282" y="30"/>
                  </a:lnTo>
                  <a:lnTo>
                    <a:pt x="285" y="33"/>
                  </a:lnTo>
                  <a:lnTo>
                    <a:pt x="286" y="37"/>
                  </a:lnTo>
                  <a:lnTo>
                    <a:pt x="281" y="42"/>
                  </a:lnTo>
                  <a:lnTo>
                    <a:pt x="281" y="45"/>
                  </a:lnTo>
                  <a:lnTo>
                    <a:pt x="286" y="48"/>
                  </a:lnTo>
                  <a:lnTo>
                    <a:pt x="285" y="52"/>
                  </a:lnTo>
                  <a:lnTo>
                    <a:pt x="286" y="52"/>
                  </a:lnTo>
                  <a:lnTo>
                    <a:pt x="286" y="48"/>
                  </a:lnTo>
                  <a:lnTo>
                    <a:pt x="284" y="43"/>
                  </a:lnTo>
                  <a:lnTo>
                    <a:pt x="284" y="42"/>
                  </a:lnTo>
                  <a:lnTo>
                    <a:pt x="290" y="37"/>
                  </a:lnTo>
                  <a:lnTo>
                    <a:pt x="290" y="31"/>
                  </a:lnTo>
                  <a:lnTo>
                    <a:pt x="285" y="29"/>
                  </a:lnTo>
                  <a:lnTo>
                    <a:pt x="284" y="25"/>
                  </a:lnTo>
                  <a:lnTo>
                    <a:pt x="280" y="23"/>
                  </a:lnTo>
                  <a:lnTo>
                    <a:pt x="279" y="22"/>
                  </a:lnTo>
                  <a:lnTo>
                    <a:pt x="278" y="12"/>
                  </a:lnTo>
                  <a:lnTo>
                    <a:pt x="276" y="10"/>
                  </a:lnTo>
                  <a:lnTo>
                    <a:pt x="274" y="7"/>
                  </a:lnTo>
                  <a:lnTo>
                    <a:pt x="269" y="4"/>
                  </a:lnTo>
                  <a:lnTo>
                    <a:pt x="269" y="1"/>
                  </a:lnTo>
                  <a:lnTo>
                    <a:pt x="270" y="1"/>
                  </a:lnTo>
                  <a:lnTo>
                    <a:pt x="272" y="0"/>
                  </a:lnTo>
                  <a:lnTo>
                    <a:pt x="274" y="1"/>
                  </a:lnTo>
                  <a:lnTo>
                    <a:pt x="276" y="0"/>
                  </a:lnTo>
                  <a:lnTo>
                    <a:pt x="281" y="3"/>
                  </a:lnTo>
                  <a:lnTo>
                    <a:pt x="282" y="3"/>
                  </a:lnTo>
                  <a:lnTo>
                    <a:pt x="282" y="5"/>
                  </a:lnTo>
                  <a:lnTo>
                    <a:pt x="285" y="6"/>
                  </a:lnTo>
                  <a:lnTo>
                    <a:pt x="282" y="7"/>
                  </a:lnTo>
                  <a:lnTo>
                    <a:pt x="284" y="9"/>
                  </a:lnTo>
                  <a:lnTo>
                    <a:pt x="288" y="10"/>
                  </a:lnTo>
                  <a:lnTo>
                    <a:pt x="294" y="10"/>
                  </a:lnTo>
                  <a:lnTo>
                    <a:pt x="297" y="9"/>
                  </a:lnTo>
                  <a:lnTo>
                    <a:pt x="299" y="9"/>
                  </a:lnTo>
                  <a:lnTo>
                    <a:pt x="299" y="10"/>
                  </a:lnTo>
                  <a:lnTo>
                    <a:pt x="302" y="1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7" name="Freeform 1196"/>
            <p:cNvSpPr>
              <a:spLocks noChangeAspect="1"/>
            </p:cNvSpPr>
            <p:nvPr/>
          </p:nvSpPr>
          <p:spPr bwMode="auto">
            <a:xfrm>
              <a:off x="2587" y="2669"/>
              <a:ext cx="78" cy="72"/>
            </a:xfrm>
            <a:custGeom>
              <a:avLst/>
              <a:gdLst>
                <a:gd name="T0" fmla="*/ 0 w 157"/>
                <a:gd name="T1" fmla="*/ 1 h 144"/>
                <a:gd name="T2" fmla="*/ 0 w 157"/>
                <a:gd name="T3" fmla="*/ 1 h 144"/>
                <a:gd name="T4" fmla="*/ 0 w 157"/>
                <a:gd name="T5" fmla="*/ 1 h 144"/>
                <a:gd name="T6" fmla="*/ 0 w 157"/>
                <a:gd name="T7" fmla="*/ 1 h 144"/>
                <a:gd name="T8" fmla="*/ 0 w 157"/>
                <a:gd name="T9" fmla="*/ 1 h 144"/>
                <a:gd name="T10" fmla="*/ 0 w 157"/>
                <a:gd name="T11" fmla="*/ 1 h 144"/>
                <a:gd name="T12" fmla="*/ 0 w 157"/>
                <a:gd name="T13" fmla="*/ 1 h 144"/>
                <a:gd name="T14" fmla="*/ 0 w 157"/>
                <a:gd name="T15" fmla="*/ 1 h 144"/>
                <a:gd name="T16" fmla="*/ 0 w 157"/>
                <a:gd name="T17" fmla="*/ 1 h 144"/>
                <a:gd name="T18" fmla="*/ 0 w 157"/>
                <a:gd name="T19" fmla="*/ 1 h 144"/>
                <a:gd name="T20" fmla="*/ 0 w 157"/>
                <a:gd name="T21" fmla="*/ 1 h 144"/>
                <a:gd name="T22" fmla="*/ 0 w 157"/>
                <a:gd name="T23" fmla="*/ 1 h 144"/>
                <a:gd name="T24" fmla="*/ 0 w 157"/>
                <a:gd name="T25" fmla="*/ 1 h 144"/>
                <a:gd name="T26" fmla="*/ 0 w 157"/>
                <a:gd name="T27" fmla="*/ 1 h 144"/>
                <a:gd name="T28" fmla="*/ 0 w 157"/>
                <a:gd name="T29" fmla="*/ 1 h 144"/>
                <a:gd name="T30" fmla="*/ 0 w 157"/>
                <a:gd name="T31" fmla="*/ 1 h 144"/>
                <a:gd name="T32" fmla="*/ 0 w 157"/>
                <a:gd name="T33" fmla="*/ 1 h 144"/>
                <a:gd name="T34" fmla="*/ 0 w 157"/>
                <a:gd name="T35" fmla="*/ 1 h 144"/>
                <a:gd name="T36" fmla="*/ 0 w 157"/>
                <a:gd name="T37" fmla="*/ 1 h 144"/>
                <a:gd name="T38" fmla="*/ 0 w 157"/>
                <a:gd name="T39" fmla="*/ 1 h 144"/>
                <a:gd name="T40" fmla="*/ 0 w 157"/>
                <a:gd name="T41" fmla="*/ 1 h 144"/>
                <a:gd name="T42" fmla="*/ 0 w 157"/>
                <a:gd name="T43" fmla="*/ 1 h 144"/>
                <a:gd name="T44" fmla="*/ 0 w 157"/>
                <a:gd name="T45" fmla="*/ 1 h 144"/>
                <a:gd name="T46" fmla="*/ 0 w 157"/>
                <a:gd name="T47" fmla="*/ 1 h 144"/>
                <a:gd name="T48" fmla="*/ 0 w 157"/>
                <a:gd name="T49" fmla="*/ 1 h 144"/>
                <a:gd name="T50" fmla="*/ 0 w 157"/>
                <a:gd name="T51" fmla="*/ 1 h 144"/>
                <a:gd name="T52" fmla="*/ 0 w 157"/>
                <a:gd name="T53" fmla="*/ 1 h 144"/>
                <a:gd name="T54" fmla="*/ 0 w 157"/>
                <a:gd name="T55" fmla="*/ 1 h 144"/>
                <a:gd name="T56" fmla="*/ 0 w 157"/>
                <a:gd name="T57" fmla="*/ 1 h 144"/>
                <a:gd name="T58" fmla="*/ 0 w 157"/>
                <a:gd name="T59" fmla="*/ 1 h 144"/>
                <a:gd name="T60" fmla="*/ 0 w 157"/>
                <a:gd name="T61" fmla="*/ 1 h 144"/>
                <a:gd name="T62" fmla="*/ 0 w 157"/>
                <a:gd name="T63" fmla="*/ 1 h 144"/>
                <a:gd name="T64" fmla="*/ 0 w 157"/>
                <a:gd name="T65" fmla="*/ 1 h 144"/>
                <a:gd name="T66" fmla="*/ 0 w 157"/>
                <a:gd name="T67" fmla="*/ 1 h 144"/>
                <a:gd name="T68" fmla="*/ 0 w 157"/>
                <a:gd name="T69" fmla="*/ 1 h 144"/>
                <a:gd name="T70" fmla="*/ 0 w 157"/>
                <a:gd name="T71" fmla="*/ 1 h 144"/>
                <a:gd name="T72" fmla="*/ 0 w 157"/>
                <a:gd name="T73" fmla="*/ 1 h 144"/>
                <a:gd name="T74" fmla="*/ 0 w 157"/>
                <a:gd name="T75" fmla="*/ 1 h 144"/>
                <a:gd name="T76" fmla="*/ 0 w 157"/>
                <a:gd name="T77" fmla="*/ 1 h 144"/>
                <a:gd name="T78" fmla="*/ 0 w 157"/>
                <a:gd name="T79" fmla="*/ 1 h 144"/>
                <a:gd name="T80" fmla="*/ 0 w 157"/>
                <a:gd name="T81" fmla="*/ 1 h 144"/>
                <a:gd name="T82" fmla="*/ 0 w 157"/>
                <a:gd name="T83" fmla="*/ 1 h 144"/>
                <a:gd name="T84" fmla="*/ 0 w 157"/>
                <a:gd name="T85" fmla="*/ 1 h 144"/>
                <a:gd name="T86" fmla="*/ 0 w 157"/>
                <a:gd name="T87" fmla="*/ 1 h 144"/>
                <a:gd name="T88" fmla="*/ 0 w 157"/>
                <a:gd name="T89" fmla="*/ 1 h 144"/>
                <a:gd name="T90" fmla="*/ 0 w 157"/>
                <a:gd name="T91" fmla="*/ 1 h 144"/>
                <a:gd name="T92" fmla="*/ 0 w 157"/>
                <a:gd name="T93" fmla="*/ 1 h 144"/>
                <a:gd name="T94" fmla="*/ 0 w 157"/>
                <a:gd name="T95" fmla="*/ 1 h 144"/>
                <a:gd name="T96" fmla="*/ 0 w 157"/>
                <a:gd name="T97" fmla="*/ 1 h 144"/>
                <a:gd name="T98" fmla="*/ 0 w 157"/>
                <a:gd name="T99" fmla="*/ 1 h 144"/>
                <a:gd name="T100" fmla="*/ 0 w 157"/>
                <a:gd name="T101" fmla="*/ 1 h 144"/>
                <a:gd name="T102" fmla="*/ 0 w 157"/>
                <a:gd name="T103" fmla="*/ 1 h 144"/>
                <a:gd name="T104" fmla="*/ 0 w 157"/>
                <a:gd name="T105" fmla="*/ 1 h 144"/>
                <a:gd name="T106" fmla="*/ 0 w 157"/>
                <a:gd name="T107" fmla="*/ 1 h 144"/>
                <a:gd name="T108" fmla="*/ 0 w 157"/>
                <a:gd name="T109" fmla="*/ 1 h 144"/>
                <a:gd name="T110" fmla="*/ 0 w 157"/>
                <a:gd name="T111" fmla="*/ 1 h 144"/>
                <a:gd name="T112" fmla="*/ 0 w 157"/>
                <a:gd name="T113" fmla="*/ 1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7" h="144">
                  <a:moveTo>
                    <a:pt x="6" y="75"/>
                  </a:moveTo>
                  <a:lnTo>
                    <a:pt x="6" y="74"/>
                  </a:lnTo>
                  <a:lnTo>
                    <a:pt x="7" y="73"/>
                  </a:lnTo>
                  <a:lnTo>
                    <a:pt x="3" y="70"/>
                  </a:lnTo>
                  <a:lnTo>
                    <a:pt x="0" y="68"/>
                  </a:lnTo>
                  <a:lnTo>
                    <a:pt x="4" y="64"/>
                  </a:lnTo>
                  <a:lnTo>
                    <a:pt x="5" y="63"/>
                  </a:lnTo>
                  <a:lnTo>
                    <a:pt x="9" y="61"/>
                  </a:lnTo>
                  <a:lnTo>
                    <a:pt x="9" y="60"/>
                  </a:lnTo>
                  <a:lnTo>
                    <a:pt x="12" y="60"/>
                  </a:lnTo>
                  <a:lnTo>
                    <a:pt x="13" y="56"/>
                  </a:lnTo>
                  <a:lnTo>
                    <a:pt x="11" y="57"/>
                  </a:lnTo>
                  <a:lnTo>
                    <a:pt x="9" y="58"/>
                  </a:lnTo>
                  <a:lnTo>
                    <a:pt x="7" y="58"/>
                  </a:lnTo>
                  <a:lnTo>
                    <a:pt x="9" y="51"/>
                  </a:lnTo>
                  <a:lnTo>
                    <a:pt x="9" y="50"/>
                  </a:lnTo>
                  <a:lnTo>
                    <a:pt x="6" y="50"/>
                  </a:lnTo>
                  <a:lnTo>
                    <a:pt x="6" y="48"/>
                  </a:lnTo>
                  <a:lnTo>
                    <a:pt x="4" y="46"/>
                  </a:lnTo>
                  <a:lnTo>
                    <a:pt x="4" y="45"/>
                  </a:lnTo>
                  <a:lnTo>
                    <a:pt x="4" y="44"/>
                  </a:lnTo>
                  <a:lnTo>
                    <a:pt x="5" y="43"/>
                  </a:lnTo>
                  <a:lnTo>
                    <a:pt x="6" y="43"/>
                  </a:lnTo>
                  <a:lnTo>
                    <a:pt x="9" y="38"/>
                  </a:lnTo>
                  <a:lnTo>
                    <a:pt x="7" y="37"/>
                  </a:lnTo>
                  <a:lnTo>
                    <a:pt x="9" y="32"/>
                  </a:lnTo>
                  <a:lnTo>
                    <a:pt x="11" y="31"/>
                  </a:lnTo>
                  <a:lnTo>
                    <a:pt x="12" y="24"/>
                  </a:lnTo>
                  <a:lnTo>
                    <a:pt x="11" y="22"/>
                  </a:lnTo>
                  <a:lnTo>
                    <a:pt x="10" y="19"/>
                  </a:lnTo>
                  <a:lnTo>
                    <a:pt x="11" y="16"/>
                  </a:lnTo>
                  <a:lnTo>
                    <a:pt x="9" y="15"/>
                  </a:lnTo>
                  <a:lnTo>
                    <a:pt x="10" y="14"/>
                  </a:lnTo>
                  <a:lnTo>
                    <a:pt x="10" y="13"/>
                  </a:lnTo>
                  <a:lnTo>
                    <a:pt x="7" y="10"/>
                  </a:lnTo>
                  <a:lnTo>
                    <a:pt x="10" y="9"/>
                  </a:lnTo>
                  <a:lnTo>
                    <a:pt x="11" y="8"/>
                  </a:lnTo>
                  <a:lnTo>
                    <a:pt x="15" y="9"/>
                  </a:lnTo>
                  <a:lnTo>
                    <a:pt x="19" y="9"/>
                  </a:lnTo>
                  <a:lnTo>
                    <a:pt x="22" y="9"/>
                  </a:lnTo>
                  <a:lnTo>
                    <a:pt x="22" y="7"/>
                  </a:lnTo>
                  <a:lnTo>
                    <a:pt x="27" y="4"/>
                  </a:lnTo>
                  <a:lnTo>
                    <a:pt x="27" y="6"/>
                  </a:lnTo>
                  <a:lnTo>
                    <a:pt x="24" y="8"/>
                  </a:lnTo>
                  <a:lnTo>
                    <a:pt x="25" y="9"/>
                  </a:lnTo>
                  <a:lnTo>
                    <a:pt x="27" y="8"/>
                  </a:lnTo>
                  <a:lnTo>
                    <a:pt x="25" y="7"/>
                  </a:lnTo>
                  <a:lnTo>
                    <a:pt x="27" y="8"/>
                  </a:lnTo>
                  <a:lnTo>
                    <a:pt x="30" y="6"/>
                  </a:lnTo>
                  <a:lnTo>
                    <a:pt x="31" y="7"/>
                  </a:lnTo>
                  <a:lnTo>
                    <a:pt x="33" y="7"/>
                  </a:lnTo>
                  <a:lnTo>
                    <a:pt x="34" y="4"/>
                  </a:lnTo>
                  <a:lnTo>
                    <a:pt x="36" y="2"/>
                  </a:lnTo>
                  <a:lnTo>
                    <a:pt x="37" y="3"/>
                  </a:lnTo>
                  <a:lnTo>
                    <a:pt x="36" y="4"/>
                  </a:lnTo>
                  <a:lnTo>
                    <a:pt x="39" y="6"/>
                  </a:lnTo>
                  <a:lnTo>
                    <a:pt x="41" y="6"/>
                  </a:lnTo>
                  <a:lnTo>
                    <a:pt x="43" y="7"/>
                  </a:lnTo>
                  <a:lnTo>
                    <a:pt x="45" y="7"/>
                  </a:lnTo>
                  <a:lnTo>
                    <a:pt x="43" y="4"/>
                  </a:lnTo>
                  <a:lnTo>
                    <a:pt x="45" y="3"/>
                  </a:lnTo>
                  <a:lnTo>
                    <a:pt x="43" y="2"/>
                  </a:lnTo>
                  <a:lnTo>
                    <a:pt x="46" y="2"/>
                  </a:lnTo>
                  <a:lnTo>
                    <a:pt x="48" y="1"/>
                  </a:lnTo>
                  <a:lnTo>
                    <a:pt x="49" y="1"/>
                  </a:lnTo>
                  <a:lnTo>
                    <a:pt x="51" y="0"/>
                  </a:lnTo>
                  <a:lnTo>
                    <a:pt x="53" y="2"/>
                  </a:lnTo>
                  <a:lnTo>
                    <a:pt x="55" y="1"/>
                  </a:lnTo>
                  <a:lnTo>
                    <a:pt x="57" y="2"/>
                  </a:lnTo>
                  <a:lnTo>
                    <a:pt x="57" y="3"/>
                  </a:lnTo>
                  <a:lnTo>
                    <a:pt x="58" y="4"/>
                  </a:lnTo>
                  <a:lnTo>
                    <a:pt x="59" y="2"/>
                  </a:lnTo>
                  <a:lnTo>
                    <a:pt x="64" y="2"/>
                  </a:lnTo>
                  <a:lnTo>
                    <a:pt x="66" y="3"/>
                  </a:lnTo>
                  <a:lnTo>
                    <a:pt x="67" y="6"/>
                  </a:lnTo>
                  <a:lnTo>
                    <a:pt x="69" y="8"/>
                  </a:lnTo>
                  <a:lnTo>
                    <a:pt x="73" y="7"/>
                  </a:lnTo>
                  <a:lnTo>
                    <a:pt x="75" y="6"/>
                  </a:lnTo>
                  <a:lnTo>
                    <a:pt x="76" y="7"/>
                  </a:lnTo>
                  <a:lnTo>
                    <a:pt x="77" y="8"/>
                  </a:lnTo>
                  <a:lnTo>
                    <a:pt x="78" y="7"/>
                  </a:lnTo>
                  <a:lnTo>
                    <a:pt x="79" y="8"/>
                  </a:lnTo>
                  <a:lnTo>
                    <a:pt x="82" y="8"/>
                  </a:lnTo>
                  <a:lnTo>
                    <a:pt x="84" y="9"/>
                  </a:lnTo>
                  <a:lnTo>
                    <a:pt x="87" y="10"/>
                  </a:lnTo>
                  <a:lnTo>
                    <a:pt x="88" y="8"/>
                  </a:lnTo>
                  <a:lnTo>
                    <a:pt x="89" y="8"/>
                  </a:lnTo>
                  <a:lnTo>
                    <a:pt x="90" y="12"/>
                  </a:lnTo>
                  <a:lnTo>
                    <a:pt x="90" y="13"/>
                  </a:lnTo>
                  <a:lnTo>
                    <a:pt x="91" y="14"/>
                  </a:lnTo>
                  <a:lnTo>
                    <a:pt x="93" y="15"/>
                  </a:lnTo>
                  <a:lnTo>
                    <a:pt x="93" y="18"/>
                  </a:lnTo>
                  <a:lnTo>
                    <a:pt x="94" y="19"/>
                  </a:lnTo>
                  <a:lnTo>
                    <a:pt x="94" y="22"/>
                  </a:lnTo>
                  <a:lnTo>
                    <a:pt x="88" y="32"/>
                  </a:lnTo>
                  <a:lnTo>
                    <a:pt x="88" y="33"/>
                  </a:lnTo>
                  <a:lnTo>
                    <a:pt x="91" y="31"/>
                  </a:lnTo>
                  <a:lnTo>
                    <a:pt x="90" y="28"/>
                  </a:lnTo>
                  <a:lnTo>
                    <a:pt x="93" y="28"/>
                  </a:lnTo>
                  <a:lnTo>
                    <a:pt x="93" y="30"/>
                  </a:lnTo>
                  <a:lnTo>
                    <a:pt x="95" y="31"/>
                  </a:lnTo>
                  <a:lnTo>
                    <a:pt x="94" y="34"/>
                  </a:lnTo>
                  <a:lnTo>
                    <a:pt x="96" y="37"/>
                  </a:lnTo>
                  <a:lnTo>
                    <a:pt x="99" y="36"/>
                  </a:lnTo>
                  <a:lnTo>
                    <a:pt x="101" y="36"/>
                  </a:lnTo>
                  <a:lnTo>
                    <a:pt x="101" y="37"/>
                  </a:lnTo>
                  <a:lnTo>
                    <a:pt x="102" y="38"/>
                  </a:lnTo>
                  <a:lnTo>
                    <a:pt x="103" y="37"/>
                  </a:lnTo>
                  <a:lnTo>
                    <a:pt x="105" y="38"/>
                  </a:lnTo>
                  <a:lnTo>
                    <a:pt x="102" y="40"/>
                  </a:lnTo>
                  <a:lnTo>
                    <a:pt x="105" y="44"/>
                  </a:lnTo>
                  <a:lnTo>
                    <a:pt x="103" y="45"/>
                  </a:lnTo>
                  <a:lnTo>
                    <a:pt x="103" y="46"/>
                  </a:lnTo>
                  <a:lnTo>
                    <a:pt x="105" y="46"/>
                  </a:lnTo>
                  <a:lnTo>
                    <a:pt x="106" y="48"/>
                  </a:lnTo>
                  <a:lnTo>
                    <a:pt x="107" y="56"/>
                  </a:lnTo>
                  <a:lnTo>
                    <a:pt x="111" y="58"/>
                  </a:lnTo>
                  <a:lnTo>
                    <a:pt x="109" y="62"/>
                  </a:lnTo>
                  <a:lnTo>
                    <a:pt x="108" y="63"/>
                  </a:lnTo>
                  <a:lnTo>
                    <a:pt x="107" y="66"/>
                  </a:lnTo>
                  <a:lnTo>
                    <a:pt x="111" y="68"/>
                  </a:lnTo>
                  <a:lnTo>
                    <a:pt x="111" y="67"/>
                  </a:lnTo>
                  <a:lnTo>
                    <a:pt x="115" y="67"/>
                  </a:lnTo>
                  <a:lnTo>
                    <a:pt x="117" y="66"/>
                  </a:lnTo>
                  <a:lnTo>
                    <a:pt x="119" y="66"/>
                  </a:lnTo>
                  <a:lnTo>
                    <a:pt x="120" y="63"/>
                  </a:lnTo>
                  <a:lnTo>
                    <a:pt x="124" y="64"/>
                  </a:lnTo>
                  <a:lnTo>
                    <a:pt x="127" y="63"/>
                  </a:lnTo>
                  <a:lnTo>
                    <a:pt x="127" y="62"/>
                  </a:lnTo>
                  <a:lnTo>
                    <a:pt x="130" y="61"/>
                  </a:lnTo>
                  <a:lnTo>
                    <a:pt x="130" y="60"/>
                  </a:lnTo>
                  <a:lnTo>
                    <a:pt x="135" y="57"/>
                  </a:lnTo>
                  <a:lnTo>
                    <a:pt x="141" y="58"/>
                  </a:lnTo>
                  <a:lnTo>
                    <a:pt x="149" y="62"/>
                  </a:lnTo>
                  <a:lnTo>
                    <a:pt x="151" y="61"/>
                  </a:lnTo>
                  <a:lnTo>
                    <a:pt x="154" y="61"/>
                  </a:lnTo>
                  <a:lnTo>
                    <a:pt x="154" y="62"/>
                  </a:lnTo>
                  <a:lnTo>
                    <a:pt x="157" y="63"/>
                  </a:lnTo>
                  <a:lnTo>
                    <a:pt x="155" y="66"/>
                  </a:lnTo>
                  <a:lnTo>
                    <a:pt x="153" y="66"/>
                  </a:lnTo>
                  <a:lnTo>
                    <a:pt x="151" y="67"/>
                  </a:lnTo>
                  <a:lnTo>
                    <a:pt x="151" y="69"/>
                  </a:lnTo>
                  <a:lnTo>
                    <a:pt x="148" y="72"/>
                  </a:lnTo>
                  <a:lnTo>
                    <a:pt x="145" y="78"/>
                  </a:lnTo>
                  <a:lnTo>
                    <a:pt x="144" y="79"/>
                  </a:lnTo>
                  <a:lnTo>
                    <a:pt x="142" y="85"/>
                  </a:lnTo>
                  <a:lnTo>
                    <a:pt x="141" y="85"/>
                  </a:lnTo>
                  <a:lnTo>
                    <a:pt x="138" y="87"/>
                  </a:lnTo>
                  <a:lnTo>
                    <a:pt x="138" y="88"/>
                  </a:lnTo>
                  <a:lnTo>
                    <a:pt x="136" y="90"/>
                  </a:lnTo>
                  <a:lnTo>
                    <a:pt x="123" y="98"/>
                  </a:lnTo>
                  <a:lnTo>
                    <a:pt x="119" y="103"/>
                  </a:lnTo>
                  <a:lnTo>
                    <a:pt x="115" y="102"/>
                  </a:lnTo>
                  <a:lnTo>
                    <a:pt x="112" y="105"/>
                  </a:lnTo>
                  <a:lnTo>
                    <a:pt x="111" y="104"/>
                  </a:lnTo>
                  <a:lnTo>
                    <a:pt x="107" y="106"/>
                  </a:lnTo>
                  <a:lnTo>
                    <a:pt x="105" y="109"/>
                  </a:lnTo>
                  <a:lnTo>
                    <a:pt x="105" y="111"/>
                  </a:lnTo>
                  <a:lnTo>
                    <a:pt x="105" y="116"/>
                  </a:lnTo>
                  <a:lnTo>
                    <a:pt x="102" y="120"/>
                  </a:lnTo>
                  <a:lnTo>
                    <a:pt x="94" y="122"/>
                  </a:lnTo>
                  <a:lnTo>
                    <a:pt x="93" y="123"/>
                  </a:lnTo>
                  <a:lnTo>
                    <a:pt x="90" y="126"/>
                  </a:lnTo>
                  <a:lnTo>
                    <a:pt x="89" y="127"/>
                  </a:lnTo>
                  <a:lnTo>
                    <a:pt x="87" y="128"/>
                  </a:lnTo>
                  <a:lnTo>
                    <a:pt x="84" y="132"/>
                  </a:lnTo>
                  <a:lnTo>
                    <a:pt x="78" y="135"/>
                  </a:lnTo>
                  <a:lnTo>
                    <a:pt x="72" y="138"/>
                  </a:lnTo>
                  <a:lnTo>
                    <a:pt x="71" y="136"/>
                  </a:lnTo>
                  <a:lnTo>
                    <a:pt x="72" y="135"/>
                  </a:lnTo>
                  <a:lnTo>
                    <a:pt x="67" y="135"/>
                  </a:lnTo>
                  <a:lnTo>
                    <a:pt x="67" y="138"/>
                  </a:lnTo>
                  <a:lnTo>
                    <a:pt x="63" y="142"/>
                  </a:lnTo>
                  <a:lnTo>
                    <a:pt x="65" y="142"/>
                  </a:lnTo>
                  <a:lnTo>
                    <a:pt x="66" y="144"/>
                  </a:lnTo>
                  <a:lnTo>
                    <a:pt x="61" y="142"/>
                  </a:lnTo>
                  <a:lnTo>
                    <a:pt x="55" y="138"/>
                  </a:lnTo>
                  <a:lnTo>
                    <a:pt x="51" y="136"/>
                  </a:lnTo>
                  <a:lnTo>
                    <a:pt x="47" y="136"/>
                  </a:lnTo>
                  <a:lnTo>
                    <a:pt x="48" y="138"/>
                  </a:lnTo>
                  <a:lnTo>
                    <a:pt x="46" y="139"/>
                  </a:lnTo>
                  <a:lnTo>
                    <a:pt x="47" y="135"/>
                  </a:lnTo>
                  <a:lnTo>
                    <a:pt x="46" y="129"/>
                  </a:lnTo>
                  <a:lnTo>
                    <a:pt x="46" y="127"/>
                  </a:lnTo>
                  <a:lnTo>
                    <a:pt x="52" y="123"/>
                  </a:lnTo>
                  <a:lnTo>
                    <a:pt x="54" y="124"/>
                  </a:lnTo>
                  <a:lnTo>
                    <a:pt x="57" y="117"/>
                  </a:lnTo>
                  <a:lnTo>
                    <a:pt x="55" y="114"/>
                  </a:lnTo>
                  <a:lnTo>
                    <a:pt x="51" y="116"/>
                  </a:lnTo>
                  <a:lnTo>
                    <a:pt x="49" y="118"/>
                  </a:lnTo>
                  <a:lnTo>
                    <a:pt x="47" y="120"/>
                  </a:lnTo>
                  <a:lnTo>
                    <a:pt x="47" y="122"/>
                  </a:lnTo>
                  <a:lnTo>
                    <a:pt x="46" y="124"/>
                  </a:lnTo>
                  <a:lnTo>
                    <a:pt x="45" y="124"/>
                  </a:lnTo>
                  <a:lnTo>
                    <a:pt x="42" y="126"/>
                  </a:lnTo>
                  <a:lnTo>
                    <a:pt x="42" y="128"/>
                  </a:lnTo>
                  <a:lnTo>
                    <a:pt x="40" y="128"/>
                  </a:lnTo>
                  <a:lnTo>
                    <a:pt x="37" y="130"/>
                  </a:lnTo>
                  <a:lnTo>
                    <a:pt x="37" y="129"/>
                  </a:lnTo>
                  <a:lnTo>
                    <a:pt x="39" y="127"/>
                  </a:lnTo>
                  <a:lnTo>
                    <a:pt x="36" y="124"/>
                  </a:lnTo>
                  <a:lnTo>
                    <a:pt x="35" y="122"/>
                  </a:lnTo>
                  <a:lnTo>
                    <a:pt x="34" y="118"/>
                  </a:lnTo>
                  <a:lnTo>
                    <a:pt x="33" y="116"/>
                  </a:lnTo>
                  <a:lnTo>
                    <a:pt x="28" y="118"/>
                  </a:lnTo>
                  <a:lnTo>
                    <a:pt x="25" y="118"/>
                  </a:lnTo>
                  <a:lnTo>
                    <a:pt x="25" y="117"/>
                  </a:lnTo>
                  <a:lnTo>
                    <a:pt x="27" y="115"/>
                  </a:lnTo>
                  <a:lnTo>
                    <a:pt x="25" y="114"/>
                  </a:lnTo>
                  <a:lnTo>
                    <a:pt x="24" y="114"/>
                  </a:lnTo>
                  <a:lnTo>
                    <a:pt x="22" y="114"/>
                  </a:lnTo>
                  <a:lnTo>
                    <a:pt x="22" y="109"/>
                  </a:lnTo>
                  <a:lnTo>
                    <a:pt x="23" y="104"/>
                  </a:lnTo>
                  <a:lnTo>
                    <a:pt x="22" y="104"/>
                  </a:lnTo>
                  <a:lnTo>
                    <a:pt x="23" y="102"/>
                  </a:lnTo>
                  <a:lnTo>
                    <a:pt x="19" y="97"/>
                  </a:lnTo>
                  <a:lnTo>
                    <a:pt x="18" y="96"/>
                  </a:lnTo>
                  <a:lnTo>
                    <a:pt x="17" y="94"/>
                  </a:lnTo>
                  <a:lnTo>
                    <a:pt x="18" y="91"/>
                  </a:lnTo>
                  <a:lnTo>
                    <a:pt x="17" y="90"/>
                  </a:lnTo>
                  <a:lnTo>
                    <a:pt x="13" y="88"/>
                  </a:lnTo>
                  <a:lnTo>
                    <a:pt x="10" y="82"/>
                  </a:lnTo>
                  <a:lnTo>
                    <a:pt x="10" y="81"/>
                  </a:lnTo>
                  <a:lnTo>
                    <a:pt x="11" y="81"/>
                  </a:lnTo>
                  <a:lnTo>
                    <a:pt x="10" y="80"/>
                  </a:lnTo>
                  <a:lnTo>
                    <a:pt x="9" y="79"/>
                  </a:lnTo>
                  <a:lnTo>
                    <a:pt x="9" y="76"/>
                  </a:lnTo>
                  <a:lnTo>
                    <a:pt x="10" y="75"/>
                  </a:lnTo>
                  <a:lnTo>
                    <a:pt x="10" y="74"/>
                  </a:lnTo>
                  <a:lnTo>
                    <a:pt x="9" y="75"/>
                  </a:lnTo>
                  <a:lnTo>
                    <a:pt x="6" y="7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8" name="Freeform 1197"/>
            <p:cNvSpPr>
              <a:spLocks noChangeAspect="1"/>
            </p:cNvSpPr>
            <p:nvPr/>
          </p:nvSpPr>
          <p:spPr bwMode="auto">
            <a:xfrm>
              <a:off x="2571" y="2692"/>
              <a:ext cx="20" cy="21"/>
            </a:xfrm>
            <a:custGeom>
              <a:avLst/>
              <a:gdLst>
                <a:gd name="T0" fmla="*/ 1 w 40"/>
                <a:gd name="T1" fmla="*/ 1 h 42"/>
                <a:gd name="T2" fmla="*/ 1 w 40"/>
                <a:gd name="T3" fmla="*/ 1 h 42"/>
                <a:gd name="T4" fmla="*/ 1 w 40"/>
                <a:gd name="T5" fmla="*/ 1 h 42"/>
                <a:gd name="T6" fmla="*/ 1 w 40"/>
                <a:gd name="T7" fmla="*/ 1 h 42"/>
                <a:gd name="T8" fmla="*/ 1 w 40"/>
                <a:gd name="T9" fmla="*/ 1 h 42"/>
                <a:gd name="T10" fmla="*/ 1 w 40"/>
                <a:gd name="T11" fmla="*/ 1 h 42"/>
                <a:gd name="T12" fmla="*/ 1 w 40"/>
                <a:gd name="T13" fmla="*/ 1 h 42"/>
                <a:gd name="T14" fmla="*/ 1 w 40"/>
                <a:gd name="T15" fmla="*/ 1 h 42"/>
                <a:gd name="T16" fmla="*/ 1 w 40"/>
                <a:gd name="T17" fmla="*/ 1 h 42"/>
                <a:gd name="T18" fmla="*/ 1 w 40"/>
                <a:gd name="T19" fmla="*/ 1 h 42"/>
                <a:gd name="T20" fmla="*/ 1 w 40"/>
                <a:gd name="T21" fmla="*/ 1 h 42"/>
                <a:gd name="T22" fmla="*/ 1 w 40"/>
                <a:gd name="T23" fmla="*/ 1 h 42"/>
                <a:gd name="T24" fmla="*/ 1 w 40"/>
                <a:gd name="T25" fmla="*/ 1 h 42"/>
                <a:gd name="T26" fmla="*/ 1 w 40"/>
                <a:gd name="T27" fmla="*/ 1 h 42"/>
                <a:gd name="T28" fmla="*/ 1 w 40"/>
                <a:gd name="T29" fmla="*/ 1 h 42"/>
                <a:gd name="T30" fmla="*/ 1 w 40"/>
                <a:gd name="T31" fmla="*/ 1 h 42"/>
                <a:gd name="T32" fmla="*/ 1 w 40"/>
                <a:gd name="T33" fmla="*/ 1 h 42"/>
                <a:gd name="T34" fmla="*/ 1 w 40"/>
                <a:gd name="T35" fmla="*/ 1 h 42"/>
                <a:gd name="T36" fmla="*/ 1 w 40"/>
                <a:gd name="T37" fmla="*/ 1 h 42"/>
                <a:gd name="T38" fmla="*/ 1 w 40"/>
                <a:gd name="T39" fmla="*/ 1 h 42"/>
                <a:gd name="T40" fmla="*/ 1 w 40"/>
                <a:gd name="T41" fmla="*/ 1 h 42"/>
                <a:gd name="T42" fmla="*/ 1 w 40"/>
                <a:gd name="T43" fmla="*/ 1 h 42"/>
                <a:gd name="T44" fmla="*/ 1 w 40"/>
                <a:gd name="T45" fmla="*/ 1 h 42"/>
                <a:gd name="T46" fmla="*/ 0 w 40"/>
                <a:gd name="T47" fmla="*/ 1 h 42"/>
                <a:gd name="T48" fmla="*/ 1 w 40"/>
                <a:gd name="T49" fmla="*/ 1 h 42"/>
                <a:gd name="T50" fmla="*/ 1 w 40"/>
                <a:gd name="T51" fmla="*/ 1 h 42"/>
                <a:gd name="T52" fmla="*/ 1 w 40"/>
                <a:gd name="T53" fmla="*/ 1 h 42"/>
                <a:gd name="T54" fmla="*/ 1 w 40"/>
                <a:gd name="T55" fmla="*/ 1 h 42"/>
                <a:gd name="T56" fmla="*/ 1 w 40"/>
                <a:gd name="T57" fmla="*/ 1 h 42"/>
                <a:gd name="T58" fmla="*/ 1 w 40"/>
                <a:gd name="T59" fmla="*/ 1 h 42"/>
                <a:gd name="T60" fmla="*/ 1 w 40"/>
                <a:gd name="T61" fmla="*/ 1 h 42"/>
                <a:gd name="T62" fmla="*/ 1 w 40"/>
                <a:gd name="T63" fmla="*/ 1 h 42"/>
                <a:gd name="T64" fmla="*/ 1 w 40"/>
                <a:gd name="T65" fmla="*/ 1 h 42"/>
                <a:gd name="T66" fmla="*/ 1 w 40"/>
                <a:gd name="T67" fmla="*/ 1 h 42"/>
                <a:gd name="T68" fmla="*/ 1 w 40"/>
                <a:gd name="T69" fmla="*/ 1 h 42"/>
                <a:gd name="T70" fmla="*/ 1 w 40"/>
                <a:gd name="T71" fmla="*/ 1 h 42"/>
                <a:gd name="T72" fmla="*/ 1 w 40"/>
                <a:gd name="T73" fmla="*/ 1 h 42"/>
                <a:gd name="T74" fmla="*/ 1 w 40"/>
                <a:gd name="T75" fmla="*/ 1 h 42"/>
                <a:gd name="T76" fmla="*/ 1 w 40"/>
                <a:gd name="T77" fmla="*/ 1 h 42"/>
                <a:gd name="T78" fmla="*/ 1 w 40"/>
                <a:gd name="T79" fmla="*/ 1 h 42"/>
                <a:gd name="T80" fmla="*/ 1 w 40"/>
                <a:gd name="T81" fmla="*/ 1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0" h="42">
                  <a:moveTo>
                    <a:pt x="37" y="30"/>
                  </a:moveTo>
                  <a:lnTo>
                    <a:pt x="38" y="31"/>
                  </a:lnTo>
                  <a:lnTo>
                    <a:pt x="36" y="31"/>
                  </a:lnTo>
                  <a:lnTo>
                    <a:pt x="36" y="33"/>
                  </a:lnTo>
                  <a:lnTo>
                    <a:pt x="37" y="34"/>
                  </a:lnTo>
                  <a:lnTo>
                    <a:pt x="38" y="36"/>
                  </a:lnTo>
                  <a:lnTo>
                    <a:pt x="37" y="36"/>
                  </a:lnTo>
                  <a:lnTo>
                    <a:pt x="38" y="37"/>
                  </a:lnTo>
                  <a:lnTo>
                    <a:pt x="40" y="39"/>
                  </a:lnTo>
                  <a:lnTo>
                    <a:pt x="40" y="40"/>
                  </a:lnTo>
                  <a:lnTo>
                    <a:pt x="37" y="39"/>
                  </a:lnTo>
                  <a:lnTo>
                    <a:pt x="36" y="40"/>
                  </a:lnTo>
                  <a:lnTo>
                    <a:pt x="34" y="41"/>
                  </a:lnTo>
                  <a:lnTo>
                    <a:pt x="32" y="42"/>
                  </a:lnTo>
                  <a:lnTo>
                    <a:pt x="31" y="41"/>
                  </a:lnTo>
                  <a:lnTo>
                    <a:pt x="30" y="40"/>
                  </a:lnTo>
                  <a:lnTo>
                    <a:pt x="29" y="40"/>
                  </a:lnTo>
                  <a:lnTo>
                    <a:pt x="29" y="41"/>
                  </a:lnTo>
                  <a:lnTo>
                    <a:pt x="28" y="41"/>
                  </a:lnTo>
                  <a:lnTo>
                    <a:pt x="24" y="39"/>
                  </a:lnTo>
                  <a:lnTo>
                    <a:pt x="24" y="37"/>
                  </a:lnTo>
                  <a:lnTo>
                    <a:pt x="25" y="36"/>
                  </a:lnTo>
                  <a:lnTo>
                    <a:pt x="25" y="34"/>
                  </a:lnTo>
                  <a:lnTo>
                    <a:pt x="24" y="34"/>
                  </a:lnTo>
                  <a:lnTo>
                    <a:pt x="23" y="30"/>
                  </a:lnTo>
                  <a:lnTo>
                    <a:pt x="22" y="30"/>
                  </a:lnTo>
                  <a:lnTo>
                    <a:pt x="22" y="28"/>
                  </a:lnTo>
                  <a:lnTo>
                    <a:pt x="20" y="28"/>
                  </a:lnTo>
                  <a:lnTo>
                    <a:pt x="23" y="25"/>
                  </a:lnTo>
                  <a:lnTo>
                    <a:pt x="23" y="24"/>
                  </a:lnTo>
                  <a:lnTo>
                    <a:pt x="23" y="23"/>
                  </a:lnTo>
                  <a:lnTo>
                    <a:pt x="22" y="23"/>
                  </a:lnTo>
                  <a:lnTo>
                    <a:pt x="20" y="22"/>
                  </a:lnTo>
                  <a:lnTo>
                    <a:pt x="18" y="22"/>
                  </a:lnTo>
                  <a:lnTo>
                    <a:pt x="17" y="21"/>
                  </a:lnTo>
                  <a:lnTo>
                    <a:pt x="14" y="19"/>
                  </a:lnTo>
                  <a:lnTo>
                    <a:pt x="14" y="18"/>
                  </a:lnTo>
                  <a:lnTo>
                    <a:pt x="13" y="18"/>
                  </a:lnTo>
                  <a:lnTo>
                    <a:pt x="10" y="21"/>
                  </a:lnTo>
                  <a:lnTo>
                    <a:pt x="7" y="19"/>
                  </a:lnTo>
                  <a:lnTo>
                    <a:pt x="5" y="21"/>
                  </a:lnTo>
                  <a:lnTo>
                    <a:pt x="4" y="19"/>
                  </a:lnTo>
                  <a:lnTo>
                    <a:pt x="5" y="16"/>
                  </a:lnTo>
                  <a:lnTo>
                    <a:pt x="7" y="15"/>
                  </a:lnTo>
                  <a:lnTo>
                    <a:pt x="7" y="12"/>
                  </a:lnTo>
                  <a:lnTo>
                    <a:pt x="4" y="11"/>
                  </a:lnTo>
                  <a:lnTo>
                    <a:pt x="2" y="9"/>
                  </a:lnTo>
                  <a:lnTo>
                    <a:pt x="0" y="9"/>
                  </a:lnTo>
                  <a:lnTo>
                    <a:pt x="6" y="6"/>
                  </a:lnTo>
                  <a:lnTo>
                    <a:pt x="7" y="5"/>
                  </a:lnTo>
                  <a:lnTo>
                    <a:pt x="7" y="0"/>
                  </a:lnTo>
                  <a:lnTo>
                    <a:pt x="8" y="1"/>
                  </a:lnTo>
                  <a:lnTo>
                    <a:pt x="10" y="1"/>
                  </a:lnTo>
                  <a:lnTo>
                    <a:pt x="12" y="4"/>
                  </a:lnTo>
                  <a:lnTo>
                    <a:pt x="16" y="1"/>
                  </a:lnTo>
                  <a:lnTo>
                    <a:pt x="17" y="4"/>
                  </a:lnTo>
                  <a:lnTo>
                    <a:pt x="18" y="4"/>
                  </a:lnTo>
                  <a:lnTo>
                    <a:pt x="22" y="5"/>
                  </a:lnTo>
                  <a:lnTo>
                    <a:pt x="23" y="4"/>
                  </a:lnTo>
                  <a:lnTo>
                    <a:pt x="23" y="6"/>
                  </a:lnTo>
                  <a:lnTo>
                    <a:pt x="20" y="7"/>
                  </a:lnTo>
                  <a:lnTo>
                    <a:pt x="20" y="9"/>
                  </a:lnTo>
                  <a:lnTo>
                    <a:pt x="23" y="7"/>
                  </a:lnTo>
                  <a:lnTo>
                    <a:pt x="25" y="9"/>
                  </a:lnTo>
                  <a:lnTo>
                    <a:pt x="25" y="11"/>
                  </a:lnTo>
                  <a:lnTo>
                    <a:pt x="28" y="11"/>
                  </a:lnTo>
                  <a:lnTo>
                    <a:pt x="29" y="11"/>
                  </a:lnTo>
                  <a:lnTo>
                    <a:pt x="30" y="11"/>
                  </a:lnTo>
                  <a:lnTo>
                    <a:pt x="30" y="12"/>
                  </a:lnTo>
                  <a:lnTo>
                    <a:pt x="32" y="13"/>
                  </a:lnTo>
                  <a:lnTo>
                    <a:pt x="32" y="17"/>
                  </a:lnTo>
                  <a:lnTo>
                    <a:pt x="31" y="18"/>
                  </a:lnTo>
                  <a:lnTo>
                    <a:pt x="28" y="19"/>
                  </a:lnTo>
                  <a:lnTo>
                    <a:pt x="29" y="21"/>
                  </a:lnTo>
                  <a:lnTo>
                    <a:pt x="28" y="21"/>
                  </a:lnTo>
                  <a:lnTo>
                    <a:pt x="30" y="23"/>
                  </a:lnTo>
                  <a:lnTo>
                    <a:pt x="29" y="24"/>
                  </a:lnTo>
                  <a:lnTo>
                    <a:pt x="30" y="25"/>
                  </a:lnTo>
                  <a:lnTo>
                    <a:pt x="32" y="25"/>
                  </a:lnTo>
                  <a:lnTo>
                    <a:pt x="34" y="27"/>
                  </a:lnTo>
                  <a:lnTo>
                    <a:pt x="34" y="30"/>
                  </a:lnTo>
                  <a:lnTo>
                    <a:pt x="35" y="30"/>
                  </a:lnTo>
                  <a:lnTo>
                    <a:pt x="37" y="3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39" name="Freeform 1198"/>
            <p:cNvSpPr>
              <a:spLocks noChangeAspect="1"/>
            </p:cNvSpPr>
            <p:nvPr/>
          </p:nvSpPr>
          <p:spPr bwMode="auto">
            <a:xfrm>
              <a:off x="2549" y="2822"/>
              <a:ext cx="3" cy="5"/>
            </a:xfrm>
            <a:custGeom>
              <a:avLst/>
              <a:gdLst>
                <a:gd name="T0" fmla="*/ 1 w 6"/>
                <a:gd name="T1" fmla="*/ 1 h 9"/>
                <a:gd name="T2" fmla="*/ 0 w 6"/>
                <a:gd name="T3" fmla="*/ 1 h 9"/>
                <a:gd name="T4" fmla="*/ 0 w 6"/>
                <a:gd name="T5" fmla="*/ 1 h 9"/>
                <a:gd name="T6" fmla="*/ 1 w 6"/>
                <a:gd name="T7" fmla="*/ 1 h 9"/>
                <a:gd name="T8" fmla="*/ 1 w 6"/>
                <a:gd name="T9" fmla="*/ 1 h 9"/>
                <a:gd name="T10" fmla="*/ 1 w 6"/>
                <a:gd name="T11" fmla="*/ 0 h 9"/>
                <a:gd name="T12" fmla="*/ 1 w 6"/>
                <a:gd name="T13" fmla="*/ 0 h 9"/>
                <a:gd name="T14" fmla="*/ 1 w 6"/>
                <a:gd name="T15" fmla="*/ 1 h 9"/>
                <a:gd name="T16" fmla="*/ 1 w 6"/>
                <a:gd name="T17" fmla="*/ 1 h 9"/>
                <a:gd name="T18" fmla="*/ 1 w 6"/>
                <a:gd name="T19" fmla="*/ 1 h 9"/>
                <a:gd name="T20" fmla="*/ 1 w 6"/>
                <a:gd name="T21" fmla="*/ 1 h 9"/>
                <a:gd name="T22" fmla="*/ 1 w 6"/>
                <a:gd name="T23" fmla="*/ 1 h 9"/>
                <a:gd name="T24" fmla="*/ 1 w 6"/>
                <a:gd name="T25" fmla="*/ 1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9">
                  <a:moveTo>
                    <a:pt x="1" y="9"/>
                  </a:moveTo>
                  <a:lnTo>
                    <a:pt x="0" y="9"/>
                  </a:lnTo>
                  <a:lnTo>
                    <a:pt x="0" y="8"/>
                  </a:lnTo>
                  <a:lnTo>
                    <a:pt x="1" y="6"/>
                  </a:lnTo>
                  <a:lnTo>
                    <a:pt x="1" y="2"/>
                  </a:lnTo>
                  <a:lnTo>
                    <a:pt x="2" y="0"/>
                  </a:lnTo>
                  <a:lnTo>
                    <a:pt x="4" y="0"/>
                  </a:lnTo>
                  <a:lnTo>
                    <a:pt x="6" y="1"/>
                  </a:lnTo>
                  <a:lnTo>
                    <a:pt x="6" y="3"/>
                  </a:lnTo>
                  <a:lnTo>
                    <a:pt x="4" y="7"/>
                  </a:lnTo>
                  <a:lnTo>
                    <a:pt x="2" y="7"/>
                  </a:lnTo>
                  <a:lnTo>
                    <a:pt x="2" y="8"/>
                  </a:lnTo>
                  <a:lnTo>
                    <a:pt x="1"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0" name="Freeform 1199"/>
            <p:cNvSpPr>
              <a:spLocks noChangeAspect="1"/>
            </p:cNvSpPr>
            <p:nvPr/>
          </p:nvSpPr>
          <p:spPr bwMode="auto">
            <a:xfrm>
              <a:off x="2753" y="3023"/>
              <a:ext cx="95" cy="113"/>
            </a:xfrm>
            <a:custGeom>
              <a:avLst/>
              <a:gdLst>
                <a:gd name="T0" fmla="*/ 1 w 189"/>
                <a:gd name="T1" fmla="*/ 1 h 225"/>
                <a:gd name="T2" fmla="*/ 1 w 189"/>
                <a:gd name="T3" fmla="*/ 1 h 225"/>
                <a:gd name="T4" fmla="*/ 1 w 189"/>
                <a:gd name="T5" fmla="*/ 1 h 225"/>
                <a:gd name="T6" fmla="*/ 1 w 189"/>
                <a:gd name="T7" fmla="*/ 1 h 225"/>
                <a:gd name="T8" fmla="*/ 1 w 189"/>
                <a:gd name="T9" fmla="*/ 1 h 225"/>
                <a:gd name="T10" fmla="*/ 1 w 189"/>
                <a:gd name="T11" fmla="*/ 1 h 225"/>
                <a:gd name="T12" fmla="*/ 1 w 189"/>
                <a:gd name="T13" fmla="*/ 1 h 225"/>
                <a:gd name="T14" fmla="*/ 1 w 189"/>
                <a:gd name="T15" fmla="*/ 1 h 225"/>
                <a:gd name="T16" fmla="*/ 1 w 189"/>
                <a:gd name="T17" fmla="*/ 1 h 225"/>
                <a:gd name="T18" fmla="*/ 1 w 189"/>
                <a:gd name="T19" fmla="*/ 1 h 225"/>
                <a:gd name="T20" fmla="*/ 1 w 189"/>
                <a:gd name="T21" fmla="*/ 1 h 225"/>
                <a:gd name="T22" fmla="*/ 1 w 189"/>
                <a:gd name="T23" fmla="*/ 1 h 225"/>
                <a:gd name="T24" fmla="*/ 1 w 189"/>
                <a:gd name="T25" fmla="*/ 1 h 225"/>
                <a:gd name="T26" fmla="*/ 1 w 189"/>
                <a:gd name="T27" fmla="*/ 1 h 225"/>
                <a:gd name="T28" fmla="*/ 1 w 189"/>
                <a:gd name="T29" fmla="*/ 1 h 225"/>
                <a:gd name="T30" fmla="*/ 1 w 189"/>
                <a:gd name="T31" fmla="*/ 1 h 225"/>
                <a:gd name="T32" fmla="*/ 1 w 189"/>
                <a:gd name="T33" fmla="*/ 1 h 225"/>
                <a:gd name="T34" fmla="*/ 1 w 189"/>
                <a:gd name="T35" fmla="*/ 1 h 225"/>
                <a:gd name="T36" fmla="*/ 1 w 189"/>
                <a:gd name="T37" fmla="*/ 1 h 225"/>
                <a:gd name="T38" fmla="*/ 1 w 189"/>
                <a:gd name="T39" fmla="*/ 1 h 225"/>
                <a:gd name="T40" fmla="*/ 1 w 189"/>
                <a:gd name="T41" fmla="*/ 1 h 225"/>
                <a:gd name="T42" fmla="*/ 1 w 189"/>
                <a:gd name="T43" fmla="*/ 1 h 225"/>
                <a:gd name="T44" fmla="*/ 1 w 189"/>
                <a:gd name="T45" fmla="*/ 1 h 225"/>
                <a:gd name="T46" fmla="*/ 1 w 189"/>
                <a:gd name="T47" fmla="*/ 1 h 225"/>
                <a:gd name="T48" fmla="*/ 1 w 189"/>
                <a:gd name="T49" fmla="*/ 1 h 225"/>
                <a:gd name="T50" fmla="*/ 1 w 189"/>
                <a:gd name="T51" fmla="*/ 1 h 225"/>
                <a:gd name="T52" fmla="*/ 1 w 189"/>
                <a:gd name="T53" fmla="*/ 1 h 225"/>
                <a:gd name="T54" fmla="*/ 1 w 189"/>
                <a:gd name="T55" fmla="*/ 1 h 225"/>
                <a:gd name="T56" fmla="*/ 1 w 189"/>
                <a:gd name="T57" fmla="*/ 1 h 225"/>
                <a:gd name="T58" fmla="*/ 1 w 189"/>
                <a:gd name="T59" fmla="*/ 1 h 225"/>
                <a:gd name="T60" fmla="*/ 1 w 189"/>
                <a:gd name="T61" fmla="*/ 1 h 225"/>
                <a:gd name="T62" fmla="*/ 1 w 189"/>
                <a:gd name="T63" fmla="*/ 1 h 225"/>
                <a:gd name="T64" fmla="*/ 1 w 189"/>
                <a:gd name="T65" fmla="*/ 1 h 225"/>
                <a:gd name="T66" fmla="*/ 1 w 189"/>
                <a:gd name="T67" fmla="*/ 1 h 225"/>
                <a:gd name="T68" fmla="*/ 1 w 189"/>
                <a:gd name="T69" fmla="*/ 1 h 225"/>
                <a:gd name="T70" fmla="*/ 1 w 189"/>
                <a:gd name="T71" fmla="*/ 1 h 225"/>
                <a:gd name="T72" fmla="*/ 1 w 189"/>
                <a:gd name="T73" fmla="*/ 1 h 225"/>
                <a:gd name="T74" fmla="*/ 1 w 189"/>
                <a:gd name="T75" fmla="*/ 1 h 225"/>
                <a:gd name="T76" fmla="*/ 1 w 189"/>
                <a:gd name="T77" fmla="*/ 1 h 225"/>
                <a:gd name="T78" fmla="*/ 1 w 189"/>
                <a:gd name="T79" fmla="*/ 1 h 225"/>
                <a:gd name="T80" fmla="*/ 0 w 189"/>
                <a:gd name="T81" fmla="*/ 1 h 225"/>
                <a:gd name="T82" fmla="*/ 1 w 189"/>
                <a:gd name="T83" fmla="*/ 1 h 225"/>
                <a:gd name="T84" fmla="*/ 1 w 189"/>
                <a:gd name="T85" fmla="*/ 1 h 225"/>
                <a:gd name="T86" fmla="*/ 1 w 189"/>
                <a:gd name="T87" fmla="*/ 1 h 225"/>
                <a:gd name="T88" fmla="*/ 1 w 189"/>
                <a:gd name="T89" fmla="*/ 1 h 225"/>
                <a:gd name="T90" fmla="*/ 1 w 189"/>
                <a:gd name="T91" fmla="*/ 1 h 225"/>
                <a:gd name="T92" fmla="*/ 1 w 189"/>
                <a:gd name="T93" fmla="*/ 1 h 225"/>
                <a:gd name="T94" fmla="*/ 1 w 189"/>
                <a:gd name="T95" fmla="*/ 1 h 2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9" h="225">
                  <a:moveTo>
                    <a:pt x="73" y="1"/>
                  </a:moveTo>
                  <a:lnTo>
                    <a:pt x="74" y="0"/>
                  </a:lnTo>
                  <a:lnTo>
                    <a:pt x="79" y="6"/>
                  </a:lnTo>
                  <a:lnTo>
                    <a:pt x="80" y="9"/>
                  </a:lnTo>
                  <a:lnTo>
                    <a:pt x="87" y="19"/>
                  </a:lnTo>
                  <a:lnTo>
                    <a:pt x="89" y="25"/>
                  </a:lnTo>
                  <a:lnTo>
                    <a:pt x="90" y="27"/>
                  </a:lnTo>
                  <a:lnTo>
                    <a:pt x="92" y="27"/>
                  </a:lnTo>
                  <a:lnTo>
                    <a:pt x="96" y="27"/>
                  </a:lnTo>
                  <a:lnTo>
                    <a:pt x="99" y="27"/>
                  </a:lnTo>
                  <a:lnTo>
                    <a:pt x="99" y="36"/>
                  </a:lnTo>
                  <a:lnTo>
                    <a:pt x="105" y="36"/>
                  </a:lnTo>
                  <a:lnTo>
                    <a:pt x="116" y="30"/>
                  </a:lnTo>
                  <a:lnTo>
                    <a:pt x="122" y="27"/>
                  </a:lnTo>
                  <a:lnTo>
                    <a:pt x="125" y="24"/>
                  </a:lnTo>
                  <a:lnTo>
                    <a:pt x="128" y="24"/>
                  </a:lnTo>
                  <a:lnTo>
                    <a:pt x="129" y="27"/>
                  </a:lnTo>
                  <a:lnTo>
                    <a:pt x="133" y="27"/>
                  </a:lnTo>
                  <a:lnTo>
                    <a:pt x="137" y="30"/>
                  </a:lnTo>
                  <a:lnTo>
                    <a:pt x="135" y="31"/>
                  </a:lnTo>
                  <a:lnTo>
                    <a:pt x="132" y="32"/>
                  </a:lnTo>
                  <a:lnTo>
                    <a:pt x="133" y="33"/>
                  </a:lnTo>
                  <a:lnTo>
                    <a:pt x="137" y="32"/>
                  </a:lnTo>
                  <a:lnTo>
                    <a:pt x="139" y="33"/>
                  </a:lnTo>
                  <a:lnTo>
                    <a:pt x="139" y="37"/>
                  </a:lnTo>
                  <a:lnTo>
                    <a:pt x="144" y="38"/>
                  </a:lnTo>
                  <a:lnTo>
                    <a:pt x="145" y="40"/>
                  </a:lnTo>
                  <a:lnTo>
                    <a:pt x="147" y="43"/>
                  </a:lnTo>
                  <a:lnTo>
                    <a:pt x="149" y="44"/>
                  </a:lnTo>
                  <a:lnTo>
                    <a:pt x="152" y="48"/>
                  </a:lnTo>
                  <a:lnTo>
                    <a:pt x="156" y="50"/>
                  </a:lnTo>
                  <a:lnTo>
                    <a:pt x="156" y="52"/>
                  </a:lnTo>
                  <a:lnTo>
                    <a:pt x="156" y="57"/>
                  </a:lnTo>
                  <a:lnTo>
                    <a:pt x="159" y="61"/>
                  </a:lnTo>
                  <a:lnTo>
                    <a:pt x="161" y="66"/>
                  </a:lnTo>
                  <a:lnTo>
                    <a:pt x="165" y="70"/>
                  </a:lnTo>
                  <a:lnTo>
                    <a:pt x="169" y="69"/>
                  </a:lnTo>
                  <a:lnTo>
                    <a:pt x="174" y="70"/>
                  </a:lnTo>
                  <a:lnTo>
                    <a:pt x="175" y="69"/>
                  </a:lnTo>
                  <a:lnTo>
                    <a:pt x="177" y="68"/>
                  </a:lnTo>
                  <a:lnTo>
                    <a:pt x="179" y="69"/>
                  </a:lnTo>
                  <a:lnTo>
                    <a:pt x="179" y="73"/>
                  </a:lnTo>
                  <a:lnTo>
                    <a:pt x="181" y="72"/>
                  </a:lnTo>
                  <a:lnTo>
                    <a:pt x="182" y="72"/>
                  </a:lnTo>
                  <a:lnTo>
                    <a:pt x="189" y="73"/>
                  </a:lnTo>
                  <a:lnTo>
                    <a:pt x="189" y="75"/>
                  </a:lnTo>
                  <a:lnTo>
                    <a:pt x="188" y="80"/>
                  </a:lnTo>
                  <a:lnTo>
                    <a:pt x="188" y="82"/>
                  </a:lnTo>
                  <a:lnTo>
                    <a:pt x="188" y="84"/>
                  </a:lnTo>
                  <a:lnTo>
                    <a:pt x="182" y="86"/>
                  </a:lnTo>
                  <a:lnTo>
                    <a:pt x="182" y="88"/>
                  </a:lnTo>
                  <a:lnTo>
                    <a:pt x="183" y="90"/>
                  </a:lnTo>
                  <a:lnTo>
                    <a:pt x="183" y="94"/>
                  </a:lnTo>
                  <a:lnTo>
                    <a:pt x="183" y="96"/>
                  </a:lnTo>
                  <a:lnTo>
                    <a:pt x="181" y="103"/>
                  </a:lnTo>
                  <a:lnTo>
                    <a:pt x="182" y="105"/>
                  </a:lnTo>
                  <a:lnTo>
                    <a:pt x="185" y="108"/>
                  </a:lnTo>
                  <a:lnTo>
                    <a:pt x="187" y="109"/>
                  </a:lnTo>
                  <a:lnTo>
                    <a:pt x="187" y="111"/>
                  </a:lnTo>
                  <a:lnTo>
                    <a:pt x="185" y="117"/>
                  </a:lnTo>
                  <a:lnTo>
                    <a:pt x="182" y="120"/>
                  </a:lnTo>
                  <a:lnTo>
                    <a:pt x="180" y="121"/>
                  </a:lnTo>
                  <a:lnTo>
                    <a:pt x="181" y="124"/>
                  </a:lnTo>
                  <a:lnTo>
                    <a:pt x="181" y="128"/>
                  </a:lnTo>
                  <a:lnTo>
                    <a:pt x="183" y="133"/>
                  </a:lnTo>
                  <a:lnTo>
                    <a:pt x="185" y="135"/>
                  </a:lnTo>
                  <a:lnTo>
                    <a:pt x="180" y="135"/>
                  </a:lnTo>
                  <a:lnTo>
                    <a:pt x="180" y="136"/>
                  </a:lnTo>
                  <a:lnTo>
                    <a:pt x="185" y="139"/>
                  </a:lnTo>
                  <a:lnTo>
                    <a:pt x="185" y="141"/>
                  </a:lnTo>
                  <a:lnTo>
                    <a:pt x="183" y="145"/>
                  </a:lnTo>
                  <a:lnTo>
                    <a:pt x="187" y="147"/>
                  </a:lnTo>
                  <a:lnTo>
                    <a:pt x="187" y="150"/>
                  </a:lnTo>
                  <a:lnTo>
                    <a:pt x="186" y="151"/>
                  </a:lnTo>
                  <a:lnTo>
                    <a:pt x="179" y="152"/>
                  </a:lnTo>
                  <a:lnTo>
                    <a:pt x="179" y="154"/>
                  </a:lnTo>
                  <a:lnTo>
                    <a:pt x="180" y="156"/>
                  </a:lnTo>
                  <a:lnTo>
                    <a:pt x="181" y="156"/>
                  </a:lnTo>
                  <a:lnTo>
                    <a:pt x="183" y="152"/>
                  </a:lnTo>
                  <a:lnTo>
                    <a:pt x="185" y="153"/>
                  </a:lnTo>
                  <a:lnTo>
                    <a:pt x="185" y="156"/>
                  </a:lnTo>
                  <a:lnTo>
                    <a:pt x="181" y="159"/>
                  </a:lnTo>
                  <a:lnTo>
                    <a:pt x="180" y="162"/>
                  </a:lnTo>
                  <a:lnTo>
                    <a:pt x="181" y="163"/>
                  </a:lnTo>
                  <a:lnTo>
                    <a:pt x="182" y="162"/>
                  </a:lnTo>
                  <a:lnTo>
                    <a:pt x="185" y="164"/>
                  </a:lnTo>
                  <a:lnTo>
                    <a:pt x="183" y="168"/>
                  </a:lnTo>
                  <a:lnTo>
                    <a:pt x="183" y="170"/>
                  </a:lnTo>
                  <a:lnTo>
                    <a:pt x="187" y="174"/>
                  </a:lnTo>
                  <a:lnTo>
                    <a:pt x="186" y="175"/>
                  </a:lnTo>
                  <a:lnTo>
                    <a:pt x="186" y="176"/>
                  </a:lnTo>
                  <a:lnTo>
                    <a:pt x="182" y="180"/>
                  </a:lnTo>
                  <a:lnTo>
                    <a:pt x="176" y="183"/>
                  </a:lnTo>
                  <a:lnTo>
                    <a:pt x="170" y="192"/>
                  </a:lnTo>
                  <a:lnTo>
                    <a:pt x="157" y="194"/>
                  </a:lnTo>
                  <a:lnTo>
                    <a:pt x="152" y="195"/>
                  </a:lnTo>
                  <a:lnTo>
                    <a:pt x="147" y="199"/>
                  </a:lnTo>
                  <a:lnTo>
                    <a:pt x="145" y="199"/>
                  </a:lnTo>
                  <a:lnTo>
                    <a:pt x="131" y="207"/>
                  </a:lnTo>
                  <a:lnTo>
                    <a:pt x="122" y="210"/>
                  </a:lnTo>
                  <a:lnTo>
                    <a:pt x="113" y="213"/>
                  </a:lnTo>
                  <a:lnTo>
                    <a:pt x="110" y="213"/>
                  </a:lnTo>
                  <a:lnTo>
                    <a:pt x="109" y="211"/>
                  </a:lnTo>
                  <a:lnTo>
                    <a:pt x="107" y="211"/>
                  </a:lnTo>
                  <a:lnTo>
                    <a:pt x="97" y="211"/>
                  </a:lnTo>
                  <a:lnTo>
                    <a:pt x="92" y="208"/>
                  </a:lnTo>
                  <a:lnTo>
                    <a:pt x="91" y="207"/>
                  </a:lnTo>
                  <a:lnTo>
                    <a:pt x="91" y="205"/>
                  </a:lnTo>
                  <a:lnTo>
                    <a:pt x="96" y="202"/>
                  </a:lnTo>
                  <a:lnTo>
                    <a:pt x="96" y="200"/>
                  </a:lnTo>
                  <a:lnTo>
                    <a:pt x="93" y="198"/>
                  </a:lnTo>
                  <a:lnTo>
                    <a:pt x="91" y="195"/>
                  </a:lnTo>
                  <a:lnTo>
                    <a:pt x="90" y="196"/>
                  </a:lnTo>
                  <a:lnTo>
                    <a:pt x="93" y="200"/>
                  </a:lnTo>
                  <a:lnTo>
                    <a:pt x="93" y="201"/>
                  </a:lnTo>
                  <a:lnTo>
                    <a:pt x="87" y="204"/>
                  </a:lnTo>
                  <a:lnTo>
                    <a:pt x="87" y="206"/>
                  </a:lnTo>
                  <a:lnTo>
                    <a:pt x="86" y="211"/>
                  </a:lnTo>
                  <a:lnTo>
                    <a:pt x="84" y="212"/>
                  </a:lnTo>
                  <a:lnTo>
                    <a:pt x="77" y="218"/>
                  </a:lnTo>
                  <a:lnTo>
                    <a:pt x="72" y="218"/>
                  </a:lnTo>
                  <a:lnTo>
                    <a:pt x="71" y="219"/>
                  </a:lnTo>
                  <a:lnTo>
                    <a:pt x="61" y="225"/>
                  </a:lnTo>
                  <a:lnTo>
                    <a:pt x="60" y="224"/>
                  </a:lnTo>
                  <a:lnTo>
                    <a:pt x="59" y="223"/>
                  </a:lnTo>
                  <a:lnTo>
                    <a:pt x="63" y="219"/>
                  </a:lnTo>
                  <a:lnTo>
                    <a:pt x="62" y="218"/>
                  </a:lnTo>
                  <a:lnTo>
                    <a:pt x="53" y="213"/>
                  </a:lnTo>
                  <a:lnTo>
                    <a:pt x="50" y="212"/>
                  </a:lnTo>
                  <a:lnTo>
                    <a:pt x="49" y="211"/>
                  </a:lnTo>
                  <a:lnTo>
                    <a:pt x="50" y="205"/>
                  </a:lnTo>
                  <a:lnTo>
                    <a:pt x="53" y="201"/>
                  </a:lnTo>
                  <a:lnTo>
                    <a:pt x="54" y="199"/>
                  </a:lnTo>
                  <a:lnTo>
                    <a:pt x="55" y="198"/>
                  </a:lnTo>
                  <a:lnTo>
                    <a:pt x="55" y="196"/>
                  </a:lnTo>
                  <a:lnTo>
                    <a:pt x="56" y="195"/>
                  </a:lnTo>
                  <a:lnTo>
                    <a:pt x="57" y="196"/>
                  </a:lnTo>
                  <a:lnTo>
                    <a:pt x="59" y="194"/>
                  </a:lnTo>
                  <a:lnTo>
                    <a:pt x="56" y="190"/>
                  </a:lnTo>
                  <a:lnTo>
                    <a:pt x="54" y="190"/>
                  </a:lnTo>
                  <a:lnTo>
                    <a:pt x="51" y="188"/>
                  </a:lnTo>
                  <a:lnTo>
                    <a:pt x="50" y="187"/>
                  </a:lnTo>
                  <a:lnTo>
                    <a:pt x="49" y="187"/>
                  </a:lnTo>
                  <a:lnTo>
                    <a:pt x="53" y="183"/>
                  </a:lnTo>
                  <a:lnTo>
                    <a:pt x="53" y="181"/>
                  </a:lnTo>
                  <a:lnTo>
                    <a:pt x="50" y="178"/>
                  </a:lnTo>
                  <a:lnTo>
                    <a:pt x="37" y="177"/>
                  </a:lnTo>
                  <a:lnTo>
                    <a:pt x="32" y="175"/>
                  </a:lnTo>
                  <a:lnTo>
                    <a:pt x="30" y="171"/>
                  </a:lnTo>
                  <a:lnTo>
                    <a:pt x="27" y="166"/>
                  </a:lnTo>
                  <a:lnTo>
                    <a:pt x="29" y="162"/>
                  </a:lnTo>
                  <a:lnTo>
                    <a:pt x="27" y="158"/>
                  </a:lnTo>
                  <a:lnTo>
                    <a:pt x="23" y="157"/>
                  </a:lnTo>
                  <a:lnTo>
                    <a:pt x="23" y="147"/>
                  </a:lnTo>
                  <a:lnTo>
                    <a:pt x="24" y="145"/>
                  </a:lnTo>
                  <a:lnTo>
                    <a:pt x="29" y="142"/>
                  </a:lnTo>
                  <a:lnTo>
                    <a:pt x="30" y="139"/>
                  </a:lnTo>
                  <a:lnTo>
                    <a:pt x="19" y="110"/>
                  </a:lnTo>
                  <a:lnTo>
                    <a:pt x="15" y="108"/>
                  </a:lnTo>
                  <a:lnTo>
                    <a:pt x="11" y="100"/>
                  </a:lnTo>
                  <a:lnTo>
                    <a:pt x="9" y="96"/>
                  </a:lnTo>
                  <a:lnTo>
                    <a:pt x="6" y="92"/>
                  </a:lnTo>
                  <a:lnTo>
                    <a:pt x="2" y="87"/>
                  </a:lnTo>
                  <a:lnTo>
                    <a:pt x="0" y="82"/>
                  </a:lnTo>
                  <a:lnTo>
                    <a:pt x="8" y="73"/>
                  </a:lnTo>
                  <a:lnTo>
                    <a:pt x="23" y="80"/>
                  </a:lnTo>
                  <a:lnTo>
                    <a:pt x="33" y="80"/>
                  </a:lnTo>
                  <a:lnTo>
                    <a:pt x="47" y="79"/>
                  </a:lnTo>
                  <a:lnTo>
                    <a:pt x="50" y="74"/>
                  </a:lnTo>
                  <a:lnTo>
                    <a:pt x="56" y="69"/>
                  </a:lnTo>
                  <a:lnTo>
                    <a:pt x="61" y="70"/>
                  </a:lnTo>
                  <a:lnTo>
                    <a:pt x="61" y="68"/>
                  </a:lnTo>
                  <a:lnTo>
                    <a:pt x="62" y="64"/>
                  </a:lnTo>
                  <a:lnTo>
                    <a:pt x="67" y="62"/>
                  </a:lnTo>
                  <a:lnTo>
                    <a:pt x="73" y="56"/>
                  </a:lnTo>
                  <a:lnTo>
                    <a:pt x="72" y="52"/>
                  </a:lnTo>
                  <a:lnTo>
                    <a:pt x="73" y="49"/>
                  </a:lnTo>
                  <a:lnTo>
                    <a:pt x="74" y="48"/>
                  </a:lnTo>
                  <a:lnTo>
                    <a:pt x="75" y="46"/>
                  </a:lnTo>
                  <a:lnTo>
                    <a:pt x="78" y="46"/>
                  </a:lnTo>
                  <a:lnTo>
                    <a:pt x="79" y="45"/>
                  </a:lnTo>
                  <a:lnTo>
                    <a:pt x="80" y="39"/>
                  </a:lnTo>
                  <a:lnTo>
                    <a:pt x="77" y="32"/>
                  </a:lnTo>
                  <a:lnTo>
                    <a:pt x="75" y="31"/>
                  </a:lnTo>
                  <a:lnTo>
                    <a:pt x="74" y="30"/>
                  </a:lnTo>
                  <a:lnTo>
                    <a:pt x="71" y="26"/>
                  </a:lnTo>
                  <a:lnTo>
                    <a:pt x="68" y="22"/>
                  </a:lnTo>
                  <a:lnTo>
                    <a:pt x="68" y="21"/>
                  </a:lnTo>
                  <a:lnTo>
                    <a:pt x="69" y="20"/>
                  </a:lnTo>
                  <a:lnTo>
                    <a:pt x="67" y="15"/>
                  </a:lnTo>
                  <a:lnTo>
                    <a:pt x="68" y="14"/>
                  </a:lnTo>
                  <a:lnTo>
                    <a:pt x="69" y="12"/>
                  </a:lnTo>
                  <a:lnTo>
                    <a:pt x="67" y="8"/>
                  </a:lnTo>
                  <a:lnTo>
                    <a:pt x="73"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1" name="Freeform 1200"/>
            <p:cNvSpPr>
              <a:spLocks noChangeAspect="1"/>
            </p:cNvSpPr>
            <p:nvPr/>
          </p:nvSpPr>
          <p:spPr bwMode="auto">
            <a:xfrm>
              <a:off x="2459" y="2880"/>
              <a:ext cx="249" cy="218"/>
            </a:xfrm>
            <a:custGeom>
              <a:avLst/>
              <a:gdLst>
                <a:gd name="T0" fmla="*/ 0 w 499"/>
                <a:gd name="T1" fmla="*/ 0 h 437"/>
                <a:gd name="T2" fmla="*/ 0 w 499"/>
                <a:gd name="T3" fmla="*/ 0 h 437"/>
                <a:gd name="T4" fmla="*/ 0 w 499"/>
                <a:gd name="T5" fmla="*/ 0 h 437"/>
                <a:gd name="T6" fmla="*/ 0 w 499"/>
                <a:gd name="T7" fmla="*/ 0 h 437"/>
                <a:gd name="T8" fmla="*/ 0 w 499"/>
                <a:gd name="T9" fmla="*/ 0 h 437"/>
                <a:gd name="T10" fmla="*/ 0 w 499"/>
                <a:gd name="T11" fmla="*/ 0 h 437"/>
                <a:gd name="T12" fmla="*/ 0 w 499"/>
                <a:gd name="T13" fmla="*/ 0 h 437"/>
                <a:gd name="T14" fmla="*/ 0 w 499"/>
                <a:gd name="T15" fmla="*/ 0 h 437"/>
                <a:gd name="T16" fmla="*/ 0 w 499"/>
                <a:gd name="T17" fmla="*/ 0 h 437"/>
                <a:gd name="T18" fmla="*/ 0 w 499"/>
                <a:gd name="T19" fmla="*/ 0 h 437"/>
                <a:gd name="T20" fmla="*/ 0 w 499"/>
                <a:gd name="T21" fmla="*/ 0 h 437"/>
                <a:gd name="T22" fmla="*/ 0 w 499"/>
                <a:gd name="T23" fmla="*/ 0 h 437"/>
                <a:gd name="T24" fmla="*/ 0 w 499"/>
                <a:gd name="T25" fmla="*/ 0 h 437"/>
                <a:gd name="T26" fmla="*/ 0 w 499"/>
                <a:gd name="T27" fmla="*/ 0 h 437"/>
                <a:gd name="T28" fmla="*/ 0 w 499"/>
                <a:gd name="T29" fmla="*/ 0 h 437"/>
                <a:gd name="T30" fmla="*/ 0 w 499"/>
                <a:gd name="T31" fmla="*/ 0 h 437"/>
                <a:gd name="T32" fmla="*/ 0 w 499"/>
                <a:gd name="T33" fmla="*/ 0 h 437"/>
                <a:gd name="T34" fmla="*/ 0 w 499"/>
                <a:gd name="T35" fmla="*/ 0 h 437"/>
                <a:gd name="T36" fmla="*/ 0 w 499"/>
                <a:gd name="T37" fmla="*/ 0 h 437"/>
                <a:gd name="T38" fmla="*/ 0 w 499"/>
                <a:gd name="T39" fmla="*/ 0 h 437"/>
                <a:gd name="T40" fmla="*/ 0 w 499"/>
                <a:gd name="T41" fmla="*/ 0 h 437"/>
                <a:gd name="T42" fmla="*/ 0 w 499"/>
                <a:gd name="T43" fmla="*/ 0 h 437"/>
                <a:gd name="T44" fmla="*/ 0 w 499"/>
                <a:gd name="T45" fmla="*/ 0 h 437"/>
                <a:gd name="T46" fmla="*/ 0 w 499"/>
                <a:gd name="T47" fmla="*/ 0 h 437"/>
                <a:gd name="T48" fmla="*/ 0 w 499"/>
                <a:gd name="T49" fmla="*/ 0 h 437"/>
                <a:gd name="T50" fmla="*/ 0 w 499"/>
                <a:gd name="T51" fmla="*/ 0 h 437"/>
                <a:gd name="T52" fmla="*/ 0 w 499"/>
                <a:gd name="T53" fmla="*/ 0 h 437"/>
                <a:gd name="T54" fmla="*/ 0 w 499"/>
                <a:gd name="T55" fmla="*/ 0 h 437"/>
                <a:gd name="T56" fmla="*/ 0 w 499"/>
                <a:gd name="T57" fmla="*/ 0 h 437"/>
                <a:gd name="T58" fmla="*/ 0 w 499"/>
                <a:gd name="T59" fmla="*/ 0 h 437"/>
                <a:gd name="T60" fmla="*/ 0 w 499"/>
                <a:gd name="T61" fmla="*/ 0 h 437"/>
                <a:gd name="T62" fmla="*/ 0 w 499"/>
                <a:gd name="T63" fmla="*/ 0 h 437"/>
                <a:gd name="T64" fmla="*/ 0 w 499"/>
                <a:gd name="T65" fmla="*/ 0 h 437"/>
                <a:gd name="T66" fmla="*/ 0 w 499"/>
                <a:gd name="T67" fmla="*/ 0 h 437"/>
                <a:gd name="T68" fmla="*/ 0 w 499"/>
                <a:gd name="T69" fmla="*/ 0 h 437"/>
                <a:gd name="T70" fmla="*/ 0 w 499"/>
                <a:gd name="T71" fmla="*/ 0 h 437"/>
                <a:gd name="T72" fmla="*/ 0 w 499"/>
                <a:gd name="T73" fmla="*/ 0 h 437"/>
                <a:gd name="T74" fmla="*/ 0 w 499"/>
                <a:gd name="T75" fmla="*/ 0 h 437"/>
                <a:gd name="T76" fmla="*/ 0 w 499"/>
                <a:gd name="T77" fmla="*/ 0 h 437"/>
                <a:gd name="T78" fmla="*/ 0 w 499"/>
                <a:gd name="T79" fmla="*/ 0 h 437"/>
                <a:gd name="T80" fmla="*/ 0 w 499"/>
                <a:gd name="T81" fmla="*/ 0 h 437"/>
                <a:gd name="T82" fmla="*/ 0 w 499"/>
                <a:gd name="T83" fmla="*/ 0 h 437"/>
                <a:gd name="T84" fmla="*/ 0 w 499"/>
                <a:gd name="T85" fmla="*/ 0 h 437"/>
                <a:gd name="T86" fmla="*/ 0 w 499"/>
                <a:gd name="T87" fmla="*/ 0 h 437"/>
                <a:gd name="T88" fmla="*/ 0 w 499"/>
                <a:gd name="T89" fmla="*/ 0 h 437"/>
                <a:gd name="T90" fmla="*/ 0 w 499"/>
                <a:gd name="T91" fmla="*/ 0 h 437"/>
                <a:gd name="T92" fmla="*/ 0 w 499"/>
                <a:gd name="T93" fmla="*/ 0 h 437"/>
                <a:gd name="T94" fmla="*/ 0 w 499"/>
                <a:gd name="T95" fmla="*/ 0 h 437"/>
                <a:gd name="T96" fmla="*/ 0 w 499"/>
                <a:gd name="T97" fmla="*/ 0 h 437"/>
                <a:gd name="T98" fmla="*/ 0 w 499"/>
                <a:gd name="T99" fmla="*/ 0 h 437"/>
                <a:gd name="T100" fmla="*/ 0 w 499"/>
                <a:gd name="T101" fmla="*/ 0 h 437"/>
                <a:gd name="T102" fmla="*/ 0 w 499"/>
                <a:gd name="T103" fmla="*/ 0 h 437"/>
                <a:gd name="T104" fmla="*/ 0 w 499"/>
                <a:gd name="T105" fmla="*/ 0 h 437"/>
                <a:gd name="T106" fmla="*/ 0 w 499"/>
                <a:gd name="T107" fmla="*/ 0 h 437"/>
                <a:gd name="T108" fmla="*/ 0 w 499"/>
                <a:gd name="T109" fmla="*/ 0 h 437"/>
                <a:gd name="T110" fmla="*/ 0 w 499"/>
                <a:gd name="T111" fmla="*/ 0 h 437"/>
                <a:gd name="T112" fmla="*/ 0 w 499"/>
                <a:gd name="T113" fmla="*/ 0 h 437"/>
                <a:gd name="T114" fmla="*/ 0 w 499"/>
                <a:gd name="T115" fmla="*/ 0 h 437"/>
                <a:gd name="T116" fmla="*/ 0 w 499"/>
                <a:gd name="T117" fmla="*/ 0 h 437"/>
                <a:gd name="T118" fmla="*/ 0 w 499"/>
                <a:gd name="T119" fmla="*/ 0 h 437"/>
                <a:gd name="T120" fmla="*/ 0 w 499"/>
                <a:gd name="T121" fmla="*/ 0 h 437"/>
                <a:gd name="T122" fmla="*/ 0 w 499"/>
                <a:gd name="T123" fmla="*/ 0 h 437"/>
                <a:gd name="T124" fmla="*/ 0 w 499"/>
                <a:gd name="T125" fmla="*/ 0 h 4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9" h="437">
                  <a:moveTo>
                    <a:pt x="421" y="0"/>
                  </a:moveTo>
                  <a:lnTo>
                    <a:pt x="422" y="2"/>
                  </a:lnTo>
                  <a:lnTo>
                    <a:pt x="424" y="1"/>
                  </a:lnTo>
                  <a:lnTo>
                    <a:pt x="424" y="0"/>
                  </a:lnTo>
                  <a:lnTo>
                    <a:pt x="427" y="0"/>
                  </a:lnTo>
                  <a:lnTo>
                    <a:pt x="444" y="1"/>
                  </a:lnTo>
                  <a:lnTo>
                    <a:pt x="448" y="2"/>
                  </a:lnTo>
                  <a:lnTo>
                    <a:pt x="451" y="6"/>
                  </a:lnTo>
                  <a:lnTo>
                    <a:pt x="452" y="11"/>
                  </a:lnTo>
                  <a:lnTo>
                    <a:pt x="451" y="14"/>
                  </a:lnTo>
                  <a:lnTo>
                    <a:pt x="452" y="18"/>
                  </a:lnTo>
                  <a:lnTo>
                    <a:pt x="450" y="24"/>
                  </a:lnTo>
                  <a:lnTo>
                    <a:pt x="453" y="32"/>
                  </a:lnTo>
                  <a:lnTo>
                    <a:pt x="456" y="38"/>
                  </a:lnTo>
                  <a:lnTo>
                    <a:pt x="457" y="40"/>
                  </a:lnTo>
                  <a:lnTo>
                    <a:pt x="460" y="36"/>
                  </a:lnTo>
                  <a:lnTo>
                    <a:pt x="465" y="37"/>
                  </a:lnTo>
                  <a:lnTo>
                    <a:pt x="470" y="35"/>
                  </a:lnTo>
                  <a:lnTo>
                    <a:pt x="471" y="31"/>
                  </a:lnTo>
                  <a:lnTo>
                    <a:pt x="481" y="29"/>
                  </a:lnTo>
                  <a:lnTo>
                    <a:pt x="482" y="34"/>
                  </a:lnTo>
                  <a:lnTo>
                    <a:pt x="478" y="38"/>
                  </a:lnTo>
                  <a:lnTo>
                    <a:pt x="476" y="43"/>
                  </a:lnTo>
                  <a:lnTo>
                    <a:pt x="471" y="46"/>
                  </a:lnTo>
                  <a:lnTo>
                    <a:pt x="471" y="49"/>
                  </a:lnTo>
                  <a:lnTo>
                    <a:pt x="469" y="54"/>
                  </a:lnTo>
                  <a:lnTo>
                    <a:pt x="468" y="58"/>
                  </a:lnTo>
                  <a:lnTo>
                    <a:pt x="476" y="64"/>
                  </a:lnTo>
                  <a:lnTo>
                    <a:pt x="482" y="72"/>
                  </a:lnTo>
                  <a:lnTo>
                    <a:pt x="483" y="72"/>
                  </a:lnTo>
                  <a:lnTo>
                    <a:pt x="483" y="74"/>
                  </a:lnTo>
                  <a:lnTo>
                    <a:pt x="483" y="78"/>
                  </a:lnTo>
                  <a:lnTo>
                    <a:pt x="484" y="79"/>
                  </a:lnTo>
                  <a:lnTo>
                    <a:pt x="484" y="82"/>
                  </a:lnTo>
                  <a:lnTo>
                    <a:pt x="487" y="92"/>
                  </a:lnTo>
                  <a:lnTo>
                    <a:pt x="487" y="95"/>
                  </a:lnTo>
                  <a:lnTo>
                    <a:pt x="489" y="94"/>
                  </a:lnTo>
                  <a:lnTo>
                    <a:pt x="489" y="92"/>
                  </a:lnTo>
                  <a:lnTo>
                    <a:pt x="490" y="92"/>
                  </a:lnTo>
                  <a:lnTo>
                    <a:pt x="492" y="96"/>
                  </a:lnTo>
                  <a:lnTo>
                    <a:pt x="493" y="97"/>
                  </a:lnTo>
                  <a:lnTo>
                    <a:pt x="495" y="98"/>
                  </a:lnTo>
                  <a:lnTo>
                    <a:pt x="496" y="102"/>
                  </a:lnTo>
                  <a:lnTo>
                    <a:pt x="498" y="104"/>
                  </a:lnTo>
                  <a:lnTo>
                    <a:pt x="499" y="104"/>
                  </a:lnTo>
                  <a:lnTo>
                    <a:pt x="499" y="106"/>
                  </a:lnTo>
                  <a:lnTo>
                    <a:pt x="486" y="108"/>
                  </a:lnTo>
                  <a:lnTo>
                    <a:pt x="482" y="113"/>
                  </a:lnTo>
                  <a:lnTo>
                    <a:pt x="476" y="116"/>
                  </a:lnTo>
                  <a:lnTo>
                    <a:pt x="475" y="119"/>
                  </a:lnTo>
                  <a:lnTo>
                    <a:pt x="477" y="121"/>
                  </a:lnTo>
                  <a:lnTo>
                    <a:pt x="478" y="125"/>
                  </a:lnTo>
                  <a:lnTo>
                    <a:pt x="477" y="131"/>
                  </a:lnTo>
                  <a:lnTo>
                    <a:pt x="477" y="132"/>
                  </a:lnTo>
                  <a:lnTo>
                    <a:pt x="482" y="139"/>
                  </a:lnTo>
                  <a:lnTo>
                    <a:pt x="475" y="142"/>
                  </a:lnTo>
                  <a:lnTo>
                    <a:pt x="470" y="148"/>
                  </a:lnTo>
                  <a:lnTo>
                    <a:pt x="471" y="149"/>
                  </a:lnTo>
                  <a:lnTo>
                    <a:pt x="469" y="151"/>
                  </a:lnTo>
                  <a:lnTo>
                    <a:pt x="469" y="152"/>
                  </a:lnTo>
                  <a:lnTo>
                    <a:pt x="469" y="157"/>
                  </a:lnTo>
                  <a:lnTo>
                    <a:pt x="470" y="158"/>
                  </a:lnTo>
                  <a:lnTo>
                    <a:pt x="470" y="161"/>
                  </a:lnTo>
                  <a:lnTo>
                    <a:pt x="468" y="163"/>
                  </a:lnTo>
                  <a:lnTo>
                    <a:pt x="468" y="167"/>
                  </a:lnTo>
                  <a:lnTo>
                    <a:pt x="468" y="170"/>
                  </a:lnTo>
                  <a:lnTo>
                    <a:pt x="466" y="174"/>
                  </a:lnTo>
                  <a:lnTo>
                    <a:pt x="468" y="176"/>
                  </a:lnTo>
                  <a:lnTo>
                    <a:pt x="466" y="181"/>
                  </a:lnTo>
                  <a:lnTo>
                    <a:pt x="466" y="187"/>
                  </a:lnTo>
                  <a:lnTo>
                    <a:pt x="468" y="191"/>
                  </a:lnTo>
                  <a:lnTo>
                    <a:pt x="468" y="199"/>
                  </a:lnTo>
                  <a:lnTo>
                    <a:pt x="468" y="204"/>
                  </a:lnTo>
                  <a:lnTo>
                    <a:pt x="464" y="205"/>
                  </a:lnTo>
                  <a:lnTo>
                    <a:pt x="464" y="206"/>
                  </a:lnTo>
                  <a:lnTo>
                    <a:pt x="464" y="208"/>
                  </a:lnTo>
                  <a:lnTo>
                    <a:pt x="475" y="214"/>
                  </a:lnTo>
                  <a:lnTo>
                    <a:pt x="477" y="217"/>
                  </a:lnTo>
                  <a:lnTo>
                    <a:pt x="477" y="220"/>
                  </a:lnTo>
                  <a:lnTo>
                    <a:pt x="474" y="223"/>
                  </a:lnTo>
                  <a:lnTo>
                    <a:pt x="476" y="229"/>
                  </a:lnTo>
                  <a:lnTo>
                    <a:pt x="481" y="230"/>
                  </a:lnTo>
                  <a:lnTo>
                    <a:pt x="483" y="233"/>
                  </a:lnTo>
                  <a:lnTo>
                    <a:pt x="490" y="235"/>
                  </a:lnTo>
                  <a:lnTo>
                    <a:pt x="488" y="241"/>
                  </a:lnTo>
                  <a:lnTo>
                    <a:pt x="494" y="252"/>
                  </a:lnTo>
                  <a:lnTo>
                    <a:pt x="488" y="259"/>
                  </a:lnTo>
                  <a:lnTo>
                    <a:pt x="484" y="264"/>
                  </a:lnTo>
                  <a:lnTo>
                    <a:pt x="482" y="271"/>
                  </a:lnTo>
                  <a:lnTo>
                    <a:pt x="480" y="275"/>
                  </a:lnTo>
                  <a:lnTo>
                    <a:pt x="476" y="276"/>
                  </a:lnTo>
                  <a:lnTo>
                    <a:pt x="476" y="278"/>
                  </a:lnTo>
                  <a:lnTo>
                    <a:pt x="476" y="282"/>
                  </a:lnTo>
                  <a:lnTo>
                    <a:pt x="477" y="287"/>
                  </a:lnTo>
                  <a:lnTo>
                    <a:pt x="480" y="293"/>
                  </a:lnTo>
                  <a:lnTo>
                    <a:pt x="477" y="294"/>
                  </a:lnTo>
                  <a:lnTo>
                    <a:pt x="477" y="293"/>
                  </a:lnTo>
                  <a:lnTo>
                    <a:pt x="476" y="293"/>
                  </a:lnTo>
                  <a:lnTo>
                    <a:pt x="474" y="292"/>
                  </a:lnTo>
                  <a:lnTo>
                    <a:pt x="471" y="293"/>
                  </a:lnTo>
                  <a:lnTo>
                    <a:pt x="470" y="296"/>
                  </a:lnTo>
                  <a:lnTo>
                    <a:pt x="470" y="299"/>
                  </a:lnTo>
                  <a:lnTo>
                    <a:pt x="468" y="307"/>
                  </a:lnTo>
                  <a:lnTo>
                    <a:pt x="468" y="312"/>
                  </a:lnTo>
                  <a:lnTo>
                    <a:pt x="470" y="314"/>
                  </a:lnTo>
                  <a:lnTo>
                    <a:pt x="469" y="317"/>
                  </a:lnTo>
                  <a:lnTo>
                    <a:pt x="469" y="322"/>
                  </a:lnTo>
                  <a:lnTo>
                    <a:pt x="468" y="325"/>
                  </a:lnTo>
                  <a:lnTo>
                    <a:pt x="465" y="329"/>
                  </a:lnTo>
                  <a:lnTo>
                    <a:pt x="458" y="335"/>
                  </a:lnTo>
                  <a:lnTo>
                    <a:pt x="454" y="336"/>
                  </a:lnTo>
                  <a:lnTo>
                    <a:pt x="453" y="337"/>
                  </a:lnTo>
                  <a:lnTo>
                    <a:pt x="451" y="343"/>
                  </a:lnTo>
                  <a:lnTo>
                    <a:pt x="450" y="346"/>
                  </a:lnTo>
                  <a:lnTo>
                    <a:pt x="448" y="347"/>
                  </a:lnTo>
                  <a:lnTo>
                    <a:pt x="448" y="350"/>
                  </a:lnTo>
                  <a:lnTo>
                    <a:pt x="447" y="355"/>
                  </a:lnTo>
                  <a:lnTo>
                    <a:pt x="445" y="355"/>
                  </a:lnTo>
                  <a:lnTo>
                    <a:pt x="441" y="360"/>
                  </a:lnTo>
                  <a:lnTo>
                    <a:pt x="441" y="361"/>
                  </a:lnTo>
                  <a:lnTo>
                    <a:pt x="441" y="364"/>
                  </a:lnTo>
                  <a:lnTo>
                    <a:pt x="441" y="365"/>
                  </a:lnTo>
                  <a:lnTo>
                    <a:pt x="438" y="362"/>
                  </a:lnTo>
                  <a:lnTo>
                    <a:pt x="436" y="358"/>
                  </a:lnTo>
                  <a:lnTo>
                    <a:pt x="429" y="355"/>
                  </a:lnTo>
                  <a:lnTo>
                    <a:pt x="424" y="354"/>
                  </a:lnTo>
                  <a:lnTo>
                    <a:pt x="423" y="355"/>
                  </a:lnTo>
                  <a:lnTo>
                    <a:pt x="421" y="355"/>
                  </a:lnTo>
                  <a:lnTo>
                    <a:pt x="418" y="360"/>
                  </a:lnTo>
                  <a:lnTo>
                    <a:pt x="418" y="371"/>
                  </a:lnTo>
                  <a:lnTo>
                    <a:pt x="417" y="376"/>
                  </a:lnTo>
                  <a:lnTo>
                    <a:pt x="415" y="374"/>
                  </a:lnTo>
                  <a:lnTo>
                    <a:pt x="411" y="376"/>
                  </a:lnTo>
                  <a:lnTo>
                    <a:pt x="409" y="373"/>
                  </a:lnTo>
                  <a:lnTo>
                    <a:pt x="406" y="372"/>
                  </a:lnTo>
                  <a:lnTo>
                    <a:pt x="397" y="377"/>
                  </a:lnTo>
                  <a:lnTo>
                    <a:pt x="387" y="372"/>
                  </a:lnTo>
                  <a:lnTo>
                    <a:pt x="382" y="370"/>
                  </a:lnTo>
                  <a:lnTo>
                    <a:pt x="381" y="372"/>
                  </a:lnTo>
                  <a:lnTo>
                    <a:pt x="381" y="373"/>
                  </a:lnTo>
                  <a:lnTo>
                    <a:pt x="379" y="378"/>
                  </a:lnTo>
                  <a:lnTo>
                    <a:pt x="374" y="382"/>
                  </a:lnTo>
                  <a:lnTo>
                    <a:pt x="373" y="384"/>
                  </a:lnTo>
                  <a:lnTo>
                    <a:pt x="370" y="386"/>
                  </a:lnTo>
                  <a:lnTo>
                    <a:pt x="369" y="386"/>
                  </a:lnTo>
                  <a:lnTo>
                    <a:pt x="367" y="390"/>
                  </a:lnTo>
                  <a:lnTo>
                    <a:pt x="368" y="396"/>
                  </a:lnTo>
                  <a:lnTo>
                    <a:pt x="367" y="397"/>
                  </a:lnTo>
                  <a:lnTo>
                    <a:pt x="368" y="398"/>
                  </a:lnTo>
                  <a:lnTo>
                    <a:pt x="368" y="400"/>
                  </a:lnTo>
                  <a:lnTo>
                    <a:pt x="366" y="398"/>
                  </a:lnTo>
                  <a:lnTo>
                    <a:pt x="366" y="403"/>
                  </a:lnTo>
                  <a:lnTo>
                    <a:pt x="364" y="403"/>
                  </a:lnTo>
                  <a:lnTo>
                    <a:pt x="362" y="404"/>
                  </a:lnTo>
                  <a:lnTo>
                    <a:pt x="361" y="407"/>
                  </a:lnTo>
                  <a:lnTo>
                    <a:pt x="361" y="408"/>
                  </a:lnTo>
                  <a:lnTo>
                    <a:pt x="360" y="408"/>
                  </a:lnTo>
                  <a:lnTo>
                    <a:pt x="357" y="409"/>
                  </a:lnTo>
                  <a:lnTo>
                    <a:pt x="357" y="416"/>
                  </a:lnTo>
                  <a:lnTo>
                    <a:pt x="355" y="420"/>
                  </a:lnTo>
                  <a:lnTo>
                    <a:pt x="354" y="420"/>
                  </a:lnTo>
                  <a:lnTo>
                    <a:pt x="348" y="421"/>
                  </a:lnTo>
                  <a:lnTo>
                    <a:pt x="345" y="421"/>
                  </a:lnTo>
                  <a:lnTo>
                    <a:pt x="343" y="422"/>
                  </a:lnTo>
                  <a:lnTo>
                    <a:pt x="342" y="421"/>
                  </a:lnTo>
                  <a:lnTo>
                    <a:pt x="338" y="421"/>
                  </a:lnTo>
                  <a:lnTo>
                    <a:pt x="337" y="424"/>
                  </a:lnTo>
                  <a:lnTo>
                    <a:pt x="336" y="424"/>
                  </a:lnTo>
                  <a:lnTo>
                    <a:pt x="333" y="421"/>
                  </a:lnTo>
                  <a:lnTo>
                    <a:pt x="332" y="419"/>
                  </a:lnTo>
                  <a:lnTo>
                    <a:pt x="332" y="418"/>
                  </a:lnTo>
                  <a:lnTo>
                    <a:pt x="333" y="418"/>
                  </a:lnTo>
                  <a:lnTo>
                    <a:pt x="333" y="416"/>
                  </a:lnTo>
                  <a:lnTo>
                    <a:pt x="331" y="416"/>
                  </a:lnTo>
                  <a:lnTo>
                    <a:pt x="330" y="413"/>
                  </a:lnTo>
                  <a:lnTo>
                    <a:pt x="330" y="415"/>
                  </a:lnTo>
                  <a:lnTo>
                    <a:pt x="330" y="418"/>
                  </a:lnTo>
                  <a:lnTo>
                    <a:pt x="328" y="418"/>
                  </a:lnTo>
                  <a:lnTo>
                    <a:pt x="327" y="413"/>
                  </a:lnTo>
                  <a:lnTo>
                    <a:pt x="326" y="410"/>
                  </a:lnTo>
                  <a:lnTo>
                    <a:pt x="320" y="408"/>
                  </a:lnTo>
                  <a:lnTo>
                    <a:pt x="314" y="408"/>
                  </a:lnTo>
                  <a:lnTo>
                    <a:pt x="314" y="409"/>
                  </a:lnTo>
                  <a:lnTo>
                    <a:pt x="307" y="410"/>
                  </a:lnTo>
                  <a:lnTo>
                    <a:pt x="304" y="410"/>
                  </a:lnTo>
                  <a:lnTo>
                    <a:pt x="301" y="409"/>
                  </a:lnTo>
                  <a:lnTo>
                    <a:pt x="300" y="410"/>
                  </a:lnTo>
                  <a:lnTo>
                    <a:pt x="303" y="413"/>
                  </a:lnTo>
                  <a:lnTo>
                    <a:pt x="302" y="414"/>
                  </a:lnTo>
                  <a:lnTo>
                    <a:pt x="296" y="414"/>
                  </a:lnTo>
                  <a:lnTo>
                    <a:pt x="291" y="413"/>
                  </a:lnTo>
                  <a:lnTo>
                    <a:pt x="286" y="410"/>
                  </a:lnTo>
                  <a:lnTo>
                    <a:pt x="280" y="404"/>
                  </a:lnTo>
                  <a:lnTo>
                    <a:pt x="274" y="395"/>
                  </a:lnTo>
                  <a:lnTo>
                    <a:pt x="268" y="385"/>
                  </a:lnTo>
                  <a:lnTo>
                    <a:pt x="268" y="384"/>
                  </a:lnTo>
                  <a:lnTo>
                    <a:pt x="270" y="383"/>
                  </a:lnTo>
                  <a:lnTo>
                    <a:pt x="273" y="384"/>
                  </a:lnTo>
                  <a:lnTo>
                    <a:pt x="278" y="384"/>
                  </a:lnTo>
                  <a:lnTo>
                    <a:pt x="283" y="384"/>
                  </a:lnTo>
                  <a:lnTo>
                    <a:pt x="283" y="385"/>
                  </a:lnTo>
                  <a:lnTo>
                    <a:pt x="286" y="388"/>
                  </a:lnTo>
                  <a:lnTo>
                    <a:pt x="289" y="386"/>
                  </a:lnTo>
                  <a:lnTo>
                    <a:pt x="286" y="385"/>
                  </a:lnTo>
                  <a:lnTo>
                    <a:pt x="286" y="384"/>
                  </a:lnTo>
                  <a:lnTo>
                    <a:pt x="286" y="383"/>
                  </a:lnTo>
                  <a:lnTo>
                    <a:pt x="284" y="382"/>
                  </a:lnTo>
                  <a:lnTo>
                    <a:pt x="283" y="382"/>
                  </a:lnTo>
                  <a:lnTo>
                    <a:pt x="274" y="379"/>
                  </a:lnTo>
                  <a:lnTo>
                    <a:pt x="272" y="378"/>
                  </a:lnTo>
                  <a:lnTo>
                    <a:pt x="272" y="376"/>
                  </a:lnTo>
                  <a:lnTo>
                    <a:pt x="272" y="371"/>
                  </a:lnTo>
                  <a:lnTo>
                    <a:pt x="273" y="366"/>
                  </a:lnTo>
                  <a:lnTo>
                    <a:pt x="276" y="364"/>
                  </a:lnTo>
                  <a:lnTo>
                    <a:pt x="276" y="361"/>
                  </a:lnTo>
                  <a:lnTo>
                    <a:pt x="276" y="356"/>
                  </a:lnTo>
                  <a:lnTo>
                    <a:pt x="284" y="352"/>
                  </a:lnTo>
                  <a:lnTo>
                    <a:pt x="282" y="352"/>
                  </a:lnTo>
                  <a:lnTo>
                    <a:pt x="280" y="353"/>
                  </a:lnTo>
                  <a:lnTo>
                    <a:pt x="277" y="353"/>
                  </a:lnTo>
                  <a:lnTo>
                    <a:pt x="273" y="358"/>
                  </a:lnTo>
                  <a:lnTo>
                    <a:pt x="272" y="361"/>
                  </a:lnTo>
                  <a:lnTo>
                    <a:pt x="268" y="365"/>
                  </a:lnTo>
                  <a:lnTo>
                    <a:pt x="268" y="367"/>
                  </a:lnTo>
                  <a:lnTo>
                    <a:pt x="266" y="368"/>
                  </a:lnTo>
                  <a:lnTo>
                    <a:pt x="264" y="370"/>
                  </a:lnTo>
                  <a:lnTo>
                    <a:pt x="261" y="370"/>
                  </a:lnTo>
                  <a:lnTo>
                    <a:pt x="259" y="367"/>
                  </a:lnTo>
                  <a:lnTo>
                    <a:pt x="255" y="367"/>
                  </a:lnTo>
                  <a:lnTo>
                    <a:pt x="252" y="364"/>
                  </a:lnTo>
                  <a:lnTo>
                    <a:pt x="254" y="361"/>
                  </a:lnTo>
                  <a:lnTo>
                    <a:pt x="254" y="359"/>
                  </a:lnTo>
                  <a:lnTo>
                    <a:pt x="252" y="356"/>
                  </a:lnTo>
                  <a:lnTo>
                    <a:pt x="248" y="354"/>
                  </a:lnTo>
                  <a:lnTo>
                    <a:pt x="246" y="354"/>
                  </a:lnTo>
                  <a:lnTo>
                    <a:pt x="248" y="355"/>
                  </a:lnTo>
                  <a:lnTo>
                    <a:pt x="250" y="359"/>
                  </a:lnTo>
                  <a:lnTo>
                    <a:pt x="249" y="361"/>
                  </a:lnTo>
                  <a:lnTo>
                    <a:pt x="248" y="364"/>
                  </a:lnTo>
                  <a:lnTo>
                    <a:pt x="247" y="364"/>
                  </a:lnTo>
                  <a:lnTo>
                    <a:pt x="248" y="365"/>
                  </a:lnTo>
                  <a:lnTo>
                    <a:pt x="248" y="367"/>
                  </a:lnTo>
                  <a:lnTo>
                    <a:pt x="250" y="368"/>
                  </a:lnTo>
                  <a:lnTo>
                    <a:pt x="259" y="377"/>
                  </a:lnTo>
                  <a:lnTo>
                    <a:pt x="258" y="377"/>
                  </a:lnTo>
                  <a:lnTo>
                    <a:pt x="247" y="380"/>
                  </a:lnTo>
                  <a:lnTo>
                    <a:pt x="218" y="374"/>
                  </a:lnTo>
                  <a:lnTo>
                    <a:pt x="216" y="376"/>
                  </a:lnTo>
                  <a:lnTo>
                    <a:pt x="213" y="376"/>
                  </a:lnTo>
                  <a:lnTo>
                    <a:pt x="211" y="378"/>
                  </a:lnTo>
                  <a:lnTo>
                    <a:pt x="205" y="376"/>
                  </a:lnTo>
                  <a:lnTo>
                    <a:pt x="200" y="376"/>
                  </a:lnTo>
                  <a:lnTo>
                    <a:pt x="198" y="377"/>
                  </a:lnTo>
                  <a:lnTo>
                    <a:pt x="192" y="377"/>
                  </a:lnTo>
                  <a:lnTo>
                    <a:pt x="183" y="379"/>
                  </a:lnTo>
                  <a:lnTo>
                    <a:pt x="180" y="382"/>
                  </a:lnTo>
                  <a:lnTo>
                    <a:pt x="177" y="384"/>
                  </a:lnTo>
                  <a:lnTo>
                    <a:pt x="177" y="388"/>
                  </a:lnTo>
                  <a:lnTo>
                    <a:pt x="178" y="392"/>
                  </a:lnTo>
                  <a:lnTo>
                    <a:pt x="181" y="394"/>
                  </a:lnTo>
                  <a:lnTo>
                    <a:pt x="177" y="397"/>
                  </a:lnTo>
                  <a:lnTo>
                    <a:pt x="175" y="401"/>
                  </a:lnTo>
                  <a:lnTo>
                    <a:pt x="174" y="404"/>
                  </a:lnTo>
                  <a:lnTo>
                    <a:pt x="176" y="406"/>
                  </a:lnTo>
                  <a:lnTo>
                    <a:pt x="176" y="407"/>
                  </a:lnTo>
                  <a:lnTo>
                    <a:pt x="174" y="407"/>
                  </a:lnTo>
                  <a:lnTo>
                    <a:pt x="171" y="409"/>
                  </a:lnTo>
                  <a:lnTo>
                    <a:pt x="170" y="412"/>
                  </a:lnTo>
                  <a:lnTo>
                    <a:pt x="170" y="414"/>
                  </a:lnTo>
                  <a:lnTo>
                    <a:pt x="165" y="414"/>
                  </a:lnTo>
                  <a:lnTo>
                    <a:pt x="164" y="414"/>
                  </a:lnTo>
                  <a:lnTo>
                    <a:pt x="158" y="413"/>
                  </a:lnTo>
                  <a:lnTo>
                    <a:pt x="157" y="414"/>
                  </a:lnTo>
                  <a:lnTo>
                    <a:pt x="157" y="415"/>
                  </a:lnTo>
                  <a:lnTo>
                    <a:pt x="158" y="416"/>
                  </a:lnTo>
                  <a:lnTo>
                    <a:pt x="154" y="418"/>
                  </a:lnTo>
                  <a:lnTo>
                    <a:pt x="151" y="419"/>
                  </a:lnTo>
                  <a:lnTo>
                    <a:pt x="151" y="421"/>
                  </a:lnTo>
                  <a:lnTo>
                    <a:pt x="150" y="421"/>
                  </a:lnTo>
                  <a:lnTo>
                    <a:pt x="148" y="419"/>
                  </a:lnTo>
                  <a:lnTo>
                    <a:pt x="146" y="420"/>
                  </a:lnTo>
                  <a:lnTo>
                    <a:pt x="144" y="419"/>
                  </a:lnTo>
                  <a:lnTo>
                    <a:pt x="144" y="416"/>
                  </a:lnTo>
                  <a:lnTo>
                    <a:pt x="142" y="416"/>
                  </a:lnTo>
                  <a:lnTo>
                    <a:pt x="138" y="416"/>
                  </a:lnTo>
                  <a:lnTo>
                    <a:pt x="138" y="415"/>
                  </a:lnTo>
                  <a:lnTo>
                    <a:pt x="136" y="414"/>
                  </a:lnTo>
                  <a:lnTo>
                    <a:pt x="133" y="415"/>
                  </a:lnTo>
                  <a:lnTo>
                    <a:pt x="129" y="414"/>
                  </a:lnTo>
                  <a:lnTo>
                    <a:pt x="127" y="415"/>
                  </a:lnTo>
                  <a:lnTo>
                    <a:pt x="126" y="416"/>
                  </a:lnTo>
                  <a:lnTo>
                    <a:pt x="127" y="418"/>
                  </a:lnTo>
                  <a:lnTo>
                    <a:pt x="124" y="418"/>
                  </a:lnTo>
                  <a:lnTo>
                    <a:pt x="122" y="420"/>
                  </a:lnTo>
                  <a:lnTo>
                    <a:pt x="121" y="421"/>
                  </a:lnTo>
                  <a:lnTo>
                    <a:pt x="120" y="421"/>
                  </a:lnTo>
                  <a:lnTo>
                    <a:pt x="116" y="422"/>
                  </a:lnTo>
                  <a:lnTo>
                    <a:pt x="115" y="424"/>
                  </a:lnTo>
                  <a:lnTo>
                    <a:pt x="115" y="426"/>
                  </a:lnTo>
                  <a:lnTo>
                    <a:pt x="114" y="427"/>
                  </a:lnTo>
                  <a:lnTo>
                    <a:pt x="116" y="430"/>
                  </a:lnTo>
                  <a:lnTo>
                    <a:pt x="116" y="431"/>
                  </a:lnTo>
                  <a:lnTo>
                    <a:pt x="115" y="431"/>
                  </a:lnTo>
                  <a:lnTo>
                    <a:pt x="114" y="430"/>
                  </a:lnTo>
                  <a:lnTo>
                    <a:pt x="112" y="430"/>
                  </a:lnTo>
                  <a:lnTo>
                    <a:pt x="109" y="431"/>
                  </a:lnTo>
                  <a:lnTo>
                    <a:pt x="108" y="430"/>
                  </a:lnTo>
                  <a:lnTo>
                    <a:pt x="108" y="431"/>
                  </a:lnTo>
                  <a:lnTo>
                    <a:pt x="109" y="433"/>
                  </a:lnTo>
                  <a:lnTo>
                    <a:pt x="108" y="434"/>
                  </a:lnTo>
                  <a:lnTo>
                    <a:pt x="108" y="437"/>
                  </a:lnTo>
                  <a:lnTo>
                    <a:pt x="102" y="436"/>
                  </a:lnTo>
                  <a:lnTo>
                    <a:pt x="99" y="436"/>
                  </a:lnTo>
                  <a:lnTo>
                    <a:pt x="97" y="432"/>
                  </a:lnTo>
                  <a:lnTo>
                    <a:pt x="93" y="431"/>
                  </a:lnTo>
                  <a:lnTo>
                    <a:pt x="93" y="430"/>
                  </a:lnTo>
                  <a:lnTo>
                    <a:pt x="87" y="428"/>
                  </a:lnTo>
                  <a:lnTo>
                    <a:pt x="84" y="430"/>
                  </a:lnTo>
                  <a:lnTo>
                    <a:pt x="74" y="424"/>
                  </a:lnTo>
                  <a:lnTo>
                    <a:pt x="70" y="424"/>
                  </a:lnTo>
                  <a:lnTo>
                    <a:pt x="68" y="422"/>
                  </a:lnTo>
                  <a:lnTo>
                    <a:pt x="67" y="421"/>
                  </a:lnTo>
                  <a:lnTo>
                    <a:pt x="68" y="419"/>
                  </a:lnTo>
                  <a:lnTo>
                    <a:pt x="68" y="418"/>
                  </a:lnTo>
                  <a:lnTo>
                    <a:pt x="70" y="416"/>
                  </a:lnTo>
                  <a:lnTo>
                    <a:pt x="72" y="413"/>
                  </a:lnTo>
                  <a:lnTo>
                    <a:pt x="69" y="404"/>
                  </a:lnTo>
                  <a:lnTo>
                    <a:pt x="67" y="401"/>
                  </a:lnTo>
                  <a:lnTo>
                    <a:pt x="57" y="400"/>
                  </a:lnTo>
                  <a:lnTo>
                    <a:pt x="55" y="398"/>
                  </a:lnTo>
                  <a:lnTo>
                    <a:pt x="52" y="396"/>
                  </a:lnTo>
                  <a:lnTo>
                    <a:pt x="51" y="392"/>
                  </a:lnTo>
                  <a:lnTo>
                    <a:pt x="51" y="391"/>
                  </a:lnTo>
                  <a:lnTo>
                    <a:pt x="56" y="390"/>
                  </a:lnTo>
                  <a:lnTo>
                    <a:pt x="54" y="388"/>
                  </a:lnTo>
                  <a:lnTo>
                    <a:pt x="52" y="388"/>
                  </a:lnTo>
                  <a:lnTo>
                    <a:pt x="54" y="386"/>
                  </a:lnTo>
                  <a:lnTo>
                    <a:pt x="66" y="390"/>
                  </a:lnTo>
                  <a:lnTo>
                    <a:pt x="63" y="391"/>
                  </a:lnTo>
                  <a:lnTo>
                    <a:pt x="67" y="395"/>
                  </a:lnTo>
                  <a:lnTo>
                    <a:pt x="73" y="396"/>
                  </a:lnTo>
                  <a:lnTo>
                    <a:pt x="75" y="396"/>
                  </a:lnTo>
                  <a:lnTo>
                    <a:pt x="75" y="392"/>
                  </a:lnTo>
                  <a:lnTo>
                    <a:pt x="72" y="390"/>
                  </a:lnTo>
                  <a:lnTo>
                    <a:pt x="74" y="388"/>
                  </a:lnTo>
                  <a:lnTo>
                    <a:pt x="79" y="388"/>
                  </a:lnTo>
                  <a:lnTo>
                    <a:pt x="86" y="391"/>
                  </a:lnTo>
                  <a:lnTo>
                    <a:pt x="87" y="391"/>
                  </a:lnTo>
                  <a:lnTo>
                    <a:pt x="93" y="391"/>
                  </a:lnTo>
                  <a:lnTo>
                    <a:pt x="93" y="392"/>
                  </a:lnTo>
                  <a:lnTo>
                    <a:pt x="91" y="394"/>
                  </a:lnTo>
                  <a:lnTo>
                    <a:pt x="93" y="395"/>
                  </a:lnTo>
                  <a:lnTo>
                    <a:pt x="93" y="398"/>
                  </a:lnTo>
                  <a:lnTo>
                    <a:pt x="94" y="398"/>
                  </a:lnTo>
                  <a:lnTo>
                    <a:pt x="103" y="397"/>
                  </a:lnTo>
                  <a:lnTo>
                    <a:pt x="105" y="400"/>
                  </a:lnTo>
                  <a:lnTo>
                    <a:pt x="106" y="397"/>
                  </a:lnTo>
                  <a:lnTo>
                    <a:pt x="110" y="397"/>
                  </a:lnTo>
                  <a:lnTo>
                    <a:pt x="108" y="396"/>
                  </a:lnTo>
                  <a:lnTo>
                    <a:pt x="103" y="396"/>
                  </a:lnTo>
                  <a:lnTo>
                    <a:pt x="94" y="392"/>
                  </a:lnTo>
                  <a:lnTo>
                    <a:pt x="99" y="390"/>
                  </a:lnTo>
                  <a:lnTo>
                    <a:pt x="100" y="388"/>
                  </a:lnTo>
                  <a:lnTo>
                    <a:pt x="103" y="389"/>
                  </a:lnTo>
                  <a:lnTo>
                    <a:pt x="105" y="389"/>
                  </a:lnTo>
                  <a:lnTo>
                    <a:pt x="104" y="388"/>
                  </a:lnTo>
                  <a:lnTo>
                    <a:pt x="108" y="386"/>
                  </a:lnTo>
                  <a:lnTo>
                    <a:pt x="109" y="385"/>
                  </a:lnTo>
                  <a:lnTo>
                    <a:pt x="109" y="383"/>
                  </a:lnTo>
                  <a:lnTo>
                    <a:pt x="105" y="383"/>
                  </a:lnTo>
                  <a:lnTo>
                    <a:pt x="104" y="385"/>
                  </a:lnTo>
                  <a:lnTo>
                    <a:pt x="103" y="385"/>
                  </a:lnTo>
                  <a:lnTo>
                    <a:pt x="102" y="384"/>
                  </a:lnTo>
                  <a:lnTo>
                    <a:pt x="97" y="384"/>
                  </a:lnTo>
                  <a:lnTo>
                    <a:pt x="92" y="386"/>
                  </a:lnTo>
                  <a:lnTo>
                    <a:pt x="84" y="383"/>
                  </a:lnTo>
                  <a:lnTo>
                    <a:pt x="76" y="379"/>
                  </a:lnTo>
                  <a:lnTo>
                    <a:pt x="76" y="380"/>
                  </a:lnTo>
                  <a:lnTo>
                    <a:pt x="76" y="382"/>
                  </a:lnTo>
                  <a:lnTo>
                    <a:pt x="72" y="382"/>
                  </a:lnTo>
                  <a:lnTo>
                    <a:pt x="70" y="379"/>
                  </a:lnTo>
                  <a:lnTo>
                    <a:pt x="67" y="382"/>
                  </a:lnTo>
                  <a:lnTo>
                    <a:pt x="64" y="380"/>
                  </a:lnTo>
                  <a:lnTo>
                    <a:pt x="63" y="380"/>
                  </a:lnTo>
                  <a:lnTo>
                    <a:pt x="63" y="378"/>
                  </a:lnTo>
                  <a:lnTo>
                    <a:pt x="60" y="373"/>
                  </a:lnTo>
                  <a:lnTo>
                    <a:pt x="57" y="372"/>
                  </a:lnTo>
                  <a:lnTo>
                    <a:pt x="57" y="374"/>
                  </a:lnTo>
                  <a:lnTo>
                    <a:pt x="57" y="376"/>
                  </a:lnTo>
                  <a:lnTo>
                    <a:pt x="56" y="376"/>
                  </a:lnTo>
                  <a:lnTo>
                    <a:pt x="55" y="378"/>
                  </a:lnTo>
                  <a:lnTo>
                    <a:pt x="52" y="376"/>
                  </a:lnTo>
                  <a:lnTo>
                    <a:pt x="50" y="376"/>
                  </a:lnTo>
                  <a:lnTo>
                    <a:pt x="49" y="377"/>
                  </a:lnTo>
                  <a:lnTo>
                    <a:pt x="43" y="377"/>
                  </a:lnTo>
                  <a:lnTo>
                    <a:pt x="40" y="373"/>
                  </a:lnTo>
                  <a:lnTo>
                    <a:pt x="40" y="370"/>
                  </a:lnTo>
                  <a:lnTo>
                    <a:pt x="40" y="371"/>
                  </a:lnTo>
                  <a:lnTo>
                    <a:pt x="38" y="373"/>
                  </a:lnTo>
                  <a:lnTo>
                    <a:pt x="39" y="378"/>
                  </a:lnTo>
                  <a:lnTo>
                    <a:pt x="39" y="380"/>
                  </a:lnTo>
                  <a:lnTo>
                    <a:pt x="44" y="382"/>
                  </a:lnTo>
                  <a:lnTo>
                    <a:pt x="43" y="382"/>
                  </a:lnTo>
                  <a:lnTo>
                    <a:pt x="43" y="385"/>
                  </a:lnTo>
                  <a:lnTo>
                    <a:pt x="40" y="386"/>
                  </a:lnTo>
                  <a:lnTo>
                    <a:pt x="42" y="389"/>
                  </a:lnTo>
                  <a:lnTo>
                    <a:pt x="38" y="389"/>
                  </a:lnTo>
                  <a:lnTo>
                    <a:pt x="38" y="391"/>
                  </a:lnTo>
                  <a:lnTo>
                    <a:pt x="37" y="391"/>
                  </a:lnTo>
                  <a:lnTo>
                    <a:pt x="36" y="391"/>
                  </a:lnTo>
                  <a:lnTo>
                    <a:pt x="32" y="386"/>
                  </a:lnTo>
                  <a:lnTo>
                    <a:pt x="32" y="382"/>
                  </a:lnTo>
                  <a:lnTo>
                    <a:pt x="33" y="380"/>
                  </a:lnTo>
                  <a:lnTo>
                    <a:pt x="33" y="378"/>
                  </a:lnTo>
                  <a:lnTo>
                    <a:pt x="28" y="377"/>
                  </a:lnTo>
                  <a:lnTo>
                    <a:pt x="30" y="374"/>
                  </a:lnTo>
                  <a:lnTo>
                    <a:pt x="28" y="372"/>
                  </a:lnTo>
                  <a:lnTo>
                    <a:pt x="25" y="371"/>
                  </a:lnTo>
                  <a:lnTo>
                    <a:pt x="24" y="370"/>
                  </a:lnTo>
                  <a:lnTo>
                    <a:pt x="21" y="371"/>
                  </a:lnTo>
                  <a:lnTo>
                    <a:pt x="21" y="373"/>
                  </a:lnTo>
                  <a:lnTo>
                    <a:pt x="20" y="373"/>
                  </a:lnTo>
                  <a:lnTo>
                    <a:pt x="21" y="371"/>
                  </a:lnTo>
                  <a:lnTo>
                    <a:pt x="21" y="370"/>
                  </a:lnTo>
                  <a:lnTo>
                    <a:pt x="19" y="368"/>
                  </a:lnTo>
                  <a:lnTo>
                    <a:pt x="18" y="366"/>
                  </a:lnTo>
                  <a:lnTo>
                    <a:pt x="14" y="365"/>
                  </a:lnTo>
                  <a:lnTo>
                    <a:pt x="15" y="362"/>
                  </a:lnTo>
                  <a:lnTo>
                    <a:pt x="18" y="364"/>
                  </a:lnTo>
                  <a:lnTo>
                    <a:pt x="21" y="364"/>
                  </a:lnTo>
                  <a:lnTo>
                    <a:pt x="26" y="365"/>
                  </a:lnTo>
                  <a:lnTo>
                    <a:pt x="27" y="365"/>
                  </a:lnTo>
                  <a:lnTo>
                    <a:pt x="30" y="360"/>
                  </a:lnTo>
                  <a:lnTo>
                    <a:pt x="30" y="356"/>
                  </a:lnTo>
                  <a:lnTo>
                    <a:pt x="32" y="355"/>
                  </a:lnTo>
                  <a:lnTo>
                    <a:pt x="33" y="356"/>
                  </a:lnTo>
                  <a:lnTo>
                    <a:pt x="36" y="355"/>
                  </a:lnTo>
                  <a:lnTo>
                    <a:pt x="43" y="349"/>
                  </a:lnTo>
                  <a:lnTo>
                    <a:pt x="48" y="348"/>
                  </a:lnTo>
                  <a:lnTo>
                    <a:pt x="51" y="349"/>
                  </a:lnTo>
                  <a:lnTo>
                    <a:pt x="52" y="350"/>
                  </a:lnTo>
                  <a:lnTo>
                    <a:pt x="55" y="350"/>
                  </a:lnTo>
                  <a:lnTo>
                    <a:pt x="58" y="348"/>
                  </a:lnTo>
                  <a:lnTo>
                    <a:pt x="58" y="347"/>
                  </a:lnTo>
                  <a:lnTo>
                    <a:pt x="60" y="346"/>
                  </a:lnTo>
                  <a:lnTo>
                    <a:pt x="61" y="331"/>
                  </a:lnTo>
                  <a:lnTo>
                    <a:pt x="60" y="326"/>
                  </a:lnTo>
                  <a:lnTo>
                    <a:pt x="60" y="325"/>
                  </a:lnTo>
                  <a:lnTo>
                    <a:pt x="58" y="324"/>
                  </a:lnTo>
                  <a:lnTo>
                    <a:pt x="58" y="323"/>
                  </a:lnTo>
                  <a:lnTo>
                    <a:pt x="58" y="318"/>
                  </a:lnTo>
                  <a:lnTo>
                    <a:pt x="57" y="313"/>
                  </a:lnTo>
                  <a:lnTo>
                    <a:pt x="55" y="307"/>
                  </a:lnTo>
                  <a:lnTo>
                    <a:pt x="52" y="306"/>
                  </a:lnTo>
                  <a:lnTo>
                    <a:pt x="51" y="307"/>
                  </a:lnTo>
                  <a:lnTo>
                    <a:pt x="46" y="307"/>
                  </a:lnTo>
                  <a:lnTo>
                    <a:pt x="44" y="305"/>
                  </a:lnTo>
                  <a:lnTo>
                    <a:pt x="40" y="306"/>
                  </a:lnTo>
                  <a:lnTo>
                    <a:pt x="40" y="304"/>
                  </a:lnTo>
                  <a:lnTo>
                    <a:pt x="37" y="304"/>
                  </a:lnTo>
                  <a:lnTo>
                    <a:pt x="37" y="302"/>
                  </a:lnTo>
                  <a:lnTo>
                    <a:pt x="37" y="301"/>
                  </a:lnTo>
                  <a:lnTo>
                    <a:pt x="36" y="301"/>
                  </a:lnTo>
                  <a:lnTo>
                    <a:pt x="36" y="302"/>
                  </a:lnTo>
                  <a:lnTo>
                    <a:pt x="34" y="304"/>
                  </a:lnTo>
                  <a:lnTo>
                    <a:pt x="33" y="302"/>
                  </a:lnTo>
                  <a:lnTo>
                    <a:pt x="32" y="302"/>
                  </a:lnTo>
                  <a:lnTo>
                    <a:pt x="31" y="300"/>
                  </a:lnTo>
                  <a:lnTo>
                    <a:pt x="28" y="300"/>
                  </a:lnTo>
                  <a:lnTo>
                    <a:pt x="24" y="300"/>
                  </a:lnTo>
                  <a:lnTo>
                    <a:pt x="21" y="300"/>
                  </a:lnTo>
                  <a:lnTo>
                    <a:pt x="20" y="301"/>
                  </a:lnTo>
                  <a:lnTo>
                    <a:pt x="19" y="299"/>
                  </a:lnTo>
                  <a:lnTo>
                    <a:pt x="18" y="301"/>
                  </a:lnTo>
                  <a:lnTo>
                    <a:pt x="15" y="300"/>
                  </a:lnTo>
                  <a:lnTo>
                    <a:pt x="12" y="301"/>
                  </a:lnTo>
                  <a:lnTo>
                    <a:pt x="7" y="304"/>
                  </a:lnTo>
                  <a:lnTo>
                    <a:pt x="6" y="304"/>
                  </a:lnTo>
                  <a:lnTo>
                    <a:pt x="6" y="301"/>
                  </a:lnTo>
                  <a:lnTo>
                    <a:pt x="2" y="304"/>
                  </a:lnTo>
                  <a:lnTo>
                    <a:pt x="0" y="304"/>
                  </a:lnTo>
                  <a:lnTo>
                    <a:pt x="0" y="302"/>
                  </a:lnTo>
                  <a:lnTo>
                    <a:pt x="3" y="299"/>
                  </a:lnTo>
                  <a:lnTo>
                    <a:pt x="3" y="296"/>
                  </a:lnTo>
                  <a:lnTo>
                    <a:pt x="2" y="294"/>
                  </a:lnTo>
                  <a:lnTo>
                    <a:pt x="2" y="292"/>
                  </a:lnTo>
                  <a:lnTo>
                    <a:pt x="3" y="292"/>
                  </a:lnTo>
                  <a:lnTo>
                    <a:pt x="4" y="292"/>
                  </a:lnTo>
                  <a:lnTo>
                    <a:pt x="8" y="288"/>
                  </a:lnTo>
                  <a:lnTo>
                    <a:pt x="7" y="286"/>
                  </a:lnTo>
                  <a:lnTo>
                    <a:pt x="4" y="283"/>
                  </a:lnTo>
                  <a:lnTo>
                    <a:pt x="3" y="284"/>
                  </a:lnTo>
                  <a:lnTo>
                    <a:pt x="2" y="284"/>
                  </a:lnTo>
                  <a:lnTo>
                    <a:pt x="2" y="283"/>
                  </a:lnTo>
                  <a:lnTo>
                    <a:pt x="10" y="278"/>
                  </a:lnTo>
                  <a:lnTo>
                    <a:pt x="14" y="281"/>
                  </a:lnTo>
                  <a:lnTo>
                    <a:pt x="19" y="278"/>
                  </a:lnTo>
                  <a:lnTo>
                    <a:pt x="26" y="275"/>
                  </a:lnTo>
                  <a:lnTo>
                    <a:pt x="27" y="272"/>
                  </a:lnTo>
                  <a:lnTo>
                    <a:pt x="32" y="272"/>
                  </a:lnTo>
                  <a:lnTo>
                    <a:pt x="34" y="271"/>
                  </a:lnTo>
                  <a:lnTo>
                    <a:pt x="34" y="269"/>
                  </a:lnTo>
                  <a:lnTo>
                    <a:pt x="38" y="268"/>
                  </a:lnTo>
                  <a:lnTo>
                    <a:pt x="37" y="266"/>
                  </a:lnTo>
                  <a:lnTo>
                    <a:pt x="38" y="265"/>
                  </a:lnTo>
                  <a:lnTo>
                    <a:pt x="39" y="264"/>
                  </a:lnTo>
                  <a:lnTo>
                    <a:pt x="42" y="264"/>
                  </a:lnTo>
                  <a:lnTo>
                    <a:pt x="44" y="264"/>
                  </a:lnTo>
                  <a:lnTo>
                    <a:pt x="48" y="265"/>
                  </a:lnTo>
                  <a:lnTo>
                    <a:pt x="50" y="265"/>
                  </a:lnTo>
                  <a:lnTo>
                    <a:pt x="51" y="264"/>
                  </a:lnTo>
                  <a:lnTo>
                    <a:pt x="52" y="264"/>
                  </a:lnTo>
                  <a:lnTo>
                    <a:pt x="55" y="263"/>
                  </a:lnTo>
                  <a:lnTo>
                    <a:pt x="55" y="262"/>
                  </a:lnTo>
                  <a:lnTo>
                    <a:pt x="54" y="259"/>
                  </a:lnTo>
                  <a:lnTo>
                    <a:pt x="57" y="259"/>
                  </a:lnTo>
                  <a:lnTo>
                    <a:pt x="61" y="260"/>
                  </a:lnTo>
                  <a:lnTo>
                    <a:pt x="62" y="260"/>
                  </a:lnTo>
                  <a:lnTo>
                    <a:pt x="66" y="260"/>
                  </a:lnTo>
                  <a:lnTo>
                    <a:pt x="67" y="259"/>
                  </a:lnTo>
                  <a:lnTo>
                    <a:pt x="66" y="257"/>
                  </a:lnTo>
                  <a:lnTo>
                    <a:pt x="68" y="257"/>
                  </a:lnTo>
                  <a:lnTo>
                    <a:pt x="69" y="257"/>
                  </a:lnTo>
                  <a:lnTo>
                    <a:pt x="72" y="257"/>
                  </a:lnTo>
                  <a:lnTo>
                    <a:pt x="73" y="256"/>
                  </a:lnTo>
                  <a:lnTo>
                    <a:pt x="72" y="253"/>
                  </a:lnTo>
                  <a:lnTo>
                    <a:pt x="72" y="251"/>
                  </a:lnTo>
                  <a:lnTo>
                    <a:pt x="74" y="250"/>
                  </a:lnTo>
                  <a:lnTo>
                    <a:pt x="73" y="250"/>
                  </a:lnTo>
                  <a:lnTo>
                    <a:pt x="70" y="248"/>
                  </a:lnTo>
                  <a:lnTo>
                    <a:pt x="72" y="247"/>
                  </a:lnTo>
                  <a:lnTo>
                    <a:pt x="70" y="246"/>
                  </a:lnTo>
                  <a:lnTo>
                    <a:pt x="70" y="245"/>
                  </a:lnTo>
                  <a:lnTo>
                    <a:pt x="78" y="241"/>
                  </a:lnTo>
                  <a:lnTo>
                    <a:pt x="78" y="240"/>
                  </a:lnTo>
                  <a:lnTo>
                    <a:pt x="75" y="240"/>
                  </a:lnTo>
                  <a:lnTo>
                    <a:pt x="75" y="239"/>
                  </a:lnTo>
                  <a:lnTo>
                    <a:pt x="76" y="238"/>
                  </a:lnTo>
                  <a:lnTo>
                    <a:pt x="73" y="236"/>
                  </a:lnTo>
                  <a:lnTo>
                    <a:pt x="73" y="235"/>
                  </a:lnTo>
                  <a:lnTo>
                    <a:pt x="76" y="232"/>
                  </a:lnTo>
                  <a:lnTo>
                    <a:pt x="78" y="232"/>
                  </a:lnTo>
                  <a:lnTo>
                    <a:pt x="79" y="229"/>
                  </a:lnTo>
                  <a:lnTo>
                    <a:pt x="81" y="228"/>
                  </a:lnTo>
                  <a:lnTo>
                    <a:pt x="84" y="232"/>
                  </a:lnTo>
                  <a:lnTo>
                    <a:pt x="88" y="232"/>
                  </a:lnTo>
                  <a:lnTo>
                    <a:pt x="92" y="233"/>
                  </a:lnTo>
                  <a:lnTo>
                    <a:pt x="92" y="234"/>
                  </a:lnTo>
                  <a:lnTo>
                    <a:pt x="93" y="235"/>
                  </a:lnTo>
                  <a:lnTo>
                    <a:pt x="98" y="233"/>
                  </a:lnTo>
                  <a:lnTo>
                    <a:pt x="100" y="234"/>
                  </a:lnTo>
                  <a:lnTo>
                    <a:pt x="103" y="233"/>
                  </a:lnTo>
                  <a:lnTo>
                    <a:pt x="103" y="238"/>
                  </a:lnTo>
                  <a:lnTo>
                    <a:pt x="104" y="240"/>
                  </a:lnTo>
                  <a:lnTo>
                    <a:pt x="108" y="241"/>
                  </a:lnTo>
                  <a:lnTo>
                    <a:pt x="106" y="245"/>
                  </a:lnTo>
                  <a:lnTo>
                    <a:pt x="109" y="245"/>
                  </a:lnTo>
                  <a:lnTo>
                    <a:pt x="110" y="246"/>
                  </a:lnTo>
                  <a:lnTo>
                    <a:pt x="120" y="241"/>
                  </a:lnTo>
                  <a:lnTo>
                    <a:pt x="122" y="241"/>
                  </a:lnTo>
                  <a:lnTo>
                    <a:pt x="122" y="239"/>
                  </a:lnTo>
                  <a:lnTo>
                    <a:pt x="124" y="236"/>
                  </a:lnTo>
                  <a:lnTo>
                    <a:pt x="124" y="235"/>
                  </a:lnTo>
                  <a:lnTo>
                    <a:pt x="123" y="234"/>
                  </a:lnTo>
                  <a:lnTo>
                    <a:pt x="124" y="233"/>
                  </a:lnTo>
                  <a:lnTo>
                    <a:pt x="126" y="230"/>
                  </a:lnTo>
                  <a:lnTo>
                    <a:pt x="128" y="230"/>
                  </a:lnTo>
                  <a:lnTo>
                    <a:pt x="130" y="233"/>
                  </a:lnTo>
                  <a:lnTo>
                    <a:pt x="132" y="238"/>
                  </a:lnTo>
                  <a:lnTo>
                    <a:pt x="136" y="238"/>
                  </a:lnTo>
                  <a:lnTo>
                    <a:pt x="141" y="236"/>
                  </a:lnTo>
                  <a:lnTo>
                    <a:pt x="148" y="239"/>
                  </a:lnTo>
                  <a:lnTo>
                    <a:pt x="150" y="238"/>
                  </a:lnTo>
                  <a:lnTo>
                    <a:pt x="146" y="235"/>
                  </a:lnTo>
                  <a:lnTo>
                    <a:pt x="147" y="232"/>
                  </a:lnTo>
                  <a:lnTo>
                    <a:pt x="145" y="230"/>
                  </a:lnTo>
                  <a:lnTo>
                    <a:pt x="145" y="229"/>
                  </a:lnTo>
                  <a:lnTo>
                    <a:pt x="147" y="226"/>
                  </a:lnTo>
                  <a:lnTo>
                    <a:pt x="147" y="224"/>
                  </a:lnTo>
                  <a:lnTo>
                    <a:pt x="150" y="224"/>
                  </a:lnTo>
                  <a:lnTo>
                    <a:pt x="150" y="223"/>
                  </a:lnTo>
                  <a:lnTo>
                    <a:pt x="153" y="222"/>
                  </a:lnTo>
                  <a:lnTo>
                    <a:pt x="159" y="222"/>
                  </a:lnTo>
                  <a:lnTo>
                    <a:pt x="165" y="217"/>
                  </a:lnTo>
                  <a:lnTo>
                    <a:pt x="169" y="214"/>
                  </a:lnTo>
                  <a:lnTo>
                    <a:pt x="171" y="212"/>
                  </a:lnTo>
                  <a:lnTo>
                    <a:pt x="171" y="211"/>
                  </a:lnTo>
                  <a:lnTo>
                    <a:pt x="174" y="208"/>
                  </a:lnTo>
                  <a:lnTo>
                    <a:pt x="176" y="205"/>
                  </a:lnTo>
                  <a:lnTo>
                    <a:pt x="176" y="202"/>
                  </a:lnTo>
                  <a:lnTo>
                    <a:pt x="175" y="202"/>
                  </a:lnTo>
                  <a:lnTo>
                    <a:pt x="178" y="198"/>
                  </a:lnTo>
                  <a:lnTo>
                    <a:pt x="178" y="196"/>
                  </a:lnTo>
                  <a:lnTo>
                    <a:pt x="181" y="194"/>
                  </a:lnTo>
                  <a:lnTo>
                    <a:pt x="184" y="198"/>
                  </a:lnTo>
                  <a:lnTo>
                    <a:pt x="186" y="199"/>
                  </a:lnTo>
                  <a:lnTo>
                    <a:pt x="192" y="202"/>
                  </a:lnTo>
                  <a:lnTo>
                    <a:pt x="190" y="204"/>
                  </a:lnTo>
                  <a:lnTo>
                    <a:pt x="193" y="206"/>
                  </a:lnTo>
                  <a:lnTo>
                    <a:pt x="193" y="211"/>
                  </a:lnTo>
                  <a:lnTo>
                    <a:pt x="195" y="205"/>
                  </a:lnTo>
                  <a:lnTo>
                    <a:pt x="195" y="204"/>
                  </a:lnTo>
                  <a:lnTo>
                    <a:pt x="192" y="200"/>
                  </a:lnTo>
                  <a:lnTo>
                    <a:pt x="193" y="197"/>
                  </a:lnTo>
                  <a:lnTo>
                    <a:pt x="192" y="194"/>
                  </a:lnTo>
                  <a:lnTo>
                    <a:pt x="192" y="193"/>
                  </a:lnTo>
                  <a:lnTo>
                    <a:pt x="193" y="190"/>
                  </a:lnTo>
                  <a:lnTo>
                    <a:pt x="195" y="191"/>
                  </a:lnTo>
                  <a:lnTo>
                    <a:pt x="201" y="188"/>
                  </a:lnTo>
                  <a:lnTo>
                    <a:pt x="205" y="190"/>
                  </a:lnTo>
                  <a:lnTo>
                    <a:pt x="207" y="188"/>
                  </a:lnTo>
                  <a:lnTo>
                    <a:pt x="206" y="187"/>
                  </a:lnTo>
                  <a:lnTo>
                    <a:pt x="207" y="187"/>
                  </a:lnTo>
                  <a:lnTo>
                    <a:pt x="211" y="187"/>
                  </a:lnTo>
                  <a:lnTo>
                    <a:pt x="217" y="186"/>
                  </a:lnTo>
                  <a:lnTo>
                    <a:pt x="220" y="188"/>
                  </a:lnTo>
                  <a:lnTo>
                    <a:pt x="224" y="187"/>
                  </a:lnTo>
                  <a:lnTo>
                    <a:pt x="226" y="185"/>
                  </a:lnTo>
                  <a:lnTo>
                    <a:pt x="231" y="186"/>
                  </a:lnTo>
                  <a:lnTo>
                    <a:pt x="230" y="187"/>
                  </a:lnTo>
                  <a:lnTo>
                    <a:pt x="232" y="188"/>
                  </a:lnTo>
                  <a:lnTo>
                    <a:pt x="234" y="191"/>
                  </a:lnTo>
                  <a:lnTo>
                    <a:pt x="235" y="190"/>
                  </a:lnTo>
                  <a:lnTo>
                    <a:pt x="237" y="191"/>
                  </a:lnTo>
                  <a:lnTo>
                    <a:pt x="243" y="190"/>
                  </a:lnTo>
                  <a:lnTo>
                    <a:pt x="248" y="187"/>
                  </a:lnTo>
                  <a:lnTo>
                    <a:pt x="250" y="184"/>
                  </a:lnTo>
                  <a:lnTo>
                    <a:pt x="256" y="180"/>
                  </a:lnTo>
                  <a:lnTo>
                    <a:pt x="258" y="176"/>
                  </a:lnTo>
                  <a:lnTo>
                    <a:pt x="256" y="175"/>
                  </a:lnTo>
                  <a:lnTo>
                    <a:pt x="258" y="174"/>
                  </a:lnTo>
                  <a:lnTo>
                    <a:pt x="259" y="175"/>
                  </a:lnTo>
                  <a:lnTo>
                    <a:pt x="261" y="176"/>
                  </a:lnTo>
                  <a:lnTo>
                    <a:pt x="264" y="175"/>
                  </a:lnTo>
                  <a:lnTo>
                    <a:pt x="265" y="174"/>
                  </a:lnTo>
                  <a:lnTo>
                    <a:pt x="268" y="172"/>
                  </a:lnTo>
                  <a:lnTo>
                    <a:pt x="273" y="166"/>
                  </a:lnTo>
                  <a:lnTo>
                    <a:pt x="278" y="163"/>
                  </a:lnTo>
                  <a:lnTo>
                    <a:pt x="282" y="160"/>
                  </a:lnTo>
                  <a:lnTo>
                    <a:pt x="283" y="158"/>
                  </a:lnTo>
                  <a:lnTo>
                    <a:pt x="284" y="156"/>
                  </a:lnTo>
                  <a:lnTo>
                    <a:pt x="286" y="155"/>
                  </a:lnTo>
                  <a:lnTo>
                    <a:pt x="288" y="155"/>
                  </a:lnTo>
                  <a:lnTo>
                    <a:pt x="290" y="154"/>
                  </a:lnTo>
                  <a:lnTo>
                    <a:pt x="290" y="155"/>
                  </a:lnTo>
                  <a:lnTo>
                    <a:pt x="291" y="157"/>
                  </a:lnTo>
                  <a:lnTo>
                    <a:pt x="294" y="158"/>
                  </a:lnTo>
                  <a:lnTo>
                    <a:pt x="296" y="157"/>
                  </a:lnTo>
                  <a:lnTo>
                    <a:pt x="300" y="157"/>
                  </a:lnTo>
                  <a:lnTo>
                    <a:pt x="303" y="155"/>
                  </a:lnTo>
                  <a:lnTo>
                    <a:pt x="308" y="151"/>
                  </a:lnTo>
                  <a:lnTo>
                    <a:pt x="310" y="150"/>
                  </a:lnTo>
                  <a:lnTo>
                    <a:pt x="319" y="144"/>
                  </a:lnTo>
                  <a:lnTo>
                    <a:pt x="321" y="143"/>
                  </a:lnTo>
                  <a:lnTo>
                    <a:pt x="326" y="142"/>
                  </a:lnTo>
                  <a:lnTo>
                    <a:pt x="336" y="134"/>
                  </a:lnTo>
                  <a:lnTo>
                    <a:pt x="338" y="133"/>
                  </a:lnTo>
                  <a:lnTo>
                    <a:pt x="339" y="131"/>
                  </a:lnTo>
                  <a:lnTo>
                    <a:pt x="342" y="128"/>
                  </a:lnTo>
                  <a:lnTo>
                    <a:pt x="343" y="124"/>
                  </a:lnTo>
                  <a:lnTo>
                    <a:pt x="348" y="121"/>
                  </a:lnTo>
                  <a:lnTo>
                    <a:pt x="349" y="119"/>
                  </a:lnTo>
                  <a:lnTo>
                    <a:pt x="350" y="116"/>
                  </a:lnTo>
                  <a:lnTo>
                    <a:pt x="352" y="114"/>
                  </a:lnTo>
                  <a:lnTo>
                    <a:pt x="355" y="112"/>
                  </a:lnTo>
                  <a:lnTo>
                    <a:pt x="356" y="110"/>
                  </a:lnTo>
                  <a:lnTo>
                    <a:pt x="358" y="106"/>
                  </a:lnTo>
                  <a:lnTo>
                    <a:pt x="360" y="103"/>
                  </a:lnTo>
                  <a:lnTo>
                    <a:pt x="362" y="100"/>
                  </a:lnTo>
                  <a:lnTo>
                    <a:pt x="364" y="92"/>
                  </a:lnTo>
                  <a:lnTo>
                    <a:pt x="364" y="90"/>
                  </a:lnTo>
                  <a:lnTo>
                    <a:pt x="368" y="82"/>
                  </a:lnTo>
                  <a:lnTo>
                    <a:pt x="370" y="79"/>
                  </a:lnTo>
                  <a:lnTo>
                    <a:pt x="372" y="76"/>
                  </a:lnTo>
                  <a:lnTo>
                    <a:pt x="374" y="73"/>
                  </a:lnTo>
                  <a:lnTo>
                    <a:pt x="374" y="66"/>
                  </a:lnTo>
                  <a:lnTo>
                    <a:pt x="375" y="65"/>
                  </a:lnTo>
                  <a:lnTo>
                    <a:pt x="375" y="60"/>
                  </a:lnTo>
                  <a:lnTo>
                    <a:pt x="378" y="58"/>
                  </a:lnTo>
                  <a:lnTo>
                    <a:pt x="378" y="53"/>
                  </a:lnTo>
                  <a:lnTo>
                    <a:pt x="382" y="40"/>
                  </a:lnTo>
                  <a:lnTo>
                    <a:pt x="384" y="38"/>
                  </a:lnTo>
                  <a:lnTo>
                    <a:pt x="385" y="36"/>
                  </a:lnTo>
                  <a:lnTo>
                    <a:pt x="386" y="35"/>
                  </a:lnTo>
                  <a:lnTo>
                    <a:pt x="387" y="19"/>
                  </a:lnTo>
                  <a:lnTo>
                    <a:pt x="386" y="13"/>
                  </a:lnTo>
                  <a:lnTo>
                    <a:pt x="387" y="11"/>
                  </a:lnTo>
                  <a:lnTo>
                    <a:pt x="387" y="10"/>
                  </a:lnTo>
                  <a:lnTo>
                    <a:pt x="388" y="10"/>
                  </a:lnTo>
                  <a:lnTo>
                    <a:pt x="391" y="14"/>
                  </a:lnTo>
                  <a:lnTo>
                    <a:pt x="393" y="16"/>
                  </a:lnTo>
                  <a:lnTo>
                    <a:pt x="396" y="14"/>
                  </a:lnTo>
                  <a:lnTo>
                    <a:pt x="398" y="16"/>
                  </a:lnTo>
                  <a:lnTo>
                    <a:pt x="402" y="14"/>
                  </a:lnTo>
                  <a:lnTo>
                    <a:pt x="406" y="10"/>
                  </a:lnTo>
                  <a:lnTo>
                    <a:pt x="411" y="7"/>
                  </a:lnTo>
                  <a:lnTo>
                    <a:pt x="421"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2042" name="Freeform 1201"/>
            <p:cNvSpPr>
              <a:spLocks noChangeAspect="1"/>
            </p:cNvSpPr>
            <p:nvPr/>
          </p:nvSpPr>
          <p:spPr bwMode="auto">
            <a:xfrm>
              <a:off x="2459" y="2880"/>
              <a:ext cx="237" cy="218"/>
            </a:xfrm>
            <a:custGeom>
              <a:avLst/>
              <a:gdLst>
                <a:gd name="T0" fmla="*/ 1 w 474"/>
                <a:gd name="T1" fmla="*/ 0 h 437"/>
                <a:gd name="T2" fmla="*/ 1 w 474"/>
                <a:gd name="T3" fmla="*/ 0 h 437"/>
                <a:gd name="T4" fmla="*/ 1 w 474"/>
                <a:gd name="T5" fmla="*/ 0 h 437"/>
                <a:gd name="T6" fmla="*/ 1 w 474"/>
                <a:gd name="T7" fmla="*/ 0 h 437"/>
                <a:gd name="T8" fmla="*/ 1 w 474"/>
                <a:gd name="T9" fmla="*/ 0 h 437"/>
                <a:gd name="T10" fmla="*/ 1 w 474"/>
                <a:gd name="T11" fmla="*/ 0 h 437"/>
                <a:gd name="T12" fmla="*/ 1 w 474"/>
                <a:gd name="T13" fmla="*/ 0 h 437"/>
                <a:gd name="T14" fmla="*/ 1 w 474"/>
                <a:gd name="T15" fmla="*/ 0 h 437"/>
                <a:gd name="T16" fmla="*/ 1 w 474"/>
                <a:gd name="T17" fmla="*/ 0 h 437"/>
                <a:gd name="T18" fmla="*/ 1 w 474"/>
                <a:gd name="T19" fmla="*/ 0 h 437"/>
                <a:gd name="T20" fmla="*/ 1 w 474"/>
                <a:gd name="T21" fmla="*/ 0 h 437"/>
                <a:gd name="T22" fmla="*/ 1 w 474"/>
                <a:gd name="T23" fmla="*/ 0 h 437"/>
                <a:gd name="T24" fmla="*/ 1 w 474"/>
                <a:gd name="T25" fmla="*/ 0 h 437"/>
                <a:gd name="T26" fmla="*/ 1 w 474"/>
                <a:gd name="T27" fmla="*/ 0 h 437"/>
                <a:gd name="T28" fmla="*/ 1 w 474"/>
                <a:gd name="T29" fmla="*/ 0 h 437"/>
                <a:gd name="T30" fmla="*/ 1 w 474"/>
                <a:gd name="T31" fmla="*/ 0 h 437"/>
                <a:gd name="T32" fmla="*/ 1 w 474"/>
                <a:gd name="T33" fmla="*/ 0 h 437"/>
                <a:gd name="T34" fmla="*/ 1 w 474"/>
                <a:gd name="T35" fmla="*/ 0 h 437"/>
                <a:gd name="T36" fmla="*/ 1 w 474"/>
                <a:gd name="T37" fmla="*/ 0 h 437"/>
                <a:gd name="T38" fmla="*/ 1 w 474"/>
                <a:gd name="T39" fmla="*/ 0 h 437"/>
                <a:gd name="T40" fmla="*/ 1 w 474"/>
                <a:gd name="T41" fmla="*/ 0 h 437"/>
                <a:gd name="T42" fmla="*/ 1 w 474"/>
                <a:gd name="T43" fmla="*/ 0 h 437"/>
                <a:gd name="T44" fmla="*/ 1 w 474"/>
                <a:gd name="T45" fmla="*/ 0 h 437"/>
                <a:gd name="T46" fmla="*/ 1 w 474"/>
                <a:gd name="T47" fmla="*/ 0 h 437"/>
                <a:gd name="T48" fmla="*/ 1 w 474"/>
                <a:gd name="T49" fmla="*/ 0 h 437"/>
                <a:gd name="T50" fmla="*/ 1 w 474"/>
                <a:gd name="T51" fmla="*/ 0 h 437"/>
                <a:gd name="T52" fmla="*/ 1 w 474"/>
                <a:gd name="T53" fmla="*/ 0 h 437"/>
                <a:gd name="T54" fmla="*/ 1 w 474"/>
                <a:gd name="T55" fmla="*/ 0 h 437"/>
                <a:gd name="T56" fmla="*/ 1 w 474"/>
                <a:gd name="T57" fmla="*/ 0 h 437"/>
                <a:gd name="T58" fmla="*/ 1 w 474"/>
                <a:gd name="T59" fmla="*/ 0 h 437"/>
                <a:gd name="T60" fmla="*/ 1 w 474"/>
                <a:gd name="T61" fmla="*/ 0 h 437"/>
                <a:gd name="T62" fmla="*/ 1 w 474"/>
                <a:gd name="T63" fmla="*/ 0 h 437"/>
                <a:gd name="T64" fmla="*/ 1 w 474"/>
                <a:gd name="T65" fmla="*/ 0 h 437"/>
                <a:gd name="T66" fmla="*/ 1 w 474"/>
                <a:gd name="T67" fmla="*/ 0 h 437"/>
                <a:gd name="T68" fmla="*/ 1 w 474"/>
                <a:gd name="T69" fmla="*/ 0 h 437"/>
                <a:gd name="T70" fmla="*/ 1 w 474"/>
                <a:gd name="T71" fmla="*/ 0 h 437"/>
                <a:gd name="T72" fmla="*/ 1 w 474"/>
                <a:gd name="T73" fmla="*/ 0 h 437"/>
                <a:gd name="T74" fmla="*/ 1 w 474"/>
                <a:gd name="T75" fmla="*/ 0 h 437"/>
                <a:gd name="T76" fmla="*/ 1 w 474"/>
                <a:gd name="T77" fmla="*/ 0 h 437"/>
                <a:gd name="T78" fmla="*/ 1 w 474"/>
                <a:gd name="T79" fmla="*/ 0 h 437"/>
                <a:gd name="T80" fmla="*/ 1 w 474"/>
                <a:gd name="T81" fmla="*/ 0 h 437"/>
                <a:gd name="T82" fmla="*/ 1 w 474"/>
                <a:gd name="T83" fmla="*/ 0 h 437"/>
                <a:gd name="T84" fmla="*/ 1 w 474"/>
                <a:gd name="T85" fmla="*/ 0 h 437"/>
                <a:gd name="T86" fmla="*/ 1 w 474"/>
                <a:gd name="T87" fmla="*/ 0 h 437"/>
                <a:gd name="T88" fmla="*/ 1 w 474"/>
                <a:gd name="T89" fmla="*/ 0 h 437"/>
                <a:gd name="T90" fmla="*/ 1 w 474"/>
                <a:gd name="T91" fmla="*/ 0 h 437"/>
                <a:gd name="T92" fmla="*/ 1 w 474"/>
                <a:gd name="T93" fmla="*/ 0 h 437"/>
                <a:gd name="T94" fmla="*/ 1 w 474"/>
                <a:gd name="T95" fmla="*/ 0 h 437"/>
                <a:gd name="T96" fmla="*/ 1 w 474"/>
                <a:gd name="T97" fmla="*/ 0 h 437"/>
                <a:gd name="T98" fmla="*/ 1 w 474"/>
                <a:gd name="T99" fmla="*/ 0 h 437"/>
                <a:gd name="T100" fmla="*/ 1 w 474"/>
                <a:gd name="T101" fmla="*/ 0 h 437"/>
                <a:gd name="T102" fmla="*/ 1 w 474"/>
                <a:gd name="T103" fmla="*/ 0 h 437"/>
                <a:gd name="T104" fmla="*/ 1 w 474"/>
                <a:gd name="T105" fmla="*/ 0 h 437"/>
                <a:gd name="T106" fmla="*/ 1 w 474"/>
                <a:gd name="T107" fmla="*/ 0 h 437"/>
                <a:gd name="T108" fmla="*/ 1 w 474"/>
                <a:gd name="T109" fmla="*/ 0 h 437"/>
                <a:gd name="T110" fmla="*/ 1 w 474"/>
                <a:gd name="T111" fmla="*/ 0 h 437"/>
                <a:gd name="T112" fmla="*/ 1 w 474"/>
                <a:gd name="T113" fmla="*/ 0 h 437"/>
                <a:gd name="T114" fmla="*/ 1 w 474"/>
                <a:gd name="T115" fmla="*/ 0 h 437"/>
                <a:gd name="T116" fmla="*/ 1 w 474"/>
                <a:gd name="T117" fmla="*/ 0 h 4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4" h="437">
                  <a:moveTo>
                    <a:pt x="474" y="292"/>
                  </a:moveTo>
                  <a:lnTo>
                    <a:pt x="471" y="293"/>
                  </a:lnTo>
                  <a:lnTo>
                    <a:pt x="470" y="296"/>
                  </a:lnTo>
                  <a:lnTo>
                    <a:pt x="470" y="299"/>
                  </a:lnTo>
                  <a:lnTo>
                    <a:pt x="468" y="307"/>
                  </a:lnTo>
                  <a:lnTo>
                    <a:pt x="468" y="312"/>
                  </a:lnTo>
                  <a:lnTo>
                    <a:pt x="470" y="314"/>
                  </a:lnTo>
                  <a:lnTo>
                    <a:pt x="469" y="317"/>
                  </a:lnTo>
                  <a:lnTo>
                    <a:pt x="469" y="322"/>
                  </a:lnTo>
                  <a:lnTo>
                    <a:pt x="468" y="325"/>
                  </a:lnTo>
                  <a:lnTo>
                    <a:pt x="465" y="329"/>
                  </a:lnTo>
                  <a:lnTo>
                    <a:pt x="458" y="335"/>
                  </a:lnTo>
                  <a:lnTo>
                    <a:pt x="454" y="336"/>
                  </a:lnTo>
                  <a:lnTo>
                    <a:pt x="453" y="337"/>
                  </a:lnTo>
                  <a:lnTo>
                    <a:pt x="451" y="343"/>
                  </a:lnTo>
                  <a:lnTo>
                    <a:pt x="450" y="346"/>
                  </a:lnTo>
                  <a:lnTo>
                    <a:pt x="448" y="347"/>
                  </a:lnTo>
                  <a:lnTo>
                    <a:pt x="448" y="350"/>
                  </a:lnTo>
                  <a:lnTo>
                    <a:pt x="447" y="355"/>
                  </a:lnTo>
                  <a:lnTo>
                    <a:pt x="445" y="355"/>
                  </a:lnTo>
                  <a:lnTo>
                    <a:pt x="441" y="360"/>
                  </a:lnTo>
                  <a:lnTo>
                    <a:pt x="441" y="361"/>
                  </a:lnTo>
                  <a:lnTo>
                    <a:pt x="441" y="364"/>
                  </a:lnTo>
                  <a:lnTo>
                    <a:pt x="441" y="365"/>
                  </a:lnTo>
                  <a:lnTo>
                    <a:pt x="438" y="362"/>
                  </a:lnTo>
                  <a:lnTo>
                    <a:pt x="436" y="358"/>
                  </a:lnTo>
                  <a:lnTo>
                    <a:pt x="429" y="355"/>
                  </a:lnTo>
                  <a:lnTo>
                    <a:pt x="424" y="354"/>
                  </a:lnTo>
                  <a:lnTo>
                    <a:pt x="423" y="355"/>
                  </a:lnTo>
                  <a:lnTo>
                    <a:pt x="421" y="355"/>
                  </a:lnTo>
                  <a:lnTo>
                    <a:pt x="418" y="360"/>
                  </a:lnTo>
                  <a:lnTo>
                    <a:pt x="418" y="371"/>
                  </a:lnTo>
                  <a:lnTo>
                    <a:pt x="417" y="376"/>
                  </a:lnTo>
                  <a:lnTo>
                    <a:pt x="415" y="374"/>
                  </a:lnTo>
                  <a:lnTo>
                    <a:pt x="411" y="376"/>
                  </a:lnTo>
                  <a:lnTo>
                    <a:pt x="409" y="373"/>
                  </a:lnTo>
                  <a:lnTo>
                    <a:pt x="406" y="372"/>
                  </a:lnTo>
                  <a:lnTo>
                    <a:pt x="397" y="377"/>
                  </a:lnTo>
                  <a:lnTo>
                    <a:pt x="387" y="372"/>
                  </a:lnTo>
                  <a:lnTo>
                    <a:pt x="382" y="370"/>
                  </a:lnTo>
                  <a:lnTo>
                    <a:pt x="381" y="372"/>
                  </a:lnTo>
                  <a:lnTo>
                    <a:pt x="381" y="373"/>
                  </a:lnTo>
                  <a:lnTo>
                    <a:pt x="379" y="378"/>
                  </a:lnTo>
                  <a:lnTo>
                    <a:pt x="374" y="382"/>
                  </a:lnTo>
                  <a:lnTo>
                    <a:pt x="373" y="384"/>
                  </a:lnTo>
                  <a:lnTo>
                    <a:pt x="370" y="386"/>
                  </a:lnTo>
                  <a:lnTo>
                    <a:pt x="369" y="386"/>
                  </a:lnTo>
                  <a:lnTo>
                    <a:pt x="367" y="390"/>
                  </a:lnTo>
                  <a:lnTo>
                    <a:pt x="368" y="396"/>
                  </a:lnTo>
                  <a:lnTo>
                    <a:pt x="367" y="397"/>
                  </a:lnTo>
                  <a:lnTo>
                    <a:pt x="368" y="398"/>
                  </a:lnTo>
                  <a:lnTo>
                    <a:pt x="368" y="400"/>
                  </a:lnTo>
                  <a:lnTo>
                    <a:pt x="366" y="398"/>
                  </a:lnTo>
                  <a:lnTo>
                    <a:pt x="366" y="403"/>
                  </a:lnTo>
                  <a:lnTo>
                    <a:pt x="364" y="403"/>
                  </a:lnTo>
                  <a:lnTo>
                    <a:pt x="362" y="404"/>
                  </a:lnTo>
                  <a:lnTo>
                    <a:pt x="361" y="407"/>
                  </a:lnTo>
                  <a:lnTo>
                    <a:pt x="361" y="408"/>
                  </a:lnTo>
                  <a:lnTo>
                    <a:pt x="360" y="408"/>
                  </a:lnTo>
                  <a:lnTo>
                    <a:pt x="357" y="409"/>
                  </a:lnTo>
                  <a:lnTo>
                    <a:pt x="357" y="416"/>
                  </a:lnTo>
                  <a:lnTo>
                    <a:pt x="355" y="420"/>
                  </a:lnTo>
                  <a:lnTo>
                    <a:pt x="354" y="420"/>
                  </a:lnTo>
                  <a:lnTo>
                    <a:pt x="348" y="421"/>
                  </a:lnTo>
                  <a:lnTo>
                    <a:pt x="345" y="421"/>
                  </a:lnTo>
                  <a:lnTo>
                    <a:pt x="343" y="422"/>
                  </a:lnTo>
                  <a:lnTo>
                    <a:pt x="342" y="421"/>
                  </a:lnTo>
                  <a:lnTo>
                    <a:pt x="338" y="421"/>
                  </a:lnTo>
                  <a:lnTo>
                    <a:pt x="337" y="424"/>
                  </a:lnTo>
                  <a:lnTo>
                    <a:pt x="336" y="424"/>
                  </a:lnTo>
                  <a:lnTo>
                    <a:pt x="333" y="421"/>
                  </a:lnTo>
                  <a:lnTo>
                    <a:pt x="332" y="419"/>
                  </a:lnTo>
                  <a:lnTo>
                    <a:pt x="332" y="418"/>
                  </a:lnTo>
                  <a:lnTo>
                    <a:pt x="333" y="418"/>
                  </a:lnTo>
                  <a:lnTo>
                    <a:pt x="333" y="416"/>
                  </a:lnTo>
                  <a:lnTo>
                    <a:pt x="331" y="416"/>
                  </a:lnTo>
                  <a:lnTo>
                    <a:pt x="330" y="413"/>
                  </a:lnTo>
                  <a:lnTo>
                    <a:pt x="330" y="415"/>
                  </a:lnTo>
                  <a:lnTo>
                    <a:pt x="330" y="418"/>
                  </a:lnTo>
                  <a:lnTo>
                    <a:pt x="328" y="418"/>
                  </a:lnTo>
                  <a:lnTo>
                    <a:pt x="327" y="413"/>
                  </a:lnTo>
                  <a:lnTo>
                    <a:pt x="326" y="410"/>
                  </a:lnTo>
                  <a:lnTo>
                    <a:pt x="320" y="408"/>
                  </a:lnTo>
                  <a:lnTo>
                    <a:pt x="314" y="408"/>
                  </a:lnTo>
                  <a:lnTo>
                    <a:pt x="314" y="409"/>
                  </a:lnTo>
                  <a:lnTo>
                    <a:pt x="307" y="410"/>
                  </a:lnTo>
                  <a:lnTo>
                    <a:pt x="304" y="410"/>
                  </a:lnTo>
                  <a:lnTo>
                    <a:pt x="301" y="409"/>
                  </a:lnTo>
                  <a:lnTo>
                    <a:pt x="300" y="410"/>
                  </a:lnTo>
                  <a:lnTo>
                    <a:pt x="303" y="413"/>
                  </a:lnTo>
                  <a:lnTo>
                    <a:pt x="302" y="414"/>
                  </a:lnTo>
                  <a:lnTo>
                    <a:pt x="296" y="414"/>
                  </a:lnTo>
                  <a:lnTo>
                    <a:pt x="291" y="413"/>
                  </a:lnTo>
                  <a:lnTo>
                    <a:pt x="286" y="410"/>
                  </a:lnTo>
                  <a:lnTo>
                    <a:pt x="280" y="404"/>
                  </a:lnTo>
                  <a:lnTo>
                    <a:pt x="274" y="395"/>
                  </a:lnTo>
                  <a:lnTo>
                    <a:pt x="268" y="385"/>
                  </a:lnTo>
                  <a:lnTo>
                    <a:pt x="268" y="384"/>
                  </a:lnTo>
                  <a:lnTo>
                    <a:pt x="270" y="383"/>
                  </a:lnTo>
                  <a:lnTo>
                    <a:pt x="273" y="384"/>
                  </a:lnTo>
                  <a:lnTo>
                    <a:pt x="278" y="384"/>
                  </a:lnTo>
                  <a:lnTo>
                    <a:pt x="283" y="384"/>
                  </a:lnTo>
                  <a:lnTo>
                    <a:pt x="283" y="385"/>
                  </a:lnTo>
                  <a:lnTo>
                    <a:pt x="286" y="388"/>
                  </a:lnTo>
                  <a:lnTo>
                    <a:pt x="289" y="386"/>
                  </a:lnTo>
                  <a:lnTo>
                    <a:pt x="286" y="385"/>
                  </a:lnTo>
                  <a:lnTo>
                    <a:pt x="286" y="384"/>
                  </a:lnTo>
                  <a:lnTo>
                    <a:pt x="286" y="383"/>
                  </a:lnTo>
                  <a:lnTo>
                    <a:pt x="284" y="382"/>
                  </a:lnTo>
                  <a:lnTo>
                    <a:pt x="283" y="382"/>
                  </a:lnTo>
                  <a:lnTo>
                    <a:pt x="274" y="379"/>
                  </a:lnTo>
                  <a:lnTo>
                    <a:pt x="272" y="378"/>
                  </a:lnTo>
                  <a:lnTo>
                    <a:pt x="272" y="376"/>
                  </a:lnTo>
                  <a:lnTo>
                    <a:pt x="272" y="371"/>
                  </a:lnTo>
                  <a:lnTo>
                    <a:pt x="273" y="366"/>
                  </a:lnTo>
                  <a:lnTo>
                    <a:pt x="276" y="364"/>
                  </a:lnTo>
                  <a:lnTo>
                    <a:pt x="276" y="361"/>
                  </a:lnTo>
                  <a:lnTo>
                    <a:pt x="276" y="356"/>
                  </a:lnTo>
                  <a:lnTo>
                    <a:pt x="284" y="352"/>
                  </a:lnTo>
                  <a:lnTo>
                    <a:pt x="282" y="352"/>
                  </a:lnTo>
                  <a:lnTo>
                    <a:pt x="280" y="353"/>
                  </a:lnTo>
                  <a:lnTo>
                    <a:pt x="277" y="353"/>
                  </a:lnTo>
                  <a:lnTo>
                    <a:pt x="273" y="358"/>
                  </a:lnTo>
                  <a:lnTo>
                    <a:pt x="272" y="361"/>
                  </a:lnTo>
                  <a:lnTo>
                    <a:pt x="268" y="365"/>
                  </a:lnTo>
                  <a:lnTo>
                    <a:pt x="268" y="367"/>
                  </a:lnTo>
                  <a:lnTo>
                    <a:pt x="266" y="368"/>
                  </a:lnTo>
                  <a:lnTo>
                    <a:pt x="264" y="370"/>
                  </a:lnTo>
                  <a:lnTo>
                    <a:pt x="261" y="370"/>
                  </a:lnTo>
                  <a:lnTo>
                    <a:pt x="259" y="367"/>
                  </a:lnTo>
                  <a:lnTo>
                    <a:pt x="255" y="367"/>
                  </a:lnTo>
                  <a:lnTo>
                    <a:pt x="252" y="364"/>
                  </a:lnTo>
                  <a:lnTo>
                    <a:pt x="254" y="361"/>
                  </a:lnTo>
                  <a:lnTo>
                    <a:pt x="254" y="359"/>
                  </a:lnTo>
                  <a:lnTo>
                    <a:pt x="252" y="356"/>
                  </a:lnTo>
                  <a:lnTo>
                    <a:pt x="248" y="354"/>
                  </a:lnTo>
                  <a:lnTo>
                    <a:pt x="246" y="354"/>
                  </a:lnTo>
                  <a:lnTo>
                    <a:pt x="248" y="355"/>
                  </a:lnTo>
                  <a:lnTo>
                    <a:pt x="250" y="359"/>
                  </a:lnTo>
                  <a:lnTo>
                    <a:pt x="249" y="361"/>
                  </a:lnTo>
                  <a:lnTo>
                    <a:pt x="248" y="364"/>
                  </a:lnTo>
                  <a:lnTo>
                    <a:pt x="247" y="364"/>
                  </a:lnTo>
                  <a:lnTo>
                    <a:pt x="248" y="365"/>
                  </a:lnTo>
                  <a:lnTo>
                    <a:pt x="248" y="367"/>
                  </a:lnTo>
                  <a:lnTo>
                    <a:pt x="250" y="368"/>
                  </a:lnTo>
                  <a:lnTo>
                    <a:pt x="259" y="377"/>
                  </a:lnTo>
                  <a:lnTo>
                    <a:pt x="258" y="377"/>
                  </a:lnTo>
                  <a:lnTo>
                    <a:pt x="247" y="380"/>
                  </a:lnTo>
                  <a:lnTo>
                    <a:pt x="218" y="374"/>
                  </a:lnTo>
                  <a:lnTo>
                    <a:pt x="216" y="376"/>
                  </a:lnTo>
                  <a:lnTo>
                    <a:pt x="213" y="376"/>
                  </a:lnTo>
                  <a:lnTo>
                    <a:pt x="211" y="378"/>
                  </a:lnTo>
                  <a:lnTo>
                    <a:pt x="205" y="376"/>
                  </a:lnTo>
                  <a:lnTo>
                    <a:pt x="200" y="376"/>
                  </a:lnTo>
                  <a:lnTo>
                    <a:pt x="198" y="377"/>
                  </a:lnTo>
                  <a:lnTo>
                    <a:pt x="192" y="377"/>
                  </a:lnTo>
                  <a:lnTo>
                    <a:pt x="183" y="379"/>
                  </a:lnTo>
                  <a:lnTo>
                    <a:pt x="180" y="382"/>
                  </a:lnTo>
                  <a:lnTo>
                    <a:pt x="177" y="384"/>
                  </a:lnTo>
                  <a:lnTo>
                    <a:pt x="177" y="388"/>
                  </a:lnTo>
                  <a:lnTo>
                    <a:pt x="178" y="392"/>
                  </a:lnTo>
                  <a:lnTo>
                    <a:pt x="181" y="394"/>
                  </a:lnTo>
                  <a:lnTo>
                    <a:pt x="177" y="397"/>
                  </a:lnTo>
                  <a:lnTo>
                    <a:pt x="175" y="401"/>
                  </a:lnTo>
                  <a:lnTo>
                    <a:pt x="174" y="404"/>
                  </a:lnTo>
                  <a:lnTo>
                    <a:pt x="176" y="406"/>
                  </a:lnTo>
                  <a:lnTo>
                    <a:pt x="176" y="407"/>
                  </a:lnTo>
                  <a:lnTo>
                    <a:pt x="174" y="407"/>
                  </a:lnTo>
                  <a:lnTo>
                    <a:pt x="171" y="409"/>
                  </a:lnTo>
                  <a:lnTo>
                    <a:pt x="170" y="412"/>
                  </a:lnTo>
                  <a:lnTo>
                    <a:pt x="170" y="414"/>
                  </a:lnTo>
                  <a:lnTo>
                    <a:pt x="165" y="414"/>
                  </a:lnTo>
                  <a:lnTo>
                    <a:pt x="164" y="414"/>
                  </a:lnTo>
                  <a:lnTo>
                    <a:pt x="158" y="413"/>
                  </a:lnTo>
                  <a:lnTo>
                    <a:pt x="157" y="414"/>
                  </a:lnTo>
                  <a:lnTo>
                    <a:pt x="157" y="415"/>
                  </a:lnTo>
                  <a:lnTo>
                    <a:pt x="158" y="416"/>
                  </a:lnTo>
                  <a:lnTo>
                    <a:pt x="154" y="418"/>
                  </a:lnTo>
                  <a:lnTo>
                    <a:pt x="151" y="419"/>
                  </a:lnTo>
                  <a:lnTo>
                    <a:pt x="151" y="421"/>
                  </a:lnTo>
                  <a:lnTo>
                    <a:pt x="150" y="421"/>
                  </a:lnTo>
                  <a:lnTo>
                    <a:pt x="148" y="419"/>
                  </a:lnTo>
                  <a:lnTo>
                    <a:pt x="146" y="420"/>
                  </a:lnTo>
                  <a:lnTo>
                    <a:pt x="144" y="419"/>
                  </a:lnTo>
                  <a:lnTo>
                    <a:pt x="144" y="416"/>
                  </a:lnTo>
                  <a:lnTo>
                    <a:pt x="142" y="416"/>
                  </a:lnTo>
                  <a:lnTo>
                    <a:pt x="138" y="416"/>
                  </a:lnTo>
                  <a:lnTo>
                    <a:pt x="138" y="415"/>
                  </a:lnTo>
                  <a:lnTo>
                    <a:pt x="136" y="414"/>
                  </a:lnTo>
                  <a:lnTo>
                    <a:pt x="133" y="415"/>
                  </a:lnTo>
                  <a:lnTo>
                    <a:pt x="129" y="414"/>
                  </a:lnTo>
                  <a:lnTo>
                    <a:pt x="127" y="415"/>
                  </a:lnTo>
                  <a:lnTo>
                    <a:pt x="126" y="416"/>
                  </a:lnTo>
                  <a:lnTo>
                    <a:pt x="127" y="418"/>
                  </a:lnTo>
                  <a:lnTo>
                    <a:pt x="124" y="418"/>
                  </a:lnTo>
                  <a:lnTo>
                    <a:pt x="122" y="420"/>
                  </a:lnTo>
                  <a:lnTo>
                    <a:pt x="121" y="421"/>
                  </a:lnTo>
                  <a:lnTo>
                    <a:pt x="120" y="421"/>
                  </a:lnTo>
                  <a:lnTo>
                    <a:pt x="116" y="422"/>
                  </a:lnTo>
                  <a:lnTo>
                    <a:pt x="115" y="424"/>
                  </a:lnTo>
                  <a:lnTo>
                    <a:pt x="115" y="426"/>
                  </a:lnTo>
                  <a:lnTo>
                    <a:pt x="114" y="427"/>
                  </a:lnTo>
                  <a:lnTo>
                    <a:pt x="116" y="430"/>
                  </a:lnTo>
                  <a:lnTo>
                    <a:pt x="116" y="431"/>
                  </a:lnTo>
                  <a:lnTo>
                    <a:pt x="115" y="431"/>
                  </a:lnTo>
                  <a:lnTo>
                    <a:pt x="114" y="430"/>
                  </a:lnTo>
                  <a:lnTo>
                    <a:pt x="112" y="430"/>
                  </a:lnTo>
                  <a:lnTo>
                    <a:pt x="109" y="431"/>
                  </a:lnTo>
                  <a:lnTo>
                    <a:pt x="108" y="430"/>
                  </a:lnTo>
                  <a:lnTo>
                    <a:pt x="108" y="431"/>
                  </a:lnTo>
                  <a:lnTo>
                    <a:pt x="109" y="433"/>
                  </a:lnTo>
                  <a:lnTo>
                    <a:pt x="108" y="434"/>
                  </a:lnTo>
                  <a:lnTo>
                    <a:pt x="108" y="437"/>
                  </a:lnTo>
                  <a:lnTo>
                    <a:pt x="102" y="436"/>
                  </a:lnTo>
                  <a:lnTo>
                    <a:pt x="99" y="436"/>
                  </a:lnTo>
                  <a:lnTo>
                    <a:pt x="97" y="432"/>
                  </a:lnTo>
                  <a:lnTo>
                    <a:pt x="93" y="431"/>
                  </a:lnTo>
                  <a:lnTo>
                    <a:pt x="93" y="430"/>
                  </a:lnTo>
                  <a:lnTo>
                    <a:pt x="87" y="428"/>
                  </a:lnTo>
                  <a:lnTo>
                    <a:pt x="84" y="430"/>
                  </a:lnTo>
                  <a:lnTo>
                    <a:pt x="74" y="424"/>
                  </a:lnTo>
                  <a:lnTo>
                    <a:pt x="70" y="424"/>
                  </a:lnTo>
                  <a:lnTo>
                    <a:pt x="68" y="422"/>
                  </a:lnTo>
                  <a:lnTo>
                    <a:pt x="67" y="421"/>
                  </a:lnTo>
                  <a:lnTo>
                    <a:pt x="68" y="419"/>
                  </a:lnTo>
                  <a:lnTo>
                    <a:pt x="68" y="418"/>
                  </a:lnTo>
                  <a:lnTo>
                    <a:pt x="70" y="416"/>
                  </a:lnTo>
                  <a:lnTo>
                    <a:pt x="72" y="413"/>
                  </a:lnTo>
                  <a:lnTo>
                    <a:pt x="69" y="404"/>
                  </a:lnTo>
                  <a:lnTo>
                    <a:pt x="67" y="401"/>
                  </a:lnTo>
                  <a:lnTo>
                    <a:pt x="57" y="400"/>
                  </a:lnTo>
                  <a:lnTo>
                    <a:pt x="55" y="398"/>
                  </a:lnTo>
                  <a:lnTo>
                    <a:pt x="52" y="396"/>
                  </a:lnTo>
                  <a:lnTo>
                    <a:pt x="51" y="392"/>
                  </a:lnTo>
                  <a:lnTo>
                    <a:pt x="51" y="391"/>
                  </a:lnTo>
                  <a:lnTo>
                    <a:pt x="56" y="390"/>
                  </a:lnTo>
                  <a:lnTo>
                    <a:pt x="54" y="388"/>
                  </a:lnTo>
                  <a:lnTo>
                    <a:pt x="52" y="388"/>
                  </a:lnTo>
                  <a:lnTo>
                    <a:pt x="54" y="386"/>
                  </a:lnTo>
                  <a:lnTo>
                    <a:pt x="66" y="390"/>
                  </a:lnTo>
                  <a:lnTo>
                    <a:pt x="63" y="391"/>
                  </a:lnTo>
                  <a:lnTo>
                    <a:pt x="67" y="395"/>
                  </a:lnTo>
                  <a:lnTo>
                    <a:pt x="73" y="396"/>
                  </a:lnTo>
                  <a:lnTo>
                    <a:pt x="75" y="396"/>
                  </a:lnTo>
                  <a:lnTo>
                    <a:pt x="75" y="392"/>
                  </a:lnTo>
                  <a:lnTo>
                    <a:pt x="72" y="390"/>
                  </a:lnTo>
                  <a:lnTo>
                    <a:pt x="74" y="388"/>
                  </a:lnTo>
                  <a:lnTo>
                    <a:pt x="79" y="388"/>
                  </a:lnTo>
                  <a:lnTo>
                    <a:pt x="86" y="391"/>
                  </a:lnTo>
                  <a:lnTo>
                    <a:pt x="87" y="391"/>
                  </a:lnTo>
                  <a:lnTo>
                    <a:pt x="93" y="391"/>
                  </a:lnTo>
                  <a:lnTo>
                    <a:pt x="93" y="392"/>
                  </a:lnTo>
                  <a:lnTo>
                    <a:pt x="91" y="394"/>
                  </a:lnTo>
                  <a:lnTo>
                    <a:pt x="93" y="395"/>
                  </a:lnTo>
                  <a:lnTo>
                    <a:pt x="93" y="398"/>
                  </a:lnTo>
                  <a:lnTo>
                    <a:pt x="94" y="398"/>
                  </a:lnTo>
                  <a:lnTo>
                    <a:pt x="103" y="397"/>
                  </a:lnTo>
                  <a:lnTo>
                    <a:pt x="105" y="400"/>
                  </a:lnTo>
                  <a:lnTo>
                    <a:pt x="106" y="397"/>
                  </a:lnTo>
                  <a:lnTo>
                    <a:pt x="110" y="397"/>
                  </a:lnTo>
                  <a:lnTo>
                    <a:pt x="108" y="396"/>
                  </a:lnTo>
                  <a:lnTo>
                    <a:pt x="103" y="396"/>
                  </a:lnTo>
                  <a:lnTo>
                    <a:pt x="94" y="392"/>
                  </a:lnTo>
                  <a:lnTo>
                    <a:pt x="99" y="390"/>
                  </a:lnTo>
                  <a:lnTo>
                    <a:pt x="100" y="388"/>
                  </a:lnTo>
                  <a:lnTo>
                    <a:pt x="103" y="389"/>
                  </a:lnTo>
                  <a:lnTo>
                    <a:pt x="105" y="389"/>
                  </a:lnTo>
                  <a:lnTo>
                    <a:pt x="104" y="388"/>
                  </a:lnTo>
                  <a:lnTo>
                    <a:pt x="108" y="386"/>
                  </a:lnTo>
                  <a:lnTo>
                    <a:pt x="109" y="385"/>
                  </a:lnTo>
                  <a:lnTo>
                    <a:pt x="109" y="383"/>
                  </a:lnTo>
                  <a:lnTo>
                    <a:pt x="105" y="383"/>
                  </a:lnTo>
                  <a:lnTo>
                    <a:pt x="104" y="385"/>
                  </a:lnTo>
                  <a:lnTo>
                    <a:pt x="103" y="385"/>
                  </a:lnTo>
                  <a:lnTo>
                    <a:pt x="102" y="384"/>
                  </a:lnTo>
                  <a:lnTo>
                    <a:pt x="97" y="384"/>
                  </a:lnTo>
                  <a:lnTo>
                    <a:pt x="92" y="386"/>
                  </a:lnTo>
                  <a:lnTo>
                    <a:pt x="84" y="383"/>
                  </a:lnTo>
                  <a:lnTo>
                    <a:pt x="76" y="379"/>
                  </a:lnTo>
                  <a:lnTo>
                    <a:pt x="76" y="380"/>
                  </a:lnTo>
                  <a:lnTo>
                    <a:pt x="76" y="382"/>
                  </a:lnTo>
                  <a:lnTo>
                    <a:pt x="72" y="382"/>
                  </a:lnTo>
                  <a:lnTo>
                    <a:pt x="70" y="379"/>
                  </a:lnTo>
                  <a:lnTo>
                    <a:pt x="67" y="382"/>
                  </a:lnTo>
                  <a:lnTo>
                    <a:pt x="64" y="380"/>
                  </a:lnTo>
                  <a:lnTo>
                    <a:pt x="63" y="380"/>
                  </a:lnTo>
                  <a:lnTo>
                    <a:pt x="63" y="378"/>
                  </a:lnTo>
                  <a:lnTo>
                    <a:pt x="60" y="373"/>
                  </a:lnTo>
                  <a:lnTo>
                    <a:pt x="57" y="372"/>
                  </a:lnTo>
                  <a:lnTo>
                    <a:pt x="57" y="374"/>
                  </a:lnTo>
                  <a:lnTo>
                    <a:pt x="57" y="376"/>
                  </a:lnTo>
                  <a:lnTo>
                    <a:pt x="56" y="376"/>
                  </a:lnTo>
                  <a:lnTo>
                    <a:pt x="55" y="378"/>
                  </a:lnTo>
                  <a:lnTo>
                    <a:pt x="52" y="376"/>
                  </a:lnTo>
                  <a:lnTo>
                    <a:pt x="50" y="376"/>
                  </a:lnTo>
                  <a:lnTo>
                    <a:pt x="49" y="377"/>
                  </a:lnTo>
                  <a:lnTo>
                    <a:pt x="43" y="377"/>
                  </a:lnTo>
                  <a:lnTo>
                    <a:pt x="40" y="373"/>
                  </a:lnTo>
                  <a:lnTo>
                    <a:pt x="40" y="370"/>
                  </a:lnTo>
                  <a:lnTo>
                    <a:pt x="40" y="371"/>
                  </a:lnTo>
                  <a:lnTo>
                    <a:pt x="38" y="373"/>
                  </a:lnTo>
                  <a:lnTo>
                    <a:pt x="39" y="378"/>
                  </a:lnTo>
                  <a:lnTo>
                    <a:pt x="39" y="380"/>
                  </a:lnTo>
                  <a:lnTo>
                    <a:pt x="44" y="382"/>
                  </a:lnTo>
                  <a:lnTo>
                    <a:pt x="43" y="382"/>
                  </a:lnTo>
                  <a:lnTo>
                    <a:pt x="43" y="385"/>
                  </a:lnTo>
                  <a:lnTo>
                    <a:pt x="40" y="386"/>
                  </a:lnTo>
                  <a:lnTo>
                    <a:pt x="42" y="389"/>
                  </a:lnTo>
                  <a:lnTo>
                    <a:pt x="38" y="389"/>
                  </a:lnTo>
                  <a:lnTo>
                    <a:pt x="38" y="391"/>
                  </a:lnTo>
                  <a:lnTo>
                    <a:pt x="37" y="391"/>
                  </a:lnTo>
                  <a:lnTo>
                    <a:pt x="36" y="391"/>
                  </a:lnTo>
                  <a:lnTo>
                    <a:pt x="32" y="386"/>
                  </a:lnTo>
                  <a:lnTo>
                    <a:pt x="32" y="382"/>
                  </a:lnTo>
                  <a:lnTo>
                    <a:pt x="33" y="380"/>
                  </a:lnTo>
                  <a:lnTo>
                    <a:pt x="33" y="378"/>
                  </a:lnTo>
                  <a:lnTo>
                    <a:pt x="28" y="377"/>
                  </a:lnTo>
                  <a:lnTo>
                    <a:pt x="30" y="374"/>
                  </a:lnTo>
                  <a:lnTo>
                    <a:pt x="28" y="372"/>
                  </a:lnTo>
                  <a:lnTo>
                    <a:pt x="25" y="371"/>
                  </a:lnTo>
                  <a:lnTo>
                    <a:pt x="24" y="370"/>
                  </a:lnTo>
                  <a:lnTo>
                    <a:pt x="21" y="371"/>
                  </a:lnTo>
                  <a:lnTo>
                    <a:pt x="21" y="373"/>
                  </a:lnTo>
                  <a:lnTo>
                    <a:pt x="20" y="373"/>
                  </a:lnTo>
                  <a:lnTo>
                    <a:pt x="21" y="371"/>
                  </a:lnTo>
                  <a:lnTo>
                    <a:pt x="21" y="370"/>
                  </a:lnTo>
                  <a:lnTo>
                    <a:pt x="19" y="368"/>
                  </a:lnTo>
                  <a:lnTo>
                    <a:pt x="18" y="366"/>
                  </a:lnTo>
                  <a:lnTo>
                    <a:pt x="14" y="365"/>
                  </a:lnTo>
                  <a:lnTo>
                    <a:pt x="15" y="362"/>
                  </a:lnTo>
                  <a:lnTo>
                    <a:pt x="18" y="364"/>
                  </a:lnTo>
                  <a:lnTo>
                    <a:pt x="21" y="364"/>
                  </a:lnTo>
                  <a:lnTo>
                    <a:pt x="26" y="365"/>
                  </a:lnTo>
                  <a:lnTo>
                    <a:pt x="27" y="365"/>
                  </a:lnTo>
                  <a:lnTo>
                    <a:pt x="30" y="360"/>
                  </a:lnTo>
                  <a:lnTo>
                    <a:pt x="30" y="356"/>
                  </a:lnTo>
                  <a:lnTo>
                    <a:pt x="32" y="355"/>
                  </a:lnTo>
                  <a:lnTo>
                    <a:pt x="33" y="356"/>
                  </a:lnTo>
                  <a:lnTo>
                    <a:pt x="36" y="355"/>
                  </a:lnTo>
                  <a:lnTo>
                    <a:pt x="43" y="349"/>
                  </a:lnTo>
                  <a:lnTo>
                    <a:pt x="48" y="348"/>
                  </a:lnTo>
                  <a:lnTo>
                    <a:pt x="51" y="349"/>
                  </a:lnTo>
                  <a:lnTo>
                    <a:pt x="52" y="350"/>
                  </a:lnTo>
                  <a:lnTo>
                    <a:pt x="55" y="350"/>
                  </a:lnTo>
                  <a:lnTo>
                    <a:pt x="58" y="348"/>
                  </a:lnTo>
                  <a:lnTo>
                    <a:pt x="58" y="347"/>
                  </a:lnTo>
                  <a:lnTo>
                    <a:pt x="60" y="346"/>
                  </a:lnTo>
                  <a:lnTo>
                    <a:pt x="61" y="331"/>
                  </a:lnTo>
                  <a:lnTo>
                    <a:pt x="60" y="326"/>
                  </a:lnTo>
                  <a:lnTo>
                    <a:pt x="60" y="325"/>
                  </a:lnTo>
                  <a:lnTo>
                    <a:pt x="58" y="324"/>
                  </a:lnTo>
                  <a:lnTo>
                    <a:pt x="58" y="323"/>
                  </a:lnTo>
                  <a:lnTo>
                    <a:pt x="58" y="318"/>
                  </a:lnTo>
                  <a:lnTo>
                    <a:pt x="57" y="313"/>
                  </a:lnTo>
                  <a:lnTo>
                    <a:pt x="55" y="307"/>
                  </a:lnTo>
                  <a:lnTo>
                    <a:pt x="52" y="306"/>
                  </a:lnTo>
                  <a:lnTo>
                    <a:pt x="51" y="307"/>
                  </a:lnTo>
                  <a:lnTo>
                    <a:pt x="46" y="307"/>
                  </a:lnTo>
                  <a:lnTo>
                    <a:pt x="44" y="305"/>
                  </a:lnTo>
                  <a:lnTo>
                    <a:pt x="40" y="306"/>
                  </a:lnTo>
                  <a:lnTo>
                    <a:pt x="40" y="304"/>
                  </a:lnTo>
                  <a:lnTo>
                    <a:pt x="37" y="304"/>
                  </a:lnTo>
                  <a:lnTo>
                    <a:pt x="37" y="302"/>
                  </a:lnTo>
                  <a:lnTo>
                    <a:pt x="37" y="301"/>
                  </a:lnTo>
                  <a:lnTo>
                    <a:pt x="36" y="301"/>
                  </a:lnTo>
                  <a:lnTo>
                    <a:pt x="36" y="302"/>
                  </a:lnTo>
                  <a:lnTo>
                    <a:pt x="34" y="304"/>
                  </a:lnTo>
                  <a:lnTo>
                    <a:pt x="33" y="302"/>
                  </a:lnTo>
                  <a:lnTo>
                    <a:pt x="32" y="302"/>
                  </a:lnTo>
                  <a:lnTo>
                    <a:pt x="31" y="300"/>
                  </a:lnTo>
                  <a:lnTo>
                    <a:pt x="28" y="300"/>
                  </a:lnTo>
                  <a:lnTo>
                    <a:pt x="24" y="300"/>
                  </a:lnTo>
                  <a:lnTo>
                    <a:pt x="21" y="300"/>
                  </a:lnTo>
                  <a:lnTo>
                    <a:pt x="20" y="301"/>
                  </a:lnTo>
                  <a:lnTo>
                    <a:pt x="19" y="299"/>
                  </a:lnTo>
                  <a:lnTo>
                    <a:pt x="18" y="301"/>
                  </a:lnTo>
                  <a:lnTo>
                    <a:pt x="15" y="300"/>
                  </a:lnTo>
                  <a:lnTo>
                    <a:pt x="12" y="301"/>
                  </a:lnTo>
                  <a:lnTo>
                    <a:pt x="7" y="304"/>
                  </a:lnTo>
                  <a:lnTo>
                    <a:pt x="6" y="304"/>
                  </a:lnTo>
                  <a:lnTo>
                    <a:pt x="6" y="301"/>
                  </a:lnTo>
                  <a:lnTo>
                    <a:pt x="2" y="304"/>
                  </a:lnTo>
                  <a:lnTo>
                    <a:pt x="0" y="304"/>
                  </a:lnTo>
                  <a:lnTo>
                    <a:pt x="0" y="302"/>
                  </a:lnTo>
                  <a:lnTo>
                    <a:pt x="3" y="299"/>
                  </a:lnTo>
                  <a:lnTo>
                    <a:pt x="3" y="296"/>
                  </a:lnTo>
                  <a:lnTo>
                    <a:pt x="2" y="294"/>
                  </a:lnTo>
                  <a:lnTo>
                    <a:pt x="2" y="292"/>
                  </a:lnTo>
                  <a:lnTo>
                    <a:pt x="3" y="292"/>
                  </a:lnTo>
                  <a:lnTo>
                    <a:pt x="4" y="292"/>
                  </a:lnTo>
                  <a:lnTo>
                    <a:pt x="8" y="288"/>
                  </a:lnTo>
                  <a:lnTo>
                    <a:pt x="7" y="286"/>
                  </a:lnTo>
                  <a:lnTo>
                    <a:pt x="4" y="283"/>
                  </a:lnTo>
                  <a:lnTo>
                    <a:pt x="3" y="284"/>
                  </a:lnTo>
                  <a:lnTo>
                    <a:pt x="2" y="284"/>
                  </a:lnTo>
                  <a:lnTo>
                    <a:pt x="2" y="283"/>
                  </a:lnTo>
                  <a:lnTo>
                    <a:pt x="10" y="278"/>
                  </a:lnTo>
                  <a:lnTo>
                    <a:pt x="14" y="281"/>
                  </a:lnTo>
                  <a:lnTo>
                    <a:pt x="19" y="278"/>
                  </a:lnTo>
                  <a:lnTo>
                    <a:pt x="26" y="275"/>
                  </a:lnTo>
                  <a:lnTo>
                    <a:pt x="27" y="272"/>
                  </a:lnTo>
                  <a:lnTo>
                    <a:pt x="32" y="272"/>
                  </a:lnTo>
                  <a:lnTo>
                    <a:pt x="34" y="271"/>
                  </a:lnTo>
                  <a:lnTo>
                    <a:pt x="34" y="269"/>
                  </a:lnTo>
                  <a:lnTo>
                    <a:pt x="38" y="268"/>
                  </a:lnTo>
                  <a:lnTo>
                    <a:pt x="37" y="266"/>
                  </a:lnTo>
                  <a:lnTo>
                    <a:pt x="38" y="265"/>
                  </a:lnTo>
                  <a:lnTo>
                    <a:pt x="39" y="264"/>
                  </a:lnTo>
                  <a:lnTo>
                    <a:pt x="42" y="264"/>
                  </a:lnTo>
                  <a:lnTo>
                    <a:pt x="44" y="264"/>
                  </a:lnTo>
                  <a:lnTo>
                    <a:pt x="48" y="265"/>
                  </a:lnTo>
                  <a:lnTo>
                    <a:pt x="50" y="265"/>
                  </a:lnTo>
                  <a:lnTo>
                    <a:pt x="51" y="264"/>
                  </a:lnTo>
                  <a:lnTo>
                    <a:pt x="52" y="264"/>
                  </a:lnTo>
                  <a:lnTo>
                    <a:pt x="55" y="263"/>
                  </a:lnTo>
                  <a:lnTo>
                    <a:pt x="55" y="262"/>
                  </a:lnTo>
                  <a:lnTo>
                    <a:pt x="54" y="259"/>
                  </a:lnTo>
                  <a:lnTo>
                    <a:pt x="57" y="259"/>
                  </a:lnTo>
                  <a:lnTo>
                    <a:pt x="61" y="260"/>
                  </a:lnTo>
                  <a:lnTo>
                    <a:pt x="62" y="260"/>
                  </a:lnTo>
                  <a:lnTo>
                    <a:pt x="66" y="260"/>
                  </a:lnTo>
                  <a:lnTo>
                    <a:pt x="67" y="259"/>
                  </a:lnTo>
                  <a:lnTo>
                    <a:pt x="66" y="257"/>
                  </a:lnTo>
                  <a:lnTo>
                    <a:pt x="68" y="257"/>
                  </a:lnTo>
                  <a:lnTo>
                    <a:pt x="69" y="257"/>
                  </a:lnTo>
                  <a:lnTo>
                    <a:pt x="72" y="257"/>
                  </a:lnTo>
                  <a:lnTo>
                    <a:pt x="73" y="256"/>
                  </a:lnTo>
                  <a:lnTo>
                    <a:pt x="72" y="253"/>
                  </a:lnTo>
                  <a:lnTo>
                    <a:pt x="72" y="251"/>
                  </a:lnTo>
                  <a:lnTo>
                    <a:pt x="74" y="250"/>
                  </a:lnTo>
                  <a:lnTo>
                    <a:pt x="73" y="250"/>
                  </a:lnTo>
                  <a:lnTo>
                    <a:pt x="70" y="248"/>
                  </a:lnTo>
                  <a:lnTo>
                    <a:pt x="72" y="247"/>
                  </a:lnTo>
                  <a:lnTo>
                    <a:pt x="70" y="246"/>
                  </a:lnTo>
                  <a:lnTo>
                    <a:pt x="70" y="245"/>
                  </a:lnTo>
                  <a:lnTo>
                    <a:pt x="78" y="241"/>
                  </a:lnTo>
                  <a:lnTo>
                    <a:pt x="78" y="240"/>
                  </a:lnTo>
                  <a:lnTo>
                    <a:pt x="75" y="240"/>
                  </a:lnTo>
                  <a:lnTo>
                    <a:pt x="75" y="239"/>
                  </a:lnTo>
                  <a:lnTo>
                    <a:pt x="76" y="238"/>
                  </a:lnTo>
                  <a:lnTo>
                    <a:pt x="73" y="236"/>
                  </a:lnTo>
                  <a:lnTo>
                    <a:pt x="73" y="235"/>
                  </a:lnTo>
                  <a:lnTo>
                    <a:pt x="76" y="232"/>
                  </a:lnTo>
                  <a:lnTo>
                    <a:pt x="78" y="232"/>
                  </a:lnTo>
                  <a:lnTo>
                    <a:pt x="79" y="229"/>
                  </a:lnTo>
                  <a:lnTo>
                    <a:pt x="81" y="228"/>
                  </a:lnTo>
                  <a:lnTo>
                    <a:pt x="84" y="232"/>
                  </a:lnTo>
                  <a:lnTo>
                    <a:pt x="88" y="232"/>
                  </a:lnTo>
                  <a:lnTo>
                    <a:pt x="92" y="233"/>
                  </a:lnTo>
                  <a:lnTo>
                    <a:pt x="92" y="234"/>
                  </a:lnTo>
                  <a:lnTo>
                    <a:pt x="93" y="235"/>
                  </a:lnTo>
                  <a:lnTo>
                    <a:pt x="98" y="233"/>
                  </a:lnTo>
                  <a:lnTo>
                    <a:pt x="100" y="234"/>
                  </a:lnTo>
                  <a:lnTo>
                    <a:pt x="103" y="233"/>
                  </a:lnTo>
                  <a:lnTo>
                    <a:pt x="103" y="238"/>
                  </a:lnTo>
                  <a:lnTo>
                    <a:pt x="104" y="240"/>
                  </a:lnTo>
                  <a:lnTo>
                    <a:pt x="108" y="241"/>
                  </a:lnTo>
                  <a:lnTo>
                    <a:pt x="106" y="245"/>
                  </a:lnTo>
                  <a:lnTo>
                    <a:pt x="109" y="245"/>
                  </a:lnTo>
                  <a:lnTo>
                    <a:pt x="110" y="246"/>
                  </a:lnTo>
                  <a:lnTo>
                    <a:pt x="120" y="241"/>
                  </a:lnTo>
                  <a:lnTo>
                    <a:pt x="122" y="241"/>
                  </a:lnTo>
                  <a:lnTo>
                    <a:pt x="122" y="239"/>
                  </a:lnTo>
                  <a:lnTo>
                    <a:pt x="124" y="236"/>
                  </a:lnTo>
                  <a:lnTo>
                    <a:pt x="124" y="235"/>
                  </a:lnTo>
                  <a:lnTo>
                    <a:pt x="123" y="234"/>
                  </a:lnTo>
                  <a:lnTo>
                    <a:pt x="124" y="233"/>
                  </a:lnTo>
                  <a:lnTo>
                    <a:pt x="126" y="230"/>
                  </a:lnTo>
                  <a:lnTo>
                    <a:pt x="128" y="230"/>
                  </a:lnTo>
                  <a:lnTo>
                    <a:pt x="130" y="233"/>
                  </a:lnTo>
                  <a:lnTo>
                    <a:pt x="132" y="238"/>
                  </a:lnTo>
                  <a:lnTo>
                    <a:pt x="136" y="238"/>
                  </a:lnTo>
                  <a:lnTo>
                    <a:pt x="141" y="236"/>
                  </a:lnTo>
                  <a:lnTo>
                    <a:pt x="148" y="239"/>
                  </a:lnTo>
                  <a:lnTo>
                    <a:pt x="150" y="238"/>
                  </a:lnTo>
                  <a:lnTo>
                    <a:pt x="146" y="235"/>
                  </a:lnTo>
                  <a:lnTo>
                    <a:pt x="147" y="232"/>
                  </a:lnTo>
                  <a:lnTo>
                    <a:pt x="145" y="230"/>
                  </a:lnTo>
                  <a:lnTo>
                    <a:pt x="145" y="229"/>
                  </a:lnTo>
                  <a:lnTo>
                    <a:pt x="147" y="226"/>
                  </a:lnTo>
                  <a:lnTo>
                    <a:pt x="147" y="224"/>
                  </a:lnTo>
                  <a:lnTo>
                    <a:pt x="150" y="224"/>
                  </a:lnTo>
                  <a:lnTo>
                    <a:pt x="150" y="223"/>
                  </a:lnTo>
                  <a:lnTo>
                    <a:pt x="153" y="222"/>
                  </a:lnTo>
                  <a:lnTo>
                    <a:pt x="159" y="222"/>
                  </a:lnTo>
                  <a:lnTo>
                    <a:pt x="165" y="217"/>
                  </a:lnTo>
                  <a:lnTo>
                    <a:pt x="169" y="214"/>
                  </a:lnTo>
                  <a:lnTo>
                    <a:pt x="171" y="212"/>
                  </a:lnTo>
                  <a:lnTo>
                    <a:pt x="171" y="211"/>
                  </a:lnTo>
                  <a:lnTo>
                    <a:pt x="174" y="208"/>
                  </a:lnTo>
                  <a:lnTo>
                    <a:pt x="176" y="205"/>
                  </a:lnTo>
                  <a:lnTo>
                    <a:pt x="176" y="202"/>
                  </a:lnTo>
                  <a:lnTo>
                    <a:pt x="175" y="202"/>
                  </a:lnTo>
                  <a:lnTo>
                    <a:pt x="178" y="198"/>
                  </a:lnTo>
                  <a:lnTo>
                    <a:pt x="178" y="196"/>
                  </a:lnTo>
                  <a:lnTo>
                    <a:pt x="181" y="194"/>
                  </a:lnTo>
                  <a:lnTo>
                    <a:pt x="184" y="198"/>
                  </a:lnTo>
                  <a:lnTo>
                    <a:pt x="186" y="199"/>
                  </a:lnTo>
                  <a:lnTo>
                    <a:pt x="192" y="202"/>
                  </a:lnTo>
                  <a:lnTo>
                    <a:pt x="190" y="204"/>
                  </a:lnTo>
                  <a:lnTo>
                    <a:pt x="193" y="206"/>
                  </a:lnTo>
                  <a:lnTo>
                    <a:pt x="193" y="211"/>
                  </a:lnTo>
                  <a:lnTo>
                    <a:pt x="195" y="205"/>
                  </a:lnTo>
                  <a:lnTo>
                    <a:pt x="195" y="204"/>
                  </a:lnTo>
                  <a:lnTo>
                    <a:pt x="192" y="200"/>
                  </a:lnTo>
                  <a:lnTo>
                    <a:pt x="193" y="197"/>
                  </a:lnTo>
                  <a:lnTo>
                    <a:pt x="192" y="194"/>
                  </a:lnTo>
                  <a:lnTo>
                    <a:pt x="192" y="193"/>
                  </a:lnTo>
                  <a:lnTo>
                    <a:pt x="193" y="190"/>
                  </a:lnTo>
                  <a:lnTo>
                    <a:pt x="195" y="191"/>
                  </a:lnTo>
                  <a:lnTo>
                    <a:pt x="201" y="188"/>
                  </a:lnTo>
                  <a:lnTo>
                    <a:pt x="205" y="190"/>
                  </a:lnTo>
                  <a:lnTo>
                    <a:pt x="207" y="188"/>
                  </a:lnTo>
                  <a:lnTo>
                    <a:pt x="206" y="187"/>
                  </a:lnTo>
                  <a:lnTo>
                    <a:pt x="207" y="187"/>
                  </a:lnTo>
                  <a:lnTo>
                    <a:pt x="211" y="187"/>
                  </a:lnTo>
                  <a:lnTo>
                    <a:pt x="217" y="186"/>
                  </a:lnTo>
                  <a:lnTo>
                    <a:pt x="220" y="188"/>
                  </a:lnTo>
                  <a:lnTo>
                    <a:pt x="224" y="187"/>
                  </a:lnTo>
                  <a:lnTo>
                    <a:pt x="226" y="185"/>
                  </a:lnTo>
                  <a:lnTo>
                    <a:pt x="231" y="186"/>
                  </a:lnTo>
                  <a:lnTo>
                    <a:pt x="230" y="187"/>
                  </a:lnTo>
                  <a:lnTo>
                    <a:pt x="232" y="188"/>
                  </a:lnTo>
                  <a:lnTo>
                    <a:pt x="234" y="191"/>
                  </a:lnTo>
                  <a:lnTo>
                    <a:pt x="235" y="190"/>
                  </a:lnTo>
                  <a:lnTo>
                    <a:pt x="237" y="191"/>
                  </a:lnTo>
                  <a:lnTo>
                    <a:pt x="243" y="190"/>
                  </a:lnTo>
                  <a:lnTo>
                    <a:pt x="248" y="187"/>
                  </a:lnTo>
                  <a:lnTo>
                    <a:pt x="250" y="184"/>
                  </a:lnTo>
                  <a:lnTo>
                    <a:pt x="256" y="180"/>
                  </a:lnTo>
                  <a:lnTo>
                    <a:pt x="258" y="176"/>
                  </a:lnTo>
                  <a:lnTo>
                    <a:pt x="256" y="175"/>
                  </a:lnTo>
                  <a:lnTo>
                    <a:pt x="258" y="174"/>
                  </a:lnTo>
                  <a:lnTo>
                    <a:pt x="259" y="175"/>
                  </a:lnTo>
                  <a:lnTo>
                    <a:pt x="261" y="176"/>
                  </a:lnTo>
                  <a:lnTo>
                    <a:pt x="264" y="175"/>
                  </a:lnTo>
                  <a:lnTo>
                    <a:pt x="265" y="174"/>
                  </a:lnTo>
                  <a:lnTo>
                    <a:pt x="268" y="172"/>
                  </a:lnTo>
                  <a:lnTo>
                    <a:pt x="273" y="166"/>
                  </a:lnTo>
                  <a:lnTo>
                    <a:pt x="278" y="163"/>
                  </a:lnTo>
                  <a:lnTo>
                    <a:pt x="282" y="160"/>
                  </a:lnTo>
                  <a:lnTo>
                    <a:pt x="283" y="158"/>
                  </a:lnTo>
                  <a:lnTo>
                    <a:pt x="284" y="156"/>
                  </a:lnTo>
                  <a:lnTo>
                    <a:pt x="286" y="155"/>
                  </a:lnTo>
                  <a:lnTo>
                    <a:pt x="288" y="155"/>
                  </a:lnTo>
                  <a:lnTo>
                    <a:pt x="290" y="154"/>
                  </a:lnTo>
                  <a:lnTo>
                    <a:pt x="290" y="155"/>
                  </a:lnTo>
                  <a:lnTo>
                    <a:pt x="291" y="157"/>
                  </a:lnTo>
                  <a:lnTo>
                    <a:pt x="294" y="158"/>
                  </a:lnTo>
                  <a:lnTo>
                    <a:pt x="296" y="157"/>
                  </a:lnTo>
                  <a:lnTo>
                    <a:pt x="300" y="157"/>
                  </a:lnTo>
                  <a:lnTo>
                    <a:pt x="303" y="155"/>
                  </a:lnTo>
                  <a:lnTo>
                    <a:pt x="308" y="151"/>
                  </a:lnTo>
                  <a:lnTo>
                    <a:pt x="310" y="150"/>
                  </a:lnTo>
                  <a:lnTo>
                    <a:pt x="319" y="144"/>
                  </a:lnTo>
                  <a:lnTo>
                    <a:pt x="321" y="143"/>
                  </a:lnTo>
                  <a:lnTo>
                    <a:pt x="326" y="142"/>
                  </a:lnTo>
                  <a:lnTo>
                    <a:pt x="336" y="134"/>
                  </a:lnTo>
                  <a:lnTo>
                    <a:pt x="338" y="133"/>
                  </a:lnTo>
                  <a:lnTo>
                    <a:pt x="339" y="131"/>
                  </a:lnTo>
                  <a:lnTo>
                    <a:pt x="342" y="128"/>
                  </a:lnTo>
                  <a:lnTo>
                    <a:pt x="343" y="124"/>
                  </a:lnTo>
                  <a:lnTo>
                    <a:pt x="348" y="121"/>
                  </a:lnTo>
                  <a:lnTo>
                    <a:pt x="349" y="119"/>
                  </a:lnTo>
                  <a:lnTo>
                    <a:pt x="350" y="116"/>
                  </a:lnTo>
                  <a:lnTo>
                    <a:pt x="352" y="114"/>
                  </a:lnTo>
                  <a:lnTo>
                    <a:pt x="355" y="112"/>
                  </a:lnTo>
                  <a:lnTo>
                    <a:pt x="356" y="110"/>
                  </a:lnTo>
                  <a:lnTo>
                    <a:pt x="358" y="106"/>
                  </a:lnTo>
                  <a:lnTo>
                    <a:pt x="360" y="103"/>
                  </a:lnTo>
                  <a:lnTo>
                    <a:pt x="362" y="100"/>
                  </a:lnTo>
                  <a:lnTo>
                    <a:pt x="364" y="92"/>
                  </a:lnTo>
                  <a:lnTo>
                    <a:pt x="364" y="90"/>
                  </a:lnTo>
                  <a:lnTo>
                    <a:pt x="368" y="82"/>
                  </a:lnTo>
                  <a:lnTo>
                    <a:pt x="370" y="79"/>
                  </a:lnTo>
                  <a:lnTo>
                    <a:pt x="372" y="76"/>
                  </a:lnTo>
                  <a:lnTo>
                    <a:pt x="374" y="73"/>
                  </a:lnTo>
                  <a:lnTo>
                    <a:pt x="374" y="66"/>
                  </a:lnTo>
                  <a:lnTo>
                    <a:pt x="375" y="65"/>
                  </a:lnTo>
                  <a:lnTo>
                    <a:pt x="375" y="60"/>
                  </a:lnTo>
                  <a:lnTo>
                    <a:pt x="378" y="58"/>
                  </a:lnTo>
                  <a:lnTo>
                    <a:pt x="378" y="53"/>
                  </a:lnTo>
                  <a:lnTo>
                    <a:pt x="382" y="40"/>
                  </a:lnTo>
                  <a:lnTo>
                    <a:pt x="384" y="38"/>
                  </a:lnTo>
                  <a:lnTo>
                    <a:pt x="385" y="36"/>
                  </a:lnTo>
                  <a:lnTo>
                    <a:pt x="386" y="35"/>
                  </a:lnTo>
                  <a:lnTo>
                    <a:pt x="387" y="19"/>
                  </a:lnTo>
                  <a:lnTo>
                    <a:pt x="386" y="13"/>
                  </a:lnTo>
                  <a:lnTo>
                    <a:pt x="387" y="11"/>
                  </a:lnTo>
                  <a:lnTo>
                    <a:pt x="387" y="10"/>
                  </a:lnTo>
                  <a:lnTo>
                    <a:pt x="388" y="10"/>
                  </a:lnTo>
                  <a:lnTo>
                    <a:pt x="391" y="14"/>
                  </a:lnTo>
                  <a:lnTo>
                    <a:pt x="393" y="16"/>
                  </a:lnTo>
                  <a:lnTo>
                    <a:pt x="396" y="14"/>
                  </a:lnTo>
                  <a:lnTo>
                    <a:pt x="398" y="16"/>
                  </a:lnTo>
                  <a:lnTo>
                    <a:pt x="402" y="14"/>
                  </a:lnTo>
                  <a:lnTo>
                    <a:pt x="406" y="10"/>
                  </a:lnTo>
                  <a:lnTo>
                    <a:pt x="411" y="7"/>
                  </a:lnTo>
                  <a:lnTo>
                    <a:pt x="421"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043" name="Freeform 1202"/>
            <p:cNvSpPr>
              <a:spLocks noChangeAspect="1"/>
            </p:cNvSpPr>
            <p:nvPr/>
          </p:nvSpPr>
          <p:spPr bwMode="auto">
            <a:xfrm>
              <a:off x="2669" y="2880"/>
              <a:ext cx="39" cy="147"/>
            </a:xfrm>
            <a:custGeom>
              <a:avLst/>
              <a:gdLst>
                <a:gd name="T0" fmla="*/ 1 w 78"/>
                <a:gd name="T1" fmla="*/ 1 h 294"/>
                <a:gd name="T2" fmla="*/ 1 w 78"/>
                <a:gd name="T3" fmla="*/ 0 h 294"/>
                <a:gd name="T4" fmla="*/ 1 w 78"/>
                <a:gd name="T5" fmla="*/ 1 h 294"/>
                <a:gd name="T6" fmla="*/ 1 w 78"/>
                <a:gd name="T7" fmla="*/ 1 h 294"/>
                <a:gd name="T8" fmla="*/ 1 w 78"/>
                <a:gd name="T9" fmla="*/ 1 h 294"/>
                <a:gd name="T10" fmla="*/ 1 w 78"/>
                <a:gd name="T11" fmla="*/ 1 h 294"/>
                <a:gd name="T12" fmla="*/ 1 w 78"/>
                <a:gd name="T13" fmla="*/ 1 h 294"/>
                <a:gd name="T14" fmla="*/ 1 w 78"/>
                <a:gd name="T15" fmla="*/ 1 h 294"/>
                <a:gd name="T16" fmla="*/ 1 w 78"/>
                <a:gd name="T17" fmla="*/ 1 h 294"/>
                <a:gd name="T18" fmla="*/ 1 w 78"/>
                <a:gd name="T19" fmla="*/ 1 h 294"/>
                <a:gd name="T20" fmla="*/ 1 w 78"/>
                <a:gd name="T21" fmla="*/ 1 h 294"/>
                <a:gd name="T22" fmla="*/ 1 w 78"/>
                <a:gd name="T23" fmla="*/ 1 h 294"/>
                <a:gd name="T24" fmla="*/ 1 w 78"/>
                <a:gd name="T25" fmla="*/ 1 h 294"/>
                <a:gd name="T26" fmla="*/ 1 w 78"/>
                <a:gd name="T27" fmla="*/ 1 h 294"/>
                <a:gd name="T28" fmla="*/ 1 w 78"/>
                <a:gd name="T29" fmla="*/ 1 h 294"/>
                <a:gd name="T30" fmla="*/ 1 w 78"/>
                <a:gd name="T31" fmla="*/ 1 h 294"/>
                <a:gd name="T32" fmla="*/ 1 w 78"/>
                <a:gd name="T33" fmla="*/ 1 h 294"/>
                <a:gd name="T34" fmla="*/ 1 w 78"/>
                <a:gd name="T35" fmla="*/ 1 h 294"/>
                <a:gd name="T36" fmla="*/ 1 w 78"/>
                <a:gd name="T37" fmla="*/ 1 h 294"/>
                <a:gd name="T38" fmla="*/ 1 w 78"/>
                <a:gd name="T39" fmla="*/ 1 h 294"/>
                <a:gd name="T40" fmla="*/ 1 w 78"/>
                <a:gd name="T41" fmla="*/ 1 h 294"/>
                <a:gd name="T42" fmla="*/ 1 w 78"/>
                <a:gd name="T43" fmla="*/ 1 h 294"/>
                <a:gd name="T44" fmla="*/ 1 w 78"/>
                <a:gd name="T45" fmla="*/ 1 h 294"/>
                <a:gd name="T46" fmla="*/ 1 w 78"/>
                <a:gd name="T47" fmla="*/ 1 h 294"/>
                <a:gd name="T48" fmla="*/ 1 w 78"/>
                <a:gd name="T49" fmla="*/ 1 h 294"/>
                <a:gd name="T50" fmla="*/ 1 w 78"/>
                <a:gd name="T51" fmla="*/ 1 h 294"/>
                <a:gd name="T52" fmla="*/ 1 w 78"/>
                <a:gd name="T53" fmla="*/ 1 h 294"/>
                <a:gd name="T54" fmla="*/ 1 w 78"/>
                <a:gd name="T55" fmla="*/ 1 h 294"/>
                <a:gd name="T56" fmla="*/ 1 w 78"/>
                <a:gd name="T57" fmla="*/ 1 h 294"/>
                <a:gd name="T58" fmla="*/ 1 w 78"/>
                <a:gd name="T59" fmla="*/ 1 h 294"/>
                <a:gd name="T60" fmla="*/ 1 w 78"/>
                <a:gd name="T61" fmla="*/ 1 h 294"/>
                <a:gd name="T62" fmla="*/ 1 w 78"/>
                <a:gd name="T63" fmla="*/ 1 h 294"/>
                <a:gd name="T64" fmla="*/ 1 w 78"/>
                <a:gd name="T65" fmla="*/ 1 h 294"/>
                <a:gd name="T66" fmla="*/ 1 w 78"/>
                <a:gd name="T67" fmla="*/ 1 h 294"/>
                <a:gd name="T68" fmla="*/ 1 w 78"/>
                <a:gd name="T69" fmla="*/ 1 h 294"/>
                <a:gd name="T70" fmla="*/ 1 w 78"/>
                <a:gd name="T71" fmla="*/ 1 h 294"/>
                <a:gd name="T72" fmla="*/ 1 w 78"/>
                <a:gd name="T73" fmla="*/ 1 h 294"/>
                <a:gd name="T74" fmla="*/ 1 w 78"/>
                <a:gd name="T75" fmla="*/ 1 h 294"/>
                <a:gd name="T76" fmla="*/ 1 w 78"/>
                <a:gd name="T77" fmla="*/ 1 h 294"/>
                <a:gd name="T78" fmla="*/ 1 w 78"/>
                <a:gd name="T79" fmla="*/ 1 h 294"/>
                <a:gd name="T80" fmla="*/ 1 w 78"/>
                <a:gd name="T81" fmla="*/ 1 h 294"/>
                <a:gd name="T82" fmla="*/ 1 w 78"/>
                <a:gd name="T83" fmla="*/ 1 h 294"/>
                <a:gd name="T84" fmla="*/ 1 w 78"/>
                <a:gd name="T85" fmla="*/ 1 h 294"/>
                <a:gd name="T86" fmla="*/ 1 w 78"/>
                <a:gd name="T87" fmla="*/ 1 h 294"/>
                <a:gd name="T88" fmla="*/ 1 w 78"/>
                <a:gd name="T89" fmla="*/ 1 h 294"/>
                <a:gd name="T90" fmla="*/ 1 w 78"/>
                <a:gd name="T91" fmla="*/ 1 h 294"/>
                <a:gd name="T92" fmla="*/ 1 w 78"/>
                <a:gd name="T93" fmla="*/ 1 h 294"/>
                <a:gd name="T94" fmla="*/ 1 w 78"/>
                <a:gd name="T95" fmla="*/ 1 h 294"/>
                <a:gd name="T96" fmla="*/ 1 w 78"/>
                <a:gd name="T97" fmla="*/ 1 h 2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8" h="294">
                  <a:moveTo>
                    <a:pt x="0" y="0"/>
                  </a:moveTo>
                  <a:lnTo>
                    <a:pt x="1" y="2"/>
                  </a:lnTo>
                  <a:lnTo>
                    <a:pt x="3" y="1"/>
                  </a:lnTo>
                  <a:lnTo>
                    <a:pt x="3" y="0"/>
                  </a:lnTo>
                  <a:lnTo>
                    <a:pt x="6" y="0"/>
                  </a:lnTo>
                  <a:lnTo>
                    <a:pt x="23" y="1"/>
                  </a:lnTo>
                  <a:lnTo>
                    <a:pt x="27" y="2"/>
                  </a:lnTo>
                  <a:lnTo>
                    <a:pt x="30" y="6"/>
                  </a:lnTo>
                  <a:lnTo>
                    <a:pt x="31" y="11"/>
                  </a:lnTo>
                  <a:lnTo>
                    <a:pt x="30" y="14"/>
                  </a:lnTo>
                  <a:lnTo>
                    <a:pt x="31" y="18"/>
                  </a:lnTo>
                  <a:lnTo>
                    <a:pt x="29" y="24"/>
                  </a:lnTo>
                  <a:lnTo>
                    <a:pt x="32" y="32"/>
                  </a:lnTo>
                  <a:lnTo>
                    <a:pt x="35" y="38"/>
                  </a:lnTo>
                  <a:lnTo>
                    <a:pt x="36" y="40"/>
                  </a:lnTo>
                  <a:lnTo>
                    <a:pt x="39" y="36"/>
                  </a:lnTo>
                  <a:lnTo>
                    <a:pt x="44" y="37"/>
                  </a:lnTo>
                  <a:lnTo>
                    <a:pt x="49" y="35"/>
                  </a:lnTo>
                  <a:lnTo>
                    <a:pt x="50" y="31"/>
                  </a:lnTo>
                  <a:lnTo>
                    <a:pt x="60" y="29"/>
                  </a:lnTo>
                  <a:lnTo>
                    <a:pt x="61" y="34"/>
                  </a:lnTo>
                  <a:lnTo>
                    <a:pt x="57" y="38"/>
                  </a:lnTo>
                  <a:lnTo>
                    <a:pt x="55" y="43"/>
                  </a:lnTo>
                  <a:lnTo>
                    <a:pt x="50" y="46"/>
                  </a:lnTo>
                  <a:lnTo>
                    <a:pt x="50" y="49"/>
                  </a:lnTo>
                  <a:lnTo>
                    <a:pt x="48" y="54"/>
                  </a:lnTo>
                  <a:lnTo>
                    <a:pt x="47" y="58"/>
                  </a:lnTo>
                  <a:lnTo>
                    <a:pt x="55" y="64"/>
                  </a:lnTo>
                  <a:lnTo>
                    <a:pt x="61" y="72"/>
                  </a:lnTo>
                  <a:lnTo>
                    <a:pt x="62" y="72"/>
                  </a:lnTo>
                  <a:lnTo>
                    <a:pt x="62" y="74"/>
                  </a:lnTo>
                  <a:lnTo>
                    <a:pt x="62" y="78"/>
                  </a:lnTo>
                  <a:lnTo>
                    <a:pt x="63" y="79"/>
                  </a:lnTo>
                  <a:lnTo>
                    <a:pt x="63" y="82"/>
                  </a:lnTo>
                  <a:lnTo>
                    <a:pt x="66" y="92"/>
                  </a:lnTo>
                  <a:lnTo>
                    <a:pt x="66" y="95"/>
                  </a:lnTo>
                  <a:lnTo>
                    <a:pt x="68" y="94"/>
                  </a:lnTo>
                  <a:lnTo>
                    <a:pt x="68" y="92"/>
                  </a:lnTo>
                  <a:lnTo>
                    <a:pt x="69" y="92"/>
                  </a:lnTo>
                  <a:lnTo>
                    <a:pt x="71" y="96"/>
                  </a:lnTo>
                  <a:lnTo>
                    <a:pt x="72" y="97"/>
                  </a:lnTo>
                  <a:lnTo>
                    <a:pt x="74" y="98"/>
                  </a:lnTo>
                  <a:lnTo>
                    <a:pt x="75" y="102"/>
                  </a:lnTo>
                  <a:lnTo>
                    <a:pt x="77" y="104"/>
                  </a:lnTo>
                  <a:lnTo>
                    <a:pt x="78" y="104"/>
                  </a:lnTo>
                  <a:lnTo>
                    <a:pt x="78" y="106"/>
                  </a:lnTo>
                  <a:lnTo>
                    <a:pt x="65" y="108"/>
                  </a:lnTo>
                  <a:lnTo>
                    <a:pt x="61" y="113"/>
                  </a:lnTo>
                  <a:lnTo>
                    <a:pt x="55" y="116"/>
                  </a:lnTo>
                  <a:lnTo>
                    <a:pt x="54" y="119"/>
                  </a:lnTo>
                  <a:lnTo>
                    <a:pt x="56" y="121"/>
                  </a:lnTo>
                  <a:lnTo>
                    <a:pt x="57" y="125"/>
                  </a:lnTo>
                  <a:lnTo>
                    <a:pt x="56" y="131"/>
                  </a:lnTo>
                  <a:lnTo>
                    <a:pt x="56" y="132"/>
                  </a:lnTo>
                  <a:lnTo>
                    <a:pt x="61" y="139"/>
                  </a:lnTo>
                  <a:lnTo>
                    <a:pt x="54" y="142"/>
                  </a:lnTo>
                  <a:lnTo>
                    <a:pt x="49" y="148"/>
                  </a:lnTo>
                  <a:lnTo>
                    <a:pt x="50" y="149"/>
                  </a:lnTo>
                  <a:lnTo>
                    <a:pt x="48" y="151"/>
                  </a:lnTo>
                  <a:lnTo>
                    <a:pt x="48" y="152"/>
                  </a:lnTo>
                  <a:lnTo>
                    <a:pt x="48" y="157"/>
                  </a:lnTo>
                  <a:lnTo>
                    <a:pt x="49" y="158"/>
                  </a:lnTo>
                  <a:lnTo>
                    <a:pt x="49" y="161"/>
                  </a:lnTo>
                  <a:lnTo>
                    <a:pt x="47" y="163"/>
                  </a:lnTo>
                  <a:lnTo>
                    <a:pt x="47" y="167"/>
                  </a:lnTo>
                  <a:lnTo>
                    <a:pt x="47" y="170"/>
                  </a:lnTo>
                  <a:lnTo>
                    <a:pt x="45" y="174"/>
                  </a:lnTo>
                  <a:lnTo>
                    <a:pt x="47" y="176"/>
                  </a:lnTo>
                  <a:lnTo>
                    <a:pt x="45" y="181"/>
                  </a:lnTo>
                  <a:lnTo>
                    <a:pt x="45" y="187"/>
                  </a:lnTo>
                  <a:lnTo>
                    <a:pt x="47" y="191"/>
                  </a:lnTo>
                  <a:lnTo>
                    <a:pt x="47" y="199"/>
                  </a:lnTo>
                  <a:lnTo>
                    <a:pt x="47" y="204"/>
                  </a:lnTo>
                  <a:lnTo>
                    <a:pt x="43" y="205"/>
                  </a:lnTo>
                  <a:lnTo>
                    <a:pt x="43" y="206"/>
                  </a:lnTo>
                  <a:lnTo>
                    <a:pt x="43" y="208"/>
                  </a:lnTo>
                  <a:lnTo>
                    <a:pt x="54" y="214"/>
                  </a:lnTo>
                  <a:lnTo>
                    <a:pt x="56" y="217"/>
                  </a:lnTo>
                  <a:lnTo>
                    <a:pt x="56" y="220"/>
                  </a:lnTo>
                  <a:lnTo>
                    <a:pt x="53" y="223"/>
                  </a:lnTo>
                  <a:lnTo>
                    <a:pt x="55" y="229"/>
                  </a:lnTo>
                  <a:lnTo>
                    <a:pt x="60" y="230"/>
                  </a:lnTo>
                  <a:lnTo>
                    <a:pt x="62" y="233"/>
                  </a:lnTo>
                  <a:lnTo>
                    <a:pt x="69" y="235"/>
                  </a:lnTo>
                  <a:lnTo>
                    <a:pt x="67" y="241"/>
                  </a:lnTo>
                  <a:lnTo>
                    <a:pt x="73" y="252"/>
                  </a:lnTo>
                  <a:lnTo>
                    <a:pt x="67" y="259"/>
                  </a:lnTo>
                  <a:lnTo>
                    <a:pt x="63" y="264"/>
                  </a:lnTo>
                  <a:lnTo>
                    <a:pt x="61" y="271"/>
                  </a:lnTo>
                  <a:lnTo>
                    <a:pt x="59" y="275"/>
                  </a:lnTo>
                  <a:lnTo>
                    <a:pt x="55" y="276"/>
                  </a:lnTo>
                  <a:lnTo>
                    <a:pt x="55" y="278"/>
                  </a:lnTo>
                  <a:lnTo>
                    <a:pt x="55" y="282"/>
                  </a:lnTo>
                  <a:lnTo>
                    <a:pt x="56" y="287"/>
                  </a:lnTo>
                  <a:lnTo>
                    <a:pt x="59" y="293"/>
                  </a:lnTo>
                  <a:lnTo>
                    <a:pt x="56" y="294"/>
                  </a:lnTo>
                  <a:lnTo>
                    <a:pt x="56" y="293"/>
                  </a:lnTo>
                  <a:lnTo>
                    <a:pt x="55" y="293"/>
                  </a:lnTo>
                  <a:lnTo>
                    <a:pt x="53" y="29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044" name="Freeform 1203"/>
            <p:cNvSpPr>
              <a:spLocks noChangeAspect="1"/>
            </p:cNvSpPr>
            <p:nvPr/>
          </p:nvSpPr>
          <p:spPr bwMode="auto">
            <a:xfrm>
              <a:off x="2458" y="3059"/>
              <a:ext cx="6" cy="4"/>
            </a:xfrm>
            <a:custGeom>
              <a:avLst/>
              <a:gdLst>
                <a:gd name="T0" fmla="*/ 1 w 12"/>
                <a:gd name="T1" fmla="*/ 1 h 8"/>
                <a:gd name="T2" fmla="*/ 1 w 12"/>
                <a:gd name="T3" fmla="*/ 1 h 8"/>
                <a:gd name="T4" fmla="*/ 0 w 12"/>
                <a:gd name="T5" fmla="*/ 1 h 8"/>
                <a:gd name="T6" fmla="*/ 0 w 12"/>
                <a:gd name="T7" fmla="*/ 1 h 8"/>
                <a:gd name="T8" fmla="*/ 1 w 12"/>
                <a:gd name="T9" fmla="*/ 1 h 8"/>
                <a:gd name="T10" fmla="*/ 1 w 12"/>
                <a:gd name="T11" fmla="*/ 0 h 8"/>
                <a:gd name="T12" fmla="*/ 1 w 12"/>
                <a:gd name="T13" fmla="*/ 0 h 8"/>
                <a:gd name="T14" fmla="*/ 1 w 12"/>
                <a:gd name="T15" fmla="*/ 1 h 8"/>
                <a:gd name="T16" fmla="*/ 1 w 12"/>
                <a:gd name="T17" fmla="*/ 1 h 8"/>
                <a:gd name="T18" fmla="*/ 1 w 12"/>
                <a:gd name="T19" fmla="*/ 1 h 8"/>
                <a:gd name="T20" fmla="*/ 1 w 12"/>
                <a:gd name="T21" fmla="*/ 1 h 8"/>
                <a:gd name="T22" fmla="*/ 1 w 12"/>
                <a:gd name="T23" fmla="*/ 1 h 8"/>
                <a:gd name="T24" fmla="*/ 1 w 12"/>
                <a:gd name="T25" fmla="*/ 1 h 8"/>
                <a:gd name="T26" fmla="*/ 1 w 12"/>
                <a:gd name="T27" fmla="*/ 1 h 8"/>
                <a:gd name="T28" fmla="*/ 1 w 12"/>
                <a:gd name="T29" fmla="*/ 1 h 8"/>
                <a:gd name="T30" fmla="*/ 1 w 12"/>
                <a:gd name="T31" fmla="*/ 1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8">
                  <a:moveTo>
                    <a:pt x="5" y="8"/>
                  </a:moveTo>
                  <a:lnTo>
                    <a:pt x="4" y="7"/>
                  </a:lnTo>
                  <a:lnTo>
                    <a:pt x="0" y="6"/>
                  </a:lnTo>
                  <a:lnTo>
                    <a:pt x="0" y="3"/>
                  </a:lnTo>
                  <a:lnTo>
                    <a:pt x="1" y="2"/>
                  </a:lnTo>
                  <a:lnTo>
                    <a:pt x="3" y="0"/>
                  </a:lnTo>
                  <a:lnTo>
                    <a:pt x="4" y="0"/>
                  </a:lnTo>
                  <a:lnTo>
                    <a:pt x="5" y="1"/>
                  </a:lnTo>
                  <a:lnTo>
                    <a:pt x="10" y="3"/>
                  </a:lnTo>
                  <a:lnTo>
                    <a:pt x="12" y="4"/>
                  </a:lnTo>
                  <a:lnTo>
                    <a:pt x="12" y="6"/>
                  </a:lnTo>
                  <a:lnTo>
                    <a:pt x="11" y="7"/>
                  </a:lnTo>
                  <a:lnTo>
                    <a:pt x="9" y="6"/>
                  </a:lnTo>
                  <a:lnTo>
                    <a:pt x="7" y="6"/>
                  </a:lnTo>
                  <a:lnTo>
                    <a:pt x="6" y="8"/>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5" name="Freeform 1204"/>
            <p:cNvSpPr>
              <a:spLocks noChangeAspect="1"/>
            </p:cNvSpPr>
            <p:nvPr/>
          </p:nvSpPr>
          <p:spPr bwMode="auto">
            <a:xfrm>
              <a:off x="2454" y="3027"/>
              <a:ext cx="4" cy="6"/>
            </a:xfrm>
            <a:custGeom>
              <a:avLst/>
              <a:gdLst>
                <a:gd name="T0" fmla="*/ 1 w 7"/>
                <a:gd name="T1" fmla="*/ 1 h 12"/>
                <a:gd name="T2" fmla="*/ 1 w 7"/>
                <a:gd name="T3" fmla="*/ 1 h 12"/>
                <a:gd name="T4" fmla="*/ 1 w 7"/>
                <a:gd name="T5" fmla="*/ 1 h 12"/>
                <a:gd name="T6" fmla="*/ 1 w 7"/>
                <a:gd name="T7" fmla="*/ 1 h 12"/>
                <a:gd name="T8" fmla="*/ 0 w 7"/>
                <a:gd name="T9" fmla="*/ 1 h 12"/>
                <a:gd name="T10" fmla="*/ 0 w 7"/>
                <a:gd name="T11" fmla="*/ 1 h 12"/>
                <a:gd name="T12" fmla="*/ 1 w 7"/>
                <a:gd name="T13" fmla="*/ 1 h 12"/>
                <a:gd name="T14" fmla="*/ 1 w 7"/>
                <a:gd name="T15" fmla="*/ 1 h 12"/>
                <a:gd name="T16" fmla="*/ 1 w 7"/>
                <a:gd name="T17" fmla="*/ 0 h 12"/>
                <a:gd name="T18" fmla="*/ 1 w 7"/>
                <a:gd name="T19" fmla="*/ 0 h 12"/>
                <a:gd name="T20" fmla="*/ 1 w 7"/>
                <a:gd name="T21" fmla="*/ 1 h 12"/>
                <a:gd name="T22" fmla="*/ 1 w 7"/>
                <a:gd name="T23" fmla="*/ 1 h 12"/>
                <a:gd name="T24" fmla="*/ 1 w 7"/>
                <a:gd name="T25" fmla="*/ 1 h 12"/>
                <a:gd name="T26" fmla="*/ 1 w 7"/>
                <a:gd name="T27" fmla="*/ 1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2">
                  <a:moveTo>
                    <a:pt x="5" y="12"/>
                  </a:moveTo>
                  <a:lnTo>
                    <a:pt x="2" y="12"/>
                  </a:lnTo>
                  <a:lnTo>
                    <a:pt x="2" y="10"/>
                  </a:lnTo>
                  <a:lnTo>
                    <a:pt x="1" y="11"/>
                  </a:lnTo>
                  <a:lnTo>
                    <a:pt x="0" y="10"/>
                  </a:lnTo>
                  <a:lnTo>
                    <a:pt x="0" y="7"/>
                  </a:lnTo>
                  <a:lnTo>
                    <a:pt x="2" y="5"/>
                  </a:lnTo>
                  <a:lnTo>
                    <a:pt x="1" y="1"/>
                  </a:lnTo>
                  <a:lnTo>
                    <a:pt x="5" y="0"/>
                  </a:lnTo>
                  <a:lnTo>
                    <a:pt x="7" y="0"/>
                  </a:lnTo>
                  <a:lnTo>
                    <a:pt x="7" y="1"/>
                  </a:lnTo>
                  <a:lnTo>
                    <a:pt x="5" y="5"/>
                  </a:lnTo>
                  <a:lnTo>
                    <a:pt x="6" y="7"/>
                  </a:lnTo>
                  <a:lnTo>
                    <a:pt x="5"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6" name="Freeform 1205"/>
            <p:cNvSpPr>
              <a:spLocks noChangeAspect="1"/>
            </p:cNvSpPr>
            <p:nvPr/>
          </p:nvSpPr>
          <p:spPr bwMode="auto">
            <a:xfrm>
              <a:off x="2545" y="3089"/>
              <a:ext cx="4" cy="3"/>
            </a:xfrm>
            <a:custGeom>
              <a:avLst/>
              <a:gdLst>
                <a:gd name="T0" fmla="*/ 0 w 10"/>
                <a:gd name="T1" fmla="*/ 1 h 6"/>
                <a:gd name="T2" fmla="*/ 0 w 10"/>
                <a:gd name="T3" fmla="*/ 1 h 6"/>
                <a:gd name="T4" fmla="*/ 0 w 10"/>
                <a:gd name="T5" fmla="*/ 1 h 6"/>
                <a:gd name="T6" fmla="*/ 0 w 10"/>
                <a:gd name="T7" fmla="*/ 1 h 6"/>
                <a:gd name="T8" fmla="*/ 0 w 10"/>
                <a:gd name="T9" fmla="*/ 1 h 6"/>
                <a:gd name="T10" fmla="*/ 0 w 10"/>
                <a:gd name="T11" fmla="*/ 0 h 6"/>
                <a:gd name="T12" fmla="*/ 0 w 10"/>
                <a:gd name="T13" fmla="*/ 0 h 6"/>
                <a:gd name="T14" fmla="*/ 0 w 10"/>
                <a:gd name="T15" fmla="*/ 1 h 6"/>
                <a:gd name="T16" fmla="*/ 0 w 10"/>
                <a:gd name="T17" fmla="*/ 1 h 6"/>
                <a:gd name="T18" fmla="*/ 0 w 10"/>
                <a:gd name="T19" fmla="*/ 1 h 6"/>
                <a:gd name="T20" fmla="*/ 0 w 10"/>
                <a:gd name="T21" fmla="*/ 1 h 6"/>
                <a:gd name="T22" fmla="*/ 0 w 10"/>
                <a:gd name="T23" fmla="*/ 1 h 6"/>
                <a:gd name="T24" fmla="*/ 0 w 10"/>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6" y="6"/>
                  </a:moveTo>
                  <a:lnTo>
                    <a:pt x="4" y="5"/>
                  </a:lnTo>
                  <a:lnTo>
                    <a:pt x="1" y="5"/>
                  </a:lnTo>
                  <a:lnTo>
                    <a:pt x="3" y="2"/>
                  </a:lnTo>
                  <a:lnTo>
                    <a:pt x="0" y="1"/>
                  </a:lnTo>
                  <a:lnTo>
                    <a:pt x="1" y="0"/>
                  </a:lnTo>
                  <a:lnTo>
                    <a:pt x="3" y="0"/>
                  </a:lnTo>
                  <a:lnTo>
                    <a:pt x="5" y="1"/>
                  </a:lnTo>
                  <a:lnTo>
                    <a:pt x="7" y="1"/>
                  </a:lnTo>
                  <a:lnTo>
                    <a:pt x="10" y="2"/>
                  </a:lnTo>
                  <a:lnTo>
                    <a:pt x="9" y="3"/>
                  </a:lnTo>
                  <a:lnTo>
                    <a:pt x="7" y="6"/>
                  </a:lnTo>
                  <a:lnTo>
                    <a:pt x="6"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7" name="Freeform 1206"/>
            <p:cNvSpPr>
              <a:spLocks noChangeAspect="1"/>
            </p:cNvSpPr>
            <p:nvPr/>
          </p:nvSpPr>
          <p:spPr bwMode="auto">
            <a:xfrm>
              <a:off x="2461" y="3069"/>
              <a:ext cx="3" cy="2"/>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w 7"/>
                <a:gd name="T13" fmla="*/ 0 h 5"/>
                <a:gd name="T14" fmla="*/ 0 w 7"/>
                <a:gd name="T15" fmla="*/ 0 h 5"/>
                <a:gd name="T16" fmla="*/ 0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5">
                  <a:moveTo>
                    <a:pt x="1" y="5"/>
                  </a:moveTo>
                  <a:lnTo>
                    <a:pt x="0" y="4"/>
                  </a:lnTo>
                  <a:lnTo>
                    <a:pt x="5" y="0"/>
                  </a:lnTo>
                  <a:lnTo>
                    <a:pt x="5" y="1"/>
                  </a:lnTo>
                  <a:lnTo>
                    <a:pt x="7" y="1"/>
                  </a:lnTo>
                  <a:lnTo>
                    <a:pt x="7" y="2"/>
                  </a:lnTo>
                  <a:lnTo>
                    <a:pt x="6" y="2"/>
                  </a:lnTo>
                  <a:lnTo>
                    <a:pt x="5" y="5"/>
                  </a:lnTo>
                  <a:lnTo>
                    <a:pt x="1"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8" name="Freeform 1207"/>
            <p:cNvSpPr>
              <a:spLocks noChangeAspect="1"/>
            </p:cNvSpPr>
            <p:nvPr/>
          </p:nvSpPr>
          <p:spPr bwMode="auto">
            <a:xfrm>
              <a:off x="2683" y="3055"/>
              <a:ext cx="100" cy="98"/>
            </a:xfrm>
            <a:custGeom>
              <a:avLst/>
              <a:gdLst>
                <a:gd name="T0" fmla="*/ 1 w 200"/>
                <a:gd name="T1" fmla="*/ 0 h 197"/>
                <a:gd name="T2" fmla="*/ 1 w 200"/>
                <a:gd name="T3" fmla="*/ 0 h 197"/>
                <a:gd name="T4" fmla="*/ 1 w 200"/>
                <a:gd name="T5" fmla="*/ 0 h 197"/>
                <a:gd name="T6" fmla="*/ 1 w 200"/>
                <a:gd name="T7" fmla="*/ 0 h 197"/>
                <a:gd name="T8" fmla="*/ 1 w 200"/>
                <a:gd name="T9" fmla="*/ 0 h 197"/>
                <a:gd name="T10" fmla="*/ 1 w 200"/>
                <a:gd name="T11" fmla="*/ 0 h 197"/>
                <a:gd name="T12" fmla="*/ 1 w 200"/>
                <a:gd name="T13" fmla="*/ 0 h 197"/>
                <a:gd name="T14" fmla="*/ 1 w 200"/>
                <a:gd name="T15" fmla="*/ 0 h 197"/>
                <a:gd name="T16" fmla="*/ 1 w 200"/>
                <a:gd name="T17" fmla="*/ 0 h 197"/>
                <a:gd name="T18" fmla="*/ 1 w 200"/>
                <a:gd name="T19" fmla="*/ 0 h 197"/>
                <a:gd name="T20" fmla="*/ 1 w 200"/>
                <a:gd name="T21" fmla="*/ 0 h 197"/>
                <a:gd name="T22" fmla="*/ 1 w 200"/>
                <a:gd name="T23" fmla="*/ 0 h 197"/>
                <a:gd name="T24" fmla="*/ 1 w 200"/>
                <a:gd name="T25" fmla="*/ 0 h 197"/>
                <a:gd name="T26" fmla="*/ 1 w 200"/>
                <a:gd name="T27" fmla="*/ 0 h 197"/>
                <a:gd name="T28" fmla="*/ 1 w 200"/>
                <a:gd name="T29" fmla="*/ 0 h 197"/>
                <a:gd name="T30" fmla="*/ 1 w 200"/>
                <a:gd name="T31" fmla="*/ 0 h 197"/>
                <a:gd name="T32" fmla="*/ 1 w 200"/>
                <a:gd name="T33" fmla="*/ 0 h 197"/>
                <a:gd name="T34" fmla="*/ 1 w 200"/>
                <a:gd name="T35" fmla="*/ 0 h 197"/>
                <a:gd name="T36" fmla="*/ 1 w 200"/>
                <a:gd name="T37" fmla="*/ 0 h 197"/>
                <a:gd name="T38" fmla="*/ 1 w 200"/>
                <a:gd name="T39" fmla="*/ 0 h 197"/>
                <a:gd name="T40" fmla="*/ 1 w 200"/>
                <a:gd name="T41" fmla="*/ 0 h 197"/>
                <a:gd name="T42" fmla="*/ 1 w 200"/>
                <a:gd name="T43" fmla="*/ 0 h 197"/>
                <a:gd name="T44" fmla="*/ 1 w 200"/>
                <a:gd name="T45" fmla="*/ 0 h 197"/>
                <a:gd name="T46" fmla="*/ 1 w 200"/>
                <a:gd name="T47" fmla="*/ 0 h 197"/>
                <a:gd name="T48" fmla="*/ 1 w 200"/>
                <a:gd name="T49" fmla="*/ 0 h 197"/>
                <a:gd name="T50" fmla="*/ 1 w 200"/>
                <a:gd name="T51" fmla="*/ 0 h 197"/>
                <a:gd name="T52" fmla="*/ 1 w 200"/>
                <a:gd name="T53" fmla="*/ 0 h 197"/>
                <a:gd name="T54" fmla="*/ 1 w 200"/>
                <a:gd name="T55" fmla="*/ 0 h 197"/>
                <a:gd name="T56" fmla="*/ 1 w 200"/>
                <a:gd name="T57" fmla="*/ 0 h 197"/>
                <a:gd name="T58" fmla="*/ 1 w 200"/>
                <a:gd name="T59" fmla="*/ 0 h 197"/>
                <a:gd name="T60" fmla="*/ 1 w 200"/>
                <a:gd name="T61" fmla="*/ 0 h 197"/>
                <a:gd name="T62" fmla="*/ 1 w 200"/>
                <a:gd name="T63" fmla="*/ 0 h 197"/>
                <a:gd name="T64" fmla="*/ 1 w 200"/>
                <a:gd name="T65" fmla="*/ 0 h 197"/>
                <a:gd name="T66" fmla="*/ 1 w 200"/>
                <a:gd name="T67" fmla="*/ 0 h 197"/>
                <a:gd name="T68" fmla="*/ 1 w 200"/>
                <a:gd name="T69" fmla="*/ 0 h 197"/>
                <a:gd name="T70" fmla="*/ 1 w 200"/>
                <a:gd name="T71" fmla="*/ 0 h 197"/>
                <a:gd name="T72" fmla="*/ 1 w 200"/>
                <a:gd name="T73" fmla="*/ 0 h 197"/>
                <a:gd name="T74" fmla="*/ 1 w 200"/>
                <a:gd name="T75" fmla="*/ 0 h 197"/>
                <a:gd name="T76" fmla="*/ 1 w 200"/>
                <a:gd name="T77" fmla="*/ 0 h 197"/>
                <a:gd name="T78" fmla="*/ 1 w 200"/>
                <a:gd name="T79" fmla="*/ 0 h 197"/>
                <a:gd name="T80" fmla="*/ 1 w 200"/>
                <a:gd name="T81" fmla="*/ 0 h 197"/>
                <a:gd name="T82" fmla="*/ 1 w 200"/>
                <a:gd name="T83" fmla="*/ 0 h 197"/>
                <a:gd name="T84" fmla="*/ 1 w 200"/>
                <a:gd name="T85" fmla="*/ 0 h 197"/>
                <a:gd name="T86" fmla="*/ 1 w 200"/>
                <a:gd name="T87" fmla="*/ 0 h 197"/>
                <a:gd name="T88" fmla="*/ 1 w 200"/>
                <a:gd name="T89" fmla="*/ 0 h 197"/>
                <a:gd name="T90" fmla="*/ 1 w 200"/>
                <a:gd name="T91" fmla="*/ 0 h 197"/>
                <a:gd name="T92" fmla="*/ 1 w 200"/>
                <a:gd name="T93" fmla="*/ 0 h 197"/>
                <a:gd name="T94" fmla="*/ 1 w 200"/>
                <a:gd name="T95" fmla="*/ 0 h 197"/>
                <a:gd name="T96" fmla="*/ 1 w 200"/>
                <a:gd name="T97" fmla="*/ 0 h 197"/>
                <a:gd name="T98" fmla="*/ 1 w 200"/>
                <a:gd name="T99" fmla="*/ 0 h 197"/>
                <a:gd name="T100" fmla="*/ 1 w 200"/>
                <a:gd name="T101" fmla="*/ 0 h 197"/>
                <a:gd name="T102" fmla="*/ 1 w 200"/>
                <a:gd name="T103" fmla="*/ 0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0" h="197">
                  <a:moveTo>
                    <a:pt x="95" y="0"/>
                  </a:moveTo>
                  <a:lnTo>
                    <a:pt x="95" y="1"/>
                  </a:lnTo>
                  <a:lnTo>
                    <a:pt x="98" y="3"/>
                  </a:lnTo>
                  <a:lnTo>
                    <a:pt x="99" y="5"/>
                  </a:lnTo>
                  <a:lnTo>
                    <a:pt x="101" y="6"/>
                  </a:lnTo>
                  <a:lnTo>
                    <a:pt x="100" y="9"/>
                  </a:lnTo>
                  <a:lnTo>
                    <a:pt x="101" y="9"/>
                  </a:lnTo>
                  <a:lnTo>
                    <a:pt x="105" y="9"/>
                  </a:lnTo>
                  <a:lnTo>
                    <a:pt x="108" y="4"/>
                  </a:lnTo>
                  <a:lnTo>
                    <a:pt x="112" y="5"/>
                  </a:lnTo>
                  <a:lnTo>
                    <a:pt x="113" y="12"/>
                  </a:lnTo>
                  <a:lnTo>
                    <a:pt x="118" y="13"/>
                  </a:lnTo>
                  <a:lnTo>
                    <a:pt x="123" y="16"/>
                  </a:lnTo>
                  <a:lnTo>
                    <a:pt x="124" y="16"/>
                  </a:lnTo>
                  <a:lnTo>
                    <a:pt x="125" y="19"/>
                  </a:lnTo>
                  <a:lnTo>
                    <a:pt x="126" y="22"/>
                  </a:lnTo>
                  <a:lnTo>
                    <a:pt x="131" y="27"/>
                  </a:lnTo>
                  <a:lnTo>
                    <a:pt x="135" y="24"/>
                  </a:lnTo>
                  <a:lnTo>
                    <a:pt x="140" y="27"/>
                  </a:lnTo>
                  <a:lnTo>
                    <a:pt x="143" y="24"/>
                  </a:lnTo>
                  <a:lnTo>
                    <a:pt x="147" y="29"/>
                  </a:lnTo>
                  <a:lnTo>
                    <a:pt x="150" y="33"/>
                  </a:lnTo>
                  <a:lnTo>
                    <a:pt x="152" y="37"/>
                  </a:lnTo>
                  <a:lnTo>
                    <a:pt x="156" y="45"/>
                  </a:lnTo>
                  <a:lnTo>
                    <a:pt x="160" y="47"/>
                  </a:lnTo>
                  <a:lnTo>
                    <a:pt x="171" y="76"/>
                  </a:lnTo>
                  <a:lnTo>
                    <a:pt x="170" y="79"/>
                  </a:lnTo>
                  <a:lnTo>
                    <a:pt x="165" y="82"/>
                  </a:lnTo>
                  <a:lnTo>
                    <a:pt x="164" y="84"/>
                  </a:lnTo>
                  <a:lnTo>
                    <a:pt x="164" y="94"/>
                  </a:lnTo>
                  <a:lnTo>
                    <a:pt x="168" y="95"/>
                  </a:lnTo>
                  <a:lnTo>
                    <a:pt x="170" y="99"/>
                  </a:lnTo>
                  <a:lnTo>
                    <a:pt x="168" y="103"/>
                  </a:lnTo>
                  <a:lnTo>
                    <a:pt x="171" y="108"/>
                  </a:lnTo>
                  <a:lnTo>
                    <a:pt x="173" y="112"/>
                  </a:lnTo>
                  <a:lnTo>
                    <a:pt x="178" y="114"/>
                  </a:lnTo>
                  <a:lnTo>
                    <a:pt x="191" y="115"/>
                  </a:lnTo>
                  <a:lnTo>
                    <a:pt x="194" y="118"/>
                  </a:lnTo>
                  <a:lnTo>
                    <a:pt x="194" y="120"/>
                  </a:lnTo>
                  <a:lnTo>
                    <a:pt x="190" y="124"/>
                  </a:lnTo>
                  <a:lnTo>
                    <a:pt x="191" y="124"/>
                  </a:lnTo>
                  <a:lnTo>
                    <a:pt x="192" y="125"/>
                  </a:lnTo>
                  <a:lnTo>
                    <a:pt x="195" y="127"/>
                  </a:lnTo>
                  <a:lnTo>
                    <a:pt x="197" y="127"/>
                  </a:lnTo>
                  <a:lnTo>
                    <a:pt x="200" y="131"/>
                  </a:lnTo>
                  <a:lnTo>
                    <a:pt x="198" y="133"/>
                  </a:lnTo>
                  <a:lnTo>
                    <a:pt x="197" y="132"/>
                  </a:lnTo>
                  <a:lnTo>
                    <a:pt x="196" y="133"/>
                  </a:lnTo>
                  <a:lnTo>
                    <a:pt x="196" y="135"/>
                  </a:lnTo>
                  <a:lnTo>
                    <a:pt x="195" y="136"/>
                  </a:lnTo>
                  <a:lnTo>
                    <a:pt x="194" y="138"/>
                  </a:lnTo>
                  <a:lnTo>
                    <a:pt x="191" y="142"/>
                  </a:lnTo>
                  <a:lnTo>
                    <a:pt x="190" y="148"/>
                  </a:lnTo>
                  <a:lnTo>
                    <a:pt x="185" y="142"/>
                  </a:lnTo>
                  <a:lnTo>
                    <a:pt x="183" y="137"/>
                  </a:lnTo>
                  <a:lnTo>
                    <a:pt x="180" y="138"/>
                  </a:lnTo>
                  <a:lnTo>
                    <a:pt x="180" y="135"/>
                  </a:lnTo>
                  <a:lnTo>
                    <a:pt x="178" y="135"/>
                  </a:lnTo>
                  <a:lnTo>
                    <a:pt x="173" y="133"/>
                  </a:lnTo>
                  <a:lnTo>
                    <a:pt x="166" y="135"/>
                  </a:lnTo>
                  <a:lnTo>
                    <a:pt x="160" y="137"/>
                  </a:lnTo>
                  <a:lnTo>
                    <a:pt x="156" y="139"/>
                  </a:lnTo>
                  <a:lnTo>
                    <a:pt x="149" y="145"/>
                  </a:lnTo>
                  <a:lnTo>
                    <a:pt x="146" y="153"/>
                  </a:lnTo>
                  <a:lnTo>
                    <a:pt x="142" y="159"/>
                  </a:lnTo>
                  <a:lnTo>
                    <a:pt x="120" y="162"/>
                  </a:lnTo>
                  <a:lnTo>
                    <a:pt x="117" y="160"/>
                  </a:lnTo>
                  <a:lnTo>
                    <a:pt x="111" y="159"/>
                  </a:lnTo>
                  <a:lnTo>
                    <a:pt x="107" y="161"/>
                  </a:lnTo>
                  <a:lnTo>
                    <a:pt x="105" y="157"/>
                  </a:lnTo>
                  <a:lnTo>
                    <a:pt x="100" y="157"/>
                  </a:lnTo>
                  <a:lnTo>
                    <a:pt x="93" y="153"/>
                  </a:lnTo>
                  <a:lnTo>
                    <a:pt x="88" y="157"/>
                  </a:lnTo>
                  <a:lnTo>
                    <a:pt x="83" y="155"/>
                  </a:lnTo>
                  <a:lnTo>
                    <a:pt x="82" y="151"/>
                  </a:lnTo>
                  <a:lnTo>
                    <a:pt x="78" y="151"/>
                  </a:lnTo>
                  <a:lnTo>
                    <a:pt x="75" y="153"/>
                  </a:lnTo>
                  <a:lnTo>
                    <a:pt x="69" y="157"/>
                  </a:lnTo>
                  <a:lnTo>
                    <a:pt x="64" y="159"/>
                  </a:lnTo>
                  <a:lnTo>
                    <a:pt x="66" y="165"/>
                  </a:lnTo>
                  <a:lnTo>
                    <a:pt x="65" y="172"/>
                  </a:lnTo>
                  <a:lnTo>
                    <a:pt x="66" y="175"/>
                  </a:lnTo>
                  <a:lnTo>
                    <a:pt x="66" y="183"/>
                  </a:lnTo>
                  <a:lnTo>
                    <a:pt x="63" y="183"/>
                  </a:lnTo>
                  <a:lnTo>
                    <a:pt x="63" y="186"/>
                  </a:lnTo>
                  <a:lnTo>
                    <a:pt x="65" y="187"/>
                  </a:lnTo>
                  <a:lnTo>
                    <a:pt x="63" y="193"/>
                  </a:lnTo>
                  <a:lnTo>
                    <a:pt x="58" y="193"/>
                  </a:lnTo>
                  <a:lnTo>
                    <a:pt x="53" y="197"/>
                  </a:lnTo>
                  <a:lnTo>
                    <a:pt x="52" y="196"/>
                  </a:lnTo>
                  <a:lnTo>
                    <a:pt x="51" y="191"/>
                  </a:lnTo>
                  <a:lnTo>
                    <a:pt x="46" y="185"/>
                  </a:lnTo>
                  <a:lnTo>
                    <a:pt x="44" y="185"/>
                  </a:lnTo>
                  <a:lnTo>
                    <a:pt x="44" y="183"/>
                  </a:lnTo>
                  <a:lnTo>
                    <a:pt x="35" y="175"/>
                  </a:lnTo>
                  <a:lnTo>
                    <a:pt x="34" y="174"/>
                  </a:lnTo>
                  <a:lnTo>
                    <a:pt x="34" y="171"/>
                  </a:lnTo>
                  <a:lnTo>
                    <a:pt x="33" y="169"/>
                  </a:lnTo>
                  <a:lnTo>
                    <a:pt x="32" y="167"/>
                  </a:lnTo>
                  <a:lnTo>
                    <a:pt x="27" y="166"/>
                  </a:lnTo>
                  <a:lnTo>
                    <a:pt x="26" y="166"/>
                  </a:lnTo>
                  <a:lnTo>
                    <a:pt x="23" y="168"/>
                  </a:lnTo>
                  <a:lnTo>
                    <a:pt x="17" y="167"/>
                  </a:lnTo>
                  <a:lnTo>
                    <a:pt x="16" y="168"/>
                  </a:lnTo>
                  <a:lnTo>
                    <a:pt x="10" y="165"/>
                  </a:lnTo>
                  <a:lnTo>
                    <a:pt x="9" y="159"/>
                  </a:lnTo>
                  <a:lnTo>
                    <a:pt x="6" y="155"/>
                  </a:lnTo>
                  <a:lnTo>
                    <a:pt x="4" y="155"/>
                  </a:lnTo>
                  <a:lnTo>
                    <a:pt x="3" y="151"/>
                  </a:lnTo>
                  <a:lnTo>
                    <a:pt x="4" y="151"/>
                  </a:lnTo>
                  <a:lnTo>
                    <a:pt x="2" y="148"/>
                  </a:lnTo>
                  <a:lnTo>
                    <a:pt x="0" y="142"/>
                  </a:lnTo>
                  <a:lnTo>
                    <a:pt x="2" y="142"/>
                  </a:lnTo>
                  <a:lnTo>
                    <a:pt x="4" y="142"/>
                  </a:lnTo>
                  <a:lnTo>
                    <a:pt x="6" y="141"/>
                  </a:lnTo>
                  <a:lnTo>
                    <a:pt x="10" y="144"/>
                  </a:lnTo>
                  <a:lnTo>
                    <a:pt x="14" y="143"/>
                  </a:lnTo>
                  <a:lnTo>
                    <a:pt x="20" y="145"/>
                  </a:lnTo>
                  <a:lnTo>
                    <a:pt x="27" y="141"/>
                  </a:lnTo>
                  <a:lnTo>
                    <a:pt x="33" y="141"/>
                  </a:lnTo>
                  <a:lnTo>
                    <a:pt x="35" y="137"/>
                  </a:lnTo>
                  <a:lnTo>
                    <a:pt x="36" y="132"/>
                  </a:lnTo>
                  <a:lnTo>
                    <a:pt x="35" y="127"/>
                  </a:lnTo>
                  <a:lnTo>
                    <a:pt x="28" y="121"/>
                  </a:lnTo>
                  <a:lnTo>
                    <a:pt x="26" y="117"/>
                  </a:lnTo>
                  <a:lnTo>
                    <a:pt x="23" y="111"/>
                  </a:lnTo>
                  <a:lnTo>
                    <a:pt x="28" y="109"/>
                  </a:lnTo>
                  <a:lnTo>
                    <a:pt x="28" y="99"/>
                  </a:lnTo>
                  <a:lnTo>
                    <a:pt x="34" y="89"/>
                  </a:lnTo>
                  <a:lnTo>
                    <a:pt x="52" y="93"/>
                  </a:lnTo>
                  <a:lnTo>
                    <a:pt x="59" y="91"/>
                  </a:lnTo>
                  <a:lnTo>
                    <a:pt x="63" y="90"/>
                  </a:lnTo>
                  <a:lnTo>
                    <a:pt x="62" y="87"/>
                  </a:lnTo>
                  <a:lnTo>
                    <a:pt x="59" y="82"/>
                  </a:lnTo>
                  <a:lnTo>
                    <a:pt x="57" y="75"/>
                  </a:lnTo>
                  <a:lnTo>
                    <a:pt x="59" y="49"/>
                  </a:lnTo>
                  <a:lnTo>
                    <a:pt x="59" y="47"/>
                  </a:lnTo>
                  <a:lnTo>
                    <a:pt x="56" y="36"/>
                  </a:lnTo>
                  <a:lnTo>
                    <a:pt x="56" y="35"/>
                  </a:lnTo>
                  <a:lnTo>
                    <a:pt x="58" y="35"/>
                  </a:lnTo>
                  <a:lnTo>
                    <a:pt x="64" y="31"/>
                  </a:lnTo>
                  <a:lnTo>
                    <a:pt x="65" y="25"/>
                  </a:lnTo>
                  <a:lnTo>
                    <a:pt x="66" y="22"/>
                  </a:lnTo>
                  <a:lnTo>
                    <a:pt x="69" y="22"/>
                  </a:lnTo>
                  <a:lnTo>
                    <a:pt x="71" y="24"/>
                  </a:lnTo>
                  <a:lnTo>
                    <a:pt x="72" y="24"/>
                  </a:lnTo>
                  <a:lnTo>
                    <a:pt x="72" y="22"/>
                  </a:lnTo>
                  <a:lnTo>
                    <a:pt x="71" y="19"/>
                  </a:lnTo>
                  <a:lnTo>
                    <a:pt x="74" y="18"/>
                  </a:lnTo>
                  <a:lnTo>
                    <a:pt x="75" y="19"/>
                  </a:lnTo>
                  <a:lnTo>
                    <a:pt x="77" y="17"/>
                  </a:lnTo>
                  <a:lnTo>
                    <a:pt x="89" y="11"/>
                  </a:lnTo>
                  <a:lnTo>
                    <a:pt x="92" y="11"/>
                  </a:lnTo>
                  <a:lnTo>
                    <a:pt x="92" y="7"/>
                  </a:lnTo>
                  <a:lnTo>
                    <a:pt x="93" y="5"/>
                  </a:lnTo>
                  <a:lnTo>
                    <a:pt x="93" y="0"/>
                  </a:lnTo>
                  <a:lnTo>
                    <a:pt x="9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49" name="Freeform 1208"/>
            <p:cNvSpPr>
              <a:spLocks noChangeAspect="1"/>
            </p:cNvSpPr>
            <p:nvPr/>
          </p:nvSpPr>
          <p:spPr bwMode="auto">
            <a:xfrm>
              <a:off x="2671" y="2809"/>
              <a:ext cx="142" cy="263"/>
            </a:xfrm>
            <a:custGeom>
              <a:avLst/>
              <a:gdLst>
                <a:gd name="T0" fmla="*/ 1 w 284"/>
                <a:gd name="T1" fmla="*/ 1 h 526"/>
                <a:gd name="T2" fmla="*/ 1 w 284"/>
                <a:gd name="T3" fmla="*/ 1 h 526"/>
                <a:gd name="T4" fmla="*/ 1 w 284"/>
                <a:gd name="T5" fmla="*/ 1 h 526"/>
                <a:gd name="T6" fmla="*/ 1 w 284"/>
                <a:gd name="T7" fmla="*/ 1 h 526"/>
                <a:gd name="T8" fmla="*/ 1 w 284"/>
                <a:gd name="T9" fmla="*/ 1 h 526"/>
                <a:gd name="T10" fmla="*/ 1 w 284"/>
                <a:gd name="T11" fmla="*/ 1 h 526"/>
                <a:gd name="T12" fmla="*/ 1 w 284"/>
                <a:gd name="T13" fmla="*/ 1 h 526"/>
                <a:gd name="T14" fmla="*/ 1 w 284"/>
                <a:gd name="T15" fmla="*/ 1 h 526"/>
                <a:gd name="T16" fmla="*/ 1 w 284"/>
                <a:gd name="T17" fmla="*/ 1 h 526"/>
                <a:gd name="T18" fmla="*/ 1 w 284"/>
                <a:gd name="T19" fmla="*/ 1 h 526"/>
                <a:gd name="T20" fmla="*/ 1 w 284"/>
                <a:gd name="T21" fmla="*/ 1 h 526"/>
                <a:gd name="T22" fmla="*/ 1 w 284"/>
                <a:gd name="T23" fmla="*/ 1 h 526"/>
                <a:gd name="T24" fmla="*/ 1 w 284"/>
                <a:gd name="T25" fmla="*/ 1 h 526"/>
                <a:gd name="T26" fmla="*/ 1 w 284"/>
                <a:gd name="T27" fmla="*/ 1 h 526"/>
                <a:gd name="T28" fmla="*/ 1 w 284"/>
                <a:gd name="T29" fmla="*/ 1 h 526"/>
                <a:gd name="T30" fmla="*/ 1 w 284"/>
                <a:gd name="T31" fmla="*/ 1 h 526"/>
                <a:gd name="T32" fmla="*/ 1 w 284"/>
                <a:gd name="T33" fmla="*/ 1 h 526"/>
                <a:gd name="T34" fmla="*/ 1 w 284"/>
                <a:gd name="T35" fmla="*/ 1 h 526"/>
                <a:gd name="T36" fmla="*/ 1 w 284"/>
                <a:gd name="T37" fmla="*/ 1 h 526"/>
                <a:gd name="T38" fmla="*/ 1 w 284"/>
                <a:gd name="T39" fmla="*/ 1 h 526"/>
                <a:gd name="T40" fmla="*/ 1 w 284"/>
                <a:gd name="T41" fmla="*/ 1 h 526"/>
                <a:gd name="T42" fmla="*/ 1 w 284"/>
                <a:gd name="T43" fmla="*/ 1 h 526"/>
                <a:gd name="T44" fmla="*/ 1 w 284"/>
                <a:gd name="T45" fmla="*/ 1 h 526"/>
                <a:gd name="T46" fmla="*/ 1 w 284"/>
                <a:gd name="T47" fmla="*/ 1 h 526"/>
                <a:gd name="T48" fmla="*/ 1 w 284"/>
                <a:gd name="T49" fmla="*/ 1 h 526"/>
                <a:gd name="T50" fmla="*/ 1 w 284"/>
                <a:gd name="T51" fmla="*/ 1 h 526"/>
                <a:gd name="T52" fmla="*/ 1 w 284"/>
                <a:gd name="T53" fmla="*/ 1 h 526"/>
                <a:gd name="T54" fmla="*/ 1 w 284"/>
                <a:gd name="T55" fmla="*/ 1 h 526"/>
                <a:gd name="T56" fmla="*/ 1 w 284"/>
                <a:gd name="T57" fmla="*/ 1 h 526"/>
                <a:gd name="T58" fmla="*/ 1 w 284"/>
                <a:gd name="T59" fmla="*/ 1 h 526"/>
                <a:gd name="T60" fmla="*/ 1 w 284"/>
                <a:gd name="T61" fmla="*/ 1 h 526"/>
                <a:gd name="T62" fmla="*/ 1 w 284"/>
                <a:gd name="T63" fmla="*/ 1 h 526"/>
                <a:gd name="T64" fmla="*/ 1 w 284"/>
                <a:gd name="T65" fmla="*/ 1 h 526"/>
                <a:gd name="T66" fmla="*/ 1 w 284"/>
                <a:gd name="T67" fmla="*/ 1 h 526"/>
                <a:gd name="T68" fmla="*/ 1 w 284"/>
                <a:gd name="T69" fmla="*/ 1 h 526"/>
                <a:gd name="T70" fmla="*/ 1 w 284"/>
                <a:gd name="T71" fmla="*/ 1 h 526"/>
                <a:gd name="T72" fmla="*/ 1 w 284"/>
                <a:gd name="T73" fmla="*/ 1 h 526"/>
                <a:gd name="T74" fmla="*/ 1 w 284"/>
                <a:gd name="T75" fmla="*/ 1 h 526"/>
                <a:gd name="T76" fmla="*/ 1 w 284"/>
                <a:gd name="T77" fmla="*/ 1 h 526"/>
                <a:gd name="T78" fmla="*/ 1 w 284"/>
                <a:gd name="T79" fmla="*/ 1 h 526"/>
                <a:gd name="T80" fmla="*/ 1 w 284"/>
                <a:gd name="T81" fmla="*/ 1 h 526"/>
                <a:gd name="T82" fmla="*/ 1 w 284"/>
                <a:gd name="T83" fmla="*/ 1 h 526"/>
                <a:gd name="T84" fmla="*/ 1 w 284"/>
                <a:gd name="T85" fmla="*/ 1 h 526"/>
                <a:gd name="T86" fmla="*/ 1 w 284"/>
                <a:gd name="T87" fmla="*/ 1 h 526"/>
                <a:gd name="T88" fmla="*/ 1 w 284"/>
                <a:gd name="T89" fmla="*/ 1 h 526"/>
                <a:gd name="T90" fmla="*/ 1 w 284"/>
                <a:gd name="T91" fmla="*/ 1 h 526"/>
                <a:gd name="T92" fmla="*/ 1 w 284"/>
                <a:gd name="T93" fmla="*/ 1 h 526"/>
                <a:gd name="T94" fmla="*/ 1 w 284"/>
                <a:gd name="T95" fmla="*/ 1 h 526"/>
                <a:gd name="T96" fmla="*/ 1 w 284"/>
                <a:gd name="T97" fmla="*/ 1 h 526"/>
                <a:gd name="T98" fmla="*/ 1 w 284"/>
                <a:gd name="T99" fmla="*/ 1 h 526"/>
                <a:gd name="T100" fmla="*/ 1 w 284"/>
                <a:gd name="T101" fmla="*/ 1 h 526"/>
                <a:gd name="T102" fmla="*/ 1 w 284"/>
                <a:gd name="T103" fmla="*/ 1 h 526"/>
                <a:gd name="T104" fmla="*/ 1 w 284"/>
                <a:gd name="T105" fmla="*/ 1 h 526"/>
                <a:gd name="T106" fmla="*/ 1 w 284"/>
                <a:gd name="T107" fmla="*/ 1 h 526"/>
                <a:gd name="T108" fmla="*/ 1 w 284"/>
                <a:gd name="T109" fmla="*/ 1 h 526"/>
                <a:gd name="T110" fmla="*/ 1 w 284"/>
                <a:gd name="T111" fmla="*/ 1 h 526"/>
                <a:gd name="T112" fmla="*/ 1 w 284"/>
                <a:gd name="T113" fmla="*/ 1 h 526"/>
                <a:gd name="T114" fmla="*/ 1 w 284"/>
                <a:gd name="T115" fmla="*/ 1 h 526"/>
                <a:gd name="T116" fmla="*/ 1 w 284"/>
                <a:gd name="T117" fmla="*/ 1 h 526"/>
                <a:gd name="T118" fmla="*/ 1 w 284"/>
                <a:gd name="T119" fmla="*/ 1 h 526"/>
                <a:gd name="T120" fmla="*/ 1 w 284"/>
                <a:gd name="T121" fmla="*/ 1 h 526"/>
                <a:gd name="T122" fmla="*/ 1 w 284"/>
                <a:gd name="T123" fmla="*/ 1 h 526"/>
                <a:gd name="T124" fmla="*/ 1 w 284"/>
                <a:gd name="T125" fmla="*/ 1 h 5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4" h="526">
                  <a:moveTo>
                    <a:pt x="108" y="21"/>
                  </a:moveTo>
                  <a:lnTo>
                    <a:pt x="112" y="22"/>
                  </a:lnTo>
                  <a:lnTo>
                    <a:pt x="116" y="20"/>
                  </a:lnTo>
                  <a:lnTo>
                    <a:pt x="129" y="17"/>
                  </a:lnTo>
                  <a:lnTo>
                    <a:pt x="132" y="15"/>
                  </a:lnTo>
                  <a:lnTo>
                    <a:pt x="138" y="6"/>
                  </a:lnTo>
                  <a:lnTo>
                    <a:pt x="143" y="4"/>
                  </a:lnTo>
                  <a:lnTo>
                    <a:pt x="149" y="6"/>
                  </a:lnTo>
                  <a:lnTo>
                    <a:pt x="166" y="0"/>
                  </a:lnTo>
                  <a:lnTo>
                    <a:pt x="164" y="4"/>
                  </a:lnTo>
                  <a:lnTo>
                    <a:pt x="165" y="9"/>
                  </a:lnTo>
                  <a:lnTo>
                    <a:pt x="192" y="28"/>
                  </a:lnTo>
                  <a:lnTo>
                    <a:pt x="196" y="38"/>
                  </a:lnTo>
                  <a:lnTo>
                    <a:pt x="196" y="42"/>
                  </a:lnTo>
                  <a:lnTo>
                    <a:pt x="195" y="44"/>
                  </a:lnTo>
                  <a:lnTo>
                    <a:pt x="204" y="46"/>
                  </a:lnTo>
                  <a:lnTo>
                    <a:pt x="210" y="42"/>
                  </a:lnTo>
                  <a:lnTo>
                    <a:pt x="224" y="39"/>
                  </a:lnTo>
                  <a:lnTo>
                    <a:pt x="228" y="40"/>
                  </a:lnTo>
                  <a:lnTo>
                    <a:pt x="228" y="42"/>
                  </a:lnTo>
                  <a:lnTo>
                    <a:pt x="232" y="44"/>
                  </a:lnTo>
                  <a:lnTo>
                    <a:pt x="240" y="46"/>
                  </a:lnTo>
                  <a:lnTo>
                    <a:pt x="242" y="46"/>
                  </a:lnTo>
                  <a:lnTo>
                    <a:pt x="243" y="44"/>
                  </a:lnTo>
                  <a:lnTo>
                    <a:pt x="248" y="41"/>
                  </a:lnTo>
                  <a:lnTo>
                    <a:pt x="249" y="45"/>
                  </a:lnTo>
                  <a:lnTo>
                    <a:pt x="249" y="51"/>
                  </a:lnTo>
                  <a:lnTo>
                    <a:pt x="250" y="52"/>
                  </a:lnTo>
                  <a:lnTo>
                    <a:pt x="250" y="54"/>
                  </a:lnTo>
                  <a:lnTo>
                    <a:pt x="252" y="54"/>
                  </a:lnTo>
                  <a:lnTo>
                    <a:pt x="255" y="53"/>
                  </a:lnTo>
                  <a:lnTo>
                    <a:pt x="257" y="54"/>
                  </a:lnTo>
                  <a:lnTo>
                    <a:pt x="258" y="56"/>
                  </a:lnTo>
                  <a:lnTo>
                    <a:pt x="261" y="56"/>
                  </a:lnTo>
                  <a:lnTo>
                    <a:pt x="264" y="57"/>
                  </a:lnTo>
                  <a:lnTo>
                    <a:pt x="267" y="63"/>
                  </a:lnTo>
                  <a:lnTo>
                    <a:pt x="267" y="64"/>
                  </a:lnTo>
                  <a:lnTo>
                    <a:pt x="275" y="69"/>
                  </a:lnTo>
                  <a:lnTo>
                    <a:pt x="273" y="71"/>
                  </a:lnTo>
                  <a:lnTo>
                    <a:pt x="274" y="72"/>
                  </a:lnTo>
                  <a:lnTo>
                    <a:pt x="279" y="72"/>
                  </a:lnTo>
                  <a:lnTo>
                    <a:pt x="281" y="72"/>
                  </a:lnTo>
                  <a:lnTo>
                    <a:pt x="282" y="74"/>
                  </a:lnTo>
                  <a:lnTo>
                    <a:pt x="281" y="76"/>
                  </a:lnTo>
                  <a:lnTo>
                    <a:pt x="284" y="78"/>
                  </a:lnTo>
                  <a:lnTo>
                    <a:pt x="282" y="81"/>
                  </a:lnTo>
                  <a:lnTo>
                    <a:pt x="280" y="81"/>
                  </a:lnTo>
                  <a:lnTo>
                    <a:pt x="279" y="81"/>
                  </a:lnTo>
                  <a:lnTo>
                    <a:pt x="278" y="78"/>
                  </a:lnTo>
                  <a:lnTo>
                    <a:pt x="279" y="76"/>
                  </a:lnTo>
                  <a:lnTo>
                    <a:pt x="278" y="76"/>
                  </a:lnTo>
                  <a:lnTo>
                    <a:pt x="275" y="76"/>
                  </a:lnTo>
                  <a:lnTo>
                    <a:pt x="274" y="77"/>
                  </a:lnTo>
                  <a:lnTo>
                    <a:pt x="266" y="77"/>
                  </a:lnTo>
                  <a:lnTo>
                    <a:pt x="263" y="80"/>
                  </a:lnTo>
                  <a:lnTo>
                    <a:pt x="264" y="82"/>
                  </a:lnTo>
                  <a:lnTo>
                    <a:pt x="266" y="84"/>
                  </a:lnTo>
                  <a:lnTo>
                    <a:pt x="263" y="87"/>
                  </a:lnTo>
                  <a:lnTo>
                    <a:pt x="257" y="90"/>
                  </a:lnTo>
                  <a:lnTo>
                    <a:pt x="258" y="93"/>
                  </a:lnTo>
                  <a:lnTo>
                    <a:pt x="258" y="95"/>
                  </a:lnTo>
                  <a:lnTo>
                    <a:pt x="258" y="101"/>
                  </a:lnTo>
                  <a:lnTo>
                    <a:pt x="256" y="111"/>
                  </a:lnTo>
                  <a:lnTo>
                    <a:pt x="252" y="112"/>
                  </a:lnTo>
                  <a:lnTo>
                    <a:pt x="248" y="113"/>
                  </a:lnTo>
                  <a:lnTo>
                    <a:pt x="246" y="116"/>
                  </a:lnTo>
                  <a:lnTo>
                    <a:pt x="248" y="117"/>
                  </a:lnTo>
                  <a:lnTo>
                    <a:pt x="250" y="120"/>
                  </a:lnTo>
                  <a:lnTo>
                    <a:pt x="245" y="128"/>
                  </a:lnTo>
                  <a:lnTo>
                    <a:pt x="244" y="129"/>
                  </a:lnTo>
                  <a:lnTo>
                    <a:pt x="242" y="136"/>
                  </a:lnTo>
                  <a:lnTo>
                    <a:pt x="236" y="140"/>
                  </a:lnTo>
                  <a:lnTo>
                    <a:pt x="230" y="141"/>
                  </a:lnTo>
                  <a:lnTo>
                    <a:pt x="230" y="147"/>
                  </a:lnTo>
                  <a:lnTo>
                    <a:pt x="232" y="150"/>
                  </a:lnTo>
                  <a:lnTo>
                    <a:pt x="236" y="158"/>
                  </a:lnTo>
                  <a:lnTo>
                    <a:pt x="234" y="164"/>
                  </a:lnTo>
                  <a:lnTo>
                    <a:pt x="230" y="165"/>
                  </a:lnTo>
                  <a:lnTo>
                    <a:pt x="228" y="166"/>
                  </a:lnTo>
                  <a:lnTo>
                    <a:pt x="230" y="167"/>
                  </a:lnTo>
                  <a:lnTo>
                    <a:pt x="231" y="168"/>
                  </a:lnTo>
                  <a:lnTo>
                    <a:pt x="233" y="168"/>
                  </a:lnTo>
                  <a:lnTo>
                    <a:pt x="243" y="165"/>
                  </a:lnTo>
                  <a:lnTo>
                    <a:pt x="245" y="162"/>
                  </a:lnTo>
                  <a:lnTo>
                    <a:pt x="242" y="160"/>
                  </a:lnTo>
                  <a:lnTo>
                    <a:pt x="252" y="154"/>
                  </a:lnTo>
                  <a:lnTo>
                    <a:pt x="261" y="148"/>
                  </a:lnTo>
                  <a:lnTo>
                    <a:pt x="264" y="147"/>
                  </a:lnTo>
                  <a:lnTo>
                    <a:pt x="266" y="148"/>
                  </a:lnTo>
                  <a:lnTo>
                    <a:pt x="268" y="150"/>
                  </a:lnTo>
                  <a:lnTo>
                    <a:pt x="269" y="156"/>
                  </a:lnTo>
                  <a:lnTo>
                    <a:pt x="267" y="166"/>
                  </a:lnTo>
                  <a:lnTo>
                    <a:pt x="268" y="176"/>
                  </a:lnTo>
                  <a:lnTo>
                    <a:pt x="264" y="174"/>
                  </a:lnTo>
                  <a:lnTo>
                    <a:pt x="261" y="172"/>
                  </a:lnTo>
                  <a:lnTo>
                    <a:pt x="258" y="172"/>
                  </a:lnTo>
                  <a:lnTo>
                    <a:pt x="257" y="174"/>
                  </a:lnTo>
                  <a:lnTo>
                    <a:pt x="257" y="178"/>
                  </a:lnTo>
                  <a:lnTo>
                    <a:pt x="257" y="182"/>
                  </a:lnTo>
                  <a:lnTo>
                    <a:pt x="256" y="183"/>
                  </a:lnTo>
                  <a:lnTo>
                    <a:pt x="254" y="183"/>
                  </a:lnTo>
                  <a:lnTo>
                    <a:pt x="249" y="183"/>
                  </a:lnTo>
                  <a:lnTo>
                    <a:pt x="244" y="183"/>
                  </a:lnTo>
                  <a:lnTo>
                    <a:pt x="238" y="183"/>
                  </a:lnTo>
                  <a:lnTo>
                    <a:pt x="232" y="185"/>
                  </a:lnTo>
                  <a:lnTo>
                    <a:pt x="226" y="185"/>
                  </a:lnTo>
                  <a:lnTo>
                    <a:pt x="215" y="192"/>
                  </a:lnTo>
                  <a:lnTo>
                    <a:pt x="210" y="192"/>
                  </a:lnTo>
                  <a:lnTo>
                    <a:pt x="206" y="196"/>
                  </a:lnTo>
                  <a:lnTo>
                    <a:pt x="203" y="200"/>
                  </a:lnTo>
                  <a:lnTo>
                    <a:pt x="201" y="204"/>
                  </a:lnTo>
                  <a:lnTo>
                    <a:pt x="200" y="208"/>
                  </a:lnTo>
                  <a:lnTo>
                    <a:pt x="201" y="210"/>
                  </a:lnTo>
                  <a:lnTo>
                    <a:pt x="201" y="214"/>
                  </a:lnTo>
                  <a:lnTo>
                    <a:pt x="203" y="219"/>
                  </a:lnTo>
                  <a:lnTo>
                    <a:pt x="218" y="227"/>
                  </a:lnTo>
                  <a:lnTo>
                    <a:pt x="220" y="230"/>
                  </a:lnTo>
                  <a:lnTo>
                    <a:pt x="220" y="233"/>
                  </a:lnTo>
                  <a:lnTo>
                    <a:pt x="227" y="236"/>
                  </a:lnTo>
                  <a:lnTo>
                    <a:pt x="228" y="238"/>
                  </a:lnTo>
                  <a:lnTo>
                    <a:pt x="236" y="243"/>
                  </a:lnTo>
                  <a:lnTo>
                    <a:pt x="237" y="245"/>
                  </a:lnTo>
                  <a:lnTo>
                    <a:pt x="240" y="250"/>
                  </a:lnTo>
                  <a:lnTo>
                    <a:pt x="248" y="255"/>
                  </a:lnTo>
                  <a:lnTo>
                    <a:pt x="251" y="256"/>
                  </a:lnTo>
                  <a:lnTo>
                    <a:pt x="255" y="256"/>
                  </a:lnTo>
                  <a:lnTo>
                    <a:pt x="262" y="254"/>
                  </a:lnTo>
                  <a:lnTo>
                    <a:pt x="270" y="252"/>
                  </a:lnTo>
                  <a:lnTo>
                    <a:pt x="273" y="254"/>
                  </a:lnTo>
                  <a:lnTo>
                    <a:pt x="275" y="256"/>
                  </a:lnTo>
                  <a:lnTo>
                    <a:pt x="276" y="258"/>
                  </a:lnTo>
                  <a:lnTo>
                    <a:pt x="273" y="264"/>
                  </a:lnTo>
                  <a:lnTo>
                    <a:pt x="263" y="269"/>
                  </a:lnTo>
                  <a:lnTo>
                    <a:pt x="262" y="273"/>
                  </a:lnTo>
                  <a:lnTo>
                    <a:pt x="263" y="276"/>
                  </a:lnTo>
                  <a:lnTo>
                    <a:pt x="261" y="280"/>
                  </a:lnTo>
                  <a:lnTo>
                    <a:pt x="261" y="281"/>
                  </a:lnTo>
                  <a:lnTo>
                    <a:pt x="260" y="284"/>
                  </a:lnTo>
                  <a:lnTo>
                    <a:pt x="260" y="285"/>
                  </a:lnTo>
                  <a:lnTo>
                    <a:pt x="261" y="286"/>
                  </a:lnTo>
                  <a:lnTo>
                    <a:pt x="260" y="288"/>
                  </a:lnTo>
                  <a:lnTo>
                    <a:pt x="261" y="290"/>
                  </a:lnTo>
                  <a:lnTo>
                    <a:pt x="267" y="292"/>
                  </a:lnTo>
                  <a:lnTo>
                    <a:pt x="272" y="292"/>
                  </a:lnTo>
                  <a:lnTo>
                    <a:pt x="274" y="292"/>
                  </a:lnTo>
                  <a:lnTo>
                    <a:pt x="276" y="293"/>
                  </a:lnTo>
                  <a:lnTo>
                    <a:pt x="275" y="294"/>
                  </a:lnTo>
                  <a:lnTo>
                    <a:pt x="273" y="294"/>
                  </a:lnTo>
                  <a:lnTo>
                    <a:pt x="272" y="297"/>
                  </a:lnTo>
                  <a:lnTo>
                    <a:pt x="270" y="298"/>
                  </a:lnTo>
                  <a:lnTo>
                    <a:pt x="261" y="294"/>
                  </a:lnTo>
                  <a:lnTo>
                    <a:pt x="255" y="298"/>
                  </a:lnTo>
                  <a:lnTo>
                    <a:pt x="249" y="300"/>
                  </a:lnTo>
                  <a:lnTo>
                    <a:pt x="248" y="300"/>
                  </a:lnTo>
                  <a:lnTo>
                    <a:pt x="248" y="302"/>
                  </a:lnTo>
                  <a:lnTo>
                    <a:pt x="250" y="305"/>
                  </a:lnTo>
                  <a:lnTo>
                    <a:pt x="249" y="306"/>
                  </a:lnTo>
                  <a:lnTo>
                    <a:pt x="242" y="308"/>
                  </a:lnTo>
                  <a:lnTo>
                    <a:pt x="240" y="309"/>
                  </a:lnTo>
                  <a:lnTo>
                    <a:pt x="242" y="311"/>
                  </a:lnTo>
                  <a:lnTo>
                    <a:pt x="240" y="316"/>
                  </a:lnTo>
                  <a:lnTo>
                    <a:pt x="233" y="324"/>
                  </a:lnTo>
                  <a:lnTo>
                    <a:pt x="233" y="329"/>
                  </a:lnTo>
                  <a:lnTo>
                    <a:pt x="233" y="332"/>
                  </a:lnTo>
                  <a:lnTo>
                    <a:pt x="232" y="334"/>
                  </a:lnTo>
                  <a:lnTo>
                    <a:pt x="226" y="340"/>
                  </a:lnTo>
                  <a:lnTo>
                    <a:pt x="226" y="342"/>
                  </a:lnTo>
                  <a:lnTo>
                    <a:pt x="232" y="346"/>
                  </a:lnTo>
                  <a:lnTo>
                    <a:pt x="237" y="342"/>
                  </a:lnTo>
                  <a:lnTo>
                    <a:pt x="238" y="342"/>
                  </a:lnTo>
                  <a:lnTo>
                    <a:pt x="238" y="346"/>
                  </a:lnTo>
                  <a:lnTo>
                    <a:pt x="237" y="348"/>
                  </a:lnTo>
                  <a:lnTo>
                    <a:pt x="233" y="351"/>
                  </a:lnTo>
                  <a:lnTo>
                    <a:pt x="227" y="352"/>
                  </a:lnTo>
                  <a:lnTo>
                    <a:pt x="222" y="353"/>
                  </a:lnTo>
                  <a:lnTo>
                    <a:pt x="221" y="354"/>
                  </a:lnTo>
                  <a:lnTo>
                    <a:pt x="225" y="360"/>
                  </a:lnTo>
                  <a:lnTo>
                    <a:pt x="228" y="362"/>
                  </a:lnTo>
                  <a:lnTo>
                    <a:pt x="231" y="366"/>
                  </a:lnTo>
                  <a:lnTo>
                    <a:pt x="231" y="368"/>
                  </a:lnTo>
                  <a:lnTo>
                    <a:pt x="230" y="369"/>
                  </a:lnTo>
                  <a:lnTo>
                    <a:pt x="226" y="369"/>
                  </a:lnTo>
                  <a:lnTo>
                    <a:pt x="225" y="372"/>
                  </a:lnTo>
                  <a:lnTo>
                    <a:pt x="224" y="380"/>
                  </a:lnTo>
                  <a:lnTo>
                    <a:pt x="224" y="381"/>
                  </a:lnTo>
                  <a:lnTo>
                    <a:pt x="226" y="387"/>
                  </a:lnTo>
                  <a:lnTo>
                    <a:pt x="228" y="390"/>
                  </a:lnTo>
                  <a:lnTo>
                    <a:pt x="232" y="393"/>
                  </a:lnTo>
                  <a:lnTo>
                    <a:pt x="232" y="398"/>
                  </a:lnTo>
                  <a:lnTo>
                    <a:pt x="234" y="400"/>
                  </a:lnTo>
                  <a:lnTo>
                    <a:pt x="233" y="401"/>
                  </a:lnTo>
                  <a:lnTo>
                    <a:pt x="231" y="406"/>
                  </a:lnTo>
                  <a:lnTo>
                    <a:pt x="231" y="410"/>
                  </a:lnTo>
                  <a:lnTo>
                    <a:pt x="232" y="411"/>
                  </a:lnTo>
                  <a:lnTo>
                    <a:pt x="237" y="426"/>
                  </a:lnTo>
                  <a:lnTo>
                    <a:pt x="239" y="428"/>
                  </a:lnTo>
                  <a:lnTo>
                    <a:pt x="238" y="429"/>
                  </a:lnTo>
                  <a:lnTo>
                    <a:pt x="232" y="436"/>
                  </a:lnTo>
                  <a:lnTo>
                    <a:pt x="234" y="440"/>
                  </a:lnTo>
                  <a:lnTo>
                    <a:pt x="233" y="442"/>
                  </a:lnTo>
                  <a:lnTo>
                    <a:pt x="232" y="443"/>
                  </a:lnTo>
                  <a:lnTo>
                    <a:pt x="234" y="448"/>
                  </a:lnTo>
                  <a:lnTo>
                    <a:pt x="233" y="449"/>
                  </a:lnTo>
                  <a:lnTo>
                    <a:pt x="233" y="450"/>
                  </a:lnTo>
                  <a:lnTo>
                    <a:pt x="236" y="454"/>
                  </a:lnTo>
                  <a:lnTo>
                    <a:pt x="239" y="458"/>
                  </a:lnTo>
                  <a:lnTo>
                    <a:pt x="240" y="459"/>
                  </a:lnTo>
                  <a:lnTo>
                    <a:pt x="242" y="460"/>
                  </a:lnTo>
                  <a:lnTo>
                    <a:pt x="245" y="467"/>
                  </a:lnTo>
                  <a:lnTo>
                    <a:pt x="244" y="473"/>
                  </a:lnTo>
                  <a:lnTo>
                    <a:pt x="243" y="474"/>
                  </a:lnTo>
                  <a:lnTo>
                    <a:pt x="240" y="474"/>
                  </a:lnTo>
                  <a:lnTo>
                    <a:pt x="239" y="476"/>
                  </a:lnTo>
                  <a:lnTo>
                    <a:pt x="238" y="477"/>
                  </a:lnTo>
                  <a:lnTo>
                    <a:pt x="237" y="480"/>
                  </a:lnTo>
                  <a:lnTo>
                    <a:pt x="238" y="484"/>
                  </a:lnTo>
                  <a:lnTo>
                    <a:pt x="232" y="490"/>
                  </a:lnTo>
                  <a:lnTo>
                    <a:pt x="227" y="492"/>
                  </a:lnTo>
                  <a:lnTo>
                    <a:pt x="226" y="496"/>
                  </a:lnTo>
                  <a:lnTo>
                    <a:pt x="226" y="498"/>
                  </a:lnTo>
                  <a:lnTo>
                    <a:pt x="221" y="497"/>
                  </a:lnTo>
                  <a:lnTo>
                    <a:pt x="215" y="502"/>
                  </a:lnTo>
                  <a:lnTo>
                    <a:pt x="212" y="507"/>
                  </a:lnTo>
                  <a:lnTo>
                    <a:pt x="198" y="508"/>
                  </a:lnTo>
                  <a:lnTo>
                    <a:pt x="188" y="508"/>
                  </a:lnTo>
                  <a:lnTo>
                    <a:pt x="173" y="501"/>
                  </a:lnTo>
                  <a:lnTo>
                    <a:pt x="165" y="510"/>
                  </a:lnTo>
                  <a:lnTo>
                    <a:pt x="167" y="515"/>
                  </a:lnTo>
                  <a:lnTo>
                    <a:pt x="164" y="518"/>
                  </a:lnTo>
                  <a:lnTo>
                    <a:pt x="159" y="515"/>
                  </a:lnTo>
                  <a:lnTo>
                    <a:pt x="155" y="518"/>
                  </a:lnTo>
                  <a:lnTo>
                    <a:pt x="150" y="513"/>
                  </a:lnTo>
                  <a:lnTo>
                    <a:pt x="149" y="510"/>
                  </a:lnTo>
                  <a:lnTo>
                    <a:pt x="148" y="507"/>
                  </a:lnTo>
                  <a:lnTo>
                    <a:pt x="147" y="507"/>
                  </a:lnTo>
                  <a:lnTo>
                    <a:pt x="142" y="504"/>
                  </a:lnTo>
                  <a:lnTo>
                    <a:pt x="137" y="503"/>
                  </a:lnTo>
                  <a:lnTo>
                    <a:pt x="136" y="496"/>
                  </a:lnTo>
                  <a:lnTo>
                    <a:pt x="132" y="495"/>
                  </a:lnTo>
                  <a:lnTo>
                    <a:pt x="129" y="500"/>
                  </a:lnTo>
                  <a:lnTo>
                    <a:pt x="125" y="500"/>
                  </a:lnTo>
                  <a:lnTo>
                    <a:pt x="124" y="500"/>
                  </a:lnTo>
                  <a:lnTo>
                    <a:pt x="125" y="497"/>
                  </a:lnTo>
                  <a:lnTo>
                    <a:pt x="123" y="496"/>
                  </a:lnTo>
                  <a:lnTo>
                    <a:pt x="122" y="494"/>
                  </a:lnTo>
                  <a:lnTo>
                    <a:pt x="119" y="492"/>
                  </a:lnTo>
                  <a:lnTo>
                    <a:pt x="119" y="491"/>
                  </a:lnTo>
                  <a:lnTo>
                    <a:pt x="117" y="491"/>
                  </a:lnTo>
                  <a:lnTo>
                    <a:pt x="117" y="496"/>
                  </a:lnTo>
                  <a:lnTo>
                    <a:pt x="116" y="498"/>
                  </a:lnTo>
                  <a:lnTo>
                    <a:pt x="116" y="502"/>
                  </a:lnTo>
                  <a:lnTo>
                    <a:pt x="113" y="502"/>
                  </a:lnTo>
                  <a:lnTo>
                    <a:pt x="101" y="508"/>
                  </a:lnTo>
                  <a:lnTo>
                    <a:pt x="99" y="510"/>
                  </a:lnTo>
                  <a:lnTo>
                    <a:pt x="98" y="509"/>
                  </a:lnTo>
                  <a:lnTo>
                    <a:pt x="95" y="510"/>
                  </a:lnTo>
                  <a:lnTo>
                    <a:pt x="96" y="513"/>
                  </a:lnTo>
                  <a:lnTo>
                    <a:pt x="96" y="515"/>
                  </a:lnTo>
                  <a:lnTo>
                    <a:pt x="95" y="515"/>
                  </a:lnTo>
                  <a:lnTo>
                    <a:pt x="93" y="513"/>
                  </a:lnTo>
                  <a:lnTo>
                    <a:pt x="90" y="513"/>
                  </a:lnTo>
                  <a:lnTo>
                    <a:pt x="89" y="516"/>
                  </a:lnTo>
                  <a:lnTo>
                    <a:pt x="88" y="522"/>
                  </a:lnTo>
                  <a:lnTo>
                    <a:pt x="82" y="526"/>
                  </a:lnTo>
                  <a:lnTo>
                    <a:pt x="80" y="526"/>
                  </a:lnTo>
                  <a:lnTo>
                    <a:pt x="80" y="524"/>
                  </a:lnTo>
                  <a:lnTo>
                    <a:pt x="78" y="520"/>
                  </a:lnTo>
                  <a:lnTo>
                    <a:pt x="69" y="518"/>
                  </a:lnTo>
                  <a:lnTo>
                    <a:pt x="60" y="513"/>
                  </a:lnTo>
                  <a:lnTo>
                    <a:pt x="53" y="516"/>
                  </a:lnTo>
                  <a:lnTo>
                    <a:pt x="46" y="519"/>
                  </a:lnTo>
                  <a:lnTo>
                    <a:pt x="45" y="516"/>
                  </a:lnTo>
                  <a:lnTo>
                    <a:pt x="41" y="516"/>
                  </a:lnTo>
                  <a:lnTo>
                    <a:pt x="38" y="521"/>
                  </a:lnTo>
                  <a:lnTo>
                    <a:pt x="29" y="521"/>
                  </a:lnTo>
                  <a:lnTo>
                    <a:pt x="27" y="524"/>
                  </a:lnTo>
                  <a:lnTo>
                    <a:pt x="23" y="513"/>
                  </a:lnTo>
                  <a:lnTo>
                    <a:pt x="21" y="513"/>
                  </a:lnTo>
                  <a:lnTo>
                    <a:pt x="20" y="509"/>
                  </a:lnTo>
                  <a:lnTo>
                    <a:pt x="18" y="512"/>
                  </a:lnTo>
                  <a:lnTo>
                    <a:pt x="17" y="510"/>
                  </a:lnTo>
                  <a:lnTo>
                    <a:pt x="17" y="507"/>
                  </a:lnTo>
                  <a:lnTo>
                    <a:pt x="17" y="506"/>
                  </a:lnTo>
                  <a:lnTo>
                    <a:pt x="17" y="503"/>
                  </a:lnTo>
                  <a:lnTo>
                    <a:pt x="17" y="502"/>
                  </a:lnTo>
                  <a:lnTo>
                    <a:pt x="21" y="497"/>
                  </a:lnTo>
                  <a:lnTo>
                    <a:pt x="23" y="497"/>
                  </a:lnTo>
                  <a:lnTo>
                    <a:pt x="24" y="492"/>
                  </a:lnTo>
                  <a:lnTo>
                    <a:pt x="24" y="489"/>
                  </a:lnTo>
                  <a:lnTo>
                    <a:pt x="26" y="488"/>
                  </a:lnTo>
                  <a:lnTo>
                    <a:pt x="27" y="485"/>
                  </a:lnTo>
                  <a:lnTo>
                    <a:pt x="29" y="479"/>
                  </a:lnTo>
                  <a:lnTo>
                    <a:pt x="30" y="478"/>
                  </a:lnTo>
                  <a:lnTo>
                    <a:pt x="34" y="477"/>
                  </a:lnTo>
                  <a:lnTo>
                    <a:pt x="41" y="471"/>
                  </a:lnTo>
                  <a:lnTo>
                    <a:pt x="44" y="467"/>
                  </a:lnTo>
                  <a:lnTo>
                    <a:pt x="45" y="464"/>
                  </a:lnTo>
                  <a:lnTo>
                    <a:pt x="45" y="459"/>
                  </a:lnTo>
                  <a:lnTo>
                    <a:pt x="46" y="456"/>
                  </a:lnTo>
                  <a:lnTo>
                    <a:pt x="44" y="454"/>
                  </a:lnTo>
                  <a:lnTo>
                    <a:pt x="44" y="449"/>
                  </a:lnTo>
                  <a:lnTo>
                    <a:pt x="46" y="441"/>
                  </a:lnTo>
                  <a:lnTo>
                    <a:pt x="46" y="438"/>
                  </a:lnTo>
                  <a:lnTo>
                    <a:pt x="47" y="435"/>
                  </a:lnTo>
                  <a:lnTo>
                    <a:pt x="50" y="434"/>
                  </a:lnTo>
                  <a:lnTo>
                    <a:pt x="52" y="435"/>
                  </a:lnTo>
                  <a:lnTo>
                    <a:pt x="53" y="435"/>
                  </a:lnTo>
                  <a:lnTo>
                    <a:pt x="53" y="436"/>
                  </a:lnTo>
                  <a:lnTo>
                    <a:pt x="56" y="435"/>
                  </a:lnTo>
                  <a:lnTo>
                    <a:pt x="53" y="429"/>
                  </a:lnTo>
                  <a:lnTo>
                    <a:pt x="52" y="424"/>
                  </a:lnTo>
                  <a:lnTo>
                    <a:pt x="52" y="420"/>
                  </a:lnTo>
                  <a:lnTo>
                    <a:pt x="52" y="418"/>
                  </a:lnTo>
                  <a:lnTo>
                    <a:pt x="56" y="417"/>
                  </a:lnTo>
                  <a:lnTo>
                    <a:pt x="58" y="413"/>
                  </a:lnTo>
                  <a:lnTo>
                    <a:pt x="60" y="406"/>
                  </a:lnTo>
                  <a:lnTo>
                    <a:pt x="64" y="401"/>
                  </a:lnTo>
                  <a:lnTo>
                    <a:pt x="70" y="394"/>
                  </a:lnTo>
                  <a:lnTo>
                    <a:pt x="64" y="383"/>
                  </a:lnTo>
                  <a:lnTo>
                    <a:pt x="66" y="377"/>
                  </a:lnTo>
                  <a:lnTo>
                    <a:pt x="59" y="375"/>
                  </a:lnTo>
                  <a:lnTo>
                    <a:pt x="57" y="372"/>
                  </a:lnTo>
                  <a:lnTo>
                    <a:pt x="52" y="371"/>
                  </a:lnTo>
                  <a:lnTo>
                    <a:pt x="50" y="365"/>
                  </a:lnTo>
                  <a:lnTo>
                    <a:pt x="53" y="362"/>
                  </a:lnTo>
                  <a:lnTo>
                    <a:pt x="53" y="359"/>
                  </a:lnTo>
                  <a:lnTo>
                    <a:pt x="51" y="356"/>
                  </a:lnTo>
                  <a:lnTo>
                    <a:pt x="40" y="350"/>
                  </a:lnTo>
                  <a:lnTo>
                    <a:pt x="40" y="348"/>
                  </a:lnTo>
                  <a:lnTo>
                    <a:pt x="40" y="347"/>
                  </a:lnTo>
                  <a:lnTo>
                    <a:pt x="44" y="346"/>
                  </a:lnTo>
                  <a:lnTo>
                    <a:pt x="44" y="341"/>
                  </a:lnTo>
                  <a:lnTo>
                    <a:pt x="44" y="333"/>
                  </a:lnTo>
                  <a:lnTo>
                    <a:pt x="42" y="329"/>
                  </a:lnTo>
                  <a:lnTo>
                    <a:pt x="42" y="323"/>
                  </a:lnTo>
                  <a:lnTo>
                    <a:pt x="44" y="318"/>
                  </a:lnTo>
                  <a:lnTo>
                    <a:pt x="42" y="316"/>
                  </a:lnTo>
                  <a:lnTo>
                    <a:pt x="44" y="312"/>
                  </a:lnTo>
                  <a:lnTo>
                    <a:pt x="44" y="309"/>
                  </a:lnTo>
                  <a:lnTo>
                    <a:pt x="44" y="305"/>
                  </a:lnTo>
                  <a:lnTo>
                    <a:pt x="46" y="303"/>
                  </a:lnTo>
                  <a:lnTo>
                    <a:pt x="46" y="300"/>
                  </a:lnTo>
                  <a:lnTo>
                    <a:pt x="45" y="299"/>
                  </a:lnTo>
                  <a:lnTo>
                    <a:pt x="45" y="294"/>
                  </a:lnTo>
                  <a:lnTo>
                    <a:pt x="45" y="293"/>
                  </a:lnTo>
                  <a:lnTo>
                    <a:pt x="47" y="291"/>
                  </a:lnTo>
                  <a:lnTo>
                    <a:pt x="46" y="290"/>
                  </a:lnTo>
                  <a:lnTo>
                    <a:pt x="51" y="284"/>
                  </a:lnTo>
                  <a:lnTo>
                    <a:pt x="58" y="281"/>
                  </a:lnTo>
                  <a:lnTo>
                    <a:pt x="53" y="274"/>
                  </a:lnTo>
                  <a:lnTo>
                    <a:pt x="53" y="273"/>
                  </a:lnTo>
                  <a:lnTo>
                    <a:pt x="54" y="267"/>
                  </a:lnTo>
                  <a:lnTo>
                    <a:pt x="53" y="263"/>
                  </a:lnTo>
                  <a:lnTo>
                    <a:pt x="51" y="261"/>
                  </a:lnTo>
                  <a:lnTo>
                    <a:pt x="52" y="258"/>
                  </a:lnTo>
                  <a:lnTo>
                    <a:pt x="58" y="255"/>
                  </a:lnTo>
                  <a:lnTo>
                    <a:pt x="62" y="250"/>
                  </a:lnTo>
                  <a:lnTo>
                    <a:pt x="75" y="248"/>
                  </a:lnTo>
                  <a:lnTo>
                    <a:pt x="75" y="246"/>
                  </a:lnTo>
                  <a:lnTo>
                    <a:pt x="74" y="246"/>
                  </a:lnTo>
                  <a:lnTo>
                    <a:pt x="72" y="244"/>
                  </a:lnTo>
                  <a:lnTo>
                    <a:pt x="71" y="240"/>
                  </a:lnTo>
                  <a:lnTo>
                    <a:pt x="69" y="239"/>
                  </a:lnTo>
                  <a:lnTo>
                    <a:pt x="68" y="238"/>
                  </a:lnTo>
                  <a:lnTo>
                    <a:pt x="66" y="234"/>
                  </a:lnTo>
                  <a:lnTo>
                    <a:pt x="65" y="234"/>
                  </a:lnTo>
                  <a:lnTo>
                    <a:pt x="65" y="236"/>
                  </a:lnTo>
                  <a:lnTo>
                    <a:pt x="63" y="237"/>
                  </a:lnTo>
                  <a:lnTo>
                    <a:pt x="63" y="234"/>
                  </a:lnTo>
                  <a:lnTo>
                    <a:pt x="60" y="224"/>
                  </a:lnTo>
                  <a:lnTo>
                    <a:pt x="60" y="221"/>
                  </a:lnTo>
                  <a:lnTo>
                    <a:pt x="59" y="220"/>
                  </a:lnTo>
                  <a:lnTo>
                    <a:pt x="59" y="216"/>
                  </a:lnTo>
                  <a:lnTo>
                    <a:pt x="59" y="214"/>
                  </a:lnTo>
                  <a:lnTo>
                    <a:pt x="58" y="214"/>
                  </a:lnTo>
                  <a:lnTo>
                    <a:pt x="52" y="206"/>
                  </a:lnTo>
                  <a:lnTo>
                    <a:pt x="44" y="200"/>
                  </a:lnTo>
                  <a:lnTo>
                    <a:pt x="45" y="196"/>
                  </a:lnTo>
                  <a:lnTo>
                    <a:pt x="47" y="191"/>
                  </a:lnTo>
                  <a:lnTo>
                    <a:pt x="47" y="188"/>
                  </a:lnTo>
                  <a:lnTo>
                    <a:pt x="52" y="185"/>
                  </a:lnTo>
                  <a:lnTo>
                    <a:pt x="54" y="180"/>
                  </a:lnTo>
                  <a:lnTo>
                    <a:pt x="58" y="176"/>
                  </a:lnTo>
                  <a:lnTo>
                    <a:pt x="57" y="171"/>
                  </a:lnTo>
                  <a:lnTo>
                    <a:pt x="47" y="173"/>
                  </a:lnTo>
                  <a:lnTo>
                    <a:pt x="46" y="177"/>
                  </a:lnTo>
                  <a:lnTo>
                    <a:pt x="41" y="179"/>
                  </a:lnTo>
                  <a:lnTo>
                    <a:pt x="36" y="178"/>
                  </a:lnTo>
                  <a:lnTo>
                    <a:pt x="33" y="182"/>
                  </a:lnTo>
                  <a:lnTo>
                    <a:pt x="32" y="180"/>
                  </a:lnTo>
                  <a:lnTo>
                    <a:pt x="29" y="174"/>
                  </a:lnTo>
                  <a:lnTo>
                    <a:pt x="26" y="166"/>
                  </a:lnTo>
                  <a:lnTo>
                    <a:pt x="28" y="160"/>
                  </a:lnTo>
                  <a:lnTo>
                    <a:pt x="27" y="156"/>
                  </a:lnTo>
                  <a:lnTo>
                    <a:pt x="28" y="153"/>
                  </a:lnTo>
                  <a:lnTo>
                    <a:pt x="27" y="148"/>
                  </a:lnTo>
                  <a:lnTo>
                    <a:pt x="24" y="144"/>
                  </a:lnTo>
                  <a:lnTo>
                    <a:pt x="20" y="143"/>
                  </a:lnTo>
                  <a:lnTo>
                    <a:pt x="3" y="142"/>
                  </a:lnTo>
                  <a:lnTo>
                    <a:pt x="0" y="142"/>
                  </a:lnTo>
                  <a:lnTo>
                    <a:pt x="0" y="136"/>
                  </a:lnTo>
                  <a:lnTo>
                    <a:pt x="3" y="136"/>
                  </a:lnTo>
                  <a:lnTo>
                    <a:pt x="4" y="135"/>
                  </a:lnTo>
                  <a:lnTo>
                    <a:pt x="4" y="132"/>
                  </a:lnTo>
                  <a:lnTo>
                    <a:pt x="5" y="132"/>
                  </a:lnTo>
                  <a:lnTo>
                    <a:pt x="10" y="132"/>
                  </a:lnTo>
                  <a:lnTo>
                    <a:pt x="11" y="132"/>
                  </a:lnTo>
                  <a:lnTo>
                    <a:pt x="14" y="132"/>
                  </a:lnTo>
                  <a:lnTo>
                    <a:pt x="17" y="129"/>
                  </a:lnTo>
                  <a:lnTo>
                    <a:pt x="17" y="126"/>
                  </a:lnTo>
                  <a:lnTo>
                    <a:pt x="20" y="126"/>
                  </a:lnTo>
                  <a:lnTo>
                    <a:pt x="21" y="124"/>
                  </a:lnTo>
                  <a:lnTo>
                    <a:pt x="24" y="123"/>
                  </a:lnTo>
                  <a:lnTo>
                    <a:pt x="26" y="123"/>
                  </a:lnTo>
                  <a:lnTo>
                    <a:pt x="33" y="108"/>
                  </a:lnTo>
                  <a:lnTo>
                    <a:pt x="30" y="105"/>
                  </a:lnTo>
                  <a:lnTo>
                    <a:pt x="32" y="100"/>
                  </a:lnTo>
                  <a:lnTo>
                    <a:pt x="36" y="96"/>
                  </a:lnTo>
                  <a:lnTo>
                    <a:pt x="41" y="89"/>
                  </a:lnTo>
                  <a:lnTo>
                    <a:pt x="45" y="92"/>
                  </a:lnTo>
                  <a:lnTo>
                    <a:pt x="51" y="92"/>
                  </a:lnTo>
                  <a:lnTo>
                    <a:pt x="56" y="93"/>
                  </a:lnTo>
                  <a:lnTo>
                    <a:pt x="59" y="88"/>
                  </a:lnTo>
                  <a:lnTo>
                    <a:pt x="64" y="89"/>
                  </a:lnTo>
                  <a:lnTo>
                    <a:pt x="69" y="90"/>
                  </a:lnTo>
                  <a:lnTo>
                    <a:pt x="71" y="87"/>
                  </a:lnTo>
                  <a:lnTo>
                    <a:pt x="75" y="89"/>
                  </a:lnTo>
                  <a:lnTo>
                    <a:pt x="75" y="88"/>
                  </a:lnTo>
                  <a:lnTo>
                    <a:pt x="74" y="86"/>
                  </a:lnTo>
                  <a:lnTo>
                    <a:pt x="76" y="83"/>
                  </a:lnTo>
                  <a:lnTo>
                    <a:pt x="84" y="83"/>
                  </a:lnTo>
                  <a:lnTo>
                    <a:pt x="88" y="82"/>
                  </a:lnTo>
                  <a:lnTo>
                    <a:pt x="95" y="84"/>
                  </a:lnTo>
                  <a:lnTo>
                    <a:pt x="99" y="80"/>
                  </a:lnTo>
                  <a:lnTo>
                    <a:pt x="106" y="63"/>
                  </a:lnTo>
                  <a:lnTo>
                    <a:pt x="105" y="60"/>
                  </a:lnTo>
                  <a:lnTo>
                    <a:pt x="105" y="46"/>
                  </a:lnTo>
                  <a:lnTo>
                    <a:pt x="104" y="41"/>
                  </a:lnTo>
                  <a:lnTo>
                    <a:pt x="101" y="36"/>
                  </a:lnTo>
                  <a:lnTo>
                    <a:pt x="105" y="29"/>
                  </a:lnTo>
                  <a:lnTo>
                    <a:pt x="108"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0" name="Freeform 1209"/>
            <p:cNvSpPr>
              <a:spLocks noChangeAspect="1"/>
            </p:cNvSpPr>
            <p:nvPr/>
          </p:nvSpPr>
          <p:spPr bwMode="auto">
            <a:xfrm>
              <a:off x="2710" y="3121"/>
              <a:ext cx="75" cy="42"/>
            </a:xfrm>
            <a:custGeom>
              <a:avLst/>
              <a:gdLst>
                <a:gd name="T0" fmla="*/ 0 w 151"/>
                <a:gd name="T1" fmla="*/ 1 h 83"/>
                <a:gd name="T2" fmla="*/ 0 w 151"/>
                <a:gd name="T3" fmla="*/ 0 h 83"/>
                <a:gd name="T4" fmla="*/ 0 w 151"/>
                <a:gd name="T5" fmla="*/ 1 h 83"/>
                <a:gd name="T6" fmla="*/ 0 w 151"/>
                <a:gd name="T7" fmla="*/ 1 h 83"/>
                <a:gd name="T8" fmla="*/ 0 w 151"/>
                <a:gd name="T9" fmla="*/ 1 h 83"/>
                <a:gd name="T10" fmla="*/ 0 w 151"/>
                <a:gd name="T11" fmla="*/ 1 h 83"/>
                <a:gd name="T12" fmla="*/ 0 w 151"/>
                <a:gd name="T13" fmla="*/ 1 h 83"/>
                <a:gd name="T14" fmla="*/ 0 w 151"/>
                <a:gd name="T15" fmla="*/ 1 h 83"/>
                <a:gd name="T16" fmla="*/ 0 w 151"/>
                <a:gd name="T17" fmla="*/ 1 h 83"/>
                <a:gd name="T18" fmla="*/ 0 w 151"/>
                <a:gd name="T19" fmla="*/ 1 h 83"/>
                <a:gd name="T20" fmla="*/ 0 w 151"/>
                <a:gd name="T21" fmla="*/ 1 h 83"/>
                <a:gd name="T22" fmla="*/ 0 w 151"/>
                <a:gd name="T23" fmla="*/ 1 h 83"/>
                <a:gd name="T24" fmla="*/ 0 w 151"/>
                <a:gd name="T25" fmla="*/ 1 h 83"/>
                <a:gd name="T26" fmla="*/ 0 w 151"/>
                <a:gd name="T27" fmla="*/ 1 h 83"/>
                <a:gd name="T28" fmla="*/ 0 w 151"/>
                <a:gd name="T29" fmla="*/ 1 h 83"/>
                <a:gd name="T30" fmla="*/ 0 w 151"/>
                <a:gd name="T31" fmla="*/ 1 h 83"/>
                <a:gd name="T32" fmla="*/ 0 w 151"/>
                <a:gd name="T33" fmla="*/ 1 h 83"/>
                <a:gd name="T34" fmla="*/ 0 w 151"/>
                <a:gd name="T35" fmla="*/ 1 h 83"/>
                <a:gd name="T36" fmla="*/ 0 w 151"/>
                <a:gd name="T37" fmla="*/ 1 h 83"/>
                <a:gd name="T38" fmla="*/ 0 w 151"/>
                <a:gd name="T39" fmla="*/ 1 h 83"/>
                <a:gd name="T40" fmla="*/ 0 w 151"/>
                <a:gd name="T41" fmla="*/ 1 h 83"/>
                <a:gd name="T42" fmla="*/ 0 w 151"/>
                <a:gd name="T43" fmla="*/ 1 h 83"/>
                <a:gd name="T44" fmla="*/ 0 w 151"/>
                <a:gd name="T45" fmla="*/ 1 h 83"/>
                <a:gd name="T46" fmla="*/ 0 w 151"/>
                <a:gd name="T47" fmla="*/ 1 h 83"/>
                <a:gd name="T48" fmla="*/ 0 w 151"/>
                <a:gd name="T49" fmla="*/ 1 h 83"/>
                <a:gd name="T50" fmla="*/ 0 w 151"/>
                <a:gd name="T51" fmla="*/ 1 h 83"/>
                <a:gd name="T52" fmla="*/ 0 w 151"/>
                <a:gd name="T53" fmla="*/ 1 h 83"/>
                <a:gd name="T54" fmla="*/ 0 w 151"/>
                <a:gd name="T55" fmla="*/ 1 h 83"/>
                <a:gd name="T56" fmla="*/ 0 w 151"/>
                <a:gd name="T57" fmla="*/ 1 h 83"/>
                <a:gd name="T58" fmla="*/ 0 w 151"/>
                <a:gd name="T59" fmla="*/ 1 h 83"/>
                <a:gd name="T60" fmla="*/ 0 w 151"/>
                <a:gd name="T61" fmla="*/ 1 h 83"/>
                <a:gd name="T62" fmla="*/ 0 w 151"/>
                <a:gd name="T63" fmla="*/ 1 h 83"/>
                <a:gd name="T64" fmla="*/ 0 w 151"/>
                <a:gd name="T65" fmla="*/ 1 h 83"/>
                <a:gd name="T66" fmla="*/ 0 w 151"/>
                <a:gd name="T67" fmla="*/ 1 h 83"/>
                <a:gd name="T68" fmla="*/ 0 w 151"/>
                <a:gd name="T69" fmla="*/ 1 h 83"/>
                <a:gd name="T70" fmla="*/ 0 w 151"/>
                <a:gd name="T71" fmla="*/ 1 h 83"/>
                <a:gd name="T72" fmla="*/ 0 w 151"/>
                <a:gd name="T73" fmla="*/ 1 h 83"/>
                <a:gd name="T74" fmla="*/ 0 w 151"/>
                <a:gd name="T75" fmla="*/ 1 h 83"/>
                <a:gd name="T76" fmla="*/ 0 w 151"/>
                <a:gd name="T77" fmla="*/ 1 h 83"/>
                <a:gd name="T78" fmla="*/ 0 w 151"/>
                <a:gd name="T79" fmla="*/ 1 h 83"/>
                <a:gd name="T80" fmla="*/ 0 w 151"/>
                <a:gd name="T81" fmla="*/ 1 h 83"/>
                <a:gd name="T82" fmla="*/ 0 w 151"/>
                <a:gd name="T83" fmla="*/ 1 h 83"/>
                <a:gd name="T84" fmla="*/ 0 w 151"/>
                <a:gd name="T85" fmla="*/ 1 h 83"/>
                <a:gd name="T86" fmla="*/ 0 w 151"/>
                <a:gd name="T87" fmla="*/ 1 h 83"/>
                <a:gd name="T88" fmla="*/ 0 w 151"/>
                <a:gd name="T89" fmla="*/ 1 h 83"/>
                <a:gd name="T90" fmla="*/ 0 w 151"/>
                <a:gd name="T91" fmla="*/ 1 h 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1" h="83">
                  <a:moveTo>
                    <a:pt x="103" y="6"/>
                  </a:moveTo>
                  <a:lnTo>
                    <a:pt x="107" y="4"/>
                  </a:lnTo>
                  <a:lnTo>
                    <a:pt x="113" y="2"/>
                  </a:lnTo>
                  <a:lnTo>
                    <a:pt x="120" y="0"/>
                  </a:lnTo>
                  <a:lnTo>
                    <a:pt x="125" y="2"/>
                  </a:lnTo>
                  <a:lnTo>
                    <a:pt x="127" y="2"/>
                  </a:lnTo>
                  <a:lnTo>
                    <a:pt x="127" y="5"/>
                  </a:lnTo>
                  <a:lnTo>
                    <a:pt x="130" y="4"/>
                  </a:lnTo>
                  <a:lnTo>
                    <a:pt x="132" y="9"/>
                  </a:lnTo>
                  <a:lnTo>
                    <a:pt x="137" y="15"/>
                  </a:lnTo>
                  <a:lnTo>
                    <a:pt x="138" y="16"/>
                  </a:lnTo>
                  <a:lnTo>
                    <a:pt x="141" y="17"/>
                  </a:lnTo>
                  <a:lnTo>
                    <a:pt x="150" y="22"/>
                  </a:lnTo>
                  <a:lnTo>
                    <a:pt x="151" y="23"/>
                  </a:lnTo>
                  <a:lnTo>
                    <a:pt x="147" y="27"/>
                  </a:lnTo>
                  <a:lnTo>
                    <a:pt x="148" y="28"/>
                  </a:lnTo>
                  <a:lnTo>
                    <a:pt x="149" y="29"/>
                  </a:lnTo>
                  <a:lnTo>
                    <a:pt x="144" y="34"/>
                  </a:lnTo>
                  <a:lnTo>
                    <a:pt x="142" y="34"/>
                  </a:lnTo>
                  <a:lnTo>
                    <a:pt x="137" y="34"/>
                  </a:lnTo>
                  <a:lnTo>
                    <a:pt x="136" y="35"/>
                  </a:lnTo>
                  <a:lnTo>
                    <a:pt x="136" y="38"/>
                  </a:lnTo>
                  <a:lnTo>
                    <a:pt x="132" y="39"/>
                  </a:lnTo>
                  <a:lnTo>
                    <a:pt x="131" y="42"/>
                  </a:lnTo>
                  <a:lnTo>
                    <a:pt x="131" y="47"/>
                  </a:lnTo>
                  <a:lnTo>
                    <a:pt x="125" y="53"/>
                  </a:lnTo>
                  <a:lnTo>
                    <a:pt x="123" y="51"/>
                  </a:lnTo>
                  <a:lnTo>
                    <a:pt x="120" y="56"/>
                  </a:lnTo>
                  <a:lnTo>
                    <a:pt x="121" y="56"/>
                  </a:lnTo>
                  <a:lnTo>
                    <a:pt x="123" y="57"/>
                  </a:lnTo>
                  <a:lnTo>
                    <a:pt x="120" y="63"/>
                  </a:lnTo>
                  <a:lnTo>
                    <a:pt x="119" y="71"/>
                  </a:lnTo>
                  <a:lnTo>
                    <a:pt x="120" y="74"/>
                  </a:lnTo>
                  <a:lnTo>
                    <a:pt x="120" y="75"/>
                  </a:lnTo>
                  <a:lnTo>
                    <a:pt x="114" y="77"/>
                  </a:lnTo>
                  <a:lnTo>
                    <a:pt x="109" y="76"/>
                  </a:lnTo>
                  <a:lnTo>
                    <a:pt x="105" y="75"/>
                  </a:lnTo>
                  <a:lnTo>
                    <a:pt x="102" y="75"/>
                  </a:lnTo>
                  <a:lnTo>
                    <a:pt x="101" y="77"/>
                  </a:lnTo>
                  <a:lnTo>
                    <a:pt x="97" y="78"/>
                  </a:lnTo>
                  <a:lnTo>
                    <a:pt x="93" y="81"/>
                  </a:lnTo>
                  <a:lnTo>
                    <a:pt x="91" y="82"/>
                  </a:lnTo>
                  <a:lnTo>
                    <a:pt x="89" y="81"/>
                  </a:lnTo>
                  <a:lnTo>
                    <a:pt x="87" y="82"/>
                  </a:lnTo>
                  <a:lnTo>
                    <a:pt x="87" y="81"/>
                  </a:lnTo>
                  <a:lnTo>
                    <a:pt x="87" y="80"/>
                  </a:lnTo>
                  <a:lnTo>
                    <a:pt x="85" y="80"/>
                  </a:lnTo>
                  <a:lnTo>
                    <a:pt x="84" y="82"/>
                  </a:lnTo>
                  <a:lnTo>
                    <a:pt x="83" y="82"/>
                  </a:lnTo>
                  <a:lnTo>
                    <a:pt x="81" y="80"/>
                  </a:lnTo>
                  <a:lnTo>
                    <a:pt x="79" y="78"/>
                  </a:lnTo>
                  <a:lnTo>
                    <a:pt x="70" y="83"/>
                  </a:lnTo>
                  <a:lnTo>
                    <a:pt x="63" y="83"/>
                  </a:lnTo>
                  <a:lnTo>
                    <a:pt x="53" y="83"/>
                  </a:lnTo>
                  <a:lnTo>
                    <a:pt x="51" y="83"/>
                  </a:lnTo>
                  <a:lnTo>
                    <a:pt x="48" y="80"/>
                  </a:lnTo>
                  <a:lnTo>
                    <a:pt x="37" y="78"/>
                  </a:lnTo>
                  <a:lnTo>
                    <a:pt x="30" y="76"/>
                  </a:lnTo>
                  <a:lnTo>
                    <a:pt x="29" y="76"/>
                  </a:lnTo>
                  <a:lnTo>
                    <a:pt x="15" y="72"/>
                  </a:lnTo>
                  <a:lnTo>
                    <a:pt x="10" y="74"/>
                  </a:lnTo>
                  <a:lnTo>
                    <a:pt x="5" y="71"/>
                  </a:lnTo>
                  <a:lnTo>
                    <a:pt x="3" y="70"/>
                  </a:lnTo>
                  <a:lnTo>
                    <a:pt x="3" y="66"/>
                  </a:lnTo>
                  <a:lnTo>
                    <a:pt x="0" y="64"/>
                  </a:lnTo>
                  <a:lnTo>
                    <a:pt x="5" y="60"/>
                  </a:lnTo>
                  <a:lnTo>
                    <a:pt x="10" y="60"/>
                  </a:lnTo>
                  <a:lnTo>
                    <a:pt x="12" y="54"/>
                  </a:lnTo>
                  <a:lnTo>
                    <a:pt x="10" y="53"/>
                  </a:lnTo>
                  <a:lnTo>
                    <a:pt x="10" y="50"/>
                  </a:lnTo>
                  <a:lnTo>
                    <a:pt x="13" y="50"/>
                  </a:lnTo>
                  <a:lnTo>
                    <a:pt x="13" y="42"/>
                  </a:lnTo>
                  <a:lnTo>
                    <a:pt x="12" y="39"/>
                  </a:lnTo>
                  <a:lnTo>
                    <a:pt x="13" y="32"/>
                  </a:lnTo>
                  <a:lnTo>
                    <a:pt x="11" y="26"/>
                  </a:lnTo>
                  <a:lnTo>
                    <a:pt x="16" y="24"/>
                  </a:lnTo>
                  <a:lnTo>
                    <a:pt x="22" y="20"/>
                  </a:lnTo>
                  <a:lnTo>
                    <a:pt x="25" y="18"/>
                  </a:lnTo>
                  <a:lnTo>
                    <a:pt x="29" y="18"/>
                  </a:lnTo>
                  <a:lnTo>
                    <a:pt x="30" y="22"/>
                  </a:lnTo>
                  <a:lnTo>
                    <a:pt x="35" y="24"/>
                  </a:lnTo>
                  <a:lnTo>
                    <a:pt x="40" y="20"/>
                  </a:lnTo>
                  <a:lnTo>
                    <a:pt x="47" y="24"/>
                  </a:lnTo>
                  <a:lnTo>
                    <a:pt x="52" y="24"/>
                  </a:lnTo>
                  <a:lnTo>
                    <a:pt x="54" y="28"/>
                  </a:lnTo>
                  <a:lnTo>
                    <a:pt x="58" y="26"/>
                  </a:lnTo>
                  <a:lnTo>
                    <a:pt x="64" y="27"/>
                  </a:lnTo>
                  <a:lnTo>
                    <a:pt x="67" y="29"/>
                  </a:lnTo>
                  <a:lnTo>
                    <a:pt x="89" y="26"/>
                  </a:lnTo>
                  <a:lnTo>
                    <a:pt x="93" y="20"/>
                  </a:lnTo>
                  <a:lnTo>
                    <a:pt x="96" y="12"/>
                  </a:lnTo>
                  <a:lnTo>
                    <a:pt x="10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1" name="Freeform 1210"/>
            <p:cNvSpPr>
              <a:spLocks noChangeAspect="1"/>
            </p:cNvSpPr>
            <p:nvPr/>
          </p:nvSpPr>
          <p:spPr bwMode="auto">
            <a:xfrm>
              <a:off x="2602" y="3057"/>
              <a:ext cx="112" cy="70"/>
            </a:xfrm>
            <a:custGeom>
              <a:avLst/>
              <a:gdLst>
                <a:gd name="T0" fmla="*/ 0 w 225"/>
                <a:gd name="T1" fmla="*/ 1 h 140"/>
                <a:gd name="T2" fmla="*/ 0 w 225"/>
                <a:gd name="T3" fmla="*/ 1 h 140"/>
                <a:gd name="T4" fmla="*/ 0 w 225"/>
                <a:gd name="T5" fmla="*/ 1 h 140"/>
                <a:gd name="T6" fmla="*/ 0 w 225"/>
                <a:gd name="T7" fmla="*/ 1 h 140"/>
                <a:gd name="T8" fmla="*/ 0 w 225"/>
                <a:gd name="T9" fmla="*/ 1 h 140"/>
                <a:gd name="T10" fmla="*/ 0 w 225"/>
                <a:gd name="T11" fmla="*/ 1 h 140"/>
                <a:gd name="T12" fmla="*/ 0 w 225"/>
                <a:gd name="T13" fmla="*/ 1 h 140"/>
                <a:gd name="T14" fmla="*/ 0 w 225"/>
                <a:gd name="T15" fmla="*/ 1 h 140"/>
                <a:gd name="T16" fmla="*/ 0 w 225"/>
                <a:gd name="T17" fmla="*/ 1 h 140"/>
                <a:gd name="T18" fmla="*/ 0 w 225"/>
                <a:gd name="T19" fmla="*/ 1 h 140"/>
                <a:gd name="T20" fmla="*/ 0 w 225"/>
                <a:gd name="T21" fmla="*/ 1 h 140"/>
                <a:gd name="T22" fmla="*/ 0 w 225"/>
                <a:gd name="T23" fmla="*/ 1 h 140"/>
                <a:gd name="T24" fmla="*/ 0 w 225"/>
                <a:gd name="T25" fmla="*/ 1 h 140"/>
                <a:gd name="T26" fmla="*/ 0 w 225"/>
                <a:gd name="T27" fmla="*/ 1 h 140"/>
                <a:gd name="T28" fmla="*/ 0 w 225"/>
                <a:gd name="T29" fmla="*/ 1 h 140"/>
                <a:gd name="T30" fmla="*/ 0 w 225"/>
                <a:gd name="T31" fmla="*/ 1 h 140"/>
                <a:gd name="T32" fmla="*/ 0 w 225"/>
                <a:gd name="T33" fmla="*/ 1 h 140"/>
                <a:gd name="T34" fmla="*/ 0 w 225"/>
                <a:gd name="T35" fmla="*/ 1 h 140"/>
                <a:gd name="T36" fmla="*/ 0 w 225"/>
                <a:gd name="T37" fmla="*/ 1 h 140"/>
                <a:gd name="T38" fmla="*/ 0 w 225"/>
                <a:gd name="T39" fmla="*/ 1 h 140"/>
                <a:gd name="T40" fmla="*/ 0 w 225"/>
                <a:gd name="T41" fmla="*/ 1 h 140"/>
                <a:gd name="T42" fmla="*/ 0 w 225"/>
                <a:gd name="T43" fmla="*/ 1 h 140"/>
                <a:gd name="T44" fmla="*/ 0 w 225"/>
                <a:gd name="T45" fmla="*/ 1 h 140"/>
                <a:gd name="T46" fmla="*/ 0 w 225"/>
                <a:gd name="T47" fmla="*/ 1 h 140"/>
                <a:gd name="T48" fmla="*/ 0 w 225"/>
                <a:gd name="T49" fmla="*/ 1 h 140"/>
                <a:gd name="T50" fmla="*/ 0 w 225"/>
                <a:gd name="T51" fmla="*/ 1 h 140"/>
                <a:gd name="T52" fmla="*/ 0 w 225"/>
                <a:gd name="T53" fmla="*/ 1 h 140"/>
                <a:gd name="T54" fmla="*/ 0 w 225"/>
                <a:gd name="T55" fmla="*/ 1 h 140"/>
                <a:gd name="T56" fmla="*/ 0 w 225"/>
                <a:gd name="T57" fmla="*/ 1 h 140"/>
                <a:gd name="T58" fmla="*/ 0 w 225"/>
                <a:gd name="T59" fmla="*/ 1 h 140"/>
                <a:gd name="T60" fmla="*/ 0 w 225"/>
                <a:gd name="T61" fmla="*/ 1 h 140"/>
                <a:gd name="T62" fmla="*/ 0 w 225"/>
                <a:gd name="T63" fmla="*/ 1 h 140"/>
                <a:gd name="T64" fmla="*/ 0 w 225"/>
                <a:gd name="T65" fmla="*/ 1 h 140"/>
                <a:gd name="T66" fmla="*/ 0 w 225"/>
                <a:gd name="T67" fmla="*/ 1 h 140"/>
                <a:gd name="T68" fmla="*/ 0 w 225"/>
                <a:gd name="T69" fmla="*/ 1 h 140"/>
                <a:gd name="T70" fmla="*/ 0 w 225"/>
                <a:gd name="T71" fmla="*/ 1 h 140"/>
                <a:gd name="T72" fmla="*/ 0 w 225"/>
                <a:gd name="T73" fmla="*/ 1 h 140"/>
                <a:gd name="T74" fmla="*/ 0 w 225"/>
                <a:gd name="T75" fmla="*/ 1 h 140"/>
                <a:gd name="T76" fmla="*/ 0 w 225"/>
                <a:gd name="T77" fmla="*/ 1 h 140"/>
                <a:gd name="T78" fmla="*/ 0 w 225"/>
                <a:gd name="T79" fmla="*/ 1 h 140"/>
                <a:gd name="T80" fmla="*/ 0 w 225"/>
                <a:gd name="T81" fmla="*/ 1 h 140"/>
                <a:gd name="T82" fmla="*/ 0 w 225"/>
                <a:gd name="T83" fmla="*/ 1 h 140"/>
                <a:gd name="T84" fmla="*/ 0 w 225"/>
                <a:gd name="T85" fmla="*/ 1 h 140"/>
                <a:gd name="T86" fmla="*/ 0 w 225"/>
                <a:gd name="T87" fmla="*/ 1 h 140"/>
                <a:gd name="T88" fmla="*/ 0 w 225"/>
                <a:gd name="T89" fmla="*/ 1 h 140"/>
                <a:gd name="T90" fmla="*/ 0 w 225"/>
                <a:gd name="T91" fmla="*/ 1 h 140"/>
                <a:gd name="T92" fmla="*/ 0 w 225"/>
                <a:gd name="T93" fmla="*/ 1 h 140"/>
                <a:gd name="T94" fmla="*/ 0 w 225"/>
                <a:gd name="T95" fmla="*/ 1 h 140"/>
                <a:gd name="T96" fmla="*/ 0 w 225"/>
                <a:gd name="T97" fmla="*/ 1 h 140"/>
                <a:gd name="T98" fmla="*/ 0 w 225"/>
                <a:gd name="T99" fmla="*/ 1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5" h="140">
                  <a:moveTo>
                    <a:pt x="143" y="1"/>
                  </a:moveTo>
                  <a:lnTo>
                    <a:pt x="150" y="4"/>
                  </a:lnTo>
                  <a:lnTo>
                    <a:pt x="152" y="8"/>
                  </a:lnTo>
                  <a:lnTo>
                    <a:pt x="155" y="11"/>
                  </a:lnTo>
                  <a:lnTo>
                    <a:pt x="155" y="14"/>
                  </a:lnTo>
                  <a:lnTo>
                    <a:pt x="156" y="16"/>
                  </a:lnTo>
                  <a:lnTo>
                    <a:pt x="158" y="13"/>
                  </a:lnTo>
                  <a:lnTo>
                    <a:pt x="159" y="17"/>
                  </a:lnTo>
                  <a:lnTo>
                    <a:pt x="161" y="17"/>
                  </a:lnTo>
                  <a:lnTo>
                    <a:pt x="165" y="28"/>
                  </a:lnTo>
                  <a:lnTo>
                    <a:pt x="167" y="25"/>
                  </a:lnTo>
                  <a:lnTo>
                    <a:pt x="176" y="25"/>
                  </a:lnTo>
                  <a:lnTo>
                    <a:pt x="179" y="20"/>
                  </a:lnTo>
                  <a:lnTo>
                    <a:pt x="183" y="20"/>
                  </a:lnTo>
                  <a:lnTo>
                    <a:pt x="184" y="23"/>
                  </a:lnTo>
                  <a:lnTo>
                    <a:pt x="191" y="20"/>
                  </a:lnTo>
                  <a:lnTo>
                    <a:pt x="198" y="17"/>
                  </a:lnTo>
                  <a:lnTo>
                    <a:pt x="207" y="22"/>
                  </a:lnTo>
                  <a:lnTo>
                    <a:pt x="216" y="24"/>
                  </a:lnTo>
                  <a:lnTo>
                    <a:pt x="218" y="28"/>
                  </a:lnTo>
                  <a:lnTo>
                    <a:pt x="218" y="30"/>
                  </a:lnTo>
                  <a:lnTo>
                    <a:pt x="218" y="31"/>
                  </a:lnTo>
                  <a:lnTo>
                    <a:pt x="221" y="42"/>
                  </a:lnTo>
                  <a:lnTo>
                    <a:pt x="221" y="44"/>
                  </a:lnTo>
                  <a:lnTo>
                    <a:pt x="219" y="70"/>
                  </a:lnTo>
                  <a:lnTo>
                    <a:pt x="221" y="77"/>
                  </a:lnTo>
                  <a:lnTo>
                    <a:pt x="224" y="82"/>
                  </a:lnTo>
                  <a:lnTo>
                    <a:pt x="225" y="85"/>
                  </a:lnTo>
                  <a:lnTo>
                    <a:pt x="221" y="86"/>
                  </a:lnTo>
                  <a:lnTo>
                    <a:pt x="214" y="88"/>
                  </a:lnTo>
                  <a:lnTo>
                    <a:pt x="196" y="84"/>
                  </a:lnTo>
                  <a:lnTo>
                    <a:pt x="190" y="94"/>
                  </a:lnTo>
                  <a:lnTo>
                    <a:pt x="190" y="104"/>
                  </a:lnTo>
                  <a:lnTo>
                    <a:pt x="185" y="106"/>
                  </a:lnTo>
                  <a:lnTo>
                    <a:pt x="188" y="112"/>
                  </a:lnTo>
                  <a:lnTo>
                    <a:pt x="190" y="116"/>
                  </a:lnTo>
                  <a:lnTo>
                    <a:pt x="197" y="122"/>
                  </a:lnTo>
                  <a:lnTo>
                    <a:pt x="198" y="127"/>
                  </a:lnTo>
                  <a:lnTo>
                    <a:pt x="197" y="132"/>
                  </a:lnTo>
                  <a:lnTo>
                    <a:pt x="195" y="136"/>
                  </a:lnTo>
                  <a:lnTo>
                    <a:pt x="189" y="136"/>
                  </a:lnTo>
                  <a:lnTo>
                    <a:pt x="182" y="140"/>
                  </a:lnTo>
                  <a:lnTo>
                    <a:pt x="176" y="138"/>
                  </a:lnTo>
                  <a:lnTo>
                    <a:pt x="172" y="139"/>
                  </a:lnTo>
                  <a:lnTo>
                    <a:pt x="168" y="136"/>
                  </a:lnTo>
                  <a:lnTo>
                    <a:pt x="166" y="137"/>
                  </a:lnTo>
                  <a:lnTo>
                    <a:pt x="164" y="137"/>
                  </a:lnTo>
                  <a:lnTo>
                    <a:pt x="162" y="137"/>
                  </a:lnTo>
                  <a:lnTo>
                    <a:pt x="162" y="132"/>
                  </a:lnTo>
                  <a:lnTo>
                    <a:pt x="158" y="122"/>
                  </a:lnTo>
                  <a:lnTo>
                    <a:pt x="156" y="119"/>
                  </a:lnTo>
                  <a:lnTo>
                    <a:pt x="155" y="115"/>
                  </a:lnTo>
                  <a:lnTo>
                    <a:pt x="152" y="110"/>
                  </a:lnTo>
                  <a:lnTo>
                    <a:pt x="152" y="109"/>
                  </a:lnTo>
                  <a:lnTo>
                    <a:pt x="155" y="108"/>
                  </a:lnTo>
                  <a:lnTo>
                    <a:pt x="158" y="109"/>
                  </a:lnTo>
                  <a:lnTo>
                    <a:pt x="158" y="108"/>
                  </a:lnTo>
                  <a:lnTo>
                    <a:pt x="156" y="107"/>
                  </a:lnTo>
                  <a:lnTo>
                    <a:pt x="153" y="107"/>
                  </a:lnTo>
                  <a:lnTo>
                    <a:pt x="152" y="109"/>
                  </a:lnTo>
                  <a:lnTo>
                    <a:pt x="147" y="106"/>
                  </a:lnTo>
                  <a:lnTo>
                    <a:pt x="140" y="96"/>
                  </a:lnTo>
                  <a:lnTo>
                    <a:pt x="143" y="90"/>
                  </a:lnTo>
                  <a:lnTo>
                    <a:pt x="143" y="88"/>
                  </a:lnTo>
                  <a:lnTo>
                    <a:pt x="137" y="92"/>
                  </a:lnTo>
                  <a:lnTo>
                    <a:pt x="134" y="91"/>
                  </a:lnTo>
                  <a:lnTo>
                    <a:pt x="130" y="92"/>
                  </a:lnTo>
                  <a:lnTo>
                    <a:pt x="124" y="92"/>
                  </a:lnTo>
                  <a:lnTo>
                    <a:pt x="122" y="94"/>
                  </a:lnTo>
                  <a:lnTo>
                    <a:pt x="119" y="95"/>
                  </a:lnTo>
                  <a:lnTo>
                    <a:pt x="122" y="91"/>
                  </a:lnTo>
                  <a:lnTo>
                    <a:pt x="118" y="92"/>
                  </a:lnTo>
                  <a:lnTo>
                    <a:pt x="116" y="92"/>
                  </a:lnTo>
                  <a:lnTo>
                    <a:pt x="114" y="94"/>
                  </a:lnTo>
                  <a:lnTo>
                    <a:pt x="112" y="92"/>
                  </a:lnTo>
                  <a:lnTo>
                    <a:pt x="104" y="95"/>
                  </a:lnTo>
                  <a:lnTo>
                    <a:pt x="96" y="98"/>
                  </a:lnTo>
                  <a:lnTo>
                    <a:pt x="94" y="101"/>
                  </a:lnTo>
                  <a:lnTo>
                    <a:pt x="93" y="106"/>
                  </a:lnTo>
                  <a:lnTo>
                    <a:pt x="93" y="109"/>
                  </a:lnTo>
                  <a:lnTo>
                    <a:pt x="99" y="113"/>
                  </a:lnTo>
                  <a:lnTo>
                    <a:pt x="99" y="114"/>
                  </a:lnTo>
                  <a:lnTo>
                    <a:pt x="98" y="115"/>
                  </a:lnTo>
                  <a:lnTo>
                    <a:pt x="96" y="115"/>
                  </a:lnTo>
                  <a:lnTo>
                    <a:pt x="94" y="115"/>
                  </a:lnTo>
                  <a:lnTo>
                    <a:pt x="90" y="113"/>
                  </a:lnTo>
                  <a:lnTo>
                    <a:pt x="88" y="114"/>
                  </a:lnTo>
                  <a:lnTo>
                    <a:pt x="87" y="115"/>
                  </a:lnTo>
                  <a:lnTo>
                    <a:pt x="84" y="115"/>
                  </a:lnTo>
                  <a:lnTo>
                    <a:pt x="83" y="113"/>
                  </a:lnTo>
                  <a:lnTo>
                    <a:pt x="81" y="112"/>
                  </a:lnTo>
                  <a:lnTo>
                    <a:pt x="75" y="114"/>
                  </a:lnTo>
                  <a:lnTo>
                    <a:pt x="75" y="116"/>
                  </a:lnTo>
                  <a:lnTo>
                    <a:pt x="74" y="118"/>
                  </a:lnTo>
                  <a:lnTo>
                    <a:pt x="70" y="115"/>
                  </a:lnTo>
                  <a:lnTo>
                    <a:pt x="68" y="115"/>
                  </a:lnTo>
                  <a:lnTo>
                    <a:pt x="65" y="113"/>
                  </a:lnTo>
                  <a:lnTo>
                    <a:pt x="62" y="113"/>
                  </a:lnTo>
                  <a:lnTo>
                    <a:pt x="59" y="110"/>
                  </a:lnTo>
                  <a:lnTo>
                    <a:pt x="59" y="109"/>
                  </a:lnTo>
                  <a:lnTo>
                    <a:pt x="57" y="110"/>
                  </a:lnTo>
                  <a:lnTo>
                    <a:pt x="52" y="110"/>
                  </a:lnTo>
                  <a:lnTo>
                    <a:pt x="47" y="112"/>
                  </a:lnTo>
                  <a:lnTo>
                    <a:pt x="46" y="113"/>
                  </a:lnTo>
                  <a:lnTo>
                    <a:pt x="44" y="116"/>
                  </a:lnTo>
                  <a:lnTo>
                    <a:pt x="45" y="118"/>
                  </a:lnTo>
                  <a:lnTo>
                    <a:pt x="47" y="120"/>
                  </a:lnTo>
                  <a:lnTo>
                    <a:pt x="47" y="121"/>
                  </a:lnTo>
                  <a:lnTo>
                    <a:pt x="47" y="122"/>
                  </a:lnTo>
                  <a:lnTo>
                    <a:pt x="45" y="124"/>
                  </a:lnTo>
                  <a:lnTo>
                    <a:pt x="40" y="121"/>
                  </a:lnTo>
                  <a:lnTo>
                    <a:pt x="32" y="119"/>
                  </a:lnTo>
                  <a:lnTo>
                    <a:pt x="29" y="120"/>
                  </a:lnTo>
                  <a:lnTo>
                    <a:pt x="30" y="124"/>
                  </a:lnTo>
                  <a:lnTo>
                    <a:pt x="28" y="124"/>
                  </a:lnTo>
                  <a:lnTo>
                    <a:pt x="27" y="122"/>
                  </a:lnTo>
                  <a:lnTo>
                    <a:pt x="23" y="122"/>
                  </a:lnTo>
                  <a:lnTo>
                    <a:pt x="21" y="120"/>
                  </a:lnTo>
                  <a:lnTo>
                    <a:pt x="11" y="114"/>
                  </a:lnTo>
                  <a:lnTo>
                    <a:pt x="8" y="112"/>
                  </a:lnTo>
                  <a:lnTo>
                    <a:pt x="5" y="110"/>
                  </a:lnTo>
                  <a:lnTo>
                    <a:pt x="4" y="112"/>
                  </a:lnTo>
                  <a:lnTo>
                    <a:pt x="0" y="109"/>
                  </a:lnTo>
                  <a:lnTo>
                    <a:pt x="6" y="106"/>
                  </a:lnTo>
                  <a:lnTo>
                    <a:pt x="6" y="101"/>
                  </a:lnTo>
                  <a:lnTo>
                    <a:pt x="5" y="96"/>
                  </a:lnTo>
                  <a:lnTo>
                    <a:pt x="3" y="88"/>
                  </a:lnTo>
                  <a:lnTo>
                    <a:pt x="5" y="86"/>
                  </a:lnTo>
                  <a:lnTo>
                    <a:pt x="8" y="86"/>
                  </a:lnTo>
                  <a:lnTo>
                    <a:pt x="14" y="83"/>
                  </a:lnTo>
                  <a:lnTo>
                    <a:pt x="16" y="82"/>
                  </a:lnTo>
                  <a:lnTo>
                    <a:pt x="20" y="77"/>
                  </a:lnTo>
                  <a:lnTo>
                    <a:pt x="21" y="71"/>
                  </a:lnTo>
                  <a:lnTo>
                    <a:pt x="22" y="71"/>
                  </a:lnTo>
                  <a:lnTo>
                    <a:pt x="26" y="76"/>
                  </a:lnTo>
                  <a:lnTo>
                    <a:pt x="23" y="76"/>
                  </a:lnTo>
                  <a:lnTo>
                    <a:pt x="22" y="76"/>
                  </a:lnTo>
                  <a:lnTo>
                    <a:pt x="21" y="79"/>
                  </a:lnTo>
                  <a:lnTo>
                    <a:pt x="21" y="82"/>
                  </a:lnTo>
                  <a:lnTo>
                    <a:pt x="22" y="82"/>
                  </a:lnTo>
                  <a:lnTo>
                    <a:pt x="23" y="79"/>
                  </a:lnTo>
                  <a:lnTo>
                    <a:pt x="24" y="79"/>
                  </a:lnTo>
                  <a:lnTo>
                    <a:pt x="26" y="79"/>
                  </a:lnTo>
                  <a:lnTo>
                    <a:pt x="28" y="83"/>
                  </a:lnTo>
                  <a:lnTo>
                    <a:pt x="30" y="82"/>
                  </a:lnTo>
                  <a:lnTo>
                    <a:pt x="32" y="80"/>
                  </a:lnTo>
                  <a:lnTo>
                    <a:pt x="33" y="82"/>
                  </a:lnTo>
                  <a:lnTo>
                    <a:pt x="35" y="83"/>
                  </a:lnTo>
                  <a:lnTo>
                    <a:pt x="36" y="82"/>
                  </a:lnTo>
                  <a:lnTo>
                    <a:pt x="42" y="84"/>
                  </a:lnTo>
                  <a:lnTo>
                    <a:pt x="45" y="83"/>
                  </a:lnTo>
                  <a:lnTo>
                    <a:pt x="45" y="82"/>
                  </a:lnTo>
                  <a:lnTo>
                    <a:pt x="47" y="82"/>
                  </a:lnTo>
                  <a:lnTo>
                    <a:pt x="50" y="82"/>
                  </a:lnTo>
                  <a:lnTo>
                    <a:pt x="50" y="79"/>
                  </a:lnTo>
                  <a:lnTo>
                    <a:pt x="52" y="77"/>
                  </a:lnTo>
                  <a:lnTo>
                    <a:pt x="53" y="76"/>
                  </a:lnTo>
                  <a:lnTo>
                    <a:pt x="56" y="76"/>
                  </a:lnTo>
                  <a:lnTo>
                    <a:pt x="59" y="74"/>
                  </a:lnTo>
                  <a:lnTo>
                    <a:pt x="60" y="74"/>
                  </a:lnTo>
                  <a:lnTo>
                    <a:pt x="59" y="73"/>
                  </a:lnTo>
                  <a:lnTo>
                    <a:pt x="64" y="70"/>
                  </a:lnTo>
                  <a:lnTo>
                    <a:pt x="65" y="71"/>
                  </a:lnTo>
                  <a:lnTo>
                    <a:pt x="68" y="70"/>
                  </a:lnTo>
                  <a:lnTo>
                    <a:pt x="72" y="70"/>
                  </a:lnTo>
                  <a:lnTo>
                    <a:pt x="70" y="68"/>
                  </a:lnTo>
                  <a:lnTo>
                    <a:pt x="69" y="66"/>
                  </a:lnTo>
                  <a:lnTo>
                    <a:pt x="71" y="62"/>
                  </a:lnTo>
                  <a:lnTo>
                    <a:pt x="71" y="55"/>
                  </a:lnTo>
                  <a:lnTo>
                    <a:pt x="74" y="54"/>
                  </a:lnTo>
                  <a:lnTo>
                    <a:pt x="75" y="54"/>
                  </a:lnTo>
                  <a:lnTo>
                    <a:pt x="75" y="53"/>
                  </a:lnTo>
                  <a:lnTo>
                    <a:pt x="76" y="50"/>
                  </a:lnTo>
                  <a:lnTo>
                    <a:pt x="78" y="49"/>
                  </a:lnTo>
                  <a:lnTo>
                    <a:pt x="80" y="49"/>
                  </a:lnTo>
                  <a:lnTo>
                    <a:pt x="80" y="44"/>
                  </a:lnTo>
                  <a:lnTo>
                    <a:pt x="82" y="46"/>
                  </a:lnTo>
                  <a:lnTo>
                    <a:pt x="82" y="44"/>
                  </a:lnTo>
                  <a:lnTo>
                    <a:pt x="81" y="43"/>
                  </a:lnTo>
                  <a:lnTo>
                    <a:pt x="82" y="42"/>
                  </a:lnTo>
                  <a:lnTo>
                    <a:pt x="81" y="36"/>
                  </a:lnTo>
                  <a:lnTo>
                    <a:pt x="83" y="32"/>
                  </a:lnTo>
                  <a:lnTo>
                    <a:pt x="84" y="32"/>
                  </a:lnTo>
                  <a:lnTo>
                    <a:pt x="87" y="30"/>
                  </a:lnTo>
                  <a:lnTo>
                    <a:pt x="88" y="28"/>
                  </a:lnTo>
                  <a:lnTo>
                    <a:pt x="93" y="24"/>
                  </a:lnTo>
                  <a:lnTo>
                    <a:pt x="95" y="19"/>
                  </a:lnTo>
                  <a:lnTo>
                    <a:pt x="95" y="18"/>
                  </a:lnTo>
                  <a:lnTo>
                    <a:pt x="96" y="16"/>
                  </a:lnTo>
                  <a:lnTo>
                    <a:pt x="101" y="18"/>
                  </a:lnTo>
                  <a:lnTo>
                    <a:pt x="111" y="23"/>
                  </a:lnTo>
                  <a:lnTo>
                    <a:pt x="120" y="18"/>
                  </a:lnTo>
                  <a:lnTo>
                    <a:pt x="123" y="19"/>
                  </a:lnTo>
                  <a:lnTo>
                    <a:pt x="125" y="22"/>
                  </a:lnTo>
                  <a:lnTo>
                    <a:pt x="129" y="20"/>
                  </a:lnTo>
                  <a:lnTo>
                    <a:pt x="131" y="22"/>
                  </a:lnTo>
                  <a:lnTo>
                    <a:pt x="132" y="17"/>
                  </a:lnTo>
                  <a:lnTo>
                    <a:pt x="132" y="6"/>
                  </a:lnTo>
                  <a:lnTo>
                    <a:pt x="135" y="1"/>
                  </a:lnTo>
                  <a:lnTo>
                    <a:pt x="137" y="1"/>
                  </a:lnTo>
                  <a:lnTo>
                    <a:pt x="138" y="0"/>
                  </a:lnTo>
                  <a:lnTo>
                    <a:pt x="143"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2" name="Freeform 1211"/>
            <p:cNvSpPr>
              <a:spLocks noChangeAspect="1"/>
            </p:cNvSpPr>
            <p:nvPr/>
          </p:nvSpPr>
          <p:spPr bwMode="auto">
            <a:xfrm>
              <a:off x="2623" y="1838"/>
              <a:ext cx="299" cy="197"/>
            </a:xfrm>
            <a:custGeom>
              <a:avLst/>
              <a:gdLst>
                <a:gd name="T0" fmla="*/ 1 w 598"/>
                <a:gd name="T1" fmla="*/ 1 h 394"/>
                <a:gd name="T2" fmla="*/ 1 w 598"/>
                <a:gd name="T3" fmla="*/ 1 h 394"/>
                <a:gd name="T4" fmla="*/ 1 w 598"/>
                <a:gd name="T5" fmla="*/ 1 h 394"/>
                <a:gd name="T6" fmla="*/ 1 w 598"/>
                <a:gd name="T7" fmla="*/ 1 h 394"/>
                <a:gd name="T8" fmla="*/ 1 w 598"/>
                <a:gd name="T9" fmla="*/ 1 h 394"/>
                <a:gd name="T10" fmla="*/ 1 w 598"/>
                <a:gd name="T11" fmla="*/ 1 h 394"/>
                <a:gd name="T12" fmla="*/ 1 w 598"/>
                <a:gd name="T13" fmla="*/ 1 h 394"/>
                <a:gd name="T14" fmla="*/ 1 w 598"/>
                <a:gd name="T15" fmla="*/ 1 h 394"/>
                <a:gd name="T16" fmla="*/ 1 w 598"/>
                <a:gd name="T17" fmla="*/ 1 h 394"/>
                <a:gd name="T18" fmla="*/ 1 w 598"/>
                <a:gd name="T19" fmla="*/ 1 h 394"/>
                <a:gd name="T20" fmla="*/ 1 w 598"/>
                <a:gd name="T21" fmla="*/ 1 h 394"/>
                <a:gd name="T22" fmla="*/ 1 w 598"/>
                <a:gd name="T23" fmla="*/ 1 h 394"/>
                <a:gd name="T24" fmla="*/ 1 w 598"/>
                <a:gd name="T25" fmla="*/ 1 h 394"/>
                <a:gd name="T26" fmla="*/ 1 w 598"/>
                <a:gd name="T27" fmla="*/ 1 h 394"/>
                <a:gd name="T28" fmla="*/ 1 w 598"/>
                <a:gd name="T29" fmla="*/ 1 h 394"/>
                <a:gd name="T30" fmla="*/ 1 w 598"/>
                <a:gd name="T31" fmla="*/ 1 h 394"/>
                <a:gd name="T32" fmla="*/ 1 w 598"/>
                <a:gd name="T33" fmla="*/ 1 h 394"/>
                <a:gd name="T34" fmla="*/ 1 w 598"/>
                <a:gd name="T35" fmla="*/ 1 h 394"/>
                <a:gd name="T36" fmla="*/ 1 w 598"/>
                <a:gd name="T37" fmla="*/ 1 h 394"/>
                <a:gd name="T38" fmla="*/ 1 w 598"/>
                <a:gd name="T39" fmla="*/ 1 h 394"/>
                <a:gd name="T40" fmla="*/ 1 w 598"/>
                <a:gd name="T41" fmla="*/ 1 h 394"/>
                <a:gd name="T42" fmla="*/ 1 w 598"/>
                <a:gd name="T43" fmla="*/ 1 h 394"/>
                <a:gd name="T44" fmla="*/ 1 w 598"/>
                <a:gd name="T45" fmla="*/ 1 h 394"/>
                <a:gd name="T46" fmla="*/ 1 w 598"/>
                <a:gd name="T47" fmla="*/ 1 h 394"/>
                <a:gd name="T48" fmla="*/ 1 w 598"/>
                <a:gd name="T49" fmla="*/ 1 h 394"/>
                <a:gd name="T50" fmla="*/ 1 w 598"/>
                <a:gd name="T51" fmla="*/ 1 h 394"/>
                <a:gd name="T52" fmla="*/ 1 w 598"/>
                <a:gd name="T53" fmla="*/ 1 h 394"/>
                <a:gd name="T54" fmla="*/ 1 w 598"/>
                <a:gd name="T55" fmla="*/ 1 h 394"/>
                <a:gd name="T56" fmla="*/ 1 w 598"/>
                <a:gd name="T57" fmla="*/ 1 h 394"/>
                <a:gd name="T58" fmla="*/ 1 w 598"/>
                <a:gd name="T59" fmla="*/ 1 h 394"/>
                <a:gd name="T60" fmla="*/ 1 w 598"/>
                <a:gd name="T61" fmla="*/ 1 h 394"/>
                <a:gd name="T62" fmla="*/ 1 w 598"/>
                <a:gd name="T63" fmla="*/ 1 h 394"/>
                <a:gd name="T64" fmla="*/ 1 w 598"/>
                <a:gd name="T65" fmla="*/ 1 h 394"/>
                <a:gd name="T66" fmla="*/ 1 w 598"/>
                <a:gd name="T67" fmla="*/ 1 h 394"/>
                <a:gd name="T68" fmla="*/ 1 w 598"/>
                <a:gd name="T69" fmla="*/ 1 h 394"/>
                <a:gd name="T70" fmla="*/ 1 w 598"/>
                <a:gd name="T71" fmla="*/ 1 h 394"/>
                <a:gd name="T72" fmla="*/ 1 w 598"/>
                <a:gd name="T73" fmla="*/ 1 h 394"/>
                <a:gd name="T74" fmla="*/ 1 w 598"/>
                <a:gd name="T75" fmla="*/ 1 h 394"/>
                <a:gd name="T76" fmla="*/ 1 w 598"/>
                <a:gd name="T77" fmla="*/ 1 h 394"/>
                <a:gd name="T78" fmla="*/ 1 w 598"/>
                <a:gd name="T79" fmla="*/ 1 h 394"/>
                <a:gd name="T80" fmla="*/ 1 w 598"/>
                <a:gd name="T81" fmla="*/ 1 h 394"/>
                <a:gd name="T82" fmla="*/ 1 w 598"/>
                <a:gd name="T83" fmla="*/ 1 h 394"/>
                <a:gd name="T84" fmla="*/ 1 w 598"/>
                <a:gd name="T85" fmla="*/ 1 h 394"/>
                <a:gd name="T86" fmla="*/ 1 w 598"/>
                <a:gd name="T87" fmla="*/ 1 h 394"/>
                <a:gd name="T88" fmla="*/ 1 w 598"/>
                <a:gd name="T89" fmla="*/ 1 h 394"/>
                <a:gd name="T90" fmla="*/ 1 w 598"/>
                <a:gd name="T91" fmla="*/ 1 h 394"/>
                <a:gd name="T92" fmla="*/ 1 w 598"/>
                <a:gd name="T93" fmla="*/ 1 h 394"/>
                <a:gd name="T94" fmla="*/ 1 w 598"/>
                <a:gd name="T95" fmla="*/ 1 h 394"/>
                <a:gd name="T96" fmla="*/ 1 w 598"/>
                <a:gd name="T97" fmla="*/ 1 h 394"/>
                <a:gd name="T98" fmla="*/ 1 w 598"/>
                <a:gd name="T99" fmla="*/ 1 h 394"/>
                <a:gd name="T100" fmla="*/ 1 w 598"/>
                <a:gd name="T101" fmla="*/ 1 h 394"/>
                <a:gd name="T102" fmla="*/ 1 w 598"/>
                <a:gd name="T103" fmla="*/ 1 h 394"/>
                <a:gd name="T104" fmla="*/ 1 w 598"/>
                <a:gd name="T105" fmla="*/ 1 h 394"/>
                <a:gd name="T106" fmla="*/ 1 w 598"/>
                <a:gd name="T107" fmla="*/ 1 h 394"/>
                <a:gd name="T108" fmla="*/ 1 w 598"/>
                <a:gd name="T109" fmla="*/ 1 h 394"/>
                <a:gd name="T110" fmla="*/ 1 w 598"/>
                <a:gd name="T111" fmla="*/ 1 h 394"/>
                <a:gd name="T112" fmla="*/ 1 w 598"/>
                <a:gd name="T113" fmla="*/ 1 h 394"/>
                <a:gd name="T114" fmla="*/ 1 w 598"/>
                <a:gd name="T115" fmla="*/ 1 h 394"/>
                <a:gd name="T116" fmla="*/ 1 w 598"/>
                <a:gd name="T117" fmla="*/ 1 h 394"/>
                <a:gd name="T118" fmla="*/ 1 w 598"/>
                <a:gd name="T119" fmla="*/ 1 h 394"/>
                <a:gd name="T120" fmla="*/ 1 w 598"/>
                <a:gd name="T121" fmla="*/ 1 h 394"/>
                <a:gd name="T122" fmla="*/ 1 w 598"/>
                <a:gd name="T123" fmla="*/ 1 h 394"/>
                <a:gd name="T124" fmla="*/ 1 w 598"/>
                <a:gd name="T125" fmla="*/ 1 h 3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 h="394">
                  <a:moveTo>
                    <a:pt x="437" y="10"/>
                  </a:moveTo>
                  <a:lnTo>
                    <a:pt x="455" y="7"/>
                  </a:lnTo>
                  <a:lnTo>
                    <a:pt x="464" y="8"/>
                  </a:lnTo>
                  <a:lnTo>
                    <a:pt x="476" y="6"/>
                  </a:lnTo>
                  <a:lnTo>
                    <a:pt x="479" y="2"/>
                  </a:lnTo>
                  <a:lnTo>
                    <a:pt x="483" y="0"/>
                  </a:lnTo>
                  <a:lnTo>
                    <a:pt x="490" y="2"/>
                  </a:lnTo>
                  <a:lnTo>
                    <a:pt x="500" y="9"/>
                  </a:lnTo>
                  <a:lnTo>
                    <a:pt x="503" y="12"/>
                  </a:lnTo>
                  <a:lnTo>
                    <a:pt x="509" y="14"/>
                  </a:lnTo>
                  <a:lnTo>
                    <a:pt x="516" y="14"/>
                  </a:lnTo>
                  <a:lnTo>
                    <a:pt x="522" y="19"/>
                  </a:lnTo>
                  <a:lnTo>
                    <a:pt x="526" y="26"/>
                  </a:lnTo>
                  <a:lnTo>
                    <a:pt x="528" y="31"/>
                  </a:lnTo>
                  <a:lnTo>
                    <a:pt x="537" y="36"/>
                  </a:lnTo>
                  <a:lnTo>
                    <a:pt x="538" y="43"/>
                  </a:lnTo>
                  <a:lnTo>
                    <a:pt x="537" y="49"/>
                  </a:lnTo>
                  <a:lnTo>
                    <a:pt x="540" y="48"/>
                  </a:lnTo>
                  <a:lnTo>
                    <a:pt x="542" y="52"/>
                  </a:lnTo>
                  <a:lnTo>
                    <a:pt x="539" y="67"/>
                  </a:lnTo>
                  <a:lnTo>
                    <a:pt x="538" y="72"/>
                  </a:lnTo>
                  <a:lnTo>
                    <a:pt x="538" y="73"/>
                  </a:lnTo>
                  <a:lnTo>
                    <a:pt x="542" y="79"/>
                  </a:lnTo>
                  <a:lnTo>
                    <a:pt x="542" y="81"/>
                  </a:lnTo>
                  <a:lnTo>
                    <a:pt x="540" y="84"/>
                  </a:lnTo>
                  <a:lnTo>
                    <a:pt x="545" y="85"/>
                  </a:lnTo>
                  <a:lnTo>
                    <a:pt x="546" y="86"/>
                  </a:lnTo>
                  <a:lnTo>
                    <a:pt x="548" y="90"/>
                  </a:lnTo>
                  <a:lnTo>
                    <a:pt x="550" y="93"/>
                  </a:lnTo>
                  <a:lnTo>
                    <a:pt x="549" y="97"/>
                  </a:lnTo>
                  <a:lnTo>
                    <a:pt x="552" y="98"/>
                  </a:lnTo>
                  <a:lnTo>
                    <a:pt x="557" y="96"/>
                  </a:lnTo>
                  <a:lnTo>
                    <a:pt x="566" y="97"/>
                  </a:lnTo>
                  <a:lnTo>
                    <a:pt x="568" y="98"/>
                  </a:lnTo>
                  <a:lnTo>
                    <a:pt x="572" y="98"/>
                  </a:lnTo>
                  <a:lnTo>
                    <a:pt x="574" y="98"/>
                  </a:lnTo>
                  <a:lnTo>
                    <a:pt x="576" y="103"/>
                  </a:lnTo>
                  <a:lnTo>
                    <a:pt x="585" y="109"/>
                  </a:lnTo>
                  <a:lnTo>
                    <a:pt x="586" y="112"/>
                  </a:lnTo>
                  <a:lnTo>
                    <a:pt x="588" y="115"/>
                  </a:lnTo>
                  <a:lnTo>
                    <a:pt x="590" y="116"/>
                  </a:lnTo>
                  <a:lnTo>
                    <a:pt x="591" y="115"/>
                  </a:lnTo>
                  <a:lnTo>
                    <a:pt x="597" y="115"/>
                  </a:lnTo>
                  <a:lnTo>
                    <a:pt x="598" y="115"/>
                  </a:lnTo>
                  <a:lnTo>
                    <a:pt x="596" y="121"/>
                  </a:lnTo>
                  <a:lnTo>
                    <a:pt x="593" y="129"/>
                  </a:lnTo>
                  <a:lnTo>
                    <a:pt x="592" y="135"/>
                  </a:lnTo>
                  <a:lnTo>
                    <a:pt x="591" y="136"/>
                  </a:lnTo>
                  <a:lnTo>
                    <a:pt x="588" y="136"/>
                  </a:lnTo>
                  <a:lnTo>
                    <a:pt x="585" y="134"/>
                  </a:lnTo>
                  <a:lnTo>
                    <a:pt x="586" y="132"/>
                  </a:lnTo>
                  <a:lnTo>
                    <a:pt x="585" y="129"/>
                  </a:lnTo>
                  <a:lnTo>
                    <a:pt x="584" y="128"/>
                  </a:lnTo>
                  <a:lnTo>
                    <a:pt x="582" y="128"/>
                  </a:lnTo>
                  <a:lnTo>
                    <a:pt x="576" y="127"/>
                  </a:lnTo>
                  <a:lnTo>
                    <a:pt x="574" y="127"/>
                  </a:lnTo>
                  <a:lnTo>
                    <a:pt x="574" y="128"/>
                  </a:lnTo>
                  <a:lnTo>
                    <a:pt x="574" y="130"/>
                  </a:lnTo>
                  <a:lnTo>
                    <a:pt x="572" y="133"/>
                  </a:lnTo>
                  <a:lnTo>
                    <a:pt x="570" y="133"/>
                  </a:lnTo>
                  <a:lnTo>
                    <a:pt x="572" y="130"/>
                  </a:lnTo>
                  <a:lnTo>
                    <a:pt x="569" y="129"/>
                  </a:lnTo>
                  <a:lnTo>
                    <a:pt x="570" y="130"/>
                  </a:lnTo>
                  <a:lnTo>
                    <a:pt x="569" y="132"/>
                  </a:lnTo>
                  <a:lnTo>
                    <a:pt x="567" y="129"/>
                  </a:lnTo>
                  <a:lnTo>
                    <a:pt x="566" y="130"/>
                  </a:lnTo>
                  <a:lnTo>
                    <a:pt x="569" y="133"/>
                  </a:lnTo>
                  <a:lnTo>
                    <a:pt x="574" y="138"/>
                  </a:lnTo>
                  <a:lnTo>
                    <a:pt x="575" y="139"/>
                  </a:lnTo>
                  <a:lnTo>
                    <a:pt x="584" y="138"/>
                  </a:lnTo>
                  <a:lnTo>
                    <a:pt x="584" y="135"/>
                  </a:lnTo>
                  <a:lnTo>
                    <a:pt x="587" y="138"/>
                  </a:lnTo>
                  <a:lnTo>
                    <a:pt x="588" y="138"/>
                  </a:lnTo>
                  <a:lnTo>
                    <a:pt x="594" y="138"/>
                  </a:lnTo>
                  <a:lnTo>
                    <a:pt x="596" y="139"/>
                  </a:lnTo>
                  <a:lnTo>
                    <a:pt x="593" y="141"/>
                  </a:lnTo>
                  <a:lnTo>
                    <a:pt x="594" y="142"/>
                  </a:lnTo>
                  <a:lnTo>
                    <a:pt x="591" y="148"/>
                  </a:lnTo>
                  <a:lnTo>
                    <a:pt x="587" y="150"/>
                  </a:lnTo>
                  <a:lnTo>
                    <a:pt x="586" y="152"/>
                  </a:lnTo>
                  <a:lnTo>
                    <a:pt x="584" y="151"/>
                  </a:lnTo>
                  <a:lnTo>
                    <a:pt x="581" y="152"/>
                  </a:lnTo>
                  <a:lnTo>
                    <a:pt x="578" y="156"/>
                  </a:lnTo>
                  <a:lnTo>
                    <a:pt x="576" y="159"/>
                  </a:lnTo>
                  <a:lnTo>
                    <a:pt x="575" y="160"/>
                  </a:lnTo>
                  <a:lnTo>
                    <a:pt x="575" y="170"/>
                  </a:lnTo>
                  <a:lnTo>
                    <a:pt x="576" y="171"/>
                  </a:lnTo>
                  <a:lnTo>
                    <a:pt x="579" y="170"/>
                  </a:lnTo>
                  <a:lnTo>
                    <a:pt x="582" y="172"/>
                  </a:lnTo>
                  <a:lnTo>
                    <a:pt x="582" y="176"/>
                  </a:lnTo>
                  <a:lnTo>
                    <a:pt x="579" y="178"/>
                  </a:lnTo>
                  <a:lnTo>
                    <a:pt x="575" y="186"/>
                  </a:lnTo>
                  <a:lnTo>
                    <a:pt x="573" y="187"/>
                  </a:lnTo>
                  <a:lnTo>
                    <a:pt x="572" y="188"/>
                  </a:lnTo>
                  <a:lnTo>
                    <a:pt x="572" y="192"/>
                  </a:lnTo>
                  <a:lnTo>
                    <a:pt x="570" y="193"/>
                  </a:lnTo>
                  <a:lnTo>
                    <a:pt x="570" y="194"/>
                  </a:lnTo>
                  <a:lnTo>
                    <a:pt x="567" y="195"/>
                  </a:lnTo>
                  <a:lnTo>
                    <a:pt x="566" y="196"/>
                  </a:lnTo>
                  <a:lnTo>
                    <a:pt x="566" y="200"/>
                  </a:lnTo>
                  <a:lnTo>
                    <a:pt x="562" y="204"/>
                  </a:lnTo>
                  <a:lnTo>
                    <a:pt x="560" y="202"/>
                  </a:lnTo>
                  <a:lnTo>
                    <a:pt x="555" y="206"/>
                  </a:lnTo>
                  <a:lnTo>
                    <a:pt x="554" y="207"/>
                  </a:lnTo>
                  <a:lnTo>
                    <a:pt x="552" y="207"/>
                  </a:lnTo>
                  <a:lnTo>
                    <a:pt x="550" y="206"/>
                  </a:lnTo>
                  <a:lnTo>
                    <a:pt x="546" y="208"/>
                  </a:lnTo>
                  <a:lnTo>
                    <a:pt x="543" y="212"/>
                  </a:lnTo>
                  <a:lnTo>
                    <a:pt x="540" y="218"/>
                  </a:lnTo>
                  <a:lnTo>
                    <a:pt x="533" y="222"/>
                  </a:lnTo>
                  <a:lnTo>
                    <a:pt x="530" y="226"/>
                  </a:lnTo>
                  <a:lnTo>
                    <a:pt x="527" y="228"/>
                  </a:lnTo>
                  <a:lnTo>
                    <a:pt x="520" y="230"/>
                  </a:lnTo>
                  <a:lnTo>
                    <a:pt x="518" y="234"/>
                  </a:lnTo>
                  <a:lnTo>
                    <a:pt x="518" y="238"/>
                  </a:lnTo>
                  <a:lnTo>
                    <a:pt x="515" y="244"/>
                  </a:lnTo>
                  <a:lnTo>
                    <a:pt x="514" y="247"/>
                  </a:lnTo>
                  <a:lnTo>
                    <a:pt x="512" y="248"/>
                  </a:lnTo>
                  <a:lnTo>
                    <a:pt x="507" y="246"/>
                  </a:lnTo>
                  <a:lnTo>
                    <a:pt x="506" y="243"/>
                  </a:lnTo>
                  <a:lnTo>
                    <a:pt x="500" y="241"/>
                  </a:lnTo>
                  <a:lnTo>
                    <a:pt x="500" y="240"/>
                  </a:lnTo>
                  <a:lnTo>
                    <a:pt x="490" y="240"/>
                  </a:lnTo>
                  <a:lnTo>
                    <a:pt x="488" y="241"/>
                  </a:lnTo>
                  <a:lnTo>
                    <a:pt x="486" y="242"/>
                  </a:lnTo>
                  <a:lnTo>
                    <a:pt x="478" y="247"/>
                  </a:lnTo>
                  <a:lnTo>
                    <a:pt x="474" y="244"/>
                  </a:lnTo>
                  <a:lnTo>
                    <a:pt x="471" y="243"/>
                  </a:lnTo>
                  <a:lnTo>
                    <a:pt x="464" y="244"/>
                  </a:lnTo>
                  <a:lnTo>
                    <a:pt x="459" y="246"/>
                  </a:lnTo>
                  <a:lnTo>
                    <a:pt x="452" y="248"/>
                  </a:lnTo>
                  <a:lnTo>
                    <a:pt x="450" y="250"/>
                  </a:lnTo>
                  <a:lnTo>
                    <a:pt x="446" y="252"/>
                  </a:lnTo>
                  <a:lnTo>
                    <a:pt x="436" y="250"/>
                  </a:lnTo>
                  <a:lnTo>
                    <a:pt x="431" y="247"/>
                  </a:lnTo>
                  <a:lnTo>
                    <a:pt x="429" y="249"/>
                  </a:lnTo>
                  <a:lnTo>
                    <a:pt x="426" y="249"/>
                  </a:lnTo>
                  <a:lnTo>
                    <a:pt x="425" y="250"/>
                  </a:lnTo>
                  <a:lnTo>
                    <a:pt x="423" y="250"/>
                  </a:lnTo>
                  <a:lnTo>
                    <a:pt x="419" y="252"/>
                  </a:lnTo>
                  <a:lnTo>
                    <a:pt x="417" y="256"/>
                  </a:lnTo>
                  <a:lnTo>
                    <a:pt x="411" y="259"/>
                  </a:lnTo>
                  <a:lnTo>
                    <a:pt x="405" y="265"/>
                  </a:lnTo>
                  <a:lnTo>
                    <a:pt x="404" y="266"/>
                  </a:lnTo>
                  <a:lnTo>
                    <a:pt x="404" y="267"/>
                  </a:lnTo>
                  <a:lnTo>
                    <a:pt x="400" y="271"/>
                  </a:lnTo>
                  <a:lnTo>
                    <a:pt x="398" y="272"/>
                  </a:lnTo>
                  <a:lnTo>
                    <a:pt x="389" y="280"/>
                  </a:lnTo>
                  <a:lnTo>
                    <a:pt x="388" y="283"/>
                  </a:lnTo>
                  <a:lnTo>
                    <a:pt x="381" y="286"/>
                  </a:lnTo>
                  <a:lnTo>
                    <a:pt x="375" y="286"/>
                  </a:lnTo>
                  <a:lnTo>
                    <a:pt x="370" y="290"/>
                  </a:lnTo>
                  <a:lnTo>
                    <a:pt x="365" y="291"/>
                  </a:lnTo>
                  <a:lnTo>
                    <a:pt x="362" y="291"/>
                  </a:lnTo>
                  <a:lnTo>
                    <a:pt x="359" y="290"/>
                  </a:lnTo>
                  <a:lnTo>
                    <a:pt x="356" y="284"/>
                  </a:lnTo>
                  <a:lnTo>
                    <a:pt x="350" y="280"/>
                  </a:lnTo>
                  <a:lnTo>
                    <a:pt x="348" y="280"/>
                  </a:lnTo>
                  <a:lnTo>
                    <a:pt x="354" y="286"/>
                  </a:lnTo>
                  <a:lnTo>
                    <a:pt x="357" y="290"/>
                  </a:lnTo>
                  <a:lnTo>
                    <a:pt x="360" y="292"/>
                  </a:lnTo>
                  <a:lnTo>
                    <a:pt x="364" y="295"/>
                  </a:lnTo>
                  <a:lnTo>
                    <a:pt x="365" y="295"/>
                  </a:lnTo>
                  <a:lnTo>
                    <a:pt x="368" y="295"/>
                  </a:lnTo>
                  <a:lnTo>
                    <a:pt x="375" y="295"/>
                  </a:lnTo>
                  <a:lnTo>
                    <a:pt x="376" y="300"/>
                  </a:lnTo>
                  <a:lnTo>
                    <a:pt x="374" y="300"/>
                  </a:lnTo>
                  <a:lnTo>
                    <a:pt x="372" y="306"/>
                  </a:lnTo>
                  <a:lnTo>
                    <a:pt x="374" y="306"/>
                  </a:lnTo>
                  <a:lnTo>
                    <a:pt x="372" y="309"/>
                  </a:lnTo>
                  <a:lnTo>
                    <a:pt x="370" y="309"/>
                  </a:lnTo>
                  <a:lnTo>
                    <a:pt x="369" y="310"/>
                  </a:lnTo>
                  <a:lnTo>
                    <a:pt x="366" y="313"/>
                  </a:lnTo>
                  <a:lnTo>
                    <a:pt x="365" y="316"/>
                  </a:lnTo>
                  <a:lnTo>
                    <a:pt x="364" y="324"/>
                  </a:lnTo>
                  <a:lnTo>
                    <a:pt x="357" y="327"/>
                  </a:lnTo>
                  <a:lnTo>
                    <a:pt x="353" y="325"/>
                  </a:lnTo>
                  <a:lnTo>
                    <a:pt x="345" y="331"/>
                  </a:lnTo>
                  <a:lnTo>
                    <a:pt x="342" y="334"/>
                  </a:lnTo>
                  <a:lnTo>
                    <a:pt x="342" y="337"/>
                  </a:lnTo>
                  <a:lnTo>
                    <a:pt x="348" y="339"/>
                  </a:lnTo>
                  <a:lnTo>
                    <a:pt x="348" y="340"/>
                  </a:lnTo>
                  <a:lnTo>
                    <a:pt x="346" y="346"/>
                  </a:lnTo>
                  <a:lnTo>
                    <a:pt x="352" y="349"/>
                  </a:lnTo>
                  <a:lnTo>
                    <a:pt x="366" y="351"/>
                  </a:lnTo>
                  <a:lnTo>
                    <a:pt x="364" y="355"/>
                  </a:lnTo>
                  <a:lnTo>
                    <a:pt x="369" y="358"/>
                  </a:lnTo>
                  <a:lnTo>
                    <a:pt x="369" y="363"/>
                  </a:lnTo>
                  <a:lnTo>
                    <a:pt x="370" y="368"/>
                  </a:lnTo>
                  <a:lnTo>
                    <a:pt x="369" y="369"/>
                  </a:lnTo>
                  <a:lnTo>
                    <a:pt x="359" y="373"/>
                  </a:lnTo>
                  <a:lnTo>
                    <a:pt x="359" y="376"/>
                  </a:lnTo>
                  <a:lnTo>
                    <a:pt x="362" y="379"/>
                  </a:lnTo>
                  <a:lnTo>
                    <a:pt x="357" y="381"/>
                  </a:lnTo>
                  <a:lnTo>
                    <a:pt x="352" y="379"/>
                  </a:lnTo>
                  <a:lnTo>
                    <a:pt x="347" y="380"/>
                  </a:lnTo>
                  <a:lnTo>
                    <a:pt x="342" y="384"/>
                  </a:lnTo>
                  <a:lnTo>
                    <a:pt x="341" y="391"/>
                  </a:lnTo>
                  <a:lnTo>
                    <a:pt x="339" y="394"/>
                  </a:lnTo>
                  <a:lnTo>
                    <a:pt x="327" y="393"/>
                  </a:lnTo>
                  <a:lnTo>
                    <a:pt x="320" y="392"/>
                  </a:lnTo>
                  <a:lnTo>
                    <a:pt x="315" y="390"/>
                  </a:lnTo>
                  <a:lnTo>
                    <a:pt x="314" y="391"/>
                  </a:lnTo>
                  <a:lnTo>
                    <a:pt x="311" y="390"/>
                  </a:lnTo>
                  <a:lnTo>
                    <a:pt x="302" y="390"/>
                  </a:lnTo>
                  <a:lnTo>
                    <a:pt x="298" y="390"/>
                  </a:lnTo>
                  <a:lnTo>
                    <a:pt x="294" y="385"/>
                  </a:lnTo>
                  <a:lnTo>
                    <a:pt x="290" y="384"/>
                  </a:lnTo>
                  <a:lnTo>
                    <a:pt x="285" y="391"/>
                  </a:lnTo>
                  <a:lnTo>
                    <a:pt x="286" y="393"/>
                  </a:lnTo>
                  <a:lnTo>
                    <a:pt x="276" y="394"/>
                  </a:lnTo>
                  <a:lnTo>
                    <a:pt x="272" y="392"/>
                  </a:lnTo>
                  <a:lnTo>
                    <a:pt x="270" y="387"/>
                  </a:lnTo>
                  <a:lnTo>
                    <a:pt x="268" y="382"/>
                  </a:lnTo>
                  <a:lnTo>
                    <a:pt x="267" y="380"/>
                  </a:lnTo>
                  <a:lnTo>
                    <a:pt x="272" y="379"/>
                  </a:lnTo>
                  <a:lnTo>
                    <a:pt x="273" y="376"/>
                  </a:lnTo>
                  <a:lnTo>
                    <a:pt x="275" y="378"/>
                  </a:lnTo>
                  <a:lnTo>
                    <a:pt x="276" y="376"/>
                  </a:lnTo>
                  <a:lnTo>
                    <a:pt x="280" y="376"/>
                  </a:lnTo>
                  <a:lnTo>
                    <a:pt x="284" y="374"/>
                  </a:lnTo>
                  <a:lnTo>
                    <a:pt x="284" y="373"/>
                  </a:lnTo>
                  <a:lnTo>
                    <a:pt x="292" y="369"/>
                  </a:lnTo>
                  <a:lnTo>
                    <a:pt x="288" y="367"/>
                  </a:lnTo>
                  <a:lnTo>
                    <a:pt x="287" y="367"/>
                  </a:lnTo>
                  <a:lnTo>
                    <a:pt x="287" y="366"/>
                  </a:lnTo>
                  <a:lnTo>
                    <a:pt x="285" y="366"/>
                  </a:lnTo>
                  <a:lnTo>
                    <a:pt x="284" y="363"/>
                  </a:lnTo>
                  <a:lnTo>
                    <a:pt x="282" y="364"/>
                  </a:lnTo>
                  <a:lnTo>
                    <a:pt x="281" y="363"/>
                  </a:lnTo>
                  <a:lnTo>
                    <a:pt x="281" y="362"/>
                  </a:lnTo>
                  <a:lnTo>
                    <a:pt x="279" y="362"/>
                  </a:lnTo>
                  <a:lnTo>
                    <a:pt x="268" y="363"/>
                  </a:lnTo>
                  <a:lnTo>
                    <a:pt x="263" y="368"/>
                  </a:lnTo>
                  <a:lnTo>
                    <a:pt x="258" y="364"/>
                  </a:lnTo>
                  <a:lnTo>
                    <a:pt x="245" y="366"/>
                  </a:lnTo>
                  <a:lnTo>
                    <a:pt x="245" y="361"/>
                  </a:lnTo>
                  <a:lnTo>
                    <a:pt x="243" y="357"/>
                  </a:lnTo>
                  <a:lnTo>
                    <a:pt x="234" y="354"/>
                  </a:lnTo>
                  <a:lnTo>
                    <a:pt x="233" y="356"/>
                  </a:lnTo>
                  <a:lnTo>
                    <a:pt x="221" y="363"/>
                  </a:lnTo>
                  <a:lnTo>
                    <a:pt x="218" y="360"/>
                  </a:lnTo>
                  <a:lnTo>
                    <a:pt x="218" y="355"/>
                  </a:lnTo>
                  <a:lnTo>
                    <a:pt x="215" y="348"/>
                  </a:lnTo>
                  <a:lnTo>
                    <a:pt x="213" y="349"/>
                  </a:lnTo>
                  <a:lnTo>
                    <a:pt x="210" y="351"/>
                  </a:lnTo>
                  <a:lnTo>
                    <a:pt x="204" y="346"/>
                  </a:lnTo>
                  <a:lnTo>
                    <a:pt x="202" y="343"/>
                  </a:lnTo>
                  <a:lnTo>
                    <a:pt x="198" y="344"/>
                  </a:lnTo>
                  <a:lnTo>
                    <a:pt x="191" y="342"/>
                  </a:lnTo>
                  <a:lnTo>
                    <a:pt x="190" y="338"/>
                  </a:lnTo>
                  <a:lnTo>
                    <a:pt x="184" y="337"/>
                  </a:lnTo>
                  <a:lnTo>
                    <a:pt x="182" y="333"/>
                  </a:lnTo>
                  <a:lnTo>
                    <a:pt x="177" y="322"/>
                  </a:lnTo>
                  <a:lnTo>
                    <a:pt x="167" y="324"/>
                  </a:lnTo>
                  <a:lnTo>
                    <a:pt x="168" y="320"/>
                  </a:lnTo>
                  <a:lnTo>
                    <a:pt x="165" y="321"/>
                  </a:lnTo>
                  <a:lnTo>
                    <a:pt x="159" y="316"/>
                  </a:lnTo>
                  <a:lnTo>
                    <a:pt x="148" y="318"/>
                  </a:lnTo>
                  <a:lnTo>
                    <a:pt x="142" y="309"/>
                  </a:lnTo>
                  <a:lnTo>
                    <a:pt x="138" y="307"/>
                  </a:lnTo>
                  <a:lnTo>
                    <a:pt x="132" y="307"/>
                  </a:lnTo>
                  <a:lnTo>
                    <a:pt x="129" y="304"/>
                  </a:lnTo>
                  <a:lnTo>
                    <a:pt x="125" y="300"/>
                  </a:lnTo>
                  <a:lnTo>
                    <a:pt x="120" y="297"/>
                  </a:lnTo>
                  <a:lnTo>
                    <a:pt x="118" y="292"/>
                  </a:lnTo>
                  <a:lnTo>
                    <a:pt x="116" y="288"/>
                  </a:lnTo>
                  <a:lnTo>
                    <a:pt x="116" y="286"/>
                  </a:lnTo>
                  <a:lnTo>
                    <a:pt x="118" y="285"/>
                  </a:lnTo>
                  <a:lnTo>
                    <a:pt x="116" y="279"/>
                  </a:lnTo>
                  <a:lnTo>
                    <a:pt x="117" y="268"/>
                  </a:lnTo>
                  <a:lnTo>
                    <a:pt x="117" y="266"/>
                  </a:lnTo>
                  <a:lnTo>
                    <a:pt x="117" y="264"/>
                  </a:lnTo>
                  <a:lnTo>
                    <a:pt x="112" y="264"/>
                  </a:lnTo>
                  <a:lnTo>
                    <a:pt x="110" y="265"/>
                  </a:lnTo>
                  <a:lnTo>
                    <a:pt x="104" y="265"/>
                  </a:lnTo>
                  <a:lnTo>
                    <a:pt x="104" y="264"/>
                  </a:lnTo>
                  <a:lnTo>
                    <a:pt x="113" y="261"/>
                  </a:lnTo>
                  <a:lnTo>
                    <a:pt x="114" y="261"/>
                  </a:lnTo>
                  <a:lnTo>
                    <a:pt x="129" y="261"/>
                  </a:lnTo>
                  <a:lnTo>
                    <a:pt x="130" y="255"/>
                  </a:lnTo>
                  <a:lnTo>
                    <a:pt x="129" y="241"/>
                  </a:lnTo>
                  <a:lnTo>
                    <a:pt x="129" y="232"/>
                  </a:lnTo>
                  <a:lnTo>
                    <a:pt x="131" y="232"/>
                  </a:lnTo>
                  <a:lnTo>
                    <a:pt x="136" y="235"/>
                  </a:lnTo>
                  <a:lnTo>
                    <a:pt x="142" y="228"/>
                  </a:lnTo>
                  <a:lnTo>
                    <a:pt x="150" y="228"/>
                  </a:lnTo>
                  <a:lnTo>
                    <a:pt x="154" y="216"/>
                  </a:lnTo>
                  <a:lnTo>
                    <a:pt x="149" y="211"/>
                  </a:lnTo>
                  <a:lnTo>
                    <a:pt x="144" y="208"/>
                  </a:lnTo>
                  <a:lnTo>
                    <a:pt x="143" y="208"/>
                  </a:lnTo>
                  <a:lnTo>
                    <a:pt x="141" y="211"/>
                  </a:lnTo>
                  <a:lnTo>
                    <a:pt x="138" y="211"/>
                  </a:lnTo>
                  <a:lnTo>
                    <a:pt x="137" y="212"/>
                  </a:lnTo>
                  <a:lnTo>
                    <a:pt x="130" y="214"/>
                  </a:lnTo>
                  <a:lnTo>
                    <a:pt x="122" y="216"/>
                  </a:lnTo>
                  <a:lnTo>
                    <a:pt x="120" y="216"/>
                  </a:lnTo>
                  <a:lnTo>
                    <a:pt x="108" y="222"/>
                  </a:lnTo>
                  <a:lnTo>
                    <a:pt x="104" y="223"/>
                  </a:lnTo>
                  <a:lnTo>
                    <a:pt x="102" y="223"/>
                  </a:lnTo>
                  <a:lnTo>
                    <a:pt x="101" y="223"/>
                  </a:lnTo>
                  <a:lnTo>
                    <a:pt x="101" y="222"/>
                  </a:lnTo>
                  <a:lnTo>
                    <a:pt x="101" y="220"/>
                  </a:lnTo>
                  <a:lnTo>
                    <a:pt x="101" y="218"/>
                  </a:lnTo>
                  <a:lnTo>
                    <a:pt x="102" y="218"/>
                  </a:lnTo>
                  <a:lnTo>
                    <a:pt x="104" y="217"/>
                  </a:lnTo>
                  <a:lnTo>
                    <a:pt x="105" y="214"/>
                  </a:lnTo>
                  <a:lnTo>
                    <a:pt x="102" y="205"/>
                  </a:lnTo>
                  <a:lnTo>
                    <a:pt x="99" y="195"/>
                  </a:lnTo>
                  <a:lnTo>
                    <a:pt x="98" y="192"/>
                  </a:lnTo>
                  <a:lnTo>
                    <a:pt x="89" y="188"/>
                  </a:lnTo>
                  <a:lnTo>
                    <a:pt x="86" y="192"/>
                  </a:lnTo>
                  <a:lnTo>
                    <a:pt x="82" y="194"/>
                  </a:lnTo>
                  <a:lnTo>
                    <a:pt x="76" y="196"/>
                  </a:lnTo>
                  <a:lnTo>
                    <a:pt x="70" y="198"/>
                  </a:lnTo>
                  <a:lnTo>
                    <a:pt x="58" y="201"/>
                  </a:lnTo>
                  <a:lnTo>
                    <a:pt x="50" y="198"/>
                  </a:lnTo>
                  <a:lnTo>
                    <a:pt x="47" y="199"/>
                  </a:lnTo>
                  <a:lnTo>
                    <a:pt x="47" y="202"/>
                  </a:lnTo>
                  <a:lnTo>
                    <a:pt x="33" y="204"/>
                  </a:lnTo>
                  <a:lnTo>
                    <a:pt x="30" y="206"/>
                  </a:lnTo>
                  <a:lnTo>
                    <a:pt x="24" y="208"/>
                  </a:lnTo>
                  <a:lnTo>
                    <a:pt x="21" y="211"/>
                  </a:lnTo>
                  <a:lnTo>
                    <a:pt x="20" y="217"/>
                  </a:lnTo>
                  <a:lnTo>
                    <a:pt x="17" y="218"/>
                  </a:lnTo>
                  <a:lnTo>
                    <a:pt x="11" y="217"/>
                  </a:lnTo>
                  <a:lnTo>
                    <a:pt x="14" y="214"/>
                  </a:lnTo>
                  <a:lnTo>
                    <a:pt x="8" y="214"/>
                  </a:lnTo>
                  <a:lnTo>
                    <a:pt x="5" y="210"/>
                  </a:lnTo>
                  <a:lnTo>
                    <a:pt x="8" y="204"/>
                  </a:lnTo>
                  <a:lnTo>
                    <a:pt x="12" y="198"/>
                  </a:lnTo>
                  <a:lnTo>
                    <a:pt x="12" y="194"/>
                  </a:lnTo>
                  <a:lnTo>
                    <a:pt x="11" y="189"/>
                  </a:lnTo>
                  <a:lnTo>
                    <a:pt x="9" y="189"/>
                  </a:lnTo>
                  <a:lnTo>
                    <a:pt x="8" y="187"/>
                  </a:lnTo>
                  <a:lnTo>
                    <a:pt x="3" y="184"/>
                  </a:lnTo>
                  <a:lnTo>
                    <a:pt x="3" y="181"/>
                  </a:lnTo>
                  <a:lnTo>
                    <a:pt x="12" y="175"/>
                  </a:lnTo>
                  <a:lnTo>
                    <a:pt x="16" y="175"/>
                  </a:lnTo>
                  <a:lnTo>
                    <a:pt x="20" y="174"/>
                  </a:lnTo>
                  <a:lnTo>
                    <a:pt x="26" y="174"/>
                  </a:lnTo>
                  <a:lnTo>
                    <a:pt x="30" y="170"/>
                  </a:lnTo>
                  <a:lnTo>
                    <a:pt x="36" y="172"/>
                  </a:lnTo>
                  <a:lnTo>
                    <a:pt x="35" y="164"/>
                  </a:lnTo>
                  <a:lnTo>
                    <a:pt x="33" y="159"/>
                  </a:lnTo>
                  <a:lnTo>
                    <a:pt x="26" y="151"/>
                  </a:lnTo>
                  <a:lnTo>
                    <a:pt x="22" y="150"/>
                  </a:lnTo>
                  <a:lnTo>
                    <a:pt x="21" y="146"/>
                  </a:lnTo>
                  <a:lnTo>
                    <a:pt x="24" y="138"/>
                  </a:lnTo>
                  <a:lnTo>
                    <a:pt x="26" y="136"/>
                  </a:lnTo>
                  <a:lnTo>
                    <a:pt x="24" y="134"/>
                  </a:lnTo>
                  <a:lnTo>
                    <a:pt x="23" y="133"/>
                  </a:lnTo>
                  <a:lnTo>
                    <a:pt x="22" y="132"/>
                  </a:lnTo>
                  <a:lnTo>
                    <a:pt x="23" y="129"/>
                  </a:lnTo>
                  <a:lnTo>
                    <a:pt x="22" y="128"/>
                  </a:lnTo>
                  <a:lnTo>
                    <a:pt x="21" y="129"/>
                  </a:lnTo>
                  <a:lnTo>
                    <a:pt x="12" y="136"/>
                  </a:lnTo>
                  <a:lnTo>
                    <a:pt x="11" y="138"/>
                  </a:lnTo>
                  <a:lnTo>
                    <a:pt x="9" y="135"/>
                  </a:lnTo>
                  <a:lnTo>
                    <a:pt x="0" y="134"/>
                  </a:lnTo>
                  <a:lnTo>
                    <a:pt x="0" y="127"/>
                  </a:lnTo>
                  <a:lnTo>
                    <a:pt x="3" y="120"/>
                  </a:lnTo>
                  <a:lnTo>
                    <a:pt x="16" y="122"/>
                  </a:lnTo>
                  <a:lnTo>
                    <a:pt x="34" y="115"/>
                  </a:lnTo>
                  <a:lnTo>
                    <a:pt x="33" y="104"/>
                  </a:lnTo>
                  <a:lnTo>
                    <a:pt x="39" y="93"/>
                  </a:lnTo>
                  <a:lnTo>
                    <a:pt x="38" y="88"/>
                  </a:lnTo>
                  <a:lnTo>
                    <a:pt x="39" y="82"/>
                  </a:lnTo>
                  <a:lnTo>
                    <a:pt x="42" y="79"/>
                  </a:lnTo>
                  <a:lnTo>
                    <a:pt x="48" y="78"/>
                  </a:lnTo>
                  <a:lnTo>
                    <a:pt x="50" y="74"/>
                  </a:lnTo>
                  <a:lnTo>
                    <a:pt x="52" y="68"/>
                  </a:lnTo>
                  <a:lnTo>
                    <a:pt x="57" y="62"/>
                  </a:lnTo>
                  <a:lnTo>
                    <a:pt x="65" y="70"/>
                  </a:lnTo>
                  <a:lnTo>
                    <a:pt x="68" y="74"/>
                  </a:lnTo>
                  <a:lnTo>
                    <a:pt x="70" y="74"/>
                  </a:lnTo>
                  <a:lnTo>
                    <a:pt x="72" y="76"/>
                  </a:lnTo>
                  <a:lnTo>
                    <a:pt x="74" y="78"/>
                  </a:lnTo>
                  <a:lnTo>
                    <a:pt x="77" y="74"/>
                  </a:lnTo>
                  <a:lnTo>
                    <a:pt x="88" y="60"/>
                  </a:lnTo>
                  <a:lnTo>
                    <a:pt x="98" y="44"/>
                  </a:lnTo>
                  <a:lnTo>
                    <a:pt x="102" y="50"/>
                  </a:lnTo>
                  <a:lnTo>
                    <a:pt x="105" y="55"/>
                  </a:lnTo>
                  <a:lnTo>
                    <a:pt x="106" y="54"/>
                  </a:lnTo>
                  <a:lnTo>
                    <a:pt x="114" y="44"/>
                  </a:lnTo>
                  <a:lnTo>
                    <a:pt x="125" y="43"/>
                  </a:lnTo>
                  <a:lnTo>
                    <a:pt x="140" y="37"/>
                  </a:lnTo>
                  <a:lnTo>
                    <a:pt x="144" y="22"/>
                  </a:lnTo>
                  <a:lnTo>
                    <a:pt x="155" y="22"/>
                  </a:lnTo>
                  <a:lnTo>
                    <a:pt x="177" y="27"/>
                  </a:lnTo>
                  <a:lnTo>
                    <a:pt x="185" y="26"/>
                  </a:lnTo>
                  <a:lnTo>
                    <a:pt x="190" y="30"/>
                  </a:lnTo>
                  <a:lnTo>
                    <a:pt x="192" y="26"/>
                  </a:lnTo>
                  <a:lnTo>
                    <a:pt x="194" y="26"/>
                  </a:lnTo>
                  <a:lnTo>
                    <a:pt x="204" y="15"/>
                  </a:lnTo>
                  <a:lnTo>
                    <a:pt x="208" y="8"/>
                  </a:lnTo>
                  <a:lnTo>
                    <a:pt x="212" y="4"/>
                  </a:lnTo>
                  <a:lnTo>
                    <a:pt x="213" y="8"/>
                  </a:lnTo>
                  <a:lnTo>
                    <a:pt x="218" y="12"/>
                  </a:lnTo>
                  <a:lnTo>
                    <a:pt x="221" y="12"/>
                  </a:lnTo>
                  <a:lnTo>
                    <a:pt x="222" y="16"/>
                  </a:lnTo>
                  <a:lnTo>
                    <a:pt x="226" y="15"/>
                  </a:lnTo>
                  <a:lnTo>
                    <a:pt x="231" y="16"/>
                  </a:lnTo>
                  <a:lnTo>
                    <a:pt x="240" y="12"/>
                  </a:lnTo>
                  <a:lnTo>
                    <a:pt x="248" y="12"/>
                  </a:lnTo>
                  <a:lnTo>
                    <a:pt x="249" y="15"/>
                  </a:lnTo>
                  <a:lnTo>
                    <a:pt x="252" y="18"/>
                  </a:lnTo>
                  <a:lnTo>
                    <a:pt x="256" y="16"/>
                  </a:lnTo>
                  <a:lnTo>
                    <a:pt x="269" y="22"/>
                  </a:lnTo>
                  <a:lnTo>
                    <a:pt x="278" y="22"/>
                  </a:lnTo>
                  <a:lnTo>
                    <a:pt x="281" y="16"/>
                  </a:lnTo>
                  <a:lnTo>
                    <a:pt x="284" y="16"/>
                  </a:lnTo>
                  <a:lnTo>
                    <a:pt x="287" y="19"/>
                  </a:lnTo>
                  <a:lnTo>
                    <a:pt x="304" y="18"/>
                  </a:lnTo>
                  <a:lnTo>
                    <a:pt x="304" y="21"/>
                  </a:lnTo>
                  <a:lnTo>
                    <a:pt x="306" y="25"/>
                  </a:lnTo>
                  <a:lnTo>
                    <a:pt x="309" y="33"/>
                  </a:lnTo>
                  <a:lnTo>
                    <a:pt x="306" y="34"/>
                  </a:lnTo>
                  <a:lnTo>
                    <a:pt x="308" y="38"/>
                  </a:lnTo>
                  <a:lnTo>
                    <a:pt x="320" y="39"/>
                  </a:lnTo>
                  <a:lnTo>
                    <a:pt x="323" y="39"/>
                  </a:lnTo>
                  <a:lnTo>
                    <a:pt x="327" y="44"/>
                  </a:lnTo>
                  <a:lnTo>
                    <a:pt x="329" y="45"/>
                  </a:lnTo>
                  <a:lnTo>
                    <a:pt x="335" y="45"/>
                  </a:lnTo>
                  <a:lnTo>
                    <a:pt x="339" y="45"/>
                  </a:lnTo>
                  <a:lnTo>
                    <a:pt x="341" y="42"/>
                  </a:lnTo>
                  <a:lnTo>
                    <a:pt x="353" y="44"/>
                  </a:lnTo>
                  <a:lnTo>
                    <a:pt x="356" y="46"/>
                  </a:lnTo>
                  <a:lnTo>
                    <a:pt x="364" y="39"/>
                  </a:lnTo>
                  <a:lnTo>
                    <a:pt x="375" y="36"/>
                  </a:lnTo>
                  <a:lnTo>
                    <a:pt x="378" y="33"/>
                  </a:lnTo>
                  <a:lnTo>
                    <a:pt x="380" y="31"/>
                  </a:lnTo>
                  <a:lnTo>
                    <a:pt x="381" y="22"/>
                  </a:lnTo>
                  <a:lnTo>
                    <a:pt x="383" y="25"/>
                  </a:lnTo>
                  <a:lnTo>
                    <a:pt x="404" y="34"/>
                  </a:lnTo>
                  <a:lnTo>
                    <a:pt x="408" y="36"/>
                  </a:lnTo>
                  <a:lnTo>
                    <a:pt x="411" y="33"/>
                  </a:lnTo>
                  <a:lnTo>
                    <a:pt x="417" y="37"/>
                  </a:lnTo>
                  <a:lnTo>
                    <a:pt x="420" y="42"/>
                  </a:lnTo>
                  <a:lnTo>
                    <a:pt x="425" y="40"/>
                  </a:lnTo>
                  <a:lnTo>
                    <a:pt x="426" y="26"/>
                  </a:lnTo>
                  <a:lnTo>
                    <a:pt x="431" y="21"/>
                  </a:lnTo>
                  <a:lnTo>
                    <a:pt x="430" y="16"/>
                  </a:lnTo>
                  <a:lnTo>
                    <a:pt x="437"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3" name="Freeform 1212"/>
            <p:cNvSpPr>
              <a:spLocks noChangeAspect="1"/>
            </p:cNvSpPr>
            <p:nvPr/>
          </p:nvSpPr>
          <p:spPr bwMode="auto">
            <a:xfrm>
              <a:off x="2338" y="1447"/>
              <a:ext cx="134" cy="177"/>
            </a:xfrm>
            <a:custGeom>
              <a:avLst/>
              <a:gdLst>
                <a:gd name="T0" fmla="*/ 0 w 269"/>
                <a:gd name="T1" fmla="*/ 1 h 354"/>
                <a:gd name="T2" fmla="*/ 0 w 269"/>
                <a:gd name="T3" fmla="*/ 1 h 354"/>
                <a:gd name="T4" fmla="*/ 0 w 269"/>
                <a:gd name="T5" fmla="*/ 1 h 354"/>
                <a:gd name="T6" fmla="*/ 0 w 269"/>
                <a:gd name="T7" fmla="*/ 1 h 354"/>
                <a:gd name="T8" fmla="*/ 0 w 269"/>
                <a:gd name="T9" fmla="*/ 1 h 354"/>
                <a:gd name="T10" fmla="*/ 0 w 269"/>
                <a:gd name="T11" fmla="*/ 1 h 354"/>
                <a:gd name="T12" fmla="*/ 0 w 269"/>
                <a:gd name="T13" fmla="*/ 1 h 354"/>
                <a:gd name="T14" fmla="*/ 0 w 269"/>
                <a:gd name="T15" fmla="*/ 1 h 354"/>
                <a:gd name="T16" fmla="*/ 0 w 269"/>
                <a:gd name="T17" fmla="*/ 1 h 354"/>
                <a:gd name="T18" fmla="*/ 0 w 269"/>
                <a:gd name="T19" fmla="*/ 1 h 354"/>
                <a:gd name="T20" fmla="*/ 0 w 269"/>
                <a:gd name="T21" fmla="*/ 1 h 354"/>
                <a:gd name="T22" fmla="*/ 0 w 269"/>
                <a:gd name="T23" fmla="*/ 1 h 354"/>
                <a:gd name="T24" fmla="*/ 0 w 269"/>
                <a:gd name="T25" fmla="*/ 1 h 354"/>
                <a:gd name="T26" fmla="*/ 0 w 269"/>
                <a:gd name="T27" fmla="*/ 1 h 354"/>
                <a:gd name="T28" fmla="*/ 0 w 269"/>
                <a:gd name="T29" fmla="*/ 1 h 354"/>
                <a:gd name="T30" fmla="*/ 0 w 269"/>
                <a:gd name="T31" fmla="*/ 1 h 354"/>
                <a:gd name="T32" fmla="*/ 0 w 269"/>
                <a:gd name="T33" fmla="*/ 1 h 354"/>
                <a:gd name="T34" fmla="*/ 0 w 269"/>
                <a:gd name="T35" fmla="*/ 1 h 354"/>
                <a:gd name="T36" fmla="*/ 0 w 269"/>
                <a:gd name="T37" fmla="*/ 1 h 354"/>
                <a:gd name="T38" fmla="*/ 0 w 269"/>
                <a:gd name="T39" fmla="*/ 1 h 354"/>
                <a:gd name="T40" fmla="*/ 0 w 269"/>
                <a:gd name="T41" fmla="*/ 1 h 354"/>
                <a:gd name="T42" fmla="*/ 0 w 269"/>
                <a:gd name="T43" fmla="*/ 1 h 354"/>
                <a:gd name="T44" fmla="*/ 0 w 269"/>
                <a:gd name="T45" fmla="*/ 1 h 354"/>
                <a:gd name="T46" fmla="*/ 0 w 269"/>
                <a:gd name="T47" fmla="*/ 1 h 354"/>
                <a:gd name="T48" fmla="*/ 0 w 269"/>
                <a:gd name="T49" fmla="*/ 1 h 354"/>
                <a:gd name="T50" fmla="*/ 0 w 269"/>
                <a:gd name="T51" fmla="*/ 1 h 354"/>
                <a:gd name="T52" fmla="*/ 0 w 269"/>
                <a:gd name="T53" fmla="*/ 1 h 354"/>
                <a:gd name="T54" fmla="*/ 0 w 269"/>
                <a:gd name="T55" fmla="*/ 1 h 354"/>
                <a:gd name="T56" fmla="*/ 0 w 269"/>
                <a:gd name="T57" fmla="*/ 1 h 354"/>
                <a:gd name="T58" fmla="*/ 0 w 269"/>
                <a:gd name="T59" fmla="*/ 1 h 354"/>
                <a:gd name="T60" fmla="*/ 0 w 269"/>
                <a:gd name="T61" fmla="*/ 1 h 354"/>
                <a:gd name="T62" fmla="*/ 0 w 269"/>
                <a:gd name="T63" fmla="*/ 1 h 354"/>
                <a:gd name="T64" fmla="*/ 0 w 269"/>
                <a:gd name="T65" fmla="*/ 1 h 354"/>
                <a:gd name="T66" fmla="*/ 0 w 269"/>
                <a:gd name="T67" fmla="*/ 1 h 354"/>
                <a:gd name="T68" fmla="*/ 0 w 269"/>
                <a:gd name="T69" fmla="*/ 1 h 354"/>
                <a:gd name="T70" fmla="*/ 0 w 269"/>
                <a:gd name="T71" fmla="*/ 1 h 354"/>
                <a:gd name="T72" fmla="*/ 0 w 269"/>
                <a:gd name="T73" fmla="*/ 1 h 354"/>
                <a:gd name="T74" fmla="*/ 0 w 269"/>
                <a:gd name="T75" fmla="*/ 1 h 354"/>
                <a:gd name="T76" fmla="*/ 0 w 269"/>
                <a:gd name="T77" fmla="*/ 1 h 354"/>
                <a:gd name="T78" fmla="*/ 0 w 269"/>
                <a:gd name="T79" fmla="*/ 1 h 354"/>
                <a:gd name="T80" fmla="*/ 0 w 269"/>
                <a:gd name="T81" fmla="*/ 1 h 354"/>
                <a:gd name="T82" fmla="*/ 0 w 269"/>
                <a:gd name="T83" fmla="*/ 1 h 354"/>
                <a:gd name="T84" fmla="*/ 0 w 269"/>
                <a:gd name="T85" fmla="*/ 1 h 354"/>
                <a:gd name="T86" fmla="*/ 0 w 269"/>
                <a:gd name="T87" fmla="*/ 1 h 354"/>
                <a:gd name="T88" fmla="*/ 0 w 269"/>
                <a:gd name="T89" fmla="*/ 1 h 354"/>
                <a:gd name="T90" fmla="*/ 0 w 269"/>
                <a:gd name="T91" fmla="*/ 1 h 354"/>
                <a:gd name="T92" fmla="*/ 0 w 269"/>
                <a:gd name="T93" fmla="*/ 1 h 354"/>
                <a:gd name="T94" fmla="*/ 0 w 269"/>
                <a:gd name="T95" fmla="*/ 1 h 354"/>
                <a:gd name="T96" fmla="*/ 0 w 269"/>
                <a:gd name="T97" fmla="*/ 1 h 354"/>
                <a:gd name="T98" fmla="*/ 0 w 269"/>
                <a:gd name="T99" fmla="*/ 1 h 354"/>
                <a:gd name="T100" fmla="*/ 0 w 269"/>
                <a:gd name="T101" fmla="*/ 1 h 354"/>
                <a:gd name="T102" fmla="*/ 0 w 269"/>
                <a:gd name="T103" fmla="*/ 1 h 354"/>
                <a:gd name="T104" fmla="*/ 0 w 269"/>
                <a:gd name="T105" fmla="*/ 1 h 354"/>
                <a:gd name="T106" fmla="*/ 0 w 269"/>
                <a:gd name="T107" fmla="*/ 1 h 354"/>
                <a:gd name="T108" fmla="*/ 0 w 269"/>
                <a:gd name="T109" fmla="*/ 1 h 354"/>
                <a:gd name="T110" fmla="*/ 0 w 269"/>
                <a:gd name="T111" fmla="*/ 1 h 354"/>
                <a:gd name="T112" fmla="*/ 0 w 269"/>
                <a:gd name="T113" fmla="*/ 1 h 354"/>
                <a:gd name="T114" fmla="*/ 0 w 269"/>
                <a:gd name="T115" fmla="*/ 1 h 354"/>
                <a:gd name="T116" fmla="*/ 0 w 269"/>
                <a:gd name="T117" fmla="*/ 0 h 354"/>
                <a:gd name="T118" fmla="*/ 0 w 269"/>
                <a:gd name="T119" fmla="*/ 1 h 354"/>
                <a:gd name="T120" fmla="*/ 0 w 269"/>
                <a:gd name="T121" fmla="*/ 1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9" h="354">
                  <a:moveTo>
                    <a:pt x="256" y="67"/>
                  </a:moveTo>
                  <a:lnTo>
                    <a:pt x="256" y="69"/>
                  </a:lnTo>
                  <a:lnTo>
                    <a:pt x="255" y="70"/>
                  </a:lnTo>
                  <a:lnTo>
                    <a:pt x="256" y="71"/>
                  </a:lnTo>
                  <a:lnTo>
                    <a:pt x="256" y="73"/>
                  </a:lnTo>
                  <a:lnTo>
                    <a:pt x="261" y="79"/>
                  </a:lnTo>
                  <a:lnTo>
                    <a:pt x="263" y="81"/>
                  </a:lnTo>
                  <a:lnTo>
                    <a:pt x="265" y="81"/>
                  </a:lnTo>
                  <a:lnTo>
                    <a:pt x="267" y="83"/>
                  </a:lnTo>
                  <a:lnTo>
                    <a:pt x="259" y="84"/>
                  </a:lnTo>
                  <a:lnTo>
                    <a:pt x="257" y="85"/>
                  </a:lnTo>
                  <a:lnTo>
                    <a:pt x="251" y="94"/>
                  </a:lnTo>
                  <a:lnTo>
                    <a:pt x="247" y="94"/>
                  </a:lnTo>
                  <a:lnTo>
                    <a:pt x="246" y="97"/>
                  </a:lnTo>
                  <a:lnTo>
                    <a:pt x="244" y="99"/>
                  </a:lnTo>
                  <a:lnTo>
                    <a:pt x="246" y="100"/>
                  </a:lnTo>
                  <a:lnTo>
                    <a:pt x="245" y="102"/>
                  </a:lnTo>
                  <a:lnTo>
                    <a:pt x="245" y="103"/>
                  </a:lnTo>
                  <a:lnTo>
                    <a:pt x="238" y="105"/>
                  </a:lnTo>
                  <a:lnTo>
                    <a:pt x="235" y="105"/>
                  </a:lnTo>
                  <a:lnTo>
                    <a:pt x="234" y="107"/>
                  </a:lnTo>
                  <a:lnTo>
                    <a:pt x="234" y="108"/>
                  </a:lnTo>
                  <a:lnTo>
                    <a:pt x="233" y="112"/>
                  </a:lnTo>
                  <a:lnTo>
                    <a:pt x="233" y="114"/>
                  </a:lnTo>
                  <a:lnTo>
                    <a:pt x="232" y="117"/>
                  </a:lnTo>
                  <a:lnTo>
                    <a:pt x="228" y="117"/>
                  </a:lnTo>
                  <a:lnTo>
                    <a:pt x="225" y="114"/>
                  </a:lnTo>
                  <a:lnTo>
                    <a:pt x="223" y="115"/>
                  </a:lnTo>
                  <a:lnTo>
                    <a:pt x="222" y="119"/>
                  </a:lnTo>
                  <a:lnTo>
                    <a:pt x="221" y="123"/>
                  </a:lnTo>
                  <a:lnTo>
                    <a:pt x="223" y="124"/>
                  </a:lnTo>
                  <a:lnTo>
                    <a:pt x="223" y="125"/>
                  </a:lnTo>
                  <a:lnTo>
                    <a:pt x="221" y="129"/>
                  </a:lnTo>
                  <a:lnTo>
                    <a:pt x="215" y="130"/>
                  </a:lnTo>
                  <a:lnTo>
                    <a:pt x="213" y="129"/>
                  </a:lnTo>
                  <a:lnTo>
                    <a:pt x="211" y="129"/>
                  </a:lnTo>
                  <a:lnTo>
                    <a:pt x="213" y="130"/>
                  </a:lnTo>
                  <a:lnTo>
                    <a:pt x="211" y="135"/>
                  </a:lnTo>
                  <a:lnTo>
                    <a:pt x="208" y="135"/>
                  </a:lnTo>
                  <a:lnTo>
                    <a:pt x="208" y="136"/>
                  </a:lnTo>
                  <a:lnTo>
                    <a:pt x="211" y="136"/>
                  </a:lnTo>
                  <a:lnTo>
                    <a:pt x="213" y="138"/>
                  </a:lnTo>
                  <a:lnTo>
                    <a:pt x="216" y="136"/>
                  </a:lnTo>
                  <a:lnTo>
                    <a:pt x="217" y="137"/>
                  </a:lnTo>
                  <a:lnTo>
                    <a:pt x="220" y="136"/>
                  </a:lnTo>
                  <a:lnTo>
                    <a:pt x="222" y="139"/>
                  </a:lnTo>
                  <a:lnTo>
                    <a:pt x="223" y="139"/>
                  </a:lnTo>
                  <a:lnTo>
                    <a:pt x="226" y="142"/>
                  </a:lnTo>
                  <a:lnTo>
                    <a:pt x="226" y="143"/>
                  </a:lnTo>
                  <a:lnTo>
                    <a:pt x="228" y="144"/>
                  </a:lnTo>
                  <a:lnTo>
                    <a:pt x="229" y="144"/>
                  </a:lnTo>
                  <a:lnTo>
                    <a:pt x="235" y="142"/>
                  </a:lnTo>
                  <a:lnTo>
                    <a:pt x="239" y="137"/>
                  </a:lnTo>
                  <a:lnTo>
                    <a:pt x="243" y="138"/>
                  </a:lnTo>
                  <a:lnTo>
                    <a:pt x="245" y="137"/>
                  </a:lnTo>
                  <a:lnTo>
                    <a:pt x="247" y="136"/>
                  </a:lnTo>
                  <a:lnTo>
                    <a:pt x="247" y="133"/>
                  </a:lnTo>
                  <a:lnTo>
                    <a:pt x="250" y="131"/>
                  </a:lnTo>
                  <a:lnTo>
                    <a:pt x="253" y="126"/>
                  </a:lnTo>
                  <a:lnTo>
                    <a:pt x="256" y="125"/>
                  </a:lnTo>
                  <a:lnTo>
                    <a:pt x="259" y="126"/>
                  </a:lnTo>
                  <a:lnTo>
                    <a:pt x="262" y="124"/>
                  </a:lnTo>
                  <a:lnTo>
                    <a:pt x="263" y="121"/>
                  </a:lnTo>
                  <a:lnTo>
                    <a:pt x="264" y="121"/>
                  </a:lnTo>
                  <a:lnTo>
                    <a:pt x="264" y="123"/>
                  </a:lnTo>
                  <a:lnTo>
                    <a:pt x="267" y="123"/>
                  </a:lnTo>
                  <a:lnTo>
                    <a:pt x="269" y="123"/>
                  </a:lnTo>
                  <a:lnTo>
                    <a:pt x="269" y="126"/>
                  </a:lnTo>
                  <a:lnTo>
                    <a:pt x="268" y="127"/>
                  </a:lnTo>
                  <a:lnTo>
                    <a:pt x="265" y="127"/>
                  </a:lnTo>
                  <a:lnTo>
                    <a:pt x="265" y="129"/>
                  </a:lnTo>
                  <a:lnTo>
                    <a:pt x="264" y="131"/>
                  </a:lnTo>
                  <a:lnTo>
                    <a:pt x="265" y="131"/>
                  </a:lnTo>
                  <a:lnTo>
                    <a:pt x="267" y="132"/>
                  </a:lnTo>
                  <a:lnTo>
                    <a:pt x="263" y="133"/>
                  </a:lnTo>
                  <a:lnTo>
                    <a:pt x="263" y="136"/>
                  </a:lnTo>
                  <a:lnTo>
                    <a:pt x="262" y="137"/>
                  </a:lnTo>
                  <a:lnTo>
                    <a:pt x="262" y="139"/>
                  </a:lnTo>
                  <a:lnTo>
                    <a:pt x="263" y="141"/>
                  </a:lnTo>
                  <a:lnTo>
                    <a:pt x="261" y="142"/>
                  </a:lnTo>
                  <a:lnTo>
                    <a:pt x="262" y="144"/>
                  </a:lnTo>
                  <a:lnTo>
                    <a:pt x="257" y="149"/>
                  </a:lnTo>
                  <a:lnTo>
                    <a:pt x="256" y="148"/>
                  </a:lnTo>
                  <a:lnTo>
                    <a:pt x="253" y="149"/>
                  </a:lnTo>
                  <a:lnTo>
                    <a:pt x="252" y="150"/>
                  </a:lnTo>
                  <a:lnTo>
                    <a:pt x="251" y="150"/>
                  </a:lnTo>
                  <a:lnTo>
                    <a:pt x="249" y="151"/>
                  </a:lnTo>
                  <a:lnTo>
                    <a:pt x="249" y="153"/>
                  </a:lnTo>
                  <a:lnTo>
                    <a:pt x="249" y="155"/>
                  </a:lnTo>
                  <a:lnTo>
                    <a:pt x="243" y="157"/>
                  </a:lnTo>
                  <a:lnTo>
                    <a:pt x="239" y="159"/>
                  </a:lnTo>
                  <a:lnTo>
                    <a:pt x="235" y="157"/>
                  </a:lnTo>
                  <a:lnTo>
                    <a:pt x="234" y="154"/>
                  </a:lnTo>
                  <a:lnTo>
                    <a:pt x="233" y="154"/>
                  </a:lnTo>
                  <a:lnTo>
                    <a:pt x="232" y="153"/>
                  </a:lnTo>
                  <a:lnTo>
                    <a:pt x="232" y="149"/>
                  </a:lnTo>
                  <a:lnTo>
                    <a:pt x="229" y="149"/>
                  </a:lnTo>
                  <a:lnTo>
                    <a:pt x="228" y="147"/>
                  </a:lnTo>
                  <a:lnTo>
                    <a:pt x="226" y="145"/>
                  </a:lnTo>
                  <a:lnTo>
                    <a:pt x="222" y="147"/>
                  </a:lnTo>
                  <a:lnTo>
                    <a:pt x="220" y="148"/>
                  </a:lnTo>
                  <a:lnTo>
                    <a:pt x="221" y="150"/>
                  </a:lnTo>
                  <a:lnTo>
                    <a:pt x="220" y="150"/>
                  </a:lnTo>
                  <a:lnTo>
                    <a:pt x="219" y="150"/>
                  </a:lnTo>
                  <a:lnTo>
                    <a:pt x="219" y="149"/>
                  </a:lnTo>
                  <a:lnTo>
                    <a:pt x="216" y="151"/>
                  </a:lnTo>
                  <a:lnTo>
                    <a:pt x="215" y="154"/>
                  </a:lnTo>
                  <a:lnTo>
                    <a:pt x="214" y="153"/>
                  </a:lnTo>
                  <a:lnTo>
                    <a:pt x="214" y="151"/>
                  </a:lnTo>
                  <a:lnTo>
                    <a:pt x="211" y="151"/>
                  </a:lnTo>
                  <a:lnTo>
                    <a:pt x="211" y="148"/>
                  </a:lnTo>
                  <a:lnTo>
                    <a:pt x="210" y="147"/>
                  </a:lnTo>
                  <a:lnTo>
                    <a:pt x="211" y="145"/>
                  </a:lnTo>
                  <a:lnTo>
                    <a:pt x="210" y="144"/>
                  </a:lnTo>
                  <a:lnTo>
                    <a:pt x="207" y="147"/>
                  </a:lnTo>
                  <a:lnTo>
                    <a:pt x="207" y="144"/>
                  </a:lnTo>
                  <a:lnTo>
                    <a:pt x="204" y="143"/>
                  </a:lnTo>
                  <a:lnTo>
                    <a:pt x="203" y="144"/>
                  </a:lnTo>
                  <a:lnTo>
                    <a:pt x="203" y="148"/>
                  </a:lnTo>
                  <a:lnTo>
                    <a:pt x="204" y="149"/>
                  </a:lnTo>
                  <a:lnTo>
                    <a:pt x="204" y="150"/>
                  </a:lnTo>
                  <a:lnTo>
                    <a:pt x="207" y="150"/>
                  </a:lnTo>
                  <a:lnTo>
                    <a:pt x="208" y="151"/>
                  </a:lnTo>
                  <a:lnTo>
                    <a:pt x="205" y="154"/>
                  </a:lnTo>
                  <a:lnTo>
                    <a:pt x="205" y="155"/>
                  </a:lnTo>
                  <a:lnTo>
                    <a:pt x="204" y="155"/>
                  </a:lnTo>
                  <a:lnTo>
                    <a:pt x="205" y="156"/>
                  </a:lnTo>
                  <a:lnTo>
                    <a:pt x="205" y="162"/>
                  </a:lnTo>
                  <a:lnTo>
                    <a:pt x="207" y="166"/>
                  </a:lnTo>
                  <a:lnTo>
                    <a:pt x="207" y="169"/>
                  </a:lnTo>
                  <a:lnTo>
                    <a:pt x="205" y="171"/>
                  </a:lnTo>
                  <a:lnTo>
                    <a:pt x="193" y="173"/>
                  </a:lnTo>
                  <a:lnTo>
                    <a:pt x="193" y="175"/>
                  </a:lnTo>
                  <a:lnTo>
                    <a:pt x="199" y="173"/>
                  </a:lnTo>
                  <a:lnTo>
                    <a:pt x="203" y="173"/>
                  </a:lnTo>
                  <a:lnTo>
                    <a:pt x="207" y="174"/>
                  </a:lnTo>
                  <a:lnTo>
                    <a:pt x="207" y="177"/>
                  </a:lnTo>
                  <a:lnTo>
                    <a:pt x="205" y="179"/>
                  </a:lnTo>
                  <a:lnTo>
                    <a:pt x="202" y="180"/>
                  </a:lnTo>
                  <a:lnTo>
                    <a:pt x="201" y="179"/>
                  </a:lnTo>
                  <a:lnTo>
                    <a:pt x="199" y="178"/>
                  </a:lnTo>
                  <a:lnTo>
                    <a:pt x="198" y="178"/>
                  </a:lnTo>
                  <a:lnTo>
                    <a:pt x="196" y="179"/>
                  </a:lnTo>
                  <a:lnTo>
                    <a:pt x="195" y="178"/>
                  </a:lnTo>
                  <a:lnTo>
                    <a:pt x="193" y="179"/>
                  </a:lnTo>
                  <a:lnTo>
                    <a:pt x="191" y="179"/>
                  </a:lnTo>
                  <a:lnTo>
                    <a:pt x="190" y="177"/>
                  </a:lnTo>
                  <a:lnTo>
                    <a:pt x="184" y="175"/>
                  </a:lnTo>
                  <a:lnTo>
                    <a:pt x="183" y="173"/>
                  </a:lnTo>
                  <a:lnTo>
                    <a:pt x="175" y="171"/>
                  </a:lnTo>
                  <a:lnTo>
                    <a:pt x="177" y="173"/>
                  </a:lnTo>
                  <a:lnTo>
                    <a:pt x="180" y="174"/>
                  </a:lnTo>
                  <a:lnTo>
                    <a:pt x="181" y="175"/>
                  </a:lnTo>
                  <a:lnTo>
                    <a:pt x="180" y="179"/>
                  </a:lnTo>
                  <a:lnTo>
                    <a:pt x="181" y="179"/>
                  </a:lnTo>
                  <a:lnTo>
                    <a:pt x="183" y="177"/>
                  </a:lnTo>
                  <a:lnTo>
                    <a:pt x="186" y="181"/>
                  </a:lnTo>
                  <a:lnTo>
                    <a:pt x="186" y="178"/>
                  </a:lnTo>
                  <a:lnTo>
                    <a:pt x="189" y="178"/>
                  </a:lnTo>
                  <a:lnTo>
                    <a:pt x="190" y="179"/>
                  </a:lnTo>
                  <a:lnTo>
                    <a:pt x="189" y="180"/>
                  </a:lnTo>
                  <a:lnTo>
                    <a:pt x="190" y="181"/>
                  </a:lnTo>
                  <a:lnTo>
                    <a:pt x="191" y="180"/>
                  </a:lnTo>
                  <a:lnTo>
                    <a:pt x="190" y="184"/>
                  </a:lnTo>
                  <a:lnTo>
                    <a:pt x="189" y="183"/>
                  </a:lnTo>
                  <a:lnTo>
                    <a:pt x="184" y="186"/>
                  </a:lnTo>
                  <a:lnTo>
                    <a:pt x="184" y="189"/>
                  </a:lnTo>
                  <a:lnTo>
                    <a:pt x="181" y="190"/>
                  </a:lnTo>
                  <a:lnTo>
                    <a:pt x="180" y="189"/>
                  </a:lnTo>
                  <a:lnTo>
                    <a:pt x="179" y="190"/>
                  </a:lnTo>
                  <a:lnTo>
                    <a:pt x="178" y="190"/>
                  </a:lnTo>
                  <a:lnTo>
                    <a:pt x="177" y="190"/>
                  </a:lnTo>
                  <a:lnTo>
                    <a:pt x="175" y="190"/>
                  </a:lnTo>
                  <a:lnTo>
                    <a:pt x="174" y="192"/>
                  </a:lnTo>
                  <a:lnTo>
                    <a:pt x="172" y="191"/>
                  </a:lnTo>
                  <a:lnTo>
                    <a:pt x="171" y="189"/>
                  </a:lnTo>
                  <a:lnTo>
                    <a:pt x="169" y="190"/>
                  </a:lnTo>
                  <a:lnTo>
                    <a:pt x="169" y="191"/>
                  </a:lnTo>
                  <a:lnTo>
                    <a:pt x="168" y="192"/>
                  </a:lnTo>
                  <a:lnTo>
                    <a:pt x="166" y="190"/>
                  </a:lnTo>
                  <a:lnTo>
                    <a:pt x="165" y="191"/>
                  </a:lnTo>
                  <a:lnTo>
                    <a:pt x="161" y="190"/>
                  </a:lnTo>
                  <a:lnTo>
                    <a:pt x="161" y="191"/>
                  </a:lnTo>
                  <a:lnTo>
                    <a:pt x="163" y="191"/>
                  </a:lnTo>
                  <a:lnTo>
                    <a:pt x="162" y="192"/>
                  </a:lnTo>
                  <a:lnTo>
                    <a:pt x="154" y="193"/>
                  </a:lnTo>
                  <a:lnTo>
                    <a:pt x="151" y="195"/>
                  </a:lnTo>
                  <a:lnTo>
                    <a:pt x="153" y="196"/>
                  </a:lnTo>
                  <a:lnTo>
                    <a:pt x="154" y="199"/>
                  </a:lnTo>
                  <a:lnTo>
                    <a:pt x="155" y="196"/>
                  </a:lnTo>
                  <a:lnTo>
                    <a:pt x="159" y="195"/>
                  </a:lnTo>
                  <a:lnTo>
                    <a:pt x="161" y="196"/>
                  </a:lnTo>
                  <a:lnTo>
                    <a:pt x="163" y="196"/>
                  </a:lnTo>
                  <a:lnTo>
                    <a:pt x="166" y="196"/>
                  </a:lnTo>
                  <a:lnTo>
                    <a:pt x="168" y="193"/>
                  </a:lnTo>
                  <a:lnTo>
                    <a:pt x="175" y="193"/>
                  </a:lnTo>
                  <a:lnTo>
                    <a:pt x="177" y="196"/>
                  </a:lnTo>
                  <a:lnTo>
                    <a:pt x="178" y="196"/>
                  </a:lnTo>
                  <a:lnTo>
                    <a:pt x="178" y="193"/>
                  </a:lnTo>
                  <a:lnTo>
                    <a:pt x="183" y="195"/>
                  </a:lnTo>
                  <a:lnTo>
                    <a:pt x="185" y="193"/>
                  </a:lnTo>
                  <a:lnTo>
                    <a:pt x="187" y="196"/>
                  </a:lnTo>
                  <a:lnTo>
                    <a:pt x="189" y="197"/>
                  </a:lnTo>
                  <a:lnTo>
                    <a:pt x="190" y="195"/>
                  </a:lnTo>
                  <a:lnTo>
                    <a:pt x="191" y="193"/>
                  </a:lnTo>
                  <a:lnTo>
                    <a:pt x="189" y="193"/>
                  </a:lnTo>
                  <a:lnTo>
                    <a:pt x="187" y="191"/>
                  </a:lnTo>
                  <a:lnTo>
                    <a:pt x="191" y="190"/>
                  </a:lnTo>
                  <a:lnTo>
                    <a:pt x="192" y="191"/>
                  </a:lnTo>
                  <a:lnTo>
                    <a:pt x="193" y="190"/>
                  </a:lnTo>
                  <a:lnTo>
                    <a:pt x="193" y="189"/>
                  </a:lnTo>
                  <a:lnTo>
                    <a:pt x="195" y="187"/>
                  </a:lnTo>
                  <a:lnTo>
                    <a:pt x="196" y="189"/>
                  </a:lnTo>
                  <a:lnTo>
                    <a:pt x="197" y="189"/>
                  </a:lnTo>
                  <a:lnTo>
                    <a:pt x="198" y="189"/>
                  </a:lnTo>
                  <a:lnTo>
                    <a:pt x="198" y="192"/>
                  </a:lnTo>
                  <a:lnTo>
                    <a:pt x="197" y="193"/>
                  </a:lnTo>
                  <a:lnTo>
                    <a:pt x="197" y="196"/>
                  </a:lnTo>
                  <a:lnTo>
                    <a:pt x="199" y="195"/>
                  </a:lnTo>
                  <a:lnTo>
                    <a:pt x="199" y="197"/>
                  </a:lnTo>
                  <a:lnTo>
                    <a:pt x="197" y="197"/>
                  </a:lnTo>
                  <a:lnTo>
                    <a:pt x="197" y="202"/>
                  </a:lnTo>
                  <a:lnTo>
                    <a:pt x="198" y="202"/>
                  </a:lnTo>
                  <a:lnTo>
                    <a:pt x="201" y="198"/>
                  </a:lnTo>
                  <a:lnTo>
                    <a:pt x="202" y="198"/>
                  </a:lnTo>
                  <a:lnTo>
                    <a:pt x="201" y="204"/>
                  </a:lnTo>
                  <a:lnTo>
                    <a:pt x="203" y="204"/>
                  </a:lnTo>
                  <a:lnTo>
                    <a:pt x="203" y="205"/>
                  </a:lnTo>
                  <a:lnTo>
                    <a:pt x="201" y="208"/>
                  </a:lnTo>
                  <a:lnTo>
                    <a:pt x="201" y="210"/>
                  </a:lnTo>
                  <a:lnTo>
                    <a:pt x="203" y="210"/>
                  </a:lnTo>
                  <a:lnTo>
                    <a:pt x="203" y="214"/>
                  </a:lnTo>
                  <a:lnTo>
                    <a:pt x="202" y="215"/>
                  </a:lnTo>
                  <a:lnTo>
                    <a:pt x="201" y="217"/>
                  </a:lnTo>
                  <a:lnTo>
                    <a:pt x="199" y="219"/>
                  </a:lnTo>
                  <a:lnTo>
                    <a:pt x="190" y="217"/>
                  </a:lnTo>
                  <a:lnTo>
                    <a:pt x="190" y="219"/>
                  </a:lnTo>
                  <a:lnTo>
                    <a:pt x="192" y="220"/>
                  </a:lnTo>
                  <a:lnTo>
                    <a:pt x="201" y="221"/>
                  </a:lnTo>
                  <a:lnTo>
                    <a:pt x="203" y="222"/>
                  </a:lnTo>
                  <a:lnTo>
                    <a:pt x="204" y="225"/>
                  </a:lnTo>
                  <a:lnTo>
                    <a:pt x="204" y="227"/>
                  </a:lnTo>
                  <a:lnTo>
                    <a:pt x="202" y="229"/>
                  </a:lnTo>
                  <a:lnTo>
                    <a:pt x="202" y="232"/>
                  </a:lnTo>
                  <a:lnTo>
                    <a:pt x="198" y="234"/>
                  </a:lnTo>
                  <a:lnTo>
                    <a:pt x="195" y="237"/>
                  </a:lnTo>
                  <a:lnTo>
                    <a:pt x="196" y="240"/>
                  </a:lnTo>
                  <a:lnTo>
                    <a:pt x="193" y="241"/>
                  </a:lnTo>
                  <a:lnTo>
                    <a:pt x="191" y="238"/>
                  </a:lnTo>
                  <a:lnTo>
                    <a:pt x="190" y="237"/>
                  </a:lnTo>
                  <a:lnTo>
                    <a:pt x="187" y="234"/>
                  </a:lnTo>
                  <a:lnTo>
                    <a:pt x="186" y="235"/>
                  </a:lnTo>
                  <a:lnTo>
                    <a:pt x="185" y="234"/>
                  </a:lnTo>
                  <a:lnTo>
                    <a:pt x="184" y="232"/>
                  </a:lnTo>
                  <a:lnTo>
                    <a:pt x="183" y="234"/>
                  </a:lnTo>
                  <a:lnTo>
                    <a:pt x="180" y="237"/>
                  </a:lnTo>
                  <a:lnTo>
                    <a:pt x="178" y="231"/>
                  </a:lnTo>
                  <a:lnTo>
                    <a:pt x="177" y="231"/>
                  </a:lnTo>
                  <a:lnTo>
                    <a:pt x="177" y="233"/>
                  </a:lnTo>
                  <a:lnTo>
                    <a:pt x="175" y="234"/>
                  </a:lnTo>
                  <a:lnTo>
                    <a:pt x="173" y="234"/>
                  </a:lnTo>
                  <a:lnTo>
                    <a:pt x="168" y="231"/>
                  </a:lnTo>
                  <a:lnTo>
                    <a:pt x="169" y="234"/>
                  </a:lnTo>
                  <a:lnTo>
                    <a:pt x="168" y="235"/>
                  </a:lnTo>
                  <a:lnTo>
                    <a:pt x="163" y="234"/>
                  </a:lnTo>
                  <a:lnTo>
                    <a:pt x="162" y="232"/>
                  </a:lnTo>
                  <a:lnTo>
                    <a:pt x="161" y="231"/>
                  </a:lnTo>
                  <a:lnTo>
                    <a:pt x="160" y="229"/>
                  </a:lnTo>
                  <a:lnTo>
                    <a:pt x="160" y="234"/>
                  </a:lnTo>
                  <a:lnTo>
                    <a:pt x="157" y="234"/>
                  </a:lnTo>
                  <a:lnTo>
                    <a:pt x="155" y="233"/>
                  </a:lnTo>
                  <a:lnTo>
                    <a:pt x="147" y="234"/>
                  </a:lnTo>
                  <a:lnTo>
                    <a:pt x="150" y="235"/>
                  </a:lnTo>
                  <a:lnTo>
                    <a:pt x="154" y="234"/>
                  </a:lnTo>
                  <a:lnTo>
                    <a:pt x="155" y="235"/>
                  </a:lnTo>
                  <a:lnTo>
                    <a:pt x="156" y="237"/>
                  </a:lnTo>
                  <a:lnTo>
                    <a:pt x="162" y="238"/>
                  </a:lnTo>
                  <a:lnTo>
                    <a:pt x="171" y="238"/>
                  </a:lnTo>
                  <a:lnTo>
                    <a:pt x="172" y="238"/>
                  </a:lnTo>
                  <a:lnTo>
                    <a:pt x="174" y="238"/>
                  </a:lnTo>
                  <a:lnTo>
                    <a:pt x="174" y="239"/>
                  </a:lnTo>
                  <a:lnTo>
                    <a:pt x="178" y="243"/>
                  </a:lnTo>
                  <a:lnTo>
                    <a:pt x="178" y="244"/>
                  </a:lnTo>
                  <a:lnTo>
                    <a:pt x="177" y="246"/>
                  </a:lnTo>
                  <a:lnTo>
                    <a:pt x="179" y="249"/>
                  </a:lnTo>
                  <a:lnTo>
                    <a:pt x="178" y="252"/>
                  </a:lnTo>
                  <a:lnTo>
                    <a:pt x="177" y="253"/>
                  </a:lnTo>
                  <a:lnTo>
                    <a:pt x="178" y="253"/>
                  </a:lnTo>
                  <a:lnTo>
                    <a:pt x="178" y="256"/>
                  </a:lnTo>
                  <a:lnTo>
                    <a:pt x="175" y="258"/>
                  </a:lnTo>
                  <a:lnTo>
                    <a:pt x="173" y="257"/>
                  </a:lnTo>
                  <a:lnTo>
                    <a:pt x="173" y="261"/>
                  </a:lnTo>
                  <a:lnTo>
                    <a:pt x="172" y="267"/>
                  </a:lnTo>
                  <a:lnTo>
                    <a:pt x="171" y="269"/>
                  </a:lnTo>
                  <a:lnTo>
                    <a:pt x="169" y="267"/>
                  </a:lnTo>
                  <a:lnTo>
                    <a:pt x="167" y="268"/>
                  </a:lnTo>
                  <a:lnTo>
                    <a:pt x="166" y="267"/>
                  </a:lnTo>
                  <a:lnTo>
                    <a:pt x="163" y="267"/>
                  </a:lnTo>
                  <a:lnTo>
                    <a:pt x="161" y="270"/>
                  </a:lnTo>
                  <a:lnTo>
                    <a:pt x="160" y="273"/>
                  </a:lnTo>
                  <a:lnTo>
                    <a:pt x="157" y="269"/>
                  </a:lnTo>
                  <a:lnTo>
                    <a:pt x="156" y="268"/>
                  </a:lnTo>
                  <a:lnTo>
                    <a:pt x="157" y="267"/>
                  </a:lnTo>
                  <a:lnTo>
                    <a:pt x="155" y="265"/>
                  </a:lnTo>
                  <a:lnTo>
                    <a:pt x="153" y="261"/>
                  </a:lnTo>
                  <a:lnTo>
                    <a:pt x="153" y="257"/>
                  </a:lnTo>
                  <a:lnTo>
                    <a:pt x="153" y="259"/>
                  </a:lnTo>
                  <a:lnTo>
                    <a:pt x="153" y="262"/>
                  </a:lnTo>
                  <a:lnTo>
                    <a:pt x="151" y="265"/>
                  </a:lnTo>
                  <a:lnTo>
                    <a:pt x="153" y="268"/>
                  </a:lnTo>
                  <a:lnTo>
                    <a:pt x="154" y="270"/>
                  </a:lnTo>
                  <a:lnTo>
                    <a:pt x="153" y="276"/>
                  </a:lnTo>
                  <a:lnTo>
                    <a:pt x="151" y="276"/>
                  </a:lnTo>
                  <a:lnTo>
                    <a:pt x="150" y="276"/>
                  </a:lnTo>
                  <a:lnTo>
                    <a:pt x="147" y="277"/>
                  </a:lnTo>
                  <a:lnTo>
                    <a:pt x="147" y="276"/>
                  </a:lnTo>
                  <a:lnTo>
                    <a:pt x="147" y="274"/>
                  </a:lnTo>
                  <a:lnTo>
                    <a:pt x="145" y="271"/>
                  </a:lnTo>
                  <a:lnTo>
                    <a:pt x="144" y="273"/>
                  </a:lnTo>
                  <a:lnTo>
                    <a:pt x="145" y="279"/>
                  </a:lnTo>
                  <a:lnTo>
                    <a:pt x="144" y="279"/>
                  </a:lnTo>
                  <a:lnTo>
                    <a:pt x="143" y="277"/>
                  </a:lnTo>
                  <a:lnTo>
                    <a:pt x="144" y="276"/>
                  </a:lnTo>
                  <a:lnTo>
                    <a:pt x="143" y="276"/>
                  </a:lnTo>
                  <a:lnTo>
                    <a:pt x="142" y="276"/>
                  </a:lnTo>
                  <a:lnTo>
                    <a:pt x="141" y="274"/>
                  </a:lnTo>
                  <a:lnTo>
                    <a:pt x="139" y="273"/>
                  </a:lnTo>
                  <a:lnTo>
                    <a:pt x="139" y="271"/>
                  </a:lnTo>
                  <a:lnTo>
                    <a:pt x="136" y="262"/>
                  </a:lnTo>
                  <a:lnTo>
                    <a:pt x="137" y="259"/>
                  </a:lnTo>
                  <a:lnTo>
                    <a:pt x="135" y="259"/>
                  </a:lnTo>
                  <a:lnTo>
                    <a:pt x="130" y="252"/>
                  </a:lnTo>
                  <a:lnTo>
                    <a:pt x="129" y="255"/>
                  </a:lnTo>
                  <a:lnTo>
                    <a:pt x="132" y="261"/>
                  </a:lnTo>
                  <a:lnTo>
                    <a:pt x="133" y="264"/>
                  </a:lnTo>
                  <a:lnTo>
                    <a:pt x="132" y="265"/>
                  </a:lnTo>
                  <a:lnTo>
                    <a:pt x="135" y="269"/>
                  </a:lnTo>
                  <a:lnTo>
                    <a:pt x="135" y="273"/>
                  </a:lnTo>
                  <a:lnTo>
                    <a:pt x="136" y="275"/>
                  </a:lnTo>
                  <a:lnTo>
                    <a:pt x="132" y="275"/>
                  </a:lnTo>
                  <a:lnTo>
                    <a:pt x="131" y="273"/>
                  </a:lnTo>
                  <a:lnTo>
                    <a:pt x="131" y="270"/>
                  </a:lnTo>
                  <a:lnTo>
                    <a:pt x="130" y="270"/>
                  </a:lnTo>
                  <a:lnTo>
                    <a:pt x="130" y="271"/>
                  </a:lnTo>
                  <a:lnTo>
                    <a:pt x="127" y="270"/>
                  </a:lnTo>
                  <a:lnTo>
                    <a:pt x="126" y="273"/>
                  </a:lnTo>
                  <a:lnTo>
                    <a:pt x="125" y="273"/>
                  </a:lnTo>
                  <a:lnTo>
                    <a:pt x="123" y="270"/>
                  </a:lnTo>
                  <a:lnTo>
                    <a:pt x="118" y="257"/>
                  </a:lnTo>
                  <a:lnTo>
                    <a:pt x="117" y="253"/>
                  </a:lnTo>
                  <a:lnTo>
                    <a:pt x="117" y="251"/>
                  </a:lnTo>
                  <a:lnTo>
                    <a:pt x="114" y="252"/>
                  </a:lnTo>
                  <a:lnTo>
                    <a:pt x="114" y="249"/>
                  </a:lnTo>
                  <a:lnTo>
                    <a:pt x="113" y="247"/>
                  </a:lnTo>
                  <a:lnTo>
                    <a:pt x="113" y="240"/>
                  </a:lnTo>
                  <a:lnTo>
                    <a:pt x="114" y="238"/>
                  </a:lnTo>
                  <a:lnTo>
                    <a:pt x="115" y="237"/>
                  </a:lnTo>
                  <a:lnTo>
                    <a:pt x="115" y="233"/>
                  </a:lnTo>
                  <a:lnTo>
                    <a:pt x="114" y="231"/>
                  </a:lnTo>
                  <a:lnTo>
                    <a:pt x="114" y="226"/>
                  </a:lnTo>
                  <a:lnTo>
                    <a:pt x="120" y="220"/>
                  </a:lnTo>
                  <a:lnTo>
                    <a:pt x="121" y="216"/>
                  </a:lnTo>
                  <a:lnTo>
                    <a:pt x="124" y="215"/>
                  </a:lnTo>
                  <a:lnTo>
                    <a:pt x="125" y="216"/>
                  </a:lnTo>
                  <a:lnTo>
                    <a:pt x="127" y="214"/>
                  </a:lnTo>
                  <a:lnTo>
                    <a:pt x="127" y="210"/>
                  </a:lnTo>
                  <a:lnTo>
                    <a:pt x="129" y="209"/>
                  </a:lnTo>
                  <a:lnTo>
                    <a:pt x="130" y="208"/>
                  </a:lnTo>
                  <a:lnTo>
                    <a:pt x="133" y="208"/>
                  </a:lnTo>
                  <a:lnTo>
                    <a:pt x="137" y="209"/>
                  </a:lnTo>
                  <a:lnTo>
                    <a:pt x="138" y="210"/>
                  </a:lnTo>
                  <a:lnTo>
                    <a:pt x="137" y="213"/>
                  </a:lnTo>
                  <a:lnTo>
                    <a:pt x="139" y="213"/>
                  </a:lnTo>
                  <a:lnTo>
                    <a:pt x="141" y="211"/>
                  </a:lnTo>
                  <a:lnTo>
                    <a:pt x="147" y="211"/>
                  </a:lnTo>
                  <a:lnTo>
                    <a:pt x="144" y="210"/>
                  </a:lnTo>
                  <a:lnTo>
                    <a:pt x="142" y="209"/>
                  </a:lnTo>
                  <a:lnTo>
                    <a:pt x="138" y="209"/>
                  </a:lnTo>
                  <a:lnTo>
                    <a:pt x="136" y="207"/>
                  </a:lnTo>
                  <a:lnTo>
                    <a:pt x="120" y="205"/>
                  </a:lnTo>
                  <a:lnTo>
                    <a:pt x="120" y="207"/>
                  </a:lnTo>
                  <a:lnTo>
                    <a:pt x="123" y="208"/>
                  </a:lnTo>
                  <a:lnTo>
                    <a:pt x="124" y="207"/>
                  </a:lnTo>
                  <a:lnTo>
                    <a:pt x="126" y="209"/>
                  </a:lnTo>
                  <a:lnTo>
                    <a:pt x="126" y="211"/>
                  </a:lnTo>
                  <a:lnTo>
                    <a:pt x="125" y="213"/>
                  </a:lnTo>
                  <a:lnTo>
                    <a:pt x="118" y="217"/>
                  </a:lnTo>
                  <a:lnTo>
                    <a:pt x="115" y="221"/>
                  </a:lnTo>
                  <a:lnTo>
                    <a:pt x="111" y="226"/>
                  </a:lnTo>
                  <a:lnTo>
                    <a:pt x="102" y="229"/>
                  </a:lnTo>
                  <a:lnTo>
                    <a:pt x="105" y="231"/>
                  </a:lnTo>
                  <a:lnTo>
                    <a:pt x="103" y="233"/>
                  </a:lnTo>
                  <a:lnTo>
                    <a:pt x="102" y="234"/>
                  </a:lnTo>
                  <a:lnTo>
                    <a:pt x="103" y="235"/>
                  </a:lnTo>
                  <a:lnTo>
                    <a:pt x="106" y="235"/>
                  </a:lnTo>
                  <a:lnTo>
                    <a:pt x="109" y="245"/>
                  </a:lnTo>
                  <a:lnTo>
                    <a:pt x="109" y="246"/>
                  </a:lnTo>
                  <a:lnTo>
                    <a:pt x="109" y="250"/>
                  </a:lnTo>
                  <a:lnTo>
                    <a:pt x="109" y="252"/>
                  </a:lnTo>
                  <a:lnTo>
                    <a:pt x="107" y="252"/>
                  </a:lnTo>
                  <a:lnTo>
                    <a:pt x="108" y="255"/>
                  </a:lnTo>
                  <a:lnTo>
                    <a:pt x="105" y="253"/>
                  </a:lnTo>
                  <a:lnTo>
                    <a:pt x="103" y="253"/>
                  </a:lnTo>
                  <a:lnTo>
                    <a:pt x="105" y="255"/>
                  </a:lnTo>
                  <a:lnTo>
                    <a:pt x="109" y="256"/>
                  </a:lnTo>
                  <a:lnTo>
                    <a:pt x="112" y="255"/>
                  </a:lnTo>
                  <a:lnTo>
                    <a:pt x="113" y="256"/>
                  </a:lnTo>
                  <a:lnTo>
                    <a:pt x="113" y="258"/>
                  </a:lnTo>
                  <a:lnTo>
                    <a:pt x="115" y="261"/>
                  </a:lnTo>
                  <a:lnTo>
                    <a:pt x="118" y="265"/>
                  </a:lnTo>
                  <a:lnTo>
                    <a:pt x="120" y="273"/>
                  </a:lnTo>
                  <a:lnTo>
                    <a:pt x="119" y="273"/>
                  </a:lnTo>
                  <a:lnTo>
                    <a:pt x="117" y="273"/>
                  </a:lnTo>
                  <a:lnTo>
                    <a:pt x="114" y="273"/>
                  </a:lnTo>
                  <a:lnTo>
                    <a:pt x="113" y="273"/>
                  </a:lnTo>
                  <a:lnTo>
                    <a:pt x="109" y="273"/>
                  </a:lnTo>
                  <a:lnTo>
                    <a:pt x="112" y="275"/>
                  </a:lnTo>
                  <a:lnTo>
                    <a:pt x="114" y="275"/>
                  </a:lnTo>
                  <a:lnTo>
                    <a:pt x="114" y="277"/>
                  </a:lnTo>
                  <a:lnTo>
                    <a:pt x="117" y="277"/>
                  </a:lnTo>
                  <a:lnTo>
                    <a:pt x="119" y="281"/>
                  </a:lnTo>
                  <a:lnTo>
                    <a:pt x="119" y="282"/>
                  </a:lnTo>
                  <a:lnTo>
                    <a:pt x="118" y="283"/>
                  </a:lnTo>
                  <a:lnTo>
                    <a:pt x="120" y="287"/>
                  </a:lnTo>
                  <a:lnTo>
                    <a:pt x="120" y="289"/>
                  </a:lnTo>
                  <a:lnTo>
                    <a:pt x="119" y="291"/>
                  </a:lnTo>
                  <a:lnTo>
                    <a:pt x="117" y="291"/>
                  </a:lnTo>
                  <a:lnTo>
                    <a:pt x="114" y="289"/>
                  </a:lnTo>
                  <a:lnTo>
                    <a:pt x="112" y="289"/>
                  </a:lnTo>
                  <a:lnTo>
                    <a:pt x="111" y="288"/>
                  </a:lnTo>
                  <a:lnTo>
                    <a:pt x="108" y="288"/>
                  </a:lnTo>
                  <a:lnTo>
                    <a:pt x="107" y="287"/>
                  </a:lnTo>
                  <a:lnTo>
                    <a:pt x="105" y="287"/>
                  </a:lnTo>
                  <a:lnTo>
                    <a:pt x="103" y="286"/>
                  </a:lnTo>
                  <a:lnTo>
                    <a:pt x="101" y="286"/>
                  </a:lnTo>
                  <a:lnTo>
                    <a:pt x="99" y="283"/>
                  </a:lnTo>
                  <a:lnTo>
                    <a:pt x="97" y="283"/>
                  </a:lnTo>
                  <a:lnTo>
                    <a:pt x="97" y="281"/>
                  </a:lnTo>
                  <a:lnTo>
                    <a:pt x="95" y="281"/>
                  </a:lnTo>
                  <a:lnTo>
                    <a:pt x="94" y="281"/>
                  </a:lnTo>
                  <a:lnTo>
                    <a:pt x="94" y="279"/>
                  </a:lnTo>
                  <a:lnTo>
                    <a:pt x="90" y="280"/>
                  </a:lnTo>
                  <a:lnTo>
                    <a:pt x="87" y="279"/>
                  </a:lnTo>
                  <a:lnTo>
                    <a:pt x="85" y="279"/>
                  </a:lnTo>
                  <a:lnTo>
                    <a:pt x="88" y="282"/>
                  </a:lnTo>
                  <a:lnTo>
                    <a:pt x="89" y="283"/>
                  </a:lnTo>
                  <a:lnTo>
                    <a:pt x="88" y="285"/>
                  </a:lnTo>
                  <a:lnTo>
                    <a:pt x="89" y="286"/>
                  </a:lnTo>
                  <a:lnTo>
                    <a:pt x="89" y="287"/>
                  </a:lnTo>
                  <a:lnTo>
                    <a:pt x="88" y="288"/>
                  </a:lnTo>
                  <a:lnTo>
                    <a:pt x="85" y="286"/>
                  </a:lnTo>
                  <a:lnTo>
                    <a:pt x="85" y="285"/>
                  </a:lnTo>
                  <a:lnTo>
                    <a:pt x="83" y="287"/>
                  </a:lnTo>
                  <a:lnTo>
                    <a:pt x="84" y="289"/>
                  </a:lnTo>
                  <a:lnTo>
                    <a:pt x="84" y="293"/>
                  </a:lnTo>
                  <a:lnTo>
                    <a:pt x="85" y="293"/>
                  </a:lnTo>
                  <a:lnTo>
                    <a:pt x="88" y="295"/>
                  </a:lnTo>
                  <a:lnTo>
                    <a:pt x="88" y="294"/>
                  </a:lnTo>
                  <a:lnTo>
                    <a:pt x="87" y="293"/>
                  </a:lnTo>
                  <a:lnTo>
                    <a:pt x="88" y="292"/>
                  </a:lnTo>
                  <a:lnTo>
                    <a:pt x="91" y="293"/>
                  </a:lnTo>
                  <a:lnTo>
                    <a:pt x="94" y="299"/>
                  </a:lnTo>
                  <a:lnTo>
                    <a:pt x="93" y="300"/>
                  </a:lnTo>
                  <a:lnTo>
                    <a:pt x="94" y="303"/>
                  </a:lnTo>
                  <a:lnTo>
                    <a:pt x="95" y="305"/>
                  </a:lnTo>
                  <a:lnTo>
                    <a:pt x="96" y="306"/>
                  </a:lnTo>
                  <a:lnTo>
                    <a:pt x="97" y="305"/>
                  </a:lnTo>
                  <a:lnTo>
                    <a:pt x="100" y="306"/>
                  </a:lnTo>
                  <a:lnTo>
                    <a:pt x="97" y="307"/>
                  </a:lnTo>
                  <a:lnTo>
                    <a:pt x="99" y="310"/>
                  </a:lnTo>
                  <a:lnTo>
                    <a:pt x="99" y="315"/>
                  </a:lnTo>
                  <a:lnTo>
                    <a:pt x="96" y="316"/>
                  </a:lnTo>
                  <a:lnTo>
                    <a:pt x="94" y="312"/>
                  </a:lnTo>
                  <a:lnTo>
                    <a:pt x="94" y="313"/>
                  </a:lnTo>
                  <a:lnTo>
                    <a:pt x="93" y="316"/>
                  </a:lnTo>
                  <a:lnTo>
                    <a:pt x="91" y="315"/>
                  </a:lnTo>
                  <a:lnTo>
                    <a:pt x="93" y="311"/>
                  </a:lnTo>
                  <a:lnTo>
                    <a:pt x="93" y="310"/>
                  </a:lnTo>
                  <a:lnTo>
                    <a:pt x="91" y="311"/>
                  </a:lnTo>
                  <a:lnTo>
                    <a:pt x="90" y="313"/>
                  </a:lnTo>
                  <a:lnTo>
                    <a:pt x="89" y="315"/>
                  </a:lnTo>
                  <a:lnTo>
                    <a:pt x="87" y="311"/>
                  </a:lnTo>
                  <a:lnTo>
                    <a:pt x="85" y="309"/>
                  </a:lnTo>
                  <a:lnTo>
                    <a:pt x="84" y="310"/>
                  </a:lnTo>
                  <a:lnTo>
                    <a:pt x="85" y="315"/>
                  </a:lnTo>
                  <a:lnTo>
                    <a:pt x="84" y="316"/>
                  </a:lnTo>
                  <a:lnTo>
                    <a:pt x="87" y="319"/>
                  </a:lnTo>
                  <a:lnTo>
                    <a:pt x="84" y="323"/>
                  </a:lnTo>
                  <a:lnTo>
                    <a:pt x="81" y="317"/>
                  </a:lnTo>
                  <a:lnTo>
                    <a:pt x="79" y="318"/>
                  </a:lnTo>
                  <a:lnTo>
                    <a:pt x="81" y="319"/>
                  </a:lnTo>
                  <a:lnTo>
                    <a:pt x="79" y="322"/>
                  </a:lnTo>
                  <a:lnTo>
                    <a:pt x="78" y="322"/>
                  </a:lnTo>
                  <a:lnTo>
                    <a:pt x="77" y="322"/>
                  </a:lnTo>
                  <a:lnTo>
                    <a:pt x="76" y="321"/>
                  </a:lnTo>
                  <a:lnTo>
                    <a:pt x="76" y="319"/>
                  </a:lnTo>
                  <a:lnTo>
                    <a:pt x="77" y="318"/>
                  </a:lnTo>
                  <a:lnTo>
                    <a:pt x="76" y="316"/>
                  </a:lnTo>
                  <a:lnTo>
                    <a:pt x="72" y="309"/>
                  </a:lnTo>
                  <a:lnTo>
                    <a:pt x="71" y="310"/>
                  </a:lnTo>
                  <a:lnTo>
                    <a:pt x="69" y="307"/>
                  </a:lnTo>
                  <a:lnTo>
                    <a:pt x="67" y="307"/>
                  </a:lnTo>
                  <a:lnTo>
                    <a:pt x="67" y="309"/>
                  </a:lnTo>
                  <a:lnTo>
                    <a:pt x="70" y="311"/>
                  </a:lnTo>
                  <a:lnTo>
                    <a:pt x="73" y="317"/>
                  </a:lnTo>
                  <a:lnTo>
                    <a:pt x="72" y="317"/>
                  </a:lnTo>
                  <a:lnTo>
                    <a:pt x="72" y="321"/>
                  </a:lnTo>
                  <a:lnTo>
                    <a:pt x="71" y="322"/>
                  </a:lnTo>
                  <a:lnTo>
                    <a:pt x="70" y="322"/>
                  </a:lnTo>
                  <a:lnTo>
                    <a:pt x="70" y="318"/>
                  </a:lnTo>
                  <a:lnTo>
                    <a:pt x="69" y="317"/>
                  </a:lnTo>
                  <a:lnTo>
                    <a:pt x="69" y="321"/>
                  </a:lnTo>
                  <a:lnTo>
                    <a:pt x="66" y="318"/>
                  </a:lnTo>
                  <a:lnTo>
                    <a:pt x="66" y="323"/>
                  </a:lnTo>
                  <a:lnTo>
                    <a:pt x="65" y="323"/>
                  </a:lnTo>
                  <a:lnTo>
                    <a:pt x="65" y="324"/>
                  </a:lnTo>
                  <a:lnTo>
                    <a:pt x="67" y="325"/>
                  </a:lnTo>
                  <a:lnTo>
                    <a:pt x="67" y="327"/>
                  </a:lnTo>
                  <a:lnTo>
                    <a:pt x="65" y="327"/>
                  </a:lnTo>
                  <a:lnTo>
                    <a:pt x="61" y="324"/>
                  </a:lnTo>
                  <a:lnTo>
                    <a:pt x="61" y="327"/>
                  </a:lnTo>
                  <a:lnTo>
                    <a:pt x="60" y="327"/>
                  </a:lnTo>
                  <a:lnTo>
                    <a:pt x="63" y="334"/>
                  </a:lnTo>
                  <a:lnTo>
                    <a:pt x="63" y="335"/>
                  </a:lnTo>
                  <a:lnTo>
                    <a:pt x="59" y="336"/>
                  </a:lnTo>
                  <a:lnTo>
                    <a:pt x="58" y="335"/>
                  </a:lnTo>
                  <a:lnTo>
                    <a:pt x="57" y="335"/>
                  </a:lnTo>
                  <a:lnTo>
                    <a:pt x="57" y="334"/>
                  </a:lnTo>
                  <a:lnTo>
                    <a:pt x="58" y="333"/>
                  </a:lnTo>
                  <a:lnTo>
                    <a:pt x="53" y="330"/>
                  </a:lnTo>
                  <a:lnTo>
                    <a:pt x="53" y="331"/>
                  </a:lnTo>
                  <a:lnTo>
                    <a:pt x="54" y="334"/>
                  </a:lnTo>
                  <a:lnTo>
                    <a:pt x="53" y="334"/>
                  </a:lnTo>
                  <a:lnTo>
                    <a:pt x="52" y="333"/>
                  </a:lnTo>
                  <a:lnTo>
                    <a:pt x="51" y="333"/>
                  </a:lnTo>
                  <a:lnTo>
                    <a:pt x="51" y="334"/>
                  </a:lnTo>
                  <a:lnTo>
                    <a:pt x="53" y="335"/>
                  </a:lnTo>
                  <a:lnTo>
                    <a:pt x="54" y="337"/>
                  </a:lnTo>
                  <a:lnTo>
                    <a:pt x="55" y="339"/>
                  </a:lnTo>
                  <a:lnTo>
                    <a:pt x="48" y="341"/>
                  </a:lnTo>
                  <a:lnTo>
                    <a:pt x="46" y="341"/>
                  </a:lnTo>
                  <a:lnTo>
                    <a:pt x="46" y="342"/>
                  </a:lnTo>
                  <a:lnTo>
                    <a:pt x="45" y="342"/>
                  </a:lnTo>
                  <a:lnTo>
                    <a:pt x="45" y="345"/>
                  </a:lnTo>
                  <a:lnTo>
                    <a:pt x="42" y="349"/>
                  </a:lnTo>
                  <a:lnTo>
                    <a:pt x="41" y="349"/>
                  </a:lnTo>
                  <a:lnTo>
                    <a:pt x="41" y="351"/>
                  </a:lnTo>
                  <a:lnTo>
                    <a:pt x="37" y="349"/>
                  </a:lnTo>
                  <a:lnTo>
                    <a:pt x="36" y="348"/>
                  </a:lnTo>
                  <a:lnTo>
                    <a:pt x="35" y="347"/>
                  </a:lnTo>
                  <a:lnTo>
                    <a:pt x="35" y="349"/>
                  </a:lnTo>
                  <a:lnTo>
                    <a:pt x="36" y="354"/>
                  </a:lnTo>
                  <a:lnTo>
                    <a:pt x="33" y="349"/>
                  </a:lnTo>
                  <a:lnTo>
                    <a:pt x="33" y="347"/>
                  </a:lnTo>
                  <a:lnTo>
                    <a:pt x="30" y="345"/>
                  </a:lnTo>
                  <a:lnTo>
                    <a:pt x="29" y="342"/>
                  </a:lnTo>
                  <a:lnTo>
                    <a:pt x="27" y="341"/>
                  </a:lnTo>
                  <a:lnTo>
                    <a:pt x="27" y="340"/>
                  </a:lnTo>
                  <a:lnTo>
                    <a:pt x="24" y="336"/>
                  </a:lnTo>
                  <a:lnTo>
                    <a:pt x="24" y="334"/>
                  </a:lnTo>
                  <a:lnTo>
                    <a:pt x="27" y="334"/>
                  </a:lnTo>
                  <a:lnTo>
                    <a:pt x="23" y="331"/>
                  </a:lnTo>
                  <a:lnTo>
                    <a:pt x="23" y="334"/>
                  </a:lnTo>
                  <a:lnTo>
                    <a:pt x="18" y="329"/>
                  </a:lnTo>
                  <a:lnTo>
                    <a:pt x="17" y="329"/>
                  </a:lnTo>
                  <a:lnTo>
                    <a:pt x="13" y="323"/>
                  </a:lnTo>
                  <a:lnTo>
                    <a:pt x="13" y="319"/>
                  </a:lnTo>
                  <a:lnTo>
                    <a:pt x="13" y="318"/>
                  </a:lnTo>
                  <a:lnTo>
                    <a:pt x="12" y="317"/>
                  </a:lnTo>
                  <a:lnTo>
                    <a:pt x="10" y="313"/>
                  </a:lnTo>
                  <a:lnTo>
                    <a:pt x="6" y="312"/>
                  </a:lnTo>
                  <a:lnTo>
                    <a:pt x="3" y="309"/>
                  </a:lnTo>
                  <a:lnTo>
                    <a:pt x="1" y="304"/>
                  </a:lnTo>
                  <a:lnTo>
                    <a:pt x="3" y="301"/>
                  </a:lnTo>
                  <a:lnTo>
                    <a:pt x="0" y="299"/>
                  </a:lnTo>
                  <a:lnTo>
                    <a:pt x="6" y="299"/>
                  </a:lnTo>
                  <a:lnTo>
                    <a:pt x="7" y="298"/>
                  </a:lnTo>
                  <a:lnTo>
                    <a:pt x="12" y="301"/>
                  </a:lnTo>
                  <a:lnTo>
                    <a:pt x="13" y="304"/>
                  </a:lnTo>
                  <a:lnTo>
                    <a:pt x="13" y="311"/>
                  </a:lnTo>
                  <a:lnTo>
                    <a:pt x="13" y="312"/>
                  </a:lnTo>
                  <a:lnTo>
                    <a:pt x="15" y="312"/>
                  </a:lnTo>
                  <a:lnTo>
                    <a:pt x="16" y="311"/>
                  </a:lnTo>
                  <a:lnTo>
                    <a:pt x="15" y="307"/>
                  </a:lnTo>
                  <a:lnTo>
                    <a:pt x="19" y="306"/>
                  </a:lnTo>
                  <a:lnTo>
                    <a:pt x="22" y="305"/>
                  </a:lnTo>
                  <a:lnTo>
                    <a:pt x="24" y="303"/>
                  </a:lnTo>
                  <a:lnTo>
                    <a:pt x="28" y="303"/>
                  </a:lnTo>
                  <a:lnTo>
                    <a:pt x="29" y="301"/>
                  </a:lnTo>
                  <a:lnTo>
                    <a:pt x="30" y="299"/>
                  </a:lnTo>
                  <a:lnTo>
                    <a:pt x="34" y="298"/>
                  </a:lnTo>
                  <a:lnTo>
                    <a:pt x="34" y="295"/>
                  </a:lnTo>
                  <a:lnTo>
                    <a:pt x="35" y="292"/>
                  </a:lnTo>
                  <a:lnTo>
                    <a:pt x="36" y="292"/>
                  </a:lnTo>
                  <a:lnTo>
                    <a:pt x="36" y="288"/>
                  </a:lnTo>
                  <a:lnTo>
                    <a:pt x="37" y="287"/>
                  </a:lnTo>
                  <a:lnTo>
                    <a:pt x="39" y="288"/>
                  </a:lnTo>
                  <a:lnTo>
                    <a:pt x="40" y="289"/>
                  </a:lnTo>
                  <a:lnTo>
                    <a:pt x="43" y="289"/>
                  </a:lnTo>
                  <a:lnTo>
                    <a:pt x="46" y="288"/>
                  </a:lnTo>
                  <a:lnTo>
                    <a:pt x="47" y="287"/>
                  </a:lnTo>
                  <a:lnTo>
                    <a:pt x="48" y="288"/>
                  </a:lnTo>
                  <a:lnTo>
                    <a:pt x="48" y="289"/>
                  </a:lnTo>
                  <a:lnTo>
                    <a:pt x="51" y="289"/>
                  </a:lnTo>
                  <a:lnTo>
                    <a:pt x="51" y="287"/>
                  </a:lnTo>
                  <a:lnTo>
                    <a:pt x="55" y="292"/>
                  </a:lnTo>
                  <a:lnTo>
                    <a:pt x="59" y="289"/>
                  </a:lnTo>
                  <a:lnTo>
                    <a:pt x="46" y="280"/>
                  </a:lnTo>
                  <a:lnTo>
                    <a:pt x="46" y="279"/>
                  </a:lnTo>
                  <a:lnTo>
                    <a:pt x="49" y="275"/>
                  </a:lnTo>
                  <a:lnTo>
                    <a:pt x="49" y="273"/>
                  </a:lnTo>
                  <a:lnTo>
                    <a:pt x="51" y="273"/>
                  </a:lnTo>
                  <a:lnTo>
                    <a:pt x="52" y="273"/>
                  </a:lnTo>
                  <a:lnTo>
                    <a:pt x="57" y="270"/>
                  </a:lnTo>
                  <a:lnTo>
                    <a:pt x="58" y="270"/>
                  </a:lnTo>
                  <a:lnTo>
                    <a:pt x="61" y="271"/>
                  </a:lnTo>
                  <a:lnTo>
                    <a:pt x="66" y="273"/>
                  </a:lnTo>
                  <a:lnTo>
                    <a:pt x="67" y="274"/>
                  </a:lnTo>
                  <a:lnTo>
                    <a:pt x="67" y="275"/>
                  </a:lnTo>
                  <a:lnTo>
                    <a:pt x="71" y="275"/>
                  </a:lnTo>
                  <a:lnTo>
                    <a:pt x="73" y="276"/>
                  </a:lnTo>
                  <a:lnTo>
                    <a:pt x="75" y="276"/>
                  </a:lnTo>
                  <a:lnTo>
                    <a:pt x="75" y="274"/>
                  </a:lnTo>
                  <a:lnTo>
                    <a:pt x="82" y="277"/>
                  </a:lnTo>
                  <a:lnTo>
                    <a:pt x="82" y="276"/>
                  </a:lnTo>
                  <a:lnTo>
                    <a:pt x="78" y="274"/>
                  </a:lnTo>
                  <a:lnTo>
                    <a:pt x="73" y="269"/>
                  </a:lnTo>
                  <a:lnTo>
                    <a:pt x="72" y="267"/>
                  </a:lnTo>
                  <a:lnTo>
                    <a:pt x="71" y="264"/>
                  </a:lnTo>
                  <a:lnTo>
                    <a:pt x="76" y="264"/>
                  </a:lnTo>
                  <a:lnTo>
                    <a:pt x="78" y="263"/>
                  </a:lnTo>
                  <a:lnTo>
                    <a:pt x="76" y="261"/>
                  </a:lnTo>
                  <a:lnTo>
                    <a:pt x="75" y="261"/>
                  </a:lnTo>
                  <a:lnTo>
                    <a:pt x="75" y="263"/>
                  </a:lnTo>
                  <a:lnTo>
                    <a:pt x="71" y="261"/>
                  </a:lnTo>
                  <a:lnTo>
                    <a:pt x="69" y="262"/>
                  </a:lnTo>
                  <a:lnTo>
                    <a:pt x="67" y="261"/>
                  </a:lnTo>
                  <a:lnTo>
                    <a:pt x="69" y="259"/>
                  </a:lnTo>
                  <a:lnTo>
                    <a:pt x="64" y="258"/>
                  </a:lnTo>
                  <a:lnTo>
                    <a:pt x="60" y="257"/>
                  </a:lnTo>
                  <a:lnTo>
                    <a:pt x="60" y="256"/>
                  </a:lnTo>
                  <a:lnTo>
                    <a:pt x="63" y="253"/>
                  </a:lnTo>
                  <a:lnTo>
                    <a:pt x="64" y="252"/>
                  </a:lnTo>
                  <a:lnTo>
                    <a:pt x="64" y="251"/>
                  </a:lnTo>
                  <a:lnTo>
                    <a:pt x="63" y="251"/>
                  </a:lnTo>
                  <a:lnTo>
                    <a:pt x="60" y="255"/>
                  </a:lnTo>
                  <a:lnTo>
                    <a:pt x="59" y="256"/>
                  </a:lnTo>
                  <a:lnTo>
                    <a:pt x="58" y="255"/>
                  </a:lnTo>
                  <a:lnTo>
                    <a:pt x="58" y="253"/>
                  </a:lnTo>
                  <a:lnTo>
                    <a:pt x="57" y="252"/>
                  </a:lnTo>
                  <a:lnTo>
                    <a:pt x="55" y="252"/>
                  </a:lnTo>
                  <a:lnTo>
                    <a:pt x="53" y="250"/>
                  </a:lnTo>
                  <a:lnTo>
                    <a:pt x="51" y="251"/>
                  </a:lnTo>
                  <a:lnTo>
                    <a:pt x="49" y="249"/>
                  </a:lnTo>
                  <a:lnTo>
                    <a:pt x="48" y="250"/>
                  </a:lnTo>
                  <a:lnTo>
                    <a:pt x="47" y="250"/>
                  </a:lnTo>
                  <a:lnTo>
                    <a:pt x="47" y="247"/>
                  </a:lnTo>
                  <a:lnTo>
                    <a:pt x="43" y="246"/>
                  </a:lnTo>
                  <a:lnTo>
                    <a:pt x="40" y="241"/>
                  </a:lnTo>
                  <a:lnTo>
                    <a:pt x="39" y="241"/>
                  </a:lnTo>
                  <a:lnTo>
                    <a:pt x="39" y="243"/>
                  </a:lnTo>
                  <a:lnTo>
                    <a:pt x="41" y="245"/>
                  </a:lnTo>
                  <a:lnTo>
                    <a:pt x="41" y="246"/>
                  </a:lnTo>
                  <a:lnTo>
                    <a:pt x="40" y="247"/>
                  </a:lnTo>
                  <a:lnTo>
                    <a:pt x="37" y="246"/>
                  </a:lnTo>
                  <a:lnTo>
                    <a:pt x="35" y="246"/>
                  </a:lnTo>
                  <a:lnTo>
                    <a:pt x="31" y="246"/>
                  </a:lnTo>
                  <a:lnTo>
                    <a:pt x="27" y="241"/>
                  </a:lnTo>
                  <a:lnTo>
                    <a:pt x="27" y="238"/>
                  </a:lnTo>
                  <a:lnTo>
                    <a:pt x="24" y="238"/>
                  </a:lnTo>
                  <a:lnTo>
                    <a:pt x="24" y="240"/>
                  </a:lnTo>
                  <a:lnTo>
                    <a:pt x="23" y="240"/>
                  </a:lnTo>
                  <a:lnTo>
                    <a:pt x="22" y="239"/>
                  </a:lnTo>
                  <a:lnTo>
                    <a:pt x="21" y="235"/>
                  </a:lnTo>
                  <a:lnTo>
                    <a:pt x="22" y="232"/>
                  </a:lnTo>
                  <a:lnTo>
                    <a:pt x="21" y="231"/>
                  </a:lnTo>
                  <a:lnTo>
                    <a:pt x="22" y="229"/>
                  </a:lnTo>
                  <a:lnTo>
                    <a:pt x="19" y="225"/>
                  </a:lnTo>
                  <a:lnTo>
                    <a:pt x="18" y="226"/>
                  </a:lnTo>
                  <a:lnTo>
                    <a:pt x="16" y="229"/>
                  </a:lnTo>
                  <a:lnTo>
                    <a:pt x="15" y="229"/>
                  </a:lnTo>
                  <a:lnTo>
                    <a:pt x="13" y="227"/>
                  </a:lnTo>
                  <a:lnTo>
                    <a:pt x="15" y="225"/>
                  </a:lnTo>
                  <a:lnTo>
                    <a:pt x="19" y="223"/>
                  </a:lnTo>
                  <a:lnTo>
                    <a:pt x="21" y="221"/>
                  </a:lnTo>
                  <a:lnTo>
                    <a:pt x="21" y="217"/>
                  </a:lnTo>
                  <a:lnTo>
                    <a:pt x="22" y="214"/>
                  </a:lnTo>
                  <a:lnTo>
                    <a:pt x="24" y="215"/>
                  </a:lnTo>
                  <a:lnTo>
                    <a:pt x="27" y="217"/>
                  </a:lnTo>
                  <a:lnTo>
                    <a:pt x="28" y="220"/>
                  </a:lnTo>
                  <a:lnTo>
                    <a:pt x="29" y="220"/>
                  </a:lnTo>
                  <a:lnTo>
                    <a:pt x="30" y="216"/>
                  </a:lnTo>
                  <a:lnTo>
                    <a:pt x="33" y="211"/>
                  </a:lnTo>
                  <a:lnTo>
                    <a:pt x="36" y="209"/>
                  </a:lnTo>
                  <a:lnTo>
                    <a:pt x="41" y="209"/>
                  </a:lnTo>
                  <a:lnTo>
                    <a:pt x="48" y="205"/>
                  </a:lnTo>
                  <a:lnTo>
                    <a:pt x="52" y="207"/>
                  </a:lnTo>
                  <a:lnTo>
                    <a:pt x="53" y="208"/>
                  </a:lnTo>
                  <a:lnTo>
                    <a:pt x="54" y="205"/>
                  </a:lnTo>
                  <a:lnTo>
                    <a:pt x="59" y="203"/>
                  </a:lnTo>
                  <a:lnTo>
                    <a:pt x="64" y="203"/>
                  </a:lnTo>
                  <a:lnTo>
                    <a:pt x="67" y="204"/>
                  </a:lnTo>
                  <a:lnTo>
                    <a:pt x="67" y="203"/>
                  </a:lnTo>
                  <a:lnTo>
                    <a:pt x="66" y="203"/>
                  </a:lnTo>
                  <a:lnTo>
                    <a:pt x="49" y="203"/>
                  </a:lnTo>
                  <a:lnTo>
                    <a:pt x="40" y="207"/>
                  </a:lnTo>
                  <a:lnTo>
                    <a:pt x="35" y="209"/>
                  </a:lnTo>
                  <a:lnTo>
                    <a:pt x="34" y="208"/>
                  </a:lnTo>
                  <a:lnTo>
                    <a:pt x="33" y="207"/>
                  </a:lnTo>
                  <a:lnTo>
                    <a:pt x="31" y="208"/>
                  </a:lnTo>
                  <a:lnTo>
                    <a:pt x="31" y="205"/>
                  </a:lnTo>
                  <a:lnTo>
                    <a:pt x="29" y="204"/>
                  </a:lnTo>
                  <a:lnTo>
                    <a:pt x="29" y="202"/>
                  </a:lnTo>
                  <a:lnTo>
                    <a:pt x="30" y="202"/>
                  </a:lnTo>
                  <a:lnTo>
                    <a:pt x="34" y="201"/>
                  </a:lnTo>
                  <a:lnTo>
                    <a:pt x="36" y="202"/>
                  </a:lnTo>
                  <a:lnTo>
                    <a:pt x="39" y="201"/>
                  </a:lnTo>
                  <a:lnTo>
                    <a:pt x="39" y="199"/>
                  </a:lnTo>
                  <a:lnTo>
                    <a:pt x="37" y="198"/>
                  </a:lnTo>
                  <a:lnTo>
                    <a:pt x="35" y="199"/>
                  </a:lnTo>
                  <a:lnTo>
                    <a:pt x="33" y="198"/>
                  </a:lnTo>
                  <a:lnTo>
                    <a:pt x="31" y="199"/>
                  </a:lnTo>
                  <a:lnTo>
                    <a:pt x="30" y="198"/>
                  </a:lnTo>
                  <a:lnTo>
                    <a:pt x="31" y="195"/>
                  </a:lnTo>
                  <a:lnTo>
                    <a:pt x="33" y="195"/>
                  </a:lnTo>
                  <a:lnTo>
                    <a:pt x="35" y="195"/>
                  </a:lnTo>
                  <a:lnTo>
                    <a:pt x="36" y="192"/>
                  </a:lnTo>
                  <a:lnTo>
                    <a:pt x="36" y="193"/>
                  </a:lnTo>
                  <a:lnTo>
                    <a:pt x="40" y="192"/>
                  </a:lnTo>
                  <a:lnTo>
                    <a:pt x="39" y="191"/>
                  </a:lnTo>
                  <a:lnTo>
                    <a:pt x="39" y="187"/>
                  </a:lnTo>
                  <a:lnTo>
                    <a:pt x="37" y="187"/>
                  </a:lnTo>
                  <a:lnTo>
                    <a:pt x="35" y="190"/>
                  </a:lnTo>
                  <a:lnTo>
                    <a:pt x="29" y="192"/>
                  </a:lnTo>
                  <a:lnTo>
                    <a:pt x="30" y="193"/>
                  </a:lnTo>
                  <a:lnTo>
                    <a:pt x="29" y="195"/>
                  </a:lnTo>
                  <a:lnTo>
                    <a:pt x="24" y="193"/>
                  </a:lnTo>
                  <a:lnTo>
                    <a:pt x="24" y="192"/>
                  </a:lnTo>
                  <a:lnTo>
                    <a:pt x="25" y="192"/>
                  </a:lnTo>
                  <a:lnTo>
                    <a:pt x="21" y="190"/>
                  </a:lnTo>
                  <a:lnTo>
                    <a:pt x="22" y="189"/>
                  </a:lnTo>
                  <a:lnTo>
                    <a:pt x="21" y="187"/>
                  </a:lnTo>
                  <a:lnTo>
                    <a:pt x="22" y="185"/>
                  </a:lnTo>
                  <a:lnTo>
                    <a:pt x="21" y="184"/>
                  </a:lnTo>
                  <a:lnTo>
                    <a:pt x="22" y="178"/>
                  </a:lnTo>
                  <a:lnTo>
                    <a:pt x="19" y="174"/>
                  </a:lnTo>
                  <a:lnTo>
                    <a:pt x="21" y="173"/>
                  </a:lnTo>
                  <a:lnTo>
                    <a:pt x="21" y="169"/>
                  </a:lnTo>
                  <a:lnTo>
                    <a:pt x="15" y="163"/>
                  </a:lnTo>
                  <a:lnTo>
                    <a:pt x="16" y="163"/>
                  </a:lnTo>
                  <a:lnTo>
                    <a:pt x="16" y="161"/>
                  </a:lnTo>
                  <a:lnTo>
                    <a:pt x="17" y="157"/>
                  </a:lnTo>
                  <a:lnTo>
                    <a:pt x="19" y="156"/>
                  </a:lnTo>
                  <a:lnTo>
                    <a:pt x="19" y="157"/>
                  </a:lnTo>
                  <a:lnTo>
                    <a:pt x="21" y="157"/>
                  </a:lnTo>
                  <a:lnTo>
                    <a:pt x="23" y="154"/>
                  </a:lnTo>
                  <a:lnTo>
                    <a:pt x="21" y="151"/>
                  </a:lnTo>
                  <a:lnTo>
                    <a:pt x="22" y="151"/>
                  </a:lnTo>
                  <a:lnTo>
                    <a:pt x="23" y="153"/>
                  </a:lnTo>
                  <a:lnTo>
                    <a:pt x="25" y="150"/>
                  </a:lnTo>
                  <a:lnTo>
                    <a:pt x="25" y="149"/>
                  </a:lnTo>
                  <a:lnTo>
                    <a:pt x="27" y="148"/>
                  </a:lnTo>
                  <a:lnTo>
                    <a:pt x="27" y="145"/>
                  </a:lnTo>
                  <a:lnTo>
                    <a:pt x="28" y="145"/>
                  </a:lnTo>
                  <a:lnTo>
                    <a:pt x="25" y="142"/>
                  </a:lnTo>
                  <a:lnTo>
                    <a:pt x="27" y="141"/>
                  </a:lnTo>
                  <a:lnTo>
                    <a:pt x="24" y="138"/>
                  </a:lnTo>
                  <a:lnTo>
                    <a:pt x="25" y="136"/>
                  </a:lnTo>
                  <a:lnTo>
                    <a:pt x="28" y="135"/>
                  </a:lnTo>
                  <a:lnTo>
                    <a:pt x="31" y="135"/>
                  </a:lnTo>
                  <a:lnTo>
                    <a:pt x="30" y="136"/>
                  </a:lnTo>
                  <a:lnTo>
                    <a:pt x="35" y="137"/>
                  </a:lnTo>
                  <a:lnTo>
                    <a:pt x="37" y="138"/>
                  </a:lnTo>
                  <a:lnTo>
                    <a:pt x="37" y="137"/>
                  </a:lnTo>
                  <a:lnTo>
                    <a:pt x="39" y="137"/>
                  </a:lnTo>
                  <a:lnTo>
                    <a:pt x="39" y="139"/>
                  </a:lnTo>
                  <a:lnTo>
                    <a:pt x="40" y="142"/>
                  </a:lnTo>
                  <a:lnTo>
                    <a:pt x="41" y="138"/>
                  </a:lnTo>
                  <a:lnTo>
                    <a:pt x="45" y="136"/>
                  </a:lnTo>
                  <a:lnTo>
                    <a:pt x="46" y="137"/>
                  </a:lnTo>
                  <a:lnTo>
                    <a:pt x="47" y="139"/>
                  </a:lnTo>
                  <a:lnTo>
                    <a:pt x="48" y="138"/>
                  </a:lnTo>
                  <a:lnTo>
                    <a:pt x="47" y="137"/>
                  </a:lnTo>
                  <a:lnTo>
                    <a:pt x="47" y="135"/>
                  </a:lnTo>
                  <a:lnTo>
                    <a:pt x="46" y="135"/>
                  </a:lnTo>
                  <a:lnTo>
                    <a:pt x="45" y="133"/>
                  </a:lnTo>
                  <a:lnTo>
                    <a:pt x="45" y="132"/>
                  </a:lnTo>
                  <a:lnTo>
                    <a:pt x="41" y="135"/>
                  </a:lnTo>
                  <a:lnTo>
                    <a:pt x="40" y="132"/>
                  </a:lnTo>
                  <a:lnTo>
                    <a:pt x="36" y="131"/>
                  </a:lnTo>
                  <a:lnTo>
                    <a:pt x="37" y="126"/>
                  </a:lnTo>
                  <a:lnTo>
                    <a:pt x="40" y="125"/>
                  </a:lnTo>
                  <a:lnTo>
                    <a:pt x="39" y="125"/>
                  </a:lnTo>
                  <a:lnTo>
                    <a:pt x="39" y="124"/>
                  </a:lnTo>
                  <a:lnTo>
                    <a:pt x="39" y="123"/>
                  </a:lnTo>
                  <a:lnTo>
                    <a:pt x="41" y="120"/>
                  </a:lnTo>
                  <a:lnTo>
                    <a:pt x="40" y="119"/>
                  </a:lnTo>
                  <a:lnTo>
                    <a:pt x="41" y="114"/>
                  </a:lnTo>
                  <a:lnTo>
                    <a:pt x="43" y="114"/>
                  </a:lnTo>
                  <a:lnTo>
                    <a:pt x="43" y="112"/>
                  </a:lnTo>
                  <a:lnTo>
                    <a:pt x="47" y="109"/>
                  </a:lnTo>
                  <a:lnTo>
                    <a:pt x="48" y="109"/>
                  </a:lnTo>
                  <a:lnTo>
                    <a:pt x="47" y="115"/>
                  </a:lnTo>
                  <a:lnTo>
                    <a:pt x="48" y="115"/>
                  </a:lnTo>
                  <a:lnTo>
                    <a:pt x="51" y="114"/>
                  </a:lnTo>
                  <a:lnTo>
                    <a:pt x="54" y="115"/>
                  </a:lnTo>
                  <a:lnTo>
                    <a:pt x="55" y="118"/>
                  </a:lnTo>
                  <a:lnTo>
                    <a:pt x="57" y="119"/>
                  </a:lnTo>
                  <a:lnTo>
                    <a:pt x="57" y="120"/>
                  </a:lnTo>
                  <a:lnTo>
                    <a:pt x="60" y="123"/>
                  </a:lnTo>
                  <a:lnTo>
                    <a:pt x="61" y="121"/>
                  </a:lnTo>
                  <a:lnTo>
                    <a:pt x="61" y="117"/>
                  </a:lnTo>
                  <a:lnTo>
                    <a:pt x="63" y="117"/>
                  </a:lnTo>
                  <a:lnTo>
                    <a:pt x="64" y="115"/>
                  </a:lnTo>
                  <a:lnTo>
                    <a:pt x="65" y="117"/>
                  </a:lnTo>
                  <a:lnTo>
                    <a:pt x="65" y="119"/>
                  </a:lnTo>
                  <a:lnTo>
                    <a:pt x="67" y="123"/>
                  </a:lnTo>
                  <a:lnTo>
                    <a:pt x="67" y="124"/>
                  </a:lnTo>
                  <a:lnTo>
                    <a:pt x="72" y="126"/>
                  </a:lnTo>
                  <a:lnTo>
                    <a:pt x="73" y="125"/>
                  </a:lnTo>
                  <a:lnTo>
                    <a:pt x="76" y="127"/>
                  </a:lnTo>
                  <a:lnTo>
                    <a:pt x="75" y="129"/>
                  </a:lnTo>
                  <a:lnTo>
                    <a:pt x="75" y="131"/>
                  </a:lnTo>
                  <a:lnTo>
                    <a:pt x="73" y="132"/>
                  </a:lnTo>
                  <a:lnTo>
                    <a:pt x="66" y="131"/>
                  </a:lnTo>
                  <a:lnTo>
                    <a:pt x="65" y="132"/>
                  </a:lnTo>
                  <a:lnTo>
                    <a:pt x="64" y="131"/>
                  </a:lnTo>
                  <a:lnTo>
                    <a:pt x="63" y="130"/>
                  </a:lnTo>
                  <a:lnTo>
                    <a:pt x="61" y="130"/>
                  </a:lnTo>
                  <a:lnTo>
                    <a:pt x="67" y="138"/>
                  </a:lnTo>
                  <a:lnTo>
                    <a:pt x="71" y="139"/>
                  </a:lnTo>
                  <a:lnTo>
                    <a:pt x="73" y="139"/>
                  </a:lnTo>
                  <a:lnTo>
                    <a:pt x="73" y="141"/>
                  </a:lnTo>
                  <a:lnTo>
                    <a:pt x="76" y="139"/>
                  </a:lnTo>
                  <a:lnTo>
                    <a:pt x="77" y="139"/>
                  </a:lnTo>
                  <a:lnTo>
                    <a:pt x="78" y="149"/>
                  </a:lnTo>
                  <a:lnTo>
                    <a:pt x="77" y="154"/>
                  </a:lnTo>
                  <a:lnTo>
                    <a:pt x="77" y="155"/>
                  </a:lnTo>
                  <a:lnTo>
                    <a:pt x="79" y="166"/>
                  </a:lnTo>
                  <a:lnTo>
                    <a:pt x="79" y="169"/>
                  </a:lnTo>
                  <a:lnTo>
                    <a:pt x="82" y="174"/>
                  </a:lnTo>
                  <a:lnTo>
                    <a:pt x="81" y="169"/>
                  </a:lnTo>
                  <a:lnTo>
                    <a:pt x="82" y="166"/>
                  </a:lnTo>
                  <a:lnTo>
                    <a:pt x="78" y="157"/>
                  </a:lnTo>
                  <a:lnTo>
                    <a:pt x="78" y="153"/>
                  </a:lnTo>
                  <a:lnTo>
                    <a:pt x="79" y="151"/>
                  </a:lnTo>
                  <a:lnTo>
                    <a:pt x="79" y="150"/>
                  </a:lnTo>
                  <a:lnTo>
                    <a:pt x="79" y="148"/>
                  </a:lnTo>
                  <a:lnTo>
                    <a:pt x="82" y="148"/>
                  </a:lnTo>
                  <a:lnTo>
                    <a:pt x="83" y="148"/>
                  </a:lnTo>
                  <a:lnTo>
                    <a:pt x="81" y="143"/>
                  </a:lnTo>
                  <a:lnTo>
                    <a:pt x="82" y="141"/>
                  </a:lnTo>
                  <a:lnTo>
                    <a:pt x="82" y="139"/>
                  </a:lnTo>
                  <a:lnTo>
                    <a:pt x="83" y="139"/>
                  </a:lnTo>
                  <a:lnTo>
                    <a:pt x="83" y="142"/>
                  </a:lnTo>
                  <a:lnTo>
                    <a:pt x="85" y="144"/>
                  </a:lnTo>
                  <a:lnTo>
                    <a:pt x="85" y="139"/>
                  </a:lnTo>
                  <a:lnTo>
                    <a:pt x="85" y="138"/>
                  </a:lnTo>
                  <a:lnTo>
                    <a:pt x="88" y="137"/>
                  </a:lnTo>
                  <a:lnTo>
                    <a:pt x="89" y="135"/>
                  </a:lnTo>
                  <a:lnTo>
                    <a:pt x="90" y="135"/>
                  </a:lnTo>
                  <a:lnTo>
                    <a:pt x="90" y="137"/>
                  </a:lnTo>
                  <a:lnTo>
                    <a:pt x="91" y="136"/>
                  </a:lnTo>
                  <a:lnTo>
                    <a:pt x="91" y="133"/>
                  </a:lnTo>
                  <a:lnTo>
                    <a:pt x="93" y="133"/>
                  </a:lnTo>
                  <a:lnTo>
                    <a:pt x="93" y="132"/>
                  </a:lnTo>
                  <a:lnTo>
                    <a:pt x="91" y="132"/>
                  </a:lnTo>
                  <a:lnTo>
                    <a:pt x="88" y="131"/>
                  </a:lnTo>
                  <a:lnTo>
                    <a:pt x="85" y="131"/>
                  </a:lnTo>
                  <a:lnTo>
                    <a:pt x="84" y="129"/>
                  </a:lnTo>
                  <a:lnTo>
                    <a:pt x="83" y="125"/>
                  </a:lnTo>
                  <a:lnTo>
                    <a:pt x="84" y="125"/>
                  </a:lnTo>
                  <a:lnTo>
                    <a:pt x="87" y="126"/>
                  </a:lnTo>
                  <a:lnTo>
                    <a:pt x="87" y="127"/>
                  </a:lnTo>
                  <a:lnTo>
                    <a:pt x="88" y="127"/>
                  </a:lnTo>
                  <a:lnTo>
                    <a:pt x="88" y="124"/>
                  </a:lnTo>
                  <a:lnTo>
                    <a:pt x="90" y="123"/>
                  </a:lnTo>
                  <a:lnTo>
                    <a:pt x="89" y="123"/>
                  </a:lnTo>
                  <a:lnTo>
                    <a:pt x="88" y="121"/>
                  </a:lnTo>
                  <a:lnTo>
                    <a:pt x="87" y="119"/>
                  </a:lnTo>
                  <a:lnTo>
                    <a:pt x="88" y="117"/>
                  </a:lnTo>
                  <a:lnTo>
                    <a:pt x="87" y="115"/>
                  </a:lnTo>
                  <a:lnTo>
                    <a:pt x="85" y="114"/>
                  </a:lnTo>
                  <a:lnTo>
                    <a:pt x="85" y="117"/>
                  </a:lnTo>
                  <a:lnTo>
                    <a:pt x="87" y="123"/>
                  </a:lnTo>
                  <a:lnTo>
                    <a:pt x="84" y="121"/>
                  </a:lnTo>
                  <a:lnTo>
                    <a:pt x="84" y="119"/>
                  </a:lnTo>
                  <a:lnTo>
                    <a:pt x="85" y="119"/>
                  </a:lnTo>
                  <a:lnTo>
                    <a:pt x="84" y="115"/>
                  </a:lnTo>
                  <a:lnTo>
                    <a:pt x="83" y="115"/>
                  </a:lnTo>
                  <a:lnTo>
                    <a:pt x="82" y="113"/>
                  </a:lnTo>
                  <a:lnTo>
                    <a:pt x="82" y="112"/>
                  </a:lnTo>
                  <a:lnTo>
                    <a:pt x="82" y="109"/>
                  </a:lnTo>
                  <a:lnTo>
                    <a:pt x="82" y="106"/>
                  </a:lnTo>
                  <a:lnTo>
                    <a:pt x="90" y="107"/>
                  </a:lnTo>
                  <a:lnTo>
                    <a:pt x="93" y="109"/>
                  </a:lnTo>
                  <a:lnTo>
                    <a:pt x="94" y="109"/>
                  </a:lnTo>
                  <a:lnTo>
                    <a:pt x="93" y="115"/>
                  </a:lnTo>
                  <a:lnTo>
                    <a:pt x="94" y="117"/>
                  </a:lnTo>
                  <a:lnTo>
                    <a:pt x="94" y="119"/>
                  </a:lnTo>
                  <a:lnTo>
                    <a:pt x="94" y="120"/>
                  </a:lnTo>
                  <a:lnTo>
                    <a:pt x="95" y="118"/>
                  </a:lnTo>
                  <a:lnTo>
                    <a:pt x="96" y="120"/>
                  </a:lnTo>
                  <a:lnTo>
                    <a:pt x="99" y="121"/>
                  </a:lnTo>
                  <a:lnTo>
                    <a:pt x="97" y="119"/>
                  </a:lnTo>
                  <a:lnTo>
                    <a:pt x="96" y="119"/>
                  </a:lnTo>
                  <a:lnTo>
                    <a:pt x="97" y="118"/>
                  </a:lnTo>
                  <a:lnTo>
                    <a:pt x="99" y="118"/>
                  </a:lnTo>
                  <a:lnTo>
                    <a:pt x="100" y="119"/>
                  </a:lnTo>
                  <a:lnTo>
                    <a:pt x="100" y="121"/>
                  </a:lnTo>
                  <a:lnTo>
                    <a:pt x="102" y="124"/>
                  </a:lnTo>
                  <a:lnTo>
                    <a:pt x="103" y="126"/>
                  </a:lnTo>
                  <a:lnTo>
                    <a:pt x="103" y="127"/>
                  </a:lnTo>
                  <a:lnTo>
                    <a:pt x="106" y="126"/>
                  </a:lnTo>
                  <a:lnTo>
                    <a:pt x="107" y="130"/>
                  </a:lnTo>
                  <a:lnTo>
                    <a:pt x="105" y="131"/>
                  </a:lnTo>
                  <a:lnTo>
                    <a:pt x="106" y="133"/>
                  </a:lnTo>
                  <a:lnTo>
                    <a:pt x="105" y="137"/>
                  </a:lnTo>
                  <a:lnTo>
                    <a:pt x="102" y="135"/>
                  </a:lnTo>
                  <a:lnTo>
                    <a:pt x="101" y="132"/>
                  </a:lnTo>
                  <a:lnTo>
                    <a:pt x="95" y="131"/>
                  </a:lnTo>
                  <a:lnTo>
                    <a:pt x="94" y="132"/>
                  </a:lnTo>
                  <a:lnTo>
                    <a:pt x="95" y="135"/>
                  </a:lnTo>
                  <a:lnTo>
                    <a:pt x="96" y="135"/>
                  </a:lnTo>
                  <a:lnTo>
                    <a:pt x="99" y="135"/>
                  </a:lnTo>
                  <a:lnTo>
                    <a:pt x="103" y="138"/>
                  </a:lnTo>
                  <a:lnTo>
                    <a:pt x="105" y="139"/>
                  </a:lnTo>
                  <a:lnTo>
                    <a:pt x="111" y="143"/>
                  </a:lnTo>
                  <a:lnTo>
                    <a:pt x="113" y="141"/>
                  </a:lnTo>
                  <a:lnTo>
                    <a:pt x="114" y="142"/>
                  </a:lnTo>
                  <a:lnTo>
                    <a:pt x="114" y="145"/>
                  </a:lnTo>
                  <a:lnTo>
                    <a:pt x="115" y="147"/>
                  </a:lnTo>
                  <a:lnTo>
                    <a:pt x="117" y="153"/>
                  </a:lnTo>
                  <a:lnTo>
                    <a:pt x="118" y="151"/>
                  </a:lnTo>
                  <a:lnTo>
                    <a:pt x="121" y="153"/>
                  </a:lnTo>
                  <a:lnTo>
                    <a:pt x="121" y="151"/>
                  </a:lnTo>
                  <a:lnTo>
                    <a:pt x="121" y="150"/>
                  </a:lnTo>
                  <a:lnTo>
                    <a:pt x="120" y="150"/>
                  </a:lnTo>
                  <a:lnTo>
                    <a:pt x="120" y="149"/>
                  </a:lnTo>
                  <a:lnTo>
                    <a:pt x="119" y="148"/>
                  </a:lnTo>
                  <a:lnTo>
                    <a:pt x="120" y="145"/>
                  </a:lnTo>
                  <a:lnTo>
                    <a:pt x="124" y="145"/>
                  </a:lnTo>
                  <a:lnTo>
                    <a:pt x="120" y="143"/>
                  </a:lnTo>
                  <a:lnTo>
                    <a:pt x="119" y="141"/>
                  </a:lnTo>
                  <a:lnTo>
                    <a:pt x="115" y="139"/>
                  </a:lnTo>
                  <a:lnTo>
                    <a:pt x="115" y="141"/>
                  </a:lnTo>
                  <a:lnTo>
                    <a:pt x="113" y="137"/>
                  </a:lnTo>
                  <a:lnTo>
                    <a:pt x="112" y="137"/>
                  </a:lnTo>
                  <a:lnTo>
                    <a:pt x="109" y="136"/>
                  </a:lnTo>
                  <a:lnTo>
                    <a:pt x="112" y="136"/>
                  </a:lnTo>
                  <a:lnTo>
                    <a:pt x="112" y="132"/>
                  </a:lnTo>
                  <a:lnTo>
                    <a:pt x="114" y="132"/>
                  </a:lnTo>
                  <a:lnTo>
                    <a:pt x="117" y="133"/>
                  </a:lnTo>
                  <a:lnTo>
                    <a:pt x="117" y="132"/>
                  </a:lnTo>
                  <a:lnTo>
                    <a:pt x="114" y="129"/>
                  </a:lnTo>
                  <a:lnTo>
                    <a:pt x="112" y="129"/>
                  </a:lnTo>
                  <a:lnTo>
                    <a:pt x="111" y="126"/>
                  </a:lnTo>
                  <a:lnTo>
                    <a:pt x="112" y="124"/>
                  </a:lnTo>
                  <a:lnTo>
                    <a:pt x="111" y="123"/>
                  </a:lnTo>
                  <a:lnTo>
                    <a:pt x="109" y="120"/>
                  </a:lnTo>
                  <a:lnTo>
                    <a:pt x="108" y="120"/>
                  </a:lnTo>
                  <a:lnTo>
                    <a:pt x="105" y="119"/>
                  </a:lnTo>
                  <a:lnTo>
                    <a:pt x="105" y="117"/>
                  </a:lnTo>
                  <a:lnTo>
                    <a:pt x="103" y="114"/>
                  </a:lnTo>
                  <a:lnTo>
                    <a:pt x="105" y="113"/>
                  </a:lnTo>
                  <a:lnTo>
                    <a:pt x="101" y="111"/>
                  </a:lnTo>
                  <a:lnTo>
                    <a:pt x="102" y="106"/>
                  </a:lnTo>
                  <a:lnTo>
                    <a:pt x="101" y="105"/>
                  </a:lnTo>
                  <a:lnTo>
                    <a:pt x="101" y="103"/>
                  </a:lnTo>
                  <a:lnTo>
                    <a:pt x="100" y="102"/>
                  </a:lnTo>
                  <a:lnTo>
                    <a:pt x="101" y="102"/>
                  </a:lnTo>
                  <a:lnTo>
                    <a:pt x="102" y="101"/>
                  </a:lnTo>
                  <a:lnTo>
                    <a:pt x="103" y="102"/>
                  </a:lnTo>
                  <a:lnTo>
                    <a:pt x="105" y="100"/>
                  </a:lnTo>
                  <a:lnTo>
                    <a:pt x="108" y="100"/>
                  </a:lnTo>
                  <a:lnTo>
                    <a:pt x="108" y="99"/>
                  </a:lnTo>
                  <a:lnTo>
                    <a:pt x="109" y="100"/>
                  </a:lnTo>
                  <a:lnTo>
                    <a:pt x="112" y="99"/>
                  </a:lnTo>
                  <a:lnTo>
                    <a:pt x="111" y="97"/>
                  </a:lnTo>
                  <a:lnTo>
                    <a:pt x="108" y="97"/>
                  </a:lnTo>
                  <a:lnTo>
                    <a:pt x="107" y="99"/>
                  </a:lnTo>
                  <a:lnTo>
                    <a:pt x="106" y="97"/>
                  </a:lnTo>
                  <a:lnTo>
                    <a:pt x="103" y="99"/>
                  </a:lnTo>
                  <a:lnTo>
                    <a:pt x="100" y="97"/>
                  </a:lnTo>
                  <a:lnTo>
                    <a:pt x="99" y="96"/>
                  </a:lnTo>
                  <a:lnTo>
                    <a:pt x="102" y="93"/>
                  </a:lnTo>
                  <a:lnTo>
                    <a:pt x="103" y="93"/>
                  </a:lnTo>
                  <a:lnTo>
                    <a:pt x="105" y="93"/>
                  </a:lnTo>
                  <a:lnTo>
                    <a:pt x="105" y="90"/>
                  </a:lnTo>
                  <a:lnTo>
                    <a:pt x="106" y="90"/>
                  </a:lnTo>
                  <a:lnTo>
                    <a:pt x="107" y="90"/>
                  </a:lnTo>
                  <a:lnTo>
                    <a:pt x="107" y="89"/>
                  </a:lnTo>
                  <a:lnTo>
                    <a:pt x="105" y="88"/>
                  </a:lnTo>
                  <a:lnTo>
                    <a:pt x="106" y="85"/>
                  </a:lnTo>
                  <a:lnTo>
                    <a:pt x="107" y="85"/>
                  </a:lnTo>
                  <a:lnTo>
                    <a:pt x="109" y="87"/>
                  </a:lnTo>
                  <a:lnTo>
                    <a:pt x="109" y="85"/>
                  </a:lnTo>
                  <a:lnTo>
                    <a:pt x="113" y="84"/>
                  </a:lnTo>
                  <a:lnTo>
                    <a:pt x="115" y="87"/>
                  </a:lnTo>
                  <a:lnTo>
                    <a:pt x="117" y="87"/>
                  </a:lnTo>
                  <a:lnTo>
                    <a:pt x="118" y="84"/>
                  </a:lnTo>
                  <a:lnTo>
                    <a:pt x="119" y="83"/>
                  </a:lnTo>
                  <a:lnTo>
                    <a:pt x="121" y="84"/>
                  </a:lnTo>
                  <a:lnTo>
                    <a:pt x="123" y="84"/>
                  </a:lnTo>
                  <a:lnTo>
                    <a:pt x="123" y="83"/>
                  </a:lnTo>
                  <a:lnTo>
                    <a:pt x="121" y="82"/>
                  </a:lnTo>
                  <a:lnTo>
                    <a:pt x="123" y="81"/>
                  </a:lnTo>
                  <a:lnTo>
                    <a:pt x="125" y="81"/>
                  </a:lnTo>
                  <a:lnTo>
                    <a:pt x="125" y="78"/>
                  </a:lnTo>
                  <a:lnTo>
                    <a:pt x="126" y="77"/>
                  </a:lnTo>
                  <a:lnTo>
                    <a:pt x="129" y="78"/>
                  </a:lnTo>
                  <a:lnTo>
                    <a:pt x="132" y="73"/>
                  </a:lnTo>
                  <a:lnTo>
                    <a:pt x="133" y="73"/>
                  </a:lnTo>
                  <a:lnTo>
                    <a:pt x="133" y="76"/>
                  </a:lnTo>
                  <a:lnTo>
                    <a:pt x="135" y="77"/>
                  </a:lnTo>
                  <a:lnTo>
                    <a:pt x="136" y="73"/>
                  </a:lnTo>
                  <a:lnTo>
                    <a:pt x="141" y="72"/>
                  </a:lnTo>
                  <a:lnTo>
                    <a:pt x="141" y="70"/>
                  </a:lnTo>
                  <a:lnTo>
                    <a:pt x="142" y="69"/>
                  </a:lnTo>
                  <a:lnTo>
                    <a:pt x="144" y="69"/>
                  </a:lnTo>
                  <a:lnTo>
                    <a:pt x="145" y="66"/>
                  </a:lnTo>
                  <a:lnTo>
                    <a:pt x="147" y="66"/>
                  </a:lnTo>
                  <a:lnTo>
                    <a:pt x="148" y="71"/>
                  </a:lnTo>
                  <a:lnTo>
                    <a:pt x="149" y="71"/>
                  </a:lnTo>
                  <a:lnTo>
                    <a:pt x="149" y="70"/>
                  </a:lnTo>
                  <a:lnTo>
                    <a:pt x="150" y="70"/>
                  </a:lnTo>
                  <a:lnTo>
                    <a:pt x="153" y="71"/>
                  </a:lnTo>
                  <a:lnTo>
                    <a:pt x="155" y="70"/>
                  </a:lnTo>
                  <a:lnTo>
                    <a:pt x="160" y="66"/>
                  </a:lnTo>
                  <a:lnTo>
                    <a:pt x="163" y="64"/>
                  </a:lnTo>
                  <a:lnTo>
                    <a:pt x="167" y="64"/>
                  </a:lnTo>
                  <a:lnTo>
                    <a:pt x="169" y="63"/>
                  </a:lnTo>
                  <a:lnTo>
                    <a:pt x="172" y="64"/>
                  </a:lnTo>
                  <a:lnTo>
                    <a:pt x="180" y="51"/>
                  </a:lnTo>
                  <a:lnTo>
                    <a:pt x="181" y="49"/>
                  </a:lnTo>
                  <a:lnTo>
                    <a:pt x="185" y="49"/>
                  </a:lnTo>
                  <a:lnTo>
                    <a:pt x="187" y="48"/>
                  </a:lnTo>
                  <a:lnTo>
                    <a:pt x="189" y="45"/>
                  </a:lnTo>
                  <a:lnTo>
                    <a:pt x="196" y="41"/>
                  </a:lnTo>
                  <a:lnTo>
                    <a:pt x="201" y="37"/>
                  </a:lnTo>
                  <a:lnTo>
                    <a:pt x="201" y="35"/>
                  </a:lnTo>
                  <a:lnTo>
                    <a:pt x="204" y="33"/>
                  </a:lnTo>
                  <a:lnTo>
                    <a:pt x="214" y="28"/>
                  </a:lnTo>
                  <a:lnTo>
                    <a:pt x="217" y="27"/>
                  </a:lnTo>
                  <a:lnTo>
                    <a:pt x="220" y="24"/>
                  </a:lnTo>
                  <a:lnTo>
                    <a:pt x="223" y="24"/>
                  </a:lnTo>
                  <a:lnTo>
                    <a:pt x="227" y="21"/>
                  </a:lnTo>
                  <a:lnTo>
                    <a:pt x="228" y="19"/>
                  </a:lnTo>
                  <a:lnTo>
                    <a:pt x="229" y="16"/>
                  </a:lnTo>
                  <a:lnTo>
                    <a:pt x="233" y="16"/>
                  </a:lnTo>
                  <a:lnTo>
                    <a:pt x="235" y="17"/>
                  </a:lnTo>
                  <a:lnTo>
                    <a:pt x="238" y="15"/>
                  </a:lnTo>
                  <a:lnTo>
                    <a:pt x="239" y="13"/>
                  </a:lnTo>
                  <a:lnTo>
                    <a:pt x="245" y="9"/>
                  </a:lnTo>
                  <a:lnTo>
                    <a:pt x="246" y="7"/>
                  </a:lnTo>
                  <a:lnTo>
                    <a:pt x="245" y="5"/>
                  </a:lnTo>
                  <a:lnTo>
                    <a:pt x="246" y="4"/>
                  </a:lnTo>
                  <a:lnTo>
                    <a:pt x="244" y="3"/>
                  </a:lnTo>
                  <a:lnTo>
                    <a:pt x="244" y="1"/>
                  </a:lnTo>
                  <a:lnTo>
                    <a:pt x="246" y="1"/>
                  </a:lnTo>
                  <a:lnTo>
                    <a:pt x="247" y="0"/>
                  </a:lnTo>
                  <a:lnTo>
                    <a:pt x="250" y="0"/>
                  </a:lnTo>
                  <a:lnTo>
                    <a:pt x="252" y="1"/>
                  </a:lnTo>
                  <a:lnTo>
                    <a:pt x="251" y="3"/>
                  </a:lnTo>
                  <a:lnTo>
                    <a:pt x="253" y="4"/>
                  </a:lnTo>
                  <a:lnTo>
                    <a:pt x="256" y="4"/>
                  </a:lnTo>
                  <a:lnTo>
                    <a:pt x="258" y="7"/>
                  </a:lnTo>
                  <a:lnTo>
                    <a:pt x="258" y="9"/>
                  </a:lnTo>
                  <a:lnTo>
                    <a:pt x="259" y="10"/>
                  </a:lnTo>
                  <a:lnTo>
                    <a:pt x="257" y="11"/>
                  </a:lnTo>
                  <a:lnTo>
                    <a:pt x="258" y="15"/>
                  </a:lnTo>
                  <a:lnTo>
                    <a:pt x="259" y="16"/>
                  </a:lnTo>
                  <a:lnTo>
                    <a:pt x="262" y="16"/>
                  </a:lnTo>
                  <a:lnTo>
                    <a:pt x="263" y="17"/>
                  </a:lnTo>
                  <a:lnTo>
                    <a:pt x="262" y="19"/>
                  </a:lnTo>
                  <a:lnTo>
                    <a:pt x="264" y="19"/>
                  </a:lnTo>
                  <a:lnTo>
                    <a:pt x="265" y="22"/>
                  </a:lnTo>
                  <a:lnTo>
                    <a:pt x="268" y="23"/>
                  </a:lnTo>
                  <a:lnTo>
                    <a:pt x="268" y="25"/>
                  </a:lnTo>
                  <a:lnTo>
                    <a:pt x="264" y="28"/>
                  </a:lnTo>
                  <a:lnTo>
                    <a:pt x="264" y="30"/>
                  </a:lnTo>
                  <a:lnTo>
                    <a:pt x="264" y="31"/>
                  </a:lnTo>
                  <a:lnTo>
                    <a:pt x="263" y="34"/>
                  </a:lnTo>
                  <a:lnTo>
                    <a:pt x="264" y="36"/>
                  </a:lnTo>
                  <a:lnTo>
                    <a:pt x="265" y="35"/>
                  </a:lnTo>
                  <a:lnTo>
                    <a:pt x="267" y="37"/>
                  </a:lnTo>
                  <a:lnTo>
                    <a:pt x="267" y="40"/>
                  </a:lnTo>
                  <a:lnTo>
                    <a:pt x="268" y="40"/>
                  </a:lnTo>
                  <a:lnTo>
                    <a:pt x="269" y="41"/>
                  </a:lnTo>
                  <a:lnTo>
                    <a:pt x="268" y="45"/>
                  </a:lnTo>
                  <a:lnTo>
                    <a:pt x="269" y="48"/>
                  </a:lnTo>
                  <a:lnTo>
                    <a:pt x="267" y="49"/>
                  </a:lnTo>
                  <a:lnTo>
                    <a:pt x="263" y="52"/>
                  </a:lnTo>
                  <a:lnTo>
                    <a:pt x="262" y="57"/>
                  </a:lnTo>
                  <a:lnTo>
                    <a:pt x="259" y="58"/>
                  </a:lnTo>
                  <a:lnTo>
                    <a:pt x="258" y="61"/>
                  </a:lnTo>
                  <a:lnTo>
                    <a:pt x="257" y="63"/>
                  </a:lnTo>
                  <a:lnTo>
                    <a:pt x="257" y="66"/>
                  </a:lnTo>
                  <a:lnTo>
                    <a:pt x="256" y="6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2054" name="Freeform 1213"/>
            <p:cNvSpPr>
              <a:spLocks noChangeAspect="1"/>
            </p:cNvSpPr>
            <p:nvPr/>
          </p:nvSpPr>
          <p:spPr bwMode="auto">
            <a:xfrm>
              <a:off x="2338" y="1447"/>
              <a:ext cx="134" cy="177"/>
            </a:xfrm>
            <a:custGeom>
              <a:avLst/>
              <a:gdLst>
                <a:gd name="T0" fmla="*/ 0 w 269"/>
                <a:gd name="T1" fmla="*/ 1 h 354"/>
                <a:gd name="T2" fmla="*/ 0 w 269"/>
                <a:gd name="T3" fmla="*/ 1 h 354"/>
                <a:gd name="T4" fmla="*/ 0 w 269"/>
                <a:gd name="T5" fmla="*/ 1 h 354"/>
                <a:gd name="T6" fmla="*/ 0 w 269"/>
                <a:gd name="T7" fmla="*/ 1 h 354"/>
                <a:gd name="T8" fmla="*/ 0 w 269"/>
                <a:gd name="T9" fmla="*/ 1 h 354"/>
                <a:gd name="T10" fmla="*/ 0 w 269"/>
                <a:gd name="T11" fmla="*/ 1 h 354"/>
                <a:gd name="T12" fmla="*/ 0 w 269"/>
                <a:gd name="T13" fmla="*/ 1 h 354"/>
                <a:gd name="T14" fmla="*/ 0 w 269"/>
                <a:gd name="T15" fmla="*/ 1 h 354"/>
                <a:gd name="T16" fmla="*/ 0 w 269"/>
                <a:gd name="T17" fmla="*/ 1 h 354"/>
                <a:gd name="T18" fmla="*/ 0 w 269"/>
                <a:gd name="T19" fmla="*/ 1 h 354"/>
                <a:gd name="T20" fmla="*/ 0 w 269"/>
                <a:gd name="T21" fmla="*/ 1 h 354"/>
                <a:gd name="T22" fmla="*/ 0 w 269"/>
                <a:gd name="T23" fmla="*/ 1 h 354"/>
                <a:gd name="T24" fmla="*/ 0 w 269"/>
                <a:gd name="T25" fmla="*/ 1 h 354"/>
                <a:gd name="T26" fmla="*/ 0 w 269"/>
                <a:gd name="T27" fmla="*/ 1 h 354"/>
                <a:gd name="T28" fmla="*/ 0 w 269"/>
                <a:gd name="T29" fmla="*/ 1 h 354"/>
                <a:gd name="T30" fmla="*/ 0 w 269"/>
                <a:gd name="T31" fmla="*/ 1 h 354"/>
                <a:gd name="T32" fmla="*/ 0 w 269"/>
                <a:gd name="T33" fmla="*/ 1 h 354"/>
                <a:gd name="T34" fmla="*/ 0 w 269"/>
                <a:gd name="T35" fmla="*/ 1 h 354"/>
                <a:gd name="T36" fmla="*/ 0 w 269"/>
                <a:gd name="T37" fmla="*/ 1 h 354"/>
                <a:gd name="T38" fmla="*/ 0 w 269"/>
                <a:gd name="T39" fmla="*/ 1 h 354"/>
                <a:gd name="T40" fmla="*/ 0 w 269"/>
                <a:gd name="T41" fmla="*/ 1 h 354"/>
                <a:gd name="T42" fmla="*/ 0 w 269"/>
                <a:gd name="T43" fmla="*/ 1 h 354"/>
                <a:gd name="T44" fmla="*/ 0 w 269"/>
                <a:gd name="T45" fmla="*/ 1 h 354"/>
                <a:gd name="T46" fmla="*/ 0 w 269"/>
                <a:gd name="T47" fmla="*/ 1 h 354"/>
                <a:gd name="T48" fmla="*/ 0 w 269"/>
                <a:gd name="T49" fmla="*/ 1 h 354"/>
                <a:gd name="T50" fmla="*/ 0 w 269"/>
                <a:gd name="T51" fmla="*/ 1 h 354"/>
                <a:gd name="T52" fmla="*/ 0 w 269"/>
                <a:gd name="T53" fmla="*/ 1 h 354"/>
                <a:gd name="T54" fmla="*/ 0 w 269"/>
                <a:gd name="T55" fmla="*/ 1 h 354"/>
                <a:gd name="T56" fmla="*/ 0 w 269"/>
                <a:gd name="T57" fmla="*/ 1 h 354"/>
                <a:gd name="T58" fmla="*/ 0 w 269"/>
                <a:gd name="T59" fmla="*/ 1 h 354"/>
                <a:gd name="T60" fmla="*/ 0 w 269"/>
                <a:gd name="T61" fmla="*/ 1 h 354"/>
                <a:gd name="T62" fmla="*/ 0 w 269"/>
                <a:gd name="T63" fmla="*/ 1 h 354"/>
                <a:gd name="T64" fmla="*/ 0 w 269"/>
                <a:gd name="T65" fmla="*/ 1 h 354"/>
                <a:gd name="T66" fmla="*/ 0 w 269"/>
                <a:gd name="T67" fmla="*/ 1 h 354"/>
                <a:gd name="T68" fmla="*/ 0 w 269"/>
                <a:gd name="T69" fmla="*/ 1 h 354"/>
                <a:gd name="T70" fmla="*/ 0 w 269"/>
                <a:gd name="T71" fmla="*/ 1 h 354"/>
                <a:gd name="T72" fmla="*/ 0 w 269"/>
                <a:gd name="T73" fmla="*/ 1 h 354"/>
                <a:gd name="T74" fmla="*/ 0 w 269"/>
                <a:gd name="T75" fmla="*/ 1 h 354"/>
                <a:gd name="T76" fmla="*/ 0 w 269"/>
                <a:gd name="T77" fmla="*/ 1 h 354"/>
                <a:gd name="T78" fmla="*/ 0 w 269"/>
                <a:gd name="T79" fmla="*/ 1 h 354"/>
                <a:gd name="T80" fmla="*/ 0 w 269"/>
                <a:gd name="T81" fmla="*/ 1 h 354"/>
                <a:gd name="T82" fmla="*/ 0 w 269"/>
                <a:gd name="T83" fmla="*/ 1 h 354"/>
                <a:gd name="T84" fmla="*/ 0 w 269"/>
                <a:gd name="T85" fmla="*/ 1 h 354"/>
                <a:gd name="T86" fmla="*/ 0 w 269"/>
                <a:gd name="T87" fmla="*/ 1 h 354"/>
                <a:gd name="T88" fmla="*/ 0 w 269"/>
                <a:gd name="T89" fmla="*/ 1 h 354"/>
                <a:gd name="T90" fmla="*/ 0 w 269"/>
                <a:gd name="T91" fmla="*/ 1 h 354"/>
                <a:gd name="T92" fmla="*/ 0 w 269"/>
                <a:gd name="T93" fmla="*/ 1 h 354"/>
                <a:gd name="T94" fmla="*/ 0 w 269"/>
                <a:gd name="T95" fmla="*/ 1 h 354"/>
                <a:gd name="T96" fmla="*/ 0 w 269"/>
                <a:gd name="T97" fmla="*/ 1 h 354"/>
                <a:gd name="T98" fmla="*/ 0 w 269"/>
                <a:gd name="T99" fmla="*/ 1 h 354"/>
                <a:gd name="T100" fmla="*/ 0 w 269"/>
                <a:gd name="T101" fmla="*/ 1 h 354"/>
                <a:gd name="T102" fmla="*/ 0 w 269"/>
                <a:gd name="T103" fmla="*/ 1 h 354"/>
                <a:gd name="T104" fmla="*/ 0 w 269"/>
                <a:gd name="T105" fmla="*/ 1 h 354"/>
                <a:gd name="T106" fmla="*/ 0 w 269"/>
                <a:gd name="T107" fmla="*/ 1 h 354"/>
                <a:gd name="T108" fmla="*/ 0 w 269"/>
                <a:gd name="T109" fmla="*/ 1 h 354"/>
                <a:gd name="T110" fmla="*/ 0 w 269"/>
                <a:gd name="T111" fmla="*/ 1 h 354"/>
                <a:gd name="T112" fmla="*/ 0 w 269"/>
                <a:gd name="T113" fmla="*/ 1 h 354"/>
                <a:gd name="T114" fmla="*/ 0 w 269"/>
                <a:gd name="T115" fmla="*/ 1 h 354"/>
                <a:gd name="T116" fmla="*/ 0 w 269"/>
                <a:gd name="T117" fmla="*/ 1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9" h="354">
                  <a:moveTo>
                    <a:pt x="69" y="307"/>
                  </a:moveTo>
                  <a:lnTo>
                    <a:pt x="67" y="307"/>
                  </a:lnTo>
                  <a:lnTo>
                    <a:pt x="67" y="309"/>
                  </a:lnTo>
                  <a:lnTo>
                    <a:pt x="70" y="311"/>
                  </a:lnTo>
                  <a:lnTo>
                    <a:pt x="73" y="317"/>
                  </a:lnTo>
                  <a:lnTo>
                    <a:pt x="72" y="317"/>
                  </a:lnTo>
                  <a:lnTo>
                    <a:pt x="72" y="321"/>
                  </a:lnTo>
                  <a:lnTo>
                    <a:pt x="71" y="322"/>
                  </a:lnTo>
                  <a:lnTo>
                    <a:pt x="70" y="322"/>
                  </a:lnTo>
                  <a:lnTo>
                    <a:pt x="70" y="318"/>
                  </a:lnTo>
                  <a:lnTo>
                    <a:pt x="69" y="317"/>
                  </a:lnTo>
                  <a:lnTo>
                    <a:pt x="69" y="321"/>
                  </a:lnTo>
                  <a:lnTo>
                    <a:pt x="66" y="318"/>
                  </a:lnTo>
                  <a:lnTo>
                    <a:pt x="66" y="323"/>
                  </a:lnTo>
                  <a:lnTo>
                    <a:pt x="65" y="323"/>
                  </a:lnTo>
                  <a:lnTo>
                    <a:pt x="65" y="324"/>
                  </a:lnTo>
                  <a:lnTo>
                    <a:pt x="67" y="325"/>
                  </a:lnTo>
                  <a:lnTo>
                    <a:pt x="67" y="327"/>
                  </a:lnTo>
                  <a:lnTo>
                    <a:pt x="65" y="327"/>
                  </a:lnTo>
                  <a:lnTo>
                    <a:pt x="61" y="324"/>
                  </a:lnTo>
                  <a:lnTo>
                    <a:pt x="61" y="327"/>
                  </a:lnTo>
                  <a:lnTo>
                    <a:pt x="60" y="327"/>
                  </a:lnTo>
                  <a:lnTo>
                    <a:pt x="63" y="334"/>
                  </a:lnTo>
                  <a:lnTo>
                    <a:pt x="63" y="335"/>
                  </a:lnTo>
                  <a:lnTo>
                    <a:pt x="59" y="336"/>
                  </a:lnTo>
                  <a:lnTo>
                    <a:pt x="58" y="335"/>
                  </a:lnTo>
                  <a:lnTo>
                    <a:pt x="57" y="335"/>
                  </a:lnTo>
                  <a:lnTo>
                    <a:pt x="57" y="334"/>
                  </a:lnTo>
                  <a:lnTo>
                    <a:pt x="58" y="333"/>
                  </a:lnTo>
                  <a:lnTo>
                    <a:pt x="53" y="330"/>
                  </a:lnTo>
                  <a:lnTo>
                    <a:pt x="53" y="331"/>
                  </a:lnTo>
                  <a:lnTo>
                    <a:pt x="54" y="334"/>
                  </a:lnTo>
                  <a:lnTo>
                    <a:pt x="53" y="334"/>
                  </a:lnTo>
                  <a:lnTo>
                    <a:pt x="52" y="333"/>
                  </a:lnTo>
                  <a:lnTo>
                    <a:pt x="51" y="333"/>
                  </a:lnTo>
                  <a:lnTo>
                    <a:pt x="51" y="334"/>
                  </a:lnTo>
                  <a:lnTo>
                    <a:pt x="53" y="335"/>
                  </a:lnTo>
                  <a:lnTo>
                    <a:pt x="54" y="337"/>
                  </a:lnTo>
                  <a:lnTo>
                    <a:pt x="55" y="339"/>
                  </a:lnTo>
                  <a:lnTo>
                    <a:pt x="48" y="341"/>
                  </a:lnTo>
                  <a:lnTo>
                    <a:pt x="46" y="341"/>
                  </a:lnTo>
                  <a:lnTo>
                    <a:pt x="46" y="342"/>
                  </a:lnTo>
                  <a:lnTo>
                    <a:pt x="45" y="342"/>
                  </a:lnTo>
                  <a:lnTo>
                    <a:pt x="45" y="345"/>
                  </a:lnTo>
                  <a:lnTo>
                    <a:pt x="42" y="349"/>
                  </a:lnTo>
                  <a:lnTo>
                    <a:pt x="41" y="349"/>
                  </a:lnTo>
                  <a:lnTo>
                    <a:pt x="41" y="351"/>
                  </a:lnTo>
                  <a:lnTo>
                    <a:pt x="37" y="349"/>
                  </a:lnTo>
                  <a:lnTo>
                    <a:pt x="36" y="348"/>
                  </a:lnTo>
                  <a:lnTo>
                    <a:pt x="35" y="347"/>
                  </a:lnTo>
                  <a:lnTo>
                    <a:pt x="35" y="349"/>
                  </a:lnTo>
                  <a:lnTo>
                    <a:pt x="36" y="354"/>
                  </a:lnTo>
                  <a:lnTo>
                    <a:pt x="33" y="349"/>
                  </a:lnTo>
                  <a:lnTo>
                    <a:pt x="33" y="347"/>
                  </a:lnTo>
                  <a:lnTo>
                    <a:pt x="30" y="345"/>
                  </a:lnTo>
                  <a:lnTo>
                    <a:pt x="29" y="342"/>
                  </a:lnTo>
                  <a:lnTo>
                    <a:pt x="27" y="341"/>
                  </a:lnTo>
                  <a:lnTo>
                    <a:pt x="27" y="340"/>
                  </a:lnTo>
                  <a:lnTo>
                    <a:pt x="24" y="336"/>
                  </a:lnTo>
                  <a:lnTo>
                    <a:pt x="24" y="334"/>
                  </a:lnTo>
                  <a:lnTo>
                    <a:pt x="27" y="334"/>
                  </a:lnTo>
                  <a:lnTo>
                    <a:pt x="23" y="331"/>
                  </a:lnTo>
                  <a:lnTo>
                    <a:pt x="23" y="334"/>
                  </a:lnTo>
                  <a:lnTo>
                    <a:pt x="18" y="329"/>
                  </a:lnTo>
                  <a:lnTo>
                    <a:pt x="17" y="329"/>
                  </a:lnTo>
                  <a:lnTo>
                    <a:pt x="13" y="323"/>
                  </a:lnTo>
                  <a:lnTo>
                    <a:pt x="13" y="319"/>
                  </a:lnTo>
                  <a:lnTo>
                    <a:pt x="13" y="318"/>
                  </a:lnTo>
                  <a:lnTo>
                    <a:pt x="12" y="317"/>
                  </a:lnTo>
                  <a:lnTo>
                    <a:pt x="10" y="313"/>
                  </a:lnTo>
                  <a:lnTo>
                    <a:pt x="6" y="312"/>
                  </a:lnTo>
                  <a:lnTo>
                    <a:pt x="3" y="309"/>
                  </a:lnTo>
                  <a:lnTo>
                    <a:pt x="1" y="304"/>
                  </a:lnTo>
                  <a:lnTo>
                    <a:pt x="3" y="301"/>
                  </a:lnTo>
                  <a:lnTo>
                    <a:pt x="0" y="299"/>
                  </a:lnTo>
                  <a:lnTo>
                    <a:pt x="6" y="299"/>
                  </a:lnTo>
                  <a:lnTo>
                    <a:pt x="7" y="298"/>
                  </a:lnTo>
                  <a:lnTo>
                    <a:pt x="12" y="301"/>
                  </a:lnTo>
                  <a:lnTo>
                    <a:pt x="13" y="304"/>
                  </a:lnTo>
                  <a:lnTo>
                    <a:pt x="13" y="311"/>
                  </a:lnTo>
                  <a:lnTo>
                    <a:pt x="13" y="312"/>
                  </a:lnTo>
                  <a:lnTo>
                    <a:pt x="15" y="312"/>
                  </a:lnTo>
                  <a:lnTo>
                    <a:pt x="16" y="311"/>
                  </a:lnTo>
                  <a:lnTo>
                    <a:pt x="15" y="307"/>
                  </a:lnTo>
                  <a:lnTo>
                    <a:pt x="19" y="306"/>
                  </a:lnTo>
                  <a:lnTo>
                    <a:pt x="22" y="305"/>
                  </a:lnTo>
                  <a:lnTo>
                    <a:pt x="24" y="303"/>
                  </a:lnTo>
                  <a:lnTo>
                    <a:pt x="28" y="303"/>
                  </a:lnTo>
                  <a:lnTo>
                    <a:pt x="29" y="301"/>
                  </a:lnTo>
                  <a:lnTo>
                    <a:pt x="30" y="299"/>
                  </a:lnTo>
                  <a:lnTo>
                    <a:pt x="34" y="298"/>
                  </a:lnTo>
                  <a:lnTo>
                    <a:pt x="34" y="295"/>
                  </a:lnTo>
                  <a:lnTo>
                    <a:pt x="35" y="292"/>
                  </a:lnTo>
                  <a:lnTo>
                    <a:pt x="36" y="292"/>
                  </a:lnTo>
                  <a:lnTo>
                    <a:pt x="36" y="288"/>
                  </a:lnTo>
                  <a:lnTo>
                    <a:pt x="37" y="287"/>
                  </a:lnTo>
                  <a:lnTo>
                    <a:pt x="39" y="288"/>
                  </a:lnTo>
                  <a:lnTo>
                    <a:pt x="40" y="289"/>
                  </a:lnTo>
                  <a:lnTo>
                    <a:pt x="43" y="289"/>
                  </a:lnTo>
                  <a:lnTo>
                    <a:pt x="46" y="288"/>
                  </a:lnTo>
                  <a:lnTo>
                    <a:pt x="47" y="287"/>
                  </a:lnTo>
                  <a:lnTo>
                    <a:pt x="48" y="288"/>
                  </a:lnTo>
                  <a:lnTo>
                    <a:pt x="48" y="289"/>
                  </a:lnTo>
                  <a:lnTo>
                    <a:pt x="51" y="289"/>
                  </a:lnTo>
                  <a:lnTo>
                    <a:pt x="51" y="287"/>
                  </a:lnTo>
                  <a:lnTo>
                    <a:pt x="55" y="292"/>
                  </a:lnTo>
                  <a:lnTo>
                    <a:pt x="59" y="289"/>
                  </a:lnTo>
                  <a:lnTo>
                    <a:pt x="46" y="280"/>
                  </a:lnTo>
                  <a:lnTo>
                    <a:pt x="46" y="279"/>
                  </a:lnTo>
                  <a:lnTo>
                    <a:pt x="49" y="275"/>
                  </a:lnTo>
                  <a:lnTo>
                    <a:pt x="49" y="273"/>
                  </a:lnTo>
                  <a:lnTo>
                    <a:pt x="51" y="273"/>
                  </a:lnTo>
                  <a:lnTo>
                    <a:pt x="52" y="273"/>
                  </a:lnTo>
                  <a:lnTo>
                    <a:pt x="57" y="270"/>
                  </a:lnTo>
                  <a:lnTo>
                    <a:pt x="58" y="270"/>
                  </a:lnTo>
                  <a:lnTo>
                    <a:pt x="61" y="271"/>
                  </a:lnTo>
                  <a:lnTo>
                    <a:pt x="66" y="273"/>
                  </a:lnTo>
                  <a:lnTo>
                    <a:pt x="67" y="274"/>
                  </a:lnTo>
                  <a:lnTo>
                    <a:pt x="67" y="275"/>
                  </a:lnTo>
                  <a:lnTo>
                    <a:pt x="71" y="275"/>
                  </a:lnTo>
                  <a:lnTo>
                    <a:pt x="73" y="276"/>
                  </a:lnTo>
                  <a:lnTo>
                    <a:pt x="75" y="276"/>
                  </a:lnTo>
                  <a:lnTo>
                    <a:pt x="75" y="274"/>
                  </a:lnTo>
                  <a:lnTo>
                    <a:pt x="82" y="277"/>
                  </a:lnTo>
                  <a:lnTo>
                    <a:pt x="82" y="276"/>
                  </a:lnTo>
                  <a:lnTo>
                    <a:pt x="78" y="274"/>
                  </a:lnTo>
                  <a:lnTo>
                    <a:pt x="73" y="269"/>
                  </a:lnTo>
                  <a:lnTo>
                    <a:pt x="72" y="267"/>
                  </a:lnTo>
                  <a:lnTo>
                    <a:pt x="71" y="264"/>
                  </a:lnTo>
                  <a:lnTo>
                    <a:pt x="76" y="264"/>
                  </a:lnTo>
                  <a:lnTo>
                    <a:pt x="78" y="263"/>
                  </a:lnTo>
                  <a:lnTo>
                    <a:pt x="76" y="261"/>
                  </a:lnTo>
                  <a:lnTo>
                    <a:pt x="75" y="261"/>
                  </a:lnTo>
                  <a:lnTo>
                    <a:pt x="75" y="263"/>
                  </a:lnTo>
                  <a:lnTo>
                    <a:pt x="71" y="261"/>
                  </a:lnTo>
                  <a:lnTo>
                    <a:pt x="69" y="262"/>
                  </a:lnTo>
                  <a:lnTo>
                    <a:pt x="67" y="261"/>
                  </a:lnTo>
                  <a:lnTo>
                    <a:pt x="69" y="259"/>
                  </a:lnTo>
                  <a:lnTo>
                    <a:pt x="64" y="258"/>
                  </a:lnTo>
                  <a:lnTo>
                    <a:pt x="60" y="257"/>
                  </a:lnTo>
                  <a:lnTo>
                    <a:pt x="60" y="256"/>
                  </a:lnTo>
                  <a:lnTo>
                    <a:pt x="63" y="253"/>
                  </a:lnTo>
                  <a:lnTo>
                    <a:pt x="64" y="252"/>
                  </a:lnTo>
                  <a:lnTo>
                    <a:pt x="64" y="251"/>
                  </a:lnTo>
                  <a:lnTo>
                    <a:pt x="63" y="251"/>
                  </a:lnTo>
                  <a:lnTo>
                    <a:pt x="60" y="255"/>
                  </a:lnTo>
                  <a:lnTo>
                    <a:pt x="59" y="256"/>
                  </a:lnTo>
                  <a:lnTo>
                    <a:pt x="58" y="255"/>
                  </a:lnTo>
                  <a:lnTo>
                    <a:pt x="58" y="253"/>
                  </a:lnTo>
                  <a:lnTo>
                    <a:pt x="57" y="252"/>
                  </a:lnTo>
                  <a:lnTo>
                    <a:pt x="55" y="252"/>
                  </a:lnTo>
                  <a:lnTo>
                    <a:pt x="53" y="250"/>
                  </a:lnTo>
                  <a:lnTo>
                    <a:pt x="51" y="251"/>
                  </a:lnTo>
                  <a:lnTo>
                    <a:pt x="49" y="249"/>
                  </a:lnTo>
                  <a:lnTo>
                    <a:pt x="48" y="250"/>
                  </a:lnTo>
                  <a:lnTo>
                    <a:pt x="47" y="250"/>
                  </a:lnTo>
                  <a:lnTo>
                    <a:pt x="47" y="247"/>
                  </a:lnTo>
                  <a:lnTo>
                    <a:pt x="43" y="246"/>
                  </a:lnTo>
                  <a:lnTo>
                    <a:pt x="40" y="241"/>
                  </a:lnTo>
                  <a:lnTo>
                    <a:pt x="39" y="241"/>
                  </a:lnTo>
                  <a:lnTo>
                    <a:pt x="39" y="243"/>
                  </a:lnTo>
                  <a:lnTo>
                    <a:pt x="41" y="245"/>
                  </a:lnTo>
                  <a:lnTo>
                    <a:pt x="41" y="246"/>
                  </a:lnTo>
                  <a:lnTo>
                    <a:pt x="40" y="247"/>
                  </a:lnTo>
                  <a:lnTo>
                    <a:pt x="37" y="246"/>
                  </a:lnTo>
                  <a:lnTo>
                    <a:pt x="35" y="246"/>
                  </a:lnTo>
                  <a:lnTo>
                    <a:pt x="31" y="246"/>
                  </a:lnTo>
                  <a:lnTo>
                    <a:pt x="27" y="241"/>
                  </a:lnTo>
                  <a:lnTo>
                    <a:pt x="27" y="238"/>
                  </a:lnTo>
                  <a:lnTo>
                    <a:pt x="24" y="238"/>
                  </a:lnTo>
                  <a:lnTo>
                    <a:pt x="24" y="240"/>
                  </a:lnTo>
                  <a:lnTo>
                    <a:pt x="23" y="240"/>
                  </a:lnTo>
                  <a:lnTo>
                    <a:pt x="22" y="239"/>
                  </a:lnTo>
                  <a:lnTo>
                    <a:pt x="21" y="235"/>
                  </a:lnTo>
                  <a:lnTo>
                    <a:pt x="22" y="232"/>
                  </a:lnTo>
                  <a:lnTo>
                    <a:pt x="21" y="231"/>
                  </a:lnTo>
                  <a:lnTo>
                    <a:pt x="22" y="229"/>
                  </a:lnTo>
                  <a:lnTo>
                    <a:pt x="19" y="225"/>
                  </a:lnTo>
                  <a:lnTo>
                    <a:pt x="18" y="226"/>
                  </a:lnTo>
                  <a:lnTo>
                    <a:pt x="16" y="229"/>
                  </a:lnTo>
                  <a:lnTo>
                    <a:pt x="15" y="229"/>
                  </a:lnTo>
                  <a:lnTo>
                    <a:pt x="13" y="227"/>
                  </a:lnTo>
                  <a:lnTo>
                    <a:pt x="15" y="225"/>
                  </a:lnTo>
                  <a:lnTo>
                    <a:pt x="19" y="223"/>
                  </a:lnTo>
                  <a:lnTo>
                    <a:pt x="21" y="221"/>
                  </a:lnTo>
                  <a:lnTo>
                    <a:pt x="21" y="217"/>
                  </a:lnTo>
                  <a:lnTo>
                    <a:pt x="22" y="214"/>
                  </a:lnTo>
                  <a:lnTo>
                    <a:pt x="24" y="215"/>
                  </a:lnTo>
                  <a:lnTo>
                    <a:pt x="27" y="217"/>
                  </a:lnTo>
                  <a:lnTo>
                    <a:pt x="28" y="220"/>
                  </a:lnTo>
                  <a:lnTo>
                    <a:pt x="29" y="220"/>
                  </a:lnTo>
                  <a:lnTo>
                    <a:pt x="30" y="216"/>
                  </a:lnTo>
                  <a:lnTo>
                    <a:pt x="33" y="211"/>
                  </a:lnTo>
                  <a:lnTo>
                    <a:pt x="36" y="209"/>
                  </a:lnTo>
                  <a:lnTo>
                    <a:pt x="41" y="209"/>
                  </a:lnTo>
                  <a:lnTo>
                    <a:pt x="48" y="205"/>
                  </a:lnTo>
                  <a:lnTo>
                    <a:pt x="52" y="207"/>
                  </a:lnTo>
                  <a:lnTo>
                    <a:pt x="53" y="208"/>
                  </a:lnTo>
                  <a:lnTo>
                    <a:pt x="54" y="205"/>
                  </a:lnTo>
                  <a:lnTo>
                    <a:pt x="59" y="203"/>
                  </a:lnTo>
                  <a:lnTo>
                    <a:pt x="64" y="203"/>
                  </a:lnTo>
                  <a:lnTo>
                    <a:pt x="67" y="204"/>
                  </a:lnTo>
                  <a:lnTo>
                    <a:pt x="67" y="203"/>
                  </a:lnTo>
                  <a:lnTo>
                    <a:pt x="66" y="203"/>
                  </a:lnTo>
                  <a:lnTo>
                    <a:pt x="49" y="203"/>
                  </a:lnTo>
                  <a:lnTo>
                    <a:pt x="40" y="207"/>
                  </a:lnTo>
                  <a:lnTo>
                    <a:pt x="35" y="209"/>
                  </a:lnTo>
                  <a:lnTo>
                    <a:pt x="34" y="208"/>
                  </a:lnTo>
                  <a:lnTo>
                    <a:pt x="33" y="207"/>
                  </a:lnTo>
                  <a:lnTo>
                    <a:pt x="31" y="208"/>
                  </a:lnTo>
                  <a:lnTo>
                    <a:pt x="31" y="205"/>
                  </a:lnTo>
                  <a:lnTo>
                    <a:pt x="29" y="204"/>
                  </a:lnTo>
                  <a:lnTo>
                    <a:pt x="29" y="202"/>
                  </a:lnTo>
                  <a:lnTo>
                    <a:pt x="30" y="202"/>
                  </a:lnTo>
                  <a:lnTo>
                    <a:pt x="34" y="201"/>
                  </a:lnTo>
                  <a:lnTo>
                    <a:pt x="36" y="202"/>
                  </a:lnTo>
                  <a:lnTo>
                    <a:pt x="39" y="201"/>
                  </a:lnTo>
                  <a:lnTo>
                    <a:pt x="39" y="199"/>
                  </a:lnTo>
                  <a:lnTo>
                    <a:pt x="37" y="198"/>
                  </a:lnTo>
                  <a:lnTo>
                    <a:pt x="35" y="199"/>
                  </a:lnTo>
                  <a:lnTo>
                    <a:pt x="33" y="198"/>
                  </a:lnTo>
                  <a:lnTo>
                    <a:pt x="31" y="199"/>
                  </a:lnTo>
                  <a:lnTo>
                    <a:pt x="30" y="198"/>
                  </a:lnTo>
                  <a:lnTo>
                    <a:pt x="31" y="195"/>
                  </a:lnTo>
                  <a:lnTo>
                    <a:pt x="33" y="195"/>
                  </a:lnTo>
                  <a:lnTo>
                    <a:pt x="35" y="195"/>
                  </a:lnTo>
                  <a:lnTo>
                    <a:pt x="36" y="192"/>
                  </a:lnTo>
                  <a:lnTo>
                    <a:pt x="36" y="193"/>
                  </a:lnTo>
                  <a:lnTo>
                    <a:pt x="40" y="192"/>
                  </a:lnTo>
                  <a:lnTo>
                    <a:pt x="39" y="191"/>
                  </a:lnTo>
                  <a:lnTo>
                    <a:pt x="39" y="187"/>
                  </a:lnTo>
                  <a:lnTo>
                    <a:pt x="37" y="187"/>
                  </a:lnTo>
                  <a:lnTo>
                    <a:pt x="35" y="190"/>
                  </a:lnTo>
                  <a:lnTo>
                    <a:pt x="29" y="192"/>
                  </a:lnTo>
                  <a:lnTo>
                    <a:pt x="30" y="193"/>
                  </a:lnTo>
                  <a:lnTo>
                    <a:pt x="29" y="195"/>
                  </a:lnTo>
                  <a:lnTo>
                    <a:pt x="24" y="193"/>
                  </a:lnTo>
                  <a:lnTo>
                    <a:pt x="24" y="192"/>
                  </a:lnTo>
                  <a:lnTo>
                    <a:pt x="25" y="192"/>
                  </a:lnTo>
                  <a:lnTo>
                    <a:pt x="21" y="190"/>
                  </a:lnTo>
                  <a:lnTo>
                    <a:pt x="22" y="189"/>
                  </a:lnTo>
                  <a:lnTo>
                    <a:pt x="21" y="187"/>
                  </a:lnTo>
                  <a:lnTo>
                    <a:pt x="22" y="185"/>
                  </a:lnTo>
                  <a:lnTo>
                    <a:pt x="21" y="184"/>
                  </a:lnTo>
                  <a:lnTo>
                    <a:pt x="22" y="178"/>
                  </a:lnTo>
                  <a:lnTo>
                    <a:pt x="19" y="174"/>
                  </a:lnTo>
                  <a:lnTo>
                    <a:pt x="21" y="173"/>
                  </a:lnTo>
                  <a:lnTo>
                    <a:pt x="21" y="169"/>
                  </a:lnTo>
                  <a:lnTo>
                    <a:pt x="15" y="163"/>
                  </a:lnTo>
                  <a:lnTo>
                    <a:pt x="16" y="163"/>
                  </a:lnTo>
                  <a:lnTo>
                    <a:pt x="16" y="161"/>
                  </a:lnTo>
                  <a:lnTo>
                    <a:pt x="17" y="157"/>
                  </a:lnTo>
                  <a:lnTo>
                    <a:pt x="19" y="156"/>
                  </a:lnTo>
                  <a:lnTo>
                    <a:pt x="19" y="157"/>
                  </a:lnTo>
                  <a:lnTo>
                    <a:pt x="21" y="157"/>
                  </a:lnTo>
                  <a:lnTo>
                    <a:pt x="23" y="154"/>
                  </a:lnTo>
                  <a:lnTo>
                    <a:pt x="21" y="151"/>
                  </a:lnTo>
                  <a:lnTo>
                    <a:pt x="22" y="151"/>
                  </a:lnTo>
                  <a:lnTo>
                    <a:pt x="23" y="153"/>
                  </a:lnTo>
                  <a:lnTo>
                    <a:pt x="25" y="150"/>
                  </a:lnTo>
                  <a:lnTo>
                    <a:pt x="25" y="149"/>
                  </a:lnTo>
                  <a:lnTo>
                    <a:pt x="27" y="148"/>
                  </a:lnTo>
                  <a:lnTo>
                    <a:pt x="27" y="145"/>
                  </a:lnTo>
                  <a:lnTo>
                    <a:pt x="28" y="145"/>
                  </a:lnTo>
                  <a:lnTo>
                    <a:pt x="25" y="142"/>
                  </a:lnTo>
                  <a:lnTo>
                    <a:pt x="27" y="141"/>
                  </a:lnTo>
                  <a:lnTo>
                    <a:pt x="24" y="138"/>
                  </a:lnTo>
                  <a:lnTo>
                    <a:pt x="25" y="136"/>
                  </a:lnTo>
                  <a:lnTo>
                    <a:pt x="28" y="135"/>
                  </a:lnTo>
                  <a:lnTo>
                    <a:pt x="31" y="135"/>
                  </a:lnTo>
                  <a:lnTo>
                    <a:pt x="30" y="136"/>
                  </a:lnTo>
                  <a:lnTo>
                    <a:pt x="35" y="137"/>
                  </a:lnTo>
                  <a:lnTo>
                    <a:pt x="37" y="138"/>
                  </a:lnTo>
                  <a:lnTo>
                    <a:pt x="37" y="137"/>
                  </a:lnTo>
                  <a:lnTo>
                    <a:pt x="39" y="137"/>
                  </a:lnTo>
                  <a:lnTo>
                    <a:pt x="39" y="139"/>
                  </a:lnTo>
                  <a:lnTo>
                    <a:pt x="40" y="142"/>
                  </a:lnTo>
                  <a:lnTo>
                    <a:pt x="41" y="138"/>
                  </a:lnTo>
                  <a:lnTo>
                    <a:pt x="45" y="136"/>
                  </a:lnTo>
                  <a:lnTo>
                    <a:pt x="46" y="137"/>
                  </a:lnTo>
                  <a:lnTo>
                    <a:pt x="47" y="139"/>
                  </a:lnTo>
                  <a:lnTo>
                    <a:pt x="48" y="138"/>
                  </a:lnTo>
                  <a:lnTo>
                    <a:pt x="47" y="137"/>
                  </a:lnTo>
                  <a:lnTo>
                    <a:pt x="47" y="135"/>
                  </a:lnTo>
                  <a:lnTo>
                    <a:pt x="46" y="135"/>
                  </a:lnTo>
                  <a:lnTo>
                    <a:pt x="45" y="133"/>
                  </a:lnTo>
                  <a:lnTo>
                    <a:pt x="45" y="132"/>
                  </a:lnTo>
                  <a:lnTo>
                    <a:pt x="41" y="135"/>
                  </a:lnTo>
                  <a:lnTo>
                    <a:pt x="40" y="132"/>
                  </a:lnTo>
                  <a:lnTo>
                    <a:pt x="36" y="131"/>
                  </a:lnTo>
                  <a:lnTo>
                    <a:pt x="37" y="126"/>
                  </a:lnTo>
                  <a:lnTo>
                    <a:pt x="40" y="125"/>
                  </a:lnTo>
                  <a:lnTo>
                    <a:pt x="39" y="125"/>
                  </a:lnTo>
                  <a:lnTo>
                    <a:pt x="39" y="124"/>
                  </a:lnTo>
                  <a:lnTo>
                    <a:pt x="39" y="123"/>
                  </a:lnTo>
                  <a:lnTo>
                    <a:pt x="41" y="120"/>
                  </a:lnTo>
                  <a:lnTo>
                    <a:pt x="40" y="119"/>
                  </a:lnTo>
                  <a:lnTo>
                    <a:pt x="41" y="114"/>
                  </a:lnTo>
                  <a:lnTo>
                    <a:pt x="43" y="114"/>
                  </a:lnTo>
                  <a:lnTo>
                    <a:pt x="43" y="112"/>
                  </a:lnTo>
                  <a:lnTo>
                    <a:pt x="47" y="109"/>
                  </a:lnTo>
                  <a:lnTo>
                    <a:pt x="48" y="109"/>
                  </a:lnTo>
                  <a:lnTo>
                    <a:pt x="47" y="115"/>
                  </a:lnTo>
                  <a:lnTo>
                    <a:pt x="48" y="115"/>
                  </a:lnTo>
                  <a:lnTo>
                    <a:pt x="51" y="114"/>
                  </a:lnTo>
                  <a:lnTo>
                    <a:pt x="54" y="115"/>
                  </a:lnTo>
                  <a:lnTo>
                    <a:pt x="55" y="118"/>
                  </a:lnTo>
                  <a:lnTo>
                    <a:pt x="57" y="119"/>
                  </a:lnTo>
                  <a:lnTo>
                    <a:pt x="57" y="120"/>
                  </a:lnTo>
                  <a:lnTo>
                    <a:pt x="60" y="123"/>
                  </a:lnTo>
                  <a:lnTo>
                    <a:pt x="61" y="121"/>
                  </a:lnTo>
                  <a:lnTo>
                    <a:pt x="61" y="117"/>
                  </a:lnTo>
                  <a:lnTo>
                    <a:pt x="63" y="117"/>
                  </a:lnTo>
                  <a:lnTo>
                    <a:pt x="64" y="115"/>
                  </a:lnTo>
                  <a:lnTo>
                    <a:pt x="65" y="117"/>
                  </a:lnTo>
                  <a:lnTo>
                    <a:pt x="65" y="119"/>
                  </a:lnTo>
                  <a:lnTo>
                    <a:pt x="67" y="123"/>
                  </a:lnTo>
                  <a:lnTo>
                    <a:pt x="67" y="124"/>
                  </a:lnTo>
                  <a:lnTo>
                    <a:pt x="72" y="126"/>
                  </a:lnTo>
                  <a:lnTo>
                    <a:pt x="73" y="125"/>
                  </a:lnTo>
                  <a:lnTo>
                    <a:pt x="76" y="127"/>
                  </a:lnTo>
                  <a:lnTo>
                    <a:pt x="75" y="129"/>
                  </a:lnTo>
                  <a:lnTo>
                    <a:pt x="75" y="131"/>
                  </a:lnTo>
                  <a:lnTo>
                    <a:pt x="73" y="132"/>
                  </a:lnTo>
                  <a:lnTo>
                    <a:pt x="66" y="131"/>
                  </a:lnTo>
                  <a:lnTo>
                    <a:pt x="65" y="132"/>
                  </a:lnTo>
                  <a:lnTo>
                    <a:pt x="64" y="131"/>
                  </a:lnTo>
                  <a:lnTo>
                    <a:pt x="63" y="130"/>
                  </a:lnTo>
                  <a:lnTo>
                    <a:pt x="61" y="130"/>
                  </a:lnTo>
                  <a:lnTo>
                    <a:pt x="67" y="138"/>
                  </a:lnTo>
                  <a:lnTo>
                    <a:pt x="71" y="139"/>
                  </a:lnTo>
                  <a:lnTo>
                    <a:pt x="73" y="139"/>
                  </a:lnTo>
                  <a:lnTo>
                    <a:pt x="73" y="141"/>
                  </a:lnTo>
                  <a:lnTo>
                    <a:pt x="76" y="139"/>
                  </a:lnTo>
                  <a:lnTo>
                    <a:pt x="77" y="139"/>
                  </a:lnTo>
                  <a:lnTo>
                    <a:pt x="78" y="149"/>
                  </a:lnTo>
                  <a:lnTo>
                    <a:pt x="77" y="154"/>
                  </a:lnTo>
                  <a:lnTo>
                    <a:pt x="77" y="155"/>
                  </a:lnTo>
                  <a:lnTo>
                    <a:pt x="79" y="166"/>
                  </a:lnTo>
                  <a:lnTo>
                    <a:pt x="79" y="169"/>
                  </a:lnTo>
                  <a:lnTo>
                    <a:pt x="82" y="174"/>
                  </a:lnTo>
                  <a:lnTo>
                    <a:pt x="81" y="169"/>
                  </a:lnTo>
                  <a:lnTo>
                    <a:pt x="82" y="166"/>
                  </a:lnTo>
                  <a:lnTo>
                    <a:pt x="78" y="157"/>
                  </a:lnTo>
                  <a:lnTo>
                    <a:pt x="78" y="153"/>
                  </a:lnTo>
                  <a:lnTo>
                    <a:pt x="79" y="151"/>
                  </a:lnTo>
                  <a:lnTo>
                    <a:pt x="79" y="150"/>
                  </a:lnTo>
                  <a:lnTo>
                    <a:pt x="79" y="148"/>
                  </a:lnTo>
                  <a:lnTo>
                    <a:pt x="82" y="148"/>
                  </a:lnTo>
                  <a:lnTo>
                    <a:pt x="83" y="148"/>
                  </a:lnTo>
                  <a:lnTo>
                    <a:pt x="81" y="143"/>
                  </a:lnTo>
                  <a:lnTo>
                    <a:pt x="82" y="141"/>
                  </a:lnTo>
                  <a:lnTo>
                    <a:pt x="82" y="139"/>
                  </a:lnTo>
                  <a:lnTo>
                    <a:pt x="83" y="139"/>
                  </a:lnTo>
                  <a:lnTo>
                    <a:pt x="83" y="142"/>
                  </a:lnTo>
                  <a:lnTo>
                    <a:pt x="85" y="144"/>
                  </a:lnTo>
                  <a:lnTo>
                    <a:pt x="85" y="139"/>
                  </a:lnTo>
                  <a:lnTo>
                    <a:pt x="85" y="138"/>
                  </a:lnTo>
                  <a:lnTo>
                    <a:pt x="88" y="137"/>
                  </a:lnTo>
                  <a:lnTo>
                    <a:pt x="89" y="135"/>
                  </a:lnTo>
                  <a:lnTo>
                    <a:pt x="90" y="135"/>
                  </a:lnTo>
                  <a:lnTo>
                    <a:pt x="90" y="137"/>
                  </a:lnTo>
                  <a:lnTo>
                    <a:pt x="91" y="136"/>
                  </a:lnTo>
                  <a:lnTo>
                    <a:pt x="91" y="133"/>
                  </a:lnTo>
                  <a:lnTo>
                    <a:pt x="93" y="133"/>
                  </a:lnTo>
                  <a:lnTo>
                    <a:pt x="93" y="132"/>
                  </a:lnTo>
                  <a:lnTo>
                    <a:pt x="91" y="132"/>
                  </a:lnTo>
                  <a:lnTo>
                    <a:pt x="88" y="131"/>
                  </a:lnTo>
                  <a:lnTo>
                    <a:pt x="85" y="131"/>
                  </a:lnTo>
                  <a:lnTo>
                    <a:pt x="84" y="129"/>
                  </a:lnTo>
                  <a:lnTo>
                    <a:pt x="83" y="125"/>
                  </a:lnTo>
                  <a:lnTo>
                    <a:pt x="84" y="125"/>
                  </a:lnTo>
                  <a:lnTo>
                    <a:pt x="87" y="126"/>
                  </a:lnTo>
                  <a:lnTo>
                    <a:pt x="87" y="127"/>
                  </a:lnTo>
                  <a:lnTo>
                    <a:pt x="88" y="127"/>
                  </a:lnTo>
                  <a:lnTo>
                    <a:pt x="88" y="124"/>
                  </a:lnTo>
                  <a:lnTo>
                    <a:pt x="90" y="123"/>
                  </a:lnTo>
                  <a:lnTo>
                    <a:pt x="89" y="123"/>
                  </a:lnTo>
                  <a:lnTo>
                    <a:pt x="88" y="121"/>
                  </a:lnTo>
                  <a:lnTo>
                    <a:pt x="87" y="119"/>
                  </a:lnTo>
                  <a:lnTo>
                    <a:pt x="88" y="117"/>
                  </a:lnTo>
                  <a:lnTo>
                    <a:pt x="87" y="115"/>
                  </a:lnTo>
                  <a:lnTo>
                    <a:pt x="85" y="114"/>
                  </a:lnTo>
                  <a:lnTo>
                    <a:pt x="85" y="117"/>
                  </a:lnTo>
                  <a:lnTo>
                    <a:pt x="87" y="123"/>
                  </a:lnTo>
                  <a:lnTo>
                    <a:pt x="84" y="121"/>
                  </a:lnTo>
                  <a:lnTo>
                    <a:pt x="84" y="119"/>
                  </a:lnTo>
                  <a:lnTo>
                    <a:pt x="85" y="119"/>
                  </a:lnTo>
                  <a:lnTo>
                    <a:pt x="84" y="115"/>
                  </a:lnTo>
                  <a:lnTo>
                    <a:pt x="83" y="115"/>
                  </a:lnTo>
                  <a:lnTo>
                    <a:pt x="82" y="113"/>
                  </a:lnTo>
                  <a:lnTo>
                    <a:pt x="82" y="112"/>
                  </a:lnTo>
                  <a:lnTo>
                    <a:pt x="82" y="109"/>
                  </a:lnTo>
                  <a:lnTo>
                    <a:pt x="82" y="106"/>
                  </a:lnTo>
                  <a:lnTo>
                    <a:pt x="90" y="107"/>
                  </a:lnTo>
                  <a:lnTo>
                    <a:pt x="93" y="109"/>
                  </a:lnTo>
                  <a:lnTo>
                    <a:pt x="94" y="109"/>
                  </a:lnTo>
                  <a:lnTo>
                    <a:pt x="93" y="115"/>
                  </a:lnTo>
                  <a:lnTo>
                    <a:pt x="94" y="117"/>
                  </a:lnTo>
                  <a:lnTo>
                    <a:pt x="94" y="119"/>
                  </a:lnTo>
                  <a:lnTo>
                    <a:pt x="94" y="120"/>
                  </a:lnTo>
                  <a:lnTo>
                    <a:pt x="95" y="118"/>
                  </a:lnTo>
                  <a:lnTo>
                    <a:pt x="96" y="120"/>
                  </a:lnTo>
                  <a:lnTo>
                    <a:pt x="99" y="121"/>
                  </a:lnTo>
                  <a:lnTo>
                    <a:pt x="97" y="119"/>
                  </a:lnTo>
                  <a:lnTo>
                    <a:pt x="96" y="119"/>
                  </a:lnTo>
                  <a:lnTo>
                    <a:pt x="97" y="118"/>
                  </a:lnTo>
                  <a:lnTo>
                    <a:pt x="99" y="118"/>
                  </a:lnTo>
                  <a:lnTo>
                    <a:pt x="100" y="119"/>
                  </a:lnTo>
                  <a:lnTo>
                    <a:pt x="100" y="121"/>
                  </a:lnTo>
                  <a:lnTo>
                    <a:pt x="102" y="124"/>
                  </a:lnTo>
                  <a:lnTo>
                    <a:pt x="103" y="126"/>
                  </a:lnTo>
                  <a:lnTo>
                    <a:pt x="103" y="127"/>
                  </a:lnTo>
                  <a:lnTo>
                    <a:pt x="106" y="126"/>
                  </a:lnTo>
                  <a:lnTo>
                    <a:pt x="107" y="130"/>
                  </a:lnTo>
                  <a:lnTo>
                    <a:pt x="105" y="131"/>
                  </a:lnTo>
                  <a:lnTo>
                    <a:pt x="106" y="133"/>
                  </a:lnTo>
                  <a:lnTo>
                    <a:pt x="105" y="137"/>
                  </a:lnTo>
                  <a:lnTo>
                    <a:pt x="102" y="135"/>
                  </a:lnTo>
                  <a:lnTo>
                    <a:pt x="101" y="132"/>
                  </a:lnTo>
                  <a:lnTo>
                    <a:pt x="95" y="131"/>
                  </a:lnTo>
                  <a:lnTo>
                    <a:pt x="94" y="132"/>
                  </a:lnTo>
                  <a:lnTo>
                    <a:pt x="95" y="135"/>
                  </a:lnTo>
                  <a:lnTo>
                    <a:pt x="96" y="135"/>
                  </a:lnTo>
                  <a:lnTo>
                    <a:pt x="99" y="135"/>
                  </a:lnTo>
                  <a:lnTo>
                    <a:pt x="103" y="138"/>
                  </a:lnTo>
                  <a:lnTo>
                    <a:pt x="105" y="139"/>
                  </a:lnTo>
                  <a:lnTo>
                    <a:pt x="111" y="143"/>
                  </a:lnTo>
                  <a:lnTo>
                    <a:pt x="113" y="141"/>
                  </a:lnTo>
                  <a:lnTo>
                    <a:pt x="114" y="142"/>
                  </a:lnTo>
                  <a:lnTo>
                    <a:pt x="114" y="145"/>
                  </a:lnTo>
                  <a:lnTo>
                    <a:pt x="115" y="147"/>
                  </a:lnTo>
                  <a:lnTo>
                    <a:pt x="117" y="153"/>
                  </a:lnTo>
                  <a:lnTo>
                    <a:pt x="118" y="151"/>
                  </a:lnTo>
                  <a:lnTo>
                    <a:pt x="121" y="153"/>
                  </a:lnTo>
                  <a:lnTo>
                    <a:pt x="121" y="151"/>
                  </a:lnTo>
                  <a:lnTo>
                    <a:pt x="121" y="150"/>
                  </a:lnTo>
                  <a:lnTo>
                    <a:pt x="120" y="150"/>
                  </a:lnTo>
                  <a:lnTo>
                    <a:pt x="120" y="149"/>
                  </a:lnTo>
                  <a:lnTo>
                    <a:pt x="119" y="148"/>
                  </a:lnTo>
                  <a:lnTo>
                    <a:pt x="120" y="145"/>
                  </a:lnTo>
                  <a:lnTo>
                    <a:pt x="124" y="145"/>
                  </a:lnTo>
                  <a:lnTo>
                    <a:pt x="120" y="143"/>
                  </a:lnTo>
                  <a:lnTo>
                    <a:pt x="119" y="141"/>
                  </a:lnTo>
                  <a:lnTo>
                    <a:pt x="115" y="139"/>
                  </a:lnTo>
                  <a:lnTo>
                    <a:pt x="115" y="141"/>
                  </a:lnTo>
                  <a:lnTo>
                    <a:pt x="113" y="137"/>
                  </a:lnTo>
                  <a:lnTo>
                    <a:pt x="112" y="137"/>
                  </a:lnTo>
                  <a:lnTo>
                    <a:pt x="109" y="136"/>
                  </a:lnTo>
                  <a:lnTo>
                    <a:pt x="112" y="136"/>
                  </a:lnTo>
                  <a:lnTo>
                    <a:pt x="112" y="132"/>
                  </a:lnTo>
                  <a:lnTo>
                    <a:pt x="114" y="132"/>
                  </a:lnTo>
                  <a:lnTo>
                    <a:pt x="117" y="133"/>
                  </a:lnTo>
                  <a:lnTo>
                    <a:pt x="117" y="132"/>
                  </a:lnTo>
                  <a:lnTo>
                    <a:pt x="114" y="129"/>
                  </a:lnTo>
                  <a:lnTo>
                    <a:pt x="112" y="129"/>
                  </a:lnTo>
                  <a:lnTo>
                    <a:pt x="111" y="126"/>
                  </a:lnTo>
                  <a:lnTo>
                    <a:pt x="112" y="124"/>
                  </a:lnTo>
                  <a:lnTo>
                    <a:pt x="111" y="123"/>
                  </a:lnTo>
                  <a:lnTo>
                    <a:pt x="109" y="120"/>
                  </a:lnTo>
                  <a:lnTo>
                    <a:pt x="108" y="120"/>
                  </a:lnTo>
                  <a:lnTo>
                    <a:pt x="105" y="119"/>
                  </a:lnTo>
                  <a:lnTo>
                    <a:pt x="105" y="117"/>
                  </a:lnTo>
                  <a:lnTo>
                    <a:pt x="103" y="114"/>
                  </a:lnTo>
                  <a:lnTo>
                    <a:pt x="105" y="113"/>
                  </a:lnTo>
                  <a:lnTo>
                    <a:pt x="101" y="111"/>
                  </a:lnTo>
                  <a:lnTo>
                    <a:pt x="102" y="106"/>
                  </a:lnTo>
                  <a:lnTo>
                    <a:pt x="101" y="105"/>
                  </a:lnTo>
                  <a:lnTo>
                    <a:pt x="101" y="103"/>
                  </a:lnTo>
                  <a:lnTo>
                    <a:pt x="100" y="102"/>
                  </a:lnTo>
                  <a:lnTo>
                    <a:pt x="101" y="102"/>
                  </a:lnTo>
                  <a:lnTo>
                    <a:pt x="102" y="101"/>
                  </a:lnTo>
                  <a:lnTo>
                    <a:pt x="103" y="102"/>
                  </a:lnTo>
                  <a:lnTo>
                    <a:pt x="105" y="100"/>
                  </a:lnTo>
                  <a:lnTo>
                    <a:pt x="108" y="100"/>
                  </a:lnTo>
                  <a:lnTo>
                    <a:pt x="108" y="99"/>
                  </a:lnTo>
                  <a:lnTo>
                    <a:pt x="109" y="100"/>
                  </a:lnTo>
                  <a:lnTo>
                    <a:pt x="112" y="99"/>
                  </a:lnTo>
                  <a:lnTo>
                    <a:pt x="111" y="97"/>
                  </a:lnTo>
                  <a:lnTo>
                    <a:pt x="108" y="97"/>
                  </a:lnTo>
                  <a:lnTo>
                    <a:pt x="107" y="99"/>
                  </a:lnTo>
                  <a:lnTo>
                    <a:pt x="106" y="97"/>
                  </a:lnTo>
                  <a:lnTo>
                    <a:pt x="103" y="99"/>
                  </a:lnTo>
                  <a:lnTo>
                    <a:pt x="100" y="97"/>
                  </a:lnTo>
                  <a:lnTo>
                    <a:pt x="99" y="96"/>
                  </a:lnTo>
                  <a:lnTo>
                    <a:pt x="102" y="93"/>
                  </a:lnTo>
                  <a:lnTo>
                    <a:pt x="103" y="93"/>
                  </a:lnTo>
                  <a:lnTo>
                    <a:pt x="105" y="93"/>
                  </a:lnTo>
                  <a:lnTo>
                    <a:pt x="105" y="90"/>
                  </a:lnTo>
                  <a:lnTo>
                    <a:pt x="106" y="90"/>
                  </a:lnTo>
                  <a:lnTo>
                    <a:pt x="107" y="90"/>
                  </a:lnTo>
                  <a:lnTo>
                    <a:pt x="107" y="89"/>
                  </a:lnTo>
                  <a:lnTo>
                    <a:pt x="105" y="88"/>
                  </a:lnTo>
                  <a:lnTo>
                    <a:pt x="106" y="85"/>
                  </a:lnTo>
                  <a:lnTo>
                    <a:pt x="107" y="85"/>
                  </a:lnTo>
                  <a:lnTo>
                    <a:pt x="109" y="87"/>
                  </a:lnTo>
                  <a:lnTo>
                    <a:pt x="109" y="85"/>
                  </a:lnTo>
                  <a:lnTo>
                    <a:pt x="113" y="84"/>
                  </a:lnTo>
                  <a:lnTo>
                    <a:pt x="115" y="87"/>
                  </a:lnTo>
                  <a:lnTo>
                    <a:pt x="117" y="87"/>
                  </a:lnTo>
                  <a:lnTo>
                    <a:pt x="118" y="84"/>
                  </a:lnTo>
                  <a:lnTo>
                    <a:pt x="119" y="83"/>
                  </a:lnTo>
                  <a:lnTo>
                    <a:pt x="121" y="84"/>
                  </a:lnTo>
                  <a:lnTo>
                    <a:pt x="123" y="84"/>
                  </a:lnTo>
                  <a:lnTo>
                    <a:pt x="123" y="83"/>
                  </a:lnTo>
                  <a:lnTo>
                    <a:pt x="121" y="82"/>
                  </a:lnTo>
                  <a:lnTo>
                    <a:pt x="123" y="81"/>
                  </a:lnTo>
                  <a:lnTo>
                    <a:pt x="125" y="81"/>
                  </a:lnTo>
                  <a:lnTo>
                    <a:pt x="125" y="78"/>
                  </a:lnTo>
                  <a:lnTo>
                    <a:pt x="126" y="77"/>
                  </a:lnTo>
                  <a:lnTo>
                    <a:pt x="129" y="78"/>
                  </a:lnTo>
                  <a:lnTo>
                    <a:pt x="132" y="73"/>
                  </a:lnTo>
                  <a:lnTo>
                    <a:pt x="133" y="73"/>
                  </a:lnTo>
                  <a:lnTo>
                    <a:pt x="133" y="76"/>
                  </a:lnTo>
                  <a:lnTo>
                    <a:pt x="135" y="77"/>
                  </a:lnTo>
                  <a:lnTo>
                    <a:pt x="136" y="73"/>
                  </a:lnTo>
                  <a:lnTo>
                    <a:pt x="141" y="72"/>
                  </a:lnTo>
                  <a:lnTo>
                    <a:pt x="141" y="70"/>
                  </a:lnTo>
                  <a:lnTo>
                    <a:pt x="142" y="69"/>
                  </a:lnTo>
                  <a:lnTo>
                    <a:pt x="144" y="69"/>
                  </a:lnTo>
                  <a:lnTo>
                    <a:pt x="145" y="66"/>
                  </a:lnTo>
                  <a:lnTo>
                    <a:pt x="147" y="66"/>
                  </a:lnTo>
                  <a:lnTo>
                    <a:pt x="148" y="71"/>
                  </a:lnTo>
                  <a:lnTo>
                    <a:pt x="149" y="71"/>
                  </a:lnTo>
                  <a:lnTo>
                    <a:pt x="149" y="70"/>
                  </a:lnTo>
                  <a:lnTo>
                    <a:pt x="150" y="70"/>
                  </a:lnTo>
                  <a:lnTo>
                    <a:pt x="153" y="71"/>
                  </a:lnTo>
                  <a:lnTo>
                    <a:pt x="155" y="70"/>
                  </a:lnTo>
                  <a:lnTo>
                    <a:pt x="160" y="66"/>
                  </a:lnTo>
                  <a:lnTo>
                    <a:pt x="163" y="64"/>
                  </a:lnTo>
                  <a:lnTo>
                    <a:pt x="167" y="64"/>
                  </a:lnTo>
                  <a:lnTo>
                    <a:pt x="169" y="63"/>
                  </a:lnTo>
                  <a:lnTo>
                    <a:pt x="172" y="64"/>
                  </a:lnTo>
                  <a:lnTo>
                    <a:pt x="180" y="51"/>
                  </a:lnTo>
                  <a:lnTo>
                    <a:pt x="181" y="49"/>
                  </a:lnTo>
                  <a:lnTo>
                    <a:pt x="185" y="49"/>
                  </a:lnTo>
                  <a:lnTo>
                    <a:pt x="187" y="48"/>
                  </a:lnTo>
                  <a:lnTo>
                    <a:pt x="189" y="45"/>
                  </a:lnTo>
                  <a:lnTo>
                    <a:pt x="196" y="41"/>
                  </a:lnTo>
                  <a:lnTo>
                    <a:pt x="201" y="37"/>
                  </a:lnTo>
                  <a:lnTo>
                    <a:pt x="201" y="35"/>
                  </a:lnTo>
                  <a:lnTo>
                    <a:pt x="204" y="33"/>
                  </a:lnTo>
                  <a:lnTo>
                    <a:pt x="214" y="28"/>
                  </a:lnTo>
                  <a:lnTo>
                    <a:pt x="217" y="27"/>
                  </a:lnTo>
                  <a:lnTo>
                    <a:pt x="220" y="24"/>
                  </a:lnTo>
                  <a:lnTo>
                    <a:pt x="223" y="24"/>
                  </a:lnTo>
                  <a:lnTo>
                    <a:pt x="227" y="21"/>
                  </a:lnTo>
                  <a:lnTo>
                    <a:pt x="228" y="19"/>
                  </a:lnTo>
                  <a:lnTo>
                    <a:pt x="229" y="16"/>
                  </a:lnTo>
                  <a:lnTo>
                    <a:pt x="233" y="16"/>
                  </a:lnTo>
                  <a:lnTo>
                    <a:pt x="235" y="17"/>
                  </a:lnTo>
                  <a:lnTo>
                    <a:pt x="238" y="15"/>
                  </a:lnTo>
                  <a:lnTo>
                    <a:pt x="239" y="13"/>
                  </a:lnTo>
                  <a:lnTo>
                    <a:pt x="245" y="9"/>
                  </a:lnTo>
                  <a:lnTo>
                    <a:pt x="246" y="7"/>
                  </a:lnTo>
                  <a:lnTo>
                    <a:pt x="245" y="5"/>
                  </a:lnTo>
                  <a:lnTo>
                    <a:pt x="246" y="4"/>
                  </a:lnTo>
                  <a:lnTo>
                    <a:pt x="244" y="3"/>
                  </a:lnTo>
                  <a:lnTo>
                    <a:pt x="244" y="1"/>
                  </a:lnTo>
                  <a:lnTo>
                    <a:pt x="246" y="1"/>
                  </a:lnTo>
                  <a:lnTo>
                    <a:pt x="247" y="0"/>
                  </a:lnTo>
                  <a:lnTo>
                    <a:pt x="250" y="0"/>
                  </a:lnTo>
                  <a:lnTo>
                    <a:pt x="252" y="1"/>
                  </a:lnTo>
                  <a:lnTo>
                    <a:pt x="251" y="3"/>
                  </a:lnTo>
                  <a:lnTo>
                    <a:pt x="253" y="4"/>
                  </a:lnTo>
                  <a:lnTo>
                    <a:pt x="256" y="4"/>
                  </a:lnTo>
                  <a:lnTo>
                    <a:pt x="258" y="7"/>
                  </a:lnTo>
                  <a:lnTo>
                    <a:pt x="258" y="9"/>
                  </a:lnTo>
                  <a:lnTo>
                    <a:pt x="259" y="10"/>
                  </a:lnTo>
                  <a:lnTo>
                    <a:pt x="257" y="11"/>
                  </a:lnTo>
                  <a:lnTo>
                    <a:pt x="258" y="15"/>
                  </a:lnTo>
                  <a:lnTo>
                    <a:pt x="259" y="16"/>
                  </a:lnTo>
                  <a:lnTo>
                    <a:pt x="262" y="16"/>
                  </a:lnTo>
                  <a:lnTo>
                    <a:pt x="263" y="17"/>
                  </a:lnTo>
                  <a:lnTo>
                    <a:pt x="262" y="19"/>
                  </a:lnTo>
                  <a:lnTo>
                    <a:pt x="264" y="19"/>
                  </a:lnTo>
                  <a:lnTo>
                    <a:pt x="265" y="22"/>
                  </a:lnTo>
                  <a:lnTo>
                    <a:pt x="268" y="23"/>
                  </a:lnTo>
                  <a:lnTo>
                    <a:pt x="268" y="25"/>
                  </a:lnTo>
                  <a:lnTo>
                    <a:pt x="264" y="28"/>
                  </a:lnTo>
                  <a:lnTo>
                    <a:pt x="264" y="30"/>
                  </a:lnTo>
                  <a:lnTo>
                    <a:pt x="264" y="31"/>
                  </a:lnTo>
                  <a:lnTo>
                    <a:pt x="263" y="34"/>
                  </a:lnTo>
                  <a:lnTo>
                    <a:pt x="264" y="36"/>
                  </a:lnTo>
                  <a:lnTo>
                    <a:pt x="265" y="35"/>
                  </a:lnTo>
                  <a:lnTo>
                    <a:pt x="267" y="37"/>
                  </a:lnTo>
                  <a:lnTo>
                    <a:pt x="267" y="40"/>
                  </a:lnTo>
                  <a:lnTo>
                    <a:pt x="268" y="40"/>
                  </a:lnTo>
                  <a:lnTo>
                    <a:pt x="269" y="41"/>
                  </a:lnTo>
                  <a:lnTo>
                    <a:pt x="268" y="45"/>
                  </a:lnTo>
                  <a:lnTo>
                    <a:pt x="269" y="48"/>
                  </a:lnTo>
                  <a:lnTo>
                    <a:pt x="267" y="49"/>
                  </a:lnTo>
                  <a:lnTo>
                    <a:pt x="263" y="52"/>
                  </a:lnTo>
                  <a:lnTo>
                    <a:pt x="262" y="57"/>
                  </a:lnTo>
                  <a:lnTo>
                    <a:pt x="259" y="58"/>
                  </a:lnTo>
                  <a:lnTo>
                    <a:pt x="258" y="61"/>
                  </a:lnTo>
                  <a:lnTo>
                    <a:pt x="257" y="63"/>
                  </a:lnTo>
                  <a:lnTo>
                    <a:pt x="257" y="66"/>
                  </a:lnTo>
                  <a:lnTo>
                    <a:pt x="256" y="6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055" name="Freeform 1214"/>
            <p:cNvSpPr>
              <a:spLocks noChangeAspect="1"/>
            </p:cNvSpPr>
            <p:nvPr/>
          </p:nvSpPr>
          <p:spPr bwMode="auto">
            <a:xfrm>
              <a:off x="2372" y="1480"/>
              <a:ext cx="100" cy="128"/>
            </a:xfrm>
            <a:custGeom>
              <a:avLst/>
              <a:gdLst>
                <a:gd name="T0" fmla="*/ 1 w 200"/>
                <a:gd name="T1" fmla="*/ 1 h 256"/>
                <a:gd name="T2" fmla="*/ 1 w 200"/>
                <a:gd name="T3" fmla="*/ 1 h 256"/>
                <a:gd name="T4" fmla="*/ 1 w 200"/>
                <a:gd name="T5" fmla="*/ 1 h 256"/>
                <a:gd name="T6" fmla="*/ 1 w 200"/>
                <a:gd name="T7" fmla="*/ 1 h 256"/>
                <a:gd name="T8" fmla="*/ 1 w 200"/>
                <a:gd name="T9" fmla="*/ 1 h 256"/>
                <a:gd name="T10" fmla="*/ 1 w 200"/>
                <a:gd name="T11" fmla="*/ 1 h 256"/>
                <a:gd name="T12" fmla="*/ 1 w 200"/>
                <a:gd name="T13" fmla="*/ 1 h 256"/>
                <a:gd name="T14" fmla="*/ 1 w 200"/>
                <a:gd name="T15" fmla="*/ 1 h 256"/>
                <a:gd name="T16" fmla="*/ 1 w 200"/>
                <a:gd name="T17" fmla="*/ 1 h 256"/>
                <a:gd name="T18" fmla="*/ 1 w 200"/>
                <a:gd name="T19" fmla="*/ 1 h 256"/>
                <a:gd name="T20" fmla="*/ 1 w 200"/>
                <a:gd name="T21" fmla="*/ 1 h 256"/>
                <a:gd name="T22" fmla="*/ 1 w 200"/>
                <a:gd name="T23" fmla="*/ 1 h 256"/>
                <a:gd name="T24" fmla="*/ 1 w 200"/>
                <a:gd name="T25" fmla="*/ 1 h 256"/>
                <a:gd name="T26" fmla="*/ 1 w 200"/>
                <a:gd name="T27" fmla="*/ 1 h 256"/>
                <a:gd name="T28" fmla="*/ 1 w 200"/>
                <a:gd name="T29" fmla="*/ 1 h 256"/>
                <a:gd name="T30" fmla="*/ 1 w 200"/>
                <a:gd name="T31" fmla="*/ 1 h 256"/>
                <a:gd name="T32" fmla="*/ 1 w 200"/>
                <a:gd name="T33" fmla="*/ 1 h 256"/>
                <a:gd name="T34" fmla="*/ 1 w 200"/>
                <a:gd name="T35" fmla="*/ 1 h 256"/>
                <a:gd name="T36" fmla="*/ 1 w 200"/>
                <a:gd name="T37" fmla="*/ 1 h 256"/>
                <a:gd name="T38" fmla="*/ 1 w 200"/>
                <a:gd name="T39" fmla="*/ 1 h 256"/>
                <a:gd name="T40" fmla="*/ 1 w 200"/>
                <a:gd name="T41" fmla="*/ 1 h 256"/>
                <a:gd name="T42" fmla="*/ 1 w 200"/>
                <a:gd name="T43" fmla="*/ 1 h 256"/>
                <a:gd name="T44" fmla="*/ 1 w 200"/>
                <a:gd name="T45" fmla="*/ 1 h 256"/>
                <a:gd name="T46" fmla="*/ 1 w 200"/>
                <a:gd name="T47" fmla="*/ 1 h 256"/>
                <a:gd name="T48" fmla="*/ 1 w 200"/>
                <a:gd name="T49" fmla="*/ 1 h 256"/>
                <a:gd name="T50" fmla="*/ 1 w 200"/>
                <a:gd name="T51" fmla="*/ 1 h 256"/>
                <a:gd name="T52" fmla="*/ 1 w 200"/>
                <a:gd name="T53" fmla="*/ 1 h 256"/>
                <a:gd name="T54" fmla="*/ 1 w 200"/>
                <a:gd name="T55" fmla="*/ 1 h 256"/>
                <a:gd name="T56" fmla="*/ 1 w 200"/>
                <a:gd name="T57" fmla="*/ 1 h 256"/>
                <a:gd name="T58" fmla="*/ 1 w 200"/>
                <a:gd name="T59" fmla="*/ 1 h 256"/>
                <a:gd name="T60" fmla="*/ 1 w 200"/>
                <a:gd name="T61" fmla="*/ 1 h 256"/>
                <a:gd name="T62" fmla="*/ 1 w 200"/>
                <a:gd name="T63" fmla="*/ 1 h 256"/>
                <a:gd name="T64" fmla="*/ 1 w 200"/>
                <a:gd name="T65" fmla="*/ 1 h 256"/>
                <a:gd name="T66" fmla="*/ 1 w 200"/>
                <a:gd name="T67" fmla="*/ 1 h 256"/>
                <a:gd name="T68" fmla="*/ 1 w 200"/>
                <a:gd name="T69" fmla="*/ 1 h 256"/>
                <a:gd name="T70" fmla="*/ 1 w 200"/>
                <a:gd name="T71" fmla="*/ 1 h 256"/>
                <a:gd name="T72" fmla="*/ 1 w 200"/>
                <a:gd name="T73" fmla="*/ 1 h 256"/>
                <a:gd name="T74" fmla="*/ 1 w 200"/>
                <a:gd name="T75" fmla="*/ 1 h 256"/>
                <a:gd name="T76" fmla="*/ 1 w 200"/>
                <a:gd name="T77" fmla="*/ 1 h 256"/>
                <a:gd name="T78" fmla="*/ 1 w 200"/>
                <a:gd name="T79" fmla="*/ 1 h 256"/>
                <a:gd name="T80" fmla="*/ 1 w 200"/>
                <a:gd name="T81" fmla="*/ 1 h 256"/>
                <a:gd name="T82" fmla="*/ 1 w 200"/>
                <a:gd name="T83" fmla="*/ 1 h 256"/>
                <a:gd name="T84" fmla="*/ 1 w 200"/>
                <a:gd name="T85" fmla="*/ 1 h 256"/>
                <a:gd name="T86" fmla="*/ 1 w 200"/>
                <a:gd name="T87" fmla="*/ 1 h 256"/>
                <a:gd name="T88" fmla="*/ 1 w 200"/>
                <a:gd name="T89" fmla="*/ 1 h 256"/>
                <a:gd name="T90" fmla="*/ 1 w 200"/>
                <a:gd name="T91" fmla="*/ 1 h 256"/>
                <a:gd name="T92" fmla="*/ 1 w 200"/>
                <a:gd name="T93" fmla="*/ 1 h 256"/>
                <a:gd name="T94" fmla="*/ 1 w 200"/>
                <a:gd name="T95" fmla="*/ 1 h 256"/>
                <a:gd name="T96" fmla="*/ 1 w 200"/>
                <a:gd name="T97" fmla="*/ 1 h 256"/>
                <a:gd name="T98" fmla="*/ 1 w 200"/>
                <a:gd name="T99" fmla="*/ 1 h 256"/>
                <a:gd name="T100" fmla="*/ 1 w 200"/>
                <a:gd name="T101" fmla="*/ 1 h 256"/>
                <a:gd name="T102" fmla="*/ 1 w 200"/>
                <a:gd name="T103" fmla="*/ 1 h 256"/>
                <a:gd name="T104" fmla="*/ 1 w 200"/>
                <a:gd name="T105" fmla="*/ 1 h 256"/>
                <a:gd name="T106" fmla="*/ 1 w 200"/>
                <a:gd name="T107" fmla="*/ 1 h 256"/>
                <a:gd name="T108" fmla="*/ 1 w 200"/>
                <a:gd name="T109" fmla="*/ 1 h 256"/>
                <a:gd name="T110" fmla="*/ 1 w 200"/>
                <a:gd name="T111" fmla="*/ 1 h 256"/>
                <a:gd name="T112" fmla="*/ 1 w 200"/>
                <a:gd name="T113" fmla="*/ 1 h 256"/>
                <a:gd name="T114" fmla="*/ 1 w 200"/>
                <a:gd name="T115" fmla="*/ 1 h 256"/>
                <a:gd name="T116" fmla="*/ 1 w 200"/>
                <a:gd name="T117" fmla="*/ 1 h 256"/>
                <a:gd name="T118" fmla="*/ 1 w 200"/>
                <a:gd name="T119" fmla="*/ 1 h 256"/>
                <a:gd name="T120" fmla="*/ 1 w 200"/>
                <a:gd name="T121" fmla="*/ 1 h 256"/>
                <a:gd name="T122" fmla="*/ 1 w 200"/>
                <a:gd name="T123" fmla="*/ 1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256">
                  <a:moveTo>
                    <a:pt x="187" y="0"/>
                  </a:moveTo>
                  <a:lnTo>
                    <a:pt x="187" y="2"/>
                  </a:lnTo>
                  <a:lnTo>
                    <a:pt x="186" y="3"/>
                  </a:lnTo>
                  <a:lnTo>
                    <a:pt x="187" y="4"/>
                  </a:lnTo>
                  <a:lnTo>
                    <a:pt x="187" y="6"/>
                  </a:lnTo>
                  <a:lnTo>
                    <a:pt x="192" y="12"/>
                  </a:lnTo>
                  <a:lnTo>
                    <a:pt x="194" y="14"/>
                  </a:lnTo>
                  <a:lnTo>
                    <a:pt x="196" y="14"/>
                  </a:lnTo>
                  <a:lnTo>
                    <a:pt x="198" y="16"/>
                  </a:lnTo>
                  <a:lnTo>
                    <a:pt x="190" y="17"/>
                  </a:lnTo>
                  <a:lnTo>
                    <a:pt x="188" y="18"/>
                  </a:lnTo>
                  <a:lnTo>
                    <a:pt x="182" y="27"/>
                  </a:lnTo>
                  <a:lnTo>
                    <a:pt x="178" y="27"/>
                  </a:lnTo>
                  <a:lnTo>
                    <a:pt x="177" y="30"/>
                  </a:lnTo>
                  <a:lnTo>
                    <a:pt x="175" y="32"/>
                  </a:lnTo>
                  <a:lnTo>
                    <a:pt x="177" y="33"/>
                  </a:lnTo>
                  <a:lnTo>
                    <a:pt x="176" y="35"/>
                  </a:lnTo>
                  <a:lnTo>
                    <a:pt x="176" y="36"/>
                  </a:lnTo>
                  <a:lnTo>
                    <a:pt x="169" y="38"/>
                  </a:lnTo>
                  <a:lnTo>
                    <a:pt x="166" y="38"/>
                  </a:lnTo>
                  <a:lnTo>
                    <a:pt x="165" y="40"/>
                  </a:lnTo>
                  <a:lnTo>
                    <a:pt x="165" y="41"/>
                  </a:lnTo>
                  <a:lnTo>
                    <a:pt x="164" y="45"/>
                  </a:lnTo>
                  <a:lnTo>
                    <a:pt x="164" y="47"/>
                  </a:lnTo>
                  <a:lnTo>
                    <a:pt x="163" y="50"/>
                  </a:lnTo>
                  <a:lnTo>
                    <a:pt x="159" y="50"/>
                  </a:lnTo>
                  <a:lnTo>
                    <a:pt x="156" y="47"/>
                  </a:lnTo>
                  <a:lnTo>
                    <a:pt x="154" y="48"/>
                  </a:lnTo>
                  <a:lnTo>
                    <a:pt x="153" y="52"/>
                  </a:lnTo>
                  <a:lnTo>
                    <a:pt x="152" y="56"/>
                  </a:lnTo>
                  <a:lnTo>
                    <a:pt x="154" y="57"/>
                  </a:lnTo>
                  <a:lnTo>
                    <a:pt x="154" y="58"/>
                  </a:lnTo>
                  <a:lnTo>
                    <a:pt x="152" y="62"/>
                  </a:lnTo>
                  <a:lnTo>
                    <a:pt x="146" y="63"/>
                  </a:lnTo>
                  <a:lnTo>
                    <a:pt x="144" y="62"/>
                  </a:lnTo>
                  <a:lnTo>
                    <a:pt x="142" y="62"/>
                  </a:lnTo>
                  <a:lnTo>
                    <a:pt x="144" y="63"/>
                  </a:lnTo>
                  <a:lnTo>
                    <a:pt x="142" y="68"/>
                  </a:lnTo>
                  <a:lnTo>
                    <a:pt x="139" y="68"/>
                  </a:lnTo>
                  <a:lnTo>
                    <a:pt x="139" y="69"/>
                  </a:lnTo>
                  <a:lnTo>
                    <a:pt x="142" y="69"/>
                  </a:lnTo>
                  <a:lnTo>
                    <a:pt x="144" y="71"/>
                  </a:lnTo>
                  <a:lnTo>
                    <a:pt x="147" y="69"/>
                  </a:lnTo>
                  <a:lnTo>
                    <a:pt x="148" y="70"/>
                  </a:lnTo>
                  <a:lnTo>
                    <a:pt x="151" y="69"/>
                  </a:lnTo>
                  <a:lnTo>
                    <a:pt x="153" y="72"/>
                  </a:lnTo>
                  <a:lnTo>
                    <a:pt x="154" y="72"/>
                  </a:lnTo>
                  <a:lnTo>
                    <a:pt x="157" y="75"/>
                  </a:lnTo>
                  <a:lnTo>
                    <a:pt x="157" y="76"/>
                  </a:lnTo>
                  <a:lnTo>
                    <a:pt x="159" y="77"/>
                  </a:lnTo>
                  <a:lnTo>
                    <a:pt x="160" y="77"/>
                  </a:lnTo>
                  <a:lnTo>
                    <a:pt x="166" y="75"/>
                  </a:lnTo>
                  <a:lnTo>
                    <a:pt x="170" y="70"/>
                  </a:lnTo>
                  <a:lnTo>
                    <a:pt x="174" y="71"/>
                  </a:lnTo>
                  <a:lnTo>
                    <a:pt x="176" y="70"/>
                  </a:lnTo>
                  <a:lnTo>
                    <a:pt x="178" y="69"/>
                  </a:lnTo>
                  <a:lnTo>
                    <a:pt x="178" y="66"/>
                  </a:lnTo>
                  <a:lnTo>
                    <a:pt x="181" y="64"/>
                  </a:lnTo>
                  <a:lnTo>
                    <a:pt x="184" y="59"/>
                  </a:lnTo>
                  <a:lnTo>
                    <a:pt x="187" y="58"/>
                  </a:lnTo>
                  <a:lnTo>
                    <a:pt x="190" y="59"/>
                  </a:lnTo>
                  <a:lnTo>
                    <a:pt x="193" y="57"/>
                  </a:lnTo>
                  <a:lnTo>
                    <a:pt x="194" y="54"/>
                  </a:lnTo>
                  <a:lnTo>
                    <a:pt x="195" y="54"/>
                  </a:lnTo>
                  <a:lnTo>
                    <a:pt x="195" y="56"/>
                  </a:lnTo>
                  <a:lnTo>
                    <a:pt x="198" y="56"/>
                  </a:lnTo>
                  <a:lnTo>
                    <a:pt x="200" y="56"/>
                  </a:lnTo>
                  <a:lnTo>
                    <a:pt x="200" y="59"/>
                  </a:lnTo>
                  <a:lnTo>
                    <a:pt x="199" y="60"/>
                  </a:lnTo>
                  <a:lnTo>
                    <a:pt x="196" y="60"/>
                  </a:lnTo>
                  <a:lnTo>
                    <a:pt x="196" y="62"/>
                  </a:lnTo>
                  <a:lnTo>
                    <a:pt x="195" y="64"/>
                  </a:lnTo>
                  <a:lnTo>
                    <a:pt x="196" y="64"/>
                  </a:lnTo>
                  <a:lnTo>
                    <a:pt x="198" y="65"/>
                  </a:lnTo>
                  <a:lnTo>
                    <a:pt x="194" y="66"/>
                  </a:lnTo>
                  <a:lnTo>
                    <a:pt x="194" y="69"/>
                  </a:lnTo>
                  <a:lnTo>
                    <a:pt x="193" y="70"/>
                  </a:lnTo>
                  <a:lnTo>
                    <a:pt x="193" y="72"/>
                  </a:lnTo>
                  <a:lnTo>
                    <a:pt x="194" y="74"/>
                  </a:lnTo>
                  <a:lnTo>
                    <a:pt x="192" y="75"/>
                  </a:lnTo>
                  <a:lnTo>
                    <a:pt x="193" y="77"/>
                  </a:lnTo>
                  <a:lnTo>
                    <a:pt x="188" y="82"/>
                  </a:lnTo>
                  <a:lnTo>
                    <a:pt x="187" y="81"/>
                  </a:lnTo>
                  <a:lnTo>
                    <a:pt x="184" y="82"/>
                  </a:lnTo>
                  <a:lnTo>
                    <a:pt x="183" y="83"/>
                  </a:lnTo>
                  <a:lnTo>
                    <a:pt x="182" y="83"/>
                  </a:lnTo>
                  <a:lnTo>
                    <a:pt x="180" y="84"/>
                  </a:lnTo>
                  <a:lnTo>
                    <a:pt x="180" y="86"/>
                  </a:lnTo>
                  <a:lnTo>
                    <a:pt x="180" y="88"/>
                  </a:lnTo>
                  <a:lnTo>
                    <a:pt x="174" y="90"/>
                  </a:lnTo>
                  <a:lnTo>
                    <a:pt x="170" y="92"/>
                  </a:lnTo>
                  <a:lnTo>
                    <a:pt x="166" y="90"/>
                  </a:lnTo>
                  <a:lnTo>
                    <a:pt x="165" y="87"/>
                  </a:lnTo>
                  <a:lnTo>
                    <a:pt x="164" y="87"/>
                  </a:lnTo>
                  <a:lnTo>
                    <a:pt x="163" y="86"/>
                  </a:lnTo>
                  <a:lnTo>
                    <a:pt x="163" y="82"/>
                  </a:lnTo>
                  <a:lnTo>
                    <a:pt x="160" y="82"/>
                  </a:lnTo>
                  <a:lnTo>
                    <a:pt x="159" y="80"/>
                  </a:lnTo>
                  <a:lnTo>
                    <a:pt x="157" y="78"/>
                  </a:lnTo>
                  <a:lnTo>
                    <a:pt x="153" y="80"/>
                  </a:lnTo>
                  <a:lnTo>
                    <a:pt x="151" y="81"/>
                  </a:lnTo>
                  <a:lnTo>
                    <a:pt x="152" y="83"/>
                  </a:lnTo>
                  <a:lnTo>
                    <a:pt x="151" y="83"/>
                  </a:lnTo>
                  <a:lnTo>
                    <a:pt x="150" y="83"/>
                  </a:lnTo>
                  <a:lnTo>
                    <a:pt x="150" y="82"/>
                  </a:lnTo>
                  <a:lnTo>
                    <a:pt x="147" y="84"/>
                  </a:lnTo>
                  <a:lnTo>
                    <a:pt x="146" y="87"/>
                  </a:lnTo>
                  <a:lnTo>
                    <a:pt x="145" y="86"/>
                  </a:lnTo>
                  <a:lnTo>
                    <a:pt x="145" y="84"/>
                  </a:lnTo>
                  <a:lnTo>
                    <a:pt x="142" y="84"/>
                  </a:lnTo>
                  <a:lnTo>
                    <a:pt x="142" y="81"/>
                  </a:lnTo>
                  <a:lnTo>
                    <a:pt x="141" y="80"/>
                  </a:lnTo>
                  <a:lnTo>
                    <a:pt x="142" y="78"/>
                  </a:lnTo>
                  <a:lnTo>
                    <a:pt x="141" y="77"/>
                  </a:lnTo>
                  <a:lnTo>
                    <a:pt x="138" y="80"/>
                  </a:lnTo>
                  <a:lnTo>
                    <a:pt x="138" y="77"/>
                  </a:lnTo>
                  <a:lnTo>
                    <a:pt x="135" y="76"/>
                  </a:lnTo>
                  <a:lnTo>
                    <a:pt x="134" y="77"/>
                  </a:lnTo>
                  <a:lnTo>
                    <a:pt x="134" y="81"/>
                  </a:lnTo>
                  <a:lnTo>
                    <a:pt x="135" y="82"/>
                  </a:lnTo>
                  <a:lnTo>
                    <a:pt x="135" y="83"/>
                  </a:lnTo>
                  <a:lnTo>
                    <a:pt x="138" y="83"/>
                  </a:lnTo>
                  <a:lnTo>
                    <a:pt x="139" y="84"/>
                  </a:lnTo>
                  <a:lnTo>
                    <a:pt x="136" y="87"/>
                  </a:lnTo>
                  <a:lnTo>
                    <a:pt x="136" y="88"/>
                  </a:lnTo>
                  <a:lnTo>
                    <a:pt x="135" y="88"/>
                  </a:lnTo>
                  <a:lnTo>
                    <a:pt x="136" y="89"/>
                  </a:lnTo>
                  <a:lnTo>
                    <a:pt x="136" y="95"/>
                  </a:lnTo>
                  <a:lnTo>
                    <a:pt x="138" y="99"/>
                  </a:lnTo>
                  <a:lnTo>
                    <a:pt x="138" y="102"/>
                  </a:lnTo>
                  <a:lnTo>
                    <a:pt x="136" y="104"/>
                  </a:lnTo>
                  <a:lnTo>
                    <a:pt x="124" y="106"/>
                  </a:lnTo>
                  <a:lnTo>
                    <a:pt x="124" y="108"/>
                  </a:lnTo>
                  <a:lnTo>
                    <a:pt x="130" y="106"/>
                  </a:lnTo>
                  <a:lnTo>
                    <a:pt x="134" y="106"/>
                  </a:lnTo>
                  <a:lnTo>
                    <a:pt x="138" y="107"/>
                  </a:lnTo>
                  <a:lnTo>
                    <a:pt x="138" y="110"/>
                  </a:lnTo>
                  <a:lnTo>
                    <a:pt x="136" y="112"/>
                  </a:lnTo>
                  <a:lnTo>
                    <a:pt x="133" y="113"/>
                  </a:lnTo>
                  <a:lnTo>
                    <a:pt x="132" y="112"/>
                  </a:lnTo>
                  <a:lnTo>
                    <a:pt x="130" y="111"/>
                  </a:lnTo>
                  <a:lnTo>
                    <a:pt x="129" y="111"/>
                  </a:lnTo>
                  <a:lnTo>
                    <a:pt x="127" y="112"/>
                  </a:lnTo>
                  <a:lnTo>
                    <a:pt x="126" y="111"/>
                  </a:lnTo>
                  <a:lnTo>
                    <a:pt x="124" y="112"/>
                  </a:lnTo>
                  <a:lnTo>
                    <a:pt x="122" y="112"/>
                  </a:lnTo>
                  <a:lnTo>
                    <a:pt x="121" y="110"/>
                  </a:lnTo>
                  <a:lnTo>
                    <a:pt x="115" y="108"/>
                  </a:lnTo>
                  <a:lnTo>
                    <a:pt x="114" y="106"/>
                  </a:lnTo>
                  <a:lnTo>
                    <a:pt x="106" y="104"/>
                  </a:lnTo>
                  <a:lnTo>
                    <a:pt x="108" y="106"/>
                  </a:lnTo>
                  <a:lnTo>
                    <a:pt x="111" y="107"/>
                  </a:lnTo>
                  <a:lnTo>
                    <a:pt x="112" y="108"/>
                  </a:lnTo>
                  <a:lnTo>
                    <a:pt x="111" y="112"/>
                  </a:lnTo>
                  <a:lnTo>
                    <a:pt x="112" y="112"/>
                  </a:lnTo>
                  <a:lnTo>
                    <a:pt x="114" y="110"/>
                  </a:lnTo>
                  <a:lnTo>
                    <a:pt x="117" y="114"/>
                  </a:lnTo>
                  <a:lnTo>
                    <a:pt x="117" y="111"/>
                  </a:lnTo>
                  <a:lnTo>
                    <a:pt x="120" y="111"/>
                  </a:lnTo>
                  <a:lnTo>
                    <a:pt x="121" y="112"/>
                  </a:lnTo>
                  <a:lnTo>
                    <a:pt x="120" y="113"/>
                  </a:lnTo>
                  <a:lnTo>
                    <a:pt x="121" y="114"/>
                  </a:lnTo>
                  <a:lnTo>
                    <a:pt x="122" y="113"/>
                  </a:lnTo>
                  <a:lnTo>
                    <a:pt x="121" y="117"/>
                  </a:lnTo>
                  <a:lnTo>
                    <a:pt x="120" y="116"/>
                  </a:lnTo>
                  <a:lnTo>
                    <a:pt x="115" y="119"/>
                  </a:lnTo>
                  <a:lnTo>
                    <a:pt x="115" y="122"/>
                  </a:lnTo>
                  <a:lnTo>
                    <a:pt x="112" y="123"/>
                  </a:lnTo>
                  <a:lnTo>
                    <a:pt x="111" y="122"/>
                  </a:lnTo>
                  <a:lnTo>
                    <a:pt x="110" y="123"/>
                  </a:lnTo>
                  <a:lnTo>
                    <a:pt x="109" y="123"/>
                  </a:lnTo>
                  <a:lnTo>
                    <a:pt x="108" y="123"/>
                  </a:lnTo>
                  <a:lnTo>
                    <a:pt x="106" y="123"/>
                  </a:lnTo>
                  <a:lnTo>
                    <a:pt x="105" y="125"/>
                  </a:lnTo>
                  <a:lnTo>
                    <a:pt x="103" y="124"/>
                  </a:lnTo>
                  <a:lnTo>
                    <a:pt x="102" y="122"/>
                  </a:lnTo>
                  <a:lnTo>
                    <a:pt x="100" y="123"/>
                  </a:lnTo>
                  <a:lnTo>
                    <a:pt x="100" y="124"/>
                  </a:lnTo>
                  <a:lnTo>
                    <a:pt x="99" y="125"/>
                  </a:lnTo>
                  <a:lnTo>
                    <a:pt x="97" y="123"/>
                  </a:lnTo>
                  <a:lnTo>
                    <a:pt x="96" y="124"/>
                  </a:lnTo>
                  <a:lnTo>
                    <a:pt x="92" y="123"/>
                  </a:lnTo>
                  <a:lnTo>
                    <a:pt x="92" y="124"/>
                  </a:lnTo>
                  <a:lnTo>
                    <a:pt x="94" y="124"/>
                  </a:lnTo>
                  <a:lnTo>
                    <a:pt x="93" y="125"/>
                  </a:lnTo>
                  <a:lnTo>
                    <a:pt x="85" y="126"/>
                  </a:lnTo>
                  <a:lnTo>
                    <a:pt x="82" y="128"/>
                  </a:lnTo>
                  <a:lnTo>
                    <a:pt x="84" y="129"/>
                  </a:lnTo>
                  <a:lnTo>
                    <a:pt x="85" y="132"/>
                  </a:lnTo>
                  <a:lnTo>
                    <a:pt x="86" y="129"/>
                  </a:lnTo>
                  <a:lnTo>
                    <a:pt x="90" y="128"/>
                  </a:lnTo>
                  <a:lnTo>
                    <a:pt x="92" y="129"/>
                  </a:lnTo>
                  <a:lnTo>
                    <a:pt x="94" y="129"/>
                  </a:lnTo>
                  <a:lnTo>
                    <a:pt x="97" y="129"/>
                  </a:lnTo>
                  <a:lnTo>
                    <a:pt x="99" y="126"/>
                  </a:lnTo>
                  <a:lnTo>
                    <a:pt x="106" y="126"/>
                  </a:lnTo>
                  <a:lnTo>
                    <a:pt x="108" y="129"/>
                  </a:lnTo>
                  <a:lnTo>
                    <a:pt x="109" y="129"/>
                  </a:lnTo>
                  <a:lnTo>
                    <a:pt x="109" y="126"/>
                  </a:lnTo>
                  <a:lnTo>
                    <a:pt x="114" y="128"/>
                  </a:lnTo>
                  <a:lnTo>
                    <a:pt x="116" y="126"/>
                  </a:lnTo>
                  <a:lnTo>
                    <a:pt x="118" y="129"/>
                  </a:lnTo>
                  <a:lnTo>
                    <a:pt x="120" y="130"/>
                  </a:lnTo>
                  <a:lnTo>
                    <a:pt x="121" y="128"/>
                  </a:lnTo>
                  <a:lnTo>
                    <a:pt x="122" y="126"/>
                  </a:lnTo>
                  <a:lnTo>
                    <a:pt x="120" y="126"/>
                  </a:lnTo>
                  <a:lnTo>
                    <a:pt x="118" y="124"/>
                  </a:lnTo>
                  <a:lnTo>
                    <a:pt x="122" y="123"/>
                  </a:lnTo>
                  <a:lnTo>
                    <a:pt x="123" y="124"/>
                  </a:lnTo>
                  <a:lnTo>
                    <a:pt x="124" y="123"/>
                  </a:lnTo>
                  <a:lnTo>
                    <a:pt x="124" y="122"/>
                  </a:lnTo>
                  <a:lnTo>
                    <a:pt x="126" y="120"/>
                  </a:lnTo>
                  <a:lnTo>
                    <a:pt x="127" y="122"/>
                  </a:lnTo>
                  <a:lnTo>
                    <a:pt x="128" y="122"/>
                  </a:lnTo>
                  <a:lnTo>
                    <a:pt x="129" y="122"/>
                  </a:lnTo>
                  <a:lnTo>
                    <a:pt x="129" y="125"/>
                  </a:lnTo>
                  <a:lnTo>
                    <a:pt x="128" y="126"/>
                  </a:lnTo>
                  <a:lnTo>
                    <a:pt x="128" y="129"/>
                  </a:lnTo>
                  <a:lnTo>
                    <a:pt x="130" y="128"/>
                  </a:lnTo>
                  <a:lnTo>
                    <a:pt x="130" y="130"/>
                  </a:lnTo>
                  <a:lnTo>
                    <a:pt x="128" y="130"/>
                  </a:lnTo>
                  <a:lnTo>
                    <a:pt x="128" y="135"/>
                  </a:lnTo>
                  <a:lnTo>
                    <a:pt x="129" y="135"/>
                  </a:lnTo>
                  <a:lnTo>
                    <a:pt x="132" y="131"/>
                  </a:lnTo>
                  <a:lnTo>
                    <a:pt x="133" y="131"/>
                  </a:lnTo>
                  <a:lnTo>
                    <a:pt x="132" y="137"/>
                  </a:lnTo>
                  <a:lnTo>
                    <a:pt x="134" y="137"/>
                  </a:lnTo>
                  <a:lnTo>
                    <a:pt x="134" y="138"/>
                  </a:lnTo>
                  <a:lnTo>
                    <a:pt x="132" y="141"/>
                  </a:lnTo>
                  <a:lnTo>
                    <a:pt x="132" y="143"/>
                  </a:lnTo>
                  <a:lnTo>
                    <a:pt x="134" y="143"/>
                  </a:lnTo>
                  <a:lnTo>
                    <a:pt x="134" y="147"/>
                  </a:lnTo>
                  <a:lnTo>
                    <a:pt x="133" y="148"/>
                  </a:lnTo>
                  <a:lnTo>
                    <a:pt x="132" y="150"/>
                  </a:lnTo>
                  <a:lnTo>
                    <a:pt x="130" y="152"/>
                  </a:lnTo>
                  <a:lnTo>
                    <a:pt x="121" y="150"/>
                  </a:lnTo>
                  <a:lnTo>
                    <a:pt x="121" y="152"/>
                  </a:lnTo>
                  <a:lnTo>
                    <a:pt x="123" y="153"/>
                  </a:lnTo>
                  <a:lnTo>
                    <a:pt x="132" y="154"/>
                  </a:lnTo>
                  <a:lnTo>
                    <a:pt x="134" y="155"/>
                  </a:lnTo>
                  <a:lnTo>
                    <a:pt x="135" y="158"/>
                  </a:lnTo>
                  <a:lnTo>
                    <a:pt x="135" y="160"/>
                  </a:lnTo>
                  <a:lnTo>
                    <a:pt x="133" y="162"/>
                  </a:lnTo>
                  <a:lnTo>
                    <a:pt x="133" y="165"/>
                  </a:lnTo>
                  <a:lnTo>
                    <a:pt x="129" y="167"/>
                  </a:lnTo>
                  <a:lnTo>
                    <a:pt x="126" y="170"/>
                  </a:lnTo>
                  <a:lnTo>
                    <a:pt x="127" y="173"/>
                  </a:lnTo>
                  <a:lnTo>
                    <a:pt x="124" y="174"/>
                  </a:lnTo>
                  <a:lnTo>
                    <a:pt x="122" y="171"/>
                  </a:lnTo>
                  <a:lnTo>
                    <a:pt x="121" y="170"/>
                  </a:lnTo>
                  <a:lnTo>
                    <a:pt x="118" y="167"/>
                  </a:lnTo>
                  <a:lnTo>
                    <a:pt x="117" y="168"/>
                  </a:lnTo>
                  <a:lnTo>
                    <a:pt x="116" y="167"/>
                  </a:lnTo>
                  <a:lnTo>
                    <a:pt x="115" y="165"/>
                  </a:lnTo>
                  <a:lnTo>
                    <a:pt x="114" y="167"/>
                  </a:lnTo>
                  <a:lnTo>
                    <a:pt x="111" y="170"/>
                  </a:lnTo>
                  <a:lnTo>
                    <a:pt x="109" y="164"/>
                  </a:lnTo>
                  <a:lnTo>
                    <a:pt x="108" y="164"/>
                  </a:lnTo>
                  <a:lnTo>
                    <a:pt x="108" y="166"/>
                  </a:lnTo>
                  <a:lnTo>
                    <a:pt x="106" y="167"/>
                  </a:lnTo>
                  <a:lnTo>
                    <a:pt x="104" y="167"/>
                  </a:lnTo>
                  <a:lnTo>
                    <a:pt x="99" y="164"/>
                  </a:lnTo>
                  <a:lnTo>
                    <a:pt x="100" y="167"/>
                  </a:lnTo>
                  <a:lnTo>
                    <a:pt x="99" y="168"/>
                  </a:lnTo>
                  <a:lnTo>
                    <a:pt x="94" y="167"/>
                  </a:lnTo>
                  <a:lnTo>
                    <a:pt x="93" y="165"/>
                  </a:lnTo>
                  <a:lnTo>
                    <a:pt x="92" y="164"/>
                  </a:lnTo>
                  <a:lnTo>
                    <a:pt x="91" y="162"/>
                  </a:lnTo>
                  <a:lnTo>
                    <a:pt x="91" y="167"/>
                  </a:lnTo>
                  <a:lnTo>
                    <a:pt x="88" y="167"/>
                  </a:lnTo>
                  <a:lnTo>
                    <a:pt x="86" y="166"/>
                  </a:lnTo>
                  <a:lnTo>
                    <a:pt x="78" y="167"/>
                  </a:lnTo>
                  <a:lnTo>
                    <a:pt x="81" y="168"/>
                  </a:lnTo>
                  <a:lnTo>
                    <a:pt x="85" y="167"/>
                  </a:lnTo>
                  <a:lnTo>
                    <a:pt x="86" y="168"/>
                  </a:lnTo>
                  <a:lnTo>
                    <a:pt x="87" y="170"/>
                  </a:lnTo>
                  <a:lnTo>
                    <a:pt x="93" y="171"/>
                  </a:lnTo>
                  <a:lnTo>
                    <a:pt x="102" y="171"/>
                  </a:lnTo>
                  <a:lnTo>
                    <a:pt x="103" y="171"/>
                  </a:lnTo>
                  <a:lnTo>
                    <a:pt x="105" y="171"/>
                  </a:lnTo>
                  <a:lnTo>
                    <a:pt x="105" y="172"/>
                  </a:lnTo>
                  <a:lnTo>
                    <a:pt x="109" y="176"/>
                  </a:lnTo>
                  <a:lnTo>
                    <a:pt x="109" y="177"/>
                  </a:lnTo>
                  <a:lnTo>
                    <a:pt x="108" y="179"/>
                  </a:lnTo>
                  <a:lnTo>
                    <a:pt x="110" y="182"/>
                  </a:lnTo>
                  <a:lnTo>
                    <a:pt x="109" y="185"/>
                  </a:lnTo>
                  <a:lnTo>
                    <a:pt x="108" y="186"/>
                  </a:lnTo>
                  <a:lnTo>
                    <a:pt x="109" y="186"/>
                  </a:lnTo>
                  <a:lnTo>
                    <a:pt x="109" y="189"/>
                  </a:lnTo>
                  <a:lnTo>
                    <a:pt x="106" y="191"/>
                  </a:lnTo>
                  <a:lnTo>
                    <a:pt x="104" y="190"/>
                  </a:lnTo>
                  <a:lnTo>
                    <a:pt x="104" y="194"/>
                  </a:lnTo>
                  <a:lnTo>
                    <a:pt x="103" y="200"/>
                  </a:lnTo>
                  <a:lnTo>
                    <a:pt x="102" y="202"/>
                  </a:lnTo>
                  <a:lnTo>
                    <a:pt x="100" y="200"/>
                  </a:lnTo>
                  <a:lnTo>
                    <a:pt x="98" y="201"/>
                  </a:lnTo>
                  <a:lnTo>
                    <a:pt x="97" y="200"/>
                  </a:lnTo>
                  <a:lnTo>
                    <a:pt x="94" y="200"/>
                  </a:lnTo>
                  <a:lnTo>
                    <a:pt x="92" y="203"/>
                  </a:lnTo>
                  <a:lnTo>
                    <a:pt x="91" y="206"/>
                  </a:lnTo>
                  <a:lnTo>
                    <a:pt x="88" y="202"/>
                  </a:lnTo>
                  <a:lnTo>
                    <a:pt x="87" y="201"/>
                  </a:lnTo>
                  <a:lnTo>
                    <a:pt x="88" y="200"/>
                  </a:lnTo>
                  <a:lnTo>
                    <a:pt x="86" y="198"/>
                  </a:lnTo>
                  <a:lnTo>
                    <a:pt x="84" y="194"/>
                  </a:lnTo>
                  <a:lnTo>
                    <a:pt x="84" y="190"/>
                  </a:lnTo>
                  <a:lnTo>
                    <a:pt x="84" y="192"/>
                  </a:lnTo>
                  <a:lnTo>
                    <a:pt x="84" y="195"/>
                  </a:lnTo>
                  <a:lnTo>
                    <a:pt x="82" y="198"/>
                  </a:lnTo>
                  <a:lnTo>
                    <a:pt x="84" y="201"/>
                  </a:lnTo>
                  <a:lnTo>
                    <a:pt x="85" y="203"/>
                  </a:lnTo>
                  <a:lnTo>
                    <a:pt x="84" y="209"/>
                  </a:lnTo>
                  <a:lnTo>
                    <a:pt x="82" y="209"/>
                  </a:lnTo>
                  <a:lnTo>
                    <a:pt x="81" y="209"/>
                  </a:lnTo>
                  <a:lnTo>
                    <a:pt x="78" y="210"/>
                  </a:lnTo>
                  <a:lnTo>
                    <a:pt x="78" y="209"/>
                  </a:lnTo>
                  <a:lnTo>
                    <a:pt x="78" y="207"/>
                  </a:lnTo>
                  <a:lnTo>
                    <a:pt x="76" y="204"/>
                  </a:lnTo>
                  <a:lnTo>
                    <a:pt x="75" y="206"/>
                  </a:lnTo>
                  <a:lnTo>
                    <a:pt x="76" y="212"/>
                  </a:lnTo>
                  <a:lnTo>
                    <a:pt x="75" y="212"/>
                  </a:lnTo>
                  <a:lnTo>
                    <a:pt x="74" y="210"/>
                  </a:lnTo>
                  <a:lnTo>
                    <a:pt x="75" y="209"/>
                  </a:lnTo>
                  <a:lnTo>
                    <a:pt x="74" y="209"/>
                  </a:lnTo>
                  <a:lnTo>
                    <a:pt x="73" y="209"/>
                  </a:lnTo>
                  <a:lnTo>
                    <a:pt x="72" y="207"/>
                  </a:lnTo>
                  <a:lnTo>
                    <a:pt x="70" y="206"/>
                  </a:lnTo>
                  <a:lnTo>
                    <a:pt x="70" y="204"/>
                  </a:lnTo>
                  <a:lnTo>
                    <a:pt x="67" y="195"/>
                  </a:lnTo>
                  <a:lnTo>
                    <a:pt x="68" y="192"/>
                  </a:lnTo>
                  <a:lnTo>
                    <a:pt x="66" y="192"/>
                  </a:lnTo>
                  <a:lnTo>
                    <a:pt x="61" y="185"/>
                  </a:lnTo>
                  <a:lnTo>
                    <a:pt x="60" y="188"/>
                  </a:lnTo>
                  <a:lnTo>
                    <a:pt x="63" y="194"/>
                  </a:lnTo>
                  <a:lnTo>
                    <a:pt x="64" y="197"/>
                  </a:lnTo>
                  <a:lnTo>
                    <a:pt x="63" y="198"/>
                  </a:lnTo>
                  <a:lnTo>
                    <a:pt x="66" y="202"/>
                  </a:lnTo>
                  <a:lnTo>
                    <a:pt x="66" y="206"/>
                  </a:lnTo>
                  <a:lnTo>
                    <a:pt x="67" y="208"/>
                  </a:lnTo>
                  <a:lnTo>
                    <a:pt x="63" y="208"/>
                  </a:lnTo>
                  <a:lnTo>
                    <a:pt x="62" y="206"/>
                  </a:lnTo>
                  <a:lnTo>
                    <a:pt x="62" y="203"/>
                  </a:lnTo>
                  <a:lnTo>
                    <a:pt x="61" y="203"/>
                  </a:lnTo>
                  <a:lnTo>
                    <a:pt x="61" y="204"/>
                  </a:lnTo>
                  <a:lnTo>
                    <a:pt x="58" y="203"/>
                  </a:lnTo>
                  <a:lnTo>
                    <a:pt x="57" y="206"/>
                  </a:lnTo>
                  <a:lnTo>
                    <a:pt x="56" y="206"/>
                  </a:lnTo>
                  <a:lnTo>
                    <a:pt x="54" y="203"/>
                  </a:lnTo>
                  <a:lnTo>
                    <a:pt x="49" y="190"/>
                  </a:lnTo>
                  <a:lnTo>
                    <a:pt x="48" y="186"/>
                  </a:lnTo>
                  <a:lnTo>
                    <a:pt x="48" y="184"/>
                  </a:lnTo>
                  <a:lnTo>
                    <a:pt x="45" y="185"/>
                  </a:lnTo>
                  <a:lnTo>
                    <a:pt x="45" y="182"/>
                  </a:lnTo>
                  <a:lnTo>
                    <a:pt x="44" y="180"/>
                  </a:lnTo>
                  <a:lnTo>
                    <a:pt x="44" y="173"/>
                  </a:lnTo>
                  <a:lnTo>
                    <a:pt x="45" y="171"/>
                  </a:lnTo>
                  <a:lnTo>
                    <a:pt x="46" y="170"/>
                  </a:lnTo>
                  <a:lnTo>
                    <a:pt x="46" y="166"/>
                  </a:lnTo>
                  <a:lnTo>
                    <a:pt x="45" y="164"/>
                  </a:lnTo>
                  <a:lnTo>
                    <a:pt x="45" y="159"/>
                  </a:lnTo>
                  <a:lnTo>
                    <a:pt x="51" y="153"/>
                  </a:lnTo>
                  <a:lnTo>
                    <a:pt x="52" y="149"/>
                  </a:lnTo>
                  <a:lnTo>
                    <a:pt x="55" y="148"/>
                  </a:lnTo>
                  <a:lnTo>
                    <a:pt x="56" y="149"/>
                  </a:lnTo>
                  <a:lnTo>
                    <a:pt x="58" y="147"/>
                  </a:lnTo>
                  <a:lnTo>
                    <a:pt x="58" y="143"/>
                  </a:lnTo>
                  <a:lnTo>
                    <a:pt x="60" y="142"/>
                  </a:lnTo>
                  <a:lnTo>
                    <a:pt x="61" y="141"/>
                  </a:lnTo>
                  <a:lnTo>
                    <a:pt x="64" y="141"/>
                  </a:lnTo>
                  <a:lnTo>
                    <a:pt x="68" y="142"/>
                  </a:lnTo>
                  <a:lnTo>
                    <a:pt x="69" y="143"/>
                  </a:lnTo>
                  <a:lnTo>
                    <a:pt x="68" y="146"/>
                  </a:lnTo>
                  <a:lnTo>
                    <a:pt x="70" y="146"/>
                  </a:lnTo>
                  <a:lnTo>
                    <a:pt x="72" y="144"/>
                  </a:lnTo>
                  <a:lnTo>
                    <a:pt x="78" y="144"/>
                  </a:lnTo>
                  <a:lnTo>
                    <a:pt x="75" y="143"/>
                  </a:lnTo>
                  <a:lnTo>
                    <a:pt x="73" y="142"/>
                  </a:lnTo>
                  <a:lnTo>
                    <a:pt x="69" y="142"/>
                  </a:lnTo>
                  <a:lnTo>
                    <a:pt x="67" y="140"/>
                  </a:lnTo>
                  <a:lnTo>
                    <a:pt x="51" y="138"/>
                  </a:lnTo>
                  <a:lnTo>
                    <a:pt x="51" y="140"/>
                  </a:lnTo>
                  <a:lnTo>
                    <a:pt x="54" y="141"/>
                  </a:lnTo>
                  <a:lnTo>
                    <a:pt x="55" y="140"/>
                  </a:lnTo>
                  <a:lnTo>
                    <a:pt x="57" y="142"/>
                  </a:lnTo>
                  <a:lnTo>
                    <a:pt x="57" y="144"/>
                  </a:lnTo>
                  <a:lnTo>
                    <a:pt x="56" y="146"/>
                  </a:lnTo>
                  <a:lnTo>
                    <a:pt x="49" y="150"/>
                  </a:lnTo>
                  <a:lnTo>
                    <a:pt x="46" y="154"/>
                  </a:lnTo>
                  <a:lnTo>
                    <a:pt x="42" y="159"/>
                  </a:lnTo>
                  <a:lnTo>
                    <a:pt x="33" y="162"/>
                  </a:lnTo>
                  <a:lnTo>
                    <a:pt x="36" y="164"/>
                  </a:lnTo>
                  <a:lnTo>
                    <a:pt x="34" y="166"/>
                  </a:lnTo>
                  <a:lnTo>
                    <a:pt x="33" y="167"/>
                  </a:lnTo>
                  <a:lnTo>
                    <a:pt x="34" y="168"/>
                  </a:lnTo>
                  <a:lnTo>
                    <a:pt x="37" y="168"/>
                  </a:lnTo>
                  <a:lnTo>
                    <a:pt x="40" y="178"/>
                  </a:lnTo>
                  <a:lnTo>
                    <a:pt x="40" y="179"/>
                  </a:lnTo>
                  <a:lnTo>
                    <a:pt x="40" y="183"/>
                  </a:lnTo>
                  <a:lnTo>
                    <a:pt x="40" y="185"/>
                  </a:lnTo>
                  <a:lnTo>
                    <a:pt x="38" y="185"/>
                  </a:lnTo>
                  <a:lnTo>
                    <a:pt x="39" y="188"/>
                  </a:lnTo>
                  <a:lnTo>
                    <a:pt x="36" y="186"/>
                  </a:lnTo>
                  <a:lnTo>
                    <a:pt x="34" y="186"/>
                  </a:lnTo>
                  <a:lnTo>
                    <a:pt x="36" y="188"/>
                  </a:lnTo>
                  <a:lnTo>
                    <a:pt x="40" y="189"/>
                  </a:lnTo>
                  <a:lnTo>
                    <a:pt x="43" y="188"/>
                  </a:lnTo>
                  <a:lnTo>
                    <a:pt x="44" y="189"/>
                  </a:lnTo>
                  <a:lnTo>
                    <a:pt x="44" y="191"/>
                  </a:lnTo>
                  <a:lnTo>
                    <a:pt x="46" y="194"/>
                  </a:lnTo>
                  <a:lnTo>
                    <a:pt x="49" y="198"/>
                  </a:lnTo>
                  <a:lnTo>
                    <a:pt x="51" y="206"/>
                  </a:lnTo>
                  <a:lnTo>
                    <a:pt x="50" y="206"/>
                  </a:lnTo>
                  <a:lnTo>
                    <a:pt x="48" y="206"/>
                  </a:lnTo>
                  <a:lnTo>
                    <a:pt x="45" y="206"/>
                  </a:lnTo>
                  <a:lnTo>
                    <a:pt x="44" y="206"/>
                  </a:lnTo>
                  <a:lnTo>
                    <a:pt x="40" y="206"/>
                  </a:lnTo>
                  <a:lnTo>
                    <a:pt x="43" y="208"/>
                  </a:lnTo>
                  <a:lnTo>
                    <a:pt x="45" y="208"/>
                  </a:lnTo>
                  <a:lnTo>
                    <a:pt x="45" y="210"/>
                  </a:lnTo>
                  <a:lnTo>
                    <a:pt x="48" y="210"/>
                  </a:lnTo>
                  <a:lnTo>
                    <a:pt x="50" y="214"/>
                  </a:lnTo>
                  <a:lnTo>
                    <a:pt x="50" y="215"/>
                  </a:lnTo>
                  <a:lnTo>
                    <a:pt x="49" y="216"/>
                  </a:lnTo>
                  <a:lnTo>
                    <a:pt x="51" y="220"/>
                  </a:lnTo>
                  <a:lnTo>
                    <a:pt x="51" y="222"/>
                  </a:lnTo>
                  <a:lnTo>
                    <a:pt x="50" y="224"/>
                  </a:lnTo>
                  <a:lnTo>
                    <a:pt x="48" y="224"/>
                  </a:lnTo>
                  <a:lnTo>
                    <a:pt x="45" y="222"/>
                  </a:lnTo>
                  <a:lnTo>
                    <a:pt x="43" y="222"/>
                  </a:lnTo>
                  <a:lnTo>
                    <a:pt x="42" y="221"/>
                  </a:lnTo>
                  <a:lnTo>
                    <a:pt x="39" y="221"/>
                  </a:lnTo>
                  <a:lnTo>
                    <a:pt x="38" y="220"/>
                  </a:lnTo>
                  <a:lnTo>
                    <a:pt x="36" y="220"/>
                  </a:lnTo>
                  <a:lnTo>
                    <a:pt x="34" y="219"/>
                  </a:lnTo>
                  <a:lnTo>
                    <a:pt x="32" y="219"/>
                  </a:lnTo>
                  <a:lnTo>
                    <a:pt x="30" y="216"/>
                  </a:lnTo>
                  <a:lnTo>
                    <a:pt x="28" y="216"/>
                  </a:lnTo>
                  <a:lnTo>
                    <a:pt x="28" y="214"/>
                  </a:lnTo>
                  <a:lnTo>
                    <a:pt x="26" y="214"/>
                  </a:lnTo>
                  <a:lnTo>
                    <a:pt x="25" y="214"/>
                  </a:lnTo>
                  <a:lnTo>
                    <a:pt x="25" y="212"/>
                  </a:lnTo>
                  <a:lnTo>
                    <a:pt x="21" y="213"/>
                  </a:lnTo>
                  <a:lnTo>
                    <a:pt x="18" y="212"/>
                  </a:lnTo>
                  <a:lnTo>
                    <a:pt x="16" y="212"/>
                  </a:lnTo>
                  <a:lnTo>
                    <a:pt x="19" y="215"/>
                  </a:lnTo>
                  <a:lnTo>
                    <a:pt x="20" y="216"/>
                  </a:lnTo>
                  <a:lnTo>
                    <a:pt x="19" y="218"/>
                  </a:lnTo>
                  <a:lnTo>
                    <a:pt x="20" y="219"/>
                  </a:lnTo>
                  <a:lnTo>
                    <a:pt x="20" y="220"/>
                  </a:lnTo>
                  <a:lnTo>
                    <a:pt x="19" y="221"/>
                  </a:lnTo>
                  <a:lnTo>
                    <a:pt x="16" y="219"/>
                  </a:lnTo>
                  <a:lnTo>
                    <a:pt x="16" y="218"/>
                  </a:lnTo>
                  <a:lnTo>
                    <a:pt x="14" y="220"/>
                  </a:lnTo>
                  <a:lnTo>
                    <a:pt x="15" y="222"/>
                  </a:lnTo>
                  <a:lnTo>
                    <a:pt x="15" y="226"/>
                  </a:lnTo>
                  <a:lnTo>
                    <a:pt x="16" y="226"/>
                  </a:lnTo>
                  <a:lnTo>
                    <a:pt x="19" y="228"/>
                  </a:lnTo>
                  <a:lnTo>
                    <a:pt x="19" y="227"/>
                  </a:lnTo>
                  <a:lnTo>
                    <a:pt x="18" y="226"/>
                  </a:lnTo>
                  <a:lnTo>
                    <a:pt x="19" y="225"/>
                  </a:lnTo>
                  <a:lnTo>
                    <a:pt x="22" y="226"/>
                  </a:lnTo>
                  <a:lnTo>
                    <a:pt x="25" y="232"/>
                  </a:lnTo>
                  <a:lnTo>
                    <a:pt x="24" y="233"/>
                  </a:lnTo>
                  <a:lnTo>
                    <a:pt x="25" y="236"/>
                  </a:lnTo>
                  <a:lnTo>
                    <a:pt x="26" y="238"/>
                  </a:lnTo>
                  <a:lnTo>
                    <a:pt x="27" y="239"/>
                  </a:lnTo>
                  <a:lnTo>
                    <a:pt x="28" y="238"/>
                  </a:lnTo>
                  <a:lnTo>
                    <a:pt x="31" y="239"/>
                  </a:lnTo>
                  <a:lnTo>
                    <a:pt x="28" y="240"/>
                  </a:lnTo>
                  <a:lnTo>
                    <a:pt x="30" y="243"/>
                  </a:lnTo>
                  <a:lnTo>
                    <a:pt x="30" y="248"/>
                  </a:lnTo>
                  <a:lnTo>
                    <a:pt x="27" y="249"/>
                  </a:lnTo>
                  <a:lnTo>
                    <a:pt x="25" y="245"/>
                  </a:lnTo>
                  <a:lnTo>
                    <a:pt x="25" y="246"/>
                  </a:lnTo>
                  <a:lnTo>
                    <a:pt x="24" y="249"/>
                  </a:lnTo>
                  <a:lnTo>
                    <a:pt x="22" y="248"/>
                  </a:lnTo>
                  <a:lnTo>
                    <a:pt x="24" y="244"/>
                  </a:lnTo>
                  <a:lnTo>
                    <a:pt x="24" y="243"/>
                  </a:lnTo>
                  <a:lnTo>
                    <a:pt x="22" y="244"/>
                  </a:lnTo>
                  <a:lnTo>
                    <a:pt x="21" y="246"/>
                  </a:lnTo>
                  <a:lnTo>
                    <a:pt x="20" y="248"/>
                  </a:lnTo>
                  <a:lnTo>
                    <a:pt x="18" y="244"/>
                  </a:lnTo>
                  <a:lnTo>
                    <a:pt x="16" y="242"/>
                  </a:lnTo>
                  <a:lnTo>
                    <a:pt x="15" y="243"/>
                  </a:lnTo>
                  <a:lnTo>
                    <a:pt x="16" y="248"/>
                  </a:lnTo>
                  <a:lnTo>
                    <a:pt x="15" y="249"/>
                  </a:lnTo>
                  <a:lnTo>
                    <a:pt x="18" y="252"/>
                  </a:lnTo>
                  <a:lnTo>
                    <a:pt x="15" y="256"/>
                  </a:lnTo>
                  <a:lnTo>
                    <a:pt x="12" y="250"/>
                  </a:lnTo>
                  <a:lnTo>
                    <a:pt x="10" y="251"/>
                  </a:lnTo>
                  <a:lnTo>
                    <a:pt x="12" y="252"/>
                  </a:lnTo>
                  <a:lnTo>
                    <a:pt x="10" y="255"/>
                  </a:lnTo>
                  <a:lnTo>
                    <a:pt x="9" y="255"/>
                  </a:lnTo>
                  <a:lnTo>
                    <a:pt x="8" y="255"/>
                  </a:lnTo>
                  <a:lnTo>
                    <a:pt x="7" y="254"/>
                  </a:lnTo>
                  <a:lnTo>
                    <a:pt x="7" y="252"/>
                  </a:lnTo>
                  <a:lnTo>
                    <a:pt x="8" y="251"/>
                  </a:lnTo>
                  <a:lnTo>
                    <a:pt x="7" y="249"/>
                  </a:lnTo>
                  <a:lnTo>
                    <a:pt x="3" y="242"/>
                  </a:lnTo>
                  <a:lnTo>
                    <a:pt x="2" y="243"/>
                  </a:lnTo>
                  <a:lnTo>
                    <a:pt x="0" y="24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056" name="Freeform 1215"/>
            <p:cNvSpPr>
              <a:spLocks noChangeAspect="1"/>
            </p:cNvSpPr>
            <p:nvPr/>
          </p:nvSpPr>
          <p:spPr bwMode="auto">
            <a:xfrm>
              <a:off x="2279" y="1627"/>
              <a:ext cx="63" cy="46"/>
            </a:xfrm>
            <a:custGeom>
              <a:avLst/>
              <a:gdLst>
                <a:gd name="T0" fmla="*/ 1 w 125"/>
                <a:gd name="T1" fmla="*/ 1 h 92"/>
                <a:gd name="T2" fmla="*/ 1 w 125"/>
                <a:gd name="T3" fmla="*/ 1 h 92"/>
                <a:gd name="T4" fmla="*/ 1 w 125"/>
                <a:gd name="T5" fmla="*/ 1 h 92"/>
                <a:gd name="T6" fmla="*/ 1 w 125"/>
                <a:gd name="T7" fmla="*/ 1 h 92"/>
                <a:gd name="T8" fmla="*/ 1 w 125"/>
                <a:gd name="T9" fmla="*/ 1 h 92"/>
                <a:gd name="T10" fmla="*/ 1 w 125"/>
                <a:gd name="T11" fmla="*/ 1 h 92"/>
                <a:gd name="T12" fmla="*/ 1 w 125"/>
                <a:gd name="T13" fmla="*/ 1 h 92"/>
                <a:gd name="T14" fmla="*/ 1 w 125"/>
                <a:gd name="T15" fmla="*/ 1 h 92"/>
                <a:gd name="T16" fmla="*/ 1 w 125"/>
                <a:gd name="T17" fmla="*/ 1 h 92"/>
                <a:gd name="T18" fmla="*/ 1 w 125"/>
                <a:gd name="T19" fmla="*/ 1 h 92"/>
                <a:gd name="T20" fmla="*/ 1 w 125"/>
                <a:gd name="T21" fmla="*/ 1 h 92"/>
                <a:gd name="T22" fmla="*/ 1 w 125"/>
                <a:gd name="T23" fmla="*/ 1 h 92"/>
                <a:gd name="T24" fmla="*/ 1 w 125"/>
                <a:gd name="T25" fmla="*/ 1 h 92"/>
                <a:gd name="T26" fmla="*/ 1 w 125"/>
                <a:gd name="T27" fmla="*/ 1 h 92"/>
                <a:gd name="T28" fmla="*/ 1 w 125"/>
                <a:gd name="T29" fmla="*/ 1 h 92"/>
                <a:gd name="T30" fmla="*/ 1 w 125"/>
                <a:gd name="T31" fmla="*/ 1 h 92"/>
                <a:gd name="T32" fmla="*/ 1 w 125"/>
                <a:gd name="T33" fmla="*/ 1 h 92"/>
                <a:gd name="T34" fmla="*/ 1 w 125"/>
                <a:gd name="T35" fmla="*/ 1 h 92"/>
                <a:gd name="T36" fmla="*/ 1 w 125"/>
                <a:gd name="T37" fmla="*/ 1 h 92"/>
                <a:gd name="T38" fmla="*/ 1 w 125"/>
                <a:gd name="T39" fmla="*/ 1 h 92"/>
                <a:gd name="T40" fmla="*/ 1 w 125"/>
                <a:gd name="T41" fmla="*/ 1 h 92"/>
                <a:gd name="T42" fmla="*/ 1 w 125"/>
                <a:gd name="T43" fmla="*/ 1 h 92"/>
                <a:gd name="T44" fmla="*/ 1 w 125"/>
                <a:gd name="T45" fmla="*/ 1 h 92"/>
                <a:gd name="T46" fmla="*/ 1 w 125"/>
                <a:gd name="T47" fmla="*/ 1 h 92"/>
                <a:gd name="T48" fmla="*/ 1 w 125"/>
                <a:gd name="T49" fmla="*/ 1 h 92"/>
                <a:gd name="T50" fmla="*/ 1 w 125"/>
                <a:gd name="T51" fmla="*/ 1 h 92"/>
                <a:gd name="T52" fmla="*/ 1 w 125"/>
                <a:gd name="T53" fmla="*/ 1 h 92"/>
                <a:gd name="T54" fmla="*/ 1 w 125"/>
                <a:gd name="T55" fmla="*/ 1 h 92"/>
                <a:gd name="T56" fmla="*/ 1 w 125"/>
                <a:gd name="T57" fmla="*/ 1 h 92"/>
                <a:gd name="T58" fmla="*/ 1 w 125"/>
                <a:gd name="T59" fmla="*/ 1 h 92"/>
                <a:gd name="T60" fmla="*/ 1 w 125"/>
                <a:gd name="T61" fmla="*/ 1 h 92"/>
                <a:gd name="T62" fmla="*/ 1 w 125"/>
                <a:gd name="T63" fmla="*/ 1 h 92"/>
                <a:gd name="T64" fmla="*/ 1 w 125"/>
                <a:gd name="T65" fmla="*/ 1 h 92"/>
                <a:gd name="T66" fmla="*/ 1 w 125"/>
                <a:gd name="T67" fmla="*/ 1 h 92"/>
                <a:gd name="T68" fmla="*/ 1 w 125"/>
                <a:gd name="T69" fmla="*/ 1 h 92"/>
                <a:gd name="T70" fmla="*/ 1 w 125"/>
                <a:gd name="T71" fmla="*/ 1 h 92"/>
                <a:gd name="T72" fmla="*/ 1 w 125"/>
                <a:gd name="T73" fmla="*/ 1 h 92"/>
                <a:gd name="T74" fmla="*/ 1 w 125"/>
                <a:gd name="T75" fmla="*/ 1 h 92"/>
                <a:gd name="T76" fmla="*/ 1 w 125"/>
                <a:gd name="T77" fmla="*/ 1 h 92"/>
                <a:gd name="T78" fmla="*/ 1 w 125"/>
                <a:gd name="T79" fmla="*/ 1 h 92"/>
                <a:gd name="T80" fmla="*/ 1 w 125"/>
                <a:gd name="T81" fmla="*/ 1 h 92"/>
                <a:gd name="T82" fmla="*/ 1 w 125"/>
                <a:gd name="T83" fmla="*/ 1 h 92"/>
                <a:gd name="T84" fmla="*/ 1 w 125"/>
                <a:gd name="T85" fmla="*/ 1 h 92"/>
                <a:gd name="T86" fmla="*/ 1 w 125"/>
                <a:gd name="T87" fmla="*/ 1 h 92"/>
                <a:gd name="T88" fmla="*/ 1 w 125"/>
                <a:gd name="T89" fmla="*/ 1 h 92"/>
                <a:gd name="T90" fmla="*/ 1 w 125"/>
                <a:gd name="T91" fmla="*/ 1 h 92"/>
                <a:gd name="T92" fmla="*/ 1 w 125"/>
                <a:gd name="T93" fmla="*/ 1 h 92"/>
                <a:gd name="T94" fmla="*/ 1 w 125"/>
                <a:gd name="T95" fmla="*/ 1 h 92"/>
                <a:gd name="T96" fmla="*/ 1 w 125"/>
                <a:gd name="T97" fmla="*/ 1 h 92"/>
                <a:gd name="T98" fmla="*/ 1 w 125"/>
                <a:gd name="T99" fmla="*/ 1 h 92"/>
                <a:gd name="T100" fmla="*/ 1 w 125"/>
                <a:gd name="T101" fmla="*/ 1 h 92"/>
                <a:gd name="T102" fmla="*/ 1 w 125"/>
                <a:gd name="T103" fmla="*/ 1 h 92"/>
                <a:gd name="T104" fmla="*/ 1 w 125"/>
                <a:gd name="T105" fmla="*/ 1 h 92"/>
                <a:gd name="T106" fmla="*/ 1 w 125"/>
                <a:gd name="T107" fmla="*/ 1 h 92"/>
                <a:gd name="T108" fmla="*/ 1 w 125"/>
                <a:gd name="T109" fmla="*/ 1 h 92"/>
                <a:gd name="T110" fmla="*/ 1 w 125"/>
                <a:gd name="T111" fmla="*/ 1 h 92"/>
                <a:gd name="T112" fmla="*/ 1 w 125"/>
                <a:gd name="T113" fmla="*/ 1 h 92"/>
                <a:gd name="T114" fmla="*/ 1 w 125"/>
                <a:gd name="T115" fmla="*/ 1 h 92"/>
                <a:gd name="T116" fmla="*/ 1 w 125"/>
                <a:gd name="T117" fmla="*/ 1 h 92"/>
                <a:gd name="T118" fmla="*/ 1 w 125"/>
                <a:gd name="T119" fmla="*/ 1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 h="92">
                  <a:moveTo>
                    <a:pt x="83" y="92"/>
                  </a:moveTo>
                  <a:lnTo>
                    <a:pt x="78" y="90"/>
                  </a:lnTo>
                  <a:lnTo>
                    <a:pt x="78" y="89"/>
                  </a:lnTo>
                  <a:lnTo>
                    <a:pt x="77" y="87"/>
                  </a:lnTo>
                  <a:lnTo>
                    <a:pt x="77" y="88"/>
                  </a:lnTo>
                  <a:lnTo>
                    <a:pt x="74" y="87"/>
                  </a:lnTo>
                  <a:lnTo>
                    <a:pt x="74" y="89"/>
                  </a:lnTo>
                  <a:lnTo>
                    <a:pt x="77" y="89"/>
                  </a:lnTo>
                  <a:lnTo>
                    <a:pt x="77" y="90"/>
                  </a:lnTo>
                  <a:lnTo>
                    <a:pt x="71" y="89"/>
                  </a:lnTo>
                  <a:lnTo>
                    <a:pt x="67" y="88"/>
                  </a:lnTo>
                  <a:lnTo>
                    <a:pt x="66" y="86"/>
                  </a:lnTo>
                  <a:lnTo>
                    <a:pt x="65" y="87"/>
                  </a:lnTo>
                  <a:lnTo>
                    <a:pt x="63" y="86"/>
                  </a:lnTo>
                  <a:lnTo>
                    <a:pt x="61" y="86"/>
                  </a:lnTo>
                  <a:lnTo>
                    <a:pt x="57" y="83"/>
                  </a:lnTo>
                  <a:lnTo>
                    <a:pt x="56" y="82"/>
                  </a:lnTo>
                  <a:lnTo>
                    <a:pt x="59" y="86"/>
                  </a:lnTo>
                  <a:lnTo>
                    <a:pt x="57" y="87"/>
                  </a:lnTo>
                  <a:lnTo>
                    <a:pt x="56" y="88"/>
                  </a:lnTo>
                  <a:lnTo>
                    <a:pt x="54" y="88"/>
                  </a:lnTo>
                  <a:lnTo>
                    <a:pt x="53" y="86"/>
                  </a:lnTo>
                  <a:lnTo>
                    <a:pt x="51" y="84"/>
                  </a:lnTo>
                  <a:lnTo>
                    <a:pt x="53" y="82"/>
                  </a:lnTo>
                  <a:lnTo>
                    <a:pt x="54" y="81"/>
                  </a:lnTo>
                  <a:lnTo>
                    <a:pt x="55" y="80"/>
                  </a:lnTo>
                  <a:lnTo>
                    <a:pt x="53" y="78"/>
                  </a:lnTo>
                  <a:lnTo>
                    <a:pt x="53" y="75"/>
                  </a:lnTo>
                  <a:lnTo>
                    <a:pt x="51" y="75"/>
                  </a:lnTo>
                  <a:lnTo>
                    <a:pt x="47" y="68"/>
                  </a:lnTo>
                  <a:lnTo>
                    <a:pt x="49" y="66"/>
                  </a:lnTo>
                  <a:lnTo>
                    <a:pt x="50" y="68"/>
                  </a:lnTo>
                  <a:lnTo>
                    <a:pt x="51" y="66"/>
                  </a:lnTo>
                  <a:lnTo>
                    <a:pt x="55" y="68"/>
                  </a:lnTo>
                  <a:lnTo>
                    <a:pt x="56" y="66"/>
                  </a:lnTo>
                  <a:lnTo>
                    <a:pt x="56" y="65"/>
                  </a:lnTo>
                  <a:lnTo>
                    <a:pt x="53" y="66"/>
                  </a:lnTo>
                  <a:lnTo>
                    <a:pt x="45" y="65"/>
                  </a:lnTo>
                  <a:lnTo>
                    <a:pt x="41" y="60"/>
                  </a:lnTo>
                  <a:lnTo>
                    <a:pt x="38" y="60"/>
                  </a:lnTo>
                  <a:lnTo>
                    <a:pt x="38" y="59"/>
                  </a:lnTo>
                  <a:lnTo>
                    <a:pt x="36" y="58"/>
                  </a:lnTo>
                  <a:lnTo>
                    <a:pt x="33" y="56"/>
                  </a:lnTo>
                  <a:lnTo>
                    <a:pt x="32" y="53"/>
                  </a:lnTo>
                  <a:lnTo>
                    <a:pt x="35" y="51"/>
                  </a:lnTo>
                  <a:lnTo>
                    <a:pt x="33" y="50"/>
                  </a:lnTo>
                  <a:lnTo>
                    <a:pt x="32" y="52"/>
                  </a:lnTo>
                  <a:lnTo>
                    <a:pt x="27" y="47"/>
                  </a:lnTo>
                  <a:lnTo>
                    <a:pt x="26" y="47"/>
                  </a:lnTo>
                  <a:lnTo>
                    <a:pt x="26" y="48"/>
                  </a:lnTo>
                  <a:lnTo>
                    <a:pt x="29" y="50"/>
                  </a:lnTo>
                  <a:lnTo>
                    <a:pt x="29" y="52"/>
                  </a:lnTo>
                  <a:lnTo>
                    <a:pt x="25" y="54"/>
                  </a:lnTo>
                  <a:lnTo>
                    <a:pt x="23" y="54"/>
                  </a:lnTo>
                  <a:lnTo>
                    <a:pt x="20" y="57"/>
                  </a:lnTo>
                  <a:lnTo>
                    <a:pt x="18" y="56"/>
                  </a:lnTo>
                  <a:lnTo>
                    <a:pt x="15" y="54"/>
                  </a:lnTo>
                  <a:lnTo>
                    <a:pt x="14" y="51"/>
                  </a:lnTo>
                  <a:lnTo>
                    <a:pt x="13" y="50"/>
                  </a:lnTo>
                  <a:lnTo>
                    <a:pt x="13" y="48"/>
                  </a:lnTo>
                  <a:lnTo>
                    <a:pt x="15" y="46"/>
                  </a:lnTo>
                  <a:lnTo>
                    <a:pt x="15" y="44"/>
                  </a:lnTo>
                  <a:lnTo>
                    <a:pt x="14" y="42"/>
                  </a:lnTo>
                  <a:lnTo>
                    <a:pt x="13" y="42"/>
                  </a:lnTo>
                  <a:lnTo>
                    <a:pt x="13" y="44"/>
                  </a:lnTo>
                  <a:lnTo>
                    <a:pt x="13" y="45"/>
                  </a:lnTo>
                  <a:lnTo>
                    <a:pt x="13" y="46"/>
                  </a:lnTo>
                  <a:lnTo>
                    <a:pt x="12" y="47"/>
                  </a:lnTo>
                  <a:lnTo>
                    <a:pt x="11" y="47"/>
                  </a:lnTo>
                  <a:lnTo>
                    <a:pt x="7" y="44"/>
                  </a:lnTo>
                  <a:lnTo>
                    <a:pt x="6" y="44"/>
                  </a:lnTo>
                  <a:lnTo>
                    <a:pt x="3" y="42"/>
                  </a:lnTo>
                  <a:lnTo>
                    <a:pt x="3" y="39"/>
                  </a:lnTo>
                  <a:lnTo>
                    <a:pt x="2" y="38"/>
                  </a:lnTo>
                  <a:lnTo>
                    <a:pt x="0" y="38"/>
                  </a:lnTo>
                  <a:lnTo>
                    <a:pt x="0" y="35"/>
                  </a:lnTo>
                  <a:lnTo>
                    <a:pt x="3" y="34"/>
                  </a:lnTo>
                  <a:lnTo>
                    <a:pt x="5" y="34"/>
                  </a:lnTo>
                  <a:lnTo>
                    <a:pt x="5" y="36"/>
                  </a:lnTo>
                  <a:lnTo>
                    <a:pt x="6" y="38"/>
                  </a:lnTo>
                  <a:lnTo>
                    <a:pt x="8" y="32"/>
                  </a:lnTo>
                  <a:lnTo>
                    <a:pt x="8" y="29"/>
                  </a:lnTo>
                  <a:lnTo>
                    <a:pt x="7" y="28"/>
                  </a:lnTo>
                  <a:lnTo>
                    <a:pt x="9" y="28"/>
                  </a:lnTo>
                  <a:lnTo>
                    <a:pt x="9" y="27"/>
                  </a:lnTo>
                  <a:lnTo>
                    <a:pt x="11" y="27"/>
                  </a:lnTo>
                  <a:lnTo>
                    <a:pt x="12" y="28"/>
                  </a:lnTo>
                  <a:lnTo>
                    <a:pt x="14" y="24"/>
                  </a:lnTo>
                  <a:lnTo>
                    <a:pt x="13" y="22"/>
                  </a:lnTo>
                  <a:lnTo>
                    <a:pt x="17" y="20"/>
                  </a:lnTo>
                  <a:lnTo>
                    <a:pt x="17" y="17"/>
                  </a:lnTo>
                  <a:lnTo>
                    <a:pt x="19" y="15"/>
                  </a:lnTo>
                  <a:lnTo>
                    <a:pt x="17" y="12"/>
                  </a:lnTo>
                  <a:lnTo>
                    <a:pt x="20" y="10"/>
                  </a:lnTo>
                  <a:lnTo>
                    <a:pt x="24" y="11"/>
                  </a:lnTo>
                  <a:lnTo>
                    <a:pt x="30" y="11"/>
                  </a:lnTo>
                  <a:lnTo>
                    <a:pt x="29" y="12"/>
                  </a:lnTo>
                  <a:lnTo>
                    <a:pt x="30" y="15"/>
                  </a:lnTo>
                  <a:lnTo>
                    <a:pt x="31" y="16"/>
                  </a:lnTo>
                  <a:lnTo>
                    <a:pt x="33" y="16"/>
                  </a:lnTo>
                  <a:lnTo>
                    <a:pt x="35" y="17"/>
                  </a:lnTo>
                  <a:lnTo>
                    <a:pt x="35" y="20"/>
                  </a:lnTo>
                  <a:lnTo>
                    <a:pt x="37" y="21"/>
                  </a:lnTo>
                  <a:lnTo>
                    <a:pt x="37" y="22"/>
                  </a:lnTo>
                  <a:lnTo>
                    <a:pt x="36" y="23"/>
                  </a:lnTo>
                  <a:lnTo>
                    <a:pt x="36" y="24"/>
                  </a:lnTo>
                  <a:lnTo>
                    <a:pt x="41" y="24"/>
                  </a:lnTo>
                  <a:lnTo>
                    <a:pt x="44" y="27"/>
                  </a:lnTo>
                  <a:lnTo>
                    <a:pt x="47" y="24"/>
                  </a:lnTo>
                  <a:lnTo>
                    <a:pt x="45" y="22"/>
                  </a:lnTo>
                  <a:lnTo>
                    <a:pt x="48" y="21"/>
                  </a:lnTo>
                  <a:lnTo>
                    <a:pt x="48" y="18"/>
                  </a:lnTo>
                  <a:lnTo>
                    <a:pt x="47" y="16"/>
                  </a:lnTo>
                  <a:lnTo>
                    <a:pt x="47" y="15"/>
                  </a:lnTo>
                  <a:lnTo>
                    <a:pt x="55" y="12"/>
                  </a:lnTo>
                  <a:lnTo>
                    <a:pt x="57" y="10"/>
                  </a:lnTo>
                  <a:lnTo>
                    <a:pt x="57" y="8"/>
                  </a:lnTo>
                  <a:lnTo>
                    <a:pt x="56" y="8"/>
                  </a:lnTo>
                  <a:lnTo>
                    <a:pt x="56" y="6"/>
                  </a:lnTo>
                  <a:lnTo>
                    <a:pt x="59" y="6"/>
                  </a:lnTo>
                  <a:lnTo>
                    <a:pt x="60" y="3"/>
                  </a:lnTo>
                  <a:lnTo>
                    <a:pt x="61" y="4"/>
                  </a:lnTo>
                  <a:lnTo>
                    <a:pt x="63" y="0"/>
                  </a:lnTo>
                  <a:lnTo>
                    <a:pt x="65" y="0"/>
                  </a:lnTo>
                  <a:lnTo>
                    <a:pt x="66" y="3"/>
                  </a:lnTo>
                  <a:lnTo>
                    <a:pt x="66" y="4"/>
                  </a:lnTo>
                  <a:lnTo>
                    <a:pt x="61" y="5"/>
                  </a:lnTo>
                  <a:lnTo>
                    <a:pt x="61" y="6"/>
                  </a:lnTo>
                  <a:lnTo>
                    <a:pt x="63" y="14"/>
                  </a:lnTo>
                  <a:lnTo>
                    <a:pt x="62" y="14"/>
                  </a:lnTo>
                  <a:lnTo>
                    <a:pt x="62" y="10"/>
                  </a:lnTo>
                  <a:lnTo>
                    <a:pt x="60" y="10"/>
                  </a:lnTo>
                  <a:lnTo>
                    <a:pt x="57" y="14"/>
                  </a:lnTo>
                  <a:lnTo>
                    <a:pt x="56" y="16"/>
                  </a:lnTo>
                  <a:lnTo>
                    <a:pt x="59" y="17"/>
                  </a:lnTo>
                  <a:lnTo>
                    <a:pt x="61" y="17"/>
                  </a:lnTo>
                  <a:lnTo>
                    <a:pt x="62" y="17"/>
                  </a:lnTo>
                  <a:lnTo>
                    <a:pt x="62" y="18"/>
                  </a:lnTo>
                  <a:lnTo>
                    <a:pt x="61" y="18"/>
                  </a:lnTo>
                  <a:lnTo>
                    <a:pt x="61" y="20"/>
                  </a:lnTo>
                  <a:lnTo>
                    <a:pt x="62" y="20"/>
                  </a:lnTo>
                  <a:lnTo>
                    <a:pt x="65" y="20"/>
                  </a:lnTo>
                  <a:lnTo>
                    <a:pt x="67" y="20"/>
                  </a:lnTo>
                  <a:lnTo>
                    <a:pt x="67" y="21"/>
                  </a:lnTo>
                  <a:lnTo>
                    <a:pt x="67" y="24"/>
                  </a:lnTo>
                  <a:lnTo>
                    <a:pt x="68" y="26"/>
                  </a:lnTo>
                  <a:lnTo>
                    <a:pt x="69" y="26"/>
                  </a:lnTo>
                  <a:lnTo>
                    <a:pt x="69" y="23"/>
                  </a:lnTo>
                  <a:lnTo>
                    <a:pt x="71" y="22"/>
                  </a:lnTo>
                  <a:lnTo>
                    <a:pt x="69" y="21"/>
                  </a:lnTo>
                  <a:lnTo>
                    <a:pt x="71" y="20"/>
                  </a:lnTo>
                  <a:lnTo>
                    <a:pt x="72" y="21"/>
                  </a:lnTo>
                  <a:lnTo>
                    <a:pt x="73" y="23"/>
                  </a:lnTo>
                  <a:lnTo>
                    <a:pt x="77" y="22"/>
                  </a:lnTo>
                  <a:lnTo>
                    <a:pt x="75" y="20"/>
                  </a:lnTo>
                  <a:lnTo>
                    <a:pt x="78" y="20"/>
                  </a:lnTo>
                  <a:lnTo>
                    <a:pt x="81" y="22"/>
                  </a:lnTo>
                  <a:lnTo>
                    <a:pt x="81" y="21"/>
                  </a:lnTo>
                  <a:lnTo>
                    <a:pt x="83" y="21"/>
                  </a:lnTo>
                  <a:lnTo>
                    <a:pt x="79" y="18"/>
                  </a:lnTo>
                  <a:lnTo>
                    <a:pt x="77" y="18"/>
                  </a:lnTo>
                  <a:lnTo>
                    <a:pt x="74" y="17"/>
                  </a:lnTo>
                  <a:lnTo>
                    <a:pt x="72" y="15"/>
                  </a:lnTo>
                  <a:lnTo>
                    <a:pt x="73" y="15"/>
                  </a:lnTo>
                  <a:lnTo>
                    <a:pt x="77" y="15"/>
                  </a:lnTo>
                  <a:lnTo>
                    <a:pt x="79" y="14"/>
                  </a:lnTo>
                  <a:lnTo>
                    <a:pt x="81" y="12"/>
                  </a:lnTo>
                  <a:lnTo>
                    <a:pt x="83" y="9"/>
                  </a:lnTo>
                  <a:lnTo>
                    <a:pt x="86" y="6"/>
                  </a:lnTo>
                  <a:lnTo>
                    <a:pt x="87" y="4"/>
                  </a:lnTo>
                  <a:lnTo>
                    <a:pt x="89" y="5"/>
                  </a:lnTo>
                  <a:lnTo>
                    <a:pt x="90" y="8"/>
                  </a:lnTo>
                  <a:lnTo>
                    <a:pt x="92" y="4"/>
                  </a:lnTo>
                  <a:lnTo>
                    <a:pt x="93" y="3"/>
                  </a:lnTo>
                  <a:lnTo>
                    <a:pt x="95" y="2"/>
                  </a:lnTo>
                  <a:lnTo>
                    <a:pt x="97" y="3"/>
                  </a:lnTo>
                  <a:lnTo>
                    <a:pt x="95" y="4"/>
                  </a:lnTo>
                  <a:lnTo>
                    <a:pt x="95" y="6"/>
                  </a:lnTo>
                  <a:lnTo>
                    <a:pt x="99" y="8"/>
                  </a:lnTo>
                  <a:lnTo>
                    <a:pt x="99" y="9"/>
                  </a:lnTo>
                  <a:lnTo>
                    <a:pt x="97" y="10"/>
                  </a:lnTo>
                  <a:lnTo>
                    <a:pt x="99" y="10"/>
                  </a:lnTo>
                  <a:lnTo>
                    <a:pt x="102" y="12"/>
                  </a:lnTo>
                  <a:lnTo>
                    <a:pt x="103" y="12"/>
                  </a:lnTo>
                  <a:lnTo>
                    <a:pt x="102" y="16"/>
                  </a:lnTo>
                  <a:lnTo>
                    <a:pt x="99" y="17"/>
                  </a:lnTo>
                  <a:lnTo>
                    <a:pt x="99" y="16"/>
                  </a:lnTo>
                  <a:lnTo>
                    <a:pt x="98" y="18"/>
                  </a:lnTo>
                  <a:lnTo>
                    <a:pt x="97" y="20"/>
                  </a:lnTo>
                  <a:lnTo>
                    <a:pt x="98" y="20"/>
                  </a:lnTo>
                  <a:lnTo>
                    <a:pt x="101" y="21"/>
                  </a:lnTo>
                  <a:lnTo>
                    <a:pt x="98" y="21"/>
                  </a:lnTo>
                  <a:lnTo>
                    <a:pt x="90" y="18"/>
                  </a:lnTo>
                  <a:lnTo>
                    <a:pt x="89" y="20"/>
                  </a:lnTo>
                  <a:lnTo>
                    <a:pt x="91" y="21"/>
                  </a:lnTo>
                  <a:lnTo>
                    <a:pt x="93" y="22"/>
                  </a:lnTo>
                  <a:lnTo>
                    <a:pt x="93" y="24"/>
                  </a:lnTo>
                  <a:lnTo>
                    <a:pt x="95" y="24"/>
                  </a:lnTo>
                  <a:lnTo>
                    <a:pt x="96" y="26"/>
                  </a:lnTo>
                  <a:lnTo>
                    <a:pt x="97" y="24"/>
                  </a:lnTo>
                  <a:lnTo>
                    <a:pt x="99" y="24"/>
                  </a:lnTo>
                  <a:lnTo>
                    <a:pt x="99" y="23"/>
                  </a:lnTo>
                  <a:lnTo>
                    <a:pt x="101" y="23"/>
                  </a:lnTo>
                  <a:lnTo>
                    <a:pt x="103" y="26"/>
                  </a:lnTo>
                  <a:lnTo>
                    <a:pt x="105" y="24"/>
                  </a:lnTo>
                  <a:lnTo>
                    <a:pt x="105" y="23"/>
                  </a:lnTo>
                  <a:lnTo>
                    <a:pt x="107" y="21"/>
                  </a:lnTo>
                  <a:lnTo>
                    <a:pt x="108" y="20"/>
                  </a:lnTo>
                  <a:lnTo>
                    <a:pt x="110" y="20"/>
                  </a:lnTo>
                  <a:lnTo>
                    <a:pt x="110" y="21"/>
                  </a:lnTo>
                  <a:lnTo>
                    <a:pt x="109" y="21"/>
                  </a:lnTo>
                  <a:lnTo>
                    <a:pt x="109" y="22"/>
                  </a:lnTo>
                  <a:lnTo>
                    <a:pt x="107" y="23"/>
                  </a:lnTo>
                  <a:lnTo>
                    <a:pt x="108" y="24"/>
                  </a:lnTo>
                  <a:lnTo>
                    <a:pt x="107" y="24"/>
                  </a:lnTo>
                  <a:lnTo>
                    <a:pt x="105" y="27"/>
                  </a:lnTo>
                  <a:lnTo>
                    <a:pt x="105" y="29"/>
                  </a:lnTo>
                  <a:lnTo>
                    <a:pt x="107" y="30"/>
                  </a:lnTo>
                  <a:lnTo>
                    <a:pt x="108" y="28"/>
                  </a:lnTo>
                  <a:lnTo>
                    <a:pt x="110" y="28"/>
                  </a:lnTo>
                  <a:lnTo>
                    <a:pt x="111" y="27"/>
                  </a:lnTo>
                  <a:lnTo>
                    <a:pt x="108" y="27"/>
                  </a:lnTo>
                  <a:lnTo>
                    <a:pt x="109" y="26"/>
                  </a:lnTo>
                  <a:lnTo>
                    <a:pt x="114" y="27"/>
                  </a:lnTo>
                  <a:lnTo>
                    <a:pt x="115" y="27"/>
                  </a:lnTo>
                  <a:lnTo>
                    <a:pt x="114" y="24"/>
                  </a:lnTo>
                  <a:lnTo>
                    <a:pt x="113" y="24"/>
                  </a:lnTo>
                  <a:lnTo>
                    <a:pt x="111" y="23"/>
                  </a:lnTo>
                  <a:lnTo>
                    <a:pt x="111" y="21"/>
                  </a:lnTo>
                  <a:lnTo>
                    <a:pt x="114" y="21"/>
                  </a:lnTo>
                  <a:lnTo>
                    <a:pt x="116" y="24"/>
                  </a:lnTo>
                  <a:lnTo>
                    <a:pt x="117" y="29"/>
                  </a:lnTo>
                  <a:lnTo>
                    <a:pt x="120" y="28"/>
                  </a:lnTo>
                  <a:lnTo>
                    <a:pt x="121" y="29"/>
                  </a:lnTo>
                  <a:lnTo>
                    <a:pt x="122" y="28"/>
                  </a:lnTo>
                  <a:lnTo>
                    <a:pt x="125" y="30"/>
                  </a:lnTo>
                  <a:lnTo>
                    <a:pt x="125" y="33"/>
                  </a:lnTo>
                  <a:lnTo>
                    <a:pt x="120" y="38"/>
                  </a:lnTo>
                  <a:lnTo>
                    <a:pt x="120" y="39"/>
                  </a:lnTo>
                  <a:lnTo>
                    <a:pt x="116" y="41"/>
                  </a:lnTo>
                  <a:lnTo>
                    <a:pt x="116" y="44"/>
                  </a:lnTo>
                  <a:lnTo>
                    <a:pt x="114" y="47"/>
                  </a:lnTo>
                  <a:lnTo>
                    <a:pt x="109" y="41"/>
                  </a:lnTo>
                  <a:lnTo>
                    <a:pt x="109" y="40"/>
                  </a:lnTo>
                  <a:lnTo>
                    <a:pt x="105" y="35"/>
                  </a:lnTo>
                  <a:lnTo>
                    <a:pt x="104" y="36"/>
                  </a:lnTo>
                  <a:lnTo>
                    <a:pt x="102" y="35"/>
                  </a:lnTo>
                  <a:lnTo>
                    <a:pt x="99" y="33"/>
                  </a:lnTo>
                  <a:lnTo>
                    <a:pt x="98" y="33"/>
                  </a:lnTo>
                  <a:lnTo>
                    <a:pt x="98" y="32"/>
                  </a:lnTo>
                  <a:lnTo>
                    <a:pt x="99" y="29"/>
                  </a:lnTo>
                  <a:lnTo>
                    <a:pt x="98" y="28"/>
                  </a:lnTo>
                  <a:lnTo>
                    <a:pt x="96" y="28"/>
                  </a:lnTo>
                  <a:lnTo>
                    <a:pt x="93" y="27"/>
                  </a:lnTo>
                  <a:lnTo>
                    <a:pt x="92" y="27"/>
                  </a:lnTo>
                  <a:lnTo>
                    <a:pt x="91" y="29"/>
                  </a:lnTo>
                  <a:lnTo>
                    <a:pt x="86" y="28"/>
                  </a:lnTo>
                  <a:lnTo>
                    <a:pt x="86" y="29"/>
                  </a:lnTo>
                  <a:lnTo>
                    <a:pt x="87" y="30"/>
                  </a:lnTo>
                  <a:lnTo>
                    <a:pt x="92" y="33"/>
                  </a:lnTo>
                  <a:lnTo>
                    <a:pt x="92" y="34"/>
                  </a:lnTo>
                  <a:lnTo>
                    <a:pt x="91" y="36"/>
                  </a:lnTo>
                  <a:lnTo>
                    <a:pt x="90" y="36"/>
                  </a:lnTo>
                  <a:lnTo>
                    <a:pt x="89" y="38"/>
                  </a:lnTo>
                  <a:lnTo>
                    <a:pt x="90" y="39"/>
                  </a:lnTo>
                  <a:lnTo>
                    <a:pt x="91" y="39"/>
                  </a:lnTo>
                  <a:lnTo>
                    <a:pt x="92" y="40"/>
                  </a:lnTo>
                  <a:lnTo>
                    <a:pt x="98" y="41"/>
                  </a:lnTo>
                  <a:lnTo>
                    <a:pt x="101" y="44"/>
                  </a:lnTo>
                  <a:lnTo>
                    <a:pt x="98" y="44"/>
                  </a:lnTo>
                  <a:lnTo>
                    <a:pt x="97" y="42"/>
                  </a:lnTo>
                  <a:lnTo>
                    <a:pt x="96" y="42"/>
                  </a:lnTo>
                  <a:lnTo>
                    <a:pt x="97" y="45"/>
                  </a:lnTo>
                  <a:lnTo>
                    <a:pt x="99" y="45"/>
                  </a:lnTo>
                  <a:lnTo>
                    <a:pt x="101" y="46"/>
                  </a:lnTo>
                  <a:lnTo>
                    <a:pt x="98" y="47"/>
                  </a:lnTo>
                  <a:lnTo>
                    <a:pt x="99" y="50"/>
                  </a:lnTo>
                  <a:lnTo>
                    <a:pt x="97" y="51"/>
                  </a:lnTo>
                  <a:lnTo>
                    <a:pt x="93" y="51"/>
                  </a:lnTo>
                  <a:lnTo>
                    <a:pt x="93" y="52"/>
                  </a:lnTo>
                  <a:lnTo>
                    <a:pt x="96" y="52"/>
                  </a:lnTo>
                  <a:lnTo>
                    <a:pt x="97" y="52"/>
                  </a:lnTo>
                  <a:lnTo>
                    <a:pt x="98" y="51"/>
                  </a:lnTo>
                  <a:lnTo>
                    <a:pt x="97" y="53"/>
                  </a:lnTo>
                  <a:lnTo>
                    <a:pt x="98" y="54"/>
                  </a:lnTo>
                  <a:lnTo>
                    <a:pt x="99" y="56"/>
                  </a:lnTo>
                  <a:lnTo>
                    <a:pt x="103" y="53"/>
                  </a:lnTo>
                  <a:lnTo>
                    <a:pt x="105" y="54"/>
                  </a:lnTo>
                  <a:lnTo>
                    <a:pt x="107" y="54"/>
                  </a:lnTo>
                  <a:lnTo>
                    <a:pt x="108" y="53"/>
                  </a:lnTo>
                  <a:lnTo>
                    <a:pt x="109" y="53"/>
                  </a:lnTo>
                  <a:lnTo>
                    <a:pt x="109" y="52"/>
                  </a:lnTo>
                  <a:lnTo>
                    <a:pt x="110" y="52"/>
                  </a:lnTo>
                  <a:lnTo>
                    <a:pt x="113" y="53"/>
                  </a:lnTo>
                  <a:lnTo>
                    <a:pt x="113" y="56"/>
                  </a:lnTo>
                  <a:lnTo>
                    <a:pt x="110" y="57"/>
                  </a:lnTo>
                  <a:lnTo>
                    <a:pt x="110" y="59"/>
                  </a:lnTo>
                  <a:lnTo>
                    <a:pt x="107" y="66"/>
                  </a:lnTo>
                  <a:lnTo>
                    <a:pt x="105" y="66"/>
                  </a:lnTo>
                  <a:lnTo>
                    <a:pt x="105" y="68"/>
                  </a:lnTo>
                  <a:lnTo>
                    <a:pt x="103" y="69"/>
                  </a:lnTo>
                  <a:lnTo>
                    <a:pt x="97" y="70"/>
                  </a:lnTo>
                  <a:lnTo>
                    <a:pt x="95" y="68"/>
                  </a:lnTo>
                  <a:lnTo>
                    <a:pt x="93" y="66"/>
                  </a:lnTo>
                  <a:lnTo>
                    <a:pt x="91" y="65"/>
                  </a:lnTo>
                  <a:lnTo>
                    <a:pt x="91" y="68"/>
                  </a:lnTo>
                  <a:lnTo>
                    <a:pt x="89" y="68"/>
                  </a:lnTo>
                  <a:lnTo>
                    <a:pt x="87" y="66"/>
                  </a:lnTo>
                  <a:lnTo>
                    <a:pt x="86" y="66"/>
                  </a:lnTo>
                  <a:lnTo>
                    <a:pt x="80" y="64"/>
                  </a:lnTo>
                  <a:lnTo>
                    <a:pt x="80" y="65"/>
                  </a:lnTo>
                  <a:lnTo>
                    <a:pt x="83" y="66"/>
                  </a:lnTo>
                  <a:lnTo>
                    <a:pt x="84" y="68"/>
                  </a:lnTo>
                  <a:lnTo>
                    <a:pt x="83" y="68"/>
                  </a:lnTo>
                  <a:lnTo>
                    <a:pt x="80" y="68"/>
                  </a:lnTo>
                  <a:lnTo>
                    <a:pt x="79" y="68"/>
                  </a:lnTo>
                  <a:lnTo>
                    <a:pt x="77" y="69"/>
                  </a:lnTo>
                  <a:lnTo>
                    <a:pt x="78" y="70"/>
                  </a:lnTo>
                  <a:lnTo>
                    <a:pt x="79" y="70"/>
                  </a:lnTo>
                  <a:lnTo>
                    <a:pt x="89" y="71"/>
                  </a:lnTo>
                  <a:lnTo>
                    <a:pt x="90" y="70"/>
                  </a:lnTo>
                  <a:lnTo>
                    <a:pt x="92" y="72"/>
                  </a:lnTo>
                  <a:lnTo>
                    <a:pt x="95" y="74"/>
                  </a:lnTo>
                  <a:lnTo>
                    <a:pt x="93" y="71"/>
                  </a:lnTo>
                  <a:lnTo>
                    <a:pt x="99" y="70"/>
                  </a:lnTo>
                  <a:lnTo>
                    <a:pt x="102" y="71"/>
                  </a:lnTo>
                  <a:lnTo>
                    <a:pt x="103" y="75"/>
                  </a:lnTo>
                  <a:lnTo>
                    <a:pt x="101" y="75"/>
                  </a:lnTo>
                  <a:lnTo>
                    <a:pt x="101" y="77"/>
                  </a:lnTo>
                  <a:lnTo>
                    <a:pt x="103" y="80"/>
                  </a:lnTo>
                  <a:lnTo>
                    <a:pt x="101" y="81"/>
                  </a:lnTo>
                  <a:lnTo>
                    <a:pt x="101" y="83"/>
                  </a:lnTo>
                  <a:lnTo>
                    <a:pt x="98" y="84"/>
                  </a:lnTo>
                  <a:lnTo>
                    <a:pt x="97" y="90"/>
                  </a:lnTo>
                  <a:lnTo>
                    <a:pt x="90" y="92"/>
                  </a:lnTo>
                  <a:lnTo>
                    <a:pt x="85" y="88"/>
                  </a:lnTo>
                  <a:lnTo>
                    <a:pt x="83" y="88"/>
                  </a:lnTo>
                  <a:lnTo>
                    <a:pt x="84" y="87"/>
                  </a:lnTo>
                  <a:lnTo>
                    <a:pt x="84" y="84"/>
                  </a:lnTo>
                  <a:lnTo>
                    <a:pt x="84" y="80"/>
                  </a:lnTo>
                  <a:lnTo>
                    <a:pt x="86" y="78"/>
                  </a:lnTo>
                  <a:lnTo>
                    <a:pt x="95" y="80"/>
                  </a:lnTo>
                  <a:lnTo>
                    <a:pt x="95" y="77"/>
                  </a:lnTo>
                  <a:lnTo>
                    <a:pt x="92" y="76"/>
                  </a:lnTo>
                  <a:lnTo>
                    <a:pt x="92" y="75"/>
                  </a:lnTo>
                  <a:lnTo>
                    <a:pt x="87" y="71"/>
                  </a:lnTo>
                  <a:lnTo>
                    <a:pt x="86" y="72"/>
                  </a:lnTo>
                  <a:lnTo>
                    <a:pt x="84" y="77"/>
                  </a:lnTo>
                  <a:lnTo>
                    <a:pt x="81" y="77"/>
                  </a:lnTo>
                  <a:lnTo>
                    <a:pt x="81" y="78"/>
                  </a:lnTo>
                  <a:lnTo>
                    <a:pt x="83" y="80"/>
                  </a:lnTo>
                  <a:lnTo>
                    <a:pt x="81" y="81"/>
                  </a:lnTo>
                  <a:lnTo>
                    <a:pt x="81" y="83"/>
                  </a:lnTo>
                  <a:lnTo>
                    <a:pt x="81" y="84"/>
                  </a:lnTo>
                  <a:lnTo>
                    <a:pt x="81" y="87"/>
                  </a:lnTo>
                  <a:lnTo>
                    <a:pt x="80" y="86"/>
                  </a:lnTo>
                  <a:lnTo>
                    <a:pt x="78" y="86"/>
                  </a:lnTo>
                  <a:lnTo>
                    <a:pt x="78" y="87"/>
                  </a:lnTo>
                  <a:lnTo>
                    <a:pt x="83" y="89"/>
                  </a:lnTo>
                  <a:lnTo>
                    <a:pt x="84" y="90"/>
                  </a:lnTo>
                  <a:lnTo>
                    <a:pt x="83" y="9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7" name="Freeform 1216"/>
            <p:cNvSpPr>
              <a:spLocks noChangeAspect="1"/>
            </p:cNvSpPr>
            <p:nvPr/>
          </p:nvSpPr>
          <p:spPr bwMode="auto">
            <a:xfrm>
              <a:off x="2281" y="1696"/>
              <a:ext cx="36" cy="73"/>
            </a:xfrm>
            <a:custGeom>
              <a:avLst/>
              <a:gdLst>
                <a:gd name="T0" fmla="*/ 1 w 72"/>
                <a:gd name="T1" fmla="*/ 0 h 148"/>
                <a:gd name="T2" fmla="*/ 1 w 72"/>
                <a:gd name="T3" fmla="*/ 0 h 148"/>
                <a:gd name="T4" fmla="*/ 1 w 72"/>
                <a:gd name="T5" fmla="*/ 0 h 148"/>
                <a:gd name="T6" fmla="*/ 1 w 72"/>
                <a:gd name="T7" fmla="*/ 0 h 148"/>
                <a:gd name="T8" fmla="*/ 1 w 72"/>
                <a:gd name="T9" fmla="*/ 0 h 148"/>
                <a:gd name="T10" fmla="*/ 1 w 72"/>
                <a:gd name="T11" fmla="*/ 0 h 148"/>
                <a:gd name="T12" fmla="*/ 1 w 72"/>
                <a:gd name="T13" fmla="*/ 0 h 148"/>
                <a:gd name="T14" fmla="*/ 1 w 72"/>
                <a:gd name="T15" fmla="*/ 0 h 148"/>
                <a:gd name="T16" fmla="*/ 1 w 72"/>
                <a:gd name="T17" fmla="*/ 0 h 148"/>
                <a:gd name="T18" fmla="*/ 1 w 72"/>
                <a:gd name="T19" fmla="*/ 0 h 148"/>
                <a:gd name="T20" fmla="*/ 1 w 72"/>
                <a:gd name="T21" fmla="*/ 0 h 148"/>
                <a:gd name="T22" fmla="*/ 1 w 72"/>
                <a:gd name="T23" fmla="*/ 0 h 148"/>
                <a:gd name="T24" fmla="*/ 1 w 72"/>
                <a:gd name="T25" fmla="*/ 0 h 148"/>
                <a:gd name="T26" fmla="*/ 1 w 72"/>
                <a:gd name="T27" fmla="*/ 0 h 148"/>
                <a:gd name="T28" fmla="*/ 1 w 72"/>
                <a:gd name="T29" fmla="*/ 0 h 148"/>
                <a:gd name="T30" fmla="*/ 1 w 72"/>
                <a:gd name="T31" fmla="*/ 0 h 148"/>
                <a:gd name="T32" fmla="*/ 1 w 72"/>
                <a:gd name="T33" fmla="*/ 0 h 148"/>
                <a:gd name="T34" fmla="*/ 1 w 72"/>
                <a:gd name="T35" fmla="*/ 0 h 148"/>
                <a:gd name="T36" fmla="*/ 1 w 72"/>
                <a:gd name="T37" fmla="*/ 0 h 148"/>
                <a:gd name="T38" fmla="*/ 1 w 72"/>
                <a:gd name="T39" fmla="*/ 0 h 148"/>
                <a:gd name="T40" fmla="*/ 1 w 72"/>
                <a:gd name="T41" fmla="*/ 0 h 148"/>
                <a:gd name="T42" fmla="*/ 1 w 72"/>
                <a:gd name="T43" fmla="*/ 0 h 148"/>
                <a:gd name="T44" fmla="*/ 1 w 72"/>
                <a:gd name="T45" fmla="*/ 0 h 148"/>
                <a:gd name="T46" fmla="*/ 1 w 72"/>
                <a:gd name="T47" fmla="*/ 0 h 148"/>
                <a:gd name="T48" fmla="*/ 1 w 72"/>
                <a:gd name="T49" fmla="*/ 0 h 148"/>
                <a:gd name="T50" fmla="*/ 1 w 72"/>
                <a:gd name="T51" fmla="*/ 0 h 148"/>
                <a:gd name="T52" fmla="*/ 1 w 72"/>
                <a:gd name="T53" fmla="*/ 0 h 148"/>
                <a:gd name="T54" fmla="*/ 1 w 72"/>
                <a:gd name="T55" fmla="*/ 0 h 148"/>
                <a:gd name="T56" fmla="*/ 1 w 72"/>
                <a:gd name="T57" fmla="*/ 0 h 148"/>
                <a:gd name="T58" fmla="*/ 1 w 72"/>
                <a:gd name="T59" fmla="*/ 0 h 148"/>
                <a:gd name="T60" fmla="*/ 1 w 72"/>
                <a:gd name="T61" fmla="*/ 0 h 148"/>
                <a:gd name="T62" fmla="*/ 1 w 72"/>
                <a:gd name="T63" fmla="*/ 0 h 148"/>
                <a:gd name="T64" fmla="*/ 1 w 72"/>
                <a:gd name="T65" fmla="*/ 0 h 148"/>
                <a:gd name="T66" fmla="*/ 1 w 72"/>
                <a:gd name="T67" fmla="*/ 0 h 148"/>
                <a:gd name="T68" fmla="*/ 1 w 72"/>
                <a:gd name="T69" fmla="*/ 0 h 148"/>
                <a:gd name="T70" fmla="*/ 1 w 72"/>
                <a:gd name="T71" fmla="*/ 0 h 148"/>
                <a:gd name="T72" fmla="*/ 1 w 72"/>
                <a:gd name="T73" fmla="*/ 0 h 148"/>
                <a:gd name="T74" fmla="*/ 1 w 72"/>
                <a:gd name="T75" fmla="*/ 0 h 148"/>
                <a:gd name="T76" fmla="*/ 1 w 72"/>
                <a:gd name="T77" fmla="*/ 0 h 148"/>
                <a:gd name="T78" fmla="*/ 1 w 72"/>
                <a:gd name="T79" fmla="*/ 0 h 148"/>
                <a:gd name="T80" fmla="*/ 1 w 72"/>
                <a:gd name="T81" fmla="*/ 0 h 148"/>
                <a:gd name="T82" fmla="*/ 1 w 72"/>
                <a:gd name="T83" fmla="*/ 0 h 148"/>
                <a:gd name="T84" fmla="*/ 1 w 72"/>
                <a:gd name="T85" fmla="*/ 0 h 148"/>
                <a:gd name="T86" fmla="*/ 1 w 72"/>
                <a:gd name="T87" fmla="*/ 0 h 148"/>
                <a:gd name="T88" fmla="*/ 1 w 72"/>
                <a:gd name="T89" fmla="*/ 0 h 148"/>
                <a:gd name="T90" fmla="*/ 1 w 72"/>
                <a:gd name="T91" fmla="*/ 0 h 148"/>
                <a:gd name="T92" fmla="*/ 1 w 72"/>
                <a:gd name="T93" fmla="*/ 0 h 148"/>
                <a:gd name="T94" fmla="*/ 1 w 72"/>
                <a:gd name="T95" fmla="*/ 0 h 148"/>
                <a:gd name="T96" fmla="*/ 1 w 72"/>
                <a:gd name="T97" fmla="*/ 0 h 148"/>
                <a:gd name="T98" fmla="*/ 1 w 72"/>
                <a:gd name="T99" fmla="*/ 0 h 148"/>
                <a:gd name="T100" fmla="*/ 1 w 72"/>
                <a:gd name="T101" fmla="*/ 0 h 148"/>
                <a:gd name="T102" fmla="*/ 1 w 72"/>
                <a:gd name="T103" fmla="*/ 0 h 148"/>
                <a:gd name="T104" fmla="*/ 1 w 72"/>
                <a:gd name="T105" fmla="*/ 0 h 148"/>
                <a:gd name="T106" fmla="*/ 1 w 72"/>
                <a:gd name="T107" fmla="*/ 0 h 148"/>
                <a:gd name="T108" fmla="*/ 1 w 72"/>
                <a:gd name="T109" fmla="*/ 0 h 148"/>
                <a:gd name="T110" fmla="*/ 1 w 72"/>
                <a:gd name="T111" fmla="*/ 0 h 148"/>
                <a:gd name="T112" fmla="*/ 1 w 72"/>
                <a:gd name="T113" fmla="*/ 0 h 148"/>
                <a:gd name="T114" fmla="*/ 1 w 72"/>
                <a:gd name="T115" fmla="*/ 0 h 148"/>
                <a:gd name="T116" fmla="*/ 1 w 72"/>
                <a:gd name="T117" fmla="*/ 0 h 148"/>
                <a:gd name="T118" fmla="*/ 1 w 72"/>
                <a:gd name="T119" fmla="*/ 0 h 148"/>
                <a:gd name="T120" fmla="*/ 1 w 72"/>
                <a:gd name="T121" fmla="*/ 0 h 148"/>
                <a:gd name="T122" fmla="*/ 1 w 72"/>
                <a:gd name="T123" fmla="*/ 0 h 1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 h="148">
                  <a:moveTo>
                    <a:pt x="52" y="148"/>
                  </a:moveTo>
                  <a:lnTo>
                    <a:pt x="45" y="145"/>
                  </a:lnTo>
                  <a:lnTo>
                    <a:pt x="41" y="141"/>
                  </a:lnTo>
                  <a:lnTo>
                    <a:pt x="35" y="141"/>
                  </a:lnTo>
                  <a:lnTo>
                    <a:pt x="35" y="139"/>
                  </a:lnTo>
                  <a:lnTo>
                    <a:pt x="33" y="142"/>
                  </a:lnTo>
                  <a:lnTo>
                    <a:pt x="27" y="143"/>
                  </a:lnTo>
                  <a:lnTo>
                    <a:pt x="21" y="142"/>
                  </a:lnTo>
                  <a:lnTo>
                    <a:pt x="20" y="141"/>
                  </a:lnTo>
                  <a:lnTo>
                    <a:pt x="16" y="141"/>
                  </a:lnTo>
                  <a:lnTo>
                    <a:pt x="16" y="139"/>
                  </a:lnTo>
                  <a:lnTo>
                    <a:pt x="14" y="136"/>
                  </a:lnTo>
                  <a:lnTo>
                    <a:pt x="11" y="136"/>
                  </a:lnTo>
                  <a:lnTo>
                    <a:pt x="10" y="135"/>
                  </a:lnTo>
                  <a:lnTo>
                    <a:pt x="12" y="133"/>
                  </a:lnTo>
                  <a:lnTo>
                    <a:pt x="12" y="130"/>
                  </a:lnTo>
                  <a:lnTo>
                    <a:pt x="9" y="126"/>
                  </a:lnTo>
                  <a:lnTo>
                    <a:pt x="10" y="123"/>
                  </a:lnTo>
                  <a:lnTo>
                    <a:pt x="9" y="119"/>
                  </a:lnTo>
                  <a:lnTo>
                    <a:pt x="9" y="117"/>
                  </a:lnTo>
                  <a:lnTo>
                    <a:pt x="10" y="112"/>
                  </a:lnTo>
                  <a:lnTo>
                    <a:pt x="6" y="100"/>
                  </a:lnTo>
                  <a:lnTo>
                    <a:pt x="8" y="96"/>
                  </a:lnTo>
                  <a:lnTo>
                    <a:pt x="8" y="91"/>
                  </a:lnTo>
                  <a:lnTo>
                    <a:pt x="9" y="88"/>
                  </a:lnTo>
                  <a:lnTo>
                    <a:pt x="9" y="87"/>
                  </a:lnTo>
                  <a:lnTo>
                    <a:pt x="8" y="84"/>
                  </a:lnTo>
                  <a:lnTo>
                    <a:pt x="8" y="78"/>
                  </a:lnTo>
                  <a:lnTo>
                    <a:pt x="6" y="76"/>
                  </a:lnTo>
                  <a:lnTo>
                    <a:pt x="4" y="75"/>
                  </a:lnTo>
                  <a:lnTo>
                    <a:pt x="2" y="75"/>
                  </a:lnTo>
                  <a:lnTo>
                    <a:pt x="0" y="73"/>
                  </a:lnTo>
                  <a:lnTo>
                    <a:pt x="2" y="72"/>
                  </a:lnTo>
                  <a:lnTo>
                    <a:pt x="5" y="73"/>
                  </a:lnTo>
                  <a:lnTo>
                    <a:pt x="8" y="72"/>
                  </a:lnTo>
                  <a:lnTo>
                    <a:pt x="10" y="70"/>
                  </a:lnTo>
                  <a:lnTo>
                    <a:pt x="10" y="66"/>
                  </a:lnTo>
                  <a:lnTo>
                    <a:pt x="11" y="63"/>
                  </a:lnTo>
                  <a:lnTo>
                    <a:pt x="11" y="60"/>
                  </a:lnTo>
                  <a:lnTo>
                    <a:pt x="10" y="59"/>
                  </a:lnTo>
                  <a:lnTo>
                    <a:pt x="12" y="58"/>
                  </a:lnTo>
                  <a:lnTo>
                    <a:pt x="12" y="53"/>
                  </a:lnTo>
                  <a:lnTo>
                    <a:pt x="20" y="47"/>
                  </a:lnTo>
                  <a:lnTo>
                    <a:pt x="20" y="46"/>
                  </a:lnTo>
                  <a:lnTo>
                    <a:pt x="20" y="40"/>
                  </a:lnTo>
                  <a:lnTo>
                    <a:pt x="22" y="33"/>
                  </a:lnTo>
                  <a:lnTo>
                    <a:pt x="22" y="27"/>
                  </a:lnTo>
                  <a:lnTo>
                    <a:pt x="21" y="16"/>
                  </a:lnTo>
                  <a:lnTo>
                    <a:pt x="17" y="9"/>
                  </a:lnTo>
                  <a:lnTo>
                    <a:pt x="16" y="6"/>
                  </a:lnTo>
                  <a:lnTo>
                    <a:pt x="16" y="4"/>
                  </a:lnTo>
                  <a:lnTo>
                    <a:pt x="17" y="4"/>
                  </a:lnTo>
                  <a:lnTo>
                    <a:pt x="18" y="5"/>
                  </a:lnTo>
                  <a:lnTo>
                    <a:pt x="21" y="5"/>
                  </a:lnTo>
                  <a:lnTo>
                    <a:pt x="24" y="1"/>
                  </a:lnTo>
                  <a:lnTo>
                    <a:pt x="24" y="0"/>
                  </a:lnTo>
                  <a:lnTo>
                    <a:pt x="26" y="0"/>
                  </a:lnTo>
                  <a:lnTo>
                    <a:pt x="27" y="0"/>
                  </a:lnTo>
                  <a:lnTo>
                    <a:pt x="29" y="1"/>
                  </a:lnTo>
                  <a:lnTo>
                    <a:pt x="27" y="3"/>
                  </a:lnTo>
                  <a:lnTo>
                    <a:pt x="28" y="4"/>
                  </a:lnTo>
                  <a:lnTo>
                    <a:pt x="32" y="3"/>
                  </a:lnTo>
                  <a:lnTo>
                    <a:pt x="32" y="1"/>
                  </a:lnTo>
                  <a:lnTo>
                    <a:pt x="35" y="0"/>
                  </a:lnTo>
                  <a:lnTo>
                    <a:pt x="38" y="1"/>
                  </a:lnTo>
                  <a:lnTo>
                    <a:pt x="40" y="0"/>
                  </a:lnTo>
                  <a:lnTo>
                    <a:pt x="42" y="3"/>
                  </a:lnTo>
                  <a:lnTo>
                    <a:pt x="42" y="4"/>
                  </a:lnTo>
                  <a:lnTo>
                    <a:pt x="42" y="5"/>
                  </a:lnTo>
                  <a:lnTo>
                    <a:pt x="44" y="5"/>
                  </a:lnTo>
                  <a:lnTo>
                    <a:pt x="45" y="6"/>
                  </a:lnTo>
                  <a:lnTo>
                    <a:pt x="44" y="7"/>
                  </a:lnTo>
                  <a:lnTo>
                    <a:pt x="44" y="9"/>
                  </a:lnTo>
                  <a:lnTo>
                    <a:pt x="45" y="10"/>
                  </a:lnTo>
                  <a:lnTo>
                    <a:pt x="46" y="9"/>
                  </a:lnTo>
                  <a:lnTo>
                    <a:pt x="47" y="9"/>
                  </a:lnTo>
                  <a:lnTo>
                    <a:pt x="48" y="9"/>
                  </a:lnTo>
                  <a:lnTo>
                    <a:pt x="51" y="11"/>
                  </a:lnTo>
                  <a:lnTo>
                    <a:pt x="51" y="10"/>
                  </a:lnTo>
                  <a:lnTo>
                    <a:pt x="54" y="11"/>
                  </a:lnTo>
                  <a:lnTo>
                    <a:pt x="56" y="12"/>
                  </a:lnTo>
                  <a:lnTo>
                    <a:pt x="57" y="15"/>
                  </a:lnTo>
                  <a:lnTo>
                    <a:pt x="57" y="16"/>
                  </a:lnTo>
                  <a:lnTo>
                    <a:pt x="53" y="15"/>
                  </a:lnTo>
                  <a:lnTo>
                    <a:pt x="53" y="13"/>
                  </a:lnTo>
                  <a:lnTo>
                    <a:pt x="52" y="12"/>
                  </a:lnTo>
                  <a:lnTo>
                    <a:pt x="48" y="15"/>
                  </a:lnTo>
                  <a:lnTo>
                    <a:pt x="46" y="15"/>
                  </a:lnTo>
                  <a:lnTo>
                    <a:pt x="45" y="15"/>
                  </a:lnTo>
                  <a:lnTo>
                    <a:pt x="52" y="17"/>
                  </a:lnTo>
                  <a:lnTo>
                    <a:pt x="58" y="21"/>
                  </a:lnTo>
                  <a:lnTo>
                    <a:pt x="56" y="22"/>
                  </a:lnTo>
                  <a:lnTo>
                    <a:pt x="59" y="24"/>
                  </a:lnTo>
                  <a:lnTo>
                    <a:pt x="60" y="25"/>
                  </a:lnTo>
                  <a:lnTo>
                    <a:pt x="62" y="25"/>
                  </a:lnTo>
                  <a:lnTo>
                    <a:pt x="63" y="27"/>
                  </a:lnTo>
                  <a:lnTo>
                    <a:pt x="63" y="28"/>
                  </a:lnTo>
                  <a:lnTo>
                    <a:pt x="62" y="29"/>
                  </a:lnTo>
                  <a:lnTo>
                    <a:pt x="59" y="29"/>
                  </a:lnTo>
                  <a:lnTo>
                    <a:pt x="58" y="27"/>
                  </a:lnTo>
                  <a:lnTo>
                    <a:pt x="54" y="28"/>
                  </a:lnTo>
                  <a:lnTo>
                    <a:pt x="54" y="29"/>
                  </a:lnTo>
                  <a:lnTo>
                    <a:pt x="56" y="30"/>
                  </a:lnTo>
                  <a:lnTo>
                    <a:pt x="57" y="29"/>
                  </a:lnTo>
                  <a:lnTo>
                    <a:pt x="57" y="31"/>
                  </a:lnTo>
                  <a:lnTo>
                    <a:pt x="59" y="31"/>
                  </a:lnTo>
                  <a:lnTo>
                    <a:pt x="62" y="29"/>
                  </a:lnTo>
                  <a:lnTo>
                    <a:pt x="63" y="31"/>
                  </a:lnTo>
                  <a:lnTo>
                    <a:pt x="64" y="31"/>
                  </a:lnTo>
                  <a:lnTo>
                    <a:pt x="64" y="29"/>
                  </a:lnTo>
                  <a:lnTo>
                    <a:pt x="65" y="29"/>
                  </a:lnTo>
                  <a:lnTo>
                    <a:pt x="66" y="29"/>
                  </a:lnTo>
                  <a:lnTo>
                    <a:pt x="68" y="31"/>
                  </a:lnTo>
                  <a:lnTo>
                    <a:pt x="66" y="33"/>
                  </a:lnTo>
                  <a:lnTo>
                    <a:pt x="64" y="31"/>
                  </a:lnTo>
                  <a:lnTo>
                    <a:pt x="64" y="34"/>
                  </a:lnTo>
                  <a:lnTo>
                    <a:pt x="64" y="35"/>
                  </a:lnTo>
                  <a:lnTo>
                    <a:pt x="60" y="35"/>
                  </a:lnTo>
                  <a:lnTo>
                    <a:pt x="58" y="36"/>
                  </a:lnTo>
                  <a:lnTo>
                    <a:pt x="57" y="36"/>
                  </a:lnTo>
                  <a:lnTo>
                    <a:pt x="57" y="35"/>
                  </a:lnTo>
                  <a:lnTo>
                    <a:pt x="56" y="35"/>
                  </a:lnTo>
                  <a:lnTo>
                    <a:pt x="56" y="36"/>
                  </a:lnTo>
                  <a:lnTo>
                    <a:pt x="53" y="36"/>
                  </a:lnTo>
                  <a:lnTo>
                    <a:pt x="53" y="35"/>
                  </a:lnTo>
                  <a:lnTo>
                    <a:pt x="51" y="34"/>
                  </a:lnTo>
                  <a:lnTo>
                    <a:pt x="47" y="30"/>
                  </a:lnTo>
                  <a:lnTo>
                    <a:pt x="46" y="28"/>
                  </a:lnTo>
                  <a:lnTo>
                    <a:pt x="42" y="25"/>
                  </a:lnTo>
                  <a:lnTo>
                    <a:pt x="42" y="24"/>
                  </a:lnTo>
                  <a:lnTo>
                    <a:pt x="45" y="24"/>
                  </a:lnTo>
                  <a:lnTo>
                    <a:pt x="44" y="22"/>
                  </a:lnTo>
                  <a:lnTo>
                    <a:pt x="42" y="23"/>
                  </a:lnTo>
                  <a:lnTo>
                    <a:pt x="40" y="23"/>
                  </a:lnTo>
                  <a:lnTo>
                    <a:pt x="38" y="21"/>
                  </a:lnTo>
                  <a:lnTo>
                    <a:pt x="39" y="17"/>
                  </a:lnTo>
                  <a:lnTo>
                    <a:pt x="39" y="16"/>
                  </a:lnTo>
                  <a:lnTo>
                    <a:pt x="39" y="15"/>
                  </a:lnTo>
                  <a:lnTo>
                    <a:pt x="38" y="15"/>
                  </a:lnTo>
                  <a:lnTo>
                    <a:pt x="39" y="17"/>
                  </a:lnTo>
                  <a:lnTo>
                    <a:pt x="38" y="18"/>
                  </a:lnTo>
                  <a:lnTo>
                    <a:pt x="35" y="18"/>
                  </a:lnTo>
                  <a:lnTo>
                    <a:pt x="33" y="17"/>
                  </a:lnTo>
                  <a:lnTo>
                    <a:pt x="32" y="16"/>
                  </a:lnTo>
                  <a:lnTo>
                    <a:pt x="33" y="13"/>
                  </a:lnTo>
                  <a:lnTo>
                    <a:pt x="35" y="10"/>
                  </a:lnTo>
                  <a:lnTo>
                    <a:pt x="34" y="10"/>
                  </a:lnTo>
                  <a:lnTo>
                    <a:pt x="32" y="10"/>
                  </a:lnTo>
                  <a:lnTo>
                    <a:pt x="30" y="10"/>
                  </a:lnTo>
                  <a:lnTo>
                    <a:pt x="29" y="9"/>
                  </a:lnTo>
                  <a:lnTo>
                    <a:pt x="29" y="5"/>
                  </a:lnTo>
                  <a:lnTo>
                    <a:pt x="28" y="5"/>
                  </a:lnTo>
                  <a:lnTo>
                    <a:pt x="26" y="6"/>
                  </a:lnTo>
                  <a:lnTo>
                    <a:pt x="24" y="5"/>
                  </a:lnTo>
                  <a:lnTo>
                    <a:pt x="24" y="6"/>
                  </a:lnTo>
                  <a:lnTo>
                    <a:pt x="27" y="7"/>
                  </a:lnTo>
                  <a:lnTo>
                    <a:pt x="28" y="9"/>
                  </a:lnTo>
                  <a:lnTo>
                    <a:pt x="27" y="18"/>
                  </a:lnTo>
                  <a:lnTo>
                    <a:pt x="28" y="21"/>
                  </a:lnTo>
                  <a:lnTo>
                    <a:pt x="29" y="22"/>
                  </a:lnTo>
                  <a:lnTo>
                    <a:pt x="33" y="21"/>
                  </a:lnTo>
                  <a:lnTo>
                    <a:pt x="35" y="22"/>
                  </a:lnTo>
                  <a:lnTo>
                    <a:pt x="35" y="23"/>
                  </a:lnTo>
                  <a:lnTo>
                    <a:pt x="34" y="24"/>
                  </a:lnTo>
                  <a:lnTo>
                    <a:pt x="38" y="25"/>
                  </a:lnTo>
                  <a:lnTo>
                    <a:pt x="39" y="24"/>
                  </a:lnTo>
                  <a:lnTo>
                    <a:pt x="36" y="23"/>
                  </a:lnTo>
                  <a:lnTo>
                    <a:pt x="38" y="22"/>
                  </a:lnTo>
                  <a:lnTo>
                    <a:pt x="39" y="23"/>
                  </a:lnTo>
                  <a:lnTo>
                    <a:pt x="40" y="25"/>
                  </a:lnTo>
                  <a:lnTo>
                    <a:pt x="45" y="28"/>
                  </a:lnTo>
                  <a:lnTo>
                    <a:pt x="48" y="33"/>
                  </a:lnTo>
                  <a:lnTo>
                    <a:pt x="52" y="36"/>
                  </a:lnTo>
                  <a:lnTo>
                    <a:pt x="53" y="39"/>
                  </a:lnTo>
                  <a:lnTo>
                    <a:pt x="54" y="40"/>
                  </a:lnTo>
                  <a:lnTo>
                    <a:pt x="57" y="39"/>
                  </a:lnTo>
                  <a:lnTo>
                    <a:pt x="58" y="41"/>
                  </a:lnTo>
                  <a:lnTo>
                    <a:pt x="59" y="40"/>
                  </a:lnTo>
                  <a:lnTo>
                    <a:pt x="62" y="42"/>
                  </a:lnTo>
                  <a:lnTo>
                    <a:pt x="63" y="40"/>
                  </a:lnTo>
                  <a:lnTo>
                    <a:pt x="65" y="42"/>
                  </a:lnTo>
                  <a:lnTo>
                    <a:pt x="64" y="42"/>
                  </a:lnTo>
                  <a:lnTo>
                    <a:pt x="65" y="46"/>
                  </a:lnTo>
                  <a:lnTo>
                    <a:pt x="65" y="47"/>
                  </a:lnTo>
                  <a:lnTo>
                    <a:pt x="65" y="51"/>
                  </a:lnTo>
                  <a:lnTo>
                    <a:pt x="66" y="51"/>
                  </a:lnTo>
                  <a:lnTo>
                    <a:pt x="70" y="49"/>
                  </a:lnTo>
                  <a:lnTo>
                    <a:pt x="72" y="51"/>
                  </a:lnTo>
                  <a:lnTo>
                    <a:pt x="72" y="53"/>
                  </a:lnTo>
                  <a:lnTo>
                    <a:pt x="70" y="55"/>
                  </a:lnTo>
                  <a:lnTo>
                    <a:pt x="71" y="57"/>
                  </a:lnTo>
                  <a:lnTo>
                    <a:pt x="70" y="58"/>
                  </a:lnTo>
                  <a:lnTo>
                    <a:pt x="69" y="61"/>
                  </a:lnTo>
                  <a:lnTo>
                    <a:pt x="65" y="61"/>
                  </a:lnTo>
                  <a:lnTo>
                    <a:pt x="63" y="61"/>
                  </a:lnTo>
                  <a:lnTo>
                    <a:pt x="62" y="63"/>
                  </a:lnTo>
                  <a:lnTo>
                    <a:pt x="62" y="64"/>
                  </a:lnTo>
                  <a:lnTo>
                    <a:pt x="59" y="65"/>
                  </a:lnTo>
                  <a:lnTo>
                    <a:pt x="59" y="66"/>
                  </a:lnTo>
                  <a:lnTo>
                    <a:pt x="57" y="69"/>
                  </a:lnTo>
                  <a:lnTo>
                    <a:pt x="56" y="71"/>
                  </a:lnTo>
                  <a:lnTo>
                    <a:pt x="57" y="72"/>
                  </a:lnTo>
                  <a:lnTo>
                    <a:pt x="56" y="72"/>
                  </a:lnTo>
                  <a:lnTo>
                    <a:pt x="57" y="76"/>
                  </a:lnTo>
                  <a:lnTo>
                    <a:pt x="54" y="76"/>
                  </a:lnTo>
                  <a:lnTo>
                    <a:pt x="52" y="78"/>
                  </a:lnTo>
                  <a:lnTo>
                    <a:pt x="52" y="81"/>
                  </a:lnTo>
                  <a:lnTo>
                    <a:pt x="52" y="82"/>
                  </a:lnTo>
                  <a:lnTo>
                    <a:pt x="51" y="85"/>
                  </a:lnTo>
                  <a:lnTo>
                    <a:pt x="48" y="87"/>
                  </a:lnTo>
                  <a:lnTo>
                    <a:pt x="46" y="85"/>
                  </a:lnTo>
                  <a:lnTo>
                    <a:pt x="45" y="88"/>
                  </a:lnTo>
                  <a:lnTo>
                    <a:pt x="40" y="85"/>
                  </a:lnTo>
                  <a:lnTo>
                    <a:pt x="40" y="84"/>
                  </a:lnTo>
                  <a:lnTo>
                    <a:pt x="42" y="83"/>
                  </a:lnTo>
                  <a:lnTo>
                    <a:pt x="44" y="85"/>
                  </a:lnTo>
                  <a:lnTo>
                    <a:pt x="45" y="85"/>
                  </a:lnTo>
                  <a:lnTo>
                    <a:pt x="45" y="84"/>
                  </a:lnTo>
                  <a:lnTo>
                    <a:pt x="42" y="81"/>
                  </a:lnTo>
                  <a:lnTo>
                    <a:pt x="41" y="78"/>
                  </a:lnTo>
                  <a:lnTo>
                    <a:pt x="40" y="78"/>
                  </a:lnTo>
                  <a:lnTo>
                    <a:pt x="40" y="81"/>
                  </a:lnTo>
                  <a:lnTo>
                    <a:pt x="36" y="81"/>
                  </a:lnTo>
                  <a:lnTo>
                    <a:pt x="36" y="82"/>
                  </a:lnTo>
                  <a:lnTo>
                    <a:pt x="34" y="82"/>
                  </a:lnTo>
                  <a:lnTo>
                    <a:pt x="32" y="81"/>
                  </a:lnTo>
                  <a:lnTo>
                    <a:pt x="30" y="79"/>
                  </a:lnTo>
                  <a:lnTo>
                    <a:pt x="28" y="78"/>
                  </a:lnTo>
                  <a:lnTo>
                    <a:pt x="27" y="75"/>
                  </a:lnTo>
                  <a:lnTo>
                    <a:pt x="26" y="75"/>
                  </a:lnTo>
                  <a:lnTo>
                    <a:pt x="26" y="76"/>
                  </a:lnTo>
                  <a:lnTo>
                    <a:pt x="27" y="79"/>
                  </a:lnTo>
                  <a:lnTo>
                    <a:pt x="27" y="81"/>
                  </a:lnTo>
                  <a:lnTo>
                    <a:pt x="28" y="83"/>
                  </a:lnTo>
                  <a:lnTo>
                    <a:pt x="29" y="83"/>
                  </a:lnTo>
                  <a:lnTo>
                    <a:pt x="32" y="85"/>
                  </a:lnTo>
                  <a:lnTo>
                    <a:pt x="33" y="84"/>
                  </a:lnTo>
                  <a:lnTo>
                    <a:pt x="34" y="85"/>
                  </a:lnTo>
                  <a:lnTo>
                    <a:pt x="35" y="85"/>
                  </a:lnTo>
                  <a:lnTo>
                    <a:pt x="35" y="84"/>
                  </a:lnTo>
                  <a:lnTo>
                    <a:pt x="38" y="83"/>
                  </a:lnTo>
                  <a:lnTo>
                    <a:pt x="39" y="84"/>
                  </a:lnTo>
                  <a:lnTo>
                    <a:pt x="38" y="84"/>
                  </a:lnTo>
                  <a:lnTo>
                    <a:pt x="40" y="87"/>
                  </a:lnTo>
                  <a:lnTo>
                    <a:pt x="40" y="88"/>
                  </a:lnTo>
                  <a:lnTo>
                    <a:pt x="40" y="90"/>
                  </a:lnTo>
                  <a:lnTo>
                    <a:pt x="44" y="91"/>
                  </a:lnTo>
                  <a:lnTo>
                    <a:pt x="47" y="90"/>
                  </a:lnTo>
                  <a:lnTo>
                    <a:pt x="47" y="91"/>
                  </a:lnTo>
                  <a:lnTo>
                    <a:pt x="47" y="93"/>
                  </a:lnTo>
                  <a:lnTo>
                    <a:pt x="50" y="95"/>
                  </a:lnTo>
                  <a:lnTo>
                    <a:pt x="48" y="100"/>
                  </a:lnTo>
                  <a:lnTo>
                    <a:pt x="48" y="101"/>
                  </a:lnTo>
                  <a:lnTo>
                    <a:pt x="50" y="103"/>
                  </a:lnTo>
                  <a:lnTo>
                    <a:pt x="51" y="107"/>
                  </a:lnTo>
                  <a:lnTo>
                    <a:pt x="52" y="113"/>
                  </a:lnTo>
                  <a:lnTo>
                    <a:pt x="51" y="115"/>
                  </a:lnTo>
                  <a:lnTo>
                    <a:pt x="52" y="117"/>
                  </a:lnTo>
                  <a:lnTo>
                    <a:pt x="48" y="118"/>
                  </a:lnTo>
                  <a:lnTo>
                    <a:pt x="47" y="120"/>
                  </a:lnTo>
                  <a:lnTo>
                    <a:pt x="45" y="123"/>
                  </a:lnTo>
                  <a:lnTo>
                    <a:pt x="42" y="121"/>
                  </a:lnTo>
                  <a:lnTo>
                    <a:pt x="40" y="120"/>
                  </a:lnTo>
                  <a:lnTo>
                    <a:pt x="35" y="117"/>
                  </a:lnTo>
                  <a:lnTo>
                    <a:pt x="35" y="115"/>
                  </a:lnTo>
                  <a:lnTo>
                    <a:pt x="33" y="114"/>
                  </a:lnTo>
                  <a:lnTo>
                    <a:pt x="30" y="112"/>
                  </a:lnTo>
                  <a:lnTo>
                    <a:pt x="29" y="111"/>
                  </a:lnTo>
                  <a:lnTo>
                    <a:pt x="28" y="114"/>
                  </a:lnTo>
                  <a:lnTo>
                    <a:pt x="30" y="114"/>
                  </a:lnTo>
                  <a:lnTo>
                    <a:pt x="32" y="114"/>
                  </a:lnTo>
                  <a:lnTo>
                    <a:pt x="33" y="114"/>
                  </a:lnTo>
                  <a:lnTo>
                    <a:pt x="34" y="114"/>
                  </a:lnTo>
                  <a:lnTo>
                    <a:pt x="35" y="117"/>
                  </a:lnTo>
                  <a:lnTo>
                    <a:pt x="34" y="118"/>
                  </a:lnTo>
                  <a:lnTo>
                    <a:pt x="36" y="119"/>
                  </a:lnTo>
                  <a:lnTo>
                    <a:pt x="35" y="120"/>
                  </a:lnTo>
                  <a:lnTo>
                    <a:pt x="36" y="121"/>
                  </a:lnTo>
                  <a:lnTo>
                    <a:pt x="33" y="119"/>
                  </a:lnTo>
                  <a:lnTo>
                    <a:pt x="33" y="118"/>
                  </a:lnTo>
                  <a:lnTo>
                    <a:pt x="32" y="117"/>
                  </a:lnTo>
                  <a:lnTo>
                    <a:pt x="29" y="115"/>
                  </a:lnTo>
                  <a:lnTo>
                    <a:pt x="28" y="117"/>
                  </a:lnTo>
                  <a:lnTo>
                    <a:pt x="23" y="118"/>
                  </a:lnTo>
                  <a:lnTo>
                    <a:pt x="24" y="119"/>
                  </a:lnTo>
                  <a:lnTo>
                    <a:pt x="26" y="120"/>
                  </a:lnTo>
                  <a:lnTo>
                    <a:pt x="27" y="120"/>
                  </a:lnTo>
                  <a:lnTo>
                    <a:pt x="27" y="125"/>
                  </a:lnTo>
                  <a:lnTo>
                    <a:pt x="27" y="126"/>
                  </a:lnTo>
                  <a:lnTo>
                    <a:pt x="29" y="125"/>
                  </a:lnTo>
                  <a:lnTo>
                    <a:pt x="35" y="126"/>
                  </a:lnTo>
                  <a:lnTo>
                    <a:pt x="36" y="125"/>
                  </a:lnTo>
                  <a:lnTo>
                    <a:pt x="40" y="124"/>
                  </a:lnTo>
                  <a:lnTo>
                    <a:pt x="45" y="126"/>
                  </a:lnTo>
                  <a:lnTo>
                    <a:pt x="47" y="129"/>
                  </a:lnTo>
                  <a:lnTo>
                    <a:pt x="51" y="130"/>
                  </a:lnTo>
                  <a:lnTo>
                    <a:pt x="50" y="132"/>
                  </a:lnTo>
                  <a:lnTo>
                    <a:pt x="51" y="133"/>
                  </a:lnTo>
                  <a:lnTo>
                    <a:pt x="51" y="137"/>
                  </a:lnTo>
                  <a:lnTo>
                    <a:pt x="53" y="133"/>
                  </a:lnTo>
                  <a:lnTo>
                    <a:pt x="54" y="135"/>
                  </a:lnTo>
                  <a:lnTo>
                    <a:pt x="54" y="137"/>
                  </a:lnTo>
                  <a:lnTo>
                    <a:pt x="58" y="139"/>
                  </a:lnTo>
                  <a:lnTo>
                    <a:pt x="58" y="141"/>
                  </a:lnTo>
                  <a:lnTo>
                    <a:pt x="57" y="142"/>
                  </a:lnTo>
                  <a:lnTo>
                    <a:pt x="54" y="141"/>
                  </a:lnTo>
                  <a:lnTo>
                    <a:pt x="56" y="142"/>
                  </a:lnTo>
                  <a:lnTo>
                    <a:pt x="54" y="144"/>
                  </a:lnTo>
                  <a:lnTo>
                    <a:pt x="52" y="145"/>
                  </a:lnTo>
                  <a:lnTo>
                    <a:pt x="53" y="148"/>
                  </a:lnTo>
                  <a:lnTo>
                    <a:pt x="52" y="14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8" name="Freeform 1217"/>
            <p:cNvSpPr>
              <a:spLocks noChangeAspect="1"/>
            </p:cNvSpPr>
            <p:nvPr/>
          </p:nvSpPr>
          <p:spPr bwMode="auto">
            <a:xfrm>
              <a:off x="2293" y="1674"/>
              <a:ext cx="27" cy="24"/>
            </a:xfrm>
            <a:custGeom>
              <a:avLst/>
              <a:gdLst>
                <a:gd name="T0" fmla="*/ 1 w 53"/>
                <a:gd name="T1" fmla="*/ 1 h 48"/>
                <a:gd name="T2" fmla="*/ 1 w 53"/>
                <a:gd name="T3" fmla="*/ 1 h 48"/>
                <a:gd name="T4" fmla="*/ 1 w 53"/>
                <a:gd name="T5" fmla="*/ 1 h 48"/>
                <a:gd name="T6" fmla="*/ 1 w 53"/>
                <a:gd name="T7" fmla="*/ 1 h 48"/>
                <a:gd name="T8" fmla="*/ 1 w 53"/>
                <a:gd name="T9" fmla="*/ 1 h 48"/>
                <a:gd name="T10" fmla="*/ 1 w 53"/>
                <a:gd name="T11" fmla="*/ 1 h 48"/>
                <a:gd name="T12" fmla="*/ 1 w 53"/>
                <a:gd name="T13" fmla="*/ 1 h 48"/>
                <a:gd name="T14" fmla="*/ 1 w 53"/>
                <a:gd name="T15" fmla="*/ 1 h 48"/>
                <a:gd name="T16" fmla="*/ 1 w 53"/>
                <a:gd name="T17" fmla="*/ 1 h 48"/>
                <a:gd name="T18" fmla="*/ 1 w 53"/>
                <a:gd name="T19" fmla="*/ 1 h 48"/>
                <a:gd name="T20" fmla="*/ 1 w 53"/>
                <a:gd name="T21" fmla="*/ 1 h 48"/>
                <a:gd name="T22" fmla="*/ 1 w 53"/>
                <a:gd name="T23" fmla="*/ 1 h 48"/>
                <a:gd name="T24" fmla="*/ 1 w 53"/>
                <a:gd name="T25" fmla="*/ 1 h 48"/>
                <a:gd name="T26" fmla="*/ 1 w 53"/>
                <a:gd name="T27" fmla="*/ 1 h 48"/>
                <a:gd name="T28" fmla="*/ 1 w 53"/>
                <a:gd name="T29" fmla="*/ 1 h 48"/>
                <a:gd name="T30" fmla="*/ 0 w 53"/>
                <a:gd name="T31" fmla="*/ 1 h 48"/>
                <a:gd name="T32" fmla="*/ 1 w 53"/>
                <a:gd name="T33" fmla="*/ 1 h 48"/>
                <a:gd name="T34" fmla="*/ 0 w 53"/>
                <a:gd name="T35" fmla="*/ 1 h 48"/>
                <a:gd name="T36" fmla="*/ 1 w 53"/>
                <a:gd name="T37" fmla="*/ 1 h 48"/>
                <a:gd name="T38" fmla="*/ 1 w 53"/>
                <a:gd name="T39" fmla="*/ 1 h 48"/>
                <a:gd name="T40" fmla="*/ 1 w 53"/>
                <a:gd name="T41" fmla="*/ 0 h 48"/>
                <a:gd name="T42" fmla="*/ 1 w 53"/>
                <a:gd name="T43" fmla="*/ 0 h 48"/>
                <a:gd name="T44" fmla="*/ 1 w 53"/>
                <a:gd name="T45" fmla="*/ 1 h 48"/>
                <a:gd name="T46" fmla="*/ 1 w 53"/>
                <a:gd name="T47" fmla="*/ 1 h 48"/>
                <a:gd name="T48" fmla="*/ 1 w 53"/>
                <a:gd name="T49" fmla="*/ 1 h 48"/>
                <a:gd name="T50" fmla="*/ 1 w 53"/>
                <a:gd name="T51" fmla="*/ 1 h 48"/>
                <a:gd name="T52" fmla="*/ 1 w 53"/>
                <a:gd name="T53" fmla="*/ 1 h 48"/>
                <a:gd name="T54" fmla="*/ 1 w 53"/>
                <a:gd name="T55" fmla="*/ 1 h 48"/>
                <a:gd name="T56" fmla="*/ 1 w 53"/>
                <a:gd name="T57" fmla="*/ 1 h 48"/>
                <a:gd name="T58" fmla="*/ 1 w 53"/>
                <a:gd name="T59" fmla="*/ 1 h 48"/>
                <a:gd name="T60" fmla="*/ 1 w 53"/>
                <a:gd name="T61" fmla="*/ 1 h 48"/>
                <a:gd name="T62" fmla="*/ 1 w 53"/>
                <a:gd name="T63" fmla="*/ 1 h 48"/>
                <a:gd name="T64" fmla="*/ 1 w 53"/>
                <a:gd name="T65" fmla="*/ 1 h 48"/>
                <a:gd name="T66" fmla="*/ 1 w 53"/>
                <a:gd name="T67" fmla="*/ 1 h 48"/>
                <a:gd name="T68" fmla="*/ 1 w 53"/>
                <a:gd name="T69" fmla="*/ 1 h 48"/>
                <a:gd name="T70" fmla="*/ 1 w 53"/>
                <a:gd name="T71" fmla="*/ 1 h 48"/>
                <a:gd name="T72" fmla="*/ 1 w 53"/>
                <a:gd name="T73" fmla="*/ 1 h 48"/>
                <a:gd name="T74" fmla="*/ 1 w 53"/>
                <a:gd name="T75" fmla="*/ 1 h 48"/>
                <a:gd name="T76" fmla="*/ 1 w 53"/>
                <a:gd name="T77" fmla="*/ 1 h 48"/>
                <a:gd name="T78" fmla="*/ 1 w 53"/>
                <a:gd name="T79" fmla="*/ 1 h 48"/>
                <a:gd name="T80" fmla="*/ 1 w 53"/>
                <a:gd name="T81" fmla="*/ 1 h 48"/>
                <a:gd name="T82" fmla="*/ 1 w 53"/>
                <a:gd name="T83" fmla="*/ 1 h 48"/>
                <a:gd name="T84" fmla="*/ 1 w 53"/>
                <a:gd name="T85" fmla="*/ 1 h 48"/>
                <a:gd name="T86" fmla="*/ 1 w 53"/>
                <a:gd name="T87" fmla="*/ 1 h 48"/>
                <a:gd name="T88" fmla="*/ 1 w 53"/>
                <a:gd name="T89" fmla="*/ 1 h 48"/>
                <a:gd name="T90" fmla="*/ 1 w 53"/>
                <a:gd name="T91" fmla="*/ 1 h 48"/>
                <a:gd name="T92" fmla="*/ 1 w 53"/>
                <a:gd name="T93" fmla="*/ 1 h 48"/>
                <a:gd name="T94" fmla="*/ 1 w 53"/>
                <a:gd name="T95" fmla="*/ 1 h 48"/>
                <a:gd name="T96" fmla="*/ 1 w 53"/>
                <a:gd name="T97" fmla="*/ 1 h 48"/>
                <a:gd name="T98" fmla="*/ 1 w 53"/>
                <a:gd name="T99" fmla="*/ 1 h 48"/>
                <a:gd name="T100" fmla="*/ 1 w 53"/>
                <a:gd name="T101" fmla="*/ 1 h 48"/>
                <a:gd name="T102" fmla="*/ 1 w 53"/>
                <a:gd name="T103" fmla="*/ 1 h 48"/>
                <a:gd name="T104" fmla="*/ 1 w 53"/>
                <a:gd name="T105" fmla="*/ 1 h 48"/>
                <a:gd name="T106" fmla="*/ 1 w 53"/>
                <a:gd name="T107" fmla="*/ 1 h 48"/>
                <a:gd name="T108" fmla="*/ 1 w 53"/>
                <a:gd name="T109" fmla="*/ 1 h 48"/>
                <a:gd name="T110" fmla="*/ 1 w 53"/>
                <a:gd name="T111" fmla="*/ 1 h 48"/>
                <a:gd name="T112" fmla="*/ 1 w 53"/>
                <a:gd name="T113" fmla="*/ 1 h 48"/>
                <a:gd name="T114" fmla="*/ 1 w 53"/>
                <a:gd name="T115" fmla="*/ 1 h 48"/>
                <a:gd name="T116" fmla="*/ 1 w 53"/>
                <a:gd name="T117" fmla="*/ 1 h 48"/>
                <a:gd name="T118" fmla="*/ 1 w 53"/>
                <a:gd name="T119" fmla="*/ 1 h 48"/>
                <a:gd name="T120" fmla="*/ 1 w 53"/>
                <a:gd name="T121" fmla="*/ 1 h 48"/>
                <a:gd name="T122" fmla="*/ 1 w 53"/>
                <a:gd name="T123" fmla="*/ 1 h 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 h="48">
                  <a:moveTo>
                    <a:pt x="41" y="42"/>
                  </a:moveTo>
                  <a:lnTo>
                    <a:pt x="42" y="42"/>
                  </a:lnTo>
                  <a:lnTo>
                    <a:pt x="42" y="46"/>
                  </a:lnTo>
                  <a:lnTo>
                    <a:pt x="41" y="47"/>
                  </a:lnTo>
                  <a:lnTo>
                    <a:pt x="30" y="40"/>
                  </a:lnTo>
                  <a:lnTo>
                    <a:pt x="26" y="38"/>
                  </a:lnTo>
                  <a:lnTo>
                    <a:pt x="33" y="42"/>
                  </a:lnTo>
                  <a:lnTo>
                    <a:pt x="34" y="44"/>
                  </a:lnTo>
                  <a:lnTo>
                    <a:pt x="36" y="47"/>
                  </a:lnTo>
                  <a:lnTo>
                    <a:pt x="34" y="48"/>
                  </a:lnTo>
                  <a:lnTo>
                    <a:pt x="32" y="47"/>
                  </a:lnTo>
                  <a:lnTo>
                    <a:pt x="29" y="42"/>
                  </a:lnTo>
                  <a:lnTo>
                    <a:pt x="28" y="42"/>
                  </a:lnTo>
                  <a:lnTo>
                    <a:pt x="27" y="43"/>
                  </a:lnTo>
                  <a:lnTo>
                    <a:pt x="26" y="42"/>
                  </a:lnTo>
                  <a:lnTo>
                    <a:pt x="23" y="43"/>
                  </a:lnTo>
                  <a:lnTo>
                    <a:pt x="26" y="46"/>
                  </a:lnTo>
                  <a:lnTo>
                    <a:pt x="26" y="47"/>
                  </a:lnTo>
                  <a:lnTo>
                    <a:pt x="22" y="44"/>
                  </a:lnTo>
                  <a:lnTo>
                    <a:pt x="21" y="42"/>
                  </a:lnTo>
                  <a:lnTo>
                    <a:pt x="18" y="41"/>
                  </a:lnTo>
                  <a:lnTo>
                    <a:pt x="16" y="38"/>
                  </a:lnTo>
                  <a:lnTo>
                    <a:pt x="16" y="35"/>
                  </a:lnTo>
                  <a:lnTo>
                    <a:pt x="14" y="35"/>
                  </a:lnTo>
                  <a:lnTo>
                    <a:pt x="12" y="34"/>
                  </a:lnTo>
                  <a:lnTo>
                    <a:pt x="11" y="35"/>
                  </a:lnTo>
                  <a:lnTo>
                    <a:pt x="10" y="34"/>
                  </a:lnTo>
                  <a:lnTo>
                    <a:pt x="5" y="31"/>
                  </a:lnTo>
                  <a:lnTo>
                    <a:pt x="3" y="32"/>
                  </a:lnTo>
                  <a:lnTo>
                    <a:pt x="4" y="25"/>
                  </a:lnTo>
                  <a:lnTo>
                    <a:pt x="3" y="22"/>
                  </a:lnTo>
                  <a:lnTo>
                    <a:pt x="0" y="19"/>
                  </a:lnTo>
                  <a:lnTo>
                    <a:pt x="0" y="17"/>
                  </a:lnTo>
                  <a:lnTo>
                    <a:pt x="3" y="17"/>
                  </a:lnTo>
                  <a:lnTo>
                    <a:pt x="3" y="14"/>
                  </a:lnTo>
                  <a:lnTo>
                    <a:pt x="0" y="12"/>
                  </a:lnTo>
                  <a:lnTo>
                    <a:pt x="2" y="11"/>
                  </a:lnTo>
                  <a:lnTo>
                    <a:pt x="2" y="8"/>
                  </a:lnTo>
                  <a:lnTo>
                    <a:pt x="4" y="7"/>
                  </a:lnTo>
                  <a:lnTo>
                    <a:pt x="8" y="8"/>
                  </a:lnTo>
                  <a:lnTo>
                    <a:pt x="9" y="7"/>
                  </a:lnTo>
                  <a:lnTo>
                    <a:pt x="14" y="0"/>
                  </a:lnTo>
                  <a:lnTo>
                    <a:pt x="16" y="0"/>
                  </a:lnTo>
                  <a:lnTo>
                    <a:pt x="18" y="0"/>
                  </a:lnTo>
                  <a:lnTo>
                    <a:pt x="18" y="5"/>
                  </a:lnTo>
                  <a:lnTo>
                    <a:pt x="21" y="5"/>
                  </a:lnTo>
                  <a:lnTo>
                    <a:pt x="22" y="5"/>
                  </a:lnTo>
                  <a:lnTo>
                    <a:pt x="21" y="6"/>
                  </a:lnTo>
                  <a:lnTo>
                    <a:pt x="23" y="7"/>
                  </a:lnTo>
                  <a:lnTo>
                    <a:pt x="24" y="6"/>
                  </a:lnTo>
                  <a:lnTo>
                    <a:pt x="27" y="7"/>
                  </a:lnTo>
                  <a:lnTo>
                    <a:pt x="28" y="6"/>
                  </a:lnTo>
                  <a:lnTo>
                    <a:pt x="30" y="5"/>
                  </a:lnTo>
                  <a:lnTo>
                    <a:pt x="33" y="6"/>
                  </a:lnTo>
                  <a:lnTo>
                    <a:pt x="30" y="7"/>
                  </a:lnTo>
                  <a:lnTo>
                    <a:pt x="30" y="8"/>
                  </a:lnTo>
                  <a:lnTo>
                    <a:pt x="32" y="7"/>
                  </a:lnTo>
                  <a:lnTo>
                    <a:pt x="35" y="10"/>
                  </a:lnTo>
                  <a:lnTo>
                    <a:pt x="35" y="11"/>
                  </a:lnTo>
                  <a:lnTo>
                    <a:pt x="34" y="12"/>
                  </a:lnTo>
                  <a:lnTo>
                    <a:pt x="34" y="13"/>
                  </a:lnTo>
                  <a:lnTo>
                    <a:pt x="36" y="14"/>
                  </a:lnTo>
                  <a:lnTo>
                    <a:pt x="38" y="17"/>
                  </a:lnTo>
                  <a:lnTo>
                    <a:pt x="39" y="16"/>
                  </a:lnTo>
                  <a:lnTo>
                    <a:pt x="40" y="16"/>
                  </a:lnTo>
                  <a:lnTo>
                    <a:pt x="41" y="18"/>
                  </a:lnTo>
                  <a:lnTo>
                    <a:pt x="42" y="18"/>
                  </a:lnTo>
                  <a:lnTo>
                    <a:pt x="41" y="14"/>
                  </a:lnTo>
                  <a:lnTo>
                    <a:pt x="42" y="13"/>
                  </a:lnTo>
                  <a:lnTo>
                    <a:pt x="41" y="11"/>
                  </a:lnTo>
                  <a:lnTo>
                    <a:pt x="44" y="11"/>
                  </a:lnTo>
                  <a:lnTo>
                    <a:pt x="46" y="12"/>
                  </a:lnTo>
                  <a:lnTo>
                    <a:pt x="44" y="14"/>
                  </a:lnTo>
                  <a:lnTo>
                    <a:pt x="44" y="16"/>
                  </a:lnTo>
                  <a:lnTo>
                    <a:pt x="46" y="18"/>
                  </a:lnTo>
                  <a:lnTo>
                    <a:pt x="47" y="17"/>
                  </a:lnTo>
                  <a:lnTo>
                    <a:pt x="47" y="14"/>
                  </a:lnTo>
                  <a:lnTo>
                    <a:pt x="48" y="14"/>
                  </a:lnTo>
                  <a:lnTo>
                    <a:pt x="52" y="18"/>
                  </a:lnTo>
                  <a:lnTo>
                    <a:pt x="53" y="20"/>
                  </a:lnTo>
                  <a:lnTo>
                    <a:pt x="48" y="20"/>
                  </a:lnTo>
                  <a:lnTo>
                    <a:pt x="46" y="19"/>
                  </a:lnTo>
                  <a:lnTo>
                    <a:pt x="45" y="19"/>
                  </a:lnTo>
                  <a:lnTo>
                    <a:pt x="44" y="19"/>
                  </a:lnTo>
                  <a:lnTo>
                    <a:pt x="45" y="22"/>
                  </a:lnTo>
                  <a:lnTo>
                    <a:pt x="44" y="23"/>
                  </a:lnTo>
                  <a:lnTo>
                    <a:pt x="48" y="24"/>
                  </a:lnTo>
                  <a:lnTo>
                    <a:pt x="50" y="25"/>
                  </a:lnTo>
                  <a:lnTo>
                    <a:pt x="46" y="25"/>
                  </a:lnTo>
                  <a:lnTo>
                    <a:pt x="45" y="25"/>
                  </a:lnTo>
                  <a:lnTo>
                    <a:pt x="42" y="24"/>
                  </a:lnTo>
                  <a:lnTo>
                    <a:pt x="41" y="20"/>
                  </a:lnTo>
                  <a:lnTo>
                    <a:pt x="41" y="22"/>
                  </a:lnTo>
                  <a:lnTo>
                    <a:pt x="42" y="24"/>
                  </a:lnTo>
                  <a:lnTo>
                    <a:pt x="41" y="26"/>
                  </a:lnTo>
                  <a:lnTo>
                    <a:pt x="36" y="22"/>
                  </a:lnTo>
                  <a:lnTo>
                    <a:pt x="36" y="23"/>
                  </a:lnTo>
                  <a:lnTo>
                    <a:pt x="36" y="24"/>
                  </a:lnTo>
                  <a:lnTo>
                    <a:pt x="34" y="25"/>
                  </a:lnTo>
                  <a:lnTo>
                    <a:pt x="35" y="25"/>
                  </a:lnTo>
                  <a:lnTo>
                    <a:pt x="36" y="26"/>
                  </a:lnTo>
                  <a:lnTo>
                    <a:pt x="33" y="28"/>
                  </a:lnTo>
                  <a:lnTo>
                    <a:pt x="35" y="31"/>
                  </a:lnTo>
                  <a:lnTo>
                    <a:pt x="36" y="30"/>
                  </a:lnTo>
                  <a:lnTo>
                    <a:pt x="35" y="29"/>
                  </a:lnTo>
                  <a:lnTo>
                    <a:pt x="35" y="28"/>
                  </a:lnTo>
                  <a:lnTo>
                    <a:pt x="40" y="32"/>
                  </a:lnTo>
                  <a:lnTo>
                    <a:pt x="42" y="31"/>
                  </a:lnTo>
                  <a:lnTo>
                    <a:pt x="45" y="34"/>
                  </a:lnTo>
                  <a:lnTo>
                    <a:pt x="47" y="32"/>
                  </a:lnTo>
                  <a:lnTo>
                    <a:pt x="45" y="32"/>
                  </a:lnTo>
                  <a:lnTo>
                    <a:pt x="44" y="30"/>
                  </a:lnTo>
                  <a:lnTo>
                    <a:pt x="48" y="30"/>
                  </a:lnTo>
                  <a:lnTo>
                    <a:pt x="51" y="31"/>
                  </a:lnTo>
                  <a:lnTo>
                    <a:pt x="51" y="34"/>
                  </a:lnTo>
                  <a:lnTo>
                    <a:pt x="52" y="37"/>
                  </a:lnTo>
                  <a:lnTo>
                    <a:pt x="48" y="35"/>
                  </a:lnTo>
                  <a:lnTo>
                    <a:pt x="47" y="35"/>
                  </a:lnTo>
                  <a:lnTo>
                    <a:pt x="51" y="38"/>
                  </a:lnTo>
                  <a:lnTo>
                    <a:pt x="51" y="40"/>
                  </a:lnTo>
                  <a:lnTo>
                    <a:pt x="50" y="41"/>
                  </a:lnTo>
                  <a:lnTo>
                    <a:pt x="48" y="40"/>
                  </a:lnTo>
                  <a:lnTo>
                    <a:pt x="44" y="40"/>
                  </a:lnTo>
                  <a:lnTo>
                    <a:pt x="42" y="42"/>
                  </a:lnTo>
                  <a:lnTo>
                    <a:pt x="41" y="4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59" name="Freeform 1218"/>
            <p:cNvSpPr>
              <a:spLocks noChangeAspect="1"/>
            </p:cNvSpPr>
            <p:nvPr/>
          </p:nvSpPr>
          <p:spPr bwMode="auto">
            <a:xfrm>
              <a:off x="2261" y="1776"/>
              <a:ext cx="24" cy="26"/>
            </a:xfrm>
            <a:custGeom>
              <a:avLst/>
              <a:gdLst>
                <a:gd name="T0" fmla="*/ 0 w 49"/>
                <a:gd name="T1" fmla="*/ 0 h 53"/>
                <a:gd name="T2" fmla="*/ 0 w 49"/>
                <a:gd name="T3" fmla="*/ 0 h 53"/>
                <a:gd name="T4" fmla="*/ 0 w 49"/>
                <a:gd name="T5" fmla="*/ 0 h 53"/>
                <a:gd name="T6" fmla="*/ 0 w 49"/>
                <a:gd name="T7" fmla="*/ 0 h 53"/>
                <a:gd name="T8" fmla="*/ 0 w 49"/>
                <a:gd name="T9" fmla="*/ 0 h 53"/>
                <a:gd name="T10" fmla="*/ 0 w 49"/>
                <a:gd name="T11" fmla="*/ 0 h 53"/>
                <a:gd name="T12" fmla="*/ 0 w 49"/>
                <a:gd name="T13" fmla="*/ 0 h 53"/>
                <a:gd name="T14" fmla="*/ 0 w 49"/>
                <a:gd name="T15" fmla="*/ 0 h 53"/>
                <a:gd name="T16" fmla="*/ 0 w 49"/>
                <a:gd name="T17" fmla="*/ 0 h 53"/>
                <a:gd name="T18" fmla="*/ 0 w 49"/>
                <a:gd name="T19" fmla="*/ 0 h 53"/>
                <a:gd name="T20" fmla="*/ 0 w 49"/>
                <a:gd name="T21" fmla="*/ 0 h 53"/>
                <a:gd name="T22" fmla="*/ 0 w 49"/>
                <a:gd name="T23" fmla="*/ 0 h 53"/>
                <a:gd name="T24" fmla="*/ 0 w 49"/>
                <a:gd name="T25" fmla="*/ 0 h 53"/>
                <a:gd name="T26" fmla="*/ 0 w 49"/>
                <a:gd name="T27" fmla="*/ 0 h 53"/>
                <a:gd name="T28" fmla="*/ 0 w 49"/>
                <a:gd name="T29" fmla="*/ 0 h 53"/>
                <a:gd name="T30" fmla="*/ 0 w 49"/>
                <a:gd name="T31" fmla="*/ 0 h 53"/>
                <a:gd name="T32" fmla="*/ 0 w 49"/>
                <a:gd name="T33" fmla="*/ 0 h 53"/>
                <a:gd name="T34" fmla="*/ 0 w 49"/>
                <a:gd name="T35" fmla="*/ 0 h 53"/>
                <a:gd name="T36" fmla="*/ 0 w 49"/>
                <a:gd name="T37" fmla="*/ 0 h 53"/>
                <a:gd name="T38" fmla="*/ 0 w 49"/>
                <a:gd name="T39" fmla="*/ 0 h 53"/>
                <a:gd name="T40" fmla="*/ 0 w 49"/>
                <a:gd name="T41" fmla="*/ 0 h 53"/>
                <a:gd name="T42" fmla="*/ 0 w 49"/>
                <a:gd name="T43" fmla="*/ 0 h 53"/>
                <a:gd name="T44" fmla="*/ 0 w 49"/>
                <a:gd name="T45" fmla="*/ 0 h 53"/>
                <a:gd name="T46" fmla="*/ 0 w 49"/>
                <a:gd name="T47" fmla="*/ 0 h 53"/>
                <a:gd name="T48" fmla="*/ 0 w 49"/>
                <a:gd name="T49" fmla="*/ 0 h 53"/>
                <a:gd name="T50" fmla="*/ 0 w 49"/>
                <a:gd name="T51" fmla="*/ 0 h 53"/>
                <a:gd name="T52" fmla="*/ 0 w 49"/>
                <a:gd name="T53" fmla="*/ 0 h 53"/>
                <a:gd name="T54" fmla="*/ 0 w 49"/>
                <a:gd name="T55" fmla="*/ 0 h 53"/>
                <a:gd name="T56" fmla="*/ 0 w 49"/>
                <a:gd name="T57" fmla="*/ 0 h 53"/>
                <a:gd name="T58" fmla="*/ 0 w 49"/>
                <a:gd name="T59" fmla="*/ 0 h 53"/>
                <a:gd name="T60" fmla="*/ 0 w 49"/>
                <a:gd name="T61" fmla="*/ 0 h 53"/>
                <a:gd name="T62" fmla="*/ 0 w 49"/>
                <a:gd name="T63" fmla="*/ 0 h 53"/>
                <a:gd name="T64" fmla="*/ 0 w 49"/>
                <a:gd name="T65" fmla="*/ 0 h 53"/>
                <a:gd name="T66" fmla="*/ 0 w 49"/>
                <a:gd name="T67" fmla="*/ 0 h 53"/>
                <a:gd name="T68" fmla="*/ 0 w 49"/>
                <a:gd name="T69" fmla="*/ 0 h 53"/>
                <a:gd name="T70" fmla="*/ 0 w 49"/>
                <a:gd name="T71" fmla="*/ 0 h 53"/>
                <a:gd name="T72" fmla="*/ 0 w 49"/>
                <a:gd name="T73" fmla="*/ 0 h 53"/>
                <a:gd name="T74" fmla="*/ 0 w 49"/>
                <a:gd name="T75" fmla="*/ 0 h 53"/>
                <a:gd name="T76" fmla="*/ 0 w 49"/>
                <a:gd name="T77" fmla="*/ 0 h 53"/>
                <a:gd name="T78" fmla="*/ 0 w 49"/>
                <a:gd name="T79" fmla="*/ 0 h 53"/>
                <a:gd name="T80" fmla="*/ 0 w 49"/>
                <a:gd name="T81" fmla="*/ 0 h 53"/>
                <a:gd name="T82" fmla="*/ 0 w 49"/>
                <a:gd name="T83" fmla="*/ 0 h 53"/>
                <a:gd name="T84" fmla="*/ 0 w 49"/>
                <a:gd name="T85" fmla="*/ 0 h 53"/>
                <a:gd name="T86" fmla="*/ 0 w 49"/>
                <a:gd name="T87" fmla="*/ 0 h 53"/>
                <a:gd name="T88" fmla="*/ 0 w 49"/>
                <a:gd name="T89" fmla="*/ 0 h 53"/>
                <a:gd name="T90" fmla="*/ 0 w 49"/>
                <a:gd name="T91" fmla="*/ 0 h 53"/>
                <a:gd name="T92" fmla="*/ 0 w 49"/>
                <a:gd name="T93" fmla="*/ 0 h 53"/>
                <a:gd name="T94" fmla="*/ 0 w 49"/>
                <a:gd name="T95" fmla="*/ 0 h 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 h="53">
                  <a:moveTo>
                    <a:pt x="26" y="53"/>
                  </a:moveTo>
                  <a:lnTo>
                    <a:pt x="19" y="50"/>
                  </a:lnTo>
                  <a:lnTo>
                    <a:pt x="20" y="48"/>
                  </a:lnTo>
                  <a:lnTo>
                    <a:pt x="16" y="47"/>
                  </a:lnTo>
                  <a:lnTo>
                    <a:pt x="15" y="48"/>
                  </a:lnTo>
                  <a:lnTo>
                    <a:pt x="14" y="47"/>
                  </a:lnTo>
                  <a:lnTo>
                    <a:pt x="14" y="44"/>
                  </a:lnTo>
                  <a:lnTo>
                    <a:pt x="14" y="47"/>
                  </a:lnTo>
                  <a:lnTo>
                    <a:pt x="14" y="49"/>
                  </a:lnTo>
                  <a:lnTo>
                    <a:pt x="13" y="50"/>
                  </a:lnTo>
                  <a:lnTo>
                    <a:pt x="12" y="50"/>
                  </a:lnTo>
                  <a:lnTo>
                    <a:pt x="9" y="49"/>
                  </a:lnTo>
                  <a:lnTo>
                    <a:pt x="8" y="49"/>
                  </a:lnTo>
                  <a:lnTo>
                    <a:pt x="6" y="49"/>
                  </a:lnTo>
                  <a:lnTo>
                    <a:pt x="3" y="47"/>
                  </a:lnTo>
                  <a:lnTo>
                    <a:pt x="1" y="47"/>
                  </a:lnTo>
                  <a:lnTo>
                    <a:pt x="0" y="46"/>
                  </a:lnTo>
                  <a:lnTo>
                    <a:pt x="0" y="43"/>
                  </a:lnTo>
                  <a:lnTo>
                    <a:pt x="2" y="42"/>
                  </a:lnTo>
                  <a:lnTo>
                    <a:pt x="1" y="41"/>
                  </a:lnTo>
                  <a:lnTo>
                    <a:pt x="2" y="37"/>
                  </a:lnTo>
                  <a:lnTo>
                    <a:pt x="6" y="36"/>
                  </a:lnTo>
                  <a:lnTo>
                    <a:pt x="7" y="37"/>
                  </a:lnTo>
                  <a:lnTo>
                    <a:pt x="9" y="36"/>
                  </a:lnTo>
                  <a:lnTo>
                    <a:pt x="10" y="37"/>
                  </a:lnTo>
                  <a:lnTo>
                    <a:pt x="12" y="35"/>
                  </a:lnTo>
                  <a:lnTo>
                    <a:pt x="13" y="34"/>
                  </a:lnTo>
                  <a:lnTo>
                    <a:pt x="10" y="30"/>
                  </a:lnTo>
                  <a:lnTo>
                    <a:pt x="13" y="30"/>
                  </a:lnTo>
                  <a:lnTo>
                    <a:pt x="15" y="29"/>
                  </a:lnTo>
                  <a:lnTo>
                    <a:pt x="15" y="28"/>
                  </a:lnTo>
                  <a:lnTo>
                    <a:pt x="14" y="25"/>
                  </a:lnTo>
                  <a:lnTo>
                    <a:pt x="14" y="24"/>
                  </a:lnTo>
                  <a:lnTo>
                    <a:pt x="16" y="23"/>
                  </a:lnTo>
                  <a:lnTo>
                    <a:pt x="15" y="20"/>
                  </a:lnTo>
                  <a:lnTo>
                    <a:pt x="13" y="19"/>
                  </a:lnTo>
                  <a:lnTo>
                    <a:pt x="12" y="18"/>
                  </a:lnTo>
                  <a:lnTo>
                    <a:pt x="15" y="18"/>
                  </a:lnTo>
                  <a:lnTo>
                    <a:pt x="18" y="19"/>
                  </a:lnTo>
                  <a:lnTo>
                    <a:pt x="22" y="19"/>
                  </a:lnTo>
                  <a:lnTo>
                    <a:pt x="28" y="17"/>
                  </a:lnTo>
                  <a:lnTo>
                    <a:pt x="31" y="14"/>
                  </a:lnTo>
                  <a:lnTo>
                    <a:pt x="33" y="10"/>
                  </a:lnTo>
                  <a:lnTo>
                    <a:pt x="33" y="7"/>
                  </a:lnTo>
                  <a:lnTo>
                    <a:pt x="33" y="6"/>
                  </a:lnTo>
                  <a:lnTo>
                    <a:pt x="32" y="0"/>
                  </a:lnTo>
                  <a:lnTo>
                    <a:pt x="36" y="0"/>
                  </a:lnTo>
                  <a:lnTo>
                    <a:pt x="34" y="4"/>
                  </a:lnTo>
                  <a:lnTo>
                    <a:pt x="36" y="4"/>
                  </a:lnTo>
                  <a:lnTo>
                    <a:pt x="39" y="5"/>
                  </a:lnTo>
                  <a:lnTo>
                    <a:pt x="40" y="6"/>
                  </a:lnTo>
                  <a:lnTo>
                    <a:pt x="40" y="8"/>
                  </a:lnTo>
                  <a:lnTo>
                    <a:pt x="39" y="11"/>
                  </a:lnTo>
                  <a:lnTo>
                    <a:pt x="39" y="12"/>
                  </a:lnTo>
                  <a:lnTo>
                    <a:pt x="36" y="12"/>
                  </a:lnTo>
                  <a:lnTo>
                    <a:pt x="33" y="14"/>
                  </a:lnTo>
                  <a:lnTo>
                    <a:pt x="32" y="16"/>
                  </a:lnTo>
                  <a:lnTo>
                    <a:pt x="39" y="22"/>
                  </a:lnTo>
                  <a:lnTo>
                    <a:pt x="40" y="20"/>
                  </a:lnTo>
                  <a:lnTo>
                    <a:pt x="42" y="23"/>
                  </a:lnTo>
                  <a:lnTo>
                    <a:pt x="44" y="23"/>
                  </a:lnTo>
                  <a:lnTo>
                    <a:pt x="45" y="26"/>
                  </a:lnTo>
                  <a:lnTo>
                    <a:pt x="44" y="28"/>
                  </a:lnTo>
                  <a:lnTo>
                    <a:pt x="42" y="24"/>
                  </a:lnTo>
                  <a:lnTo>
                    <a:pt x="38" y="23"/>
                  </a:lnTo>
                  <a:lnTo>
                    <a:pt x="38" y="24"/>
                  </a:lnTo>
                  <a:lnTo>
                    <a:pt x="40" y="25"/>
                  </a:lnTo>
                  <a:lnTo>
                    <a:pt x="37" y="25"/>
                  </a:lnTo>
                  <a:lnTo>
                    <a:pt x="37" y="26"/>
                  </a:lnTo>
                  <a:lnTo>
                    <a:pt x="40" y="29"/>
                  </a:lnTo>
                  <a:lnTo>
                    <a:pt x="42" y="28"/>
                  </a:lnTo>
                  <a:lnTo>
                    <a:pt x="43" y="28"/>
                  </a:lnTo>
                  <a:lnTo>
                    <a:pt x="45" y="30"/>
                  </a:lnTo>
                  <a:lnTo>
                    <a:pt x="49" y="32"/>
                  </a:lnTo>
                  <a:lnTo>
                    <a:pt x="48" y="34"/>
                  </a:lnTo>
                  <a:lnTo>
                    <a:pt x="49" y="35"/>
                  </a:lnTo>
                  <a:lnTo>
                    <a:pt x="49" y="37"/>
                  </a:lnTo>
                  <a:lnTo>
                    <a:pt x="43" y="36"/>
                  </a:lnTo>
                  <a:lnTo>
                    <a:pt x="40" y="31"/>
                  </a:lnTo>
                  <a:lnTo>
                    <a:pt x="38" y="31"/>
                  </a:lnTo>
                  <a:lnTo>
                    <a:pt x="38" y="32"/>
                  </a:lnTo>
                  <a:lnTo>
                    <a:pt x="40" y="32"/>
                  </a:lnTo>
                  <a:lnTo>
                    <a:pt x="40" y="38"/>
                  </a:lnTo>
                  <a:lnTo>
                    <a:pt x="40" y="40"/>
                  </a:lnTo>
                  <a:lnTo>
                    <a:pt x="38" y="38"/>
                  </a:lnTo>
                  <a:lnTo>
                    <a:pt x="34" y="42"/>
                  </a:lnTo>
                  <a:lnTo>
                    <a:pt x="34" y="44"/>
                  </a:lnTo>
                  <a:lnTo>
                    <a:pt x="34" y="46"/>
                  </a:lnTo>
                  <a:lnTo>
                    <a:pt x="31" y="44"/>
                  </a:lnTo>
                  <a:lnTo>
                    <a:pt x="31" y="46"/>
                  </a:lnTo>
                  <a:lnTo>
                    <a:pt x="31" y="47"/>
                  </a:lnTo>
                  <a:lnTo>
                    <a:pt x="33" y="48"/>
                  </a:lnTo>
                  <a:lnTo>
                    <a:pt x="32" y="50"/>
                  </a:lnTo>
                  <a:lnTo>
                    <a:pt x="30" y="49"/>
                  </a:lnTo>
                  <a:lnTo>
                    <a:pt x="27" y="50"/>
                  </a:lnTo>
                  <a:lnTo>
                    <a:pt x="28" y="52"/>
                  </a:lnTo>
                  <a:lnTo>
                    <a:pt x="26" y="5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0" name="Freeform 1219"/>
            <p:cNvSpPr>
              <a:spLocks noChangeAspect="1"/>
            </p:cNvSpPr>
            <p:nvPr/>
          </p:nvSpPr>
          <p:spPr bwMode="auto">
            <a:xfrm>
              <a:off x="2345" y="1577"/>
              <a:ext cx="12" cy="10"/>
            </a:xfrm>
            <a:custGeom>
              <a:avLst/>
              <a:gdLst>
                <a:gd name="T0" fmla="*/ 0 w 25"/>
                <a:gd name="T1" fmla="*/ 1 h 19"/>
                <a:gd name="T2" fmla="*/ 0 w 25"/>
                <a:gd name="T3" fmla="*/ 1 h 19"/>
                <a:gd name="T4" fmla="*/ 0 w 25"/>
                <a:gd name="T5" fmla="*/ 1 h 19"/>
                <a:gd name="T6" fmla="*/ 0 w 25"/>
                <a:gd name="T7" fmla="*/ 1 h 19"/>
                <a:gd name="T8" fmla="*/ 0 w 25"/>
                <a:gd name="T9" fmla="*/ 1 h 19"/>
                <a:gd name="T10" fmla="*/ 0 w 25"/>
                <a:gd name="T11" fmla="*/ 1 h 19"/>
                <a:gd name="T12" fmla="*/ 0 w 25"/>
                <a:gd name="T13" fmla="*/ 1 h 19"/>
                <a:gd name="T14" fmla="*/ 0 w 25"/>
                <a:gd name="T15" fmla="*/ 1 h 19"/>
                <a:gd name="T16" fmla="*/ 0 w 25"/>
                <a:gd name="T17" fmla="*/ 1 h 19"/>
                <a:gd name="T18" fmla="*/ 0 w 25"/>
                <a:gd name="T19" fmla="*/ 1 h 19"/>
                <a:gd name="T20" fmla="*/ 0 w 25"/>
                <a:gd name="T21" fmla="*/ 1 h 19"/>
                <a:gd name="T22" fmla="*/ 0 w 25"/>
                <a:gd name="T23" fmla="*/ 1 h 19"/>
                <a:gd name="T24" fmla="*/ 0 w 25"/>
                <a:gd name="T25" fmla="*/ 1 h 19"/>
                <a:gd name="T26" fmla="*/ 0 w 25"/>
                <a:gd name="T27" fmla="*/ 1 h 19"/>
                <a:gd name="T28" fmla="*/ 0 w 25"/>
                <a:gd name="T29" fmla="*/ 1 h 19"/>
                <a:gd name="T30" fmla="*/ 0 w 25"/>
                <a:gd name="T31" fmla="*/ 1 h 19"/>
                <a:gd name="T32" fmla="*/ 0 w 25"/>
                <a:gd name="T33" fmla="*/ 0 h 19"/>
                <a:gd name="T34" fmla="*/ 0 w 25"/>
                <a:gd name="T35" fmla="*/ 1 h 19"/>
                <a:gd name="T36" fmla="*/ 0 w 25"/>
                <a:gd name="T37" fmla="*/ 0 h 19"/>
                <a:gd name="T38" fmla="*/ 0 w 25"/>
                <a:gd name="T39" fmla="*/ 1 h 19"/>
                <a:gd name="T40" fmla="*/ 0 w 25"/>
                <a:gd name="T41" fmla="*/ 1 h 19"/>
                <a:gd name="T42" fmla="*/ 0 w 25"/>
                <a:gd name="T43" fmla="*/ 1 h 19"/>
                <a:gd name="T44" fmla="*/ 0 w 25"/>
                <a:gd name="T45" fmla="*/ 1 h 19"/>
                <a:gd name="T46" fmla="*/ 0 w 25"/>
                <a:gd name="T47" fmla="*/ 1 h 19"/>
                <a:gd name="T48" fmla="*/ 0 w 25"/>
                <a:gd name="T49" fmla="*/ 1 h 19"/>
                <a:gd name="T50" fmla="*/ 0 w 25"/>
                <a:gd name="T51" fmla="*/ 1 h 19"/>
                <a:gd name="T52" fmla="*/ 0 w 25"/>
                <a:gd name="T53" fmla="*/ 1 h 19"/>
                <a:gd name="T54" fmla="*/ 0 w 25"/>
                <a:gd name="T55" fmla="*/ 1 h 19"/>
                <a:gd name="T56" fmla="*/ 0 w 25"/>
                <a:gd name="T57" fmla="*/ 1 h 19"/>
                <a:gd name="T58" fmla="*/ 0 w 25"/>
                <a:gd name="T59" fmla="*/ 1 h 19"/>
                <a:gd name="T60" fmla="*/ 0 w 25"/>
                <a:gd name="T61" fmla="*/ 1 h 19"/>
                <a:gd name="T62" fmla="*/ 0 w 25"/>
                <a:gd name="T63" fmla="*/ 1 h 19"/>
                <a:gd name="T64" fmla="*/ 0 w 25"/>
                <a:gd name="T65" fmla="*/ 1 h 19"/>
                <a:gd name="T66" fmla="*/ 0 w 25"/>
                <a:gd name="T67" fmla="*/ 1 h 19"/>
                <a:gd name="T68" fmla="*/ 0 w 25"/>
                <a:gd name="T69" fmla="*/ 1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 h="19">
                  <a:moveTo>
                    <a:pt x="4" y="19"/>
                  </a:moveTo>
                  <a:lnTo>
                    <a:pt x="3" y="18"/>
                  </a:lnTo>
                  <a:lnTo>
                    <a:pt x="1" y="17"/>
                  </a:lnTo>
                  <a:lnTo>
                    <a:pt x="2" y="14"/>
                  </a:lnTo>
                  <a:lnTo>
                    <a:pt x="2" y="13"/>
                  </a:lnTo>
                  <a:lnTo>
                    <a:pt x="0" y="13"/>
                  </a:lnTo>
                  <a:lnTo>
                    <a:pt x="1" y="11"/>
                  </a:lnTo>
                  <a:lnTo>
                    <a:pt x="3" y="12"/>
                  </a:lnTo>
                  <a:lnTo>
                    <a:pt x="8" y="9"/>
                  </a:lnTo>
                  <a:lnTo>
                    <a:pt x="9" y="11"/>
                  </a:lnTo>
                  <a:lnTo>
                    <a:pt x="12" y="6"/>
                  </a:lnTo>
                  <a:lnTo>
                    <a:pt x="13" y="3"/>
                  </a:lnTo>
                  <a:lnTo>
                    <a:pt x="14" y="3"/>
                  </a:lnTo>
                  <a:lnTo>
                    <a:pt x="15" y="2"/>
                  </a:lnTo>
                  <a:lnTo>
                    <a:pt x="18" y="2"/>
                  </a:lnTo>
                  <a:lnTo>
                    <a:pt x="20" y="1"/>
                  </a:lnTo>
                  <a:lnTo>
                    <a:pt x="20" y="0"/>
                  </a:lnTo>
                  <a:lnTo>
                    <a:pt x="22" y="1"/>
                  </a:lnTo>
                  <a:lnTo>
                    <a:pt x="22" y="0"/>
                  </a:lnTo>
                  <a:lnTo>
                    <a:pt x="24" y="2"/>
                  </a:lnTo>
                  <a:lnTo>
                    <a:pt x="25" y="6"/>
                  </a:lnTo>
                  <a:lnTo>
                    <a:pt x="25" y="9"/>
                  </a:lnTo>
                  <a:lnTo>
                    <a:pt x="24" y="12"/>
                  </a:lnTo>
                  <a:lnTo>
                    <a:pt x="25" y="13"/>
                  </a:lnTo>
                  <a:lnTo>
                    <a:pt x="24" y="14"/>
                  </a:lnTo>
                  <a:lnTo>
                    <a:pt x="22" y="14"/>
                  </a:lnTo>
                  <a:lnTo>
                    <a:pt x="22" y="15"/>
                  </a:lnTo>
                  <a:lnTo>
                    <a:pt x="18" y="19"/>
                  </a:lnTo>
                  <a:lnTo>
                    <a:pt x="15" y="17"/>
                  </a:lnTo>
                  <a:lnTo>
                    <a:pt x="13" y="14"/>
                  </a:lnTo>
                  <a:lnTo>
                    <a:pt x="10" y="12"/>
                  </a:lnTo>
                  <a:lnTo>
                    <a:pt x="9" y="13"/>
                  </a:lnTo>
                  <a:lnTo>
                    <a:pt x="8" y="18"/>
                  </a:lnTo>
                  <a:lnTo>
                    <a:pt x="7" y="17"/>
                  </a:lnTo>
                  <a:lnTo>
                    <a:pt x="4" y="1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1" name="Freeform 1220"/>
            <p:cNvSpPr>
              <a:spLocks noChangeAspect="1"/>
            </p:cNvSpPr>
            <p:nvPr/>
          </p:nvSpPr>
          <p:spPr bwMode="auto">
            <a:xfrm>
              <a:off x="2323" y="1618"/>
              <a:ext cx="11" cy="9"/>
            </a:xfrm>
            <a:custGeom>
              <a:avLst/>
              <a:gdLst>
                <a:gd name="T0" fmla="*/ 0 w 23"/>
                <a:gd name="T1" fmla="*/ 1 h 17"/>
                <a:gd name="T2" fmla="*/ 0 w 23"/>
                <a:gd name="T3" fmla="*/ 1 h 17"/>
                <a:gd name="T4" fmla="*/ 0 w 23"/>
                <a:gd name="T5" fmla="*/ 1 h 17"/>
                <a:gd name="T6" fmla="*/ 0 w 23"/>
                <a:gd name="T7" fmla="*/ 1 h 17"/>
                <a:gd name="T8" fmla="*/ 0 w 23"/>
                <a:gd name="T9" fmla="*/ 1 h 17"/>
                <a:gd name="T10" fmla="*/ 0 w 23"/>
                <a:gd name="T11" fmla="*/ 1 h 17"/>
                <a:gd name="T12" fmla="*/ 0 w 23"/>
                <a:gd name="T13" fmla="*/ 0 h 17"/>
                <a:gd name="T14" fmla="*/ 0 w 23"/>
                <a:gd name="T15" fmla="*/ 1 h 17"/>
                <a:gd name="T16" fmla="*/ 0 w 23"/>
                <a:gd name="T17" fmla="*/ 1 h 17"/>
                <a:gd name="T18" fmla="*/ 0 w 23"/>
                <a:gd name="T19" fmla="*/ 1 h 17"/>
                <a:gd name="T20" fmla="*/ 0 w 23"/>
                <a:gd name="T21" fmla="*/ 1 h 17"/>
                <a:gd name="T22" fmla="*/ 0 w 23"/>
                <a:gd name="T23" fmla="*/ 1 h 17"/>
                <a:gd name="T24" fmla="*/ 0 w 23"/>
                <a:gd name="T25" fmla="*/ 1 h 17"/>
                <a:gd name="T26" fmla="*/ 0 w 23"/>
                <a:gd name="T27" fmla="*/ 1 h 17"/>
                <a:gd name="T28" fmla="*/ 0 w 23"/>
                <a:gd name="T29" fmla="*/ 1 h 17"/>
                <a:gd name="T30" fmla="*/ 0 w 23"/>
                <a:gd name="T31" fmla="*/ 1 h 17"/>
                <a:gd name="T32" fmla="*/ 0 w 23"/>
                <a:gd name="T33" fmla="*/ 1 h 17"/>
                <a:gd name="T34" fmla="*/ 0 w 23"/>
                <a:gd name="T35" fmla="*/ 1 h 17"/>
                <a:gd name="T36" fmla="*/ 0 w 23"/>
                <a:gd name="T37" fmla="*/ 1 h 17"/>
                <a:gd name="T38" fmla="*/ 0 w 23"/>
                <a:gd name="T39" fmla="*/ 1 h 17"/>
                <a:gd name="T40" fmla="*/ 0 w 23"/>
                <a:gd name="T41" fmla="*/ 1 h 17"/>
                <a:gd name="T42" fmla="*/ 0 w 23"/>
                <a:gd name="T43" fmla="*/ 1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17">
                  <a:moveTo>
                    <a:pt x="6" y="17"/>
                  </a:moveTo>
                  <a:lnTo>
                    <a:pt x="1" y="16"/>
                  </a:lnTo>
                  <a:lnTo>
                    <a:pt x="0" y="15"/>
                  </a:lnTo>
                  <a:lnTo>
                    <a:pt x="4" y="14"/>
                  </a:lnTo>
                  <a:lnTo>
                    <a:pt x="9" y="3"/>
                  </a:lnTo>
                  <a:lnTo>
                    <a:pt x="12" y="2"/>
                  </a:lnTo>
                  <a:lnTo>
                    <a:pt x="18" y="0"/>
                  </a:lnTo>
                  <a:lnTo>
                    <a:pt x="19" y="2"/>
                  </a:lnTo>
                  <a:lnTo>
                    <a:pt x="22" y="5"/>
                  </a:lnTo>
                  <a:lnTo>
                    <a:pt x="23" y="6"/>
                  </a:lnTo>
                  <a:lnTo>
                    <a:pt x="21" y="9"/>
                  </a:lnTo>
                  <a:lnTo>
                    <a:pt x="19" y="11"/>
                  </a:lnTo>
                  <a:lnTo>
                    <a:pt x="17" y="9"/>
                  </a:lnTo>
                  <a:lnTo>
                    <a:pt x="16" y="10"/>
                  </a:lnTo>
                  <a:lnTo>
                    <a:pt x="15" y="11"/>
                  </a:lnTo>
                  <a:lnTo>
                    <a:pt x="16" y="12"/>
                  </a:lnTo>
                  <a:lnTo>
                    <a:pt x="16" y="14"/>
                  </a:lnTo>
                  <a:lnTo>
                    <a:pt x="13" y="14"/>
                  </a:lnTo>
                  <a:lnTo>
                    <a:pt x="13" y="17"/>
                  </a:lnTo>
                  <a:lnTo>
                    <a:pt x="12" y="17"/>
                  </a:lnTo>
                  <a:lnTo>
                    <a:pt x="11" y="17"/>
                  </a:lnTo>
                  <a:lnTo>
                    <a:pt x="6" y="1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2" name="Freeform 1221"/>
            <p:cNvSpPr>
              <a:spLocks noChangeAspect="1"/>
            </p:cNvSpPr>
            <p:nvPr/>
          </p:nvSpPr>
          <p:spPr bwMode="auto">
            <a:xfrm>
              <a:off x="2338" y="1549"/>
              <a:ext cx="9" cy="8"/>
            </a:xfrm>
            <a:custGeom>
              <a:avLst/>
              <a:gdLst>
                <a:gd name="T0" fmla="*/ 1 w 17"/>
                <a:gd name="T1" fmla="*/ 0 h 17"/>
                <a:gd name="T2" fmla="*/ 1 w 17"/>
                <a:gd name="T3" fmla="*/ 0 h 17"/>
                <a:gd name="T4" fmla="*/ 1 w 17"/>
                <a:gd name="T5" fmla="*/ 0 h 17"/>
                <a:gd name="T6" fmla="*/ 1 w 17"/>
                <a:gd name="T7" fmla="*/ 0 h 17"/>
                <a:gd name="T8" fmla="*/ 1 w 17"/>
                <a:gd name="T9" fmla="*/ 0 h 17"/>
                <a:gd name="T10" fmla="*/ 1 w 17"/>
                <a:gd name="T11" fmla="*/ 0 h 17"/>
                <a:gd name="T12" fmla="*/ 1 w 17"/>
                <a:gd name="T13" fmla="*/ 0 h 17"/>
                <a:gd name="T14" fmla="*/ 1 w 17"/>
                <a:gd name="T15" fmla="*/ 0 h 17"/>
                <a:gd name="T16" fmla="*/ 1 w 17"/>
                <a:gd name="T17" fmla="*/ 0 h 17"/>
                <a:gd name="T18" fmla="*/ 0 w 17"/>
                <a:gd name="T19" fmla="*/ 0 h 17"/>
                <a:gd name="T20" fmla="*/ 1 w 17"/>
                <a:gd name="T21" fmla="*/ 0 h 17"/>
                <a:gd name="T22" fmla="*/ 1 w 17"/>
                <a:gd name="T23" fmla="*/ 0 h 17"/>
                <a:gd name="T24" fmla="*/ 1 w 17"/>
                <a:gd name="T25" fmla="*/ 0 h 17"/>
                <a:gd name="T26" fmla="*/ 1 w 17"/>
                <a:gd name="T27" fmla="*/ 0 h 17"/>
                <a:gd name="T28" fmla="*/ 1 w 17"/>
                <a:gd name="T29" fmla="*/ 0 h 17"/>
                <a:gd name="T30" fmla="*/ 1 w 17"/>
                <a:gd name="T31" fmla="*/ 0 h 17"/>
                <a:gd name="T32" fmla="*/ 1 w 17"/>
                <a:gd name="T33" fmla="*/ 0 h 17"/>
                <a:gd name="T34" fmla="*/ 1 w 17"/>
                <a:gd name="T35" fmla="*/ 0 h 17"/>
                <a:gd name="T36" fmla="*/ 1 w 17"/>
                <a:gd name="T37" fmla="*/ 0 h 17"/>
                <a:gd name="T38" fmla="*/ 1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17">
                  <a:moveTo>
                    <a:pt x="14" y="17"/>
                  </a:moveTo>
                  <a:lnTo>
                    <a:pt x="12" y="17"/>
                  </a:lnTo>
                  <a:lnTo>
                    <a:pt x="10" y="13"/>
                  </a:lnTo>
                  <a:lnTo>
                    <a:pt x="9" y="13"/>
                  </a:lnTo>
                  <a:lnTo>
                    <a:pt x="5" y="12"/>
                  </a:lnTo>
                  <a:lnTo>
                    <a:pt x="4" y="13"/>
                  </a:lnTo>
                  <a:lnTo>
                    <a:pt x="3" y="12"/>
                  </a:lnTo>
                  <a:lnTo>
                    <a:pt x="3" y="10"/>
                  </a:lnTo>
                  <a:lnTo>
                    <a:pt x="2" y="9"/>
                  </a:lnTo>
                  <a:lnTo>
                    <a:pt x="0" y="3"/>
                  </a:lnTo>
                  <a:lnTo>
                    <a:pt x="6" y="0"/>
                  </a:lnTo>
                  <a:lnTo>
                    <a:pt x="8" y="1"/>
                  </a:lnTo>
                  <a:lnTo>
                    <a:pt x="10" y="0"/>
                  </a:lnTo>
                  <a:lnTo>
                    <a:pt x="11" y="0"/>
                  </a:lnTo>
                  <a:lnTo>
                    <a:pt x="11" y="3"/>
                  </a:lnTo>
                  <a:lnTo>
                    <a:pt x="14" y="4"/>
                  </a:lnTo>
                  <a:lnTo>
                    <a:pt x="16" y="5"/>
                  </a:lnTo>
                  <a:lnTo>
                    <a:pt x="17" y="13"/>
                  </a:lnTo>
                  <a:lnTo>
                    <a:pt x="16" y="16"/>
                  </a:lnTo>
                  <a:lnTo>
                    <a:pt x="14" y="1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3" name="Freeform 1222"/>
            <p:cNvSpPr>
              <a:spLocks noChangeAspect="1"/>
            </p:cNvSpPr>
            <p:nvPr/>
          </p:nvSpPr>
          <p:spPr bwMode="auto">
            <a:xfrm>
              <a:off x="2259" y="1800"/>
              <a:ext cx="10" cy="10"/>
            </a:xfrm>
            <a:custGeom>
              <a:avLst/>
              <a:gdLst>
                <a:gd name="T0" fmla="*/ 1 w 19"/>
                <a:gd name="T1" fmla="*/ 1 h 19"/>
                <a:gd name="T2" fmla="*/ 1 w 19"/>
                <a:gd name="T3" fmla="*/ 1 h 19"/>
                <a:gd name="T4" fmla="*/ 1 w 19"/>
                <a:gd name="T5" fmla="*/ 1 h 19"/>
                <a:gd name="T6" fmla="*/ 1 w 19"/>
                <a:gd name="T7" fmla="*/ 1 h 19"/>
                <a:gd name="T8" fmla="*/ 1 w 19"/>
                <a:gd name="T9" fmla="*/ 1 h 19"/>
                <a:gd name="T10" fmla="*/ 1 w 19"/>
                <a:gd name="T11" fmla="*/ 1 h 19"/>
                <a:gd name="T12" fmla="*/ 1 w 19"/>
                <a:gd name="T13" fmla="*/ 1 h 19"/>
                <a:gd name="T14" fmla="*/ 1 w 19"/>
                <a:gd name="T15" fmla="*/ 1 h 19"/>
                <a:gd name="T16" fmla="*/ 1 w 19"/>
                <a:gd name="T17" fmla="*/ 1 h 19"/>
                <a:gd name="T18" fmla="*/ 1 w 19"/>
                <a:gd name="T19" fmla="*/ 1 h 19"/>
                <a:gd name="T20" fmla="*/ 1 w 19"/>
                <a:gd name="T21" fmla="*/ 1 h 19"/>
                <a:gd name="T22" fmla="*/ 1 w 19"/>
                <a:gd name="T23" fmla="*/ 1 h 19"/>
                <a:gd name="T24" fmla="*/ 0 w 19"/>
                <a:gd name="T25" fmla="*/ 1 h 19"/>
                <a:gd name="T26" fmla="*/ 0 w 19"/>
                <a:gd name="T27" fmla="*/ 1 h 19"/>
                <a:gd name="T28" fmla="*/ 1 w 19"/>
                <a:gd name="T29" fmla="*/ 1 h 19"/>
                <a:gd name="T30" fmla="*/ 0 w 19"/>
                <a:gd name="T31" fmla="*/ 0 h 19"/>
                <a:gd name="T32" fmla="*/ 1 w 19"/>
                <a:gd name="T33" fmla="*/ 0 h 19"/>
                <a:gd name="T34" fmla="*/ 1 w 19"/>
                <a:gd name="T35" fmla="*/ 1 h 19"/>
                <a:gd name="T36" fmla="*/ 1 w 19"/>
                <a:gd name="T37" fmla="*/ 1 h 19"/>
                <a:gd name="T38" fmla="*/ 1 w 19"/>
                <a:gd name="T39" fmla="*/ 1 h 19"/>
                <a:gd name="T40" fmla="*/ 1 w 19"/>
                <a:gd name="T41" fmla="*/ 1 h 19"/>
                <a:gd name="T42" fmla="*/ 1 w 19"/>
                <a:gd name="T43" fmla="*/ 1 h 19"/>
                <a:gd name="T44" fmla="*/ 1 w 19"/>
                <a:gd name="T45" fmla="*/ 1 h 19"/>
                <a:gd name="T46" fmla="*/ 1 w 19"/>
                <a:gd name="T47" fmla="*/ 1 h 19"/>
                <a:gd name="T48" fmla="*/ 1 w 19"/>
                <a:gd name="T49" fmla="*/ 1 h 19"/>
                <a:gd name="T50" fmla="*/ 1 w 19"/>
                <a:gd name="T51" fmla="*/ 1 h 19"/>
                <a:gd name="T52" fmla="*/ 1 w 19"/>
                <a:gd name="T53" fmla="*/ 1 h 19"/>
                <a:gd name="T54" fmla="*/ 1 w 19"/>
                <a:gd name="T55" fmla="*/ 1 h 19"/>
                <a:gd name="T56" fmla="*/ 1 w 19"/>
                <a:gd name="T57" fmla="*/ 1 h 19"/>
                <a:gd name="T58" fmla="*/ 1 w 19"/>
                <a:gd name="T59" fmla="*/ 1 h 19"/>
                <a:gd name="T60" fmla="*/ 1 w 19"/>
                <a:gd name="T61" fmla="*/ 1 h 19"/>
                <a:gd name="T62" fmla="*/ 1 w 19"/>
                <a:gd name="T63" fmla="*/ 1 h 19"/>
                <a:gd name="T64" fmla="*/ 1 w 19"/>
                <a:gd name="T65" fmla="*/ 1 h 19"/>
                <a:gd name="T66" fmla="*/ 1 w 19"/>
                <a:gd name="T67" fmla="*/ 1 h 19"/>
                <a:gd name="T68" fmla="*/ 1 w 19"/>
                <a:gd name="T69" fmla="*/ 1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 h="19">
                  <a:moveTo>
                    <a:pt x="5" y="19"/>
                  </a:moveTo>
                  <a:lnTo>
                    <a:pt x="2" y="18"/>
                  </a:lnTo>
                  <a:lnTo>
                    <a:pt x="4" y="16"/>
                  </a:lnTo>
                  <a:lnTo>
                    <a:pt x="2" y="13"/>
                  </a:lnTo>
                  <a:lnTo>
                    <a:pt x="1" y="13"/>
                  </a:lnTo>
                  <a:lnTo>
                    <a:pt x="1" y="12"/>
                  </a:lnTo>
                  <a:lnTo>
                    <a:pt x="2" y="12"/>
                  </a:lnTo>
                  <a:lnTo>
                    <a:pt x="5" y="13"/>
                  </a:lnTo>
                  <a:lnTo>
                    <a:pt x="7" y="12"/>
                  </a:lnTo>
                  <a:lnTo>
                    <a:pt x="7" y="11"/>
                  </a:lnTo>
                  <a:lnTo>
                    <a:pt x="6" y="10"/>
                  </a:lnTo>
                  <a:lnTo>
                    <a:pt x="1" y="8"/>
                  </a:lnTo>
                  <a:lnTo>
                    <a:pt x="0" y="6"/>
                  </a:lnTo>
                  <a:lnTo>
                    <a:pt x="0" y="4"/>
                  </a:lnTo>
                  <a:lnTo>
                    <a:pt x="4" y="2"/>
                  </a:lnTo>
                  <a:lnTo>
                    <a:pt x="0" y="0"/>
                  </a:lnTo>
                  <a:lnTo>
                    <a:pt x="2" y="0"/>
                  </a:lnTo>
                  <a:lnTo>
                    <a:pt x="6" y="1"/>
                  </a:lnTo>
                  <a:lnTo>
                    <a:pt x="10" y="1"/>
                  </a:lnTo>
                  <a:lnTo>
                    <a:pt x="11" y="4"/>
                  </a:lnTo>
                  <a:lnTo>
                    <a:pt x="7" y="5"/>
                  </a:lnTo>
                  <a:lnTo>
                    <a:pt x="19" y="7"/>
                  </a:lnTo>
                  <a:lnTo>
                    <a:pt x="19" y="8"/>
                  </a:lnTo>
                  <a:lnTo>
                    <a:pt x="17" y="10"/>
                  </a:lnTo>
                  <a:lnTo>
                    <a:pt x="13" y="8"/>
                  </a:lnTo>
                  <a:lnTo>
                    <a:pt x="8" y="11"/>
                  </a:lnTo>
                  <a:lnTo>
                    <a:pt x="8" y="13"/>
                  </a:lnTo>
                  <a:lnTo>
                    <a:pt x="17" y="13"/>
                  </a:lnTo>
                  <a:lnTo>
                    <a:pt x="17" y="14"/>
                  </a:lnTo>
                  <a:lnTo>
                    <a:pt x="16" y="16"/>
                  </a:lnTo>
                  <a:lnTo>
                    <a:pt x="12" y="18"/>
                  </a:lnTo>
                  <a:lnTo>
                    <a:pt x="10" y="17"/>
                  </a:lnTo>
                  <a:lnTo>
                    <a:pt x="8" y="19"/>
                  </a:lnTo>
                  <a:lnTo>
                    <a:pt x="6" y="18"/>
                  </a:lnTo>
                  <a:lnTo>
                    <a:pt x="5" y="1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4" name="Freeform 1223"/>
            <p:cNvSpPr>
              <a:spLocks noChangeAspect="1"/>
            </p:cNvSpPr>
            <p:nvPr/>
          </p:nvSpPr>
          <p:spPr bwMode="auto">
            <a:xfrm>
              <a:off x="2296" y="1660"/>
              <a:ext cx="7" cy="13"/>
            </a:xfrm>
            <a:custGeom>
              <a:avLst/>
              <a:gdLst>
                <a:gd name="T0" fmla="*/ 0 w 15"/>
                <a:gd name="T1" fmla="*/ 0 h 27"/>
                <a:gd name="T2" fmla="*/ 0 w 15"/>
                <a:gd name="T3" fmla="*/ 0 h 27"/>
                <a:gd name="T4" fmla="*/ 0 w 15"/>
                <a:gd name="T5" fmla="*/ 0 h 27"/>
                <a:gd name="T6" fmla="*/ 0 w 15"/>
                <a:gd name="T7" fmla="*/ 0 h 27"/>
                <a:gd name="T8" fmla="*/ 0 w 15"/>
                <a:gd name="T9" fmla="*/ 0 h 27"/>
                <a:gd name="T10" fmla="*/ 0 w 15"/>
                <a:gd name="T11" fmla="*/ 0 h 27"/>
                <a:gd name="T12" fmla="*/ 0 w 15"/>
                <a:gd name="T13" fmla="*/ 0 h 27"/>
                <a:gd name="T14" fmla="*/ 0 w 15"/>
                <a:gd name="T15" fmla="*/ 0 h 27"/>
                <a:gd name="T16" fmla="*/ 0 w 15"/>
                <a:gd name="T17" fmla="*/ 0 h 27"/>
                <a:gd name="T18" fmla="*/ 0 w 15"/>
                <a:gd name="T19" fmla="*/ 0 h 27"/>
                <a:gd name="T20" fmla="*/ 0 w 15"/>
                <a:gd name="T21" fmla="*/ 0 h 27"/>
                <a:gd name="T22" fmla="*/ 0 w 15"/>
                <a:gd name="T23" fmla="*/ 0 h 27"/>
                <a:gd name="T24" fmla="*/ 0 w 15"/>
                <a:gd name="T25" fmla="*/ 0 h 27"/>
                <a:gd name="T26" fmla="*/ 0 w 15"/>
                <a:gd name="T27" fmla="*/ 0 h 27"/>
                <a:gd name="T28" fmla="*/ 0 w 15"/>
                <a:gd name="T29" fmla="*/ 0 h 27"/>
                <a:gd name="T30" fmla="*/ 0 w 15"/>
                <a:gd name="T31" fmla="*/ 0 h 27"/>
                <a:gd name="T32" fmla="*/ 0 w 15"/>
                <a:gd name="T33" fmla="*/ 0 h 27"/>
                <a:gd name="T34" fmla="*/ 0 w 15"/>
                <a:gd name="T35" fmla="*/ 0 h 27"/>
                <a:gd name="T36" fmla="*/ 0 w 15"/>
                <a:gd name="T37" fmla="*/ 0 h 27"/>
                <a:gd name="T38" fmla="*/ 0 w 15"/>
                <a:gd name="T39" fmla="*/ 0 h 27"/>
                <a:gd name="T40" fmla="*/ 0 w 15"/>
                <a:gd name="T41" fmla="*/ 0 h 27"/>
                <a:gd name="T42" fmla="*/ 0 w 15"/>
                <a:gd name="T43" fmla="*/ 0 h 27"/>
                <a:gd name="T44" fmla="*/ 0 w 15"/>
                <a:gd name="T45" fmla="*/ 0 h 27"/>
                <a:gd name="T46" fmla="*/ 0 w 15"/>
                <a:gd name="T47" fmla="*/ 0 h 27"/>
                <a:gd name="T48" fmla="*/ 0 w 15"/>
                <a:gd name="T49" fmla="*/ 0 h 27"/>
                <a:gd name="T50" fmla="*/ 0 w 15"/>
                <a:gd name="T51" fmla="*/ 0 h 27"/>
                <a:gd name="T52" fmla="*/ 0 w 15"/>
                <a:gd name="T53" fmla="*/ 0 h 27"/>
                <a:gd name="T54" fmla="*/ 0 w 15"/>
                <a:gd name="T55" fmla="*/ 0 h 27"/>
                <a:gd name="T56" fmla="*/ 0 w 1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 h="27">
                  <a:moveTo>
                    <a:pt x="10" y="27"/>
                  </a:moveTo>
                  <a:lnTo>
                    <a:pt x="8" y="23"/>
                  </a:lnTo>
                  <a:lnTo>
                    <a:pt x="8" y="18"/>
                  </a:lnTo>
                  <a:lnTo>
                    <a:pt x="6" y="15"/>
                  </a:lnTo>
                  <a:lnTo>
                    <a:pt x="0" y="2"/>
                  </a:lnTo>
                  <a:lnTo>
                    <a:pt x="0" y="0"/>
                  </a:lnTo>
                  <a:lnTo>
                    <a:pt x="2" y="0"/>
                  </a:lnTo>
                  <a:lnTo>
                    <a:pt x="2" y="3"/>
                  </a:lnTo>
                  <a:lnTo>
                    <a:pt x="4" y="5"/>
                  </a:lnTo>
                  <a:lnTo>
                    <a:pt x="4" y="6"/>
                  </a:lnTo>
                  <a:lnTo>
                    <a:pt x="6" y="3"/>
                  </a:lnTo>
                  <a:lnTo>
                    <a:pt x="9" y="2"/>
                  </a:lnTo>
                  <a:lnTo>
                    <a:pt x="10" y="2"/>
                  </a:lnTo>
                  <a:lnTo>
                    <a:pt x="10" y="4"/>
                  </a:lnTo>
                  <a:lnTo>
                    <a:pt x="9" y="4"/>
                  </a:lnTo>
                  <a:lnTo>
                    <a:pt x="10" y="5"/>
                  </a:lnTo>
                  <a:lnTo>
                    <a:pt x="11" y="5"/>
                  </a:lnTo>
                  <a:lnTo>
                    <a:pt x="11" y="6"/>
                  </a:lnTo>
                  <a:lnTo>
                    <a:pt x="12" y="5"/>
                  </a:lnTo>
                  <a:lnTo>
                    <a:pt x="15" y="8"/>
                  </a:lnTo>
                  <a:lnTo>
                    <a:pt x="15" y="10"/>
                  </a:lnTo>
                  <a:lnTo>
                    <a:pt x="14" y="10"/>
                  </a:lnTo>
                  <a:lnTo>
                    <a:pt x="11" y="12"/>
                  </a:lnTo>
                  <a:lnTo>
                    <a:pt x="14" y="17"/>
                  </a:lnTo>
                  <a:lnTo>
                    <a:pt x="12" y="20"/>
                  </a:lnTo>
                  <a:lnTo>
                    <a:pt x="11" y="21"/>
                  </a:lnTo>
                  <a:lnTo>
                    <a:pt x="10" y="23"/>
                  </a:lnTo>
                  <a:lnTo>
                    <a:pt x="11" y="26"/>
                  </a:lnTo>
                  <a:lnTo>
                    <a:pt x="10" y="2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5" name="Freeform 1224"/>
            <p:cNvSpPr>
              <a:spLocks noChangeAspect="1"/>
            </p:cNvSpPr>
            <p:nvPr/>
          </p:nvSpPr>
          <p:spPr bwMode="auto">
            <a:xfrm>
              <a:off x="2320" y="1607"/>
              <a:ext cx="8" cy="6"/>
            </a:xfrm>
            <a:custGeom>
              <a:avLst/>
              <a:gdLst>
                <a:gd name="T0" fmla="*/ 0 w 17"/>
                <a:gd name="T1" fmla="*/ 1 h 12"/>
                <a:gd name="T2" fmla="*/ 0 w 17"/>
                <a:gd name="T3" fmla="*/ 1 h 12"/>
                <a:gd name="T4" fmla="*/ 0 w 17"/>
                <a:gd name="T5" fmla="*/ 1 h 12"/>
                <a:gd name="T6" fmla="*/ 0 w 17"/>
                <a:gd name="T7" fmla="*/ 1 h 12"/>
                <a:gd name="T8" fmla="*/ 0 w 17"/>
                <a:gd name="T9" fmla="*/ 1 h 12"/>
                <a:gd name="T10" fmla="*/ 0 w 17"/>
                <a:gd name="T11" fmla="*/ 1 h 12"/>
                <a:gd name="T12" fmla="*/ 0 w 17"/>
                <a:gd name="T13" fmla="*/ 1 h 12"/>
                <a:gd name="T14" fmla="*/ 0 w 17"/>
                <a:gd name="T15" fmla="*/ 1 h 12"/>
                <a:gd name="T16" fmla="*/ 0 w 17"/>
                <a:gd name="T17" fmla="*/ 0 h 12"/>
                <a:gd name="T18" fmla="*/ 0 w 17"/>
                <a:gd name="T19" fmla="*/ 0 h 12"/>
                <a:gd name="T20" fmla="*/ 0 w 17"/>
                <a:gd name="T21" fmla="*/ 1 h 12"/>
                <a:gd name="T22" fmla="*/ 0 w 17"/>
                <a:gd name="T23" fmla="*/ 1 h 12"/>
                <a:gd name="T24" fmla="*/ 0 w 17"/>
                <a:gd name="T25" fmla="*/ 1 h 12"/>
                <a:gd name="T26" fmla="*/ 0 w 17"/>
                <a:gd name="T27" fmla="*/ 1 h 12"/>
                <a:gd name="T28" fmla="*/ 0 w 17"/>
                <a:gd name="T29" fmla="*/ 1 h 12"/>
                <a:gd name="T30" fmla="*/ 0 w 17"/>
                <a:gd name="T31" fmla="*/ 1 h 12"/>
                <a:gd name="T32" fmla="*/ 0 w 17"/>
                <a:gd name="T33" fmla="*/ 1 h 12"/>
                <a:gd name="T34" fmla="*/ 0 w 17"/>
                <a:gd name="T35" fmla="*/ 1 h 12"/>
                <a:gd name="T36" fmla="*/ 0 w 17"/>
                <a:gd name="T37" fmla="*/ 1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 h="12">
                  <a:moveTo>
                    <a:pt x="6" y="12"/>
                  </a:moveTo>
                  <a:lnTo>
                    <a:pt x="0" y="7"/>
                  </a:lnTo>
                  <a:lnTo>
                    <a:pt x="0" y="4"/>
                  </a:lnTo>
                  <a:lnTo>
                    <a:pt x="0" y="3"/>
                  </a:lnTo>
                  <a:lnTo>
                    <a:pt x="3" y="3"/>
                  </a:lnTo>
                  <a:lnTo>
                    <a:pt x="3" y="2"/>
                  </a:lnTo>
                  <a:lnTo>
                    <a:pt x="5" y="1"/>
                  </a:lnTo>
                  <a:lnTo>
                    <a:pt x="7" y="1"/>
                  </a:lnTo>
                  <a:lnTo>
                    <a:pt x="9" y="0"/>
                  </a:lnTo>
                  <a:lnTo>
                    <a:pt x="11" y="0"/>
                  </a:lnTo>
                  <a:lnTo>
                    <a:pt x="13" y="1"/>
                  </a:lnTo>
                  <a:lnTo>
                    <a:pt x="15" y="3"/>
                  </a:lnTo>
                  <a:lnTo>
                    <a:pt x="17" y="4"/>
                  </a:lnTo>
                  <a:lnTo>
                    <a:pt x="17" y="7"/>
                  </a:lnTo>
                  <a:lnTo>
                    <a:pt x="15" y="8"/>
                  </a:lnTo>
                  <a:lnTo>
                    <a:pt x="15" y="9"/>
                  </a:lnTo>
                  <a:lnTo>
                    <a:pt x="12" y="10"/>
                  </a:lnTo>
                  <a:lnTo>
                    <a:pt x="11" y="12"/>
                  </a:lnTo>
                  <a:lnTo>
                    <a:pt x="6"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6" name="Freeform 1225"/>
            <p:cNvSpPr>
              <a:spLocks noChangeAspect="1"/>
            </p:cNvSpPr>
            <p:nvPr/>
          </p:nvSpPr>
          <p:spPr bwMode="auto">
            <a:xfrm>
              <a:off x="2311" y="1673"/>
              <a:ext cx="9" cy="8"/>
            </a:xfrm>
            <a:custGeom>
              <a:avLst/>
              <a:gdLst>
                <a:gd name="T0" fmla="*/ 1 w 18"/>
                <a:gd name="T1" fmla="*/ 1 h 15"/>
                <a:gd name="T2" fmla="*/ 1 w 18"/>
                <a:gd name="T3" fmla="*/ 1 h 15"/>
                <a:gd name="T4" fmla="*/ 1 w 18"/>
                <a:gd name="T5" fmla="*/ 1 h 15"/>
                <a:gd name="T6" fmla="*/ 1 w 18"/>
                <a:gd name="T7" fmla="*/ 0 h 15"/>
                <a:gd name="T8" fmla="*/ 1 w 18"/>
                <a:gd name="T9" fmla="*/ 1 h 15"/>
                <a:gd name="T10" fmla="*/ 1 w 18"/>
                <a:gd name="T11" fmla="*/ 1 h 15"/>
                <a:gd name="T12" fmla="*/ 1 w 18"/>
                <a:gd name="T13" fmla="*/ 1 h 15"/>
                <a:gd name="T14" fmla="*/ 1 w 18"/>
                <a:gd name="T15" fmla="*/ 1 h 15"/>
                <a:gd name="T16" fmla="*/ 1 w 18"/>
                <a:gd name="T17" fmla="*/ 1 h 15"/>
                <a:gd name="T18" fmla="*/ 1 w 18"/>
                <a:gd name="T19" fmla="*/ 1 h 15"/>
                <a:gd name="T20" fmla="*/ 1 w 18"/>
                <a:gd name="T21" fmla="*/ 1 h 15"/>
                <a:gd name="T22" fmla="*/ 1 w 18"/>
                <a:gd name="T23" fmla="*/ 1 h 15"/>
                <a:gd name="T24" fmla="*/ 1 w 18"/>
                <a:gd name="T25" fmla="*/ 1 h 15"/>
                <a:gd name="T26" fmla="*/ 1 w 18"/>
                <a:gd name="T27" fmla="*/ 1 h 15"/>
                <a:gd name="T28" fmla="*/ 1 w 18"/>
                <a:gd name="T29" fmla="*/ 1 h 15"/>
                <a:gd name="T30" fmla="*/ 1 w 18"/>
                <a:gd name="T31" fmla="*/ 1 h 15"/>
                <a:gd name="T32" fmla="*/ 1 w 18"/>
                <a:gd name="T33" fmla="*/ 1 h 15"/>
                <a:gd name="T34" fmla="*/ 1 w 18"/>
                <a:gd name="T35" fmla="*/ 1 h 15"/>
                <a:gd name="T36" fmla="*/ 1 w 18"/>
                <a:gd name="T37" fmla="*/ 1 h 15"/>
                <a:gd name="T38" fmla="*/ 1 w 18"/>
                <a:gd name="T39" fmla="*/ 1 h 15"/>
                <a:gd name="T40" fmla="*/ 1 w 18"/>
                <a:gd name="T41" fmla="*/ 1 h 15"/>
                <a:gd name="T42" fmla="*/ 0 w 18"/>
                <a:gd name="T43" fmla="*/ 1 h 15"/>
                <a:gd name="T44" fmla="*/ 1 w 18"/>
                <a:gd name="T45" fmla="*/ 1 h 15"/>
                <a:gd name="T46" fmla="*/ 1 w 18"/>
                <a:gd name="T47" fmla="*/ 1 h 15"/>
                <a:gd name="T48" fmla="*/ 1 w 18"/>
                <a:gd name="T49" fmla="*/ 1 h 15"/>
                <a:gd name="T50" fmla="*/ 1 w 18"/>
                <a:gd name="T51" fmla="*/ 1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 h="15">
                  <a:moveTo>
                    <a:pt x="11" y="2"/>
                  </a:moveTo>
                  <a:lnTo>
                    <a:pt x="15" y="3"/>
                  </a:lnTo>
                  <a:lnTo>
                    <a:pt x="15" y="1"/>
                  </a:lnTo>
                  <a:lnTo>
                    <a:pt x="16" y="0"/>
                  </a:lnTo>
                  <a:lnTo>
                    <a:pt x="16" y="1"/>
                  </a:lnTo>
                  <a:lnTo>
                    <a:pt x="15" y="4"/>
                  </a:lnTo>
                  <a:lnTo>
                    <a:pt x="15" y="8"/>
                  </a:lnTo>
                  <a:lnTo>
                    <a:pt x="18" y="9"/>
                  </a:lnTo>
                  <a:lnTo>
                    <a:pt x="18" y="10"/>
                  </a:lnTo>
                  <a:lnTo>
                    <a:pt x="17" y="13"/>
                  </a:lnTo>
                  <a:lnTo>
                    <a:pt x="18" y="14"/>
                  </a:lnTo>
                  <a:lnTo>
                    <a:pt x="17" y="14"/>
                  </a:lnTo>
                  <a:lnTo>
                    <a:pt x="16" y="15"/>
                  </a:lnTo>
                  <a:lnTo>
                    <a:pt x="12" y="12"/>
                  </a:lnTo>
                  <a:lnTo>
                    <a:pt x="12" y="9"/>
                  </a:lnTo>
                  <a:lnTo>
                    <a:pt x="10" y="9"/>
                  </a:lnTo>
                  <a:lnTo>
                    <a:pt x="10" y="12"/>
                  </a:lnTo>
                  <a:lnTo>
                    <a:pt x="8" y="12"/>
                  </a:lnTo>
                  <a:lnTo>
                    <a:pt x="5" y="9"/>
                  </a:lnTo>
                  <a:lnTo>
                    <a:pt x="4" y="6"/>
                  </a:lnTo>
                  <a:lnTo>
                    <a:pt x="3" y="6"/>
                  </a:lnTo>
                  <a:lnTo>
                    <a:pt x="0" y="2"/>
                  </a:lnTo>
                  <a:lnTo>
                    <a:pt x="2" y="1"/>
                  </a:lnTo>
                  <a:lnTo>
                    <a:pt x="5" y="1"/>
                  </a:lnTo>
                  <a:lnTo>
                    <a:pt x="9" y="2"/>
                  </a:lnTo>
                  <a:lnTo>
                    <a:pt x="11"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7" name="Freeform 1226"/>
            <p:cNvSpPr>
              <a:spLocks noChangeAspect="1"/>
            </p:cNvSpPr>
            <p:nvPr/>
          </p:nvSpPr>
          <p:spPr bwMode="auto">
            <a:xfrm>
              <a:off x="2296" y="1770"/>
              <a:ext cx="6" cy="9"/>
            </a:xfrm>
            <a:custGeom>
              <a:avLst/>
              <a:gdLst>
                <a:gd name="T0" fmla="*/ 1 w 11"/>
                <a:gd name="T1" fmla="*/ 1 h 18"/>
                <a:gd name="T2" fmla="*/ 0 w 11"/>
                <a:gd name="T3" fmla="*/ 1 h 18"/>
                <a:gd name="T4" fmla="*/ 0 w 11"/>
                <a:gd name="T5" fmla="*/ 1 h 18"/>
                <a:gd name="T6" fmla="*/ 1 w 11"/>
                <a:gd name="T7" fmla="*/ 1 h 18"/>
                <a:gd name="T8" fmla="*/ 0 w 11"/>
                <a:gd name="T9" fmla="*/ 1 h 18"/>
                <a:gd name="T10" fmla="*/ 0 w 11"/>
                <a:gd name="T11" fmla="*/ 1 h 18"/>
                <a:gd name="T12" fmla="*/ 1 w 11"/>
                <a:gd name="T13" fmla="*/ 1 h 18"/>
                <a:gd name="T14" fmla="*/ 1 w 11"/>
                <a:gd name="T15" fmla="*/ 0 h 18"/>
                <a:gd name="T16" fmla="*/ 1 w 11"/>
                <a:gd name="T17" fmla="*/ 1 h 18"/>
                <a:gd name="T18" fmla="*/ 1 w 11"/>
                <a:gd name="T19" fmla="*/ 0 h 18"/>
                <a:gd name="T20" fmla="*/ 1 w 11"/>
                <a:gd name="T21" fmla="*/ 0 h 18"/>
                <a:gd name="T22" fmla="*/ 1 w 11"/>
                <a:gd name="T23" fmla="*/ 1 h 18"/>
                <a:gd name="T24" fmla="*/ 1 w 11"/>
                <a:gd name="T25" fmla="*/ 1 h 18"/>
                <a:gd name="T26" fmla="*/ 1 w 11"/>
                <a:gd name="T27" fmla="*/ 1 h 18"/>
                <a:gd name="T28" fmla="*/ 1 w 11"/>
                <a:gd name="T29" fmla="*/ 1 h 18"/>
                <a:gd name="T30" fmla="*/ 1 w 11"/>
                <a:gd name="T31" fmla="*/ 1 h 18"/>
                <a:gd name="T32" fmla="*/ 1 w 11"/>
                <a:gd name="T33" fmla="*/ 1 h 18"/>
                <a:gd name="T34" fmla="*/ 1 w 11"/>
                <a:gd name="T35" fmla="*/ 1 h 18"/>
                <a:gd name="T36" fmla="*/ 1 w 11"/>
                <a:gd name="T37" fmla="*/ 1 h 18"/>
                <a:gd name="T38" fmla="*/ 1 w 11"/>
                <a:gd name="T39" fmla="*/ 1 h 18"/>
                <a:gd name="T40" fmla="*/ 1 w 11"/>
                <a:gd name="T41" fmla="*/ 1 h 18"/>
                <a:gd name="T42" fmla="*/ 1 w 11"/>
                <a:gd name="T43" fmla="*/ 1 h 18"/>
                <a:gd name="T44" fmla="*/ 1 w 11"/>
                <a:gd name="T45" fmla="*/ 1 h 18"/>
                <a:gd name="T46" fmla="*/ 1 w 11"/>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8">
                  <a:moveTo>
                    <a:pt x="3" y="18"/>
                  </a:moveTo>
                  <a:lnTo>
                    <a:pt x="0" y="14"/>
                  </a:lnTo>
                  <a:lnTo>
                    <a:pt x="0" y="11"/>
                  </a:lnTo>
                  <a:lnTo>
                    <a:pt x="3" y="8"/>
                  </a:lnTo>
                  <a:lnTo>
                    <a:pt x="0" y="6"/>
                  </a:lnTo>
                  <a:lnTo>
                    <a:pt x="0" y="1"/>
                  </a:lnTo>
                  <a:lnTo>
                    <a:pt x="3" y="1"/>
                  </a:lnTo>
                  <a:lnTo>
                    <a:pt x="5" y="0"/>
                  </a:lnTo>
                  <a:lnTo>
                    <a:pt x="6" y="1"/>
                  </a:lnTo>
                  <a:lnTo>
                    <a:pt x="9" y="0"/>
                  </a:lnTo>
                  <a:lnTo>
                    <a:pt x="10" y="0"/>
                  </a:lnTo>
                  <a:lnTo>
                    <a:pt x="11" y="1"/>
                  </a:lnTo>
                  <a:lnTo>
                    <a:pt x="11" y="4"/>
                  </a:lnTo>
                  <a:lnTo>
                    <a:pt x="10" y="4"/>
                  </a:lnTo>
                  <a:lnTo>
                    <a:pt x="10" y="7"/>
                  </a:lnTo>
                  <a:lnTo>
                    <a:pt x="9" y="8"/>
                  </a:lnTo>
                  <a:lnTo>
                    <a:pt x="8" y="12"/>
                  </a:lnTo>
                  <a:lnTo>
                    <a:pt x="6" y="12"/>
                  </a:lnTo>
                  <a:lnTo>
                    <a:pt x="3" y="11"/>
                  </a:lnTo>
                  <a:lnTo>
                    <a:pt x="3" y="12"/>
                  </a:lnTo>
                  <a:lnTo>
                    <a:pt x="6" y="13"/>
                  </a:lnTo>
                  <a:lnTo>
                    <a:pt x="8" y="14"/>
                  </a:lnTo>
                  <a:lnTo>
                    <a:pt x="5" y="17"/>
                  </a:lnTo>
                  <a:lnTo>
                    <a:pt x="3" y="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8" name="Freeform 1227"/>
            <p:cNvSpPr>
              <a:spLocks noChangeAspect="1"/>
            </p:cNvSpPr>
            <p:nvPr/>
          </p:nvSpPr>
          <p:spPr bwMode="auto">
            <a:xfrm>
              <a:off x="2243" y="1827"/>
              <a:ext cx="7" cy="8"/>
            </a:xfrm>
            <a:custGeom>
              <a:avLst/>
              <a:gdLst>
                <a:gd name="T0" fmla="*/ 1 w 14"/>
                <a:gd name="T1" fmla="*/ 1 h 16"/>
                <a:gd name="T2" fmla="*/ 1 w 14"/>
                <a:gd name="T3" fmla="*/ 1 h 16"/>
                <a:gd name="T4" fmla="*/ 1 w 14"/>
                <a:gd name="T5" fmla="*/ 1 h 16"/>
                <a:gd name="T6" fmla="*/ 1 w 14"/>
                <a:gd name="T7" fmla="*/ 1 h 16"/>
                <a:gd name="T8" fmla="*/ 0 w 14"/>
                <a:gd name="T9" fmla="*/ 1 h 16"/>
                <a:gd name="T10" fmla="*/ 1 w 14"/>
                <a:gd name="T11" fmla="*/ 1 h 16"/>
                <a:gd name="T12" fmla="*/ 1 w 14"/>
                <a:gd name="T13" fmla="*/ 1 h 16"/>
                <a:gd name="T14" fmla="*/ 1 w 14"/>
                <a:gd name="T15" fmla="*/ 1 h 16"/>
                <a:gd name="T16" fmla="*/ 1 w 14"/>
                <a:gd name="T17" fmla="*/ 1 h 16"/>
                <a:gd name="T18" fmla="*/ 1 w 14"/>
                <a:gd name="T19" fmla="*/ 1 h 16"/>
                <a:gd name="T20" fmla="*/ 1 w 14"/>
                <a:gd name="T21" fmla="*/ 1 h 16"/>
                <a:gd name="T22" fmla="*/ 1 w 14"/>
                <a:gd name="T23" fmla="*/ 1 h 16"/>
                <a:gd name="T24" fmla="*/ 1 w 14"/>
                <a:gd name="T25" fmla="*/ 1 h 16"/>
                <a:gd name="T26" fmla="*/ 1 w 14"/>
                <a:gd name="T27" fmla="*/ 1 h 16"/>
                <a:gd name="T28" fmla="*/ 1 w 14"/>
                <a:gd name="T29" fmla="*/ 1 h 16"/>
                <a:gd name="T30" fmla="*/ 1 w 14"/>
                <a:gd name="T31" fmla="*/ 0 h 16"/>
                <a:gd name="T32" fmla="*/ 1 w 14"/>
                <a:gd name="T33" fmla="*/ 0 h 16"/>
                <a:gd name="T34" fmla="*/ 1 w 14"/>
                <a:gd name="T35" fmla="*/ 0 h 16"/>
                <a:gd name="T36" fmla="*/ 1 w 14"/>
                <a:gd name="T37" fmla="*/ 1 h 16"/>
                <a:gd name="T38" fmla="*/ 1 w 14"/>
                <a:gd name="T39" fmla="*/ 1 h 16"/>
                <a:gd name="T40" fmla="*/ 1 w 14"/>
                <a:gd name="T41" fmla="*/ 1 h 16"/>
                <a:gd name="T42" fmla="*/ 1 w 14"/>
                <a:gd name="T43" fmla="*/ 1 h 16"/>
                <a:gd name="T44" fmla="*/ 1 w 14"/>
                <a:gd name="T45" fmla="*/ 1 h 16"/>
                <a:gd name="T46" fmla="*/ 1 w 14"/>
                <a:gd name="T47" fmla="*/ 1 h 16"/>
                <a:gd name="T48" fmla="*/ 1 w 14"/>
                <a:gd name="T49" fmla="*/ 1 h 16"/>
                <a:gd name="T50" fmla="*/ 1 w 14"/>
                <a:gd name="T51" fmla="*/ 1 h 16"/>
                <a:gd name="T52" fmla="*/ 1 w 14"/>
                <a:gd name="T53" fmla="*/ 1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 h="16">
                  <a:moveTo>
                    <a:pt x="3" y="16"/>
                  </a:moveTo>
                  <a:lnTo>
                    <a:pt x="3" y="13"/>
                  </a:lnTo>
                  <a:lnTo>
                    <a:pt x="2" y="12"/>
                  </a:lnTo>
                  <a:lnTo>
                    <a:pt x="1" y="13"/>
                  </a:lnTo>
                  <a:lnTo>
                    <a:pt x="0" y="13"/>
                  </a:lnTo>
                  <a:lnTo>
                    <a:pt x="2" y="11"/>
                  </a:lnTo>
                  <a:lnTo>
                    <a:pt x="2" y="8"/>
                  </a:lnTo>
                  <a:lnTo>
                    <a:pt x="4" y="7"/>
                  </a:lnTo>
                  <a:lnTo>
                    <a:pt x="3" y="6"/>
                  </a:lnTo>
                  <a:lnTo>
                    <a:pt x="4" y="5"/>
                  </a:lnTo>
                  <a:lnTo>
                    <a:pt x="3" y="4"/>
                  </a:lnTo>
                  <a:lnTo>
                    <a:pt x="4" y="2"/>
                  </a:lnTo>
                  <a:lnTo>
                    <a:pt x="6" y="4"/>
                  </a:lnTo>
                  <a:lnTo>
                    <a:pt x="8" y="2"/>
                  </a:lnTo>
                  <a:lnTo>
                    <a:pt x="9" y="2"/>
                  </a:lnTo>
                  <a:lnTo>
                    <a:pt x="10" y="0"/>
                  </a:lnTo>
                  <a:lnTo>
                    <a:pt x="12" y="0"/>
                  </a:lnTo>
                  <a:lnTo>
                    <a:pt x="13" y="0"/>
                  </a:lnTo>
                  <a:lnTo>
                    <a:pt x="13" y="1"/>
                  </a:lnTo>
                  <a:lnTo>
                    <a:pt x="12" y="2"/>
                  </a:lnTo>
                  <a:lnTo>
                    <a:pt x="14" y="6"/>
                  </a:lnTo>
                  <a:lnTo>
                    <a:pt x="10" y="8"/>
                  </a:lnTo>
                  <a:lnTo>
                    <a:pt x="10" y="10"/>
                  </a:lnTo>
                  <a:lnTo>
                    <a:pt x="12" y="11"/>
                  </a:lnTo>
                  <a:lnTo>
                    <a:pt x="12" y="12"/>
                  </a:lnTo>
                  <a:lnTo>
                    <a:pt x="10" y="13"/>
                  </a:lnTo>
                  <a:lnTo>
                    <a:pt x="3"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69" name="Freeform 1228"/>
            <p:cNvSpPr>
              <a:spLocks noChangeAspect="1"/>
            </p:cNvSpPr>
            <p:nvPr/>
          </p:nvSpPr>
          <p:spPr bwMode="auto">
            <a:xfrm>
              <a:off x="2393" y="1592"/>
              <a:ext cx="6" cy="7"/>
            </a:xfrm>
            <a:custGeom>
              <a:avLst/>
              <a:gdLst>
                <a:gd name="T0" fmla="*/ 0 w 13"/>
                <a:gd name="T1" fmla="*/ 1 h 14"/>
                <a:gd name="T2" fmla="*/ 0 w 13"/>
                <a:gd name="T3" fmla="*/ 1 h 14"/>
                <a:gd name="T4" fmla="*/ 0 w 13"/>
                <a:gd name="T5" fmla="*/ 1 h 14"/>
                <a:gd name="T6" fmla="*/ 0 w 13"/>
                <a:gd name="T7" fmla="*/ 1 h 14"/>
                <a:gd name="T8" fmla="*/ 0 w 13"/>
                <a:gd name="T9" fmla="*/ 1 h 14"/>
                <a:gd name="T10" fmla="*/ 0 w 13"/>
                <a:gd name="T11" fmla="*/ 1 h 14"/>
                <a:gd name="T12" fmla="*/ 0 w 13"/>
                <a:gd name="T13" fmla="*/ 1 h 14"/>
                <a:gd name="T14" fmla="*/ 0 w 13"/>
                <a:gd name="T15" fmla="*/ 1 h 14"/>
                <a:gd name="T16" fmla="*/ 0 w 13"/>
                <a:gd name="T17" fmla="*/ 1 h 14"/>
                <a:gd name="T18" fmla="*/ 0 w 13"/>
                <a:gd name="T19" fmla="*/ 1 h 14"/>
                <a:gd name="T20" fmla="*/ 0 w 13"/>
                <a:gd name="T21" fmla="*/ 1 h 14"/>
                <a:gd name="T22" fmla="*/ 0 w 13"/>
                <a:gd name="T23" fmla="*/ 1 h 14"/>
                <a:gd name="T24" fmla="*/ 0 w 13"/>
                <a:gd name="T25" fmla="*/ 1 h 14"/>
                <a:gd name="T26" fmla="*/ 0 w 13"/>
                <a:gd name="T27" fmla="*/ 0 h 14"/>
                <a:gd name="T28" fmla="*/ 0 w 13"/>
                <a:gd name="T29" fmla="*/ 0 h 14"/>
                <a:gd name="T30" fmla="*/ 0 w 13"/>
                <a:gd name="T31" fmla="*/ 1 h 14"/>
                <a:gd name="T32" fmla="*/ 0 w 13"/>
                <a:gd name="T33" fmla="*/ 1 h 14"/>
                <a:gd name="T34" fmla="*/ 0 w 13"/>
                <a:gd name="T35" fmla="*/ 1 h 14"/>
                <a:gd name="T36" fmla="*/ 0 w 13"/>
                <a:gd name="T37" fmla="*/ 1 h 14"/>
                <a:gd name="T38" fmla="*/ 0 w 13"/>
                <a:gd name="T39" fmla="*/ 1 h 14"/>
                <a:gd name="T40" fmla="*/ 0 w 13"/>
                <a:gd name="T41" fmla="*/ 1 h 14"/>
                <a:gd name="T42" fmla="*/ 0 w 13"/>
                <a:gd name="T43" fmla="*/ 1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4">
                  <a:moveTo>
                    <a:pt x="8" y="14"/>
                  </a:moveTo>
                  <a:lnTo>
                    <a:pt x="6" y="13"/>
                  </a:lnTo>
                  <a:lnTo>
                    <a:pt x="7" y="12"/>
                  </a:lnTo>
                  <a:lnTo>
                    <a:pt x="6" y="9"/>
                  </a:lnTo>
                  <a:lnTo>
                    <a:pt x="4" y="9"/>
                  </a:lnTo>
                  <a:lnTo>
                    <a:pt x="4" y="12"/>
                  </a:lnTo>
                  <a:lnTo>
                    <a:pt x="3" y="12"/>
                  </a:lnTo>
                  <a:lnTo>
                    <a:pt x="1" y="10"/>
                  </a:lnTo>
                  <a:lnTo>
                    <a:pt x="1" y="9"/>
                  </a:lnTo>
                  <a:lnTo>
                    <a:pt x="2" y="9"/>
                  </a:lnTo>
                  <a:lnTo>
                    <a:pt x="3" y="8"/>
                  </a:lnTo>
                  <a:lnTo>
                    <a:pt x="1" y="2"/>
                  </a:lnTo>
                  <a:lnTo>
                    <a:pt x="1" y="1"/>
                  </a:lnTo>
                  <a:lnTo>
                    <a:pt x="0" y="0"/>
                  </a:lnTo>
                  <a:lnTo>
                    <a:pt x="1" y="0"/>
                  </a:lnTo>
                  <a:lnTo>
                    <a:pt x="6" y="2"/>
                  </a:lnTo>
                  <a:lnTo>
                    <a:pt x="9" y="3"/>
                  </a:lnTo>
                  <a:lnTo>
                    <a:pt x="12" y="4"/>
                  </a:lnTo>
                  <a:lnTo>
                    <a:pt x="12" y="6"/>
                  </a:lnTo>
                  <a:lnTo>
                    <a:pt x="13" y="8"/>
                  </a:lnTo>
                  <a:lnTo>
                    <a:pt x="13" y="10"/>
                  </a:lnTo>
                  <a:lnTo>
                    <a:pt x="8" y="1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0" name="Freeform 1229"/>
            <p:cNvSpPr>
              <a:spLocks noChangeAspect="1"/>
            </p:cNvSpPr>
            <p:nvPr/>
          </p:nvSpPr>
          <p:spPr bwMode="auto">
            <a:xfrm>
              <a:off x="2320" y="1674"/>
              <a:ext cx="6" cy="8"/>
            </a:xfrm>
            <a:custGeom>
              <a:avLst/>
              <a:gdLst>
                <a:gd name="T0" fmla="*/ 1 w 11"/>
                <a:gd name="T1" fmla="*/ 1 h 16"/>
                <a:gd name="T2" fmla="*/ 1 w 11"/>
                <a:gd name="T3" fmla="*/ 1 h 16"/>
                <a:gd name="T4" fmla="*/ 1 w 11"/>
                <a:gd name="T5" fmla="*/ 1 h 16"/>
                <a:gd name="T6" fmla="*/ 1 w 11"/>
                <a:gd name="T7" fmla="*/ 1 h 16"/>
                <a:gd name="T8" fmla="*/ 1 w 11"/>
                <a:gd name="T9" fmla="*/ 1 h 16"/>
                <a:gd name="T10" fmla="*/ 0 w 11"/>
                <a:gd name="T11" fmla="*/ 1 h 16"/>
                <a:gd name="T12" fmla="*/ 0 w 11"/>
                <a:gd name="T13" fmla="*/ 1 h 16"/>
                <a:gd name="T14" fmla="*/ 0 w 11"/>
                <a:gd name="T15" fmla="*/ 1 h 16"/>
                <a:gd name="T16" fmla="*/ 1 w 11"/>
                <a:gd name="T17" fmla="*/ 1 h 16"/>
                <a:gd name="T18" fmla="*/ 0 w 11"/>
                <a:gd name="T19" fmla="*/ 1 h 16"/>
                <a:gd name="T20" fmla="*/ 1 w 11"/>
                <a:gd name="T21" fmla="*/ 1 h 16"/>
                <a:gd name="T22" fmla="*/ 1 w 11"/>
                <a:gd name="T23" fmla="*/ 1 h 16"/>
                <a:gd name="T24" fmla="*/ 1 w 11"/>
                <a:gd name="T25" fmla="*/ 1 h 16"/>
                <a:gd name="T26" fmla="*/ 1 w 11"/>
                <a:gd name="T27" fmla="*/ 1 h 16"/>
                <a:gd name="T28" fmla="*/ 1 w 11"/>
                <a:gd name="T29" fmla="*/ 0 h 16"/>
                <a:gd name="T30" fmla="*/ 1 w 11"/>
                <a:gd name="T31" fmla="*/ 1 h 16"/>
                <a:gd name="T32" fmla="*/ 1 w 11"/>
                <a:gd name="T33" fmla="*/ 1 h 16"/>
                <a:gd name="T34" fmla="*/ 1 w 11"/>
                <a:gd name="T35" fmla="*/ 1 h 16"/>
                <a:gd name="T36" fmla="*/ 1 w 11"/>
                <a:gd name="T37" fmla="*/ 1 h 16"/>
                <a:gd name="T38" fmla="*/ 1 w 11"/>
                <a:gd name="T39" fmla="*/ 1 h 16"/>
                <a:gd name="T40" fmla="*/ 1 w 11"/>
                <a:gd name="T41" fmla="*/ 1 h 16"/>
                <a:gd name="T42" fmla="*/ 1 w 11"/>
                <a:gd name="T43" fmla="*/ 1 h 16"/>
                <a:gd name="T44" fmla="*/ 1 w 11"/>
                <a:gd name="T45" fmla="*/ 1 h 16"/>
                <a:gd name="T46" fmla="*/ 1 w 11"/>
                <a:gd name="T47" fmla="*/ 1 h 16"/>
                <a:gd name="T48" fmla="*/ 1 w 11"/>
                <a:gd name="T49" fmla="*/ 1 h 16"/>
                <a:gd name="T50" fmla="*/ 1 w 11"/>
                <a:gd name="T51" fmla="*/ 1 h 16"/>
                <a:gd name="T52" fmla="*/ 1 w 11"/>
                <a:gd name="T53" fmla="*/ 1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6">
                  <a:moveTo>
                    <a:pt x="5" y="16"/>
                  </a:moveTo>
                  <a:lnTo>
                    <a:pt x="3" y="12"/>
                  </a:lnTo>
                  <a:lnTo>
                    <a:pt x="4" y="11"/>
                  </a:lnTo>
                  <a:lnTo>
                    <a:pt x="4" y="10"/>
                  </a:lnTo>
                  <a:lnTo>
                    <a:pt x="3" y="7"/>
                  </a:lnTo>
                  <a:lnTo>
                    <a:pt x="0" y="7"/>
                  </a:lnTo>
                  <a:lnTo>
                    <a:pt x="0" y="6"/>
                  </a:lnTo>
                  <a:lnTo>
                    <a:pt x="0" y="5"/>
                  </a:lnTo>
                  <a:lnTo>
                    <a:pt x="2" y="4"/>
                  </a:lnTo>
                  <a:lnTo>
                    <a:pt x="0" y="2"/>
                  </a:lnTo>
                  <a:lnTo>
                    <a:pt x="3" y="2"/>
                  </a:lnTo>
                  <a:lnTo>
                    <a:pt x="6" y="6"/>
                  </a:lnTo>
                  <a:lnTo>
                    <a:pt x="8" y="5"/>
                  </a:lnTo>
                  <a:lnTo>
                    <a:pt x="4" y="1"/>
                  </a:lnTo>
                  <a:lnTo>
                    <a:pt x="8" y="0"/>
                  </a:lnTo>
                  <a:lnTo>
                    <a:pt x="11" y="1"/>
                  </a:lnTo>
                  <a:lnTo>
                    <a:pt x="10" y="4"/>
                  </a:lnTo>
                  <a:lnTo>
                    <a:pt x="11" y="4"/>
                  </a:lnTo>
                  <a:lnTo>
                    <a:pt x="9" y="7"/>
                  </a:lnTo>
                  <a:lnTo>
                    <a:pt x="11" y="8"/>
                  </a:lnTo>
                  <a:lnTo>
                    <a:pt x="11" y="10"/>
                  </a:lnTo>
                  <a:lnTo>
                    <a:pt x="10" y="11"/>
                  </a:lnTo>
                  <a:lnTo>
                    <a:pt x="9" y="11"/>
                  </a:lnTo>
                  <a:lnTo>
                    <a:pt x="9" y="13"/>
                  </a:lnTo>
                  <a:lnTo>
                    <a:pt x="8" y="14"/>
                  </a:lnTo>
                  <a:lnTo>
                    <a:pt x="6" y="16"/>
                  </a:lnTo>
                  <a:lnTo>
                    <a:pt x="5"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1" name="Freeform 1230"/>
            <p:cNvSpPr>
              <a:spLocks noChangeAspect="1"/>
            </p:cNvSpPr>
            <p:nvPr/>
          </p:nvSpPr>
          <p:spPr bwMode="auto">
            <a:xfrm>
              <a:off x="2262" y="1811"/>
              <a:ext cx="6" cy="6"/>
            </a:xfrm>
            <a:custGeom>
              <a:avLst/>
              <a:gdLst>
                <a:gd name="T0" fmla="*/ 1 w 12"/>
                <a:gd name="T1" fmla="*/ 1 h 12"/>
                <a:gd name="T2" fmla="*/ 1 w 12"/>
                <a:gd name="T3" fmla="*/ 1 h 12"/>
                <a:gd name="T4" fmla="*/ 1 w 12"/>
                <a:gd name="T5" fmla="*/ 1 h 12"/>
                <a:gd name="T6" fmla="*/ 1 w 12"/>
                <a:gd name="T7" fmla="*/ 1 h 12"/>
                <a:gd name="T8" fmla="*/ 0 w 12"/>
                <a:gd name="T9" fmla="*/ 1 h 12"/>
                <a:gd name="T10" fmla="*/ 1 w 12"/>
                <a:gd name="T11" fmla="*/ 1 h 12"/>
                <a:gd name="T12" fmla="*/ 0 w 12"/>
                <a:gd name="T13" fmla="*/ 1 h 12"/>
                <a:gd name="T14" fmla="*/ 1 w 12"/>
                <a:gd name="T15" fmla="*/ 1 h 12"/>
                <a:gd name="T16" fmla="*/ 1 w 12"/>
                <a:gd name="T17" fmla="*/ 1 h 12"/>
                <a:gd name="T18" fmla="*/ 1 w 12"/>
                <a:gd name="T19" fmla="*/ 0 h 12"/>
                <a:gd name="T20" fmla="*/ 1 w 12"/>
                <a:gd name="T21" fmla="*/ 1 h 12"/>
                <a:gd name="T22" fmla="*/ 1 w 12"/>
                <a:gd name="T23" fmla="*/ 1 h 12"/>
                <a:gd name="T24" fmla="*/ 1 w 12"/>
                <a:gd name="T25" fmla="*/ 1 h 12"/>
                <a:gd name="T26" fmla="*/ 1 w 12"/>
                <a:gd name="T27" fmla="*/ 1 h 12"/>
                <a:gd name="T28" fmla="*/ 1 w 12"/>
                <a:gd name="T29" fmla="*/ 1 h 12"/>
                <a:gd name="T30" fmla="*/ 1 w 12"/>
                <a:gd name="T31" fmla="*/ 1 h 12"/>
                <a:gd name="T32" fmla="*/ 1 w 12"/>
                <a:gd name="T33" fmla="*/ 1 h 12"/>
                <a:gd name="T34" fmla="*/ 1 w 12"/>
                <a:gd name="T35" fmla="*/ 1 h 12"/>
                <a:gd name="T36" fmla="*/ 1 w 12"/>
                <a:gd name="T37" fmla="*/ 1 h 12"/>
                <a:gd name="T38" fmla="*/ 1 w 12"/>
                <a:gd name="T39" fmla="*/ 1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2">
                  <a:moveTo>
                    <a:pt x="8" y="12"/>
                  </a:moveTo>
                  <a:lnTo>
                    <a:pt x="6" y="9"/>
                  </a:lnTo>
                  <a:lnTo>
                    <a:pt x="5" y="10"/>
                  </a:lnTo>
                  <a:lnTo>
                    <a:pt x="4" y="8"/>
                  </a:lnTo>
                  <a:lnTo>
                    <a:pt x="0" y="7"/>
                  </a:lnTo>
                  <a:lnTo>
                    <a:pt x="1" y="6"/>
                  </a:lnTo>
                  <a:lnTo>
                    <a:pt x="0" y="2"/>
                  </a:lnTo>
                  <a:lnTo>
                    <a:pt x="1" y="2"/>
                  </a:lnTo>
                  <a:lnTo>
                    <a:pt x="2" y="1"/>
                  </a:lnTo>
                  <a:lnTo>
                    <a:pt x="4" y="0"/>
                  </a:lnTo>
                  <a:lnTo>
                    <a:pt x="5" y="1"/>
                  </a:lnTo>
                  <a:lnTo>
                    <a:pt x="7" y="1"/>
                  </a:lnTo>
                  <a:lnTo>
                    <a:pt x="8" y="2"/>
                  </a:lnTo>
                  <a:lnTo>
                    <a:pt x="10" y="2"/>
                  </a:lnTo>
                  <a:lnTo>
                    <a:pt x="11" y="3"/>
                  </a:lnTo>
                  <a:lnTo>
                    <a:pt x="10" y="4"/>
                  </a:lnTo>
                  <a:lnTo>
                    <a:pt x="12" y="8"/>
                  </a:lnTo>
                  <a:lnTo>
                    <a:pt x="10" y="8"/>
                  </a:lnTo>
                  <a:lnTo>
                    <a:pt x="10" y="10"/>
                  </a:lnTo>
                  <a:lnTo>
                    <a:pt x="8"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2" name="Freeform 1231"/>
            <p:cNvSpPr>
              <a:spLocks noChangeAspect="1"/>
            </p:cNvSpPr>
            <p:nvPr/>
          </p:nvSpPr>
          <p:spPr bwMode="auto">
            <a:xfrm>
              <a:off x="2315" y="1696"/>
              <a:ext cx="6" cy="5"/>
            </a:xfrm>
            <a:custGeom>
              <a:avLst/>
              <a:gdLst>
                <a:gd name="T0" fmla="*/ 1 w 12"/>
                <a:gd name="T1" fmla="*/ 0 h 11"/>
                <a:gd name="T2" fmla="*/ 1 w 12"/>
                <a:gd name="T3" fmla="*/ 0 h 11"/>
                <a:gd name="T4" fmla="*/ 0 w 12"/>
                <a:gd name="T5" fmla="*/ 0 h 11"/>
                <a:gd name="T6" fmla="*/ 1 w 12"/>
                <a:gd name="T7" fmla="*/ 0 h 11"/>
                <a:gd name="T8" fmla="*/ 1 w 12"/>
                <a:gd name="T9" fmla="*/ 0 h 11"/>
                <a:gd name="T10" fmla="*/ 1 w 12"/>
                <a:gd name="T11" fmla="*/ 0 h 11"/>
                <a:gd name="T12" fmla="*/ 1 w 12"/>
                <a:gd name="T13" fmla="*/ 0 h 11"/>
                <a:gd name="T14" fmla="*/ 1 w 12"/>
                <a:gd name="T15" fmla="*/ 0 h 11"/>
                <a:gd name="T16" fmla="*/ 1 w 12"/>
                <a:gd name="T17" fmla="*/ 0 h 11"/>
                <a:gd name="T18" fmla="*/ 1 w 12"/>
                <a:gd name="T19" fmla="*/ 0 h 11"/>
                <a:gd name="T20" fmla="*/ 1 w 12"/>
                <a:gd name="T21" fmla="*/ 0 h 11"/>
                <a:gd name="T22" fmla="*/ 1 w 12"/>
                <a:gd name="T23" fmla="*/ 0 h 11"/>
                <a:gd name="T24" fmla="*/ 1 w 12"/>
                <a:gd name="T25" fmla="*/ 0 h 11"/>
                <a:gd name="T26" fmla="*/ 1 w 12"/>
                <a:gd name="T27" fmla="*/ 0 h 11"/>
                <a:gd name="T28" fmla="*/ 1 w 12"/>
                <a:gd name="T29" fmla="*/ 0 h 11"/>
                <a:gd name="T30" fmla="*/ 1 w 12"/>
                <a:gd name="T31" fmla="*/ 0 h 11"/>
                <a:gd name="T32" fmla="*/ 1 w 12"/>
                <a:gd name="T33" fmla="*/ 0 h 11"/>
                <a:gd name="T34" fmla="*/ 1 w 12"/>
                <a:gd name="T35" fmla="*/ 0 h 11"/>
                <a:gd name="T36" fmla="*/ 1 w 12"/>
                <a:gd name="T37" fmla="*/ 0 h 11"/>
                <a:gd name="T38" fmla="*/ 1 w 12"/>
                <a:gd name="T39" fmla="*/ 0 h 11"/>
                <a:gd name="T40" fmla="*/ 1 w 12"/>
                <a:gd name="T41" fmla="*/ 0 h 11"/>
                <a:gd name="T42" fmla="*/ 1 w 12"/>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1">
                  <a:moveTo>
                    <a:pt x="4" y="11"/>
                  </a:moveTo>
                  <a:lnTo>
                    <a:pt x="1" y="11"/>
                  </a:lnTo>
                  <a:lnTo>
                    <a:pt x="0" y="7"/>
                  </a:lnTo>
                  <a:lnTo>
                    <a:pt x="1" y="5"/>
                  </a:lnTo>
                  <a:lnTo>
                    <a:pt x="3" y="3"/>
                  </a:lnTo>
                  <a:lnTo>
                    <a:pt x="4" y="3"/>
                  </a:lnTo>
                  <a:lnTo>
                    <a:pt x="6" y="1"/>
                  </a:lnTo>
                  <a:lnTo>
                    <a:pt x="8" y="1"/>
                  </a:lnTo>
                  <a:lnTo>
                    <a:pt x="9" y="0"/>
                  </a:lnTo>
                  <a:lnTo>
                    <a:pt x="10" y="0"/>
                  </a:lnTo>
                  <a:lnTo>
                    <a:pt x="10" y="1"/>
                  </a:lnTo>
                  <a:lnTo>
                    <a:pt x="9" y="4"/>
                  </a:lnTo>
                  <a:lnTo>
                    <a:pt x="10" y="5"/>
                  </a:lnTo>
                  <a:lnTo>
                    <a:pt x="10" y="4"/>
                  </a:lnTo>
                  <a:lnTo>
                    <a:pt x="12" y="4"/>
                  </a:lnTo>
                  <a:lnTo>
                    <a:pt x="10" y="6"/>
                  </a:lnTo>
                  <a:lnTo>
                    <a:pt x="6" y="10"/>
                  </a:lnTo>
                  <a:lnTo>
                    <a:pt x="3" y="9"/>
                  </a:lnTo>
                  <a:lnTo>
                    <a:pt x="2" y="10"/>
                  </a:lnTo>
                  <a:lnTo>
                    <a:pt x="3" y="10"/>
                  </a:lnTo>
                  <a:lnTo>
                    <a:pt x="6" y="11"/>
                  </a:lnTo>
                  <a:lnTo>
                    <a:pt x="4"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3" name="Freeform 1232"/>
            <p:cNvSpPr>
              <a:spLocks noChangeAspect="1"/>
            </p:cNvSpPr>
            <p:nvPr/>
          </p:nvSpPr>
          <p:spPr bwMode="auto">
            <a:xfrm>
              <a:off x="2295" y="1631"/>
              <a:ext cx="8" cy="4"/>
            </a:xfrm>
            <a:custGeom>
              <a:avLst/>
              <a:gdLst>
                <a:gd name="T0" fmla="*/ 1 w 16"/>
                <a:gd name="T1" fmla="*/ 1 h 7"/>
                <a:gd name="T2" fmla="*/ 1 w 16"/>
                <a:gd name="T3" fmla="*/ 1 h 7"/>
                <a:gd name="T4" fmla="*/ 1 w 16"/>
                <a:gd name="T5" fmla="*/ 1 h 7"/>
                <a:gd name="T6" fmla="*/ 1 w 16"/>
                <a:gd name="T7" fmla="*/ 1 h 7"/>
                <a:gd name="T8" fmla="*/ 1 w 16"/>
                <a:gd name="T9" fmla="*/ 1 h 7"/>
                <a:gd name="T10" fmla="*/ 1 w 16"/>
                <a:gd name="T11" fmla="*/ 1 h 7"/>
                <a:gd name="T12" fmla="*/ 0 w 16"/>
                <a:gd name="T13" fmla="*/ 1 h 7"/>
                <a:gd name="T14" fmla="*/ 1 w 16"/>
                <a:gd name="T15" fmla="*/ 1 h 7"/>
                <a:gd name="T16" fmla="*/ 1 w 16"/>
                <a:gd name="T17" fmla="*/ 1 h 7"/>
                <a:gd name="T18" fmla="*/ 1 w 16"/>
                <a:gd name="T19" fmla="*/ 1 h 7"/>
                <a:gd name="T20" fmla="*/ 1 w 16"/>
                <a:gd name="T21" fmla="*/ 1 h 7"/>
                <a:gd name="T22" fmla="*/ 1 w 16"/>
                <a:gd name="T23" fmla="*/ 0 h 7"/>
                <a:gd name="T24" fmla="*/ 1 w 16"/>
                <a:gd name="T25" fmla="*/ 1 h 7"/>
                <a:gd name="T26" fmla="*/ 1 w 16"/>
                <a:gd name="T27" fmla="*/ 1 h 7"/>
                <a:gd name="T28" fmla="*/ 1 w 16"/>
                <a:gd name="T29" fmla="*/ 1 h 7"/>
                <a:gd name="T30" fmla="*/ 1 w 16"/>
                <a:gd name="T31" fmla="*/ 1 h 7"/>
                <a:gd name="T32" fmla="*/ 1 w 16"/>
                <a:gd name="T33" fmla="*/ 1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7">
                  <a:moveTo>
                    <a:pt x="11" y="7"/>
                  </a:moveTo>
                  <a:lnTo>
                    <a:pt x="10" y="5"/>
                  </a:lnTo>
                  <a:lnTo>
                    <a:pt x="8" y="5"/>
                  </a:lnTo>
                  <a:lnTo>
                    <a:pt x="6" y="7"/>
                  </a:lnTo>
                  <a:lnTo>
                    <a:pt x="2" y="6"/>
                  </a:lnTo>
                  <a:lnTo>
                    <a:pt x="1" y="6"/>
                  </a:lnTo>
                  <a:lnTo>
                    <a:pt x="0" y="3"/>
                  </a:lnTo>
                  <a:lnTo>
                    <a:pt x="5" y="3"/>
                  </a:lnTo>
                  <a:lnTo>
                    <a:pt x="6" y="3"/>
                  </a:lnTo>
                  <a:lnTo>
                    <a:pt x="6" y="1"/>
                  </a:lnTo>
                  <a:lnTo>
                    <a:pt x="10" y="2"/>
                  </a:lnTo>
                  <a:lnTo>
                    <a:pt x="12" y="0"/>
                  </a:lnTo>
                  <a:lnTo>
                    <a:pt x="13" y="1"/>
                  </a:lnTo>
                  <a:lnTo>
                    <a:pt x="16" y="1"/>
                  </a:lnTo>
                  <a:lnTo>
                    <a:pt x="16" y="2"/>
                  </a:lnTo>
                  <a:lnTo>
                    <a:pt x="13" y="5"/>
                  </a:lnTo>
                  <a:lnTo>
                    <a:pt x="11"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4" name="Freeform 1233"/>
            <p:cNvSpPr>
              <a:spLocks noChangeAspect="1"/>
            </p:cNvSpPr>
            <p:nvPr/>
          </p:nvSpPr>
          <p:spPr bwMode="auto">
            <a:xfrm>
              <a:off x="2391" y="1561"/>
              <a:ext cx="3" cy="5"/>
            </a:xfrm>
            <a:custGeom>
              <a:avLst/>
              <a:gdLst>
                <a:gd name="T0" fmla="*/ 1 w 6"/>
                <a:gd name="T1" fmla="*/ 0 h 11"/>
                <a:gd name="T2" fmla="*/ 1 w 6"/>
                <a:gd name="T3" fmla="*/ 0 h 11"/>
                <a:gd name="T4" fmla="*/ 0 w 6"/>
                <a:gd name="T5" fmla="*/ 0 h 11"/>
                <a:gd name="T6" fmla="*/ 1 w 6"/>
                <a:gd name="T7" fmla="*/ 0 h 11"/>
                <a:gd name="T8" fmla="*/ 1 w 6"/>
                <a:gd name="T9" fmla="*/ 0 h 11"/>
                <a:gd name="T10" fmla="*/ 1 w 6"/>
                <a:gd name="T11" fmla="*/ 0 h 11"/>
                <a:gd name="T12" fmla="*/ 1 w 6"/>
                <a:gd name="T13" fmla="*/ 0 h 11"/>
                <a:gd name="T14" fmla="*/ 1 w 6"/>
                <a:gd name="T15" fmla="*/ 0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1">
                  <a:moveTo>
                    <a:pt x="4" y="11"/>
                  </a:moveTo>
                  <a:lnTo>
                    <a:pt x="2" y="11"/>
                  </a:lnTo>
                  <a:lnTo>
                    <a:pt x="0" y="4"/>
                  </a:lnTo>
                  <a:lnTo>
                    <a:pt x="1" y="1"/>
                  </a:lnTo>
                  <a:lnTo>
                    <a:pt x="4" y="0"/>
                  </a:lnTo>
                  <a:lnTo>
                    <a:pt x="5" y="1"/>
                  </a:lnTo>
                  <a:lnTo>
                    <a:pt x="6" y="9"/>
                  </a:lnTo>
                  <a:lnTo>
                    <a:pt x="4"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5" name="Freeform 1234"/>
            <p:cNvSpPr>
              <a:spLocks noChangeAspect="1"/>
            </p:cNvSpPr>
            <p:nvPr/>
          </p:nvSpPr>
          <p:spPr bwMode="auto">
            <a:xfrm>
              <a:off x="2284" y="1775"/>
              <a:ext cx="4" cy="5"/>
            </a:xfrm>
            <a:custGeom>
              <a:avLst/>
              <a:gdLst>
                <a:gd name="T0" fmla="*/ 0 w 9"/>
                <a:gd name="T1" fmla="*/ 1 h 9"/>
                <a:gd name="T2" fmla="*/ 0 w 9"/>
                <a:gd name="T3" fmla="*/ 1 h 9"/>
                <a:gd name="T4" fmla="*/ 0 w 9"/>
                <a:gd name="T5" fmla="*/ 1 h 9"/>
                <a:gd name="T6" fmla="*/ 0 w 9"/>
                <a:gd name="T7" fmla="*/ 1 h 9"/>
                <a:gd name="T8" fmla="*/ 0 w 9"/>
                <a:gd name="T9" fmla="*/ 1 h 9"/>
                <a:gd name="T10" fmla="*/ 0 w 9"/>
                <a:gd name="T11" fmla="*/ 1 h 9"/>
                <a:gd name="T12" fmla="*/ 0 w 9"/>
                <a:gd name="T13" fmla="*/ 0 h 9"/>
                <a:gd name="T14" fmla="*/ 0 w 9"/>
                <a:gd name="T15" fmla="*/ 1 h 9"/>
                <a:gd name="T16" fmla="*/ 0 w 9"/>
                <a:gd name="T17" fmla="*/ 1 h 9"/>
                <a:gd name="T18" fmla="*/ 0 w 9"/>
                <a:gd name="T19" fmla="*/ 1 h 9"/>
                <a:gd name="T20" fmla="*/ 0 w 9"/>
                <a:gd name="T21" fmla="*/ 1 h 9"/>
                <a:gd name="T22" fmla="*/ 0 w 9"/>
                <a:gd name="T23" fmla="*/ 1 h 9"/>
                <a:gd name="T24" fmla="*/ 0 w 9"/>
                <a:gd name="T25" fmla="*/ 1 h 9"/>
                <a:gd name="T26" fmla="*/ 0 w 9"/>
                <a:gd name="T27" fmla="*/ 1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9">
                  <a:moveTo>
                    <a:pt x="4" y="9"/>
                  </a:moveTo>
                  <a:lnTo>
                    <a:pt x="3" y="9"/>
                  </a:lnTo>
                  <a:lnTo>
                    <a:pt x="0" y="8"/>
                  </a:lnTo>
                  <a:lnTo>
                    <a:pt x="0" y="7"/>
                  </a:lnTo>
                  <a:lnTo>
                    <a:pt x="4" y="3"/>
                  </a:lnTo>
                  <a:lnTo>
                    <a:pt x="3" y="2"/>
                  </a:lnTo>
                  <a:lnTo>
                    <a:pt x="4" y="0"/>
                  </a:lnTo>
                  <a:lnTo>
                    <a:pt x="5" y="1"/>
                  </a:lnTo>
                  <a:lnTo>
                    <a:pt x="7" y="2"/>
                  </a:lnTo>
                  <a:lnTo>
                    <a:pt x="9" y="3"/>
                  </a:lnTo>
                  <a:lnTo>
                    <a:pt x="9" y="6"/>
                  </a:lnTo>
                  <a:lnTo>
                    <a:pt x="7" y="6"/>
                  </a:lnTo>
                  <a:lnTo>
                    <a:pt x="6" y="8"/>
                  </a:lnTo>
                  <a:lnTo>
                    <a:pt x="4"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6" name="Freeform 1235"/>
            <p:cNvSpPr>
              <a:spLocks noChangeAspect="1"/>
            </p:cNvSpPr>
            <p:nvPr/>
          </p:nvSpPr>
          <p:spPr bwMode="auto">
            <a:xfrm>
              <a:off x="2253" y="1820"/>
              <a:ext cx="5" cy="3"/>
            </a:xfrm>
            <a:custGeom>
              <a:avLst/>
              <a:gdLst>
                <a:gd name="T0" fmla="*/ 0 w 11"/>
                <a:gd name="T1" fmla="*/ 0 h 7"/>
                <a:gd name="T2" fmla="*/ 0 w 11"/>
                <a:gd name="T3" fmla="*/ 0 h 7"/>
                <a:gd name="T4" fmla="*/ 0 w 11"/>
                <a:gd name="T5" fmla="*/ 0 h 7"/>
                <a:gd name="T6" fmla="*/ 0 w 11"/>
                <a:gd name="T7" fmla="*/ 0 h 7"/>
                <a:gd name="T8" fmla="*/ 0 w 11"/>
                <a:gd name="T9" fmla="*/ 0 h 7"/>
                <a:gd name="T10" fmla="*/ 0 w 11"/>
                <a:gd name="T11" fmla="*/ 0 h 7"/>
                <a:gd name="T12" fmla="*/ 0 w 11"/>
                <a:gd name="T13" fmla="*/ 0 h 7"/>
                <a:gd name="T14" fmla="*/ 0 w 11"/>
                <a:gd name="T15" fmla="*/ 0 h 7"/>
                <a:gd name="T16" fmla="*/ 0 w 11"/>
                <a:gd name="T17" fmla="*/ 0 h 7"/>
                <a:gd name="T18" fmla="*/ 0 w 11"/>
                <a:gd name="T19" fmla="*/ 0 h 7"/>
                <a:gd name="T20" fmla="*/ 0 w 11"/>
                <a:gd name="T21" fmla="*/ 0 h 7"/>
                <a:gd name="T22" fmla="*/ 0 w 11"/>
                <a:gd name="T23" fmla="*/ 0 h 7"/>
                <a:gd name="T24" fmla="*/ 0 w 11"/>
                <a:gd name="T25" fmla="*/ 0 h 7"/>
                <a:gd name="T26" fmla="*/ 0 w 11"/>
                <a:gd name="T27" fmla="*/ 0 h 7"/>
                <a:gd name="T28" fmla="*/ 0 w 11"/>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7">
                  <a:moveTo>
                    <a:pt x="7" y="7"/>
                  </a:moveTo>
                  <a:lnTo>
                    <a:pt x="4" y="6"/>
                  </a:lnTo>
                  <a:lnTo>
                    <a:pt x="0" y="6"/>
                  </a:lnTo>
                  <a:lnTo>
                    <a:pt x="0" y="4"/>
                  </a:lnTo>
                  <a:lnTo>
                    <a:pt x="2" y="3"/>
                  </a:lnTo>
                  <a:lnTo>
                    <a:pt x="1" y="1"/>
                  </a:lnTo>
                  <a:lnTo>
                    <a:pt x="2" y="1"/>
                  </a:lnTo>
                  <a:lnTo>
                    <a:pt x="4" y="1"/>
                  </a:lnTo>
                  <a:lnTo>
                    <a:pt x="6" y="0"/>
                  </a:lnTo>
                  <a:lnTo>
                    <a:pt x="7" y="1"/>
                  </a:lnTo>
                  <a:lnTo>
                    <a:pt x="11" y="3"/>
                  </a:lnTo>
                  <a:lnTo>
                    <a:pt x="11" y="4"/>
                  </a:lnTo>
                  <a:lnTo>
                    <a:pt x="10" y="3"/>
                  </a:lnTo>
                  <a:lnTo>
                    <a:pt x="8" y="4"/>
                  </a:lnTo>
                  <a:lnTo>
                    <a:pt x="7"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7" name="Freeform 1236"/>
            <p:cNvSpPr>
              <a:spLocks noChangeAspect="1"/>
            </p:cNvSpPr>
            <p:nvPr/>
          </p:nvSpPr>
          <p:spPr bwMode="auto">
            <a:xfrm>
              <a:off x="2314" y="1621"/>
              <a:ext cx="3" cy="5"/>
            </a:xfrm>
            <a:custGeom>
              <a:avLst/>
              <a:gdLst>
                <a:gd name="T0" fmla="*/ 0 w 7"/>
                <a:gd name="T1" fmla="*/ 1 h 10"/>
                <a:gd name="T2" fmla="*/ 0 w 7"/>
                <a:gd name="T3" fmla="*/ 1 h 10"/>
                <a:gd name="T4" fmla="*/ 0 w 7"/>
                <a:gd name="T5" fmla="*/ 1 h 10"/>
                <a:gd name="T6" fmla="*/ 0 w 7"/>
                <a:gd name="T7" fmla="*/ 1 h 10"/>
                <a:gd name="T8" fmla="*/ 0 w 7"/>
                <a:gd name="T9" fmla="*/ 0 h 10"/>
                <a:gd name="T10" fmla="*/ 0 w 7"/>
                <a:gd name="T11" fmla="*/ 1 h 10"/>
                <a:gd name="T12" fmla="*/ 0 w 7"/>
                <a:gd name="T13" fmla="*/ 1 h 10"/>
                <a:gd name="T14" fmla="*/ 0 w 7"/>
                <a:gd name="T15" fmla="*/ 1 h 10"/>
                <a:gd name="T16" fmla="*/ 0 w 7"/>
                <a:gd name="T17" fmla="*/ 1 h 10"/>
                <a:gd name="T18" fmla="*/ 0 w 7"/>
                <a:gd name="T19" fmla="*/ 1 h 10"/>
                <a:gd name="T20" fmla="*/ 0 w 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5" y="10"/>
                  </a:moveTo>
                  <a:lnTo>
                    <a:pt x="0" y="8"/>
                  </a:lnTo>
                  <a:lnTo>
                    <a:pt x="1" y="5"/>
                  </a:lnTo>
                  <a:lnTo>
                    <a:pt x="0" y="2"/>
                  </a:lnTo>
                  <a:lnTo>
                    <a:pt x="4" y="0"/>
                  </a:lnTo>
                  <a:lnTo>
                    <a:pt x="6" y="2"/>
                  </a:lnTo>
                  <a:lnTo>
                    <a:pt x="7" y="3"/>
                  </a:lnTo>
                  <a:lnTo>
                    <a:pt x="7" y="4"/>
                  </a:lnTo>
                  <a:lnTo>
                    <a:pt x="5" y="6"/>
                  </a:lnTo>
                  <a:lnTo>
                    <a:pt x="6" y="10"/>
                  </a:lnTo>
                  <a:lnTo>
                    <a:pt x="5"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8" name="Freeform 1237"/>
            <p:cNvSpPr>
              <a:spLocks noChangeAspect="1"/>
            </p:cNvSpPr>
            <p:nvPr/>
          </p:nvSpPr>
          <p:spPr bwMode="auto">
            <a:xfrm>
              <a:off x="2267" y="1661"/>
              <a:ext cx="4" cy="5"/>
            </a:xfrm>
            <a:custGeom>
              <a:avLst/>
              <a:gdLst>
                <a:gd name="T0" fmla="*/ 1 w 7"/>
                <a:gd name="T1" fmla="*/ 1 h 10"/>
                <a:gd name="T2" fmla="*/ 0 w 7"/>
                <a:gd name="T3" fmla="*/ 1 h 10"/>
                <a:gd name="T4" fmla="*/ 0 w 7"/>
                <a:gd name="T5" fmla="*/ 1 h 10"/>
                <a:gd name="T6" fmla="*/ 1 w 7"/>
                <a:gd name="T7" fmla="*/ 1 h 10"/>
                <a:gd name="T8" fmla="*/ 1 w 7"/>
                <a:gd name="T9" fmla="*/ 1 h 10"/>
                <a:gd name="T10" fmla="*/ 1 w 7"/>
                <a:gd name="T11" fmla="*/ 1 h 10"/>
                <a:gd name="T12" fmla="*/ 1 w 7"/>
                <a:gd name="T13" fmla="*/ 0 h 10"/>
                <a:gd name="T14" fmla="*/ 1 w 7"/>
                <a:gd name="T15" fmla="*/ 1 h 10"/>
                <a:gd name="T16" fmla="*/ 1 w 7"/>
                <a:gd name="T17" fmla="*/ 1 h 10"/>
                <a:gd name="T18" fmla="*/ 1 w 7"/>
                <a:gd name="T19" fmla="*/ 1 h 10"/>
                <a:gd name="T20" fmla="*/ 1 w 7"/>
                <a:gd name="T21" fmla="*/ 1 h 10"/>
                <a:gd name="T22" fmla="*/ 1 w 7"/>
                <a:gd name="T23" fmla="*/ 1 h 10"/>
                <a:gd name="T24" fmla="*/ 1 w 7"/>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10">
                  <a:moveTo>
                    <a:pt x="1" y="10"/>
                  </a:moveTo>
                  <a:lnTo>
                    <a:pt x="0" y="9"/>
                  </a:lnTo>
                  <a:lnTo>
                    <a:pt x="0" y="6"/>
                  </a:lnTo>
                  <a:lnTo>
                    <a:pt x="1" y="4"/>
                  </a:lnTo>
                  <a:lnTo>
                    <a:pt x="1" y="3"/>
                  </a:lnTo>
                  <a:lnTo>
                    <a:pt x="3" y="2"/>
                  </a:lnTo>
                  <a:lnTo>
                    <a:pt x="6" y="0"/>
                  </a:lnTo>
                  <a:lnTo>
                    <a:pt x="7" y="3"/>
                  </a:lnTo>
                  <a:lnTo>
                    <a:pt x="6" y="6"/>
                  </a:lnTo>
                  <a:lnTo>
                    <a:pt x="3" y="6"/>
                  </a:lnTo>
                  <a:lnTo>
                    <a:pt x="3" y="7"/>
                  </a:lnTo>
                  <a:lnTo>
                    <a:pt x="3" y="8"/>
                  </a:lnTo>
                  <a:lnTo>
                    <a:pt x="1"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79" name="Freeform 1238"/>
            <p:cNvSpPr>
              <a:spLocks noChangeAspect="1"/>
            </p:cNvSpPr>
            <p:nvPr/>
          </p:nvSpPr>
          <p:spPr bwMode="auto">
            <a:xfrm>
              <a:off x="2243" y="1836"/>
              <a:ext cx="6" cy="3"/>
            </a:xfrm>
            <a:custGeom>
              <a:avLst/>
              <a:gdLst>
                <a:gd name="T0" fmla="*/ 1 w 12"/>
                <a:gd name="T1" fmla="*/ 1 h 6"/>
                <a:gd name="T2" fmla="*/ 1 w 12"/>
                <a:gd name="T3" fmla="*/ 1 h 6"/>
                <a:gd name="T4" fmla="*/ 1 w 12"/>
                <a:gd name="T5" fmla="*/ 1 h 6"/>
                <a:gd name="T6" fmla="*/ 0 w 12"/>
                <a:gd name="T7" fmla="*/ 1 h 6"/>
                <a:gd name="T8" fmla="*/ 1 w 12"/>
                <a:gd name="T9" fmla="*/ 0 h 6"/>
                <a:gd name="T10" fmla="*/ 1 w 12"/>
                <a:gd name="T11" fmla="*/ 0 h 6"/>
                <a:gd name="T12" fmla="*/ 1 w 12"/>
                <a:gd name="T13" fmla="*/ 1 h 6"/>
                <a:gd name="T14" fmla="*/ 1 w 12"/>
                <a:gd name="T15" fmla="*/ 1 h 6"/>
                <a:gd name="T16" fmla="*/ 1 w 12"/>
                <a:gd name="T17" fmla="*/ 1 h 6"/>
                <a:gd name="T18" fmla="*/ 1 w 12"/>
                <a:gd name="T19" fmla="*/ 1 h 6"/>
                <a:gd name="T20" fmla="*/ 1 w 12"/>
                <a:gd name="T21" fmla="*/ 1 h 6"/>
                <a:gd name="T22" fmla="*/ 1 w 12"/>
                <a:gd name="T23" fmla="*/ 1 h 6"/>
                <a:gd name="T24" fmla="*/ 1 w 12"/>
                <a:gd name="T25" fmla="*/ 1 h 6"/>
                <a:gd name="T26" fmla="*/ 1 w 12"/>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6">
                  <a:moveTo>
                    <a:pt x="6" y="6"/>
                  </a:moveTo>
                  <a:lnTo>
                    <a:pt x="5" y="6"/>
                  </a:lnTo>
                  <a:lnTo>
                    <a:pt x="3" y="2"/>
                  </a:lnTo>
                  <a:lnTo>
                    <a:pt x="0" y="1"/>
                  </a:lnTo>
                  <a:lnTo>
                    <a:pt x="1" y="0"/>
                  </a:lnTo>
                  <a:lnTo>
                    <a:pt x="5" y="0"/>
                  </a:lnTo>
                  <a:lnTo>
                    <a:pt x="7" y="1"/>
                  </a:lnTo>
                  <a:lnTo>
                    <a:pt x="9" y="1"/>
                  </a:lnTo>
                  <a:lnTo>
                    <a:pt x="11" y="2"/>
                  </a:lnTo>
                  <a:lnTo>
                    <a:pt x="12" y="4"/>
                  </a:lnTo>
                  <a:lnTo>
                    <a:pt x="9" y="4"/>
                  </a:lnTo>
                  <a:lnTo>
                    <a:pt x="8" y="5"/>
                  </a:lnTo>
                  <a:lnTo>
                    <a:pt x="7" y="5"/>
                  </a:lnTo>
                  <a:lnTo>
                    <a:pt x="6"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0" name="Freeform 1239"/>
            <p:cNvSpPr>
              <a:spLocks noChangeAspect="1"/>
            </p:cNvSpPr>
            <p:nvPr/>
          </p:nvSpPr>
          <p:spPr bwMode="auto">
            <a:xfrm>
              <a:off x="2293" y="1655"/>
              <a:ext cx="3" cy="5"/>
            </a:xfrm>
            <a:custGeom>
              <a:avLst/>
              <a:gdLst>
                <a:gd name="T0" fmla="*/ 0 w 7"/>
                <a:gd name="T1" fmla="*/ 1 h 10"/>
                <a:gd name="T2" fmla="*/ 0 w 7"/>
                <a:gd name="T3" fmla="*/ 1 h 10"/>
                <a:gd name="T4" fmla="*/ 0 w 7"/>
                <a:gd name="T5" fmla="*/ 1 h 10"/>
                <a:gd name="T6" fmla="*/ 0 w 7"/>
                <a:gd name="T7" fmla="*/ 1 h 10"/>
                <a:gd name="T8" fmla="*/ 0 w 7"/>
                <a:gd name="T9" fmla="*/ 1 h 10"/>
                <a:gd name="T10" fmla="*/ 0 w 7"/>
                <a:gd name="T11" fmla="*/ 0 h 10"/>
                <a:gd name="T12" fmla="*/ 0 w 7"/>
                <a:gd name="T13" fmla="*/ 1 h 10"/>
                <a:gd name="T14" fmla="*/ 0 w 7"/>
                <a:gd name="T15" fmla="*/ 1 h 10"/>
                <a:gd name="T16" fmla="*/ 0 w 7"/>
                <a:gd name="T17" fmla="*/ 1 h 10"/>
                <a:gd name="T18" fmla="*/ 0 w 7"/>
                <a:gd name="T19" fmla="*/ 1 h 10"/>
                <a:gd name="T20" fmla="*/ 0 w 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6" y="10"/>
                  </a:moveTo>
                  <a:lnTo>
                    <a:pt x="4" y="9"/>
                  </a:lnTo>
                  <a:lnTo>
                    <a:pt x="1" y="7"/>
                  </a:lnTo>
                  <a:lnTo>
                    <a:pt x="0" y="4"/>
                  </a:lnTo>
                  <a:lnTo>
                    <a:pt x="0" y="1"/>
                  </a:lnTo>
                  <a:lnTo>
                    <a:pt x="1" y="0"/>
                  </a:lnTo>
                  <a:lnTo>
                    <a:pt x="3" y="1"/>
                  </a:lnTo>
                  <a:lnTo>
                    <a:pt x="4" y="4"/>
                  </a:lnTo>
                  <a:lnTo>
                    <a:pt x="5" y="6"/>
                  </a:lnTo>
                  <a:lnTo>
                    <a:pt x="7" y="9"/>
                  </a:lnTo>
                  <a:lnTo>
                    <a:pt x="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1" name="Freeform 1240"/>
            <p:cNvSpPr>
              <a:spLocks noChangeAspect="1"/>
            </p:cNvSpPr>
            <p:nvPr/>
          </p:nvSpPr>
          <p:spPr bwMode="auto">
            <a:xfrm>
              <a:off x="2434" y="1590"/>
              <a:ext cx="3" cy="5"/>
            </a:xfrm>
            <a:custGeom>
              <a:avLst/>
              <a:gdLst>
                <a:gd name="T0" fmla="*/ 0 w 7"/>
                <a:gd name="T1" fmla="*/ 1 h 10"/>
                <a:gd name="T2" fmla="*/ 0 w 7"/>
                <a:gd name="T3" fmla="*/ 1 h 10"/>
                <a:gd name="T4" fmla="*/ 0 w 7"/>
                <a:gd name="T5" fmla="*/ 1 h 10"/>
                <a:gd name="T6" fmla="*/ 0 w 7"/>
                <a:gd name="T7" fmla="*/ 0 h 10"/>
                <a:gd name="T8" fmla="*/ 0 w 7"/>
                <a:gd name="T9" fmla="*/ 0 h 10"/>
                <a:gd name="T10" fmla="*/ 0 w 7"/>
                <a:gd name="T11" fmla="*/ 0 h 10"/>
                <a:gd name="T12" fmla="*/ 0 w 7"/>
                <a:gd name="T13" fmla="*/ 1 h 10"/>
                <a:gd name="T14" fmla="*/ 0 w 7"/>
                <a:gd name="T15" fmla="*/ 1 h 10"/>
                <a:gd name="T16" fmla="*/ 0 w 7"/>
                <a:gd name="T17" fmla="*/ 1 h 10"/>
                <a:gd name="T18" fmla="*/ 0 w 7"/>
                <a:gd name="T19" fmla="*/ 1 h 10"/>
                <a:gd name="T20" fmla="*/ 0 w 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6" y="10"/>
                  </a:moveTo>
                  <a:lnTo>
                    <a:pt x="4" y="4"/>
                  </a:lnTo>
                  <a:lnTo>
                    <a:pt x="4" y="2"/>
                  </a:lnTo>
                  <a:lnTo>
                    <a:pt x="0" y="0"/>
                  </a:lnTo>
                  <a:lnTo>
                    <a:pt x="6" y="0"/>
                  </a:lnTo>
                  <a:lnTo>
                    <a:pt x="7" y="0"/>
                  </a:lnTo>
                  <a:lnTo>
                    <a:pt x="6" y="1"/>
                  </a:lnTo>
                  <a:lnTo>
                    <a:pt x="5" y="2"/>
                  </a:lnTo>
                  <a:lnTo>
                    <a:pt x="7" y="5"/>
                  </a:lnTo>
                  <a:lnTo>
                    <a:pt x="7" y="7"/>
                  </a:lnTo>
                  <a:lnTo>
                    <a:pt x="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2" name="Freeform 1241"/>
            <p:cNvSpPr>
              <a:spLocks noChangeAspect="1"/>
            </p:cNvSpPr>
            <p:nvPr/>
          </p:nvSpPr>
          <p:spPr bwMode="auto">
            <a:xfrm>
              <a:off x="2341" y="1612"/>
              <a:ext cx="3" cy="5"/>
            </a:xfrm>
            <a:custGeom>
              <a:avLst/>
              <a:gdLst>
                <a:gd name="T0" fmla="*/ 1 w 6"/>
                <a:gd name="T1" fmla="*/ 0 h 11"/>
                <a:gd name="T2" fmla="*/ 1 w 6"/>
                <a:gd name="T3" fmla="*/ 0 h 11"/>
                <a:gd name="T4" fmla="*/ 1 w 6"/>
                <a:gd name="T5" fmla="*/ 0 h 11"/>
                <a:gd name="T6" fmla="*/ 0 w 6"/>
                <a:gd name="T7" fmla="*/ 0 h 11"/>
                <a:gd name="T8" fmla="*/ 1 w 6"/>
                <a:gd name="T9" fmla="*/ 0 h 11"/>
                <a:gd name="T10" fmla="*/ 1 w 6"/>
                <a:gd name="T11" fmla="*/ 0 h 11"/>
                <a:gd name="T12" fmla="*/ 1 w 6"/>
                <a:gd name="T13" fmla="*/ 0 h 11"/>
                <a:gd name="T14" fmla="*/ 1 w 6"/>
                <a:gd name="T15" fmla="*/ 0 h 11"/>
                <a:gd name="T16" fmla="*/ 1 w 6"/>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1">
                  <a:moveTo>
                    <a:pt x="5" y="11"/>
                  </a:moveTo>
                  <a:lnTo>
                    <a:pt x="4" y="10"/>
                  </a:lnTo>
                  <a:lnTo>
                    <a:pt x="3" y="7"/>
                  </a:lnTo>
                  <a:lnTo>
                    <a:pt x="0" y="3"/>
                  </a:lnTo>
                  <a:lnTo>
                    <a:pt x="4" y="3"/>
                  </a:lnTo>
                  <a:lnTo>
                    <a:pt x="4" y="0"/>
                  </a:lnTo>
                  <a:lnTo>
                    <a:pt x="5" y="0"/>
                  </a:lnTo>
                  <a:lnTo>
                    <a:pt x="6" y="9"/>
                  </a:lnTo>
                  <a:lnTo>
                    <a:pt x="5"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3" name="Freeform 1242"/>
            <p:cNvSpPr>
              <a:spLocks noChangeAspect="1"/>
            </p:cNvSpPr>
            <p:nvPr/>
          </p:nvSpPr>
          <p:spPr bwMode="auto">
            <a:xfrm>
              <a:off x="2428" y="1565"/>
              <a:ext cx="4" cy="2"/>
            </a:xfrm>
            <a:custGeom>
              <a:avLst/>
              <a:gdLst>
                <a:gd name="T0" fmla="*/ 0 w 9"/>
                <a:gd name="T1" fmla="*/ 1 h 4"/>
                <a:gd name="T2" fmla="*/ 0 w 9"/>
                <a:gd name="T3" fmla="*/ 1 h 4"/>
                <a:gd name="T4" fmla="*/ 0 w 9"/>
                <a:gd name="T5" fmla="*/ 1 h 4"/>
                <a:gd name="T6" fmla="*/ 0 w 9"/>
                <a:gd name="T7" fmla="*/ 1 h 4"/>
                <a:gd name="T8" fmla="*/ 0 w 9"/>
                <a:gd name="T9" fmla="*/ 1 h 4"/>
                <a:gd name="T10" fmla="*/ 0 w 9"/>
                <a:gd name="T11" fmla="*/ 0 h 4"/>
                <a:gd name="T12" fmla="*/ 0 w 9"/>
                <a:gd name="T13" fmla="*/ 1 h 4"/>
                <a:gd name="T14" fmla="*/ 0 w 9"/>
                <a:gd name="T15" fmla="*/ 0 h 4"/>
                <a:gd name="T16" fmla="*/ 0 w 9"/>
                <a:gd name="T17" fmla="*/ 0 h 4"/>
                <a:gd name="T18" fmla="*/ 0 w 9"/>
                <a:gd name="T19" fmla="*/ 1 h 4"/>
                <a:gd name="T20" fmla="*/ 0 w 9"/>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4">
                  <a:moveTo>
                    <a:pt x="7" y="4"/>
                  </a:moveTo>
                  <a:lnTo>
                    <a:pt x="5" y="3"/>
                  </a:lnTo>
                  <a:lnTo>
                    <a:pt x="4" y="4"/>
                  </a:lnTo>
                  <a:lnTo>
                    <a:pt x="0" y="3"/>
                  </a:lnTo>
                  <a:lnTo>
                    <a:pt x="0" y="2"/>
                  </a:lnTo>
                  <a:lnTo>
                    <a:pt x="1" y="0"/>
                  </a:lnTo>
                  <a:lnTo>
                    <a:pt x="4" y="1"/>
                  </a:lnTo>
                  <a:lnTo>
                    <a:pt x="6" y="0"/>
                  </a:lnTo>
                  <a:lnTo>
                    <a:pt x="7" y="0"/>
                  </a:lnTo>
                  <a:lnTo>
                    <a:pt x="9" y="4"/>
                  </a:lnTo>
                  <a:lnTo>
                    <a:pt x="7"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4" name="Freeform 1243"/>
            <p:cNvSpPr>
              <a:spLocks noChangeAspect="1"/>
            </p:cNvSpPr>
            <p:nvPr/>
          </p:nvSpPr>
          <p:spPr bwMode="auto">
            <a:xfrm>
              <a:off x="2261" y="1660"/>
              <a:ext cx="6" cy="4"/>
            </a:xfrm>
            <a:custGeom>
              <a:avLst/>
              <a:gdLst>
                <a:gd name="T0" fmla="*/ 1 w 12"/>
                <a:gd name="T1" fmla="*/ 1 h 8"/>
                <a:gd name="T2" fmla="*/ 0 w 12"/>
                <a:gd name="T3" fmla="*/ 1 h 8"/>
                <a:gd name="T4" fmla="*/ 0 w 12"/>
                <a:gd name="T5" fmla="*/ 1 h 8"/>
                <a:gd name="T6" fmla="*/ 0 w 12"/>
                <a:gd name="T7" fmla="*/ 1 h 8"/>
                <a:gd name="T8" fmla="*/ 1 w 12"/>
                <a:gd name="T9" fmla="*/ 1 h 8"/>
                <a:gd name="T10" fmla="*/ 1 w 12"/>
                <a:gd name="T11" fmla="*/ 1 h 8"/>
                <a:gd name="T12" fmla="*/ 1 w 12"/>
                <a:gd name="T13" fmla="*/ 1 h 8"/>
                <a:gd name="T14" fmla="*/ 1 w 12"/>
                <a:gd name="T15" fmla="*/ 0 h 8"/>
                <a:gd name="T16" fmla="*/ 1 w 12"/>
                <a:gd name="T17" fmla="*/ 1 h 8"/>
                <a:gd name="T18" fmla="*/ 1 w 12"/>
                <a:gd name="T19" fmla="*/ 1 h 8"/>
                <a:gd name="T20" fmla="*/ 1 w 12"/>
                <a:gd name="T21" fmla="*/ 1 h 8"/>
                <a:gd name="T22" fmla="*/ 1 w 12"/>
                <a:gd name="T23" fmla="*/ 1 h 8"/>
                <a:gd name="T24" fmla="*/ 1 w 12"/>
                <a:gd name="T25" fmla="*/ 1 h 8"/>
                <a:gd name="T26" fmla="*/ 1 w 12"/>
                <a:gd name="T27" fmla="*/ 1 h 8"/>
                <a:gd name="T28" fmla="*/ 1 w 12"/>
                <a:gd name="T29" fmla="*/ 1 h 8"/>
                <a:gd name="T30" fmla="*/ 1 w 12"/>
                <a:gd name="T31" fmla="*/ 1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8">
                  <a:moveTo>
                    <a:pt x="1" y="8"/>
                  </a:moveTo>
                  <a:lnTo>
                    <a:pt x="0" y="6"/>
                  </a:lnTo>
                  <a:lnTo>
                    <a:pt x="0" y="5"/>
                  </a:lnTo>
                  <a:lnTo>
                    <a:pt x="0" y="4"/>
                  </a:lnTo>
                  <a:lnTo>
                    <a:pt x="2" y="4"/>
                  </a:lnTo>
                  <a:lnTo>
                    <a:pt x="6" y="3"/>
                  </a:lnTo>
                  <a:lnTo>
                    <a:pt x="6" y="2"/>
                  </a:lnTo>
                  <a:lnTo>
                    <a:pt x="8" y="0"/>
                  </a:lnTo>
                  <a:lnTo>
                    <a:pt x="8" y="3"/>
                  </a:lnTo>
                  <a:lnTo>
                    <a:pt x="10" y="5"/>
                  </a:lnTo>
                  <a:lnTo>
                    <a:pt x="12" y="6"/>
                  </a:lnTo>
                  <a:lnTo>
                    <a:pt x="10" y="8"/>
                  </a:lnTo>
                  <a:lnTo>
                    <a:pt x="9" y="5"/>
                  </a:lnTo>
                  <a:lnTo>
                    <a:pt x="7" y="4"/>
                  </a:lnTo>
                  <a:lnTo>
                    <a:pt x="2" y="5"/>
                  </a:lnTo>
                  <a:lnTo>
                    <a:pt x="1"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5" name="Freeform 1244"/>
            <p:cNvSpPr>
              <a:spLocks noChangeAspect="1"/>
            </p:cNvSpPr>
            <p:nvPr/>
          </p:nvSpPr>
          <p:spPr bwMode="auto">
            <a:xfrm>
              <a:off x="2341" y="1617"/>
              <a:ext cx="3" cy="4"/>
            </a:xfrm>
            <a:custGeom>
              <a:avLst/>
              <a:gdLst>
                <a:gd name="T0" fmla="*/ 0 w 7"/>
                <a:gd name="T1" fmla="*/ 1 h 8"/>
                <a:gd name="T2" fmla="*/ 0 w 7"/>
                <a:gd name="T3" fmla="*/ 1 h 8"/>
                <a:gd name="T4" fmla="*/ 0 w 7"/>
                <a:gd name="T5" fmla="*/ 1 h 8"/>
                <a:gd name="T6" fmla="*/ 0 w 7"/>
                <a:gd name="T7" fmla="*/ 1 h 8"/>
                <a:gd name="T8" fmla="*/ 0 w 7"/>
                <a:gd name="T9" fmla="*/ 1 h 8"/>
                <a:gd name="T10" fmla="*/ 0 w 7"/>
                <a:gd name="T11" fmla="*/ 1 h 8"/>
                <a:gd name="T12" fmla="*/ 0 w 7"/>
                <a:gd name="T13" fmla="*/ 0 h 8"/>
                <a:gd name="T14" fmla="*/ 0 w 7"/>
                <a:gd name="T15" fmla="*/ 1 h 8"/>
                <a:gd name="T16" fmla="*/ 0 w 7"/>
                <a:gd name="T17" fmla="*/ 1 h 8"/>
                <a:gd name="T18" fmla="*/ 0 w 7"/>
                <a:gd name="T19" fmla="*/ 1 h 8"/>
                <a:gd name="T20" fmla="*/ 0 w 7"/>
                <a:gd name="T21" fmla="*/ 1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8">
                  <a:moveTo>
                    <a:pt x="5" y="8"/>
                  </a:moveTo>
                  <a:lnTo>
                    <a:pt x="4" y="7"/>
                  </a:lnTo>
                  <a:lnTo>
                    <a:pt x="3" y="7"/>
                  </a:lnTo>
                  <a:lnTo>
                    <a:pt x="0" y="6"/>
                  </a:lnTo>
                  <a:lnTo>
                    <a:pt x="0" y="5"/>
                  </a:lnTo>
                  <a:lnTo>
                    <a:pt x="0" y="1"/>
                  </a:lnTo>
                  <a:lnTo>
                    <a:pt x="3" y="0"/>
                  </a:lnTo>
                  <a:lnTo>
                    <a:pt x="4" y="4"/>
                  </a:lnTo>
                  <a:lnTo>
                    <a:pt x="6" y="6"/>
                  </a:lnTo>
                  <a:lnTo>
                    <a:pt x="7" y="8"/>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6" name="Freeform 1245"/>
            <p:cNvSpPr>
              <a:spLocks noChangeAspect="1"/>
            </p:cNvSpPr>
            <p:nvPr/>
          </p:nvSpPr>
          <p:spPr bwMode="auto">
            <a:xfrm>
              <a:off x="2288" y="1786"/>
              <a:ext cx="4" cy="3"/>
            </a:xfrm>
            <a:custGeom>
              <a:avLst/>
              <a:gdLst>
                <a:gd name="T0" fmla="*/ 1 w 8"/>
                <a:gd name="T1" fmla="*/ 1 h 6"/>
                <a:gd name="T2" fmla="*/ 1 w 8"/>
                <a:gd name="T3" fmla="*/ 1 h 6"/>
                <a:gd name="T4" fmla="*/ 1 w 8"/>
                <a:gd name="T5" fmla="*/ 1 h 6"/>
                <a:gd name="T6" fmla="*/ 0 w 8"/>
                <a:gd name="T7" fmla="*/ 1 h 6"/>
                <a:gd name="T8" fmla="*/ 1 w 8"/>
                <a:gd name="T9" fmla="*/ 0 h 6"/>
                <a:gd name="T10" fmla="*/ 1 w 8"/>
                <a:gd name="T11" fmla="*/ 1 h 6"/>
                <a:gd name="T12" fmla="*/ 1 w 8"/>
                <a:gd name="T13" fmla="*/ 1 h 6"/>
                <a:gd name="T14" fmla="*/ 1 w 8"/>
                <a:gd name="T15" fmla="*/ 1 h 6"/>
                <a:gd name="T16" fmla="*/ 1 w 8"/>
                <a:gd name="T17" fmla="*/ 1 h 6"/>
                <a:gd name="T18" fmla="*/ 1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6">
                  <a:moveTo>
                    <a:pt x="8" y="6"/>
                  </a:moveTo>
                  <a:lnTo>
                    <a:pt x="4" y="4"/>
                  </a:lnTo>
                  <a:lnTo>
                    <a:pt x="2" y="5"/>
                  </a:lnTo>
                  <a:lnTo>
                    <a:pt x="0" y="3"/>
                  </a:lnTo>
                  <a:lnTo>
                    <a:pt x="4" y="0"/>
                  </a:lnTo>
                  <a:lnTo>
                    <a:pt x="6" y="2"/>
                  </a:lnTo>
                  <a:lnTo>
                    <a:pt x="7" y="3"/>
                  </a:lnTo>
                  <a:lnTo>
                    <a:pt x="7" y="4"/>
                  </a:lnTo>
                  <a:lnTo>
                    <a:pt x="8" y="5"/>
                  </a:lnTo>
                  <a:lnTo>
                    <a:pt x="8"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7" name="Freeform 1246"/>
            <p:cNvSpPr>
              <a:spLocks noChangeAspect="1"/>
            </p:cNvSpPr>
            <p:nvPr/>
          </p:nvSpPr>
          <p:spPr bwMode="auto">
            <a:xfrm>
              <a:off x="2344" y="1537"/>
              <a:ext cx="2" cy="3"/>
            </a:xfrm>
            <a:custGeom>
              <a:avLst/>
              <a:gdLst>
                <a:gd name="T0" fmla="*/ 0 w 5"/>
                <a:gd name="T1" fmla="*/ 1 h 6"/>
                <a:gd name="T2" fmla="*/ 0 w 5"/>
                <a:gd name="T3" fmla="*/ 1 h 6"/>
                <a:gd name="T4" fmla="*/ 0 w 5"/>
                <a:gd name="T5" fmla="*/ 1 h 6"/>
                <a:gd name="T6" fmla="*/ 0 w 5"/>
                <a:gd name="T7" fmla="*/ 1 h 6"/>
                <a:gd name="T8" fmla="*/ 0 w 5"/>
                <a:gd name="T9" fmla="*/ 1 h 6"/>
                <a:gd name="T10" fmla="*/ 0 w 5"/>
                <a:gd name="T11" fmla="*/ 0 h 6"/>
                <a:gd name="T12" fmla="*/ 0 w 5"/>
                <a:gd name="T13" fmla="*/ 0 h 6"/>
                <a:gd name="T14" fmla="*/ 0 w 5"/>
                <a:gd name="T15" fmla="*/ 1 h 6"/>
                <a:gd name="T16" fmla="*/ 0 w 5"/>
                <a:gd name="T17" fmla="*/ 1 h 6"/>
                <a:gd name="T18" fmla="*/ 0 w 5"/>
                <a:gd name="T19" fmla="*/ 1 h 6"/>
                <a:gd name="T20" fmla="*/ 0 w 5"/>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6">
                  <a:moveTo>
                    <a:pt x="3" y="6"/>
                  </a:moveTo>
                  <a:lnTo>
                    <a:pt x="0" y="5"/>
                  </a:lnTo>
                  <a:lnTo>
                    <a:pt x="1" y="4"/>
                  </a:lnTo>
                  <a:lnTo>
                    <a:pt x="3" y="3"/>
                  </a:lnTo>
                  <a:lnTo>
                    <a:pt x="0" y="2"/>
                  </a:lnTo>
                  <a:lnTo>
                    <a:pt x="0" y="0"/>
                  </a:lnTo>
                  <a:lnTo>
                    <a:pt x="1" y="0"/>
                  </a:lnTo>
                  <a:lnTo>
                    <a:pt x="4" y="2"/>
                  </a:lnTo>
                  <a:lnTo>
                    <a:pt x="5" y="2"/>
                  </a:lnTo>
                  <a:lnTo>
                    <a:pt x="5" y="6"/>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8" name="Freeform 1247"/>
            <p:cNvSpPr>
              <a:spLocks noChangeAspect="1"/>
            </p:cNvSpPr>
            <p:nvPr/>
          </p:nvSpPr>
          <p:spPr bwMode="auto">
            <a:xfrm>
              <a:off x="2528" y="1306"/>
              <a:ext cx="3" cy="3"/>
            </a:xfrm>
            <a:custGeom>
              <a:avLst/>
              <a:gdLst>
                <a:gd name="T0" fmla="*/ 0 w 6"/>
                <a:gd name="T1" fmla="*/ 1 h 6"/>
                <a:gd name="T2" fmla="*/ 0 w 6"/>
                <a:gd name="T3" fmla="*/ 1 h 6"/>
                <a:gd name="T4" fmla="*/ 1 w 6"/>
                <a:gd name="T5" fmla="*/ 1 h 6"/>
                <a:gd name="T6" fmla="*/ 1 w 6"/>
                <a:gd name="T7" fmla="*/ 1 h 6"/>
                <a:gd name="T8" fmla="*/ 1 w 6"/>
                <a:gd name="T9" fmla="*/ 1 h 6"/>
                <a:gd name="T10" fmla="*/ 1 w 6"/>
                <a:gd name="T11" fmla="*/ 0 h 6"/>
                <a:gd name="T12" fmla="*/ 1 w 6"/>
                <a:gd name="T13" fmla="*/ 0 h 6"/>
                <a:gd name="T14" fmla="*/ 1 w 6"/>
                <a:gd name="T15" fmla="*/ 1 h 6"/>
                <a:gd name="T16" fmla="*/ 1 w 6"/>
                <a:gd name="T17" fmla="*/ 1 h 6"/>
                <a:gd name="T18" fmla="*/ 1 w 6"/>
                <a:gd name="T19" fmla="*/ 1 h 6"/>
                <a:gd name="T20" fmla="*/ 0 w 6"/>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0" y="6"/>
                  </a:moveTo>
                  <a:lnTo>
                    <a:pt x="0" y="5"/>
                  </a:lnTo>
                  <a:lnTo>
                    <a:pt x="1" y="5"/>
                  </a:lnTo>
                  <a:lnTo>
                    <a:pt x="1" y="4"/>
                  </a:lnTo>
                  <a:lnTo>
                    <a:pt x="3" y="3"/>
                  </a:lnTo>
                  <a:lnTo>
                    <a:pt x="2" y="0"/>
                  </a:lnTo>
                  <a:lnTo>
                    <a:pt x="5" y="0"/>
                  </a:lnTo>
                  <a:lnTo>
                    <a:pt x="5" y="3"/>
                  </a:lnTo>
                  <a:lnTo>
                    <a:pt x="5" y="4"/>
                  </a:lnTo>
                  <a:lnTo>
                    <a:pt x="6" y="6"/>
                  </a:lnTo>
                  <a:lnTo>
                    <a:pt x="0"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89" name="Freeform 1248"/>
            <p:cNvSpPr>
              <a:spLocks noChangeAspect="1"/>
            </p:cNvSpPr>
            <p:nvPr/>
          </p:nvSpPr>
          <p:spPr bwMode="auto">
            <a:xfrm>
              <a:off x="2379" y="1497"/>
              <a:ext cx="4" cy="2"/>
            </a:xfrm>
            <a:custGeom>
              <a:avLst/>
              <a:gdLst>
                <a:gd name="T0" fmla="*/ 1 w 7"/>
                <a:gd name="T1" fmla="*/ 0 h 5"/>
                <a:gd name="T2" fmla="*/ 0 w 7"/>
                <a:gd name="T3" fmla="*/ 0 h 5"/>
                <a:gd name="T4" fmla="*/ 1 w 7"/>
                <a:gd name="T5" fmla="*/ 0 h 5"/>
                <a:gd name="T6" fmla="*/ 1 w 7"/>
                <a:gd name="T7" fmla="*/ 0 h 5"/>
                <a:gd name="T8" fmla="*/ 1 w 7"/>
                <a:gd name="T9" fmla="*/ 0 h 5"/>
                <a:gd name="T10" fmla="*/ 1 w 7"/>
                <a:gd name="T11" fmla="*/ 0 h 5"/>
                <a:gd name="T12" fmla="*/ 1 w 7"/>
                <a:gd name="T13" fmla="*/ 0 h 5"/>
                <a:gd name="T14" fmla="*/ 1 w 7"/>
                <a:gd name="T15" fmla="*/ 0 h 5"/>
                <a:gd name="T16" fmla="*/ 1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5">
                  <a:moveTo>
                    <a:pt x="1" y="4"/>
                  </a:moveTo>
                  <a:lnTo>
                    <a:pt x="0" y="0"/>
                  </a:lnTo>
                  <a:lnTo>
                    <a:pt x="1" y="0"/>
                  </a:lnTo>
                  <a:lnTo>
                    <a:pt x="2" y="0"/>
                  </a:lnTo>
                  <a:lnTo>
                    <a:pt x="4" y="1"/>
                  </a:lnTo>
                  <a:lnTo>
                    <a:pt x="6" y="2"/>
                  </a:lnTo>
                  <a:lnTo>
                    <a:pt x="7" y="4"/>
                  </a:lnTo>
                  <a:lnTo>
                    <a:pt x="6" y="5"/>
                  </a:lnTo>
                  <a:lnTo>
                    <a:pt x="1"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0" name="Freeform 1249"/>
            <p:cNvSpPr>
              <a:spLocks noChangeAspect="1"/>
            </p:cNvSpPr>
            <p:nvPr/>
          </p:nvSpPr>
          <p:spPr bwMode="auto">
            <a:xfrm>
              <a:off x="2274" y="1808"/>
              <a:ext cx="2" cy="2"/>
            </a:xfrm>
            <a:custGeom>
              <a:avLst/>
              <a:gdLst>
                <a:gd name="T0" fmla="*/ 0 w 4"/>
                <a:gd name="T1" fmla="*/ 1 h 4"/>
                <a:gd name="T2" fmla="*/ 0 w 4"/>
                <a:gd name="T3" fmla="*/ 0 h 4"/>
                <a:gd name="T4" fmla="*/ 1 w 4"/>
                <a:gd name="T5" fmla="*/ 0 h 4"/>
                <a:gd name="T6" fmla="*/ 1 w 4"/>
                <a:gd name="T7" fmla="*/ 0 h 4"/>
                <a:gd name="T8" fmla="*/ 1 w 4"/>
                <a:gd name="T9" fmla="*/ 1 h 4"/>
                <a:gd name="T10" fmla="*/ 1 w 4"/>
                <a:gd name="T11" fmla="*/ 1 h 4"/>
                <a:gd name="T12" fmla="*/ 0 w 4"/>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4"/>
                  </a:moveTo>
                  <a:lnTo>
                    <a:pt x="0" y="0"/>
                  </a:lnTo>
                  <a:lnTo>
                    <a:pt x="2" y="0"/>
                  </a:lnTo>
                  <a:lnTo>
                    <a:pt x="4" y="0"/>
                  </a:lnTo>
                  <a:lnTo>
                    <a:pt x="4" y="1"/>
                  </a:lnTo>
                  <a:lnTo>
                    <a:pt x="1" y="4"/>
                  </a:lnTo>
                  <a:lnTo>
                    <a:pt x="0"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1" name="Freeform 1250"/>
            <p:cNvSpPr>
              <a:spLocks noChangeAspect="1"/>
            </p:cNvSpPr>
            <p:nvPr/>
          </p:nvSpPr>
          <p:spPr bwMode="auto">
            <a:xfrm>
              <a:off x="2371" y="1503"/>
              <a:ext cx="1" cy="3"/>
            </a:xfrm>
            <a:custGeom>
              <a:avLst/>
              <a:gdLst>
                <a:gd name="T0" fmla="*/ 0 w 4"/>
                <a:gd name="T1" fmla="*/ 1 h 6"/>
                <a:gd name="T2" fmla="*/ 0 w 4"/>
                <a:gd name="T3" fmla="*/ 1 h 6"/>
                <a:gd name="T4" fmla="*/ 0 w 4"/>
                <a:gd name="T5" fmla="*/ 1 h 6"/>
                <a:gd name="T6" fmla="*/ 0 w 4"/>
                <a:gd name="T7" fmla="*/ 1 h 6"/>
                <a:gd name="T8" fmla="*/ 0 w 4"/>
                <a:gd name="T9" fmla="*/ 1 h 6"/>
                <a:gd name="T10" fmla="*/ 0 w 4"/>
                <a:gd name="T11" fmla="*/ 0 h 6"/>
                <a:gd name="T12" fmla="*/ 0 w 4"/>
                <a:gd name="T13" fmla="*/ 1 h 6"/>
                <a:gd name="T14" fmla="*/ 0 w 4"/>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6">
                  <a:moveTo>
                    <a:pt x="4" y="6"/>
                  </a:moveTo>
                  <a:lnTo>
                    <a:pt x="3" y="6"/>
                  </a:lnTo>
                  <a:lnTo>
                    <a:pt x="0" y="2"/>
                  </a:lnTo>
                  <a:lnTo>
                    <a:pt x="0" y="1"/>
                  </a:lnTo>
                  <a:lnTo>
                    <a:pt x="3" y="1"/>
                  </a:lnTo>
                  <a:lnTo>
                    <a:pt x="3" y="0"/>
                  </a:lnTo>
                  <a:lnTo>
                    <a:pt x="4" y="2"/>
                  </a:lnTo>
                  <a:lnTo>
                    <a:pt x="4"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2" name="Freeform 1251"/>
            <p:cNvSpPr>
              <a:spLocks noChangeAspect="1"/>
            </p:cNvSpPr>
            <p:nvPr/>
          </p:nvSpPr>
          <p:spPr bwMode="auto">
            <a:xfrm>
              <a:off x="2166" y="1567"/>
              <a:ext cx="2" cy="3"/>
            </a:xfrm>
            <a:custGeom>
              <a:avLst/>
              <a:gdLst>
                <a:gd name="T0" fmla="*/ 1 w 4"/>
                <a:gd name="T1" fmla="*/ 1 h 6"/>
                <a:gd name="T2" fmla="*/ 0 w 4"/>
                <a:gd name="T3" fmla="*/ 1 h 6"/>
                <a:gd name="T4" fmla="*/ 1 w 4"/>
                <a:gd name="T5" fmla="*/ 0 h 6"/>
                <a:gd name="T6" fmla="*/ 1 w 4"/>
                <a:gd name="T7" fmla="*/ 0 h 6"/>
                <a:gd name="T8" fmla="*/ 1 w 4"/>
                <a:gd name="T9" fmla="*/ 1 h 6"/>
                <a:gd name="T10" fmla="*/ 1 w 4"/>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2" y="6"/>
                  </a:moveTo>
                  <a:lnTo>
                    <a:pt x="0" y="4"/>
                  </a:lnTo>
                  <a:lnTo>
                    <a:pt x="2" y="0"/>
                  </a:lnTo>
                  <a:lnTo>
                    <a:pt x="4" y="0"/>
                  </a:lnTo>
                  <a:lnTo>
                    <a:pt x="4" y="5"/>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3" name="Freeform 1252"/>
            <p:cNvSpPr>
              <a:spLocks noChangeAspect="1"/>
            </p:cNvSpPr>
            <p:nvPr/>
          </p:nvSpPr>
          <p:spPr bwMode="auto">
            <a:xfrm>
              <a:off x="2291" y="1785"/>
              <a:ext cx="2" cy="3"/>
            </a:xfrm>
            <a:custGeom>
              <a:avLst/>
              <a:gdLst>
                <a:gd name="T0" fmla="*/ 1 w 4"/>
                <a:gd name="T1" fmla="*/ 1 h 6"/>
                <a:gd name="T2" fmla="*/ 0 w 4"/>
                <a:gd name="T3" fmla="*/ 1 h 6"/>
                <a:gd name="T4" fmla="*/ 1 w 4"/>
                <a:gd name="T5" fmla="*/ 0 h 6"/>
                <a:gd name="T6" fmla="*/ 1 w 4"/>
                <a:gd name="T7" fmla="*/ 0 h 6"/>
                <a:gd name="T8" fmla="*/ 1 w 4"/>
                <a:gd name="T9" fmla="*/ 1 h 6"/>
                <a:gd name="T10" fmla="*/ 1 w 4"/>
                <a:gd name="T11" fmla="*/ 1 h 6"/>
                <a:gd name="T12" fmla="*/ 1 w 4"/>
                <a:gd name="T13" fmla="*/ 1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6"/>
                  </a:moveTo>
                  <a:lnTo>
                    <a:pt x="0" y="1"/>
                  </a:lnTo>
                  <a:lnTo>
                    <a:pt x="3" y="0"/>
                  </a:lnTo>
                  <a:lnTo>
                    <a:pt x="4" y="0"/>
                  </a:lnTo>
                  <a:lnTo>
                    <a:pt x="4" y="1"/>
                  </a:lnTo>
                  <a:lnTo>
                    <a:pt x="4" y="5"/>
                  </a:lnTo>
                  <a:lnTo>
                    <a:pt x="4"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4" name="Freeform 1253"/>
            <p:cNvSpPr>
              <a:spLocks noChangeAspect="1"/>
            </p:cNvSpPr>
            <p:nvPr/>
          </p:nvSpPr>
          <p:spPr bwMode="auto">
            <a:xfrm>
              <a:off x="2377" y="1509"/>
              <a:ext cx="1" cy="3"/>
            </a:xfrm>
            <a:custGeom>
              <a:avLst/>
              <a:gdLst>
                <a:gd name="T0" fmla="*/ 0 w 4"/>
                <a:gd name="T1" fmla="*/ 1 h 6"/>
                <a:gd name="T2" fmla="*/ 0 w 4"/>
                <a:gd name="T3" fmla="*/ 1 h 6"/>
                <a:gd name="T4" fmla="*/ 0 w 4"/>
                <a:gd name="T5" fmla="*/ 0 h 6"/>
                <a:gd name="T6" fmla="*/ 0 w 4"/>
                <a:gd name="T7" fmla="*/ 1 h 6"/>
                <a:gd name="T8" fmla="*/ 0 w 4"/>
                <a:gd name="T9" fmla="*/ 1 h 6"/>
                <a:gd name="T10" fmla="*/ 0 w 4"/>
                <a:gd name="T11" fmla="*/ 1 h 6"/>
                <a:gd name="T12" fmla="*/ 0 w 4"/>
                <a:gd name="T13" fmla="*/ 1 h 6"/>
                <a:gd name="T14" fmla="*/ 0 w 4"/>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6">
                  <a:moveTo>
                    <a:pt x="1" y="6"/>
                  </a:moveTo>
                  <a:lnTo>
                    <a:pt x="0" y="1"/>
                  </a:lnTo>
                  <a:lnTo>
                    <a:pt x="1" y="0"/>
                  </a:lnTo>
                  <a:lnTo>
                    <a:pt x="1" y="1"/>
                  </a:lnTo>
                  <a:lnTo>
                    <a:pt x="3" y="2"/>
                  </a:lnTo>
                  <a:lnTo>
                    <a:pt x="4" y="5"/>
                  </a:lnTo>
                  <a:lnTo>
                    <a:pt x="3" y="6"/>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5" name="Freeform 1254"/>
            <p:cNvSpPr>
              <a:spLocks noChangeAspect="1"/>
            </p:cNvSpPr>
            <p:nvPr/>
          </p:nvSpPr>
          <p:spPr bwMode="auto">
            <a:xfrm>
              <a:off x="2314" y="1672"/>
              <a:ext cx="4" cy="2"/>
            </a:xfrm>
            <a:custGeom>
              <a:avLst/>
              <a:gdLst>
                <a:gd name="T0" fmla="*/ 1 w 8"/>
                <a:gd name="T1" fmla="*/ 1 h 4"/>
                <a:gd name="T2" fmla="*/ 1 w 8"/>
                <a:gd name="T3" fmla="*/ 1 h 4"/>
                <a:gd name="T4" fmla="*/ 0 w 8"/>
                <a:gd name="T5" fmla="*/ 0 h 4"/>
                <a:gd name="T6" fmla="*/ 1 w 8"/>
                <a:gd name="T7" fmla="*/ 0 h 4"/>
                <a:gd name="T8" fmla="*/ 1 w 8"/>
                <a:gd name="T9" fmla="*/ 1 h 4"/>
                <a:gd name="T10" fmla="*/ 1 w 8"/>
                <a:gd name="T11" fmla="*/ 1 h 4"/>
                <a:gd name="T12" fmla="*/ 1 w 8"/>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
                  <a:moveTo>
                    <a:pt x="5" y="4"/>
                  </a:moveTo>
                  <a:lnTo>
                    <a:pt x="2" y="3"/>
                  </a:lnTo>
                  <a:lnTo>
                    <a:pt x="0" y="0"/>
                  </a:lnTo>
                  <a:lnTo>
                    <a:pt x="4" y="0"/>
                  </a:lnTo>
                  <a:lnTo>
                    <a:pt x="8" y="3"/>
                  </a:lnTo>
                  <a:lnTo>
                    <a:pt x="8" y="4"/>
                  </a:lnTo>
                  <a:lnTo>
                    <a:pt x="5"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6" name="Freeform 1255"/>
            <p:cNvSpPr>
              <a:spLocks noChangeAspect="1"/>
            </p:cNvSpPr>
            <p:nvPr/>
          </p:nvSpPr>
          <p:spPr bwMode="auto">
            <a:xfrm>
              <a:off x="2343" y="1638"/>
              <a:ext cx="1" cy="3"/>
            </a:xfrm>
            <a:custGeom>
              <a:avLst/>
              <a:gdLst>
                <a:gd name="T0" fmla="*/ 1 w 2"/>
                <a:gd name="T1" fmla="*/ 1 h 6"/>
                <a:gd name="T2" fmla="*/ 0 w 2"/>
                <a:gd name="T3" fmla="*/ 1 h 6"/>
                <a:gd name="T4" fmla="*/ 0 w 2"/>
                <a:gd name="T5" fmla="*/ 1 h 6"/>
                <a:gd name="T6" fmla="*/ 1 w 2"/>
                <a:gd name="T7" fmla="*/ 1 h 6"/>
                <a:gd name="T8" fmla="*/ 1 w 2"/>
                <a:gd name="T9" fmla="*/ 0 h 6"/>
                <a:gd name="T10" fmla="*/ 1 w 2"/>
                <a:gd name="T11" fmla="*/ 0 h 6"/>
                <a:gd name="T12" fmla="*/ 1 w 2"/>
                <a:gd name="T13" fmla="*/ 1 h 6"/>
                <a:gd name="T14" fmla="*/ 1 w 2"/>
                <a:gd name="T15" fmla="*/ 1 h 6"/>
                <a:gd name="T16" fmla="*/ 1 w 2"/>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6">
                  <a:moveTo>
                    <a:pt x="1" y="6"/>
                  </a:moveTo>
                  <a:lnTo>
                    <a:pt x="0" y="4"/>
                  </a:lnTo>
                  <a:lnTo>
                    <a:pt x="0" y="1"/>
                  </a:lnTo>
                  <a:lnTo>
                    <a:pt x="1" y="1"/>
                  </a:lnTo>
                  <a:lnTo>
                    <a:pt x="1" y="0"/>
                  </a:lnTo>
                  <a:lnTo>
                    <a:pt x="2" y="0"/>
                  </a:lnTo>
                  <a:lnTo>
                    <a:pt x="2" y="1"/>
                  </a:lnTo>
                  <a:lnTo>
                    <a:pt x="2" y="5"/>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7" name="Freeform 1256"/>
            <p:cNvSpPr>
              <a:spLocks noChangeAspect="1"/>
            </p:cNvSpPr>
            <p:nvPr/>
          </p:nvSpPr>
          <p:spPr bwMode="auto">
            <a:xfrm>
              <a:off x="2311" y="1678"/>
              <a:ext cx="2" cy="3"/>
            </a:xfrm>
            <a:custGeom>
              <a:avLst/>
              <a:gdLst>
                <a:gd name="T0" fmla="*/ 1 w 4"/>
                <a:gd name="T1" fmla="*/ 1 h 6"/>
                <a:gd name="T2" fmla="*/ 1 w 4"/>
                <a:gd name="T3" fmla="*/ 1 h 6"/>
                <a:gd name="T4" fmla="*/ 1 w 4"/>
                <a:gd name="T5" fmla="*/ 1 h 6"/>
                <a:gd name="T6" fmla="*/ 0 w 4"/>
                <a:gd name="T7" fmla="*/ 1 h 6"/>
                <a:gd name="T8" fmla="*/ 0 w 4"/>
                <a:gd name="T9" fmla="*/ 0 h 6"/>
                <a:gd name="T10" fmla="*/ 1 w 4"/>
                <a:gd name="T11" fmla="*/ 1 h 6"/>
                <a:gd name="T12" fmla="*/ 1 w 4"/>
                <a:gd name="T13" fmla="*/ 1 h 6"/>
                <a:gd name="T14" fmla="*/ 1 w 4"/>
                <a:gd name="T15" fmla="*/ 1 h 6"/>
                <a:gd name="T16" fmla="*/ 1 w 4"/>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3" y="6"/>
                  </a:moveTo>
                  <a:lnTo>
                    <a:pt x="2" y="5"/>
                  </a:lnTo>
                  <a:lnTo>
                    <a:pt x="2" y="3"/>
                  </a:lnTo>
                  <a:lnTo>
                    <a:pt x="0" y="1"/>
                  </a:lnTo>
                  <a:lnTo>
                    <a:pt x="0" y="0"/>
                  </a:lnTo>
                  <a:lnTo>
                    <a:pt x="3" y="3"/>
                  </a:lnTo>
                  <a:lnTo>
                    <a:pt x="4" y="1"/>
                  </a:lnTo>
                  <a:lnTo>
                    <a:pt x="4"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8" name="Freeform 1257"/>
            <p:cNvSpPr>
              <a:spLocks noChangeAspect="1"/>
            </p:cNvSpPr>
            <p:nvPr/>
          </p:nvSpPr>
          <p:spPr bwMode="auto">
            <a:xfrm>
              <a:off x="2311" y="1634"/>
              <a:ext cx="4" cy="2"/>
            </a:xfrm>
            <a:custGeom>
              <a:avLst/>
              <a:gdLst>
                <a:gd name="T0" fmla="*/ 1 w 8"/>
                <a:gd name="T1" fmla="*/ 1 h 4"/>
                <a:gd name="T2" fmla="*/ 1 w 8"/>
                <a:gd name="T3" fmla="*/ 1 h 4"/>
                <a:gd name="T4" fmla="*/ 0 w 8"/>
                <a:gd name="T5" fmla="*/ 1 h 4"/>
                <a:gd name="T6" fmla="*/ 1 w 8"/>
                <a:gd name="T7" fmla="*/ 1 h 4"/>
                <a:gd name="T8" fmla="*/ 1 w 8"/>
                <a:gd name="T9" fmla="*/ 1 h 4"/>
                <a:gd name="T10" fmla="*/ 1 w 8"/>
                <a:gd name="T11" fmla="*/ 0 h 4"/>
                <a:gd name="T12" fmla="*/ 1 w 8"/>
                <a:gd name="T13" fmla="*/ 1 h 4"/>
                <a:gd name="T14" fmla="*/ 1 w 8"/>
                <a:gd name="T15" fmla="*/ 1 h 4"/>
                <a:gd name="T16" fmla="*/ 1 w 8"/>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6" y="4"/>
                  </a:moveTo>
                  <a:lnTo>
                    <a:pt x="6" y="3"/>
                  </a:lnTo>
                  <a:lnTo>
                    <a:pt x="0" y="2"/>
                  </a:lnTo>
                  <a:lnTo>
                    <a:pt x="2" y="1"/>
                  </a:lnTo>
                  <a:lnTo>
                    <a:pt x="4" y="1"/>
                  </a:lnTo>
                  <a:lnTo>
                    <a:pt x="6" y="0"/>
                  </a:lnTo>
                  <a:lnTo>
                    <a:pt x="8" y="2"/>
                  </a:lnTo>
                  <a:lnTo>
                    <a:pt x="8" y="4"/>
                  </a:lnTo>
                  <a:lnTo>
                    <a:pt x="6"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099" name="Freeform 1258"/>
            <p:cNvSpPr>
              <a:spLocks noChangeAspect="1"/>
            </p:cNvSpPr>
            <p:nvPr/>
          </p:nvSpPr>
          <p:spPr bwMode="auto">
            <a:xfrm>
              <a:off x="2285" y="1790"/>
              <a:ext cx="3" cy="2"/>
            </a:xfrm>
            <a:custGeom>
              <a:avLst/>
              <a:gdLst>
                <a:gd name="T0" fmla="*/ 1 w 5"/>
                <a:gd name="T1" fmla="*/ 1 h 4"/>
                <a:gd name="T2" fmla="*/ 1 w 5"/>
                <a:gd name="T3" fmla="*/ 1 h 4"/>
                <a:gd name="T4" fmla="*/ 0 w 5"/>
                <a:gd name="T5" fmla="*/ 1 h 4"/>
                <a:gd name="T6" fmla="*/ 1 w 5"/>
                <a:gd name="T7" fmla="*/ 0 h 4"/>
                <a:gd name="T8" fmla="*/ 1 w 5"/>
                <a:gd name="T9" fmla="*/ 1 h 4"/>
                <a:gd name="T10" fmla="*/ 1 w 5"/>
                <a:gd name="T11" fmla="*/ 1 h 4"/>
                <a:gd name="T12" fmla="*/ 1 w 5"/>
                <a:gd name="T13" fmla="*/ 1 h 4"/>
                <a:gd name="T14" fmla="*/ 1 w 5"/>
                <a:gd name="T15" fmla="*/ 1 h 4"/>
                <a:gd name="T16" fmla="*/ 1 w 5"/>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4">
                  <a:moveTo>
                    <a:pt x="3" y="4"/>
                  </a:moveTo>
                  <a:lnTo>
                    <a:pt x="1" y="4"/>
                  </a:lnTo>
                  <a:lnTo>
                    <a:pt x="0" y="1"/>
                  </a:lnTo>
                  <a:lnTo>
                    <a:pt x="1" y="0"/>
                  </a:lnTo>
                  <a:lnTo>
                    <a:pt x="3" y="1"/>
                  </a:lnTo>
                  <a:lnTo>
                    <a:pt x="5" y="2"/>
                  </a:lnTo>
                  <a:lnTo>
                    <a:pt x="3" y="3"/>
                  </a:lnTo>
                  <a:lnTo>
                    <a:pt x="5" y="4"/>
                  </a:lnTo>
                  <a:lnTo>
                    <a:pt x="3"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100" name="Freeform 1259"/>
            <p:cNvSpPr>
              <a:spLocks noChangeAspect="1"/>
            </p:cNvSpPr>
            <p:nvPr/>
          </p:nvSpPr>
          <p:spPr bwMode="auto">
            <a:xfrm>
              <a:off x="2326" y="1675"/>
              <a:ext cx="3" cy="1"/>
            </a:xfrm>
            <a:custGeom>
              <a:avLst/>
              <a:gdLst>
                <a:gd name="T0" fmla="*/ 1 w 6"/>
                <a:gd name="T1" fmla="*/ 0 h 3"/>
                <a:gd name="T2" fmla="*/ 0 w 6"/>
                <a:gd name="T3" fmla="*/ 0 h 3"/>
                <a:gd name="T4" fmla="*/ 1 w 6"/>
                <a:gd name="T5" fmla="*/ 0 h 3"/>
                <a:gd name="T6" fmla="*/ 1 w 6"/>
                <a:gd name="T7" fmla="*/ 0 h 3"/>
                <a:gd name="T8" fmla="*/ 1 w 6"/>
                <a:gd name="T9" fmla="*/ 0 h 3"/>
                <a:gd name="T10" fmla="*/ 1 w 6"/>
                <a:gd name="T11" fmla="*/ 0 h 3"/>
                <a:gd name="T12" fmla="*/ 1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1" y="3"/>
                  </a:moveTo>
                  <a:lnTo>
                    <a:pt x="0" y="0"/>
                  </a:lnTo>
                  <a:lnTo>
                    <a:pt x="3" y="0"/>
                  </a:lnTo>
                  <a:lnTo>
                    <a:pt x="5" y="0"/>
                  </a:lnTo>
                  <a:lnTo>
                    <a:pt x="6" y="1"/>
                  </a:lnTo>
                  <a:lnTo>
                    <a:pt x="4" y="3"/>
                  </a:lnTo>
                  <a:lnTo>
                    <a:pt x="1"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22101" name="Freeform 1260"/>
            <p:cNvSpPr>
              <a:spLocks noChangeAspect="1"/>
            </p:cNvSpPr>
            <p:nvPr/>
          </p:nvSpPr>
          <p:spPr bwMode="auto">
            <a:xfrm>
              <a:off x="2292" y="1483"/>
              <a:ext cx="2" cy="1"/>
            </a:xfrm>
            <a:custGeom>
              <a:avLst/>
              <a:gdLst>
                <a:gd name="T0" fmla="*/ 1 w 4"/>
                <a:gd name="T1" fmla="*/ 0 h 4"/>
                <a:gd name="T2" fmla="*/ 0 w 4"/>
                <a:gd name="T3" fmla="*/ 0 h 4"/>
                <a:gd name="T4" fmla="*/ 0 w 4"/>
                <a:gd name="T5" fmla="*/ 0 h 4"/>
                <a:gd name="T6" fmla="*/ 1 w 4"/>
                <a:gd name="T7" fmla="*/ 0 h 4"/>
                <a:gd name="T8" fmla="*/ 1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1" y="4"/>
                  </a:moveTo>
                  <a:lnTo>
                    <a:pt x="0" y="1"/>
                  </a:lnTo>
                  <a:lnTo>
                    <a:pt x="0" y="0"/>
                  </a:lnTo>
                  <a:lnTo>
                    <a:pt x="2" y="0"/>
                  </a:lnTo>
                  <a:lnTo>
                    <a:pt x="2" y="1"/>
                  </a:lnTo>
                  <a:lnTo>
                    <a:pt x="4" y="3"/>
                  </a:lnTo>
                  <a:lnTo>
                    <a:pt x="4" y="4"/>
                  </a:lnTo>
                  <a:lnTo>
                    <a:pt x="1"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grpSp>
      <p:sp>
        <p:nvSpPr>
          <p:cNvPr id="352493" name="Freeform 1261"/>
          <p:cNvSpPr>
            <a:spLocks/>
          </p:cNvSpPr>
          <p:nvPr/>
        </p:nvSpPr>
        <p:spPr bwMode="auto">
          <a:xfrm>
            <a:off x="1524000" y="1295400"/>
            <a:ext cx="1408113" cy="4984750"/>
          </a:xfrm>
          <a:custGeom>
            <a:avLst/>
            <a:gdLst>
              <a:gd name="T0" fmla="*/ 2147483647 w 887"/>
              <a:gd name="T1" fmla="*/ 0 h 3140"/>
              <a:gd name="T2" fmla="*/ 2147483647 w 887"/>
              <a:gd name="T3" fmla="*/ 2147483647 h 3140"/>
              <a:gd name="T4" fmla="*/ 2147483647 w 887"/>
              <a:gd name="T5" fmla="*/ 2147483647 h 3140"/>
              <a:gd name="T6" fmla="*/ 2147483647 w 887"/>
              <a:gd name="T7" fmla="*/ 2147483647 h 3140"/>
              <a:gd name="T8" fmla="*/ 2147483647 w 887"/>
              <a:gd name="T9" fmla="*/ 2147483647 h 3140"/>
              <a:gd name="T10" fmla="*/ 2147483647 w 887"/>
              <a:gd name="T11" fmla="*/ 2147483647 h 3140"/>
              <a:gd name="T12" fmla="*/ 2147483647 w 887"/>
              <a:gd name="T13" fmla="*/ 2147483647 h 3140"/>
              <a:gd name="T14" fmla="*/ 2147483647 w 887"/>
              <a:gd name="T15" fmla="*/ 2147483647 h 3140"/>
              <a:gd name="T16" fmla="*/ 2147483647 w 887"/>
              <a:gd name="T17" fmla="*/ 2147483647 h 3140"/>
              <a:gd name="T18" fmla="*/ 2147483647 w 887"/>
              <a:gd name="T19" fmla="*/ 2147483647 h 3140"/>
              <a:gd name="T20" fmla="*/ 2147483647 w 887"/>
              <a:gd name="T21" fmla="*/ 2147483647 h 3140"/>
              <a:gd name="T22" fmla="*/ 2147483647 w 887"/>
              <a:gd name="T23" fmla="*/ 2147483647 h 3140"/>
              <a:gd name="T24" fmla="*/ 2147483647 w 887"/>
              <a:gd name="T25" fmla="*/ 2147483647 h 3140"/>
              <a:gd name="T26" fmla="*/ 2147483647 w 887"/>
              <a:gd name="T27" fmla="*/ 2147483647 h 3140"/>
              <a:gd name="T28" fmla="*/ 2147483647 w 887"/>
              <a:gd name="T29" fmla="*/ 2147483647 h 3140"/>
              <a:gd name="T30" fmla="*/ 2147483647 w 887"/>
              <a:gd name="T31" fmla="*/ 2147483647 h 3140"/>
              <a:gd name="T32" fmla="*/ 2147483647 w 887"/>
              <a:gd name="T33" fmla="*/ 2147483647 h 3140"/>
              <a:gd name="T34" fmla="*/ 2147483647 w 887"/>
              <a:gd name="T35" fmla="*/ 2147483647 h 3140"/>
              <a:gd name="T36" fmla="*/ 2147483647 w 887"/>
              <a:gd name="T37" fmla="*/ 2147483647 h 3140"/>
              <a:gd name="T38" fmla="*/ 2147483647 w 887"/>
              <a:gd name="T39" fmla="*/ 2147483647 h 3140"/>
              <a:gd name="T40" fmla="*/ 2147483647 w 887"/>
              <a:gd name="T41" fmla="*/ 2147483647 h 3140"/>
              <a:gd name="T42" fmla="*/ 2147483647 w 887"/>
              <a:gd name="T43" fmla="*/ 2147483647 h 3140"/>
              <a:gd name="T44" fmla="*/ 2147483647 w 887"/>
              <a:gd name="T45" fmla="*/ 2147483647 h 3140"/>
              <a:gd name="T46" fmla="*/ 2147483647 w 887"/>
              <a:gd name="T47" fmla="*/ 2147483647 h 3140"/>
              <a:gd name="T48" fmla="*/ 2147483647 w 887"/>
              <a:gd name="T49" fmla="*/ 2147483647 h 3140"/>
              <a:gd name="T50" fmla="*/ 2147483647 w 887"/>
              <a:gd name="T51" fmla="*/ 2147483647 h 3140"/>
              <a:gd name="T52" fmla="*/ 2147483647 w 887"/>
              <a:gd name="T53" fmla="*/ 2147483647 h 3140"/>
              <a:gd name="T54" fmla="*/ 2147483647 w 887"/>
              <a:gd name="T55" fmla="*/ 2147483647 h 3140"/>
              <a:gd name="T56" fmla="*/ 2147483647 w 887"/>
              <a:gd name="T57" fmla="*/ 2147483647 h 3140"/>
              <a:gd name="T58" fmla="*/ 2147483647 w 887"/>
              <a:gd name="T59" fmla="*/ 2147483647 h 3140"/>
              <a:gd name="T60" fmla="*/ 2147483647 w 887"/>
              <a:gd name="T61" fmla="*/ 2147483647 h 3140"/>
              <a:gd name="T62" fmla="*/ 2147483647 w 887"/>
              <a:gd name="T63" fmla="*/ 2147483647 h 3140"/>
              <a:gd name="T64" fmla="*/ 2147483647 w 887"/>
              <a:gd name="T65" fmla="*/ 2147483647 h 3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7" h="3140">
                <a:moveTo>
                  <a:pt x="748" y="0"/>
                </a:moveTo>
                <a:cubicBezTo>
                  <a:pt x="744" y="32"/>
                  <a:pt x="737" y="70"/>
                  <a:pt x="708" y="89"/>
                </a:cubicBezTo>
                <a:cubicBezTo>
                  <a:pt x="697" y="106"/>
                  <a:pt x="691" y="109"/>
                  <a:pt x="672" y="114"/>
                </a:cubicBezTo>
                <a:cubicBezTo>
                  <a:pt x="664" y="119"/>
                  <a:pt x="656" y="125"/>
                  <a:pt x="648" y="130"/>
                </a:cubicBezTo>
                <a:cubicBezTo>
                  <a:pt x="644" y="133"/>
                  <a:pt x="636" y="138"/>
                  <a:pt x="636" y="138"/>
                </a:cubicBezTo>
                <a:cubicBezTo>
                  <a:pt x="628" y="150"/>
                  <a:pt x="604" y="166"/>
                  <a:pt x="604" y="166"/>
                </a:cubicBezTo>
                <a:cubicBezTo>
                  <a:pt x="603" y="171"/>
                  <a:pt x="603" y="176"/>
                  <a:pt x="600" y="179"/>
                </a:cubicBezTo>
                <a:cubicBezTo>
                  <a:pt x="597" y="182"/>
                  <a:pt x="590" y="180"/>
                  <a:pt x="588" y="183"/>
                </a:cubicBezTo>
                <a:cubicBezTo>
                  <a:pt x="583" y="190"/>
                  <a:pt x="586" y="201"/>
                  <a:pt x="580" y="207"/>
                </a:cubicBezTo>
                <a:cubicBezTo>
                  <a:pt x="576" y="211"/>
                  <a:pt x="572" y="215"/>
                  <a:pt x="568" y="219"/>
                </a:cubicBezTo>
                <a:cubicBezTo>
                  <a:pt x="561" y="241"/>
                  <a:pt x="554" y="263"/>
                  <a:pt x="548" y="284"/>
                </a:cubicBezTo>
                <a:cubicBezTo>
                  <a:pt x="546" y="292"/>
                  <a:pt x="543" y="300"/>
                  <a:pt x="540" y="309"/>
                </a:cubicBezTo>
                <a:cubicBezTo>
                  <a:pt x="539" y="313"/>
                  <a:pt x="540" y="320"/>
                  <a:pt x="536" y="321"/>
                </a:cubicBezTo>
                <a:cubicBezTo>
                  <a:pt x="532" y="322"/>
                  <a:pt x="528" y="324"/>
                  <a:pt x="524" y="325"/>
                </a:cubicBezTo>
                <a:cubicBezTo>
                  <a:pt x="507" y="350"/>
                  <a:pt x="511" y="362"/>
                  <a:pt x="508" y="398"/>
                </a:cubicBezTo>
                <a:cubicBezTo>
                  <a:pt x="509" y="420"/>
                  <a:pt x="534" y="405"/>
                  <a:pt x="532" y="420"/>
                </a:cubicBezTo>
                <a:cubicBezTo>
                  <a:pt x="529" y="425"/>
                  <a:pt x="563" y="463"/>
                  <a:pt x="548" y="484"/>
                </a:cubicBezTo>
                <a:cubicBezTo>
                  <a:pt x="545" y="530"/>
                  <a:pt x="484" y="528"/>
                  <a:pt x="440" y="588"/>
                </a:cubicBezTo>
                <a:cubicBezTo>
                  <a:pt x="411" y="632"/>
                  <a:pt x="576" y="642"/>
                  <a:pt x="560" y="692"/>
                </a:cubicBezTo>
                <a:cubicBezTo>
                  <a:pt x="561" y="705"/>
                  <a:pt x="571" y="811"/>
                  <a:pt x="576" y="824"/>
                </a:cubicBezTo>
                <a:cubicBezTo>
                  <a:pt x="577" y="833"/>
                  <a:pt x="515" y="921"/>
                  <a:pt x="524" y="984"/>
                </a:cubicBezTo>
                <a:cubicBezTo>
                  <a:pt x="533" y="1047"/>
                  <a:pt x="596" y="1146"/>
                  <a:pt x="632" y="1204"/>
                </a:cubicBezTo>
                <a:cubicBezTo>
                  <a:pt x="634" y="1208"/>
                  <a:pt x="715" y="1257"/>
                  <a:pt x="740" y="1332"/>
                </a:cubicBezTo>
                <a:cubicBezTo>
                  <a:pt x="765" y="1407"/>
                  <a:pt x="773" y="1573"/>
                  <a:pt x="780" y="1652"/>
                </a:cubicBezTo>
                <a:cubicBezTo>
                  <a:pt x="786" y="1671"/>
                  <a:pt x="780" y="1782"/>
                  <a:pt x="784" y="1804"/>
                </a:cubicBezTo>
                <a:cubicBezTo>
                  <a:pt x="785" y="1836"/>
                  <a:pt x="801" y="1956"/>
                  <a:pt x="804" y="1968"/>
                </a:cubicBezTo>
                <a:cubicBezTo>
                  <a:pt x="806" y="1976"/>
                  <a:pt x="876" y="2211"/>
                  <a:pt x="884" y="2212"/>
                </a:cubicBezTo>
                <a:cubicBezTo>
                  <a:pt x="887" y="2246"/>
                  <a:pt x="814" y="2533"/>
                  <a:pt x="856" y="2544"/>
                </a:cubicBezTo>
                <a:cubicBezTo>
                  <a:pt x="860" y="2576"/>
                  <a:pt x="666" y="2720"/>
                  <a:pt x="672" y="2752"/>
                </a:cubicBezTo>
                <a:cubicBezTo>
                  <a:pt x="674" y="2760"/>
                  <a:pt x="553" y="2924"/>
                  <a:pt x="560" y="2928"/>
                </a:cubicBezTo>
                <a:cubicBezTo>
                  <a:pt x="573" y="2935"/>
                  <a:pt x="357" y="3027"/>
                  <a:pt x="372" y="3028"/>
                </a:cubicBezTo>
                <a:cubicBezTo>
                  <a:pt x="379" y="3029"/>
                  <a:pt x="203" y="3052"/>
                  <a:pt x="208" y="3056"/>
                </a:cubicBezTo>
                <a:cubicBezTo>
                  <a:pt x="221" y="3066"/>
                  <a:pt x="0" y="3140"/>
                  <a:pt x="20" y="3140"/>
                </a:cubicBezTo>
              </a:path>
            </a:pathLst>
          </a:custGeom>
          <a:noFill/>
          <a:ln w="28575" cap="rnd"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2494" name="Line 1262"/>
          <p:cNvSpPr>
            <a:spLocks noChangeShapeType="1"/>
          </p:cNvSpPr>
          <p:nvPr/>
        </p:nvSpPr>
        <p:spPr bwMode="auto">
          <a:xfrm flipH="1">
            <a:off x="1600200" y="1295400"/>
            <a:ext cx="1155700" cy="4972050"/>
          </a:xfrm>
          <a:prstGeom prst="line">
            <a:avLst/>
          </a:prstGeom>
          <a:noFill/>
          <a:ln w="28575" cap="rnd">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2495" name="Text Box 1263"/>
          <p:cNvSpPr txBox="1">
            <a:spLocks noChangeArrowheads="1"/>
          </p:cNvSpPr>
          <p:nvPr/>
        </p:nvSpPr>
        <p:spPr bwMode="auto">
          <a:xfrm>
            <a:off x="4419600" y="2667000"/>
            <a:ext cx="13525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1800">
                <a:solidFill>
                  <a:srgbClr val="66FFFF"/>
                </a:solidFill>
              </a:rPr>
              <a:t>615 miles</a:t>
            </a:r>
          </a:p>
          <a:p>
            <a:pPr algn="ctr" eaLnBrk="1" hangingPunct="1">
              <a:spcBef>
                <a:spcPct val="50000"/>
              </a:spcBef>
              <a:buClr>
                <a:srgbClr val="CC0000"/>
              </a:buClr>
              <a:buSzPct val="80000"/>
              <a:buFont typeface="Wingdings" pitchFamily="2" charset="2"/>
              <a:buNone/>
            </a:pPr>
            <a:r>
              <a:rPr lang="en-GB" altLang="en-US" sz="1800">
                <a:solidFill>
                  <a:srgbClr val="66FFFF"/>
                </a:solidFill>
              </a:rPr>
              <a:t>26½ hours</a:t>
            </a:r>
          </a:p>
        </p:txBody>
      </p:sp>
      <p:sp>
        <p:nvSpPr>
          <p:cNvPr id="352496" name="Text Box 1264"/>
          <p:cNvSpPr txBox="1">
            <a:spLocks noChangeArrowheads="1"/>
          </p:cNvSpPr>
          <p:nvPr/>
        </p:nvSpPr>
        <p:spPr bwMode="auto">
          <a:xfrm>
            <a:off x="4724400" y="1143000"/>
            <a:ext cx="13525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Clr>
                <a:srgbClr val="CC0000"/>
              </a:buClr>
              <a:buSzPct val="80000"/>
              <a:buFont typeface="Wingdings" pitchFamily="2" charset="2"/>
              <a:buNone/>
            </a:pPr>
            <a:r>
              <a:rPr lang="en-GB" altLang="en-US" sz="1800">
                <a:solidFill>
                  <a:srgbClr val="FF0000"/>
                </a:solidFill>
              </a:rPr>
              <a:t>1193 miles</a:t>
            </a:r>
          </a:p>
          <a:p>
            <a:pPr algn="ctr" eaLnBrk="1" hangingPunct="1">
              <a:spcBef>
                <a:spcPct val="50000"/>
              </a:spcBef>
              <a:buClr>
                <a:srgbClr val="CC0000"/>
              </a:buClr>
              <a:buSzPct val="80000"/>
              <a:buFont typeface="Wingdings" pitchFamily="2" charset="2"/>
              <a:buNone/>
            </a:pPr>
            <a:r>
              <a:rPr lang="en-GB" altLang="en-US" sz="1800">
                <a:solidFill>
                  <a:srgbClr val="FF0000"/>
                </a:solidFill>
              </a:rPr>
              <a:t>26½ hours</a:t>
            </a:r>
          </a:p>
        </p:txBody>
      </p:sp>
      <p:sp>
        <p:nvSpPr>
          <p:cNvPr id="352497" name="Text Box 1265"/>
          <p:cNvSpPr txBox="1">
            <a:spLocks noChangeArrowheads="1"/>
          </p:cNvSpPr>
          <p:nvPr/>
        </p:nvSpPr>
        <p:spPr bwMode="auto">
          <a:xfrm>
            <a:off x="6324600" y="1143000"/>
            <a:ext cx="2149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800">
                <a:solidFill>
                  <a:srgbClr val="FF0000"/>
                </a:solidFill>
              </a:rPr>
              <a:t>What was the average speed for the journey?</a:t>
            </a:r>
          </a:p>
        </p:txBody>
      </p:sp>
      <p:sp>
        <p:nvSpPr>
          <p:cNvPr id="352498" name="Text Box 1266"/>
          <p:cNvSpPr txBox="1">
            <a:spLocks noChangeArrowheads="1"/>
          </p:cNvSpPr>
          <p:nvPr/>
        </p:nvSpPr>
        <p:spPr bwMode="auto">
          <a:xfrm>
            <a:off x="5943600" y="2590800"/>
            <a:ext cx="2590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800">
                <a:solidFill>
                  <a:srgbClr val="66FFFF"/>
                </a:solidFill>
              </a:rPr>
              <a:t>What was the average velocity for the journey?</a:t>
            </a:r>
          </a:p>
        </p:txBody>
      </p:sp>
    </p:spTree>
    <p:extLst>
      <p:ext uri="{BB962C8B-B14F-4D97-AF65-F5344CB8AC3E}">
        <p14:creationId xmlns:p14="http://schemas.microsoft.com/office/powerpoint/2010/main" val="370763580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dissolve">
                                      <p:cBhvr>
                                        <p:cTn id="7" dur="500"/>
                                        <p:tgtEl>
                                          <p:spTgt spid="352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352493"/>
                                        </p:tgtEl>
                                        <p:attrNameLst>
                                          <p:attrName>style.visibility</p:attrName>
                                        </p:attrNameLst>
                                      </p:cBhvr>
                                      <p:to>
                                        <p:strVal val="visible"/>
                                      </p:to>
                                    </p:set>
                                    <p:anim calcmode="lin" valueType="num">
                                      <p:cBhvr additive="base">
                                        <p:cTn id="12" dur="500" fill="hold"/>
                                        <p:tgtEl>
                                          <p:spTgt spid="352493"/>
                                        </p:tgtEl>
                                        <p:attrNameLst>
                                          <p:attrName>ppt_x</p:attrName>
                                        </p:attrNameLst>
                                      </p:cBhvr>
                                      <p:tavLst>
                                        <p:tav tm="0">
                                          <p:val>
                                            <p:strVal val="0-#ppt_w/2"/>
                                          </p:val>
                                        </p:tav>
                                        <p:tav tm="100000">
                                          <p:val>
                                            <p:strVal val="#ppt_x"/>
                                          </p:val>
                                        </p:tav>
                                      </p:tavLst>
                                    </p:anim>
                                    <p:anim calcmode="lin" valueType="num">
                                      <p:cBhvr additive="base">
                                        <p:cTn id="13" dur="500" fill="hold"/>
                                        <p:tgtEl>
                                          <p:spTgt spid="352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52496"/>
                                        </p:tgtEl>
                                        <p:attrNameLst>
                                          <p:attrName>style.visibility</p:attrName>
                                        </p:attrNameLst>
                                      </p:cBhvr>
                                      <p:to>
                                        <p:strVal val="visible"/>
                                      </p:to>
                                    </p:set>
                                    <p:anim calcmode="lin" valueType="num">
                                      <p:cBhvr additive="base">
                                        <p:cTn id="18" dur="500" fill="hold"/>
                                        <p:tgtEl>
                                          <p:spTgt spid="352496"/>
                                        </p:tgtEl>
                                        <p:attrNameLst>
                                          <p:attrName>ppt_x</p:attrName>
                                        </p:attrNameLst>
                                      </p:cBhvr>
                                      <p:tavLst>
                                        <p:tav tm="0">
                                          <p:val>
                                            <p:strVal val="1+#ppt_w/2"/>
                                          </p:val>
                                        </p:tav>
                                        <p:tav tm="100000">
                                          <p:val>
                                            <p:strVal val="#ppt_x"/>
                                          </p:val>
                                        </p:tav>
                                      </p:tavLst>
                                    </p:anim>
                                    <p:anim calcmode="lin" valueType="num">
                                      <p:cBhvr additive="base">
                                        <p:cTn id="19" dur="500" fill="hold"/>
                                        <p:tgtEl>
                                          <p:spTgt spid="35249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52497"/>
                                        </p:tgtEl>
                                        <p:attrNameLst>
                                          <p:attrName>style.visibility</p:attrName>
                                        </p:attrNameLst>
                                      </p:cBhvr>
                                      <p:to>
                                        <p:strVal val="visible"/>
                                      </p:to>
                                    </p:set>
                                    <p:anim calcmode="lin" valueType="num">
                                      <p:cBhvr additive="base">
                                        <p:cTn id="24" dur="500" fill="hold"/>
                                        <p:tgtEl>
                                          <p:spTgt spid="352497"/>
                                        </p:tgtEl>
                                        <p:attrNameLst>
                                          <p:attrName>ppt_x</p:attrName>
                                        </p:attrNameLst>
                                      </p:cBhvr>
                                      <p:tavLst>
                                        <p:tav tm="0">
                                          <p:val>
                                            <p:strVal val="0-#ppt_w/2"/>
                                          </p:val>
                                        </p:tav>
                                        <p:tav tm="100000">
                                          <p:val>
                                            <p:strVal val="#ppt_x"/>
                                          </p:val>
                                        </p:tav>
                                      </p:tavLst>
                                    </p:anim>
                                    <p:anim calcmode="lin" valueType="num">
                                      <p:cBhvr additive="base">
                                        <p:cTn id="25" dur="500" fill="hold"/>
                                        <p:tgtEl>
                                          <p:spTgt spid="35249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52494"/>
                                        </p:tgtEl>
                                        <p:attrNameLst>
                                          <p:attrName>style.visibility</p:attrName>
                                        </p:attrNameLst>
                                      </p:cBhvr>
                                      <p:to>
                                        <p:strVal val="visible"/>
                                      </p:to>
                                    </p:set>
                                    <p:animEffect transition="in" filter="dissolve">
                                      <p:cBhvr>
                                        <p:cTn id="30" dur="500"/>
                                        <p:tgtEl>
                                          <p:spTgt spid="3524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352495"/>
                                        </p:tgtEl>
                                        <p:attrNameLst>
                                          <p:attrName>style.visibility</p:attrName>
                                        </p:attrNameLst>
                                      </p:cBhvr>
                                      <p:to>
                                        <p:strVal val="visible"/>
                                      </p:to>
                                    </p:set>
                                    <p:anim calcmode="lin" valueType="num">
                                      <p:cBhvr additive="base">
                                        <p:cTn id="35" dur="500" fill="hold"/>
                                        <p:tgtEl>
                                          <p:spTgt spid="352495"/>
                                        </p:tgtEl>
                                        <p:attrNameLst>
                                          <p:attrName>ppt_x</p:attrName>
                                        </p:attrNameLst>
                                      </p:cBhvr>
                                      <p:tavLst>
                                        <p:tav tm="0">
                                          <p:val>
                                            <p:strVal val="1+#ppt_w/2"/>
                                          </p:val>
                                        </p:tav>
                                        <p:tav tm="100000">
                                          <p:val>
                                            <p:strVal val="#ppt_x"/>
                                          </p:val>
                                        </p:tav>
                                      </p:tavLst>
                                    </p:anim>
                                    <p:anim calcmode="lin" valueType="num">
                                      <p:cBhvr additive="base">
                                        <p:cTn id="36" dur="500" fill="hold"/>
                                        <p:tgtEl>
                                          <p:spTgt spid="352495"/>
                                        </p:tgtEl>
                                        <p:attrNameLst>
                                          <p:attrName>ppt_y</p:attrName>
                                        </p:attrNameLst>
                                      </p:cBhvr>
                                      <p:tavLst>
                                        <p:tav tm="0">
                                          <p:val>
                                            <p:strVal val="0-#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52498"/>
                                        </p:tgtEl>
                                        <p:attrNameLst>
                                          <p:attrName>style.visibility</p:attrName>
                                        </p:attrNameLst>
                                      </p:cBhvr>
                                      <p:to>
                                        <p:strVal val="visible"/>
                                      </p:to>
                                    </p:set>
                                    <p:anim calcmode="lin" valueType="num">
                                      <p:cBhvr additive="base">
                                        <p:cTn id="41" dur="500" fill="hold"/>
                                        <p:tgtEl>
                                          <p:spTgt spid="352498"/>
                                        </p:tgtEl>
                                        <p:attrNameLst>
                                          <p:attrName>ppt_x</p:attrName>
                                        </p:attrNameLst>
                                      </p:cBhvr>
                                      <p:tavLst>
                                        <p:tav tm="0">
                                          <p:val>
                                            <p:strVal val="0-#ppt_w/2"/>
                                          </p:val>
                                        </p:tav>
                                        <p:tav tm="100000">
                                          <p:val>
                                            <p:strVal val="#ppt_x"/>
                                          </p:val>
                                        </p:tav>
                                      </p:tavLst>
                                    </p:anim>
                                    <p:anim calcmode="lin" valueType="num">
                                      <p:cBhvr additive="base">
                                        <p:cTn id="42" dur="500" fill="hold"/>
                                        <p:tgtEl>
                                          <p:spTgt spid="352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493" grpId="0" animBg="1"/>
      <p:bldP spid="352494" grpId="0" animBg="1"/>
      <p:bldP spid="352495" grpId="0" autoUpdateAnimBg="0"/>
      <p:bldP spid="352496" grpId="0" autoUpdateAnimBg="0"/>
      <p:bldP spid="352497" grpId="0" autoUpdateAnimBg="0"/>
      <p:bldP spid="352498"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7906797-F3B9-411E-BEAD-B141E05F5192}" type="slidenum">
              <a:rPr lang="en-GB" altLang="en-US" sz="1800" smtClean="0">
                <a:solidFill>
                  <a:schemeClr val="accent1"/>
                </a:solidFill>
                <a:latin typeface="Times New Roman" pitchFamily="18" charset="0"/>
              </a:rPr>
              <a:pPr eaLnBrk="1" hangingPunct="1">
                <a:spcBef>
                  <a:spcPct val="0"/>
                </a:spcBef>
                <a:buFontTx/>
                <a:buNone/>
              </a:pPr>
              <a:t>127</a:t>
            </a:fld>
            <a:endParaRPr lang="en-GB" altLang="en-US" sz="1800" smtClean="0">
              <a:solidFill>
                <a:schemeClr val="accent1"/>
              </a:solidFill>
              <a:latin typeface="Times New Roman" pitchFamily="18" charset="0"/>
            </a:endParaRPr>
          </a:p>
        </p:txBody>
      </p:sp>
      <p:sp>
        <p:nvSpPr>
          <p:cNvPr id="12595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595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25957" name="Rectangle 1026"/>
          <p:cNvSpPr>
            <a:spLocks noGrp="1" noChangeArrowheads="1"/>
          </p:cNvSpPr>
          <p:nvPr>
            <p:ph type="title"/>
          </p:nvPr>
        </p:nvSpPr>
        <p:spPr/>
        <p:txBody>
          <a:bodyPr/>
          <a:lstStyle/>
          <a:p>
            <a:pPr eaLnBrk="1" hangingPunct="1"/>
            <a:r>
              <a:rPr lang="en-GB" altLang="en-US" b="1" smtClean="0">
                <a:latin typeface="Times" pitchFamily="18" charset="0"/>
              </a:rPr>
              <a:t>Vectors and Scalars</a:t>
            </a:r>
          </a:p>
        </p:txBody>
      </p:sp>
      <p:sp>
        <p:nvSpPr>
          <p:cNvPr id="125958" name="Rectangle 1027"/>
          <p:cNvSpPr>
            <a:spLocks noGrp="1" noChangeArrowheads="1"/>
          </p:cNvSpPr>
          <p:nvPr>
            <p:ph type="body" idx="1"/>
          </p:nvPr>
        </p:nvSpPr>
        <p:spPr/>
        <p:txBody>
          <a:bodyPr/>
          <a:lstStyle/>
          <a:p>
            <a:pPr marL="609600" indent="-609600" eaLnBrk="1" hangingPunct="1">
              <a:buFontTx/>
              <a:buAutoNum type="arabicPeriod"/>
            </a:pPr>
            <a:r>
              <a:rPr lang="en-GB" altLang="en-US" sz="2800" smtClean="0"/>
              <a:t>What is the difference between a vector quantity and a scalar quantity?</a:t>
            </a:r>
          </a:p>
          <a:p>
            <a:pPr marL="609600" indent="-609600" eaLnBrk="1" hangingPunct="1">
              <a:buFontTx/>
              <a:buAutoNum type="arabicPeriod"/>
            </a:pPr>
            <a:r>
              <a:rPr lang="en-GB" altLang="en-US" sz="2800" smtClean="0"/>
              <a:t>Use your answer to question 1 to explain the difference between distance and displacement.</a:t>
            </a:r>
          </a:p>
          <a:p>
            <a:pPr marL="609600" indent="-609600" eaLnBrk="1" hangingPunct="1">
              <a:buFontTx/>
              <a:buNone/>
            </a:pPr>
            <a:endParaRPr lang="en-GB" altLang="en-US" sz="2800" smtClean="0"/>
          </a:p>
        </p:txBody>
      </p:sp>
    </p:spTree>
    <p:extLst>
      <p:ext uri="{BB962C8B-B14F-4D97-AF65-F5344CB8AC3E}">
        <p14:creationId xmlns:p14="http://schemas.microsoft.com/office/powerpoint/2010/main" val="11210291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17C470F-EE04-45CE-877E-FA7DAF06BDDF}" type="slidenum">
              <a:rPr lang="en-GB" altLang="en-US" sz="1800" smtClean="0">
                <a:solidFill>
                  <a:schemeClr val="accent1"/>
                </a:solidFill>
                <a:latin typeface="Times New Roman" pitchFamily="18" charset="0"/>
              </a:rPr>
              <a:pPr eaLnBrk="1" hangingPunct="1">
                <a:spcBef>
                  <a:spcPct val="0"/>
                </a:spcBef>
                <a:buFontTx/>
                <a:buNone/>
              </a:pPr>
              <a:t>128</a:t>
            </a:fld>
            <a:endParaRPr lang="en-GB" altLang="en-US" sz="1800" smtClean="0">
              <a:solidFill>
                <a:schemeClr val="accent1"/>
              </a:solidFill>
              <a:latin typeface="Times New Roman" pitchFamily="18" charset="0"/>
            </a:endParaRPr>
          </a:p>
        </p:txBody>
      </p:sp>
      <p:sp>
        <p:nvSpPr>
          <p:cNvPr id="12697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698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26981" name="Rectangle 2"/>
          <p:cNvSpPr>
            <a:spLocks noGrp="1" noChangeArrowheads="1"/>
          </p:cNvSpPr>
          <p:nvPr>
            <p:ph type="title"/>
          </p:nvPr>
        </p:nvSpPr>
        <p:spPr/>
        <p:txBody>
          <a:bodyPr/>
          <a:lstStyle/>
          <a:p>
            <a:pPr eaLnBrk="1" hangingPunct="1"/>
            <a:r>
              <a:rPr lang="en-GB" altLang="en-US" b="1" smtClean="0">
                <a:latin typeface="Times" pitchFamily="18" charset="0"/>
              </a:rPr>
              <a:t>Vectors and Scalars</a:t>
            </a:r>
          </a:p>
        </p:txBody>
      </p:sp>
      <p:sp>
        <p:nvSpPr>
          <p:cNvPr id="126982" name="Rectangle 3"/>
          <p:cNvSpPr>
            <a:spLocks noGrp="1" noChangeArrowheads="1"/>
          </p:cNvSpPr>
          <p:nvPr>
            <p:ph type="body" idx="1"/>
          </p:nvPr>
        </p:nvSpPr>
        <p:spPr>
          <a:xfrm>
            <a:off x="152400" y="2133600"/>
            <a:ext cx="8382000" cy="4495800"/>
          </a:xfrm>
        </p:spPr>
        <p:txBody>
          <a:bodyPr/>
          <a:lstStyle/>
          <a:p>
            <a:pPr marL="609600" indent="-609600" eaLnBrk="1" hangingPunct="1">
              <a:buFontTx/>
              <a:buNone/>
            </a:pPr>
            <a:r>
              <a:rPr lang="en-GB" altLang="en-US" sz="2800" smtClean="0"/>
              <a:t>1.	A man walks from X to Y along a winding road.</a:t>
            </a:r>
          </a:p>
          <a:p>
            <a:pPr marL="609600" indent="-609600" eaLnBrk="1" hangingPunct="1">
              <a:buFontTx/>
              <a:buAutoNum type="alphaLcParenR"/>
            </a:pPr>
            <a:r>
              <a:rPr lang="en-GB" altLang="en-US" sz="2800" smtClean="0"/>
              <a:t>What is his displacement at the end of his walk?</a:t>
            </a:r>
          </a:p>
          <a:p>
            <a:pPr marL="609600" indent="-609600" eaLnBrk="1" hangingPunct="1">
              <a:buFontTx/>
              <a:buAutoNum type="alphaLcParenR"/>
            </a:pPr>
            <a:r>
              <a:rPr lang="en-GB" altLang="en-US" sz="2800" smtClean="0"/>
              <a:t> What distance has he walked?</a:t>
            </a:r>
          </a:p>
          <a:p>
            <a:pPr marL="609600" indent="-609600" eaLnBrk="1" hangingPunct="1">
              <a:buFontTx/>
              <a:buNone/>
            </a:pPr>
            <a:r>
              <a:rPr lang="en-GB" altLang="en-US" sz="2800" smtClean="0"/>
              <a:t>2.	If the walker in question 1 above took 40 minutes for his walk, what was</a:t>
            </a:r>
          </a:p>
          <a:p>
            <a:pPr marL="609600" indent="-609600" eaLnBrk="1" hangingPunct="1">
              <a:buFontTx/>
              <a:buAutoNum type="alphaLcParenR"/>
            </a:pPr>
            <a:r>
              <a:rPr lang="en-GB" altLang="en-US" sz="2800" smtClean="0"/>
              <a:t>his average speed</a:t>
            </a:r>
          </a:p>
          <a:p>
            <a:pPr marL="609600" indent="-609600" eaLnBrk="1" hangingPunct="1">
              <a:buFontTx/>
              <a:buAutoNum type="alphaLcParenR"/>
            </a:pPr>
            <a:r>
              <a:rPr lang="en-GB" altLang="en-US" sz="2800" smtClean="0"/>
              <a:t>his average velocity?</a:t>
            </a:r>
          </a:p>
        </p:txBody>
      </p:sp>
      <p:pic>
        <p:nvPicPr>
          <p:cNvPr id="1269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10200" cy="211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02247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BFC1E40-EBC7-4406-B8AC-A8BC9CEF722F}" type="slidenum">
              <a:rPr lang="en-GB" altLang="en-US" sz="1800" smtClean="0">
                <a:solidFill>
                  <a:schemeClr val="accent1"/>
                </a:solidFill>
                <a:latin typeface="Times New Roman" pitchFamily="18" charset="0"/>
              </a:rPr>
              <a:pPr eaLnBrk="1" hangingPunct="1">
                <a:spcBef>
                  <a:spcPct val="0"/>
                </a:spcBef>
                <a:buFontTx/>
                <a:buNone/>
              </a:pPr>
              <a:t>129</a:t>
            </a:fld>
            <a:endParaRPr lang="en-GB" altLang="en-US" sz="1800" smtClean="0">
              <a:solidFill>
                <a:schemeClr val="accent1"/>
              </a:solidFill>
              <a:latin typeface="Times New Roman" pitchFamily="18" charset="0"/>
            </a:endParaRPr>
          </a:p>
        </p:txBody>
      </p:sp>
      <p:sp>
        <p:nvSpPr>
          <p:cNvPr id="12800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800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28005" name="Rectangle 3"/>
          <p:cNvSpPr>
            <a:spLocks noGrp="1" noChangeArrowheads="1"/>
          </p:cNvSpPr>
          <p:nvPr>
            <p:ph type="body" idx="1"/>
          </p:nvPr>
        </p:nvSpPr>
        <p:spPr>
          <a:xfrm>
            <a:off x="152400" y="1905000"/>
            <a:ext cx="8610600" cy="4800600"/>
          </a:xfrm>
        </p:spPr>
        <p:txBody>
          <a:bodyPr/>
          <a:lstStyle/>
          <a:p>
            <a:pPr eaLnBrk="1" hangingPunct="1">
              <a:buFontTx/>
              <a:buNone/>
            </a:pPr>
            <a:r>
              <a:rPr lang="en-GB" altLang="en-US" smtClean="0"/>
              <a:t>One complete lap of a running track is 400m.</a:t>
            </a:r>
          </a:p>
          <a:p>
            <a:pPr eaLnBrk="1" hangingPunct="1">
              <a:buFontTx/>
              <a:buNone/>
            </a:pPr>
            <a:r>
              <a:rPr lang="en-GB" altLang="en-US" smtClean="0"/>
              <a:t>An athlete completes one lap in 48 s in the 400 m race. What is his</a:t>
            </a:r>
          </a:p>
          <a:p>
            <a:pPr eaLnBrk="1" hangingPunct="1"/>
            <a:r>
              <a:rPr lang="en-GB" altLang="en-US" smtClean="0"/>
              <a:t>a) distance travelled</a:t>
            </a:r>
          </a:p>
          <a:p>
            <a:pPr eaLnBrk="1" hangingPunct="1"/>
            <a:r>
              <a:rPr lang="en-GB" altLang="en-US" smtClean="0"/>
              <a:t>b) displacement</a:t>
            </a:r>
          </a:p>
          <a:p>
            <a:pPr eaLnBrk="1" hangingPunct="1"/>
            <a:r>
              <a:rPr lang="en-GB" altLang="en-US" smtClean="0"/>
              <a:t>c) average speed</a:t>
            </a:r>
          </a:p>
          <a:p>
            <a:pPr eaLnBrk="1" hangingPunct="1"/>
            <a:r>
              <a:rPr lang="en-GB" altLang="en-US" smtClean="0"/>
              <a:t>d) average velocity.</a:t>
            </a:r>
          </a:p>
        </p:txBody>
      </p:sp>
      <p:pic>
        <p:nvPicPr>
          <p:cNvPr id="1280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0"/>
            <a:ext cx="4410075"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7382" name="Rectangle 6"/>
          <p:cNvSpPr>
            <a:spLocks noGrp="1" noChangeArrowheads="1"/>
          </p:cNvSpPr>
          <p:nvPr>
            <p:ph type="title"/>
          </p:nvPr>
        </p:nvSpPr>
        <p:spPr>
          <a:xfrm>
            <a:off x="228600" y="228600"/>
            <a:ext cx="4572000" cy="1524000"/>
          </a:xfrm>
        </p:spPr>
        <p:txBody>
          <a:bodyPr/>
          <a:lstStyle/>
          <a:p>
            <a:pPr eaLnBrk="1" hangingPunct="1"/>
            <a:r>
              <a:rPr lang="en-GB" altLang="en-US" sz="2400" smtClean="0">
                <a:latin typeface="Comic Sans MS" pitchFamily="66" charset="0"/>
              </a:rPr>
              <a:t>Repeat this question for a runner in the 800 m race whose winning time was 1 min 54 s.</a:t>
            </a:r>
          </a:p>
        </p:txBody>
      </p:sp>
    </p:spTree>
    <p:extLst>
      <p:ext uri="{BB962C8B-B14F-4D97-AF65-F5344CB8AC3E}">
        <p14:creationId xmlns:p14="http://schemas.microsoft.com/office/powerpoint/2010/main" val="1601958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7382"/>
                                        </p:tgtEl>
                                        <p:attrNameLst>
                                          <p:attrName>style.visibility</p:attrName>
                                        </p:attrNameLst>
                                      </p:cBhvr>
                                      <p:to>
                                        <p:strVal val="visible"/>
                                      </p:to>
                                    </p:set>
                                    <p:anim calcmode="lin" valueType="num">
                                      <p:cBhvr additive="base">
                                        <p:cTn id="7" dur="500" fill="hold"/>
                                        <p:tgtEl>
                                          <p:spTgt spid="357382"/>
                                        </p:tgtEl>
                                        <p:attrNameLst>
                                          <p:attrName>ppt_x</p:attrName>
                                        </p:attrNameLst>
                                      </p:cBhvr>
                                      <p:tavLst>
                                        <p:tav tm="0">
                                          <p:val>
                                            <p:strVal val="0-#ppt_w/2"/>
                                          </p:val>
                                        </p:tav>
                                        <p:tav tm="100000">
                                          <p:val>
                                            <p:strVal val="#ppt_x"/>
                                          </p:val>
                                        </p:tav>
                                      </p:tavLst>
                                    </p:anim>
                                    <p:anim calcmode="lin" valueType="num">
                                      <p:cBhvr additive="base">
                                        <p:cTn id="8" dur="500" fill="hold"/>
                                        <p:tgtEl>
                                          <p:spTgt spid="3573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2C3D48E-07EB-49E7-A77D-F063976096A2}" type="slidenum">
              <a:rPr lang="en-GB" altLang="en-US" sz="1800" smtClean="0">
                <a:solidFill>
                  <a:schemeClr val="accent1"/>
                </a:solidFill>
                <a:latin typeface="Times New Roman" pitchFamily="18" charset="0"/>
              </a:rPr>
              <a:pPr eaLnBrk="1" hangingPunct="1">
                <a:spcBef>
                  <a:spcPct val="0"/>
                </a:spcBef>
                <a:buFontTx/>
                <a:buNone/>
              </a:pPr>
              <a:t>13</a:t>
            </a:fld>
            <a:endParaRPr lang="en-GB" altLang="en-US" sz="1800" smtClean="0">
              <a:solidFill>
                <a:schemeClr val="accent1"/>
              </a:solidFill>
              <a:latin typeface="Times New Roman" pitchFamily="18" charset="0"/>
            </a:endParaRPr>
          </a:p>
        </p:txBody>
      </p:sp>
      <p:sp>
        <p:nvSpPr>
          <p:cNvPr id="5123"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124"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1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57150"/>
            <a:ext cx="9023350" cy="665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9361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FA4F310-C7D3-4B9C-98A7-38A280E6A6E1}" type="slidenum">
              <a:rPr lang="en-GB" altLang="en-US" sz="1800" smtClean="0">
                <a:solidFill>
                  <a:schemeClr val="accent1"/>
                </a:solidFill>
                <a:latin typeface="Times New Roman" pitchFamily="18" charset="0"/>
              </a:rPr>
              <a:pPr eaLnBrk="1" hangingPunct="1">
                <a:spcBef>
                  <a:spcPct val="0"/>
                </a:spcBef>
                <a:buFontTx/>
                <a:buNone/>
              </a:pPr>
              <a:t>130</a:t>
            </a:fld>
            <a:endParaRPr lang="en-GB" altLang="en-US" sz="1800" smtClean="0">
              <a:solidFill>
                <a:schemeClr val="accent1"/>
              </a:solidFill>
              <a:latin typeface="Times New Roman" pitchFamily="18" charset="0"/>
            </a:endParaRPr>
          </a:p>
        </p:txBody>
      </p:sp>
      <p:sp>
        <p:nvSpPr>
          <p:cNvPr id="12902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902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29029" name="Rectangle 2"/>
          <p:cNvSpPr>
            <a:spLocks noGrp="1" noChangeArrowheads="1"/>
          </p:cNvSpPr>
          <p:nvPr>
            <p:ph type="title"/>
          </p:nvPr>
        </p:nvSpPr>
        <p:spPr/>
        <p:txBody>
          <a:bodyPr/>
          <a:lstStyle/>
          <a:p>
            <a:pPr eaLnBrk="1" hangingPunct="1"/>
            <a:r>
              <a:rPr lang="en-GB" altLang="en-US" smtClean="0"/>
              <a:t>Average speed Questions</a:t>
            </a:r>
          </a:p>
        </p:txBody>
      </p:sp>
      <p:sp>
        <p:nvSpPr>
          <p:cNvPr id="129030" name="Rectangle 3"/>
          <p:cNvSpPr>
            <a:spLocks noGrp="1" noChangeArrowheads="1"/>
          </p:cNvSpPr>
          <p:nvPr>
            <p:ph type="body" idx="1"/>
          </p:nvPr>
        </p:nvSpPr>
        <p:spPr>
          <a:xfrm>
            <a:off x="152400" y="1143000"/>
            <a:ext cx="8610600" cy="4800600"/>
          </a:xfrm>
        </p:spPr>
        <p:txBody>
          <a:bodyPr/>
          <a:lstStyle/>
          <a:p>
            <a:pPr eaLnBrk="1" hangingPunct="1">
              <a:buFontTx/>
              <a:buNone/>
            </a:pPr>
            <a:r>
              <a:rPr lang="en-GB" altLang="en-US" sz="2800" smtClean="0"/>
              <a:t>A car travels 40 km north, then turns back south for 10 km. The journey takes 1 hour.</a:t>
            </a:r>
          </a:p>
          <a:p>
            <a:pPr eaLnBrk="1" hangingPunct="1">
              <a:buFontTx/>
              <a:buNone/>
            </a:pPr>
            <a:r>
              <a:rPr lang="en-GB" altLang="en-US" sz="2800" smtClean="0"/>
              <a:t>What is</a:t>
            </a:r>
          </a:p>
          <a:p>
            <a:pPr eaLnBrk="1" hangingPunct="1">
              <a:buFontTx/>
              <a:buNone/>
            </a:pPr>
            <a:r>
              <a:rPr lang="en-GB" altLang="en-US" sz="2800" smtClean="0"/>
              <a:t>	a) the displacement of the car</a:t>
            </a:r>
          </a:p>
          <a:p>
            <a:pPr eaLnBrk="1" hangingPunct="1">
              <a:buFontTx/>
              <a:buNone/>
            </a:pPr>
            <a:r>
              <a:rPr lang="en-GB" altLang="en-US" sz="2800" smtClean="0"/>
              <a:t>	b) the distance the car has travelled</a:t>
            </a:r>
          </a:p>
          <a:p>
            <a:pPr eaLnBrk="1" hangingPunct="1">
              <a:buFontTx/>
              <a:buNone/>
            </a:pPr>
            <a:r>
              <a:rPr lang="en-GB" altLang="en-US" sz="2800" smtClean="0"/>
              <a:t>	c) the average velocity of the car }use km h-1</a:t>
            </a:r>
          </a:p>
          <a:p>
            <a:pPr eaLnBrk="1" hangingPunct="1">
              <a:buFontTx/>
              <a:buNone/>
            </a:pPr>
            <a:r>
              <a:rPr lang="en-GB" altLang="en-US" sz="2800" smtClean="0"/>
              <a:t>	d) the average speed of the car? }</a:t>
            </a:r>
          </a:p>
        </p:txBody>
      </p:sp>
    </p:spTree>
    <p:extLst>
      <p:ext uri="{BB962C8B-B14F-4D97-AF65-F5344CB8AC3E}">
        <p14:creationId xmlns:p14="http://schemas.microsoft.com/office/powerpoint/2010/main" val="21012763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87F0CFB-B60E-4BC0-A8A2-674C91AE8B4A}" type="slidenum">
              <a:rPr lang="en-GB" altLang="en-US" sz="1800" smtClean="0">
                <a:solidFill>
                  <a:schemeClr val="accent1"/>
                </a:solidFill>
                <a:latin typeface="Times New Roman" pitchFamily="18" charset="0"/>
              </a:rPr>
              <a:pPr eaLnBrk="1" hangingPunct="1">
                <a:spcBef>
                  <a:spcPct val="0"/>
                </a:spcBef>
                <a:buFontTx/>
                <a:buNone/>
              </a:pPr>
              <a:t>131</a:t>
            </a:fld>
            <a:endParaRPr lang="en-GB" altLang="en-US" sz="1800" smtClean="0">
              <a:solidFill>
                <a:schemeClr val="accent1"/>
              </a:solidFill>
              <a:latin typeface="Times New Roman" pitchFamily="18" charset="0"/>
            </a:endParaRPr>
          </a:p>
        </p:txBody>
      </p:sp>
      <p:sp>
        <p:nvSpPr>
          <p:cNvPr id="13005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3005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30053" name="Rectangle 2050"/>
          <p:cNvSpPr>
            <a:spLocks noGrp="1" noChangeArrowheads="1"/>
          </p:cNvSpPr>
          <p:nvPr>
            <p:ph type="title"/>
          </p:nvPr>
        </p:nvSpPr>
        <p:spPr/>
        <p:txBody>
          <a:bodyPr/>
          <a:lstStyle/>
          <a:p>
            <a:pPr eaLnBrk="1" hangingPunct="1"/>
            <a:r>
              <a:rPr lang="en-GB" altLang="en-US" smtClean="0"/>
              <a:t>Average speed Questions</a:t>
            </a:r>
          </a:p>
        </p:txBody>
      </p:sp>
      <p:sp>
        <p:nvSpPr>
          <p:cNvPr id="130054" name="Rectangle 2051"/>
          <p:cNvSpPr>
            <a:spLocks noGrp="1" noChangeArrowheads="1"/>
          </p:cNvSpPr>
          <p:nvPr>
            <p:ph type="body" idx="1"/>
          </p:nvPr>
        </p:nvSpPr>
        <p:spPr>
          <a:xfrm>
            <a:off x="304800" y="762000"/>
            <a:ext cx="7772400" cy="4800600"/>
          </a:xfrm>
        </p:spPr>
        <p:txBody>
          <a:bodyPr/>
          <a:lstStyle/>
          <a:p>
            <a:pPr eaLnBrk="1" hangingPunct="1">
              <a:buFontTx/>
              <a:buNone/>
            </a:pPr>
            <a:r>
              <a:rPr lang="en-GB" altLang="en-US" smtClean="0"/>
              <a:t>A car drives 60 km north, then 80 km east, as shown in the diagram. The journey takes 2 hours.</a:t>
            </a:r>
          </a:p>
          <a:p>
            <a:pPr eaLnBrk="1" hangingPunct="1">
              <a:buFontTx/>
              <a:buNone/>
            </a:pPr>
            <a:r>
              <a:rPr lang="en-GB" altLang="en-US" smtClean="0"/>
              <a:t>Calculate the</a:t>
            </a:r>
          </a:p>
          <a:p>
            <a:pPr eaLnBrk="1" hangingPunct="1">
              <a:buFontTx/>
              <a:buNone/>
            </a:pPr>
            <a:r>
              <a:rPr lang="en-GB" altLang="en-US" smtClean="0"/>
              <a:t>	a) distance travelled</a:t>
            </a:r>
          </a:p>
          <a:p>
            <a:pPr eaLnBrk="1" hangingPunct="1">
              <a:buFontTx/>
              <a:buNone/>
            </a:pPr>
            <a:r>
              <a:rPr lang="en-GB" altLang="en-US" smtClean="0"/>
              <a:t>	b) displacement</a:t>
            </a:r>
          </a:p>
          <a:p>
            <a:pPr eaLnBrk="1" hangingPunct="1">
              <a:buFontTx/>
              <a:buNone/>
            </a:pPr>
            <a:r>
              <a:rPr lang="en-GB" altLang="en-US" smtClean="0"/>
              <a:t>	c) average speed</a:t>
            </a:r>
          </a:p>
          <a:p>
            <a:pPr eaLnBrk="1" hangingPunct="1">
              <a:buFontTx/>
              <a:buNone/>
            </a:pPr>
            <a:r>
              <a:rPr lang="en-GB" altLang="en-US" smtClean="0"/>
              <a:t>	d) average velocity.</a:t>
            </a:r>
          </a:p>
        </p:txBody>
      </p:sp>
      <p:pic>
        <p:nvPicPr>
          <p:cNvPr id="130055" name="Picture 2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200400"/>
            <a:ext cx="3509963" cy="249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8323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7B57023-8369-49C4-AF40-A6013C75A01E}" type="slidenum">
              <a:rPr lang="en-GB" altLang="en-US" sz="1800" smtClean="0">
                <a:solidFill>
                  <a:schemeClr val="accent1"/>
                </a:solidFill>
                <a:latin typeface="Times New Roman" pitchFamily="18" charset="0"/>
              </a:rPr>
              <a:pPr eaLnBrk="1" hangingPunct="1">
                <a:spcBef>
                  <a:spcPct val="0"/>
                </a:spcBef>
                <a:buFontTx/>
                <a:buNone/>
              </a:pPr>
              <a:t>132</a:t>
            </a:fld>
            <a:endParaRPr lang="en-GB" altLang="en-US" sz="1800" smtClean="0">
              <a:solidFill>
                <a:schemeClr val="accent1"/>
              </a:solidFill>
              <a:latin typeface="Times New Roman" pitchFamily="18" charset="0"/>
            </a:endParaRPr>
          </a:p>
        </p:txBody>
      </p:sp>
      <p:sp>
        <p:nvSpPr>
          <p:cNvPr id="13107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3107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31077"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131078" name="Rectangle 3"/>
          <p:cNvSpPr>
            <a:spLocks noGrp="1" noChangeArrowheads="1"/>
          </p:cNvSpPr>
          <p:nvPr>
            <p:ph type="body" idx="1"/>
          </p:nvPr>
        </p:nvSpPr>
        <p:spPr>
          <a:xfrm>
            <a:off x="685800" y="1905000"/>
            <a:ext cx="7772400" cy="4191000"/>
          </a:xfrm>
        </p:spPr>
        <p:txBody>
          <a:bodyPr/>
          <a:lstStyle/>
          <a:p>
            <a:pPr eaLnBrk="1" hangingPunct="1"/>
            <a:r>
              <a:rPr lang="en-GB" altLang="en-US" sz="3600" u="sng" dirty="0" smtClean="0">
                <a:solidFill>
                  <a:schemeClr val="accent1"/>
                </a:solidFill>
                <a:cs typeface="Times New Roman" pitchFamily="18" charset="0"/>
              </a:rPr>
              <a:t>At rest</a:t>
            </a:r>
            <a:r>
              <a:rPr lang="en-GB" altLang="en-US" sz="3600" dirty="0" smtClean="0">
                <a:cs typeface="Times New Roman" pitchFamily="18" charset="0"/>
              </a:rPr>
              <a:t>- in Physics we use this term to mean </a:t>
            </a:r>
            <a:r>
              <a:rPr lang="en-GB" altLang="en-US" sz="3600" dirty="0" smtClean="0">
                <a:solidFill>
                  <a:schemeClr val="accent1"/>
                </a:solidFill>
                <a:cs typeface="Times New Roman" pitchFamily="18" charset="0"/>
              </a:rPr>
              <a:t>not moving</a:t>
            </a:r>
            <a:r>
              <a:rPr lang="en-GB" altLang="en-US" sz="3600" dirty="0" smtClean="0">
                <a:cs typeface="Times New Roman" pitchFamily="18" charset="0"/>
              </a:rPr>
              <a:t>. We can also say the </a:t>
            </a:r>
            <a:r>
              <a:rPr lang="en-GB" altLang="en-US" sz="3600" dirty="0" smtClean="0">
                <a:solidFill>
                  <a:schemeClr val="bg1"/>
                </a:solidFill>
                <a:cs typeface="Times New Roman" pitchFamily="18" charset="0"/>
              </a:rPr>
              <a:t>object is </a:t>
            </a:r>
            <a:r>
              <a:rPr lang="en-GB" altLang="en-US" sz="3600" u="sng" dirty="0" smtClean="0">
                <a:solidFill>
                  <a:schemeClr val="bg1"/>
                </a:solidFill>
                <a:cs typeface="Times New Roman" pitchFamily="18" charset="0"/>
              </a:rPr>
              <a:t>stationary</a:t>
            </a:r>
            <a:r>
              <a:rPr lang="en-GB" altLang="en-US" sz="3600" dirty="0" smtClean="0">
                <a:cs typeface="Times New Roman" pitchFamily="18" charset="0"/>
              </a:rPr>
              <a:t>. </a:t>
            </a:r>
          </a:p>
          <a:p>
            <a:pPr eaLnBrk="1" hangingPunct="1"/>
            <a:endParaRPr lang="en-GB" altLang="en-US" sz="3600" dirty="0" smtClean="0">
              <a:cs typeface="Times New Roman" pitchFamily="18" charset="0"/>
            </a:endParaRPr>
          </a:p>
          <a:p>
            <a:pPr eaLnBrk="1" hangingPunct="1"/>
            <a:r>
              <a:rPr lang="en-GB" altLang="en-US" sz="3600" i="1" dirty="0" smtClean="0">
                <a:cs typeface="Times New Roman" pitchFamily="18" charset="0"/>
              </a:rPr>
              <a:t>It is not the same word as pens and pencils which are stationery!</a:t>
            </a:r>
            <a:endParaRPr lang="en-GB" altLang="en-US" sz="3600" i="1" dirty="0" smtClean="0"/>
          </a:p>
        </p:txBody>
      </p:sp>
      <p:sp>
        <p:nvSpPr>
          <p:cNvPr id="131079"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27115421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A283E4F-804E-4490-B21D-AA54D36FDFE1}" type="slidenum">
              <a:rPr lang="en-GB" altLang="en-US" sz="1800" smtClean="0">
                <a:solidFill>
                  <a:schemeClr val="accent1"/>
                </a:solidFill>
                <a:latin typeface="Times New Roman" pitchFamily="18" charset="0"/>
              </a:rPr>
              <a:pPr eaLnBrk="1" hangingPunct="1">
                <a:spcBef>
                  <a:spcPct val="0"/>
                </a:spcBef>
                <a:buFontTx/>
                <a:buNone/>
              </a:pPr>
              <a:t>133</a:t>
            </a:fld>
            <a:endParaRPr lang="en-GB" altLang="en-US" sz="1800" smtClean="0">
              <a:solidFill>
                <a:schemeClr val="accent1"/>
              </a:solidFill>
              <a:latin typeface="Times New Roman" pitchFamily="18" charset="0"/>
            </a:endParaRPr>
          </a:p>
        </p:txBody>
      </p:sp>
      <p:sp>
        <p:nvSpPr>
          <p:cNvPr id="133123"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33124"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1331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95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19052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A65E58B8-1B0D-4607-AC71-D8565CB3B721}" type="slidenum">
              <a:rPr lang="en-GB" altLang="en-US" sz="1800" smtClean="0">
                <a:solidFill>
                  <a:schemeClr val="accent1"/>
                </a:solidFill>
                <a:latin typeface="Times New Roman" pitchFamily="18" charset="0"/>
              </a:rPr>
              <a:pPr eaLnBrk="1" hangingPunct="1">
                <a:spcBef>
                  <a:spcPct val="0"/>
                </a:spcBef>
                <a:buFontTx/>
                <a:buNone/>
              </a:pPr>
              <a:t>134</a:t>
            </a:fld>
            <a:endParaRPr lang="en-GB" altLang="en-US" sz="1800" smtClean="0">
              <a:solidFill>
                <a:schemeClr val="accent1"/>
              </a:solidFill>
              <a:latin typeface="Times New Roman" pitchFamily="18" charset="0"/>
            </a:endParaRPr>
          </a:p>
        </p:txBody>
      </p:sp>
      <p:sp>
        <p:nvSpPr>
          <p:cNvPr id="132099"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32100"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132101"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686800" cy="694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62283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9144000" cy="1139825"/>
          </a:xfrm>
        </p:spPr>
        <p:txBody>
          <a:bodyPr/>
          <a:lstStyle/>
          <a:p>
            <a:r>
              <a:rPr lang="en-GB" altLang="en-US" sz="3200" dirty="0" smtClean="0"/>
              <a:t>THE POST VAN &amp; AVERAGE VELOCITY.</a:t>
            </a:r>
          </a:p>
        </p:txBody>
      </p:sp>
      <p:grpSp>
        <p:nvGrpSpPr>
          <p:cNvPr id="135171" name="Group 3"/>
          <p:cNvGrpSpPr>
            <a:grpSpLocks/>
          </p:cNvGrpSpPr>
          <p:nvPr/>
        </p:nvGrpSpPr>
        <p:grpSpPr bwMode="auto">
          <a:xfrm>
            <a:off x="422059" y="1317578"/>
            <a:ext cx="8077200" cy="5166967"/>
            <a:chOff x="624" y="576"/>
            <a:chExt cx="4560" cy="2955"/>
          </a:xfrm>
        </p:grpSpPr>
        <p:sp>
          <p:nvSpPr>
            <p:cNvPr id="135172" name="Rectangle 4"/>
            <p:cNvSpPr>
              <a:spLocks noChangeArrowheads="1"/>
            </p:cNvSpPr>
            <p:nvPr/>
          </p:nvSpPr>
          <p:spPr bwMode="auto">
            <a:xfrm>
              <a:off x="624" y="576"/>
              <a:ext cx="4560" cy="295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135173" name="Group 5"/>
            <p:cNvGrpSpPr>
              <a:grpSpLocks/>
            </p:cNvGrpSpPr>
            <p:nvPr/>
          </p:nvGrpSpPr>
          <p:grpSpPr bwMode="auto">
            <a:xfrm>
              <a:off x="816" y="1056"/>
              <a:ext cx="4218" cy="2281"/>
              <a:chOff x="816" y="1056"/>
              <a:chExt cx="4218" cy="2281"/>
            </a:xfrm>
          </p:grpSpPr>
          <p:sp>
            <p:nvSpPr>
              <p:cNvPr id="135174" name="Rectangle 6"/>
              <p:cNvSpPr>
                <a:spLocks noChangeArrowheads="1"/>
              </p:cNvSpPr>
              <p:nvPr/>
            </p:nvSpPr>
            <p:spPr bwMode="auto">
              <a:xfrm rot="16200000" flipV="1">
                <a:off x="839" y="2157"/>
                <a:ext cx="1696" cy="8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135175" name="Group 7"/>
              <p:cNvGrpSpPr>
                <a:grpSpLocks/>
              </p:cNvGrpSpPr>
              <p:nvPr/>
            </p:nvGrpSpPr>
            <p:grpSpPr bwMode="auto">
              <a:xfrm>
                <a:off x="816" y="1056"/>
                <a:ext cx="4218" cy="2281"/>
                <a:chOff x="816" y="1056"/>
                <a:chExt cx="4218" cy="2281"/>
              </a:xfrm>
            </p:grpSpPr>
            <p:sp>
              <p:nvSpPr>
                <p:cNvPr id="135176" name="Rectangle 8"/>
                <p:cNvSpPr>
                  <a:spLocks noChangeArrowheads="1"/>
                </p:cNvSpPr>
                <p:nvPr/>
              </p:nvSpPr>
              <p:spPr bwMode="auto">
                <a:xfrm flipV="1">
                  <a:off x="1701" y="1352"/>
                  <a:ext cx="1363"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77" name="Rectangle 9"/>
                <p:cNvSpPr>
                  <a:spLocks noChangeArrowheads="1"/>
                </p:cNvSpPr>
                <p:nvPr/>
              </p:nvSpPr>
              <p:spPr bwMode="auto">
                <a:xfrm rot="1133190" flipV="1">
                  <a:off x="3093" y="1568"/>
                  <a:ext cx="1107"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135178" name="Group 10"/>
                <p:cNvGrpSpPr>
                  <a:grpSpLocks/>
                </p:cNvGrpSpPr>
                <p:nvPr/>
              </p:nvGrpSpPr>
              <p:grpSpPr bwMode="auto">
                <a:xfrm>
                  <a:off x="816" y="1056"/>
                  <a:ext cx="4218" cy="2281"/>
                  <a:chOff x="816" y="1056"/>
                  <a:chExt cx="4218" cy="2281"/>
                </a:xfrm>
              </p:grpSpPr>
              <p:sp>
                <p:nvSpPr>
                  <p:cNvPr id="135179" name="Rectangle 11"/>
                  <p:cNvSpPr>
                    <a:spLocks noChangeArrowheads="1"/>
                  </p:cNvSpPr>
                  <p:nvPr/>
                </p:nvSpPr>
                <p:spPr bwMode="auto">
                  <a:xfrm rot="1788568" flipV="1">
                    <a:off x="1566" y="2034"/>
                    <a:ext cx="2528" cy="6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0" name="Rectangle 12"/>
                  <p:cNvSpPr>
                    <a:spLocks noChangeArrowheads="1"/>
                  </p:cNvSpPr>
                  <p:nvPr/>
                </p:nvSpPr>
                <p:spPr bwMode="auto">
                  <a:xfrm rot="6344675" flipV="1">
                    <a:off x="3639" y="2191"/>
                    <a:ext cx="904" cy="90"/>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1" name="Rectangle 13"/>
                  <p:cNvSpPr>
                    <a:spLocks noChangeArrowheads="1"/>
                  </p:cNvSpPr>
                  <p:nvPr/>
                </p:nvSpPr>
                <p:spPr bwMode="auto">
                  <a:xfrm rot="21113112" flipV="1">
                    <a:off x="1650" y="2840"/>
                    <a:ext cx="2352" cy="63"/>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2" name="Oval 14"/>
                  <p:cNvSpPr>
                    <a:spLocks noChangeArrowheads="1"/>
                  </p:cNvSpPr>
                  <p:nvPr/>
                </p:nvSpPr>
                <p:spPr bwMode="auto">
                  <a:xfrm>
                    <a:off x="1616" y="1280"/>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3" name="Oval 15"/>
                  <p:cNvSpPr>
                    <a:spLocks noChangeArrowheads="1"/>
                  </p:cNvSpPr>
                  <p:nvPr/>
                </p:nvSpPr>
                <p:spPr bwMode="auto">
                  <a:xfrm>
                    <a:off x="1576" y="2928"/>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4" name="Oval 16"/>
                  <p:cNvSpPr>
                    <a:spLocks noChangeArrowheads="1"/>
                  </p:cNvSpPr>
                  <p:nvPr/>
                </p:nvSpPr>
                <p:spPr bwMode="auto">
                  <a:xfrm>
                    <a:off x="3857" y="2616"/>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5" name="Oval 17"/>
                  <p:cNvSpPr>
                    <a:spLocks noChangeArrowheads="1"/>
                  </p:cNvSpPr>
                  <p:nvPr/>
                </p:nvSpPr>
                <p:spPr bwMode="auto">
                  <a:xfrm>
                    <a:off x="4087" y="1712"/>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6" name="Oval 18"/>
                  <p:cNvSpPr>
                    <a:spLocks noChangeArrowheads="1"/>
                  </p:cNvSpPr>
                  <p:nvPr/>
                </p:nvSpPr>
                <p:spPr bwMode="auto">
                  <a:xfrm>
                    <a:off x="2979" y="1280"/>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35187" name="Text Box 19"/>
                  <p:cNvSpPr txBox="1">
                    <a:spLocks noChangeArrowheads="1"/>
                  </p:cNvSpPr>
                  <p:nvPr/>
                </p:nvSpPr>
                <p:spPr bwMode="auto">
                  <a:xfrm>
                    <a:off x="1138" y="1112"/>
                    <a:ext cx="421"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rgbClr val="FF0000"/>
                        </a:solidFill>
                      </a:rPr>
                      <a:t>Post Office</a:t>
                    </a:r>
                  </a:p>
                </p:txBody>
              </p:sp>
              <p:sp>
                <p:nvSpPr>
                  <p:cNvPr id="135188" name="Text Box 20"/>
                  <p:cNvSpPr txBox="1">
                    <a:spLocks noChangeArrowheads="1"/>
                  </p:cNvSpPr>
                  <p:nvPr/>
                </p:nvSpPr>
                <p:spPr bwMode="auto">
                  <a:xfrm>
                    <a:off x="1056" y="2928"/>
                    <a:ext cx="485" cy="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Post Box</a:t>
                    </a:r>
                  </a:p>
                </p:txBody>
              </p:sp>
              <p:sp>
                <p:nvSpPr>
                  <p:cNvPr id="135189" name="Text Box 21"/>
                  <p:cNvSpPr txBox="1">
                    <a:spLocks noChangeArrowheads="1"/>
                  </p:cNvSpPr>
                  <p:nvPr/>
                </p:nvSpPr>
                <p:spPr bwMode="auto">
                  <a:xfrm>
                    <a:off x="4128" y="2688"/>
                    <a:ext cx="557" cy="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Church</a:t>
                    </a:r>
                  </a:p>
                </p:txBody>
              </p:sp>
              <p:sp>
                <p:nvSpPr>
                  <p:cNvPr id="135190" name="Text Box 22"/>
                  <p:cNvSpPr txBox="1">
                    <a:spLocks noChangeArrowheads="1"/>
                  </p:cNvSpPr>
                  <p:nvPr/>
                </p:nvSpPr>
                <p:spPr bwMode="auto">
                  <a:xfrm>
                    <a:off x="4282" y="1640"/>
                    <a:ext cx="341"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Shop</a:t>
                    </a:r>
                  </a:p>
                </p:txBody>
              </p:sp>
              <p:sp>
                <p:nvSpPr>
                  <p:cNvPr id="135191" name="Text Box 23"/>
                  <p:cNvSpPr txBox="1">
                    <a:spLocks noChangeArrowheads="1"/>
                  </p:cNvSpPr>
                  <p:nvPr/>
                </p:nvSpPr>
                <p:spPr bwMode="auto">
                  <a:xfrm>
                    <a:off x="2963" y="1056"/>
                    <a:ext cx="613"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rgbClr val="FF0000"/>
                        </a:solidFill>
                      </a:rPr>
                      <a:t>Library</a:t>
                    </a:r>
                  </a:p>
                </p:txBody>
              </p:sp>
              <p:sp>
                <p:nvSpPr>
                  <p:cNvPr id="135192" name="Text Box 24"/>
                  <p:cNvSpPr txBox="1">
                    <a:spLocks noChangeArrowheads="1"/>
                  </p:cNvSpPr>
                  <p:nvPr/>
                </p:nvSpPr>
                <p:spPr bwMode="auto">
                  <a:xfrm>
                    <a:off x="4224" y="2160"/>
                    <a:ext cx="810" cy="19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200 m / 25 s</a:t>
                    </a:r>
                  </a:p>
                </p:txBody>
              </p:sp>
              <p:sp>
                <p:nvSpPr>
                  <p:cNvPr id="135193" name="Text Box 25"/>
                  <p:cNvSpPr txBox="1">
                    <a:spLocks noChangeArrowheads="1"/>
                  </p:cNvSpPr>
                  <p:nvPr/>
                </p:nvSpPr>
                <p:spPr bwMode="auto">
                  <a:xfrm>
                    <a:off x="816" y="1824"/>
                    <a:ext cx="756" cy="241"/>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450 m / 60 s</a:t>
                    </a:r>
                  </a:p>
                </p:txBody>
              </p:sp>
              <p:sp>
                <p:nvSpPr>
                  <p:cNvPr id="135194" name="Text Box 26"/>
                  <p:cNvSpPr txBox="1">
                    <a:spLocks noChangeArrowheads="1"/>
                  </p:cNvSpPr>
                  <p:nvPr/>
                </p:nvSpPr>
                <p:spPr bwMode="auto">
                  <a:xfrm>
                    <a:off x="2041" y="1071"/>
                    <a:ext cx="825" cy="20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400 m / 32 s</a:t>
                    </a:r>
                  </a:p>
                </p:txBody>
              </p:sp>
              <p:sp>
                <p:nvSpPr>
                  <p:cNvPr id="135195" name="Text Box 27"/>
                  <p:cNvSpPr txBox="1">
                    <a:spLocks noChangeArrowheads="1"/>
                  </p:cNvSpPr>
                  <p:nvPr/>
                </p:nvSpPr>
                <p:spPr bwMode="auto">
                  <a:xfrm>
                    <a:off x="3792" y="1392"/>
                    <a:ext cx="777" cy="20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350 m / 35 s</a:t>
                    </a:r>
                  </a:p>
                </p:txBody>
              </p:sp>
              <p:sp>
                <p:nvSpPr>
                  <p:cNvPr id="135196" name="Text Box 28"/>
                  <p:cNvSpPr txBox="1">
                    <a:spLocks noChangeArrowheads="1"/>
                  </p:cNvSpPr>
                  <p:nvPr/>
                </p:nvSpPr>
                <p:spPr bwMode="auto">
                  <a:xfrm>
                    <a:off x="2688" y="3072"/>
                    <a:ext cx="1012" cy="26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750 m / 120 s</a:t>
                    </a:r>
                  </a:p>
                </p:txBody>
              </p:sp>
              <p:sp>
                <p:nvSpPr>
                  <p:cNvPr id="135197" name="Text Box 29"/>
                  <p:cNvSpPr txBox="1">
                    <a:spLocks noChangeArrowheads="1"/>
                  </p:cNvSpPr>
                  <p:nvPr/>
                </p:nvSpPr>
                <p:spPr bwMode="auto">
                  <a:xfrm>
                    <a:off x="2688" y="1920"/>
                    <a:ext cx="840" cy="192"/>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900 m / 45 s</a:t>
                    </a:r>
                  </a:p>
                </p:txBody>
              </p:sp>
            </p:grpSp>
          </p:grpSp>
        </p:grpSp>
      </p:grpSp>
    </p:spTree>
    <p:extLst>
      <p:ext uri="{BB962C8B-B14F-4D97-AF65-F5344CB8AC3E}">
        <p14:creationId xmlns:p14="http://schemas.microsoft.com/office/powerpoint/2010/main" val="38797607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Group 2"/>
          <p:cNvGraphicFramePr>
            <a:graphicFrameLocks noGrp="1"/>
          </p:cNvGraphicFramePr>
          <p:nvPr>
            <p:ph type="tbl" idx="1"/>
          </p:nvPr>
        </p:nvGraphicFramePr>
        <p:xfrm>
          <a:off x="468313" y="333375"/>
          <a:ext cx="7772400" cy="5616576"/>
        </p:xfrm>
        <a:graphic>
          <a:graphicData uri="http://schemas.openxmlformats.org/drawingml/2006/table">
            <a:tbl>
              <a:tblPr/>
              <a:tblGrid>
                <a:gridCol w="4248472"/>
                <a:gridCol w="3523928"/>
              </a:tblGrid>
              <a:tr h="5930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1"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Times New Roman" pitchFamily="18" charset="0"/>
                        </a:rPr>
                        <a:t>Journey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rPr>
                        <a:t>Average Velocity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5930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Post Office </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Post Box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5930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rPr>
                        <a:t>Post Office </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5930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Post Box </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108145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rPr>
                        <a:t>Post Office </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rPr>
                        <a:t> Library </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rPr>
                        <a:t> Shop </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dirty="0" smtClean="0">
                          <a:ln>
                            <a:noFill/>
                          </a:ln>
                          <a:solidFill>
                            <a:schemeClr val="bg1"/>
                          </a:solidFill>
                          <a:effectLst>
                            <a:outerShdw blurRad="38100" dist="38100" dir="2700000" algn="tl">
                              <a:srgbClr val="000000"/>
                            </a:outerShdw>
                          </a:effectLst>
                          <a:latin typeface="Verdana" pitchFamily="34"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108145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Post Office </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Post Box </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108145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Post Office </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Church</a:t>
                      </a:r>
                      <a:b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b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Shop </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outerShdw blurRad="38100" dist="38100" dir="2700000" algn="tl">
                              <a:srgbClr val="000000"/>
                            </a:outerShdw>
                          </a:effectLst>
                          <a:latin typeface="Verdana" pitchFamily="34" charset="0"/>
                          <a:cs typeface="Times New Roman" pitchFamily="18" charset="0"/>
                        </a:rPr>
                        <a:t> Library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r>
            </a:tbl>
          </a:graphicData>
        </a:graphic>
      </p:graphicFrame>
    </p:spTree>
    <p:extLst>
      <p:ext uri="{BB962C8B-B14F-4D97-AF65-F5344CB8AC3E}">
        <p14:creationId xmlns:p14="http://schemas.microsoft.com/office/powerpoint/2010/main" val="3952134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B16E120B-3B0E-47BD-9344-62F518E53430}" type="slidenum">
              <a:rPr lang="en-GB" altLang="en-US" sz="1800" smtClean="0">
                <a:solidFill>
                  <a:schemeClr val="accent1"/>
                </a:solidFill>
                <a:latin typeface="Times New Roman" pitchFamily="18" charset="0"/>
              </a:rPr>
              <a:pPr eaLnBrk="1" hangingPunct="1">
                <a:spcBef>
                  <a:spcPct val="0"/>
                </a:spcBef>
                <a:buFontTx/>
                <a:buNone/>
              </a:pPr>
              <a:t>14</a:t>
            </a:fld>
            <a:endParaRPr lang="en-GB" altLang="en-US" sz="1800" smtClean="0">
              <a:solidFill>
                <a:schemeClr val="accent1"/>
              </a:solidFill>
              <a:latin typeface="Times New Roman" pitchFamily="18" charset="0"/>
            </a:endParaRPr>
          </a:p>
        </p:txBody>
      </p:sp>
      <p:sp>
        <p:nvSpPr>
          <p:cNvPr id="614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14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149"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4100" name="Picture 4" descr="30 Li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1657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Air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2470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Countdown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438400"/>
            <a:ext cx="1035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alling R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2254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Ice w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895600"/>
            <a:ext cx="23082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Lollipop 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990600"/>
            <a:ext cx="2000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Double B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3581400"/>
            <a:ext cx="2362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Other Dang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63" y="1981200"/>
            <a:ext cx="205263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LA Transport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9700" y="4941888"/>
            <a:ext cx="23622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931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ox(out)">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box(out)">
                                      <p:cBhvr>
                                        <p:cTn id="12" dur="500"/>
                                        <p:tgtEl>
                                          <p:spTgt spid="4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box(out)">
                                      <p:cBhvr>
                                        <p:cTn id="17" dur="5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box(out)">
                                      <p:cBhvr>
                                        <p:cTn id="22" dur="500"/>
                                        <p:tgtEl>
                                          <p:spTgt spid="4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ox(out)">
                                      <p:cBhvr>
                                        <p:cTn id="27" dur="500"/>
                                        <p:tgtEl>
                                          <p:spTgt spid="4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105"/>
                                        </p:tgtEl>
                                        <p:attrNameLst>
                                          <p:attrName>style.visibility</p:attrName>
                                        </p:attrNameLst>
                                      </p:cBhvr>
                                      <p:to>
                                        <p:strVal val="visible"/>
                                      </p:to>
                                    </p:set>
                                    <p:animEffect transition="in" filter="box(out)">
                                      <p:cBhvr>
                                        <p:cTn id="32" dur="500"/>
                                        <p:tgtEl>
                                          <p:spTgt spid="41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box(out)">
                                      <p:cBhvr>
                                        <p:cTn id="37" dur="500"/>
                                        <p:tgtEl>
                                          <p:spTgt spid="41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107"/>
                                        </p:tgtEl>
                                        <p:attrNameLst>
                                          <p:attrName>style.visibility</p:attrName>
                                        </p:attrNameLst>
                                      </p:cBhvr>
                                      <p:to>
                                        <p:strVal val="visible"/>
                                      </p:to>
                                    </p:set>
                                    <p:animEffect transition="in" filter="box(out)">
                                      <p:cBhvr>
                                        <p:cTn id="42" dur="500"/>
                                        <p:tgtEl>
                                          <p:spTgt spid="410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08"/>
                                        </p:tgtEl>
                                        <p:attrNameLst>
                                          <p:attrName>style.visibility</p:attrName>
                                        </p:attrNameLst>
                                      </p:cBhvr>
                                      <p:to>
                                        <p:strVal val="visible"/>
                                      </p:to>
                                    </p:set>
                                    <p:animEffect transition="in" filter="dissolve">
                                      <p:cBhvr>
                                        <p:cTn id="47" dur="500"/>
                                        <p:tgtEl>
                                          <p:spTgt spid="4108"/>
                                        </p:tgtEl>
                                      </p:cBhvr>
                                    </p:animEffect>
                                  </p:childTnLst>
                                  <p:subTnLst>
                                    <p:animClr clrSpc="rgb" dir="cw">
                                      <p:cBhvr override="childStyle">
                                        <p:cTn dur="1" fill="hold" display="0" masterRel="nextClick" afterEffect="1"/>
                                        <p:tgtEl>
                                          <p:spTgt spid="4108"/>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5EAB775-A57C-41CB-BDA7-FA4899B1C3BD}" type="slidenum">
              <a:rPr lang="en-GB" altLang="en-US" sz="1800" smtClean="0">
                <a:solidFill>
                  <a:schemeClr val="accent1"/>
                </a:solidFill>
                <a:latin typeface="Times New Roman" pitchFamily="18" charset="0"/>
              </a:rPr>
              <a:pPr eaLnBrk="1" hangingPunct="1">
                <a:spcBef>
                  <a:spcPct val="0"/>
                </a:spcBef>
                <a:buFontTx/>
                <a:buNone/>
              </a:pPr>
              <a:t>15</a:t>
            </a:fld>
            <a:endParaRPr lang="en-GB" altLang="en-US" sz="1800" smtClean="0">
              <a:solidFill>
                <a:schemeClr val="accent1"/>
              </a:solidFill>
              <a:latin typeface="Times New Roman" pitchFamily="18" charset="0"/>
            </a:endParaRPr>
          </a:p>
        </p:txBody>
      </p:sp>
      <p:sp>
        <p:nvSpPr>
          <p:cNvPr id="819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19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8197" name="Rectangle 2"/>
          <p:cNvSpPr>
            <a:spLocks noGrp="1" noChangeArrowheads="1"/>
          </p:cNvSpPr>
          <p:nvPr>
            <p:ph type="title"/>
          </p:nvPr>
        </p:nvSpPr>
        <p:spPr/>
        <p:txBody>
          <a:bodyPr/>
          <a:lstStyle/>
          <a:p>
            <a:pPr eaLnBrk="1" hangingPunct="1"/>
            <a:endParaRPr lang="en-US" altLang="en-US" smtClean="0"/>
          </a:p>
        </p:txBody>
      </p:sp>
      <p:pic>
        <p:nvPicPr>
          <p:cNvPr id="115718" name="Picture 6" descr="Countdown Marker"/>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22820" y="11832"/>
            <a:ext cx="2835275"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5722" name="Picture 10" descr="Countdown Marker -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91158"/>
            <a:ext cx="3225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11" descr="Countdown Marker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397000"/>
            <a:ext cx="3225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Picture 12" descr="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61454"/>
            <a:ext cx="6696744" cy="659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28" descr="S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678" y="-243408"/>
            <a:ext cx="7474636" cy="72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78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wipe(down)">
                                      <p:cBhvr>
                                        <p:cTn id="7" dur="500"/>
                                        <p:tgtEl>
                                          <p:spTgt spid="11571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5722"/>
                                        </p:tgtEl>
                                        <p:attrNameLst>
                                          <p:attrName>style.visibility</p:attrName>
                                        </p:attrNameLst>
                                      </p:cBhvr>
                                      <p:to>
                                        <p:strVal val="visible"/>
                                      </p:to>
                                    </p:set>
                                    <p:animEffect transition="in" filter="checkerboard(across)">
                                      <p:cBhvr>
                                        <p:cTn id="11" dur="500"/>
                                        <p:tgtEl>
                                          <p:spTgt spid="11572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15723"/>
                                        </p:tgtEl>
                                        <p:attrNameLst>
                                          <p:attrName>style.visibility</p:attrName>
                                        </p:attrNameLst>
                                      </p:cBhvr>
                                      <p:to>
                                        <p:strVal val="visible"/>
                                      </p:to>
                                    </p:set>
                                    <p:animEffect transition="in" filter="checkerboard(across)">
                                      <p:cBhvr>
                                        <p:cTn id="15" dur="500"/>
                                        <p:tgtEl>
                                          <p:spTgt spid="115723"/>
                                        </p:tgtEl>
                                      </p:cBhvr>
                                    </p:animEffect>
                                  </p:childTnLst>
                                </p:cTn>
                              </p:par>
                            </p:childTnLst>
                          </p:cTn>
                        </p:par>
                        <p:par>
                          <p:cTn id="16" fill="hold" nodeType="afterGroup">
                            <p:stCondLst>
                              <p:cond delay="1500"/>
                            </p:stCondLst>
                            <p:childTnLst>
                              <p:par>
                                <p:cTn id="17" presetID="5" presetClass="entr" presetSubtype="10" fill="hold" nodeType="afterEffect">
                                  <p:stCondLst>
                                    <p:cond delay="5000"/>
                                  </p:stCondLst>
                                  <p:childTnLst>
                                    <p:set>
                                      <p:cBhvr>
                                        <p:cTn id="18" dur="1" fill="hold">
                                          <p:stCondLst>
                                            <p:cond delay="0"/>
                                          </p:stCondLst>
                                        </p:cTn>
                                        <p:tgtEl>
                                          <p:spTgt spid="115724"/>
                                        </p:tgtEl>
                                        <p:attrNameLst>
                                          <p:attrName>style.visibility</p:attrName>
                                        </p:attrNameLst>
                                      </p:cBhvr>
                                      <p:to>
                                        <p:strVal val="visible"/>
                                      </p:to>
                                    </p:set>
                                    <p:animEffect transition="in" filter="checkerboard(across)">
                                      <p:cBhvr>
                                        <p:cTn id="19" dur="500"/>
                                        <p:tgtEl>
                                          <p:spTgt spid="1157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5724"/>
                                        </p:tgtEl>
                                        <p:attrNameLst>
                                          <p:attrName>style.visibility</p:attrName>
                                        </p:attrNameLst>
                                      </p:cBhvr>
                                      <p:to>
                                        <p:strVal val="visible"/>
                                      </p:to>
                                    </p:set>
                                    <p:animEffect transition="in" filter="wheel(1)">
                                      <p:cBhvr>
                                        <p:cTn id="24" dur="2000"/>
                                        <p:tgtEl>
                                          <p:spTgt spid="1157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ou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1D8111B-A8BF-4CE7-B720-7164719E1855}" type="slidenum">
              <a:rPr lang="en-GB" altLang="en-US" sz="1800" smtClean="0">
                <a:solidFill>
                  <a:schemeClr val="accent1"/>
                </a:solidFill>
                <a:latin typeface="Times New Roman" pitchFamily="18" charset="0"/>
              </a:rPr>
              <a:pPr eaLnBrk="1" hangingPunct="1">
                <a:spcBef>
                  <a:spcPct val="0"/>
                </a:spcBef>
                <a:buFontTx/>
                <a:buNone/>
              </a:pPr>
              <a:t>16</a:t>
            </a:fld>
            <a:endParaRPr lang="en-GB" altLang="en-US" sz="1800" smtClean="0">
              <a:solidFill>
                <a:schemeClr val="accent1"/>
              </a:solidFill>
              <a:latin typeface="Times New Roman" pitchFamily="18" charset="0"/>
            </a:endParaRPr>
          </a:p>
        </p:txBody>
      </p:sp>
      <p:sp>
        <p:nvSpPr>
          <p:cNvPr id="25603"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5604"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25605" name="Text Box 2"/>
          <p:cNvSpPr txBox="1">
            <a:spLocks noChangeArrowheads="1"/>
          </p:cNvSpPr>
          <p:nvPr/>
        </p:nvSpPr>
        <p:spPr bwMode="auto">
          <a:xfrm>
            <a:off x="1524000" y="457200"/>
            <a:ext cx="350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50000"/>
              </a:spcBef>
              <a:buFontTx/>
              <a:buNone/>
            </a:pPr>
            <a:r>
              <a:rPr kumimoji="1" lang="en-GB" altLang="en-US">
                <a:solidFill>
                  <a:srgbClr val="66FFFF"/>
                </a:solidFill>
                <a:latin typeface="Times New Roman" pitchFamily="18" charset="0"/>
              </a:rPr>
              <a:t>Speed</a:t>
            </a:r>
          </a:p>
        </p:txBody>
      </p:sp>
      <p:grpSp>
        <p:nvGrpSpPr>
          <p:cNvPr id="25606" name="Group 26"/>
          <p:cNvGrpSpPr>
            <a:grpSpLocks/>
          </p:cNvGrpSpPr>
          <p:nvPr/>
        </p:nvGrpSpPr>
        <p:grpSpPr bwMode="auto">
          <a:xfrm>
            <a:off x="3733800" y="228600"/>
            <a:ext cx="1371600" cy="1219200"/>
            <a:chOff x="4704" y="1296"/>
            <a:chExt cx="864" cy="768"/>
          </a:xfrm>
        </p:grpSpPr>
        <p:sp>
          <p:nvSpPr>
            <p:cNvPr id="25614" name="AutoShape 8"/>
            <p:cNvSpPr>
              <a:spLocks noChangeArrowheads="1"/>
            </p:cNvSpPr>
            <p:nvPr/>
          </p:nvSpPr>
          <p:spPr bwMode="auto">
            <a:xfrm>
              <a:off x="4704" y="1296"/>
              <a:ext cx="864" cy="768"/>
            </a:xfrm>
            <a:prstGeom prst="triangle">
              <a:avLst>
                <a:gd name="adj" fmla="val 50000"/>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25615" name="Group 25"/>
            <p:cNvGrpSpPr>
              <a:grpSpLocks/>
            </p:cNvGrpSpPr>
            <p:nvPr/>
          </p:nvGrpSpPr>
          <p:grpSpPr bwMode="auto">
            <a:xfrm>
              <a:off x="4896" y="1440"/>
              <a:ext cx="672" cy="624"/>
              <a:chOff x="4896" y="1440"/>
              <a:chExt cx="672" cy="624"/>
            </a:xfrm>
          </p:grpSpPr>
          <p:sp>
            <p:nvSpPr>
              <p:cNvPr id="25616" name="Text Box 9"/>
              <p:cNvSpPr txBox="1">
                <a:spLocks noChangeArrowheads="1"/>
              </p:cNvSpPr>
              <p:nvPr/>
            </p:nvSpPr>
            <p:spPr bwMode="auto">
              <a:xfrm>
                <a:off x="489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v</a:t>
                </a:r>
              </a:p>
            </p:txBody>
          </p:sp>
          <p:sp>
            <p:nvSpPr>
              <p:cNvPr id="25617" name="Text Box 10"/>
              <p:cNvSpPr txBox="1">
                <a:spLocks noChangeArrowheads="1"/>
              </p:cNvSpPr>
              <p:nvPr/>
            </p:nvSpPr>
            <p:spPr bwMode="auto">
              <a:xfrm>
                <a:off x="5040" y="14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d</a:t>
                </a:r>
              </a:p>
            </p:txBody>
          </p:sp>
          <p:sp>
            <p:nvSpPr>
              <p:cNvPr id="25618" name="Text Box 11"/>
              <p:cNvSpPr txBox="1">
                <a:spLocks noChangeArrowheads="1"/>
              </p:cNvSpPr>
              <p:nvPr/>
            </p:nvSpPr>
            <p:spPr bwMode="auto">
              <a:xfrm>
                <a:off x="5232"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t</a:t>
                </a:r>
              </a:p>
            </p:txBody>
          </p:sp>
        </p:grpSp>
      </p:grpSp>
      <p:grpSp>
        <p:nvGrpSpPr>
          <p:cNvPr id="25607" name="Group 28"/>
          <p:cNvGrpSpPr>
            <a:grpSpLocks/>
          </p:cNvGrpSpPr>
          <p:nvPr/>
        </p:nvGrpSpPr>
        <p:grpSpPr bwMode="auto">
          <a:xfrm>
            <a:off x="381000" y="1752600"/>
            <a:ext cx="8458200" cy="1295400"/>
            <a:chOff x="192" y="1056"/>
            <a:chExt cx="5328" cy="816"/>
          </a:xfrm>
        </p:grpSpPr>
        <p:graphicFrame>
          <p:nvGraphicFramePr>
            <p:cNvPr id="25612" name="Object 4"/>
            <p:cNvGraphicFramePr>
              <a:graphicFrameLocks noChangeAspect="1"/>
            </p:cNvGraphicFramePr>
            <p:nvPr/>
          </p:nvGraphicFramePr>
          <p:xfrm>
            <a:off x="448" y="1104"/>
            <a:ext cx="4581" cy="676"/>
          </p:xfrm>
          <a:graphic>
            <a:graphicData uri="http://schemas.openxmlformats.org/presentationml/2006/ole">
              <mc:AlternateContent xmlns:mc="http://schemas.openxmlformats.org/markup-compatibility/2006">
                <mc:Choice xmlns:v="urn:schemas-microsoft-com:vml" Requires="v">
                  <p:oleObj spid="_x0000_s73746" name="Equation" r:id="rId3" imgW="4114800" imgH="609600" progId="Equation.DSMT4">
                    <p:embed/>
                  </p:oleObj>
                </mc:Choice>
                <mc:Fallback>
                  <p:oleObj name="Equation" r:id="rId3" imgW="4114800" imgH="609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 y="1104"/>
                          <a:ext cx="4581" cy="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13" name="Rectangle 12"/>
            <p:cNvSpPr>
              <a:spLocks noChangeArrowheads="1"/>
            </p:cNvSpPr>
            <p:nvPr/>
          </p:nvSpPr>
          <p:spPr bwMode="auto">
            <a:xfrm>
              <a:off x="192" y="1056"/>
              <a:ext cx="5328" cy="81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sp>
        <p:nvSpPr>
          <p:cNvPr id="25608" name="Text Box 13"/>
          <p:cNvSpPr txBox="1">
            <a:spLocks noChangeArrowheads="1"/>
          </p:cNvSpPr>
          <p:nvPr/>
        </p:nvSpPr>
        <p:spPr bwMode="auto">
          <a:xfrm>
            <a:off x="533400" y="32766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Examples using the Speed Formula (Showing full working):</a:t>
            </a:r>
          </a:p>
        </p:txBody>
      </p:sp>
      <p:sp>
        <p:nvSpPr>
          <p:cNvPr id="25609" name="Text Box 14"/>
          <p:cNvSpPr txBox="1">
            <a:spLocks noChangeArrowheads="1"/>
          </p:cNvSpPr>
          <p:nvPr/>
        </p:nvSpPr>
        <p:spPr bwMode="auto">
          <a:xfrm>
            <a:off x="152400" y="3810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1.  The sprinter ran 80 metres in 10 seconds.  What was his speed ?  </a:t>
            </a:r>
          </a:p>
        </p:txBody>
      </p:sp>
      <p:pic>
        <p:nvPicPr>
          <p:cNvPr id="358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419600"/>
            <a:ext cx="1371600" cy="1027113"/>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5856" name="Object 16"/>
          <p:cNvGraphicFramePr>
            <a:graphicFrameLocks noChangeAspect="1"/>
          </p:cNvGraphicFramePr>
          <p:nvPr/>
        </p:nvGraphicFramePr>
        <p:xfrm>
          <a:off x="457200" y="4495800"/>
          <a:ext cx="3536950" cy="1062038"/>
        </p:xfrm>
        <a:graphic>
          <a:graphicData uri="http://schemas.openxmlformats.org/presentationml/2006/ole">
            <mc:AlternateContent xmlns:mc="http://schemas.openxmlformats.org/markup-compatibility/2006">
              <mc:Choice xmlns:v="urn:schemas-microsoft-com:vml" Requires="v">
                <p:oleObj spid="_x0000_s73747" name="Equation" r:id="rId6" imgW="1854200" imgH="558800" progId="Equation.DSMT4">
                  <p:embed/>
                </p:oleObj>
              </mc:Choice>
              <mc:Fallback>
                <p:oleObj name="Equation" r:id="rId6" imgW="1854200" imgH="558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4958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3459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5855"/>
                                        </p:tgtEl>
                                        <p:attrNameLst>
                                          <p:attrName>style.visibility</p:attrName>
                                        </p:attrNameLst>
                                      </p:cBhvr>
                                      <p:to>
                                        <p:strVal val="visible"/>
                                      </p:to>
                                    </p:set>
                                    <p:animEffect transition="in" filter="blinds(vertical)">
                                      <p:cBhvr>
                                        <p:cTn id="7" dur="500"/>
                                        <p:tgtEl>
                                          <p:spTgt spid="358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35856"/>
                                        </p:tgtEl>
                                        <p:attrNameLst>
                                          <p:attrName>style.visibility</p:attrName>
                                        </p:attrNameLst>
                                      </p:cBhvr>
                                      <p:to>
                                        <p:strVal val="visible"/>
                                      </p:to>
                                    </p:set>
                                    <p:animEffect transition="in" filter="blinds(vertical)">
                                      <p:cBhvr>
                                        <p:cTn id="12" dur="500"/>
                                        <p:tgtEl>
                                          <p:spTgt spid="35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A889D43-B3E9-4EEC-9117-3550CA8E3A39}" type="slidenum">
              <a:rPr lang="en-GB" altLang="en-US" sz="1800" smtClean="0">
                <a:solidFill>
                  <a:schemeClr val="accent1"/>
                </a:solidFill>
                <a:latin typeface="Times New Roman" pitchFamily="18" charset="0"/>
              </a:rPr>
              <a:pPr eaLnBrk="1" hangingPunct="1">
                <a:spcBef>
                  <a:spcPct val="0"/>
                </a:spcBef>
                <a:buFontTx/>
                <a:buNone/>
              </a:pPr>
              <a:t>17</a:t>
            </a:fld>
            <a:endParaRPr lang="en-GB" altLang="en-US" sz="1800" smtClean="0">
              <a:solidFill>
                <a:schemeClr val="accent1"/>
              </a:solidFill>
              <a:latin typeface="Times New Roman" pitchFamily="18" charset="0"/>
            </a:endParaRPr>
          </a:p>
        </p:txBody>
      </p:sp>
      <p:sp>
        <p:nvSpPr>
          <p:cNvPr id="2765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765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27653"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27654" name="Rectangle 3"/>
          <p:cNvSpPr>
            <a:spLocks noGrp="1" noChangeArrowheads="1"/>
          </p:cNvSpPr>
          <p:nvPr>
            <p:ph type="body" idx="1"/>
          </p:nvPr>
        </p:nvSpPr>
        <p:spPr>
          <a:xfrm>
            <a:off x="685800" y="1295400"/>
            <a:ext cx="7772400" cy="1447800"/>
          </a:xfrm>
        </p:spPr>
        <p:txBody>
          <a:bodyPr/>
          <a:lstStyle/>
          <a:p>
            <a:pPr eaLnBrk="1" hangingPunct="1"/>
            <a:r>
              <a:rPr lang="en-GB" altLang="en-US" dirty="0" smtClean="0">
                <a:cs typeface="Times New Roman" pitchFamily="18" charset="0"/>
              </a:rPr>
              <a:t>In Physics we show the divide by sign as a line and say “over”</a:t>
            </a:r>
          </a:p>
          <a:p>
            <a:pPr eaLnBrk="1" hangingPunct="1"/>
            <a:endParaRPr lang="en-GB" altLang="en-US" dirty="0" smtClean="0"/>
          </a:p>
        </p:txBody>
      </p:sp>
      <p:graphicFrame>
        <p:nvGraphicFramePr>
          <p:cNvPr id="27655" name="Object 4"/>
          <p:cNvGraphicFramePr>
            <a:graphicFrameLocks noChangeAspect="1"/>
          </p:cNvGraphicFramePr>
          <p:nvPr/>
        </p:nvGraphicFramePr>
        <p:xfrm>
          <a:off x="1752600" y="2667000"/>
          <a:ext cx="4557713" cy="1066800"/>
        </p:xfrm>
        <a:graphic>
          <a:graphicData uri="http://schemas.openxmlformats.org/presentationml/2006/ole">
            <mc:AlternateContent xmlns:mc="http://schemas.openxmlformats.org/markup-compatibility/2006">
              <mc:Choice xmlns:v="urn:schemas-microsoft-com:vml" Requires="v">
                <p:oleObj spid="_x0000_s74770" name="Equation" r:id="rId4" imgW="2565400" imgH="596900" progId="Equation.DSMT4">
                  <p:embed/>
                </p:oleObj>
              </mc:Choice>
              <mc:Fallback>
                <p:oleObj name="Equation" r:id="rId4" imgW="2565400" imgH="596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667000"/>
                        <a:ext cx="4557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1" name="Rectangle 7"/>
          <p:cNvSpPr>
            <a:spLocks noChangeArrowheads="1"/>
          </p:cNvSpPr>
          <p:nvPr/>
        </p:nvSpPr>
        <p:spPr bwMode="auto">
          <a:xfrm>
            <a:off x="4305300"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aphicFrame>
        <p:nvGraphicFramePr>
          <p:cNvPr id="27657" name="Object 10"/>
          <p:cNvGraphicFramePr>
            <a:graphicFrameLocks noChangeAspect="1"/>
          </p:cNvGraphicFramePr>
          <p:nvPr/>
        </p:nvGraphicFramePr>
        <p:xfrm>
          <a:off x="609600" y="4114800"/>
          <a:ext cx="2001838" cy="2109788"/>
        </p:xfrm>
        <a:graphic>
          <a:graphicData uri="http://schemas.openxmlformats.org/presentationml/2006/ole">
            <mc:AlternateContent xmlns:mc="http://schemas.openxmlformats.org/markup-compatibility/2006">
              <mc:Choice xmlns:v="urn:schemas-microsoft-com:vml" Requires="v">
                <p:oleObj spid="_x0000_s74771" name="Equation" r:id="rId6" imgW="533169" imgH="558558" progId="Equation.DSMT4">
                  <p:embed/>
                </p:oleObj>
              </mc:Choice>
              <mc:Fallback>
                <p:oleObj name="Equation" r:id="rId6" imgW="533169" imgH="558558"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14800"/>
                        <a:ext cx="2001838"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8" name="Rectangle 12"/>
          <p:cNvSpPr>
            <a:spLocks noChangeArrowheads="1"/>
          </p:cNvSpPr>
          <p:nvPr/>
        </p:nvSpPr>
        <p:spPr bwMode="auto">
          <a:xfrm>
            <a:off x="2819400" y="5029200"/>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000">
                <a:solidFill>
                  <a:schemeClr val="accent1"/>
                </a:solidFill>
                <a:cs typeface="Times New Roman" pitchFamily="18" charset="0"/>
              </a:rPr>
              <a:t>where v=speed, d=distance and t=time</a:t>
            </a:r>
            <a:endParaRPr lang="en-GB" altLang="en-US" sz="2000">
              <a:solidFill>
                <a:schemeClr val="accent1"/>
              </a:solidFill>
              <a:latin typeface="Times New Roman" pitchFamily="18" charset="0"/>
              <a:cs typeface="Times New Roman" pitchFamily="18" charset="0"/>
            </a:endParaRPr>
          </a:p>
          <a:p>
            <a:pPr>
              <a:spcBef>
                <a:spcPct val="0"/>
              </a:spcBef>
              <a:buFontTx/>
              <a:buNone/>
            </a:pPr>
            <a:endParaRPr lang="en-GB" altLang="en-US" sz="2000">
              <a:solidFill>
                <a:schemeClr val="accent1"/>
              </a:solidFill>
              <a:latin typeface="Times New Roman" pitchFamily="18" charset="0"/>
            </a:endParaRPr>
          </a:p>
        </p:txBody>
      </p:sp>
    </p:spTree>
    <p:extLst>
      <p:ext uri="{BB962C8B-B14F-4D97-AF65-F5344CB8AC3E}">
        <p14:creationId xmlns:p14="http://schemas.microsoft.com/office/powerpoint/2010/main" val="2104404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0-#ppt_w/2"/>
                                          </p:val>
                                        </p:tav>
                                        <p:tav tm="100000">
                                          <p:val>
                                            <p:strVal val="#ppt_x"/>
                                          </p:val>
                                        </p:tav>
                                      </p:tavLst>
                                    </p:anim>
                                    <p:anim calcmode="lin" valueType="num">
                                      <p:cBhvr additive="base">
                                        <p:cTn id="8"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90CF25A-FB1E-4B13-BA83-EDF9C6FC316B}" type="slidenum">
              <a:rPr lang="en-GB" altLang="en-US" sz="1800" smtClean="0">
                <a:solidFill>
                  <a:schemeClr val="accent1"/>
                </a:solidFill>
                <a:latin typeface="Times New Roman" pitchFamily="18" charset="0"/>
              </a:rPr>
              <a:pPr eaLnBrk="1" hangingPunct="1">
                <a:spcBef>
                  <a:spcPct val="0"/>
                </a:spcBef>
                <a:buFontTx/>
                <a:buNone/>
              </a:pPr>
              <a:t>18</a:t>
            </a:fld>
            <a:endParaRPr lang="en-GB" altLang="en-US" sz="1800" smtClean="0">
              <a:solidFill>
                <a:schemeClr val="accent1"/>
              </a:solidFill>
              <a:latin typeface="Times New Roman" pitchFamily="18" charset="0"/>
            </a:endParaRPr>
          </a:p>
        </p:txBody>
      </p:sp>
      <p:sp>
        <p:nvSpPr>
          <p:cNvPr id="3891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891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8917" name="Rectangle 1026"/>
          <p:cNvSpPr>
            <a:spLocks noGrp="1" noChangeArrowheads="1"/>
          </p:cNvSpPr>
          <p:nvPr>
            <p:ph type="title"/>
          </p:nvPr>
        </p:nvSpPr>
        <p:spPr/>
        <p:txBody>
          <a:bodyPr/>
          <a:lstStyle/>
          <a:p>
            <a:pPr eaLnBrk="1" hangingPunct="1"/>
            <a:r>
              <a:rPr lang="en-GB" altLang="en-US" smtClean="0"/>
              <a:t>Let’s try some examples</a:t>
            </a:r>
          </a:p>
        </p:txBody>
      </p:sp>
      <p:sp>
        <p:nvSpPr>
          <p:cNvPr id="38918" name="Text Box 1028"/>
          <p:cNvSpPr txBox="1">
            <a:spLocks noChangeArrowheads="1"/>
          </p:cNvSpPr>
          <p:nvPr/>
        </p:nvSpPr>
        <p:spPr bwMode="auto">
          <a:xfrm>
            <a:off x="304800" y="762000"/>
            <a:ext cx="5043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dirty="0">
                <a:solidFill>
                  <a:schemeClr val="bg1"/>
                </a:solidFill>
                <a:cs typeface="Times New Roman" pitchFamily="18" charset="0"/>
              </a:rPr>
              <a:t>1. A boat travels 30 km in 3 hours</a:t>
            </a:r>
            <a:r>
              <a:rPr lang="en-GB" altLang="en-US" sz="2400" dirty="0">
                <a:solidFill>
                  <a:schemeClr val="tx1"/>
                </a:solidFill>
                <a:cs typeface="Times New Roman" pitchFamily="18" charset="0"/>
              </a:rPr>
              <a:t>.</a:t>
            </a:r>
            <a:endParaRPr lang="en-GB" altLang="en-US" sz="2400" dirty="0">
              <a:solidFill>
                <a:schemeClr val="tx1"/>
              </a:solidFill>
              <a:latin typeface="Times New Roman" pitchFamily="18" charset="0"/>
              <a:cs typeface="Times New Roman" pitchFamily="18" charset="0"/>
            </a:endParaRPr>
          </a:p>
          <a:p>
            <a:pPr eaLnBrk="1" hangingPunct="1">
              <a:spcBef>
                <a:spcPct val="0"/>
              </a:spcBef>
              <a:buFontTx/>
              <a:buNone/>
            </a:pPr>
            <a:endParaRPr lang="en-GB" altLang="en-US" sz="2400" dirty="0">
              <a:solidFill>
                <a:schemeClr val="tx1"/>
              </a:solidFill>
              <a:latin typeface="Times New Roman" pitchFamily="18" charset="0"/>
            </a:endParaRPr>
          </a:p>
        </p:txBody>
      </p:sp>
      <p:pic>
        <p:nvPicPr>
          <p:cNvPr id="38919" name="Picture 1029" descr="PE03255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57200"/>
            <a:ext cx="1828800" cy="1163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38921" name="Object 1036"/>
          <p:cNvGraphicFramePr>
            <a:graphicFrameLocks noChangeAspect="1"/>
          </p:cNvGraphicFramePr>
          <p:nvPr>
            <p:extLst>
              <p:ext uri="{D42A27DB-BD31-4B8C-83A1-F6EECF244321}">
                <p14:modId xmlns:p14="http://schemas.microsoft.com/office/powerpoint/2010/main" val="200734152"/>
              </p:ext>
            </p:extLst>
          </p:nvPr>
        </p:nvGraphicFramePr>
        <p:xfrm>
          <a:off x="2051720" y="2132856"/>
          <a:ext cx="2193925" cy="2909888"/>
        </p:xfrm>
        <a:graphic>
          <a:graphicData uri="http://schemas.openxmlformats.org/presentationml/2006/ole">
            <mc:AlternateContent xmlns:mc="http://schemas.openxmlformats.org/markup-compatibility/2006">
              <mc:Choice xmlns:v="urn:schemas-microsoft-com:vml" Requires="v">
                <p:oleObj spid="_x0000_s76810" name="Equation" r:id="rId4" imgW="1155700" imgH="1524000" progId="Equation.DSMT4">
                  <p:embed/>
                </p:oleObj>
              </mc:Choice>
              <mc:Fallback>
                <p:oleObj name="Equation" r:id="rId4" imgW="1155700" imgH="1524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132856"/>
                        <a:ext cx="2193925"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2" name="Text Box 1037"/>
          <p:cNvSpPr txBox="1">
            <a:spLocks noChangeArrowheads="1"/>
          </p:cNvSpPr>
          <p:nvPr/>
        </p:nvSpPr>
        <p:spPr bwMode="auto">
          <a:xfrm>
            <a:off x="5580112" y="1844843"/>
            <a:ext cx="1825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dirty="0">
                <a:solidFill>
                  <a:srgbClr val="FF0066"/>
                </a:solidFill>
                <a:latin typeface="Times New Roman" pitchFamily="18" charset="0"/>
              </a:rPr>
              <a:t>d= 30km</a:t>
            </a:r>
          </a:p>
          <a:p>
            <a:pPr eaLnBrk="1" hangingPunct="1">
              <a:spcBef>
                <a:spcPct val="0"/>
              </a:spcBef>
              <a:buFontTx/>
              <a:buNone/>
            </a:pPr>
            <a:r>
              <a:rPr lang="en-GB" altLang="en-US" sz="3600" dirty="0">
                <a:solidFill>
                  <a:srgbClr val="FF0066"/>
                </a:solidFill>
                <a:latin typeface="Times New Roman" pitchFamily="18" charset="0"/>
              </a:rPr>
              <a:t> t= 3h</a:t>
            </a:r>
          </a:p>
          <a:p>
            <a:pPr eaLnBrk="1" hangingPunct="1">
              <a:spcBef>
                <a:spcPct val="0"/>
              </a:spcBef>
              <a:buFontTx/>
              <a:buNone/>
            </a:pPr>
            <a:r>
              <a:rPr lang="en-GB" altLang="en-US" sz="3600" dirty="0">
                <a:solidFill>
                  <a:srgbClr val="FF0066"/>
                </a:solidFill>
                <a:latin typeface="Times New Roman" pitchFamily="18" charset="0"/>
              </a:rPr>
              <a:t> v=?</a:t>
            </a:r>
          </a:p>
        </p:txBody>
      </p:sp>
      <p:grpSp>
        <p:nvGrpSpPr>
          <p:cNvPr id="3" name="Group 2"/>
          <p:cNvGrpSpPr/>
          <p:nvPr/>
        </p:nvGrpSpPr>
        <p:grpSpPr>
          <a:xfrm>
            <a:off x="1340325" y="2420888"/>
            <a:ext cx="4177304" cy="3063920"/>
            <a:chOff x="1340325" y="2420888"/>
            <a:chExt cx="4177304" cy="3063920"/>
          </a:xfrm>
        </p:grpSpPr>
        <p:sp>
          <p:nvSpPr>
            <p:cNvPr id="2" name="TextBox 1"/>
            <p:cNvSpPr txBox="1"/>
            <p:nvPr/>
          </p:nvSpPr>
          <p:spPr>
            <a:xfrm>
              <a:off x="1475656" y="3560167"/>
              <a:ext cx="356188" cy="461665"/>
            </a:xfrm>
            <a:prstGeom prst="rect">
              <a:avLst/>
            </a:prstGeom>
            <a:noFill/>
          </p:spPr>
          <p:txBody>
            <a:bodyPr wrap="none" rtlCol="0">
              <a:spAutoFit/>
            </a:bodyPr>
            <a:lstStyle/>
            <a:p>
              <a:r>
                <a:rPr lang="en-GB" dirty="0" smtClean="0">
                  <a:solidFill>
                    <a:schemeClr val="accent1">
                      <a:lumMod val="40000"/>
                      <a:lumOff val="60000"/>
                    </a:schemeClr>
                  </a:solidFill>
                </a:rPr>
                <a:t>S</a:t>
              </a:r>
              <a:endParaRPr lang="en-GB" dirty="0">
                <a:solidFill>
                  <a:schemeClr val="accent1">
                    <a:lumMod val="40000"/>
                    <a:lumOff val="60000"/>
                  </a:schemeClr>
                </a:solidFill>
              </a:endParaRPr>
            </a:p>
          </p:txBody>
        </p:sp>
        <p:sp>
          <p:nvSpPr>
            <p:cNvPr id="12" name="TextBox 11"/>
            <p:cNvSpPr txBox="1"/>
            <p:nvPr/>
          </p:nvSpPr>
          <p:spPr>
            <a:xfrm>
              <a:off x="1475656" y="2420888"/>
              <a:ext cx="372218" cy="461665"/>
            </a:xfrm>
            <a:prstGeom prst="rect">
              <a:avLst/>
            </a:prstGeom>
            <a:noFill/>
          </p:spPr>
          <p:txBody>
            <a:bodyPr wrap="none" rtlCol="0">
              <a:spAutoFit/>
            </a:bodyPr>
            <a:lstStyle/>
            <a:p>
              <a:r>
                <a:rPr lang="en-GB" dirty="0" smtClean="0">
                  <a:solidFill>
                    <a:schemeClr val="accent1">
                      <a:lumMod val="40000"/>
                      <a:lumOff val="60000"/>
                    </a:schemeClr>
                  </a:solidFill>
                </a:rPr>
                <a:t>E</a:t>
              </a:r>
              <a:endParaRPr lang="en-GB" dirty="0">
                <a:solidFill>
                  <a:schemeClr val="accent1">
                    <a:lumMod val="40000"/>
                    <a:lumOff val="60000"/>
                  </a:schemeClr>
                </a:solidFill>
              </a:endParaRPr>
            </a:p>
          </p:txBody>
        </p:sp>
        <p:sp>
          <p:nvSpPr>
            <p:cNvPr id="13" name="TextBox 12"/>
            <p:cNvSpPr txBox="1"/>
            <p:nvPr/>
          </p:nvSpPr>
          <p:spPr>
            <a:xfrm>
              <a:off x="1340325" y="4635897"/>
              <a:ext cx="356188" cy="461665"/>
            </a:xfrm>
            <a:prstGeom prst="rect">
              <a:avLst/>
            </a:prstGeom>
            <a:noFill/>
          </p:spPr>
          <p:txBody>
            <a:bodyPr wrap="none" rtlCol="0">
              <a:spAutoFit/>
            </a:bodyPr>
            <a:lstStyle/>
            <a:p>
              <a:r>
                <a:rPr lang="en-GB" dirty="0" smtClean="0">
                  <a:solidFill>
                    <a:schemeClr val="accent1">
                      <a:lumMod val="40000"/>
                      <a:lumOff val="60000"/>
                    </a:schemeClr>
                  </a:solidFill>
                </a:rPr>
                <a:t>S</a:t>
              </a:r>
              <a:endParaRPr lang="en-GB" dirty="0">
                <a:solidFill>
                  <a:schemeClr val="accent1">
                    <a:lumMod val="40000"/>
                    <a:lumOff val="60000"/>
                  </a:schemeClr>
                </a:solidFill>
              </a:endParaRPr>
            </a:p>
          </p:txBody>
        </p:sp>
        <p:sp>
          <p:nvSpPr>
            <p:cNvPr id="14" name="TextBox 13"/>
            <p:cNvSpPr txBox="1"/>
            <p:nvPr/>
          </p:nvSpPr>
          <p:spPr>
            <a:xfrm>
              <a:off x="4283968" y="4557464"/>
              <a:ext cx="407484" cy="461665"/>
            </a:xfrm>
            <a:prstGeom prst="rect">
              <a:avLst/>
            </a:prstGeom>
            <a:noFill/>
          </p:spPr>
          <p:txBody>
            <a:bodyPr wrap="none" rtlCol="0">
              <a:spAutoFit/>
            </a:bodyPr>
            <a:lstStyle/>
            <a:p>
              <a:r>
                <a:rPr lang="en-GB" dirty="0" smtClean="0">
                  <a:solidFill>
                    <a:schemeClr val="accent1">
                      <a:lumMod val="40000"/>
                      <a:lumOff val="60000"/>
                    </a:schemeClr>
                  </a:solidFill>
                </a:rPr>
                <a:t>U</a:t>
              </a:r>
              <a:endParaRPr lang="en-GB" dirty="0">
                <a:solidFill>
                  <a:schemeClr val="accent1">
                    <a:lumMod val="40000"/>
                    <a:lumOff val="60000"/>
                  </a:schemeClr>
                </a:solidFill>
              </a:endParaRPr>
            </a:p>
          </p:txBody>
        </p:sp>
        <p:sp>
          <p:nvSpPr>
            <p:cNvPr id="15" name="TextBox 14"/>
            <p:cNvSpPr txBox="1"/>
            <p:nvPr/>
          </p:nvSpPr>
          <p:spPr>
            <a:xfrm>
              <a:off x="3876484" y="5023143"/>
              <a:ext cx="407484" cy="461665"/>
            </a:xfrm>
            <a:prstGeom prst="rect">
              <a:avLst/>
            </a:prstGeom>
            <a:noFill/>
          </p:spPr>
          <p:txBody>
            <a:bodyPr wrap="none" rtlCol="0">
              <a:spAutoFit/>
            </a:bodyPr>
            <a:lstStyle/>
            <a:p>
              <a:r>
                <a:rPr lang="en-GB" dirty="0" smtClean="0">
                  <a:solidFill>
                    <a:schemeClr val="accent1">
                      <a:lumMod val="40000"/>
                      <a:lumOff val="60000"/>
                    </a:schemeClr>
                  </a:solidFill>
                </a:rPr>
                <a:t>U</a:t>
              </a:r>
              <a:endParaRPr lang="en-GB" dirty="0">
                <a:solidFill>
                  <a:schemeClr val="accent1">
                    <a:lumMod val="40000"/>
                    <a:lumOff val="60000"/>
                  </a:schemeClr>
                </a:solidFill>
              </a:endParaRPr>
            </a:p>
          </p:txBody>
        </p:sp>
        <p:sp>
          <p:nvSpPr>
            <p:cNvPr id="16" name="TextBox 15"/>
            <p:cNvSpPr txBox="1"/>
            <p:nvPr/>
          </p:nvSpPr>
          <p:spPr>
            <a:xfrm>
              <a:off x="5230371" y="2908129"/>
              <a:ext cx="287258" cy="461665"/>
            </a:xfrm>
            <a:prstGeom prst="rect">
              <a:avLst/>
            </a:prstGeom>
            <a:noFill/>
          </p:spPr>
          <p:txBody>
            <a:bodyPr wrap="none" rtlCol="0">
              <a:spAutoFit/>
            </a:bodyPr>
            <a:lstStyle/>
            <a:p>
              <a:r>
                <a:rPr lang="en-GB" dirty="0" smtClean="0">
                  <a:solidFill>
                    <a:schemeClr val="accent1">
                      <a:lumMod val="40000"/>
                      <a:lumOff val="60000"/>
                    </a:schemeClr>
                  </a:solidFill>
                </a:rPr>
                <a:t>I</a:t>
              </a:r>
              <a:endParaRPr lang="en-GB" dirty="0">
                <a:solidFill>
                  <a:schemeClr val="accent1">
                    <a:lumMod val="40000"/>
                    <a:lumOff val="60000"/>
                  </a:schemeClr>
                </a:solidFill>
              </a:endParaRPr>
            </a:p>
          </p:txBody>
        </p:sp>
      </p:grpSp>
      <p:graphicFrame>
        <p:nvGraphicFramePr>
          <p:cNvPr id="17" name="Diagram 16"/>
          <p:cNvGraphicFramePr/>
          <p:nvPr>
            <p:extLst>
              <p:ext uri="{D42A27DB-BD31-4B8C-83A1-F6EECF244321}">
                <p14:modId xmlns:p14="http://schemas.microsoft.com/office/powerpoint/2010/main" val="1195524021"/>
              </p:ext>
            </p:extLst>
          </p:nvPr>
        </p:nvGraphicFramePr>
        <p:xfrm>
          <a:off x="5009009" y="3769923"/>
          <a:ext cx="4793456" cy="29681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03088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22"/>
                                        </p:tgtEl>
                                        <p:attrNameLst>
                                          <p:attrName>style.visibility</p:attrName>
                                        </p:attrNameLst>
                                      </p:cBhvr>
                                      <p:to>
                                        <p:strVal val="visible"/>
                                      </p:to>
                                    </p:set>
                                    <p:anim calcmode="lin" valueType="num">
                                      <p:cBhvr additive="base">
                                        <p:cTn id="7" dur="500" fill="hold"/>
                                        <p:tgtEl>
                                          <p:spTgt spid="38922"/>
                                        </p:tgtEl>
                                        <p:attrNameLst>
                                          <p:attrName>ppt_x</p:attrName>
                                        </p:attrNameLst>
                                      </p:cBhvr>
                                      <p:tavLst>
                                        <p:tav tm="0">
                                          <p:val>
                                            <p:strVal val="#ppt_x"/>
                                          </p:val>
                                        </p:tav>
                                        <p:tav tm="100000">
                                          <p:val>
                                            <p:strVal val="#ppt_x"/>
                                          </p:val>
                                        </p:tav>
                                      </p:tavLst>
                                    </p:anim>
                                    <p:anim calcmode="lin" valueType="num">
                                      <p:cBhvr additive="base">
                                        <p:cTn id="8" dur="500" fill="hold"/>
                                        <p:tgtEl>
                                          <p:spTgt spid="389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21"/>
                                        </p:tgtEl>
                                        <p:attrNameLst>
                                          <p:attrName>style.visibility</p:attrName>
                                        </p:attrNameLst>
                                      </p:cBhvr>
                                      <p:to>
                                        <p:strVal val="visible"/>
                                      </p:to>
                                    </p:set>
                                    <p:anim calcmode="lin" valueType="num">
                                      <p:cBhvr additive="base">
                                        <p:cTn id="13" dur="500" fill="hold"/>
                                        <p:tgtEl>
                                          <p:spTgt spid="38921"/>
                                        </p:tgtEl>
                                        <p:attrNameLst>
                                          <p:attrName>ppt_x</p:attrName>
                                        </p:attrNameLst>
                                      </p:cBhvr>
                                      <p:tavLst>
                                        <p:tav tm="0">
                                          <p:val>
                                            <p:strVal val="#ppt_x"/>
                                          </p:val>
                                        </p:tav>
                                        <p:tav tm="100000">
                                          <p:val>
                                            <p:strVal val="#ppt_x"/>
                                          </p:val>
                                        </p:tav>
                                      </p:tavLst>
                                    </p:anim>
                                    <p:anim calcmode="lin" valueType="num">
                                      <p:cBhvr additive="base">
                                        <p:cTn id="14" dur="500" fill="hold"/>
                                        <p:tgtEl>
                                          <p:spTgt spid="389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9F289F35-A101-442F-903B-799BF773CFD8}" type="slidenum">
              <a:rPr lang="en-GB" altLang="en-US" sz="1800" smtClean="0">
                <a:solidFill>
                  <a:schemeClr val="accent1"/>
                </a:solidFill>
                <a:latin typeface="Times New Roman" pitchFamily="18" charset="0"/>
              </a:rPr>
              <a:pPr eaLnBrk="1" hangingPunct="1">
                <a:spcBef>
                  <a:spcPct val="0"/>
                </a:spcBef>
                <a:buFontTx/>
                <a:buNone/>
              </a:pPr>
              <a:t>19</a:t>
            </a:fld>
            <a:endParaRPr lang="en-GB" altLang="en-US" sz="1800" smtClean="0">
              <a:solidFill>
                <a:schemeClr val="accent1"/>
              </a:solidFill>
              <a:latin typeface="Times New Roman" pitchFamily="18" charset="0"/>
            </a:endParaRPr>
          </a:p>
        </p:txBody>
      </p:sp>
      <p:sp>
        <p:nvSpPr>
          <p:cNvPr id="2969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970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138243" name="Picture 3" descr="Lollipop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S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17575"/>
            <a:ext cx="5638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948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box(out)">
                                      <p:cBhvr>
                                        <p:cTn id="7" dur="500"/>
                                        <p:tgtEl>
                                          <p:spTgt spid="138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38244"/>
                                        </p:tgtEl>
                                        <p:attrNameLst>
                                          <p:attrName>style.visibility</p:attrName>
                                        </p:attrNameLst>
                                      </p:cBhvr>
                                      <p:to>
                                        <p:strVal val="visible"/>
                                      </p:to>
                                    </p:set>
                                    <p:animEffect transition="in" filter="box(out)">
                                      <p:cBhvr>
                                        <p:cTn id="12" dur="5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3075"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3076" name="Rectangle 2"/>
          <p:cNvSpPr>
            <a:spLocks noGrp="1" noChangeArrowheads="1"/>
          </p:cNvSpPr>
          <p:nvPr>
            <p:ph type="title"/>
          </p:nvPr>
        </p:nvSpPr>
        <p:spPr>
          <a:xfrm>
            <a:off x="152400" y="152400"/>
            <a:ext cx="5943600" cy="609600"/>
          </a:xfrm>
        </p:spPr>
        <p:txBody>
          <a:bodyPr/>
          <a:lstStyle/>
          <a:p>
            <a:pPr eaLnBrk="1" hangingPunct="1"/>
            <a:r>
              <a:rPr lang="en-GB" altLang="en-US" smtClean="0"/>
              <a:t>MINDMAP OF ROAD TRANSPORT MATERIAL</a:t>
            </a:r>
          </a:p>
        </p:txBody>
      </p:sp>
      <p:sp>
        <p:nvSpPr>
          <p:cNvPr id="3077" name="Oval 3"/>
          <p:cNvSpPr>
            <a:spLocks noChangeArrowheads="1"/>
          </p:cNvSpPr>
          <p:nvPr/>
        </p:nvSpPr>
        <p:spPr bwMode="auto">
          <a:xfrm>
            <a:off x="3276600" y="2590800"/>
            <a:ext cx="2362200" cy="137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The Physics </a:t>
            </a:r>
          </a:p>
          <a:p>
            <a:pPr algn="ctr" eaLnBrk="1" hangingPunct="1"/>
            <a:r>
              <a:rPr lang="en-GB" altLang="en-US" sz="2000">
                <a:latin typeface="Comic Sans MS" pitchFamily="66" charset="0"/>
              </a:rPr>
              <a:t>of </a:t>
            </a:r>
          </a:p>
          <a:p>
            <a:pPr algn="ctr" eaLnBrk="1" hangingPunct="1"/>
            <a:r>
              <a:rPr lang="en-GB" altLang="en-US" sz="2000">
                <a:latin typeface="Comic Sans MS" pitchFamily="66" charset="0"/>
              </a:rPr>
              <a:t>Car Crashes</a:t>
            </a:r>
          </a:p>
        </p:txBody>
      </p:sp>
      <p:grpSp>
        <p:nvGrpSpPr>
          <p:cNvPr id="290829" name="Group 13"/>
          <p:cNvGrpSpPr>
            <a:grpSpLocks/>
          </p:cNvGrpSpPr>
          <p:nvPr/>
        </p:nvGrpSpPr>
        <p:grpSpPr bwMode="auto">
          <a:xfrm>
            <a:off x="5257800" y="3810000"/>
            <a:ext cx="2362200" cy="1066800"/>
            <a:chOff x="3456" y="2256"/>
            <a:chExt cx="1488" cy="672"/>
          </a:xfrm>
        </p:grpSpPr>
        <p:sp>
          <p:nvSpPr>
            <p:cNvPr id="3120" name="Oval 7"/>
            <p:cNvSpPr>
              <a:spLocks noChangeArrowheads="1"/>
            </p:cNvSpPr>
            <p:nvPr/>
          </p:nvSpPr>
          <p:spPr bwMode="auto">
            <a:xfrm>
              <a:off x="3936" y="2352"/>
              <a:ext cx="1008"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FORCES</a:t>
              </a:r>
            </a:p>
          </p:txBody>
        </p:sp>
        <p:sp>
          <p:nvSpPr>
            <p:cNvPr id="3121" name="Line 12"/>
            <p:cNvSpPr>
              <a:spLocks noChangeShapeType="1"/>
            </p:cNvSpPr>
            <p:nvPr/>
          </p:nvSpPr>
          <p:spPr bwMode="auto">
            <a:xfrm>
              <a:off x="3456" y="2256"/>
              <a:ext cx="528" cy="24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31" name="Group 15"/>
          <p:cNvGrpSpPr>
            <a:grpSpLocks/>
          </p:cNvGrpSpPr>
          <p:nvPr/>
        </p:nvGrpSpPr>
        <p:grpSpPr bwMode="auto">
          <a:xfrm>
            <a:off x="2895600" y="3810000"/>
            <a:ext cx="1676400" cy="1905000"/>
            <a:chOff x="2160" y="2496"/>
            <a:chExt cx="1536" cy="1200"/>
          </a:xfrm>
        </p:grpSpPr>
        <p:sp>
          <p:nvSpPr>
            <p:cNvPr id="3118" name="Oval 9"/>
            <p:cNvSpPr>
              <a:spLocks noChangeArrowheads="1"/>
            </p:cNvSpPr>
            <p:nvPr/>
          </p:nvSpPr>
          <p:spPr bwMode="auto">
            <a:xfrm>
              <a:off x="2160" y="3168"/>
              <a:ext cx="1536" cy="528"/>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ANALYSIS</a:t>
              </a:r>
            </a:p>
          </p:txBody>
        </p:sp>
        <p:sp>
          <p:nvSpPr>
            <p:cNvPr id="3119" name="Line 14"/>
            <p:cNvSpPr>
              <a:spLocks noChangeShapeType="1"/>
            </p:cNvSpPr>
            <p:nvPr/>
          </p:nvSpPr>
          <p:spPr bwMode="auto">
            <a:xfrm>
              <a:off x="2928" y="2496"/>
              <a:ext cx="0" cy="67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33" name="Group 17"/>
          <p:cNvGrpSpPr>
            <a:grpSpLocks/>
          </p:cNvGrpSpPr>
          <p:nvPr/>
        </p:nvGrpSpPr>
        <p:grpSpPr bwMode="auto">
          <a:xfrm>
            <a:off x="609600" y="3657600"/>
            <a:ext cx="2895600" cy="1219200"/>
            <a:chOff x="384" y="2304"/>
            <a:chExt cx="1824" cy="768"/>
          </a:xfrm>
        </p:grpSpPr>
        <p:sp>
          <p:nvSpPr>
            <p:cNvPr id="3116" name="Oval 8"/>
            <p:cNvSpPr>
              <a:spLocks noChangeArrowheads="1"/>
            </p:cNvSpPr>
            <p:nvPr/>
          </p:nvSpPr>
          <p:spPr bwMode="auto">
            <a:xfrm>
              <a:off x="384" y="2544"/>
              <a:ext cx="1536" cy="528"/>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INVESTIGATION</a:t>
              </a:r>
            </a:p>
          </p:txBody>
        </p:sp>
        <p:sp>
          <p:nvSpPr>
            <p:cNvPr id="3117" name="Line 16"/>
            <p:cNvSpPr>
              <a:spLocks noChangeShapeType="1"/>
            </p:cNvSpPr>
            <p:nvPr/>
          </p:nvSpPr>
          <p:spPr bwMode="auto">
            <a:xfrm flipH="1">
              <a:off x="1632" y="2304"/>
              <a:ext cx="576" cy="28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35" name="Group 19"/>
          <p:cNvGrpSpPr>
            <a:grpSpLocks/>
          </p:cNvGrpSpPr>
          <p:nvPr/>
        </p:nvGrpSpPr>
        <p:grpSpPr bwMode="auto">
          <a:xfrm>
            <a:off x="1417340" y="1143000"/>
            <a:ext cx="2667000" cy="1447800"/>
            <a:chOff x="576" y="864"/>
            <a:chExt cx="1680" cy="912"/>
          </a:xfrm>
        </p:grpSpPr>
        <p:sp>
          <p:nvSpPr>
            <p:cNvPr id="3114" name="Oval 6"/>
            <p:cNvSpPr>
              <a:spLocks noChangeArrowheads="1"/>
            </p:cNvSpPr>
            <p:nvPr/>
          </p:nvSpPr>
          <p:spPr bwMode="auto">
            <a:xfrm>
              <a:off x="576" y="864"/>
              <a:ext cx="1536" cy="52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dirty="0">
                  <a:latin typeface="Comic Sans MS" pitchFamily="66" charset="0"/>
                </a:rPr>
                <a:t>ACCELERATION</a:t>
              </a:r>
            </a:p>
          </p:txBody>
        </p:sp>
        <p:sp>
          <p:nvSpPr>
            <p:cNvPr id="3115" name="Line 18"/>
            <p:cNvSpPr>
              <a:spLocks noChangeShapeType="1"/>
            </p:cNvSpPr>
            <p:nvPr/>
          </p:nvSpPr>
          <p:spPr bwMode="auto">
            <a:xfrm flipH="1" flipV="1">
              <a:off x="1872" y="1296"/>
              <a:ext cx="384" cy="48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36" name="Group 20"/>
          <p:cNvGrpSpPr>
            <a:grpSpLocks/>
          </p:cNvGrpSpPr>
          <p:nvPr/>
        </p:nvGrpSpPr>
        <p:grpSpPr bwMode="auto">
          <a:xfrm>
            <a:off x="5410200" y="1752600"/>
            <a:ext cx="1752600" cy="1143000"/>
            <a:chOff x="3312" y="1008"/>
            <a:chExt cx="1104" cy="720"/>
          </a:xfrm>
        </p:grpSpPr>
        <p:sp>
          <p:nvSpPr>
            <p:cNvPr id="3112" name="Oval 21"/>
            <p:cNvSpPr>
              <a:spLocks noChangeArrowheads="1"/>
            </p:cNvSpPr>
            <p:nvPr/>
          </p:nvSpPr>
          <p:spPr bwMode="auto">
            <a:xfrm>
              <a:off x="3408" y="1008"/>
              <a:ext cx="1008"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SPEED</a:t>
              </a:r>
            </a:p>
          </p:txBody>
        </p:sp>
        <p:sp>
          <p:nvSpPr>
            <p:cNvPr id="3113" name="Line 22"/>
            <p:cNvSpPr>
              <a:spLocks noChangeShapeType="1"/>
            </p:cNvSpPr>
            <p:nvPr/>
          </p:nvSpPr>
          <p:spPr bwMode="auto">
            <a:xfrm flipV="1">
              <a:off x="3312" y="1488"/>
              <a:ext cx="240" cy="24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67" name="Group 51"/>
          <p:cNvGrpSpPr>
            <a:grpSpLocks/>
          </p:cNvGrpSpPr>
          <p:nvPr/>
        </p:nvGrpSpPr>
        <p:grpSpPr bwMode="auto">
          <a:xfrm>
            <a:off x="6400800" y="457200"/>
            <a:ext cx="2590800" cy="2362200"/>
            <a:chOff x="4032" y="288"/>
            <a:chExt cx="1632" cy="1488"/>
          </a:xfrm>
        </p:grpSpPr>
        <p:grpSp>
          <p:nvGrpSpPr>
            <p:cNvPr id="3106" name="Group 23"/>
            <p:cNvGrpSpPr>
              <a:grpSpLocks/>
            </p:cNvGrpSpPr>
            <p:nvPr/>
          </p:nvGrpSpPr>
          <p:grpSpPr bwMode="auto">
            <a:xfrm>
              <a:off x="4032" y="288"/>
              <a:ext cx="1008" cy="816"/>
              <a:chOff x="4032" y="288"/>
              <a:chExt cx="1008" cy="816"/>
            </a:xfrm>
          </p:grpSpPr>
          <p:sp>
            <p:nvSpPr>
              <p:cNvPr id="3110" name="Oval 5"/>
              <p:cNvSpPr>
                <a:spLocks noChangeArrowheads="1"/>
              </p:cNvSpPr>
              <p:nvPr/>
            </p:nvSpPr>
            <p:spPr bwMode="auto">
              <a:xfrm>
                <a:off x="4032" y="288"/>
                <a:ext cx="1008"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1800">
                    <a:solidFill>
                      <a:srgbClr val="FF0066"/>
                    </a:solidFill>
                    <a:latin typeface="Comic Sans MS" pitchFamily="66" charset="0"/>
                  </a:rPr>
                  <a:t>Velocity</a:t>
                </a:r>
              </a:p>
              <a:p>
                <a:pPr algn="ctr" eaLnBrk="1" hangingPunct="1"/>
                <a:r>
                  <a:rPr lang="en-GB" altLang="en-US" sz="1800">
                    <a:solidFill>
                      <a:srgbClr val="FF0066"/>
                    </a:solidFill>
                    <a:latin typeface="Comic Sans MS" pitchFamily="66" charset="0"/>
                  </a:rPr>
                  <a:t>Displacement</a:t>
                </a:r>
              </a:p>
              <a:p>
                <a:pPr algn="ctr" eaLnBrk="1" hangingPunct="1"/>
                <a:r>
                  <a:rPr lang="en-GB" altLang="en-US" sz="1800">
                    <a:solidFill>
                      <a:srgbClr val="FF0066"/>
                    </a:solidFill>
                    <a:latin typeface="Comic Sans MS" pitchFamily="66" charset="0"/>
                  </a:rPr>
                  <a:t>Distance</a:t>
                </a:r>
              </a:p>
            </p:txBody>
          </p:sp>
          <p:sp>
            <p:nvSpPr>
              <p:cNvPr id="3111" name="Line 10"/>
              <p:cNvSpPr>
                <a:spLocks noChangeShapeType="1"/>
              </p:cNvSpPr>
              <p:nvPr/>
            </p:nvSpPr>
            <p:spPr bwMode="auto">
              <a:xfrm flipV="1">
                <a:off x="4080" y="816"/>
                <a:ext cx="192" cy="28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107" name="Group 27"/>
            <p:cNvGrpSpPr>
              <a:grpSpLocks/>
            </p:cNvGrpSpPr>
            <p:nvPr/>
          </p:nvGrpSpPr>
          <p:grpSpPr bwMode="auto">
            <a:xfrm>
              <a:off x="4464" y="1200"/>
              <a:ext cx="1200" cy="576"/>
              <a:chOff x="4464" y="1200"/>
              <a:chExt cx="1200" cy="576"/>
            </a:xfrm>
          </p:grpSpPr>
          <p:sp>
            <p:nvSpPr>
              <p:cNvPr id="3108" name="Oval 25"/>
              <p:cNvSpPr>
                <a:spLocks noChangeArrowheads="1"/>
              </p:cNvSpPr>
              <p:nvPr/>
            </p:nvSpPr>
            <p:spPr bwMode="auto">
              <a:xfrm>
                <a:off x="4656" y="1200"/>
                <a:ext cx="1008"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1800">
                    <a:solidFill>
                      <a:srgbClr val="FF0066"/>
                    </a:solidFill>
                    <a:latin typeface="Comic Sans MS" pitchFamily="66" charset="0"/>
                  </a:rPr>
                  <a:t>Practicals</a:t>
                </a:r>
              </a:p>
              <a:p>
                <a:pPr algn="ctr" eaLnBrk="1" hangingPunct="1"/>
                <a:r>
                  <a:rPr lang="en-GB" altLang="en-US" sz="1800">
                    <a:solidFill>
                      <a:srgbClr val="FF0066"/>
                    </a:solidFill>
                    <a:latin typeface="Comic Sans MS" pitchFamily="66" charset="0"/>
                  </a:rPr>
                  <a:t>Fun &amp;Games</a:t>
                </a:r>
              </a:p>
            </p:txBody>
          </p:sp>
          <p:sp>
            <p:nvSpPr>
              <p:cNvPr id="3109" name="Line 26"/>
              <p:cNvSpPr>
                <a:spLocks noChangeShapeType="1"/>
              </p:cNvSpPr>
              <p:nvPr/>
            </p:nvSpPr>
            <p:spPr bwMode="auto">
              <a:xfrm flipV="1">
                <a:off x="4464" y="1488"/>
                <a:ext cx="192"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290851" name="Group 35"/>
          <p:cNvGrpSpPr>
            <a:grpSpLocks/>
          </p:cNvGrpSpPr>
          <p:nvPr/>
        </p:nvGrpSpPr>
        <p:grpSpPr bwMode="auto">
          <a:xfrm>
            <a:off x="228600" y="4876800"/>
            <a:ext cx="2438400" cy="1447800"/>
            <a:chOff x="144" y="3072"/>
            <a:chExt cx="1536" cy="912"/>
          </a:xfrm>
        </p:grpSpPr>
        <p:sp>
          <p:nvSpPr>
            <p:cNvPr id="3102" name="Oval 33"/>
            <p:cNvSpPr>
              <a:spLocks noChangeArrowheads="1"/>
            </p:cNvSpPr>
            <p:nvPr/>
          </p:nvSpPr>
          <p:spPr bwMode="auto">
            <a:xfrm>
              <a:off x="144" y="3456"/>
              <a:ext cx="1536" cy="528"/>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Studying Accidents</a:t>
              </a:r>
            </a:p>
          </p:txBody>
        </p:sp>
        <p:sp>
          <p:nvSpPr>
            <p:cNvPr id="3103" name="Line 34"/>
            <p:cNvSpPr>
              <a:spLocks noChangeShapeType="1"/>
            </p:cNvSpPr>
            <p:nvPr/>
          </p:nvSpPr>
          <p:spPr bwMode="auto">
            <a:xfrm flipH="1">
              <a:off x="912" y="3072"/>
              <a:ext cx="96" cy="38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55" name="Group 39"/>
          <p:cNvGrpSpPr>
            <a:grpSpLocks/>
          </p:cNvGrpSpPr>
          <p:nvPr/>
        </p:nvGrpSpPr>
        <p:grpSpPr bwMode="auto">
          <a:xfrm>
            <a:off x="666750" y="1752600"/>
            <a:ext cx="1828800" cy="1066800"/>
            <a:chOff x="144" y="1488"/>
            <a:chExt cx="1152" cy="672"/>
          </a:xfrm>
        </p:grpSpPr>
        <p:sp>
          <p:nvSpPr>
            <p:cNvPr id="3100" name="Oval 37"/>
            <p:cNvSpPr>
              <a:spLocks noChangeArrowheads="1"/>
            </p:cNvSpPr>
            <p:nvPr/>
          </p:nvSpPr>
          <p:spPr bwMode="auto">
            <a:xfrm>
              <a:off x="144" y="1632"/>
              <a:ext cx="1152" cy="52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Measuring ‘a’</a:t>
              </a:r>
            </a:p>
          </p:txBody>
        </p:sp>
        <p:sp>
          <p:nvSpPr>
            <p:cNvPr id="3101" name="Line 38"/>
            <p:cNvSpPr>
              <a:spLocks noChangeShapeType="1"/>
            </p:cNvSpPr>
            <p:nvPr/>
          </p:nvSpPr>
          <p:spPr bwMode="auto">
            <a:xfrm flipH="1">
              <a:off x="1104" y="1488"/>
              <a:ext cx="96" cy="24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0866" name="Group 50"/>
          <p:cNvGrpSpPr>
            <a:grpSpLocks/>
          </p:cNvGrpSpPr>
          <p:nvPr/>
        </p:nvGrpSpPr>
        <p:grpSpPr bwMode="auto">
          <a:xfrm>
            <a:off x="6096000" y="3200400"/>
            <a:ext cx="2895600" cy="3200400"/>
            <a:chOff x="3840" y="2016"/>
            <a:chExt cx="1824" cy="2016"/>
          </a:xfrm>
        </p:grpSpPr>
        <p:grpSp>
          <p:nvGrpSpPr>
            <p:cNvPr id="3091" name="Group 49"/>
            <p:cNvGrpSpPr>
              <a:grpSpLocks/>
            </p:cNvGrpSpPr>
            <p:nvPr/>
          </p:nvGrpSpPr>
          <p:grpSpPr bwMode="auto">
            <a:xfrm>
              <a:off x="3840" y="3072"/>
              <a:ext cx="1008" cy="960"/>
              <a:chOff x="3840" y="3072"/>
              <a:chExt cx="1008" cy="960"/>
            </a:xfrm>
          </p:grpSpPr>
          <p:sp>
            <p:nvSpPr>
              <p:cNvPr id="3098" name="Oval 41"/>
              <p:cNvSpPr>
                <a:spLocks noChangeArrowheads="1"/>
              </p:cNvSpPr>
              <p:nvPr/>
            </p:nvSpPr>
            <p:spPr bwMode="auto">
              <a:xfrm>
                <a:off x="3840" y="3456"/>
                <a:ext cx="1008"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What are </a:t>
                </a:r>
              </a:p>
              <a:p>
                <a:pPr algn="ctr" eaLnBrk="1" hangingPunct="1"/>
                <a:r>
                  <a:rPr lang="en-GB" altLang="en-US" sz="2000">
                    <a:latin typeface="Comic Sans MS" pitchFamily="66" charset="0"/>
                  </a:rPr>
                  <a:t>FORCES?</a:t>
                </a:r>
              </a:p>
            </p:txBody>
          </p:sp>
          <p:sp>
            <p:nvSpPr>
              <p:cNvPr id="3099" name="Line 42"/>
              <p:cNvSpPr>
                <a:spLocks noChangeShapeType="1"/>
              </p:cNvSpPr>
              <p:nvPr/>
            </p:nvSpPr>
            <p:spPr bwMode="auto">
              <a:xfrm flipH="1">
                <a:off x="4320" y="3072"/>
                <a:ext cx="48" cy="38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092" name="Group 47"/>
            <p:cNvGrpSpPr>
              <a:grpSpLocks/>
            </p:cNvGrpSpPr>
            <p:nvPr/>
          </p:nvGrpSpPr>
          <p:grpSpPr bwMode="auto">
            <a:xfrm>
              <a:off x="4656" y="2016"/>
              <a:ext cx="1008" cy="864"/>
              <a:chOff x="4656" y="2016"/>
              <a:chExt cx="1008" cy="864"/>
            </a:xfrm>
          </p:grpSpPr>
          <p:sp>
            <p:nvSpPr>
              <p:cNvPr id="3096" name="Oval 43"/>
              <p:cNvSpPr>
                <a:spLocks noChangeArrowheads="1"/>
              </p:cNvSpPr>
              <p:nvPr/>
            </p:nvSpPr>
            <p:spPr bwMode="auto">
              <a:xfrm>
                <a:off x="4656" y="2016"/>
                <a:ext cx="1008"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measuring </a:t>
                </a:r>
              </a:p>
              <a:p>
                <a:pPr algn="ctr" eaLnBrk="1" hangingPunct="1"/>
                <a:r>
                  <a:rPr lang="en-GB" altLang="en-US" sz="2000">
                    <a:latin typeface="Comic Sans MS" pitchFamily="66" charset="0"/>
                  </a:rPr>
                  <a:t>FORCES?</a:t>
                </a:r>
              </a:p>
            </p:txBody>
          </p:sp>
          <p:sp>
            <p:nvSpPr>
              <p:cNvPr id="3097" name="Line 44"/>
              <p:cNvSpPr>
                <a:spLocks noChangeShapeType="1"/>
              </p:cNvSpPr>
              <p:nvPr/>
            </p:nvSpPr>
            <p:spPr bwMode="auto">
              <a:xfrm flipV="1">
                <a:off x="4752" y="2592"/>
                <a:ext cx="288" cy="28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093" name="Group 48"/>
            <p:cNvGrpSpPr>
              <a:grpSpLocks/>
            </p:cNvGrpSpPr>
            <p:nvPr/>
          </p:nvGrpSpPr>
          <p:grpSpPr bwMode="auto">
            <a:xfrm>
              <a:off x="4704" y="2976"/>
              <a:ext cx="912" cy="672"/>
              <a:chOff x="4704" y="2976"/>
              <a:chExt cx="912" cy="672"/>
            </a:xfrm>
          </p:grpSpPr>
          <p:sp>
            <p:nvSpPr>
              <p:cNvPr id="3094" name="Oval 45"/>
              <p:cNvSpPr>
                <a:spLocks noChangeArrowheads="1"/>
              </p:cNvSpPr>
              <p:nvPr/>
            </p:nvSpPr>
            <p:spPr bwMode="auto">
              <a:xfrm>
                <a:off x="4752" y="3072"/>
                <a:ext cx="864" cy="576"/>
              </a:xfrm>
              <a:prstGeom prst="ellipse">
                <a:avLst/>
              </a:prstGeom>
              <a:solidFill>
                <a:schemeClr val="bg1"/>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Types of</a:t>
                </a:r>
              </a:p>
              <a:p>
                <a:pPr algn="ctr" eaLnBrk="1" hangingPunct="1"/>
                <a:r>
                  <a:rPr lang="en-GB" altLang="en-US" sz="2000">
                    <a:latin typeface="Comic Sans MS" pitchFamily="66" charset="0"/>
                  </a:rPr>
                  <a:t>FORCES</a:t>
                </a:r>
              </a:p>
            </p:txBody>
          </p:sp>
          <p:sp>
            <p:nvSpPr>
              <p:cNvPr id="3095" name="Line 46"/>
              <p:cNvSpPr>
                <a:spLocks noChangeShapeType="1"/>
              </p:cNvSpPr>
              <p:nvPr/>
            </p:nvSpPr>
            <p:spPr bwMode="auto">
              <a:xfrm>
                <a:off x="4704" y="2976"/>
                <a:ext cx="192" cy="14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290871" name="Group 55"/>
          <p:cNvGrpSpPr>
            <a:grpSpLocks/>
          </p:cNvGrpSpPr>
          <p:nvPr/>
        </p:nvGrpSpPr>
        <p:grpSpPr bwMode="auto">
          <a:xfrm>
            <a:off x="4191000" y="3886200"/>
            <a:ext cx="1676400" cy="2590800"/>
            <a:chOff x="2640" y="2448"/>
            <a:chExt cx="1056" cy="1632"/>
          </a:xfrm>
        </p:grpSpPr>
        <p:sp>
          <p:nvSpPr>
            <p:cNvPr id="3089" name="Oval 53"/>
            <p:cNvSpPr>
              <a:spLocks noChangeArrowheads="1"/>
            </p:cNvSpPr>
            <p:nvPr/>
          </p:nvSpPr>
          <p:spPr bwMode="auto">
            <a:xfrm>
              <a:off x="2640" y="3504"/>
              <a:ext cx="1056" cy="576"/>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2000">
                  <a:latin typeface="Comic Sans MS" pitchFamily="66" charset="0"/>
                </a:rPr>
                <a:t>History of </a:t>
              </a:r>
            </a:p>
            <a:p>
              <a:pPr algn="ctr" eaLnBrk="1" hangingPunct="1"/>
              <a:r>
                <a:rPr lang="en-GB" altLang="en-US" sz="2000">
                  <a:latin typeface="Comic Sans MS" pitchFamily="66" charset="0"/>
                </a:rPr>
                <a:t>Cars</a:t>
              </a:r>
            </a:p>
          </p:txBody>
        </p:sp>
        <p:sp>
          <p:nvSpPr>
            <p:cNvPr id="3090" name="Line 54"/>
            <p:cNvSpPr>
              <a:spLocks noChangeShapeType="1"/>
            </p:cNvSpPr>
            <p:nvPr/>
          </p:nvSpPr>
          <p:spPr bwMode="auto">
            <a:xfrm>
              <a:off x="3120" y="2448"/>
              <a:ext cx="48" cy="1104"/>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 name="Group 2"/>
          <p:cNvGrpSpPr/>
          <p:nvPr/>
        </p:nvGrpSpPr>
        <p:grpSpPr>
          <a:xfrm>
            <a:off x="-531998" y="551042"/>
            <a:ext cx="10207996" cy="6517915"/>
            <a:chOff x="-523428" y="647700"/>
            <a:chExt cx="10207996" cy="6517915"/>
          </a:xfrm>
        </p:grpSpPr>
        <p:sp>
          <p:nvSpPr>
            <p:cNvPr id="2" name="Oval 1"/>
            <p:cNvSpPr/>
            <p:nvPr/>
          </p:nvSpPr>
          <p:spPr>
            <a:xfrm>
              <a:off x="-523428" y="647700"/>
              <a:ext cx="4752528" cy="2552700"/>
            </a:xfrm>
            <a:prstGeom prst="ellipse">
              <a:avLst/>
            </a:prstGeom>
            <a:solidFill>
              <a:srgbClr val="00CC99">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0" y="3657600"/>
              <a:ext cx="5867400" cy="3508015"/>
            </a:xfrm>
            <a:prstGeom prst="ellipse">
              <a:avLst/>
            </a:prstGeom>
            <a:solidFill>
              <a:srgbClr val="00CC99">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4953000" y="2895600"/>
              <a:ext cx="4731568" cy="3773760"/>
            </a:xfrm>
            <a:prstGeom prst="ellipse">
              <a:avLst/>
            </a:prstGeom>
            <a:solidFill>
              <a:srgbClr val="00CC99">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0829"/>
                                        </p:tgtEl>
                                        <p:attrNameLst>
                                          <p:attrName>style.visibility</p:attrName>
                                        </p:attrNameLst>
                                      </p:cBhvr>
                                      <p:to>
                                        <p:strVal val="visible"/>
                                      </p:to>
                                    </p:set>
                                    <p:animEffect transition="in" filter="blinds(horizontal)">
                                      <p:cBhvr>
                                        <p:cTn id="7" dur="500"/>
                                        <p:tgtEl>
                                          <p:spTgt spid="2908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0836"/>
                                        </p:tgtEl>
                                        <p:attrNameLst>
                                          <p:attrName>style.visibility</p:attrName>
                                        </p:attrNameLst>
                                      </p:cBhvr>
                                      <p:to>
                                        <p:strVal val="visible"/>
                                      </p:to>
                                    </p:set>
                                    <p:animEffect transition="in" filter="blinds(horizontal)">
                                      <p:cBhvr>
                                        <p:cTn id="12" dur="500"/>
                                        <p:tgtEl>
                                          <p:spTgt spid="2908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90831"/>
                                        </p:tgtEl>
                                        <p:attrNameLst>
                                          <p:attrName>style.visibility</p:attrName>
                                        </p:attrNameLst>
                                      </p:cBhvr>
                                      <p:to>
                                        <p:strVal val="visible"/>
                                      </p:to>
                                    </p:set>
                                    <p:animEffect transition="in" filter="blinds(horizontal)">
                                      <p:cBhvr>
                                        <p:cTn id="17" dur="500"/>
                                        <p:tgtEl>
                                          <p:spTgt spid="2908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90833"/>
                                        </p:tgtEl>
                                        <p:attrNameLst>
                                          <p:attrName>style.visibility</p:attrName>
                                        </p:attrNameLst>
                                      </p:cBhvr>
                                      <p:to>
                                        <p:strVal val="visible"/>
                                      </p:to>
                                    </p:set>
                                    <p:animEffect transition="in" filter="blinds(horizontal)">
                                      <p:cBhvr>
                                        <p:cTn id="22" dur="500"/>
                                        <p:tgtEl>
                                          <p:spTgt spid="290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90835"/>
                                        </p:tgtEl>
                                        <p:attrNameLst>
                                          <p:attrName>style.visibility</p:attrName>
                                        </p:attrNameLst>
                                      </p:cBhvr>
                                      <p:to>
                                        <p:strVal val="visible"/>
                                      </p:to>
                                    </p:set>
                                    <p:animEffect transition="in" filter="blinds(horizontal)">
                                      <p:cBhvr>
                                        <p:cTn id="27" dur="500"/>
                                        <p:tgtEl>
                                          <p:spTgt spid="29083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0871"/>
                                        </p:tgtEl>
                                        <p:attrNameLst>
                                          <p:attrName>style.visibility</p:attrName>
                                        </p:attrNameLst>
                                      </p:cBhvr>
                                      <p:to>
                                        <p:strVal val="visible"/>
                                      </p:to>
                                    </p:set>
                                    <p:animEffect transition="in" filter="blinds(horizontal)">
                                      <p:cBhvr>
                                        <p:cTn id="32" dur="500"/>
                                        <p:tgtEl>
                                          <p:spTgt spid="290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90867"/>
                                        </p:tgtEl>
                                        <p:attrNameLst>
                                          <p:attrName>style.visibility</p:attrName>
                                        </p:attrNameLst>
                                      </p:cBhvr>
                                      <p:to>
                                        <p:strVal val="visible"/>
                                      </p:to>
                                    </p:set>
                                    <p:animEffect transition="in" filter="blinds(horizontal)">
                                      <p:cBhvr>
                                        <p:cTn id="37" dur="500"/>
                                        <p:tgtEl>
                                          <p:spTgt spid="2908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90851"/>
                                        </p:tgtEl>
                                        <p:attrNameLst>
                                          <p:attrName>style.visibility</p:attrName>
                                        </p:attrNameLst>
                                      </p:cBhvr>
                                      <p:to>
                                        <p:strVal val="visible"/>
                                      </p:to>
                                    </p:set>
                                    <p:animEffect transition="in" filter="blinds(horizontal)">
                                      <p:cBhvr>
                                        <p:cTn id="42" dur="500"/>
                                        <p:tgtEl>
                                          <p:spTgt spid="29085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90855"/>
                                        </p:tgtEl>
                                        <p:attrNameLst>
                                          <p:attrName>style.visibility</p:attrName>
                                        </p:attrNameLst>
                                      </p:cBhvr>
                                      <p:to>
                                        <p:strVal val="visible"/>
                                      </p:to>
                                    </p:set>
                                    <p:animEffect transition="in" filter="blinds(horizontal)">
                                      <p:cBhvr>
                                        <p:cTn id="47" dur="500"/>
                                        <p:tgtEl>
                                          <p:spTgt spid="29085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290866"/>
                                        </p:tgtEl>
                                        <p:attrNameLst>
                                          <p:attrName>style.visibility</p:attrName>
                                        </p:attrNameLst>
                                      </p:cBhvr>
                                      <p:to>
                                        <p:strVal val="visible"/>
                                      </p:to>
                                    </p:set>
                                    <p:animEffect transition="in" filter="blinds(horizontal)">
                                      <p:cBhvr>
                                        <p:cTn id="52" dur="500"/>
                                        <p:tgtEl>
                                          <p:spTgt spid="29086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DC5DED0E-331D-4596-8C8F-DEE5AD374CC5}" type="slidenum">
              <a:rPr lang="en-GB" altLang="en-US" sz="1800" smtClean="0">
                <a:solidFill>
                  <a:schemeClr val="accent1"/>
                </a:solidFill>
                <a:latin typeface="Times New Roman" pitchFamily="18" charset="0"/>
              </a:rPr>
              <a:pPr eaLnBrk="1" hangingPunct="1">
                <a:spcBef>
                  <a:spcPct val="0"/>
                </a:spcBef>
                <a:buFontTx/>
                <a:buNone/>
              </a:pPr>
              <a:t>20</a:t>
            </a:fld>
            <a:endParaRPr lang="en-GB" altLang="en-US" sz="1800" smtClean="0">
              <a:solidFill>
                <a:schemeClr val="accent1"/>
              </a:solidFill>
              <a:latin typeface="Times New Roman" pitchFamily="18" charset="0"/>
            </a:endParaRPr>
          </a:p>
        </p:txBody>
      </p:sp>
      <p:sp>
        <p:nvSpPr>
          <p:cNvPr id="3379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379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3797" name="Rectangle 2"/>
          <p:cNvSpPr>
            <a:spLocks noGrp="1" noChangeArrowheads="1"/>
          </p:cNvSpPr>
          <p:nvPr>
            <p:ph type="title"/>
          </p:nvPr>
        </p:nvSpPr>
        <p:spPr/>
        <p:txBody>
          <a:bodyPr/>
          <a:lstStyle/>
          <a:p>
            <a:pPr eaLnBrk="1" hangingPunct="1"/>
            <a:r>
              <a:rPr lang="en-GB" altLang="en-US" smtClean="0"/>
              <a:t>Let’s try some examples</a:t>
            </a:r>
          </a:p>
        </p:txBody>
      </p:sp>
      <p:sp>
        <p:nvSpPr>
          <p:cNvPr id="33798" name="Rectangle 3"/>
          <p:cNvSpPr>
            <a:spLocks noGrp="1" noChangeArrowheads="1"/>
          </p:cNvSpPr>
          <p:nvPr>
            <p:ph type="body" idx="1"/>
          </p:nvPr>
        </p:nvSpPr>
        <p:spPr>
          <a:xfrm>
            <a:off x="609600" y="1981200"/>
            <a:ext cx="7772400" cy="3429000"/>
          </a:xfrm>
        </p:spPr>
        <p:txBody>
          <a:bodyPr/>
          <a:lstStyle/>
          <a:p>
            <a:pPr algn="ctr" eaLnBrk="1" hangingPunct="1"/>
            <a:r>
              <a:rPr lang="en-GB" altLang="en-US" smtClean="0"/>
              <a:t>Let’s try some more examples of speed distance and time and then in your groups we can do the domino challenge. </a:t>
            </a:r>
          </a:p>
        </p:txBody>
      </p:sp>
    </p:spTree>
    <p:extLst>
      <p:ext uri="{BB962C8B-B14F-4D97-AF65-F5344CB8AC3E}">
        <p14:creationId xmlns:p14="http://schemas.microsoft.com/office/powerpoint/2010/main" val="158737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CD69CEF-3812-4E66-989B-576F1DD02B7A}" type="slidenum">
              <a:rPr lang="en-GB" altLang="en-US" sz="1800" smtClean="0">
                <a:solidFill>
                  <a:schemeClr val="accent1"/>
                </a:solidFill>
                <a:latin typeface="Times New Roman" pitchFamily="18" charset="0"/>
              </a:rPr>
              <a:pPr eaLnBrk="1" hangingPunct="1">
                <a:spcBef>
                  <a:spcPct val="0"/>
                </a:spcBef>
                <a:buFontTx/>
                <a:buNone/>
              </a:pPr>
              <a:t>21</a:t>
            </a:fld>
            <a:endParaRPr lang="en-GB" altLang="en-US" sz="1800" smtClean="0">
              <a:solidFill>
                <a:schemeClr val="accent1"/>
              </a:solidFill>
              <a:latin typeface="Times New Roman" pitchFamily="18" charset="0"/>
            </a:endParaRPr>
          </a:p>
        </p:txBody>
      </p:sp>
      <p:sp>
        <p:nvSpPr>
          <p:cNvPr id="3481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482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4821" name="Rectangle 2"/>
          <p:cNvSpPr>
            <a:spLocks noGrp="1" noChangeArrowheads="1"/>
          </p:cNvSpPr>
          <p:nvPr>
            <p:ph type="ctrTitle"/>
          </p:nvPr>
        </p:nvSpPr>
        <p:spPr>
          <a:xfrm>
            <a:off x="609600" y="1219200"/>
            <a:ext cx="7772400" cy="1143000"/>
          </a:xfrm>
        </p:spPr>
        <p:txBody>
          <a:bodyPr/>
          <a:lstStyle/>
          <a:p>
            <a:pPr algn="ctr" eaLnBrk="1" hangingPunct="1"/>
            <a:r>
              <a:rPr lang="en-GB" altLang="en-US" sz="4000" smtClean="0">
                <a:solidFill>
                  <a:srgbClr val="FFFF00"/>
                </a:solidFill>
              </a:rPr>
              <a:t>HOW TO LAY OUT EQUATIONS IN PHYSICS</a:t>
            </a:r>
          </a:p>
        </p:txBody>
      </p:sp>
      <p:sp>
        <p:nvSpPr>
          <p:cNvPr id="34822" name="Rectangle 3"/>
          <p:cNvSpPr>
            <a:spLocks noGrp="1" noChangeArrowheads="1"/>
          </p:cNvSpPr>
          <p:nvPr>
            <p:ph type="subTitle" idx="1"/>
          </p:nvPr>
        </p:nvSpPr>
        <p:spPr/>
        <p:txBody>
          <a:bodyPr/>
          <a:lstStyle/>
          <a:p>
            <a:pPr eaLnBrk="1" hangingPunct="1"/>
            <a:r>
              <a:rPr lang="en-GB" altLang="en-US" smtClean="0">
                <a:hlinkClick r:id="rId2"/>
              </a:rPr>
              <a:t>http://www.youtube.com/watch?v=u7akhlAS5Ck</a:t>
            </a:r>
            <a:endParaRPr lang="en-GB" altLang="en-US" smtClean="0"/>
          </a:p>
          <a:p>
            <a:pPr eaLnBrk="1" hangingPunct="1"/>
            <a:endParaRPr lang="en-GB" altLang="en-US" smtClean="0"/>
          </a:p>
          <a:p>
            <a:pPr eaLnBrk="1" hangingPunct="1"/>
            <a:endParaRPr lang="en-GB" altLang="en-US" smtClean="0"/>
          </a:p>
        </p:txBody>
      </p:sp>
      <p:sp>
        <p:nvSpPr>
          <p:cNvPr id="34823" name="Text Box 5"/>
          <p:cNvSpPr txBox="1">
            <a:spLocks noChangeArrowheads="1"/>
          </p:cNvSpPr>
          <p:nvPr/>
        </p:nvSpPr>
        <p:spPr bwMode="auto">
          <a:xfrm>
            <a:off x="609600" y="5791200"/>
            <a:ext cx="305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latin typeface="Times New Roman" pitchFamily="18" charset="0"/>
              </a:rPr>
              <a:t>Check before you play!</a:t>
            </a:r>
          </a:p>
        </p:txBody>
      </p:sp>
    </p:spTree>
    <p:extLst>
      <p:ext uri="{BB962C8B-B14F-4D97-AF65-F5344CB8AC3E}">
        <p14:creationId xmlns:p14="http://schemas.microsoft.com/office/powerpoint/2010/main" val="2923746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945E7C4C-15CB-4B31-9EAB-516E29EAB626}" type="slidenum">
              <a:rPr lang="en-GB" altLang="en-US" sz="1800" smtClean="0">
                <a:solidFill>
                  <a:schemeClr val="accent1"/>
                </a:solidFill>
                <a:latin typeface="Times New Roman" pitchFamily="18" charset="0"/>
              </a:rPr>
              <a:pPr eaLnBrk="1" hangingPunct="1">
                <a:spcBef>
                  <a:spcPct val="0"/>
                </a:spcBef>
                <a:buFontTx/>
                <a:buNone/>
              </a:pPr>
              <a:t>22</a:t>
            </a:fld>
            <a:endParaRPr lang="en-GB" altLang="en-US" sz="1800" smtClean="0">
              <a:solidFill>
                <a:schemeClr val="accent1"/>
              </a:solidFill>
              <a:latin typeface="Times New Roman" pitchFamily="18" charset="0"/>
            </a:endParaRPr>
          </a:p>
        </p:txBody>
      </p:sp>
      <p:sp>
        <p:nvSpPr>
          <p:cNvPr id="3789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789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7893" name="Rectangle 2"/>
          <p:cNvSpPr>
            <a:spLocks noGrp="1" noChangeArrowheads="1"/>
          </p:cNvSpPr>
          <p:nvPr>
            <p:ph type="title"/>
          </p:nvPr>
        </p:nvSpPr>
        <p:spPr/>
        <p:txBody>
          <a:bodyPr/>
          <a:lstStyle/>
          <a:p>
            <a:pPr eaLnBrk="1" hangingPunct="1"/>
            <a:r>
              <a:rPr lang="en-GB" altLang="en-US" sz="3600" smtClean="0"/>
              <a:t>IESSUU</a:t>
            </a:r>
          </a:p>
        </p:txBody>
      </p:sp>
      <p:sp>
        <p:nvSpPr>
          <p:cNvPr id="37894" name="Rectangle 3"/>
          <p:cNvSpPr>
            <a:spLocks noGrp="1" noChangeArrowheads="1"/>
          </p:cNvSpPr>
          <p:nvPr>
            <p:ph type="body" idx="1"/>
          </p:nvPr>
        </p:nvSpPr>
        <p:spPr/>
        <p:txBody>
          <a:bodyPr/>
          <a:lstStyle/>
          <a:p>
            <a:pPr eaLnBrk="1" hangingPunct="1"/>
            <a:r>
              <a:rPr lang="en-GB" altLang="en-US" sz="4400" smtClean="0">
                <a:solidFill>
                  <a:schemeClr val="bg1"/>
                </a:solidFill>
              </a:rPr>
              <a:t>I</a:t>
            </a:r>
            <a:r>
              <a:rPr lang="en-GB" altLang="en-US" smtClean="0"/>
              <a:t>nformation</a:t>
            </a:r>
          </a:p>
          <a:p>
            <a:pPr eaLnBrk="1" hangingPunct="1"/>
            <a:r>
              <a:rPr lang="en-GB" altLang="en-US" sz="4000" smtClean="0">
                <a:solidFill>
                  <a:schemeClr val="bg1"/>
                </a:solidFill>
              </a:rPr>
              <a:t>E</a:t>
            </a:r>
            <a:r>
              <a:rPr lang="en-GB" altLang="en-US" smtClean="0"/>
              <a:t>quation</a:t>
            </a:r>
          </a:p>
          <a:p>
            <a:pPr eaLnBrk="1" hangingPunct="1"/>
            <a:r>
              <a:rPr lang="en-GB" altLang="en-US" sz="4000" smtClean="0">
                <a:solidFill>
                  <a:schemeClr val="bg1"/>
                </a:solidFill>
              </a:rPr>
              <a:t>S</a:t>
            </a:r>
            <a:r>
              <a:rPr lang="en-GB" altLang="en-US" smtClean="0"/>
              <a:t>ubstitution</a:t>
            </a:r>
          </a:p>
          <a:p>
            <a:pPr eaLnBrk="1" hangingPunct="1"/>
            <a:r>
              <a:rPr lang="en-GB" altLang="en-US" sz="4000" smtClean="0">
                <a:solidFill>
                  <a:schemeClr val="bg1"/>
                </a:solidFill>
              </a:rPr>
              <a:t>S</a:t>
            </a:r>
            <a:r>
              <a:rPr lang="en-GB" altLang="en-US" smtClean="0"/>
              <a:t>olution</a:t>
            </a:r>
          </a:p>
          <a:p>
            <a:pPr eaLnBrk="1" hangingPunct="1"/>
            <a:r>
              <a:rPr lang="en-GB" altLang="en-US" sz="4000" smtClean="0">
                <a:solidFill>
                  <a:schemeClr val="bg1"/>
                </a:solidFill>
              </a:rPr>
              <a:t>U</a:t>
            </a:r>
            <a:r>
              <a:rPr lang="en-GB" altLang="en-US" smtClean="0"/>
              <a:t>nits</a:t>
            </a:r>
          </a:p>
          <a:p>
            <a:pPr eaLnBrk="1" hangingPunct="1"/>
            <a:r>
              <a:rPr lang="en-GB" altLang="en-US" sz="4000" smtClean="0">
                <a:solidFill>
                  <a:schemeClr val="bg1"/>
                </a:solidFill>
              </a:rPr>
              <a:t>U</a:t>
            </a:r>
            <a:r>
              <a:rPr lang="en-GB" altLang="en-US" smtClean="0"/>
              <a:t>nderline</a:t>
            </a:r>
          </a:p>
        </p:txBody>
      </p:sp>
      <p:sp>
        <p:nvSpPr>
          <p:cNvPr id="37895" name="Text Box 4"/>
          <p:cNvSpPr txBox="1">
            <a:spLocks noChangeArrowheads="1"/>
          </p:cNvSpPr>
          <p:nvPr/>
        </p:nvSpPr>
        <p:spPr bwMode="auto">
          <a:xfrm>
            <a:off x="4572000" y="3789363"/>
            <a:ext cx="367188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3600">
                <a:solidFill>
                  <a:srgbClr val="FF0066"/>
                </a:solidFill>
                <a:latin typeface="Times New Roman" pitchFamily="18" charset="0"/>
              </a:rPr>
              <a:t>&amp; remember no SECS in PHYSICS</a:t>
            </a:r>
          </a:p>
        </p:txBody>
      </p:sp>
    </p:spTree>
    <p:extLst>
      <p:ext uri="{BB962C8B-B14F-4D97-AF65-F5344CB8AC3E}">
        <p14:creationId xmlns:p14="http://schemas.microsoft.com/office/powerpoint/2010/main" val="1982885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DD6C7E04-6E5D-435D-B473-1ABEDBA3E644}" type="slidenum">
              <a:rPr lang="en-GB" altLang="en-US" sz="1800" smtClean="0">
                <a:solidFill>
                  <a:schemeClr val="accent1"/>
                </a:solidFill>
                <a:latin typeface="Times New Roman" pitchFamily="18" charset="0"/>
              </a:rPr>
              <a:pPr eaLnBrk="1" hangingPunct="1">
                <a:spcBef>
                  <a:spcPct val="0"/>
                </a:spcBef>
                <a:buFontTx/>
                <a:buNone/>
              </a:pPr>
              <a:t>23</a:t>
            </a:fld>
            <a:endParaRPr lang="en-GB" altLang="en-US" sz="1800" smtClean="0">
              <a:solidFill>
                <a:schemeClr val="accent1"/>
              </a:solidFill>
              <a:latin typeface="Times New Roman" pitchFamily="18" charset="0"/>
            </a:endParaRPr>
          </a:p>
        </p:txBody>
      </p:sp>
      <p:sp>
        <p:nvSpPr>
          <p:cNvPr id="3584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584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5845" name="Rectangle 2"/>
          <p:cNvSpPr>
            <a:spLocks noGrp="1" noChangeArrowheads="1"/>
          </p:cNvSpPr>
          <p:nvPr>
            <p:ph type="title"/>
          </p:nvPr>
        </p:nvSpPr>
        <p:spPr/>
        <p:txBody>
          <a:bodyPr/>
          <a:lstStyle/>
          <a:p>
            <a:pPr eaLnBrk="1" hangingPunct="1"/>
            <a:r>
              <a:rPr lang="en-GB" altLang="en-US" smtClean="0"/>
              <a:t>Let’s try some examples</a:t>
            </a:r>
          </a:p>
        </p:txBody>
      </p:sp>
      <p:sp>
        <p:nvSpPr>
          <p:cNvPr id="35846" name="Rectangle 3"/>
          <p:cNvSpPr>
            <a:spLocks noGrp="1" noChangeArrowheads="1"/>
          </p:cNvSpPr>
          <p:nvPr>
            <p:ph type="body" idx="1"/>
          </p:nvPr>
        </p:nvSpPr>
        <p:spPr>
          <a:xfrm>
            <a:off x="228600" y="838200"/>
            <a:ext cx="7772400" cy="1828800"/>
          </a:xfrm>
        </p:spPr>
        <p:txBody>
          <a:bodyPr/>
          <a:lstStyle/>
          <a:p>
            <a:pPr eaLnBrk="1" hangingPunct="1">
              <a:buFontTx/>
              <a:buNone/>
            </a:pPr>
            <a:r>
              <a:rPr lang="en-GB" altLang="en-US" sz="2800" smtClean="0">
                <a:cs typeface="Times New Roman" pitchFamily="18" charset="0"/>
              </a:rPr>
              <a:t>Work out the average speeds for the following journeys. Make sure you set out your working in the same way as the example above.</a:t>
            </a:r>
            <a:endParaRPr lang="en-GB" altLang="en-US" sz="2800" smtClean="0"/>
          </a:p>
        </p:txBody>
      </p:sp>
      <p:sp>
        <p:nvSpPr>
          <p:cNvPr id="35847" name="Text Box 4"/>
          <p:cNvSpPr txBox="1">
            <a:spLocks noChangeArrowheads="1"/>
          </p:cNvSpPr>
          <p:nvPr/>
        </p:nvSpPr>
        <p:spPr bwMode="auto">
          <a:xfrm>
            <a:off x="228600" y="2819400"/>
            <a:ext cx="5043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bg1"/>
                </a:solidFill>
                <a:cs typeface="Times New Roman" pitchFamily="18" charset="0"/>
              </a:rPr>
              <a:t>1. A boat travels 30 km in 3 hours</a:t>
            </a:r>
            <a:r>
              <a:rPr lang="en-GB" altLang="en-US" sz="2400">
                <a:solidFill>
                  <a:schemeClr val="tx1"/>
                </a:solidFill>
                <a:cs typeface="Times New Roman" pitchFamily="18" charset="0"/>
              </a:rPr>
              <a:t>.</a:t>
            </a:r>
            <a:endParaRPr lang="en-GB" altLang="en-US" sz="2400">
              <a:solidFill>
                <a:schemeClr val="tx1"/>
              </a:solidFill>
              <a:latin typeface="Times New Roman" pitchFamily="18" charset="0"/>
              <a:cs typeface="Times New Roman" pitchFamily="18" charset="0"/>
            </a:endParaRPr>
          </a:p>
          <a:p>
            <a:pPr eaLnBrk="1" hangingPunct="1">
              <a:spcBef>
                <a:spcPct val="0"/>
              </a:spcBef>
              <a:buFontTx/>
              <a:buNone/>
            </a:pPr>
            <a:endParaRPr lang="en-GB" altLang="en-US" sz="2400">
              <a:solidFill>
                <a:schemeClr val="tx1"/>
              </a:solidFill>
              <a:latin typeface="Times New Roman" pitchFamily="18" charset="0"/>
            </a:endParaRPr>
          </a:p>
        </p:txBody>
      </p:sp>
      <p:pic>
        <p:nvPicPr>
          <p:cNvPr id="35848" name="Picture 11" descr="PE0325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362200"/>
            <a:ext cx="1828800" cy="1163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9" name="Picture 13" descr="AN0254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95800"/>
            <a:ext cx="8794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2" descr="TN0068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5562600"/>
            <a:ext cx="12525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Rectangle 14"/>
          <p:cNvSpPr>
            <a:spLocks noChangeArrowheads="1"/>
          </p:cNvSpPr>
          <p:nvPr/>
        </p:nvSpPr>
        <p:spPr bwMode="auto">
          <a:xfrm>
            <a:off x="228600" y="3429000"/>
            <a:ext cx="640080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a:solidFill>
                  <a:schemeClr val="tx1"/>
                </a:solidFill>
                <a:latin typeface="Times New Roman" pitchFamily="18" charset="0"/>
                <a:cs typeface="Times New Roman" pitchFamily="18" charset="0"/>
              </a:rPr>
              <a:t> </a:t>
            </a:r>
          </a:p>
          <a:p>
            <a:pPr>
              <a:spcBef>
                <a:spcPct val="0"/>
              </a:spcBef>
              <a:buFontTx/>
              <a:buNone/>
            </a:pPr>
            <a:r>
              <a:rPr lang="en-GB" altLang="en-US" sz="2400">
                <a:solidFill>
                  <a:schemeClr val="bg1"/>
                </a:solidFill>
                <a:cs typeface="Times New Roman" pitchFamily="18" charset="0"/>
              </a:rPr>
              <a:t>2. A tractor drives 18 km in 6 hours.</a:t>
            </a:r>
            <a:endParaRPr lang="en-GB" altLang="en-US" sz="2400">
              <a:solidFill>
                <a:schemeClr val="bg1"/>
              </a:solidFill>
              <a:latin typeface="Times New Roman" pitchFamily="18" charset="0"/>
              <a:cs typeface="Times New Roman" pitchFamily="18" charset="0"/>
            </a:endParaRPr>
          </a:p>
          <a:p>
            <a:pPr>
              <a:spcBef>
                <a:spcPct val="0"/>
              </a:spcBef>
              <a:buFontTx/>
              <a:buNone/>
            </a:pPr>
            <a:r>
              <a:rPr lang="en-GB" altLang="en-US" sz="2400">
                <a:solidFill>
                  <a:schemeClr val="bg1"/>
                </a:solidFill>
                <a:latin typeface="Times New Roman" pitchFamily="18" charset="0"/>
                <a:cs typeface="Times New Roman" pitchFamily="18" charset="0"/>
              </a:rPr>
              <a:t> </a:t>
            </a:r>
          </a:p>
          <a:p>
            <a:pPr>
              <a:spcBef>
                <a:spcPct val="0"/>
              </a:spcBef>
              <a:buFontTx/>
              <a:buNone/>
            </a:pPr>
            <a:r>
              <a:rPr lang="en-GB" altLang="en-US" sz="2400">
                <a:solidFill>
                  <a:schemeClr val="bg1"/>
                </a:solidFill>
                <a:cs typeface="Times New Roman" pitchFamily="18" charset="0"/>
              </a:rPr>
              <a:t>3. A frog jumps 25 metres in 5 seconds.</a:t>
            </a:r>
            <a:endParaRPr lang="en-GB" altLang="en-US" sz="2400">
              <a:solidFill>
                <a:schemeClr val="bg1"/>
              </a:solidFill>
              <a:latin typeface="Times New Roman" pitchFamily="18" charset="0"/>
              <a:cs typeface="Times New Roman" pitchFamily="18" charset="0"/>
            </a:endParaRPr>
          </a:p>
          <a:p>
            <a:pPr>
              <a:spcBef>
                <a:spcPct val="0"/>
              </a:spcBef>
              <a:buFontTx/>
              <a:buNone/>
            </a:pPr>
            <a:r>
              <a:rPr lang="en-GB" altLang="en-US" sz="2400">
                <a:solidFill>
                  <a:schemeClr val="bg1"/>
                </a:solidFill>
                <a:cs typeface="Times New Roman" pitchFamily="18" charset="0"/>
              </a:rPr>
              <a:t>(Take care with the units.)</a:t>
            </a:r>
            <a:endParaRPr lang="en-GB" altLang="en-US" sz="2400">
              <a:solidFill>
                <a:schemeClr val="bg1"/>
              </a:solidFill>
              <a:latin typeface="Times New Roman" pitchFamily="18" charset="0"/>
              <a:cs typeface="Times New Roman" pitchFamily="18" charset="0"/>
            </a:endParaRPr>
          </a:p>
          <a:p>
            <a:pPr>
              <a:spcBef>
                <a:spcPct val="0"/>
              </a:spcBef>
              <a:buFontTx/>
              <a:buNone/>
            </a:pPr>
            <a:r>
              <a:rPr lang="en-GB" altLang="en-US" sz="2400">
                <a:solidFill>
                  <a:schemeClr val="bg1"/>
                </a:solidFill>
                <a:latin typeface="Times New Roman" pitchFamily="18" charset="0"/>
                <a:cs typeface="Times New Roman" pitchFamily="18" charset="0"/>
              </a:rPr>
              <a:t> </a:t>
            </a:r>
          </a:p>
          <a:p>
            <a:pPr>
              <a:spcBef>
                <a:spcPct val="0"/>
              </a:spcBef>
              <a:buFontTx/>
              <a:buNone/>
            </a:pPr>
            <a:r>
              <a:rPr lang="en-GB" altLang="en-US" sz="2400">
                <a:solidFill>
                  <a:schemeClr val="bg1"/>
                </a:solidFill>
                <a:latin typeface="Times New Roman" pitchFamily="18" charset="0"/>
                <a:cs typeface="Times New Roman" pitchFamily="18" charset="0"/>
              </a:rPr>
              <a:t> </a:t>
            </a:r>
            <a:r>
              <a:rPr lang="en-GB" altLang="en-US" sz="2400">
                <a:solidFill>
                  <a:schemeClr val="bg1"/>
                </a:solidFill>
                <a:cs typeface="Times New Roman" pitchFamily="18" charset="0"/>
              </a:rPr>
              <a:t>4. A plane flies 600 km in 3 hours.</a:t>
            </a:r>
            <a:endParaRPr lang="en-GB" altLang="en-US" sz="2400">
              <a:solidFill>
                <a:schemeClr val="bg1"/>
              </a:solidFill>
              <a:latin typeface="Times New Roman" pitchFamily="18" charset="0"/>
              <a:cs typeface="Times New Roman" pitchFamily="18" charset="0"/>
            </a:endParaRPr>
          </a:p>
          <a:p>
            <a:pPr>
              <a:spcBef>
                <a:spcPct val="0"/>
              </a:spcBef>
              <a:buFontTx/>
              <a:buNone/>
            </a:pPr>
            <a:endParaRPr lang="en-GB" altLang="en-US" sz="2400">
              <a:solidFill>
                <a:schemeClr val="bg1"/>
              </a:solidFill>
              <a:latin typeface="Times New Roman" pitchFamily="18" charset="0"/>
            </a:endParaRPr>
          </a:p>
        </p:txBody>
      </p:sp>
      <p:pic>
        <p:nvPicPr>
          <p:cNvPr id="35852" name="Picture 17" descr="IN00357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971800"/>
            <a:ext cx="1446213" cy="1524000"/>
          </a:xfrm>
          <a:prstGeom prst="rect">
            <a:avLst/>
          </a:prstGeom>
          <a:solidFill>
            <a:schemeClr val="bg1"/>
          </a:solidFill>
          <a:ln w="9525">
            <a:solidFill>
              <a:srgbClr val="FF0066"/>
            </a:solidFill>
            <a:miter lim="800000"/>
            <a:headEnd/>
            <a:tailEnd/>
          </a:ln>
        </p:spPr>
      </p:pic>
    </p:spTree>
    <p:extLst>
      <p:ext uri="{BB962C8B-B14F-4D97-AF65-F5344CB8AC3E}">
        <p14:creationId xmlns:p14="http://schemas.microsoft.com/office/powerpoint/2010/main" val="2917481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969391BD-B6BC-469D-BE09-4456986C6D36}" type="slidenum">
              <a:rPr lang="en-GB" altLang="en-US" sz="1800" smtClean="0">
                <a:solidFill>
                  <a:schemeClr val="accent1"/>
                </a:solidFill>
                <a:latin typeface="Times New Roman" pitchFamily="18" charset="0"/>
              </a:rPr>
              <a:pPr eaLnBrk="1" hangingPunct="1">
                <a:spcBef>
                  <a:spcPct val="0"/>
                </a:spcBef>
                <a:buFontTx/>
                <a:buNone/>
              </a:pPr>
              <a:t>24</a:t>
            </a:fld>
            <a:endParaRPr lang="en-GB" altLang="en-US" sz="1800" smtClean="0">
              <a:solidFill>
                <a:schemeClr val="accent1"/>
              </a:solidFill>
              <a:latin typeface="Times New Roman" pitchFamily="18" charset="0"/>
            </a:endParaRPr>
          </a:p>
        </p:txBody>
      </p:sp>
      <p:sp>
        <p:nvSpPr>
          <p:cNvPr id="3686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686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371715" name="Picture 3" descr="Countdown Marker"/>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3124200" y="1219200"/>
            <a:ext cx="2835275"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1716" name="Picture 4" descr="Countdown Marker -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698500"/>
            <a:ext cx="3225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7" name="Picture 5" descr="Countdown Marker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100" y="698500"/>
            <a:ext cx="3225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8" name="Picture 6" descr="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04800"/>
            <a:ext cx="63246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033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371715"/>
                                        </p:tgtEl>
                                        <p:attrNameLst>
                                          <p:attrName>style.visibility</p:attrName>
                                        </p:attrNameLst>
                                      </p:cBhvr>
                                      <p:to>
                                        <p:strVal val="visible"/>
                                      </p:to>
                                    </p:set>
                                    <p:animEffect transition="in" filter="checkerboard(across)">
                                      <p:cBhvr>
                                        <p:cTn id="7" dur="500"/>
                                        <p:tgtEl>
                                          <p:spTgt spid="371715"/>
                                        </p:tgtEl>
                                      </p:cBhvr>
                                    </p:animEffect>
                                  </p:childTnLst>
                                </p:cTn>
                              </p:par>
                            </p:childTnLst>
                          </p:cTn>
                        </p:par>
                        <p:par>
                          <p:cTn id="8" fill="hold" nodeType="afterGroup">
                            <p:stCondLst>
                              <p:cond delay="3500"/>
                            </p:stCondLst>
                            <p:childTnLst>
                              <p:par>
                                <p:cTn id="9" presetID="5" presetClass="entr" presetSubtype="10" fill="hold" nodeType="afterEffect">
                                  <p:stCondLst>
                                    <p:cond delay="3000"/>
                                  </p:stCondLst>
                                  <p:childTnLst>
                                    <p:set>
                                      <p:cBhvr>
                                        <p:cTn id="10" dur="1" fill="hold">
                                          <p:stCondLst>
                                            <p:cond delay="0"/>
                                          </p:stCondLst>
                                        </p:cTn>
                                        <p:tgtEl>
                                          <p:spTgt spid="371716"/>
                                        </p:tgtEl>
                                        <p:attrNameLst>
                                          <p:attrName>style.visibility</p:attrName>
                                        </p:attrNameLst>
                                      </p:cBhvr>
                                      <p:to>
                                        <p:strVal val="visible"/>
                                      </p:to>
                                    </p:set>
                                    <p:animEffect transition="in" filter="checkerboard(across)">
                                      <p:cBhvr>
                                        <p:cTn id="11" dur="500"/>
                                        <p:tgtEl>
                                          <p:spTgt spid="371716"/>
                                        </p:tgtEl>
                                      </p:cBhvr>
                                    </p:animEffect>
                                  </p:childTnLst>
                                </p:cTn>
                              </p:par>
                            </p:childTnLst>
                          </p:cTn>
                        </p:par>
                        <p:par>
                          <p:cTn id="12" fill="hold" nodeType="afterGroup">
                            <p:stCondLst>
                              <p:cond delay="7000"/>
                            </p:stCondLst>
                            <p:childTnLst>
                              <p:par>
                                <p:cTn id="13" presetID="5" presetClass="entr" presetSubtype="10" fill="hold" nodeType="afterEffect">
                                  <p:stCondLst>
                                    <p:cond delay="3000"/>
                                  </p:stCondLst>
                                  <p:childTnLst>
                                    <p:set>
                                      <p:cBhvr>
                                        <p:cTn id="14" dur="1" fill="hold">
                                          <p:stCondLst>
                                            <p:cond delay="0"/>
                                          </p:stCondLst>
                                        </p:cTn>
                                        <p:tgtEl>
                                          <p:spTgt spid="371717"/>
                                        </p:tgtEl>
                                        <p:attrNameLst>
                                          <p:attrName>style.visibility</p:attrName>
                                        </p:attrNameLst>
                                      </p:cBhvr>
                                      <p:to>
                                        <p:strVal val="visible"/>
                                      </p:to>
                                    </p:set>
                                    <p:animEffect transition="in" filter="checkerboard(across)">
                                      <p:cBhvr>
                                        <p:cTn id="15" dur="500"/>
                                        <p:tgtEl>
                                          <p:spTgt spid="371717"/>
                                        </p:tgtEl>
                                      </p:cBhvr>
                                    </p:animEffect>
                                  </p:childTnLst>
                                </p:cTn>
                              </p:par>
                            </p:childTnLst>
                          </p:cTn>
                        </p:par>
                        <p:par>
                          <p:cTn id="16" fill="hold" nodeType="afterGroup">
                            <p:stCondLst>
                              <p:cond delay="10500"/>
                            </p:stCondLst>
                            <p:childTnLst>
                              <p:par>
                                <p:cTn id="17" presetID="5" presetClass="entr" presetSubtype="10" fill="hold" nodeType="afterEffect">
                                  <p:stCondLst>
                                    <p:cond delay="5000"/>
                                  </p:stCondLst>
                                  <p:childTnLst>
                                    <p:set>
                                      <p:cBhvr>
                                        <p:cTn id="18" dur="1" fill="hold">
                                          <p:stCondLst>
                                            <p:cond delay="0"/>
                                          </p:stCondLst>
                                        </p:cTn>
                                        <p:tgtEl>
                                          <p:spTgt spid="371718"/>
                                        </p:tgtEl>
                                        <p:attrNameLst>
                                          <p:attrName>style.visibility</p:attrName>
                                        </p:attrNameLst>
                                      </p:cBhvr>
                                      <p:to>
                                        <p:strVal val="visible"/>
                                      </p:to>
                                    </p:set>
                                    <p:animEffect transition="in" filter="checkerboard(across)">
                                      <p:cBhvr>
                                        <p:cTn id="19" dur="500"/>
                                        <p:tgtEl>
                                          <p:spTgt spid="371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B63FC9-4D0E-42EB-8188-593DE4F2DD23}" type="slidenum">
              <a:rPr lang="en-GB" sz="1800" smtClean="0">
                <a:solidFill>
                  <a:schemeClr val="accent1"/>
                </a:solidFill>
              </a:rPr>
              <a:pPr eaLnBrk="1" hangingPunct="1"/>
              <a:t>25</a:t>
            </a:fld>
            <a:endParaRPr lang="en-GB" sz="1800" smtClean="0">
              <a:solidFill>
                <a:schemeClr val="accent1"/>
              </a:solidFill>
            </a:endParaRPr>
          </a:p>
        </p:txBody>
      </p:sp>
      <p:sp>
        <p:nvSpPr>
          <p:cNvPr id="2867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867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90122" name="Object 10"/>
          <p:cNvGraphicFramePr>
            <a:graphicFrameLocks noChangeAspect="1"/>
          </p:cNvGraphicFramePr>
          <p:nvPr>
            <p:extLst>
              <p:ext uri="{D42A27DB-BD31-4B8C-83A1-F6EECF244321}">
                <p14:modId xmlns:p14="http://schemas.microsoft.com/office/powerpoint/2010/main" val="496084825"/>
              </p:ext>
            </p:extLst>
          </p:nvPr>
        </p:nvGraphicFramePr>
        <p:xfrm>
          <a:off x="539552" y="482898"/>
          <a:ext cx="7115175" cy="1073150"/>
        </p:xfrm>
        <a:graphic>
          <a:graphicData uri="http://schemas.openxmlformats.org/presentationml/2006/ole">
            <mc:AlternateContent xmlns:mc="http://schemas.openxmlformats.org/markup-compatibility/2006">
              <mc:Choice xmlns:v="urn:schemas-microsoft-com:vml" Requires="v">
                <p:oleObj spid="_x0000_s80922" name="Equation" r:id="rId3" imgW="4025900" imgH="609600" progId="Equation.DSMT4">
                  <p:embed/>
                </p:oleObj>
              </mc:Choice>
              <mc:Fallback>
                <p:oleObj name="Equation" r:id="rId3" imgW="4025900" imgH="609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82898"/>
                        <a:ext cx="711517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0123" name="Rectangle 11"/>
          <p:cNvSpPr>
            <a:spLocks noChangeArrowheads="1"/>
          </p:cNvSpPr>
          <p:nvPr/>
        </p:nvSpPr>
        <p:spPr bwMode="auto">
          <a:xfrm>
            <a:off x="304800" y="260648"/>
            <a:ext cx="84582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013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91200"/>
            <a:ext cx="2286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31" name="Text Box 19"/>
          <p:cNvSpPr txBox="1">
            <a:spLocks noChangeArrowheads="1"/>
          </p:cNvSpPr>
          <p:nvPr/>
        </p:nvSpPr>
        <p:spPr bwMode="auto">
          <a:xfrm>
            <a:off x="152400" y="1700808"/>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dirty="0">
                <a:solidFill>
                  <a:srgbClr val="66FFFF"/>
                </a:solidFill>
              </a:rPr>
              <a:t>2.  The Porsche travelled at 40 m/s for 2 minutes.  How far did it go ?</a:t>
            </a:r>
            <a:r>
              <a:rPr kumimoji="1" lang="en-GB" sz="1800" dirty="0">
                <a:solidFill>
                  <a:srgbClr val="66FFFF"/>
                </a:solidFill>
              </a:rPr>
              <a:t> </a:t>
            </a:r>
          </a:p>
        </p:txBody>
      </p:sp>
      <p:graphicFrame>
        <p:nvGraphicFramePr>
          <p:cNvPr id="90133" name="Object 21"/>
          <p:cNvGraphicFramePr>
            <a:graphicFrameLocks noChangeAspect="1"/>
          </p:cNvGraphicFramePr>
          <p:nvPr>
            <p:extLst>
              <p:ext uri="{D42A27DB-BD31-4B8C-83A1-F6EECF244321}">
                <p14:modId xmlns:p14="http://schemas.microsoft.com/office/powerpoint/2010/main" val="2584827512"/>
              </p:ext>
            </p:extLst>
          </p:nvPr>
        </p:nvGraphicFramePr>
        <p:xfrm>
          <a:off x="1509778" y="4941168"/>
          <a:ext cx="2889250" cy="522288"/>
        </p:xfrm>
        <a:graphic>
          <a:graphicData uri="http://schemas.openxmlformats.org/presentationml/2006/ole">
            <mc:AlternateContent xmlns:mc="http://schemas.openxmlformats.org/markup-compatibility/2006">
              <mc:Choice xmlns:v="urn:schemas-microsoft-com:vml" Requires="v">
                <p:oleObj spid="_x0000_s80923" name="Equation" r:id="rId6" imgW="1536700" imgH="279400" progId="Equation.DSMT4">
                  <p:embed/>
                </p:oleObj>
              </mc:Choice>
              <mc:Fallback>
                <p:oleObj name="Equation" r:id="rId6" imgW="1536700" imgH="279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9778" y="4941168"/>
                        <a:ext cx="28892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35" name="Object 23"/>
          <p:cNvGraphicFramePr>
            <a:graphicFrameLocks noChangeAspect="1"/>
          </p:cNvGraphicFramePr>
          <p:nvPr>
            <p:extLst>
              <p:ext uri="{D42A27DB-BD31-4B8C-83A1-F6EECF244321}">
                <p14:modId xmlns:p14="http://schemas.microsoft.com/office/powerpoint/2010/main" val="1411034911"/>
              </p:ext>
            </p:extLst>
          </p:nvPr>
        </p:nvGraphicFramePr>
        <p:xfrm>
          <a:off x="172864" y="3129906"/>
          <a:ext cx="3536950" cy="1062038"/>
        </p:xfrm>
        <a:graphic>
          <a:graphicData uri="http://schemas.openxmlformats.org/presentationml/2006/ole">
            <mc:AlternateContent xmlns:mc="http://schemas.openxmlformats.org/markup-compatibility/2006">
              <mc:Choice xmlns:v="urn:schemas-microsoft-com:vml" Requires="v">
                <p:oleObj spid="_x0000_s80924" name="Equation" r:id="rId8" imgW="1854200" imgH="558800" progId="Equation.DSMT4">
                  <p:embed/>
                </p:oleObj>
              </mc:Choice>
              <mc:Fallback>
                <p:oleObj name="Equation" r:id="rId8" imgW="1854200" imgH="558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64" y="3129906"/>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326695" y="2161580"/>
            <a:ext cx="5054974" cy="830997"/>
          </a:xfrm>
          <a:prstGeom prst="rect">
            <a:avLst/>
          </a:prstGeom>
          <a:noFill/>
        </p:spPr>
        <p:txBody>
          <a:bodyPr wrap="none" rtlCol="0">
            <a:spAutoFit/>
          </a:bodyPr>
          <a:lstStyle/>
          <a:p>
            <a:r>
              <a:rPr lang="en-GB" dirty="0" smtClean="0">
                <a:solidFill>
                  <a:schemeClr val="bg1"/>
                </a:solidFill>
              </a:rPr>
              <a:t>speed=40m/s</a:t>
            </a:r>
          </a:p>
          <a:p>
            <a:r>
              <a:rPr lang="en-GB" dirty="0" smtClean="0">
                <a:solidFill>
                  <a:schemeClr val="bg1"/>
                </a:solidFill>
              </a:rPr>
              <a:t>Time = 2 minutes  (2</a:t>
            </a:r>
            <a:r>
              <a:rPr lang="en-GB" dirty="0" smtClean="0">
                <a:solidFill>
                  <a:schemeClr val="bg1"/>
                </a:solidFill>
                <a:sym typeface="Symbol"/>
              </a:rPr>
              <a:t></a:t>
            </a:r>
            <a:r>
              <a:rPr lang="en-GB" dirty="0" smtClean="0">
                <a:solidFill>
                  <a:schemeClr val="bg1"/>
                </a:solidFill>
              </a:rPr>
              <a:t>60)= 120 second</a:t>
            </a:r>
            <a:endParaRPr lang="en-GB" dirty="0">
              <a:solidFill>
                <a:schemeClr val="bg1"/>
              </a:solidFill>
            </a:endParaRPr>
          </a:p>
        </p:txBody>
      </p:sp>
      <p:sp>
        <p:nvSpPr>
          <p:cNvPr id="9" name="Rectangle 8"/>
          <p:cNvSpPr/>
          <p:nvPr/>
        </p:nvSpPr>
        <p:spPr>
          <a:xfrm>
            <a:off x="2370377" y="5754984"/>
            <a:ext cx="1957587" cy="646331"/>
          </a:xfrm>
          <a:prstGeom prst="rect">
            <a:avLst/>
          </a:prstGeom>
        </p:spPr>
        <p:txBody>
          <a:bodyPr wrap="none">
            <a:spAutoFit/>
          </a:bodyPr>
          <a:lstStyle/>
          <a:p>
            <a:r>
              <a:rPr lang="en-GB" sz="3600" u="dbl" dirty="0" smtClean="0">
                <a:solidFill>
                  <a:schemeClr val="bg1"/>
                </a:solidFill>
              </a:rPr>
              <a:t>=4800 m </a:t>
            </a:r>
          </a:p>
        </p:txBody>
      </p:sp>
      <p:grpSp>
        <p:nvGrpSpPr>
          <p:cNvPr id="13" name="Group 12"/>
          <p:cNvGrpSpPr/>
          <p:nvPr/>
        </p:nvGrpSpPr>
        <p:grpSpPr>
          <a:xfrm>
            <a:off x="4533900" y="2346245"/>
            <a:ext cx="2551619" cy="461665"/>
            <a:chOff x="4533900" y="2346245"/>
            <a:chExt cx="2551619" cy="461665"/>
          </a:xfrm>
        </p:grpSpPr>
        <p:sp>
          <p:nvSpPr>
            <p:cNvPr id="3" name="Rectangle 2"/>
            <p:cNvSpPr/>
            <p:nvPr/>
          </p:nvSpPr>
          <p:spPr>
            <a:xfrm>
              <a:off x="5355558" y="2346245"/>
              <a:ext cx="1729961" cy="461665"/>
            </a:xfrm>
            <a:prstGeom prst="rect">
              <a:avLst/>
            </a:prstGeom>
          </p:spPr>
          <p:txBody>
            <a:bodyPr wrap="none">
              <a:spAutoFit/>
            </a:bodyPr>
            <a:lstStyle/>
            <a:p>
              <a:r>
                <a:rPr lang="en-GB" dirty="0" smtClean="0">
                  <a:solidFill>
                    <a:schemeClr val="bg1"/>
                  </a:solidFill>
                </a:rPr>
                <a:t>Information </a:t>
              </a:r>
            </a:p>
          </p:txBody>
        </p:sp>
        <p:cxnSp>
          <p:nvCxnSpPr>
            <p:cNvPr id="11" name="Straight Arrow Connector 10"/>
            <p:cNvCxnSpPr>
              <a:stCxn id="3" idx="1"/>
            </p:cNvCxnSpPr>
            <p:nvPr/>
          </p:nvCxnSpPr>
          <p:spPr>
            <a:xfrm flipH="1">
              <a:off x="4533900" y="2577078"/>
              <a:ext cx="82165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499259" y="3141930"/>
            <a:ext cx="2115602" cy="461665"/>
            <a:chOff x="4590339" y="3129906"/>
            <a:chExt cx="2115602" cy="461665"/>
          </a:xfrm>
        </p:grpSpPr>
        <p:sp>
          <p:nvSpPr>
            <p:cNvPr id="4" name="Rectangle 3"/>
            <p:cNvSpPr/>
            <p:nvPr/>
          </p:nvSpPr>
          <p:spPr>
            <a:xfrm>
              <a:off x="5411997" y="3129906"/>
              <a:ext cx="1293944" cy="461665"/>
            </a:xfrm>
            <a:prstGeom prst="rect">
              <a:avLst/>
            </a:prstGeom>
          </p:spPr>
          <p:txBody>
            <a:bodyPr wrap="none">
              <a:spAutoFit/>
            </a:bodyPr>
            <a:lstStyle/>
            <a:p>
              <a:r>
                <a:rPr lang="en-GB" dirty="0" smtClean="0">
                  <a:solidFill>
                    <a:srgbClr val="FFFF00"/>
                  </a:solidFill>
                </a:rPr>
                <a:t>Equation</a:t>
              </a:r>
            </a:p>
          </p:txBody>
        </p:sp>
        <p:cxnSp>
          <p:nvCxnSpPr>
            <p:cNvPr id="33" name="Straight Arrow Connector 32"/>
            <p:cNvCxnSpPr/>
            <p:nvPr/>
          </p:nvCxnSpPr>
          <p:spPr>
            <a:xfrm flipH="1">
              <a:off x="4590339" y="3372763"/>
              <a:ext cx="82165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851920" y="3975447"/>
            <a:ext cx="3265754" cy="461665"/>
            <a:chOff x="3851920" y="3975447"/>
            <a:chExt cx="3265754" cy="461665"/>
          </a:xfrm>
        </p:grpSpPr>
        <p:sp>
          <p:nvSpPr>
            <p:cNvPr id="5" name="Rectangle 4"/>
            <p:cNvSpPr/>
            <p:nvPr/>
          </p:nvSpPr>
          <p:spPr>
            <a:xfrm>
              <a:off x="5370080" y="3975447"/>
              <a:ext cx="1747594" cy="461665"/>
            </a:xfrm>
            <a:prstGeom prst="rect">
              <a:avLst/>
            </a:prstGeom>
          </p:spPr>
          <p:txBody>
            <a:bodyPr wrap="none">
              <a:spAutoFit/>
            </a:bodyPr>
            <a:lstStyle/>
            <a:p>
              <a:r>
                <a:rPr lang="en-GB" dirty="0" smtClean="0">
                  <a:solidFill>
                    <a:srgbClr val="92D050"/>
                  </a:solidFill>
                </a:rPr>
                <a:t>Substitution</a:t>
              </a:r>
              <a:r>
                <a:rPr lang="en-GB" dirty="0" smtClean="0">
                  <a:solidFill>
                    <a:schemeClr val="bg1"/>
                  </a:solidFill>
                </a:rPr>
                <a:t> </a:t>
              </a:r>
            </a:p>
          </p:txBody>
        </p:sp>
        <p:cxnSp>
          <p:nvCxnSpPr>
            <p:cNvPr id="35" name="Straight Arrow Connector 34"/>
            <p:cNvCxnSpPr/>
            <p:nvPr/>
          </p:nvCxnSpPr>
          <p:spPr>
            <a:xfrm flipH="1">
              <a:off x="3851920" y="4437112"/>
              <a:ext cx="150363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563888" y="4668192"/>
            <a:ext cx="3109754" cy="1123008"/>
            <a:chOff x="3563888" y="4668192"/>
            <a:chExt cx="3109754" cy="1123008"/>
          </a:xfrm>
        </p:grpSpPr>
        <p:sp>
          <p:nvSpPr>
            <p:cNvPr id="6" name="Rectangle 5"/>
            <p:cNvSpPr/>
            <p:nvPr/>
          </p:nvSpPr>
          <p:spPr>
            <a:xfrm>
              <a:off x="5370080" y="4668192"/>
              <a:ext cx="1303562" cy="461665"/>
            </a:xfrm>
            <a:prstGeom prst="rect">
              <a:avLst/>
            </a:prstGeom>
          </p:spPr>
          <p:txBody>
            <a:bodyPr wrap="none">
              <a:spAutoFit/>
            </a:bodyPr>
            <a:lstStyle/>
            <a:p>
              <a:r>
                <a:rPr lang="en-GB" dirty="0" smtClean="0">
                  <a:solidFill>
                    <a:schemeClr val="bg1"/>
                  </a:solidFill>
                </a:rPr>
                <a:t>Solution </a:t>
              </a:r>
            </a:p>
          </p:txBody>
        </p:sp>
        <p:cxnSp>
          <p:nvCxnSpPr>
            <p:cNvPr id="37" name="Straight Arrow Connector 36"/>
            <p:cNvCxnSpPr/>
            <p:nvPr/>
          </p:nvCxnSpPr>
          <p:spPr>
            <a:xfrm flipH="1">
              <a:off x="3563888" y="5129857"/>
              <a:ext cx="1848109" cy="661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139952" y="5295552"/>
            <a:ext cx="2250866" cy="677564"/>
            <a:chOff x="4139952" y="5295552"/>
            <a:chExt cx="2250866" cy="677564"/>
          </a:xfrm>
        </p:grpSpPr>
        <p:sp>
          <p:nvSpPr>
            <p:cNvPr id="7" name="Rectangle 6"/>
            <p:cNvSpPr/>
            <p:nvPr/>
          </p:nvSpPr>
          <p:spPr>
            <a:xfrm>
              <a:off x="5462359" y="5295552"/>
              <a:ext cx="928459" cy="461665"/>
            </a:xfrm>
            <a:prstGeom prst="rect">
              <a:avLst/>
            </a:prstGeom>
          </p:spPr>
          <p:txBody>
            <a:bodyPr wrap="none">
              <a:spAutoFit/>
            </a:bodyPr>
            <a:lstStyle/>
            <a:p>
              <a:r>
                <a:rPr lang="en-GB" dirty="0" smtClean="0">
                  <a:solidFill>
                    <a:schemeClr val="bg1"/>
                  </a:solidFill>
                </a:rPr>
                <a:t>Units </a:t>
              </a:r>
            </a:p>
          </p:txBody>
        </p:sp>
        <p:cxnSp>
          <p:nvCxnSpPr>
            <p:cNvPr id="39" name="Straight Arrow Connector 38"/>
            <p:cNvCxnSpPr/>
            <p:nvPr/>
          </p:nvCxnSpPr>
          <p:spPr>
            <a:xfrm flipH="1">
              <a:off x="4139952" y="5686047"/>
              <a:ext cx="1335029" cy="2870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327964" y="6078149"/>
            <a:ext cx="2759998" cy="461665"/>
            <a:chOff x="4327964" y="6078149"/>
            <a:chExt cx="2759998" cy="461665"/>
          </a:xfrm>
        </p:grpSpPr>
        <p:sp>
          <p:nvSpPr>
            <p:cNvPr id="8" name="Rectangle 7"/>
            <p:cNvSpPr/>
            <p:nvPr/>
          </p:nvSpPr>
          <p:spPr>
            <a:xfrm>
              <a:off x="5596848" y="6078149"/>
              <a:ext cx="1491114" cy="461665"/>
            </a:xfrm>
            <a:prstGeom prst="rect">
              <a:avLst/>
            </a:prstGeom>
          </p:spPr>
          <p:txBody>
            <a:bodyPr wrap="none">
              <a:spAutoFit/>
            </a:bodyPr>
            <a:lstStyle/>
            <a:p>
              <a:r>
                <a:rPr lang="en-GB" dirty="0" smtClean="0">
                  <a:solidFill>
                    <a:schemeClr val="bg1"/>
                  </a:solidFill>
                </a:rPr>
                <a:t>Underline </a:t>
              </a:r>
            </a:p>
          </p:txBody>
        </p:sp>
        <p:cxnSp>
          <p:nvCxnSpPr>
            <p:cNvPr id="41" name="Straight Arrow Connector 40"/>
            <p:cNvCxnSpPr/>
            <p:nvPr/>
          </p:nvCxnSpPr>
          <p:spPr>
            <a:xfrm flipH="1">
              <a:off x="4327964" y="6395878"/>
              <a:ext cx="117091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118175" y="4129536"/>
                <a:ext cx="1511376" cy="79355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a:rPr>
                        <m:t>40=</m:t>
                      </m:r>
                      <m:f>
                        <m:fPr>
                          <m:ctrlPr>
                            <a:rPr lang="en-GB" b="0" i="1" smtClean="0">
                              <a:latin typeface="Cambria Math"/>
                            </a:rPr>
                          </m:ctrlPr>
                        </m:fPr>
                        <m:num>
                          <m:r>
                            <a:rPr lang="en-GB" b="0" i="1" smtClean="0">
                              <a:latin typeface="Cambria Math"/>
                            </a:rPr>
                            <m:t>𝑑</m:t>
                          </m:r>
                        </m:num>
                        <m:den>
                          <m:r>
                            <a:rPr lang="en-GB" b="0" i="1" smtClean="0">
                              <a:latin typeface="Cambria Math"/>
                            </a:rPr>
                            <m:t>120</m:t>
                          </m:r>
                        </m:den>
                      </m:f>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1118175" y="4129536"/>
                <a:ext cx="1511376" cy="793551"/>
              </a:xfrm>
              <a:prstGeom prst="rect">
                <a:avLst/>
              </a:prstGeom>
              <a:blipFill rotWithShape="1">
                <a:blip r:embed="rId10"/>
                <a:stretch>
                  <a:fillRect/>
                </a:stretch>
              </a:blipFill>
            </p:spPr>
            <p:txBody>
              <a:bodyPr/>
              <a:lstStyle/>
              <a:p>
                <a:r>
                  <a:rPr lang="en-GB">
                    <a:noFill/>
                  </a:rPr>
                  <a:t> </a:t>
                </a:r>
              </a:p>
            </p:txBody>
          </p:sp>
        </mc:Fallback>
      </mc:AlternateContent>
      <p:graphicFrame>
        <p:nvGraphicFramePr>
          <p:cNvPr id="15" name="Object 14"/>
          <p:cNvGraphicFramePr>
            <a:graphicFrameLocks noChangeAspect="1"/>
          </p:cNvGraphicFramePr>
          <p:nvPr>
            <p:extLst>
              <p:ext uri="{D42A27DB-BD31-4B8C-83A1-F6EECF244321}">
                <p14:modId xmlns:p14="http://schemas.microsoft.com/office/powerpoint/2010/main" val="2512758875"/>
              </p:ext>
            </p:extLst>
          </p:nvPr>
        </p:nvGraphicFramePr>
        <p:xfrm>
          <a:off x="4142392" y="3171692"/>
          <a:ext cx="922694" cy="879980"/>
        </p:xfrm>
        <a:graphic>
          <a:graphicData uri="http://schemas.openxmlformats.org/presentationml/2006/ole">
            <mc:AlternateContent xmlns:mc="http://schemas.openxmlformats.org/markup-compatibility/2006">
              <mc:Choice xmlns:v="urn:schemas-microsoft-com:vml" Requires="v">
                <p:oleObj spid="_x0000_s80925" name="Equation" r:id="rId11" imgW="533169" imgH="558558" progId="Equation.DSMT4">
                  <p:embed/>
                </p:oleObj>
              </mc:Choice>
              <mc:Fallback>
                <p:oleObj name="Equation" r:id="rId11" imgW="533169" imgH="558558"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2392" y="3171692"/>
                        <a:ext cx="922694" cy="87998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265481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2"/>
                                        </p:tgtEl>
                                        <p:attrNameLst>
                                          <p:attrName>style.visibility</p:attrName>
                                        </p:attrNameLst>
                                      </p:cBhvr>
                                      <p:to>
                                        <p:strVal val="visible"/>
                                      </p:to>
                                    </p:set>
                                    <p:anim calcmode="lin" valueType="num">
                                      <p:cBhvr>
                                        <p:cTn id="7" dur="500" fill="hold"/>
                                        <p:tgtEl>
                                          <p:spTgt spid="90122"/>
                                        </p:tgtEl>
                                        <p:attrNameLst>
                                          <p:attrName>ppt_w</p:attrName>
                                        </p:attrNameLst>
                                      </p:cBhvr>
                                      <p:tavLst>
                                        <p:tav tm="0">
                                          <p:val>
                                            <p:fltVal val="0"/>
                                          </p:val>
                                        </p:tav>
                                        <p:tav tm="100000">
                                          <p:val>
                                            <p:strVal val="#ppt_w"/>
                                          </p:val>
                                        </p:tav>
                                      </p:tavLst>
                                    </p:anim>
                                    <p:anim calcmode="lin" valueType="num">
                                      <p:cBhvr>
                                        <p:cTn id="8" dur="500" fill="hold"/>
                                        <p:tgtEl>
                                          <p:spTgt spid="901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3"/>
                                        </p:tgtEl>
                                        <p:attrNameLst>
                                          <p:attrName>style.visibility</p:attrName>
                                        </p:attrNameLst>
                                      </p:cBhvr>
                                      <p:to>
                                        <p:strVal val="visible"/>
                                      </p:to>
                                    </p:set>
                                    <p:anim calcmode="lin" valueType="num">
                                      <p:cBhvr additive="base">
                                        <p:cTn id="13" dur="500" fill="hold"/>
                                        <p:tgtEl>
                                          <p:spTgt spid="90123"/>
                                        </p:tgtEl>
                                        <p:attrNameLst>
                                          <p:attrName>ppt_x</p:attrName>
                                        </p:attrNameLst>
                                      </p:cBhvr>
                                      <p:tavLst>
                                        <p:tav tm="0">
                                          <p:val>
                                            <p:strVal val="0-#ppt_w/2"/>
                                          </p:val>
                                        </p:tav>
                                        <p:tav tm="100000">
                                          <p:val>
                                            <p:strVal val="#ppt_x"/>
                                          </p:val>
                                        </p:tav>
                                      </p:tavLst>
                                    </p:anim>
                                    <p:anim calcmode="lin" valueType="num">
                                      <p:cBhvr additive="base">
                                        <p:cTn id="14" dur="500" fill="hold"/>
                                        <p:tgtEl>
                                          <p:spTgt spid="901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0131"/>
                                        </p:tgtEl>
                                        <p:attrNameLst>
                                          <p:attrName>style.visibility</p:attrName>
                                        </p:attrNameLst>
                                      </p:cBhvr>
                                      <p:to>
                                        <p:strVal val="visible"/>
                                      </p:to>
                                    </p:set>
                                    <p:animEffect transition="in" filter="blinds(horizontal)">
                                      <p:cBhvr>
                                        <p:cTn id="19" dur="500"/>
                                        <p:tgtEl>
                                          <p:spTgt spid="9013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0130"/>
                                        </p:tgtEl>
                                        <p:attrNameLst>
                                          <p:attrName>style.visibility</p:attrName>
                                        </p:attrNameLst>
                                      </p:cBhvr>
                                      <p:to>
                                        <p:strVal val="visible"/>
                                      </p:to>
                                    </p:set>
                                    <p:anim calcmode="lin" valueType="num">
                                      <p:cBhvr additive="base">
                                        <p:cTn id="24" dur="500" fill="hold"/>
                                        <p:tgtEl>
                                          <p:spTgt spid="90130"/>
                                        </p:tgtEl>
                                        <p:attrNameLst>
                                          <p:attrName>ppt_x</p:attrName>
                                        </p:attrNameLst>
                                      </p:cBhvr>
                                      <p:tavLst>
                                        <p:tav tm="0">
                                          <p:val>
                                            <p:strVal val="0-#ppt_w/2"/>
                                          </p:val>
                                        </p:tav>
                                        <p:tav tm="100000">
                                          <p:val>
                                            <p:strVal val="#ppt_x"/>
                                          </p:val>
                                        </p:tav>
                                      </p:tavLst>
                                    </p:anim>
                                    <p:anim calcmode="lin" valueType="num">
                                      <p:cBhvr additive="base">
                                        <p:cTn id="25"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5" fill="hold" nodeType="clickEffect">
                                  <p:stCondLst>
                                    <p:cond delay="0"/>
                                  </p:stCondLst>
                                  <p:childTnLst>
                                    <p:set>
                                      <p:cBhvr>
                                        <p:cTn id="33" dur="1" fill="hold">
                                          <p:stCondLst>
                                            <p:cond delay="0"/>
                                          </p:stCondLst>
                                        </p:cTn>
                                        <p:tgtEl>
                                          <p:spTgt spid="90135"/>
                                        </p:tgtEl>
                                        <p:attrNameLst>
                                          <p:attrName>style.visibility</p:attrName>
                                        </p:attrNameLst>
                                      </p:cBhvr>
                                      <p:to>
                                        <p:strVal val="visible"/>
                                      </p:to>
                                    </p:set>
                                    <p:animEffect transition="in" filter="blinds(vertical)">
                                      <p:cBhvr>
                                        <p:cTn id="34" dur="500"/>
                                        <p:tgtEl>
                                          <p:spTgt spid="9013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0133"/>
                                        </p:tgtEl>
                                        <p:attrNameLst>
                                          <p:attrName>style.visibility</p:attrName>
                                        </p:attrNameLst>
                                      </p:cBhvr>
                                      <p:to>
                                        <p:strVal val="visible"/>
                                      </p:to>
                                    </p:set>
                                    <p:animEffect transition="in" filter="blinds(horizontal)">
                                      <p:cBhvr>
                                        <p:cTn id="39" dur="500"/>
                                        <p:tgtEl>
                                          <p:spTgt spid="9013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3" grpId="0" animBg="1"/>
      <p:bldP spid="90131" grpId="0" autoUpdateAnimBg="0"/>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772400" cy="609600"/>
          </a:xfrm>
        </p:spPr>
        <p:txBody>
          <a:bodyPr/>
          <a:lstStyle/>
          <a:p>
            <a:r>
              <a:rPr lang="en-GB" dirty="0"/>
              <a:t>IN YOUR MATHS SECTION WRITE OUT THE FOLLOWING EXAMPLE</a:t>
            </a:r>
            <a:br>
              <a:rPr lang="en-GB" dirty="0"/>
            </a:br>
            <a:endParaRPr lang="en-GB" dirty="0"/>
          </a:p>
        </p:txBody>
      </p:sp>
      <p:sp>
        <p:nvSpPr>
          <p:cNvPr id="3" name="Content Placeholder 2"/>
          <p:cNvSpPr>
            <a:spLocks noGrp="1"/>
          </p:cNvSpPr>
          <p:nvPr>
            <p:ph idx="1"/>
          </p:nvPr>
        </p:nvSpPr>
        <p:spPr>
          <a:xfrm>
            <a:off x="685800" y="1295400"/>
            <a:ext cx="7772400" cy="4149824"/>
          </a:xfrm>
        </p:spPr>
        <p:txBody>
          <a:bodyPr/>
          <a:lstStyle/>
          <a:p>
            <a:r>
              <a:rPr lang="en-GB" dirty="0" smtClean="0"/>
              <a:t>Tony </a:t>
            </a:r>
            <a:r>
              <a:rPr lang="en-GB" dirty="0"/>
              <a:t>walks 40m in 30s what is his average speed?</a:t>
            </a:r>
          </a:p>
          <a:p>
            <a:pPr marL="0" indent="0">
              <a:buNone/>
            </a:pPr>
            <a:r>
              <a:rPr lang="en-GB" dirty="0" smtClean="0">
                <a:solidFill>
                  <a:srgbClr val="00FFFF"/>
                </a:solidFill>
              </a:rPr>
              <a:t>v=?, t=30s, d=40m</a:t>
            </a:r>
            <a:endParaRPr lang="en-GB" dirty="0"/>
          </a:p>
          <a:p>
            <a:r>
              <a:rPr lang="en-GB" dirty="0"/>
              <a:t>speed=distance/time</a:t>
            </a:r>
          </a:p>
          <a:p>
            <a:r>
              <a:rPr lang="en-GB" dirty="0"/>
              <a:t>speed=40/30 = </a:t>
            </a:r>
            <a:r>
              <a:rPr lang="en-GB" u="sng" dirty="0"/>
              <a:t>1m/s </a:t>
            </a:r>
          </a:p>
          <a:p>
            <a:endParaRPr lang="en-GB"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1/26/2020</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26</a:t>
            </a:fld>
            <a:endParaRPr lang="en-GB"/>
          </a:p>
        </p:txBody>
      </p:sp>
    </p:spTree>
    <p:extLst>
      <p:ext uri="{BB962C8B-B14F-4D97-AF65-F5344CB8AC3E}">
        <p14:creationId xmlns:p14="http://schemas.microsoft.com/office/powerpoint/2010/main" val="3930442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04FA3E1-4A90-4455-BF4A-1DB86F1051BF}" type="slidenum">
              <a:rPr lang="en-GB" altLang="en-US" sz="1800" smtClean="0">
                <a:solidFill>
                  <a:schemeClr val="accent1"/>
                </a:solidFill>
                <a:latin typeface="Times New Roman" pitchFamily="18" charset="0"/>
              </a:rPr>
              <a:pPr eaLnBrk="1" hangingPunct="1">
                <a:spcBef>
                  <a:spcPct val="0"/>
                </a:spcBef>
                <a:buFontTx/>
                <a:buNone/>
              </a:pPr>
              <a:t>27</a:t>
            </a:fld>
            <a:endParaRPr lang="en-GB" altLang="en-US" sz="1800" smtClean="0">
              <a:solidFill>
                <a:schemeClr val="accent1"/>
              </a:solidFill>
              <a:latin typeface="Times New Roman" pitchFamily="18" charset="0"/>
            </a:endParaRPr>
          </a:p>
        </p:txBody>
      </p:sp>
      <p:sp>
        <p:nvSpPr>
          <p:cNvPr id="3993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994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9941" name="Rectangle 2"/>
          <p:cNvSpPr>
            <a:spLocks noGrp="1" noChangeArrowheads="1"/>
          </p:cNvSpPr>
          <p:nvPr>
            <p:ph type="title"/>
          </p:nvPr>
        </p:nvSpPr>
        <p:spPr/>
        <p:txBody>
          <a:bodyPr/>
          <a:lstStyle/>
          <a:p>
            <a:pPr eaLnBrk="1" hangingPunct="1"/>
            <a:r>
              <a:rPr lang="en-GB" altLang="en-US" smtClean="0"/>
              <a:t>Let’s try some examples</a:t>
            </a:r>
          </a:p>
        </p:txBody>
      </p:sp>
      <p:sp>
        <p:nvSpPr>
          <p:cNvPr id="39942" name="Rectangle 7"/>
          <p:cNvSpPr>
            <a:spLocks noChangeArrowheads="1"/>
          </p:cNvSpPr>
          <p:nvPr/>
        </p:nvSpPr>
        <p:spPr bwMode="auto">
          <a:xfrm>
            <a:off x="457200" y="838200"/>
            <a:ext cx="64008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a:solidFill>
                  <a:schemeClr val="tx1"/>
                </a:solidFill>
                <a:latin typeface="Times New Roman" pitchFamily="18" charset="0"/>
                <a:cs typeface="Times New Roman" pitchFamily="18" charset="0"/>
              </a:rPr>
              <a:t> </a:t>
            </a:r>
          </a:p>
          <a:p>
            <a:pPr>
              <a:spcBef>
                <a:spcPct val="0"/>
              </a:spcBef>
              <a:buFontTx/>
              <a:buNone/>
            </a:pPr>
            <a:r>
              <a:rPr lang="en-GB" altLang="en-US" sz="2400">
                <a:solidFill>
                  <a:schemeClr val="bg1"/>
                </a:solidFill>
                <a:cs typeface="Times New Roman" pitchFamily="18" charset="0"/>
              </a:rPr>
              <a:t>2. A tractor drives 18 km in 6 hours.</a:t>
            </a:r>
            <a:endParaRPr lang="en-GB" altLang="en-US" sz="2400">
              <a:solidFill>
                <a:schemeClr val="bg1"/>
              </a:solidFill>
              <a:latin typeface="Times New Roman" pitchFamily="18" charset="0"/>
              <a:cs typeface="Times New Roman" pitchFamily="18" charset="0"/>
            </a:endParaRPr>
          </a:p>
          <a:p>
            <a:pPr>
              <a:spcBef>
                <a:spcPct val="0"/>
              </a:spcBef>
              <a:buFontTx/>
              <a:buNone/>
            </a:pPr>
            <a:r>
              <a:rPr lang="en-GB" altLang="en-US" sz="2400">
                <a:solidFill>
                  <a:schemeClr val="bg1"/>
                </a:solidFill>
                <a:latin typeface="Times New Roman" pitchFamily="18" charset="0"/>
                <a:cs typeface="Times New Roman" pitchFamily="18" charset="0"/>
              </a:rPr>
              <a:t> </a:t>
            </a:r>
            <a:endParaRPr lang="en-GB" altLang="en-US" sz="2400">
              <a:solidFill>
                <a:schemeClr val="bg1"/>
              </a:solidFill>
              <a:latin typeface="Times New Roman" pitchFamily="18" charset="0"/>
            </a:endParaRPr>
          </a:p>
        </p:txBody>
      </p:sp>
      <p:pic>
        <p:nvPicPr>
          <p:cNvPr id="39943" name="Picture 8" descr="IN003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19200"/>
            <a:ext cx="2819400" cy="2971800"/>
          </a:xfrm>
          <a:prstGeom prst="rect">
            <a:avLst/>
          </a:prstGeom>
          <a:solidFill>
            <a:schemeClr val="bg1"/>
          </a:solidFill>
          <a:ln w="9525">
            <a:solidFill>
              <a:srgbClr val="FF0066"/>
            </a:solidFill>
            <a:miter lim="800000"/>
            <a:headEnd/>
            <a:tailEnd/>
          </a:ln>
        </p:spPr>
      </p:pic>
      <p:graphicFrame>
        <p:nvGraphicFramePr>
          <p:cNvPr id="94218" name="Object 10"/>
          <p:cNvGraphicFramePr>
            <a:graphicFrameLocks noChangeAspect="1"/>
          </p:cNvGraphicFramePr>
          <p:nvPr>
            <p:extLst>
              <p:ext uri="{D42A27DB-BD31-4B8C-83A1-F6EECF244321}">
                <p14:modId xmlns:p14="http://schemas.microsoft.com/office/powerpoint/2010/main" val="3661437101"/>
              </p:ext>
            </p:extLst>
          </p:nvPr>
        </p:nvGraphicFramePr>
        <p:xfrm>
          <a:off x="1547664" y="2276872"/>
          <a:ext cx="1978025" cy="2909887"/>
        </p:xfrm>
        <a:graphic>
          <a:graphicData uri="http://schemas.openxmlformats.org/presentationml/2006/ole">
            <mc:AlternateContent xmlns:mc="http://schemas.openxmlformats.org/markup-compatibility/2006">
              <mc:Choice xmlns:v="urn:schemas-microsoft-com:vml" Requires="v">
                <p:oleObj spid="_x0000_s77834" name="Equation" r:id="rId4" imgW="1041400" imgH="1524000" progId="Equation.DSMT4">
                  <p:embed/>
                </p:oleObj>
              </mc:Choice>
              <mc:Fallback>
                <p:oleObj name="Equation" r:id="rId4" imgW="1041400" imgH="1524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2276872"/>
                        <a:ext cx="1978025"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6" name="Text Box 11"/>
          <p:cNvSpPr txBox="1">
            <a:spLocks noChangeArrowheads="1"/>
          </p:cNvSpPr>
          <p:nvPr/>
        </p:nvSpPr>
        <p:spPr bwMode="auto">
          <a:xfrm>
            <a:off x="5867400" y="4149725"/>
            <a:ext cx="1825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dirty="0">
                <a:solidFill>
                  <a:srgbClr val="FF0066"/>
                </a:solidFill>
                <a:latin typeface="Times New Roman" pitchFamily="18" charset="0"/>
              </a:rPr>
              <a:t>d= 18km</a:t>
            </a:r>
          </a:p>
          <a:p>
            <a:pPr eaLnBrk="1" hangingPunct="1">
              <a:spcBef>
                <a:spcPct val="0"/>
              </a:spcBef>
              <a:buFontTx/>
              <a:buNone/>
            </a:pPr>
            <a:r>
              <a:rPr lang="en-GB" altLang="en-US" sz="3600" dirty="0">
                <a:solidFill>
                  <a:srgbClr val="FF0066"/>
                </a:solidFill>
                <a:latin typeface="Times New Roman" pitchFamily="18" charset="0"/>
              </a:rPr>
              <a:t> t= 6h</a:t>
            </a:r>
          </a:p>
          <a:p>
            <a:pPr eaLnBrk="1" hangingPunct="1">
              <a:spcBef>
                <a:spcPct val="0"/>
              </a:spcBef>
              <a:buFontTx/>
              <a:buNone/>
            </a:pPr>
            <a:r>
              <a:rPr lang="en-GB" altLang="en-US" sz="3600" dirty="0">
                <a:solidFill>
                  <a:srgbClr val="FF0066"/>
                </a:solidFill>
                <a:latin typeface="Times New Roman" pitchFamily="18" charset="0"/>
              </a:rPr>
              <a:t> v=?</a:t>
            </a:r>
          </a:p>
        </p:txBody>
      </p:sp>
    </p:spTree>
    <p:extLst>
      <p:ext uri="{BB962C8B-B14F-4D97-AF65-F5344CB8AC3E}">
        <p14:creationId xmlns:p14="http://schemas.microsoft.com/office/powerpoint/2010/main" val="32880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fade">
                                      <p:cBhvr>
                                        <p:cTn id="7" dur="1000"/>
                                        <p:tgtEl>
                                          <p:spTgt spid="39946"/>
                                        </p:tgtEl>
                                      </p:cBhvr>
                                    </p:animEffect>
                                    <p:anim calcmode="lin" valueType="num">
                                      <p:cBhvr>
                                        <p:cTn id="8" dur="1000" fill="hold"/>
                                        <p:tgtEl>
                                          <p:spTgt spid="39946"/>
                                        </p:tgtEl>
                                        <p:attrNameLst>
                                          <p:attrName>ppt_x</p:attrName>
                                        </p:attrNameLst>
                                      </p:cBhvr>
                                      <p:tavLst>
                                        <p:tav tm="0">
                                          <p:val>
                                            <p:strVal val="#ppt_x"/>
                                          </p:val>
                                        </p:tav>
                                        <p:tav tm="100000">
                                          <p:val>
                                            <p:strVal val="#ppt_x"/>
                                          </p:val>
                                        </p:tav>
                                      </p:tavLst>
                                    </p:anim>
                                    <p:anim calcmode="lin" valueType="num">
                                      <p:cBhvr>
                                        <p:cTn id="9" dur="1000" fill="hold"/>
                                        <p:tgtEl>
                                          <p:spTgt spid="399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94218"/>
                                        </p:tgtEl>
                                        <p:attrNameLst>
                                          <p:attrName>style.visibility</p:attrName>
                                        </p:attrNameLst>
                                      </p:cBhvr>
                                      <p:to>
                                        <p:strVal val="visible"/>
                                      </p:to>
                                    </p:set>
                                    <p:anim calcmode="lin" valueType="num">
                                      <p:cBhvr additive="base">
                                        <p:cTn id="14" dur="500" fill="hold"/>
                                        <p:tgtEl>
                                          <p:spTgt spid="94218"/>
                                        </p:tgtEl>
                                        <p:attrNameLst>
                                          <p:attrName>ppt_x</p:attrName>
                                        </p:attrNameLst>
                                      </p:cBhvr>
                                      <p:tavLst>
                                        <p:tav tm="0">
                                          <p:val>
                                            <p:strVal val="0-#ppt_w/2"/>
                                          </p:val>
                                        </p:tav>
                                        <p:tav tm="100000">
                                          <p:val>
                                            <p:strVal val="#ppt_x"/>
                                          </p:val>
                                        </p:tav>
                                      </p:tavLst>
                                    </p:anim>
                                    <p:anim calcmode="lin" valueType="num">
                                      <p:cBhvr additive="base">
                                        <p:cTn id="15" dur="500" fill="hold"/>
                                        <p:tgtEl>
                                          <p:spTgt spid="94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50610BD-63E5-43F0-8D40-F6C7CC6731AF}" type="slidenum">
              <a:rPr lang="en-GB" altLang="en-US" sz="1800" smtClean="0">
                <a:solidFill>
                  <a:schemeClr val="accent1"/>
                </a:solidFill>
                <a:latin typeface="Times New Roman" pitchFamily="18" charset="0"/>
              </a:rPr>
              <a:pPr eaLnBrk="1" hangingPunct="1">
                <a:spcBef>
                  <a:spcPct val="0"/>
                </a:spcBef>
                <a:buFontTx/>
                <a:buNone/>
              </a:pPr>
              <a:t>28</a:t>
            </a:fld>
            <a:endParaRPr lang="en-GB" altLang="en-US" sz="1800" smtClean="0">
              <a:solidFill>
                <a:schemeClr val="accent1"/>
              </a:solidFill>
              <a:latin typeface="Times New Roman" pitchFamily="18" charset="0"/>
            </a:endParaRPr>
          </a:p>
        </p:txBody>
      </p:sp>
      <p:sp>
        <p:nvSpPr>
          <p:cNvPr id="4096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096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40965" name="Rectangle 2"/>
          <p:cNvSpPr>
            <a:spLocks noGrp="1" noChangeArrowheads="1"/>
          </p:cNvSpPr>
          <p:nvPr>
            <p:ph type="title"/>
          </p:nvPr>
        </p:nvSpPr>
        <p:spPr/>
        <p:txBody>
          <a:bodyPr/>
          <a:lstStyle/>
          <a:p>
            <a:pPr eaLnBrk="1" hangingPunct="1"/>
            <a:r>
              <a:rPr lang="en-GB" altLang="en-US" smtClean="0"/>
              <a:t>Let’s try some examples</a:t>
            </a:r>
          </a:p>
        </p:txBody>
      </p:sp>
      <p:pic>
        <p:nvPicPr>
          <p:cNvPr id="40966" name="Picture 6" descr="AN0254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838200"/>
            <a:ext cx="15652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8"/>
          <p:cNvSpPr>
            <a:spLocks noChangeArrowheads="1"/>
          </p:cNvSpPr>
          <p:nvPr/>
        </p:nvSpPr>
        <p:spPr bwMode="auto">
          <a:xfrm>
            <a:off x="304800" y="11430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GB" altLang="en-US" sz="2400">
                <a:solidFill>
                  <a:schemeClr val="bg1"/>
                </a:solidFill>
                <a:cs typeface="Times New Roman" pitchFamily="18" charset="0"/>
              </a:rPr>
              <a:t>3. A frog jumps 25 metres in 5 seconds.</a:t>
            </a:r>
            <a:endParaRPr lang="en-GB" altLang="en-US" sz="2400">
              <a:solidFill>
                <a:schemeClr val="bg1"/>
              </a:solidFill>
              <a:latin typeface="Times New Roman" pitchFamily="18" charset="0"/>
              <a:cs typeface="Times New Roman" pitchFamily="18" charset="0"/>
            </a:endParaRPr>
          </a:p>
          <a:p>
            <a:pPr>
              <a:spcBef>
                <a:spcPct val="0"/>
              </a:spcBef>
              <a:buFontTx/>
              <a:buNone/>
            </a:pPr>
            <a:r>
              <a:rPr lang="en-GB" altLang="en-US" sz="2400">
                <a:solidFill>
                  <a:schemeClr val="bg1"/>
                </a:solidFill>
                <a:cs typeface="Times New Roman" pitchFamily="18" charset="0"/>
              </a:rPr>
              <a:t>(Take care with the units.)</a:t>
            </a:r>
            <a:endParaRPr lang="en-GB" altLang="en-US" sz="2400">
              <a:solidFill>
                <a:schemeClr val="bg1"/>
              </a:solidFill>
              <a:latin typeface="Times New Roman" pitchFamily="18" charset="0"/>
            </a:endParaRPr>
          </a:p>
        </p:txBody>
      </p:sp>
      <p:graphicFrame>
        <p:nvGraphicFramePr>
          <p:cNvPr id="98315" name="Object 11"/>
          <p:cNvGraphicFramePr>
            <a:graphicFrameLocks noChangeAspect="1"/>
          </p:cNvGraphicFramePr>
          <p:nvPr/>
        </p:nvGraphicFramePr>
        <p:xfrm>
          <a:off x="1295400" y="2362200"/>
          <a:ext cx="3536950" cy="1062038"/>
        </p:xfrm>
        <a:graphic>
          <a:graphicData uri="http://schemas.openxmlformats.org/presentationml/2006/ole">
            <mc:AlternateContent xmlns:mc="http://schemas.openxmlformats.org/markup-compatibility/2006">
              <mc:Choice xmlns:v="urn:schemas-microsoft-com:vml" Requires="v">
                <p:oleObj spid="_x0000_s78866" name="Equation" r:id="rId4" imgW="1854200" imgH="558800" progId="Equation.DSMT4">
                  <p:embed/>
                </p:oleObj>
              </mc:Choice>
              <mc:Fallback>
                <p:oleObj name="Equation" r:id="rId4" imgW="1854200" imgH="558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3622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9" name="Text Box 13"/>
          <p:cNvSpPr txBox="1">
            <a:spLocks noChangeArrowheads="1"/>
          </p:cNvSpPr>
          <p:nvPr/>
        </p:nvSpPr>
        <p:spPr bwMode="auto">
          <a:xfrm>
            <a:off x="5416550" y="2292350"/>
            <a:ext cx="15970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dirty="0">
                <a:solidFill>
                  <a:srgbClr val="FF0066"/>
                </a:solidFill>
                <a:latin typeface="Times New Roman" pitchFamily="18" charset="0"/>
              </a:rPr>
              <a:t>d= 25m</a:t>
            </a:r>
          </a:p>
          <a:p>
            <a:pPr eaLnBrk="1" hangingPunct="1">
              <a:spcBef>
                <a:spcPct val="0"/>
              </a:spcBef>
              <a:buFontTx/>
              <a:buNone/>
            </a:pPr>
            <a:r>
              <a:rPr lang="en-GB" altLang="en-US" sz="3600" dirty="0">
                <a:solidFill>
                  <a:srgbClr val="FF0066"/>
                </a:solidFill>
                <a:latin typeface="Times New Roman" pitchFamily="18" charset="0"/>
              </a:rPr>
              <a:t> t= 5s</a:t>
            </a:r>
          </a:p>
          <a:p>
            <a:pPr eaLnBrk="1" hangingPunct="1">
              <a:spcBef>
                <a:spcPct val="0"/>
              </a:spcBef>
              <a:buFontTx/>
              <a:buNone/>
            </a:pPr>
            <a:r>
              <a:rPr lang="en-GB" altLang="en-US" sz="3600" dirty="0">
                <a:solidFill>
                  <a:srgbClr val="FF0066"/>
                </a:solidFill>
                <a:latin typeface="Times New Roman" pitchFamily="18" charset="0"/>
              </a:rPr>
              <a:t> v=?</a:t>
            </a:r>
          </a:p>
        </p:txBody>
      </p:sp>
      <p:grpSp>
        <p:nvGrpSpPr>
          <p:cNvPr id="40970" name="Group 15"/>
          <p:cNvGrpSpPr>
            <a:grpSpLocks/>
          </p:cNvGrpSpPr>
          <p:nvPr/>
        </p:nvGrpSpPr>
        <p:grpSpPr bwMode="auto">
          <a:xfrm>
            <a:off x="2362200" y="3733800"/>
            <a:ext cx="2305050" cy="2933700"/>
            <a:chOff x="1791" y="2304"/>
            <a:chExt cx="1452" cy="1848"/>
          </a:xfrm>
        </p:grpSpPr>
        <p:graphicFrame>
          <p:nvGraphicFramePr>
            <p:cNvPr id="40971" name="Object 12"/>
            <p:cNvGraphicFramePr>
              <a:graphicFrameLocks noChangeAspect="1"/>
            </p:cNvGraphicFramePr>
            <p:nvPr/>
          </p:nvGraphicFramePr>
          <p:xfrm>
            <a:off x="1844" y="2304"/>
            <a:ext cx="1109" cy="1772"/>
          </p:xfrm>
          <a:graphic>
            <a:graphicData uri="http://schemas.openxmlformats.org/presentationml/2006/ole">
              <mc:AlternateContent xmlns:mc="http://schemas.openxmlformats.org/markup-compatibility/2006">
                <mc:Choice xmlns:v="urn:schemas-microsoft-com:vml" Requires="v">
                  <p:oleObj spid="_x0000_s78867" name="Equation" r:id="rId6" imgW="927100" imgH="1473200" progId="Equation.DSMT4">
                    <p:embed/>
                  </p:oleObj>
                </mc:Choice>
                <mc:Fallback>
                  <p:oleObj name="Equation" r:id="rId6" imgW="927100" imgH="147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 y="2304"/>
                          <a:ext cx="1109"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72" name="Text Box 14"/>
            <p:cNvSpPr txBox="1">
              <a:spLocks noChangeArrowheads="1"/>
            </p:cNvSpPr>
            <p:nvPr/>
          </p:nvSpPr>
          <p:spPr bwMode="auto">
            <a:xfrm>
              <a:off x="1791" y="3748"/>
              <a:ext cx="1452" cy="404"/>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u="sng">
                  <a:solidFill>
                    <a:srgbClr val="FF0066"/>
                  </a:solidFill>
                  <a:latin typeface="Times New Roman" pitchFamily="18" charset="0"/>
                </a:rPr>
                <a:t>v=5m/s</a:t>
              </a:r>
            </a:p>
          </p:txBody>
        </p:sp>
      </p:grpSp>
    </p:spTree>
    <p:extLst>
      <p:ext uri="{BB962C8B-B14F-4D97-AF65-F5344CB8AC3E}">
        <p14:creationId xmlns:p14="http://schemas.microsoft.com/office/powerpoint/2010/main" val="4210942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 calcmode="lin" valueType="num">
                                      <p:cBhvr additive="base">
                                        <p:cTn id="7" dur="500" fill="hold"/>
                                        <p:tgtEl>
                                          <p:spTgt spid="40969"/>
                                        </p:tgtEl>
                                        <p:attrNameLst>
                                          <p:attrName>ppt_x</p:attrName>
                                        </p:attrNameLst>
                                      </p:cBhvr>
                                      <p:tavLst>
                                        <p:tav tm="0">
                                          <p:val>
                                            <p:strVal val="#ppt_x"/>
                                          </p:val>
                                        </p:tav>
                                        <p:tav tm="100000">
                                          <p:val>
                                            <p:strVal val="#ppt_x"/>
                                          </p:val>
                                        </p:tav>
                                      </p:tavLst>
                                    </p:anim>
                                    <p:anim calcmode="lin" valueType="num">
                                      <p:cBhvr additive="base">
                                        <p:cTn id="8" dur="500" fill="hold"/>
                                        <p:tgtEl>
                                          <p:spTgt spid="409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98315"/>
                                        </p:tgtEl>
                                        <p:attrNameLst>
                                          <p:attrName>style.visibility</p:attrName>
                                        </p:attrNameLst>
                                      </p:cBhvr>
                                      <p:to>
                                        <p:strVal val="visible"/>
                                      </p:to>
                                    </p:set>
                                    <p:animEffect transition="in" filter="blinds(vertical)">
                                      <p:cBhvr>
                                        <p:cTn id="13" dur="500"/>
                                        <p:tgtEl>
                                          <p:spTgt spid="983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970"/>
                                        </p:tgtEl>
                                        <p:attrNameLst>
                                          <p:attrName>style.visibility</p:attrName>
                                        </p:attrNameLst>
                                      </p:cBhvr>
                                      <p:to>
                                        <p:strVal val="visible"/>
                                      </p:to>
                                    </p:set>
                                    <p:anim calcmode="lin" valueType="num">
                                      <p:cBhvr additive="base">
                                        <p:cTn id="18" dur="500" fill="hold"/>
                                        <p:tgtEl>
                                          <p:spTgt spid="40970"/>
                                        </p:tgtEl>
                                        <p:attrNameLst>
                                          <p:attrName>ppt_x</p:attrName>
                                        </p:attrNameLst>
                                      </p:cBhvr>
                                      <p:tavLst>
                                        <p:tav tm="0">
                                          <p:val>
                                            <p:strVal val="#ppt_x"/>
                                          </p:val>
                                        </p:tav>
                                        <p:tav tm="100000">
                                          <p:val>
                                            <p:strVal val="#ppt_x"/>
                                          </p:val>
                                        </p:tav>
                                      </p:tavLst>
                                    </p:anim>
                                    <p:anim calcmode="lin" valueType="num">
                                      <p:cBhvr additive="base">
                                        <p:cTn id="19" dur="500" fill="hold"/>
                                        <p:tgtEl>
                                          <p:spTgt spid="40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4AF4CCB-B090-48C2-B731-A3E230DFE827}" type="slidenum">
              <a:rPr lang="en-GB" altLang="en-US" sz="1800" smtClean="0">
                <a:solidFill>
                  <a:schemeClr val="accent1"/>
                </a:solidFill>
                <a:latin typeface="Times New Roman" pitchFamily="18" charset="0"/>
              </a:rPr>
              <a:pPr eaLnBrk="1" hangingPunct="1">
                <a:spcBef>
                  <a:spcPct val="0"/>
                </a:spcBef>
                <a:buFontTx/>
                <a:buNone/>
              </a:pPr>
              <a:t>29</a:t>
            </a:fld>
            <a:endParaRPr lang="en-GB" altLang="en-US" sz="1800" smtClean="0">
              <a:solidFill>
                <a:schemeClr val="accent1"/>
              </a:solidFill>
              <a:latin typeface="Times New Roman" pitchFamily="18" charset="0"/>
            </a:endParaRPr>
          </a:p>
        </p:txBody>
      </p:sp>
      <p:sp>
        <p:nvSpPr>
          <p:cNvPr id="4198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198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41989" name="Rectangle 2"/>
          <p:cNvSpPr>
            <a:spLocks noGrp="1" noChangeArrowheads="1"/>
          </p:cNvSpPr>
          <p:nvPr>
            <p:ph type="title"/>
          </p:nvPr>
        </p:nvSpPr>
        <p:spPr/>
        <p:txBody>
          <a:bodyPr/>
          <a:lstStyle/>
          <a:p>
            <a:pPr eaLnBrk="1" hangingPunct="1"/>
            <a:r>
              <a:rPr lang="en-GB" altLang="en-US" smtClean="0"/>
              <a:t>Let’s try some examples</a:t>
            </a:r>
          </a:p>
        </p:txBody>
      </p:sp>
      <p:pic>
        <p:nvPicPr>
          <p:cNvPr id="41990" name="Picture 7" descr="TN0068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16693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8"/>
          <p:cNvSpPr>
            <a:spLocks noChangeArrowheads="1"/>
          </p:cNvSpPr>
          <p:nvPr/>
        </p:nvSpPr>
        <p:spPr bwMode="auto">
          <a:xfrm>
            <a:off x="304800" y="10668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bg1"/>
                </a:solidFill>
                <a:cs typeface="Times New Roman" pitchFamily="18" charset="0"/>
              </a:rPr>
              <a:t>4. A plane flies 600 km in 3 hours.</a:t>
            </a:r>
            <a:endParaRPr lang="en-GB" altLang="en-US" sz="2400">
              <a:solidFill>
                <a:schemeClr val="bg1"/>
              </a:solidFill>
              <a:latin typeface="Times New Roman" pitchFamily="18" charset="0"/>
              <a:cs typeface="Times New Roman" pitchFamily="18" charset="0"/>
            </a:endParaRPr>
          </a:p>
          <a:p>
            <a:pPr>
              <a:spcBef>
                <a:spcPct val="0"/>
              </a:spcBef>
              <a:buFontTx/>
              <a:buNone/>
            </a:pPr>
            <a:endParaRPr lang="en-GB" altLang="en-US" sz="2400">
              <a:solidFill>
                <a:schemeClr val="bg1"/>
              </a:solidFill>
              <a:latin typeface="Times New Roman" pitchFamily="18" charset="0"/>
            </a:endParaRPr>
          </a:p>
        </p:txBody>
      </p:sp>
      <p:graphicFrame>
        <p:nvGraphicFramePr>
          <p:cNvPr id="99339" name="Object 11"/>
          <p:cNvGraphicFramePr>
            <a:graphicFrameLocks noChangeAspect="1"/>
          </p:cNvGraphicFramePr>
          <p:nvPr/>
        </p:nvGraphicFramePr>
        <p:xfrm>
          <a:off x="2535238" y="3152775"/>
          <a:ext cx="2482850" cy="2909888"/>
        </p:xfrm>
        <a:graphic>
          <a:graphicData uri="http://schemas.openxmlformats.org/presentationml/2006/ole">
            <mc:AlternateContent xmlns:mc="http://schemas.openxmlformats.org/markup-compatibility/2006">
              <mc:Choice xmlns:v="urn:schemas-microsoft-com:vml" Requires="v">
                <p:oleObj spid="_x0000_s79890" name="Equation" r:id="rId4" imgW="1308100" imgH="1524000" progId="Equation.DSMT4">
                  <p:embed/>
                </p:oleObj>
              </mc:Choice>
              <mc:Fallback>
                <p:oleObj name="Equation" r:id="rId4" imgW="1308100" imgH="1524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238" y="3152775"/>
                        <a:ext cx="248285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9340" name="Object 12"/>
          <p:cNvGraphicFramePr>
            <a:graphicFrameLocks noChangeAspect="1"/>
          </p:cNvGraphicFramePr>
          <p:nvPr/>
        </p:nvGraphicFramePr>
        <p:xfrm>
          <a:off x="1371600" y="1828800"/>
          <a:ext cx="3536950" cy="1062038"/>
        </p:xfrm>
        <a:graphic>
          <a:graphicData uri="http://schemas.openxmlformats.org/presentationml/2006/ole">
            <mc:AlternateContent xmlns:mc="http://schemas.openxmlformats.org/markup-compatibility/2006">
              <mc:Choice xmlns:v="urn:schemas-microsoft-com:vml" Requires="v">
                <p:oleObj spid="_x0000_s79891" name="Equation" r:id="rId6" imgW="1854200" imgH="558800" progId="Equation.DSMT4">
                  <p:embed/>
                </p:oleObj>
              </mc:Choice>
              <mc:Fallback>
                <p:oleObj name="Equation" r:id="rId6" imgW="1854200" imgH="558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8288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4" name="Text Box 13"/>
          <p:cNvSpPr txBox="1">
            <a:spLocks noChangeArrowheads="1"/>
          </p:cNvSpPr>
          <p:nvPr/>
        </p:nvSpPr>
        <p:spPr bwMode="auto">
          <a:xfrm>
            <a:off x="5416550" y="2292350"/>
            <a:ext cx="20542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dirty="0">
                <a:solidFill>
                  <a:srgbClr val="FF0066"/>
                </a:solidFill>
                <a:latin typeface="Times New Roman" pitchFamily="18" charset="0"/>
              </a:rPr>
              <a:t>d= 600km</a:t>
            </a:r>
          </a:p>
          <a:p>
            <a:pPr eaLnBrk="1" hangingPunct="1">
              <a:spcBef>
                <a:spcPct val="0"/>
              </a:spcBef>
              <a:buFontTx/>
              <a:buNone/>
            </a:pPr>
            <a:r>
              <a:rPr lang="en-GB" altLang="en-US" sz="3600" dirty="0">
                <a:solidFill>
                  <a:srgbClr val="FF0066"/>
                </a:solidFill>
                <a:latin typeface="Times New Roman" pitchFamily="18" charset="0"/>
              </a:rPr>
              <a:t> t= 3h</a:t>
            </a:r>
          </a:p>
          <a:p>
            <a:pPr eaLnBrk="1" hangingPunct="1">
              <a:spcBef>
                <a:spcPct val="0"/>
              </a:spcBef>
              <a:buFontTx/>
              <a:buNone/>
            </a:pPr>
            <a:r>
              <a:rPr lang="en-GB" altLang="en-US" sz="3600" dirty="0">
                <a:solidFill>
                  <a:srgbClr val="FF0066"/>
                </a:solidFill>
                <a:latin typeface="Times New Roman" pitchFamily="18" charset="0"/>
              </a:rPr>
              <a:t> v=?</a:t>
            </a:r>
          </a:p>
        </p:txBody>
      </p:sp>
    </p:spTree>
    <p:extLst>
      <p:ext uri="{BB962C8B-B14F-4D97-AF65-F5344CB8AC3E}">
        <p14:creationId xmlns:p14="http://schemas.microsoft.com/office/powerpoint/2010/main" val="355946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94"/>
                                        </p:tgtEl>
                                        <p:attrNameLst>
                                          <p:attrName>style.visibility</p:attrName>
                                        </p:attrNameLst>
                                      </p:cBhvr>
                                      <p:to>
                                        <p:strVal val="visible"/>
                                      </p:to>
                                    </p:set>
                                    <p:anim calcmode="lin" valueType="num">
                                      <p:cBhvr additive="base">
                                        <p:cTn id="7" dur="500" fill="hold"/>
                                        <p:tgtEl>
                                          <p:spTgt spid="41994"/>
                                        </p:tgtEl>
                                        <p:attrNameLst>
                                          <p:attrName>ppt_x</p:attrName>
                                        </p:attrNameLst>
                                      </p:cBhvr>
                                      <p:tavLst>
                                        <p:tav tm="0">
                                          <p:val>
                                            <p:strVal val="#ppt_x"/>
                                          </p:val>
                                        </p:tav>
                                        <p:tav tm="100000">
                                          <p:val>
                                            <p:strVal val="#ppt_x"/>
                                          </p:val>
                                        </p:tav>
                                      </p:tavLst>
                                    </p:anim>
                                    <p:anim calcmode="lin" valueType="num">
                                      <p:cBhvr additive="base">
                                        <p:cTn id="8" dur="500" fill="hold"/>
                                        <p:tgtEl>
                                          <p:spTgt spid="419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99340"/>
                                        </p:tgtEl>
                                        <p:attrNameLst>
                                          <p:attrName>style.visibility</p:attrName>
                                        </p:attrNameLst>
                                      </p:cBhvr>
                                      <p:to>
                                        <p:strVal val="visible"/>
                                      </p:to>
                                    </p:set>
                                    <p:animEffect transition="in" filter="blinds(vertical)">
                                      <p:cBhvr>
                                        <p:cTn id="13" dur="500"/>
                                        <p:tgtEl>
                                          <p:spTgt spid="9934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99339"/>
                                        </p:tgtEl>
                                        <p:attrNameLst>
                                          <p:attrName>style.visibility</p:attrName>
                                        </p:attrNameLst>
                                      </p:cBhvr>
                                      <p:to>
                                        <p:strVal val="visible"/>
                                      </p:to>
                                    </p:set>
                                    <p:anim calcmode="lin" valueType="num">
                                      <p:cBhvr additive="base">
                                        <p:cTn id="18" dur="500" fill="hold"/>
                                        <p:tgtEl>
                                          <p:spTgt spid="99339"/>
                                        </p:tgtEl>
                                        <p:attrNameLst>
                                          <p:attrName>ppt_x</p:attrName>
                                        </p:attrNameLst>
                                      </p:cBhvr>
                                      <p:tavLst>
                                        <p:tav tm="0">
                                          <p:val>
                                            <p:strVal val="0-#ppt_w/2"/>
                                          </p:val>
                                        </p:tav>
                                        <p:tav tm="100000">
                                          <p:val>
                                            <p:strVal val="#ppt_x"/>
                                          </p:val>
                                        </p:tav>
                                      </p:tavLst>
                                    </p:anim>
                                    <p:anim calcmode="lin" valueType="num">
                                      <p:cBhvr additive="base">
                                        <p:cTn id="19" dur="500" fill="hold"/>
                                        <p:tgtEl>
                                          <p:spTgt spid="99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4099"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4100" name="Rectangle 2"/>
          <p:cNvSpPr>
            <a:spLocks noGrp="1" noChangeArrowheads="1"/>
          </p:cNvSpPr>
          <p:nvPr>
            <p:ph type="title"/>
          </p:nvPr>
        </p:nvSpPr>
        <p:spPr/>
        <p:txBody>
          <a:bodyPr/>
          <a:lstStyle/>
          <a:p>
            <a:pPr algn="ctr" eaLnBrk="1" hangingPunct="1"/>
            <a:r>
              <a:rPr lang="en-GB" altLang="en-US" sz="3600" smtClean="0"/>
              <a:t>WARNING</a:t>
            </a:r>
          </a:p>
        </p:txBody>
      </p:sp>
      <p:sp>
        <p:nvSpPr>
          <p:cNvPr id="4101" name="Rectangle 3"/>
          <p:cNvSpPr>
            <a:spLocks noGrp="1" noChangeArrowheads="1"/>
          </p:cNvSpPr>
          <p:nvPr>
            <p:ph type="body" idx="1"/>
          </p:nvPr>
        </p:nvSpPr>
        <p:spPr>
          <a:xfrm>
            <a:off x="381000" y="914400"/>
            <a:ext cx="7772400" cy="4800600"/>
          </a:xfrm>
        </p:spPr>
        <p:txBody>
          <a:bodyPr/>
          <a:lstStyle/>
          <a:p>
            <a:pPr marL="381000" indent="0" algn="ctr" eaLnBrk="1" hangingPunct="1">
              <a:buFontTx/>
              <a:buNone/>
              <a:tabLst>
                <a:tab pos="381000" algn="l"/>
              </a:tabLst>
            </a:pPr>
            <a:r>
              <a:rPr lang="en-GB" altLang="en-US" sz="4800" smtClean="0"/>
              <a:t>If you have problems with learning about </a:t>
            </a:r>
            <a:r>
              <a:rPr lang="en-GB" altLang="en-US" sz="4800" smtClean="0">
                <a:solidFill>
                  <a:srgbClr val="FF0066"/>
                </a:solidFill>
              </a:rPr>
              <a:t>Physics</a:t>
            </a:r>
            <a:r>
              <a:rPr lang="en-GB" altLang="en-US" sz="4800" smtClean="0"/>
              <a:t> through </a:t>
            </a:r>
            <a:r>
              <a:rPr lang="en-GB" altLang="en-US" sz="4800" smtClean="0">
                <a:solidFill>
                  <a:schemeClr val="bg1"/>
                </a:solidFill>
              </a:rPr>
              <a:t>CAR CRASHES</a:t>
            </a:r>
            <a:r>
              <a:rPr lang="en-GB" altLang="en-US" sz="4800" smtClean="0"/>
              <a:t> then </a:t>
            </a:r>
            <a:r>
              <a:rPr lang="en-GB" altLang="en-US" sz="4800" smtClean="0">
                <a:solidFill>
                  <a:srgbClr val="FF0066"/>
                </a:solidFill>
              </a:rPr>
              <a:t>PLEASE</a:t>
            </a:r>
            <a:r>
              <a:rPr lang="en-GB" altLang="en-US" sz="4800" smtClean="0"/>
              <a:t> let your </a:t>
            </a:r>
            <a:r>
              <a:rPr lang="en-GB" altLang="en-US" sz="4800" smtClean="0">
                <a:solidFill>
                  <a:schemeClr val="bg1"/>
                </a:solidFill>
              </a:rPr>
              <a:t>TEACHER KNOW</a:t>
            </a:r>
            <a:r>
              <a:rPr lang="en-GB" altLang="en-US" sz="4800" smtClean="0"/>
              <a:t> a.s.a.p</a:t>
            </a:r>
          </a:p>
        </p:txBody>
      </p:sp>
      <p:sp>
        <p:nvSpPr>
          <p:cNvPr id="4102" name="Text Box 4"/>
          <p:cNvSpPr txBox="1">
            <a:spLocks noChangeArrowheads="1"/>
          </p:cNvSpPr>
          <p:nvPr/>
        </p:nvSpPr>
        <p:spPr bwMode="auto">
          <a:xfrm>
            <a:off x="2514600" y="5943600"/>
            <a:ext cx="377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hlinkClick r:id="rId2"/>
              </a:rPr>
              <a:t>car crash compilation (ouch!)</a:t>
            </a:r>
            <a:endParaRPr lang="en-GB"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2C365D36-DC45-4290-B9C3-BE163C9F4156}" type="slidenum">
              <a:rPr lang="en-GB" altLang="en-US" sz="1800" smtClean="0">
                <a:solidFill>
                  <a:schemeClr val="accent1"/>
                </a:solidFill>
                <a:latin typeface="Times New Roman" pitchFamily="18" charset="0"/>
              </a:rPr>
              <a:pPr eaLnBrk="1" hangingPunct="1">
                <a:spcBef>
                  <a:spcPct val="0"/>
                </a:spcBef>
                <a:buFontTx/>
                <a:buNone/>
              </a:pPr>
              <a:t>30</a:t>
            </a:fld>
            <a:endParaRPr lang="en-GB" altLang="en-US" sz="1800" smtClean="0">
              <a:solidFill>
                <a:schemeClr val="accent1"/>
              </a:solidFill>
              <a:latin typeface="Times New Roman" pitchFamily="18" charset="0"/>
            </a:endParaRPr>
          </a:p>
        </p:txBody>
      </p:sp>
      <p:sp>
        <p:nvSpPr>
          <p:cNvPr id="921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22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22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grpSp>
        <p:nvGrpSpPr>
          <p:cNvPr id="9222" name="Group 8"/>
          <p:cNvGrpSpPr>
            <a:grpSpLocks/>
          </p:cNvGrpSpPr>
          <p:nvPr/>
        </p:nvGrpSpPr>
        <p:grpSpPr bwMode="auto">
          <a:xfrm>
            <a:off x="762000" y="228600"/>
            <a:ext cx="6324600" cy="6324600"/>
            <a:chOff x="480" y="144"/>
            <a:chExt cx="3984" cy="3984"/>
          </a:xfrm>
        </p:grpSpPr>
        <p:pic>
          <p:nvPicPr>
            <p:cNvPr id="92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44"/>
              <a:ext cx="3984" cy="3984"/>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Freeform 7"/>
            <p:cNvSpPr>
              <a:spLocks/>
            </p:cNvSpPr>
            <p:nvPr/>
          </p:nvSpPr>
          <p:spPr bwMode="auto">
            <a:xfrm>
              <a:off x="703" y="527"/>
              <a:ext cx="3368" cy="3184"/>
            </a:xfrm>
            <a:custGeom>
              <a:avLst/>
              <a:gdLst>
                <a:gd name="T0" fmla="*/ 656 w 3368"/>
                <a:gd name="T1" fmla="*/ 0 h 3184"/>
                <a:gd name="T2" fmla="*/ 752 w 3368"/>
                <a:gd name="T3" fmla="*/ 528 h 3184"/>
                <a:gd name="T4" fmla="*/ 416 w 3368"/>
                <a:gd name="T5" fmla="*/ 720 h 3184"/>
                <a:gd name="T6" fmla="*/ 224 w 3368"/>
                <a:gd name="T7" fmla="*/ 960 h 3184"/>
                <a:gd name="T8" fmla="*/ 128 w 3368"/>
                <a:gd name="T9" fmla="*/ 1392 h 3184"/>
                <a:gd name="T10" fmla="*/ 128 w 3368"/>
                <a:gd name="T11" fmla="*/ 2016 h 3184"/>
                <a:gd name="T12" fmla="*/ 896 w 3368"/>
                <a:gd name="T13" fmla="*/ 2352 h 3184"/>
                <a:gd name="T14" fmla="*/ 1376 w 3368"/>
                <a:gd name="T15" fmla="*/ 2496 h 3184"/>
                <a:gd name="T16" fmla="*/ 992 w 3368"/>
                <a:gd name="T17" fmla="*/ 3072 h 3184"/>
                <a:gd name="T18" fmla="*/ 464 w 3368"/>
                <a:gd name="T19" fmla="*/ 3168 h 3184"/>
                <a:gd name="T20" fmla="*/ 176 w 3368"/>
                <a:gd name="T21" fmla="*/ 3072 h 3184"/>
                <a:gd name="T22" fmla="*/ 128 w 3368"/>
                <a:gd name="T23" fmla="*/ 2784 h 3184"/>
                <a:gd name="T24" fmla="*/ 368 w 3368"/>
                <a:gd name="T25" fmla="*/ 2400 h 3184"/>
                <a:gd name="T26" fmla="*/ 752 w 3368"/>
                <a:gd name="T27" fmla="*/ 2352 h 3184"/>
                <a:gd name="T28" fmla="*/ 1520 w 3368"/>
                <a:gd name="T29" fmla="*/ 2592 h 3184"/>
                <a:gd name="T30" fmla="*/ 2192 w 3368"/>
                <a:gd name="T31" fmla="*/ 2784 h 3184"/>
                <a:gd name="T32" fmla="*/ 2210 w 3368"/>
                <a:gd name="T33" fmla="*/ 2709 h 3184"/>
                <a:gd name="T34" fmla="*/ 2246 w 3368"/>
                <a:gd name="T35" fmla="*/ 2695 h 3184"/>
                <a:gd name="T36" fmla="*/ 2384 w 3368"/>
                <a:gd name="T37" fmla="*/ 2640 h 3184"/>
                <a:gd name="T38" fmla="*/ 2589 w 3368"/>
                <a:gd name="T39" fmla="*/ 2695 h 3184"/>
                <a:gd name="T40" fmla="*/ 2672 w 3368"/>
                <a:gd name="T41" fmla="*/ 2832 h 3184"/>
                <a:gd name="T42" fmla="*/ 2720 w 3368"/>
                <a:gd name="T43" fmla="*/ 2976 h 3184"/>
                <a:gd name="T44" fmla="*/ 3152 w 3368"/>
                <a:gd name="T45" fmla="*/ 2928 h 3184"/>
                <a:gd name="T46" fmla="*/ 3344 w 3368"/>
                <a:gd name="T47" fmla="*/ 2352 h 3184"/>
                <a:gd name="T48" fmla="*/ 3296 w 3368"/>
                <a:gd name="T49" fmla="*/ 1440 h 3184"/>
                <a:gd name="T50" fmla="*/ 3296 w 3368"/>
                <a:gd name="T51" fmla="*/ 624 h 3184"/>
                <a:gd name="T52" fmla="*/ 3152 w 3368"/>
                <a:gd name="T53" fmla="*/ 192 h 3184"/>
                <a:gd name="T54" fmla="*/ 3019 w 3368"/>
                <a:gd name="T55" fmla="*/ 172 h 3184"/>
                <a:gd name="T56" fmla="*/ 3056 w 3368"/>
                <a:gd name="T57" fmla="*/ 192 h 3184"/>
                <a:gd name="T58" fmla="*/ 2960 w 3368"/>
                <a:gd name="T59" fmla="*/ 576 h 3184"/>
                <a:gd name="T60" fmla="*/ 2720 w 3368"/>
                <a:gd name="T61" fmla="*/ 720 h 3184"/>
                <a:gd name="T62" fmla="*/ 2384 w 3368"/>
                <a:gd name="T63" fmla="*/ 768 h 3184"/>
                <a:gd name="T64" fmla="*/ 2144 w 3368"/>
                <a:gd name="T65" fmla="*/ 1152 h 3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8" h="3184">
                  <a:moveTo>
                    <a:pt x="656" y="0"/>
                  </a:moveTo>
                  <a:cubicBezTo>
                    <a:pt x="724" y="204"/>
                    <a:pt x="792" y="408"/>
                    <a:pt x="752" y="528"/>
                  </a:cubicBezTo>
                  <a:cubicBezTo>
                    <a:pt x="712" y="648"/>
                    <a:pt x="504" y="648"/>
                    <a:pt x="416" y="720"/>
                  </a:cubicBezTo>
                  <a:cubicBezTo>
                    <a:pt x="328" y="792"/>
                    <a:pt x="272" y="848"/>
                    <a:pt x="224" y="960"/>
                  </a:cubicBezTo>
                  <a:cubicBezTo>
                    <a:pt x="176" y="1072"/>
                    <a:pt x="144" y="1216"/>
                    <a:pt x="128" y="1392"/>
                  </a:cubicBezTo>
                  <a:cubicBezTo>
                    <a:pt x="112" y="1568"/>
                    <a:pt x="0" y="1856"/>
                    <a:pt x="128" y="2016"/>
                  </a:cubicBezTo>
                  <a:cubicBezTo>
                    <a:pt x="256" y="2176"/>
                    <a:pt x="688" y="2272"/>
                    <a:pt x="896" y="2352"/>
                  </a:cubicBezTo>
                  <a:cubicBezTo>
                    <a:pt x="1104" y="2432"/>
                    <a:pt x="1360" y="2376"/>
                    <a:pt x="1376" y="2496"/>
                  </a:cubicBezTo>
                  <a:cubicBezTo>
                    <a:pt x="1392" y="2616"/>
                    <a:pt x="1144" y="2960"/>
                    <a:pt x="992" y="3072"/>
                  </a:cubicBezTo>
                  <a:cubicBezTo>
                    <a:pt x="840" y="3184"/>
                    <a:pt x="600" y="3168"/>
                    <a:pt x="464" y="3168"/>
                  </a:cubicBezTo>
                  <a:cubicBezTo>
                    <a:pt x="328" y="3168"/>
                    <a:pt x="232" y="3136"/>
                    <a:pt x="176" y="3072"/>
                  </a:cubicBezTo>
                  <a:cubicBezTo>
                    <a:pt x="120" y="3008"/>
                    <a:pt x="96" y="2896"/>
                    <a:pt x="128" y="2784"/>
                  </a:cubicBezTo>
                  <a:cubicBezTo>
                    <a:pt x="160" y="2672"/>
                    <a:pt x="264" y="2472"/>
                    <a:pt x="368" y="2400"/>
                  </a:cubicBezTo>
                  <a:cubicBezTo>
                    <a:pt x="472" y="2328"/>
                    <a:pt x="560" y="2320"/>
                    <a:pt x="752" y="2352"/>
                  </a:cubicBezTo>
                  <a:cubicBezTo>
                    <a:pt x="944" y="2384"/>
                    <a:pt x="1280" y="2520"/>
                    <a:pt x="1520" y="2592"/>
                  </a:cubicBezTo>
                  <a:cubicBezTo>
                    <a:pt x="1760" y="2664"/>
                    <a:pt x="2077" y="2764"/>
                    <a:pt x="2192" y="2784"/>
                  </a:cubicBezTo>
                  <a:cubicBezTo>
                    <a:pt x="2307" y="2804"/>
                    <a:pt x="2201" y="2724"/>
                    <a:pt x="2210" y="2709"/>
                  </a:cubicBezTo>
                  <a:cubicBezTo>
                    <a:pt x="2219" y="2694"/>
                    <a:pt x="2217" y="2706"/>
                    <a:pt x="2246" y="2695"/>
                  </a:cubicBezTo>
                  <a:cubicBezTo>
                    <a:pt x="2275" y="2684"/>
                    <a:pt x="2327" y="2640"/>
                    <a:pt x="2384" y="2640"/>
                  </a:cubicBezTo>
                  <a:cubicBezTo>
                    <a:pt x="2441" y="2640"/>
                    <a:pt x="2541" y="2663"/>
                    <a:pt x="2589" y="2695"/>
                  </a:cubicBezTo>
                  <a:cubicBezTo>
                    <a:pt x="2637" y="2727"/>
                    <a:pt x="2650" y="2785"/>
                    <a:pt x="2672" y="2832"/>
                  </a:cubicBezTo>
                  <a:cubicBezTo>
                    <a:pt x="2694" y="2879"/>
                    <a:pt x="2640" y="2960"/>
                    <a:pt x="2720" y="2976"/>
                  </a:cubicBezTo>
                  <a:cubicBezTo>
                    <a:pt x="2800" y="2992"/>
                    <a:pt x="3048" y="3032"/>
                    <a:pt x="3152" y="2928"/>
                  </a:cubicBezTo>
                  <a:cubicBezTo>
                    <a:pt x="3256" y="2824"/>
                    <a:pt x="3320" y="2600"/>
                    <a:pt x="3344" y="2352"/>
                  </a:cubicBezTo>
                  <a:cubicBezTo>
                    <a:pt x="3368" y="2104"/>
                    <a:pt x="3304" y="1728"/>
                    <a:pt x="3296" y="1440"/>
                  </a:cubicBezTo>
                  <a:cubicBezTo>
                    <a:pt x="3288" y="1152"/>
                    <a:pt x="3320" y="832"/>
                    <a:pt x="3296" y="624"/>
                  </a:cubicBezTo>
                  <a:cubicBezTo>
                    <a:pt x="3272" y="416"/>
                    <a:pt x="3198" y="267"/>
                    <a:pt x="3152" y="192"/>
                  </a:cubicBezTo>
                  <a:cubicBezTo>
                    <a:pt x="3106" y="117"/>
                    <a:pt x="3035" y="172"/>
                    <a:pt x="3019" y="172"/>
                  </a:cubicBezTo>
                  <a:cubicBezTo>
                    <a:pt x="3003" y="172"/>
                    <a:pt x="3066" y="125"/>
                    <a:pt x="3056" y="192"/>
                  </a:cubicBezTo>
                  <a:cubicBezTo>
                    <a:pt x="3046" y="259"/>
                    <a:pt x="3016" y="488"/>
                    <a:pt x="2960" y="576"/>
                  </a:cubicBezTo>
                  <a:cubicBezTo>
                    <a:pt x="2904" y="664"/>
                    <a:pt x="2816" y="688"/>
                    <a:pt x="2720" y="720"/>
                  </a:cubicBezTo>
                  <a:cubicBezTo>
                    <a:pt x="2624" y="752"/>
                    <a:pt x="2480" y="696"/>
                    <a:pt x="2384" y="768"/>
                  </a:cubicBezTo>
                  <a:cubicBezTo>
                    <a:pt x="2288" y="840"/>
                    <a:pt x="2184" y="1088"/>
                    <a:pt x="2144" y="1152"/>
                  </a:cubicBezTo>
                </a:path>
              </a:pathLst>
            </a:custGeom>
            <a:noFill/>
            <a:ln w="57150" cap="flat" cmpd="sng">
              <a:solidFill>
                <a:srgbClr val="FF00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3769540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D8F20A42-E743-4068-8BD7-BB32AF1FC02A}" type="slidenum">
              <a:rPr lang="en-GB" altLang="en-US" sz="1800" smtClean="0">
                <a:solidFill>
                  <a:schemeClr val="accent1"/>
                </a:solidFill>
                <a:latin typeface="Times New Roman" pitchFamily="18" charset="0"/>
              </a:rPr>
              <a:pPr eaLnBrk="1" hangingPunct="1">
                <a:spcBef>
                  <a:spcPct val="0"/>
                </a:spcBef>
                <a:buFontTx/>
                <a:buNone/>
              </a:pPr>
              <a:t>31</a:t>
            </a:fld>
            <a:endParaRPr lang="en-GB" altLang="en-US" sz="1800" smtClean="0">
              <a:solidFill>
                <a:schemeClr val="accent1"/>
              </a:solidFill>
              <a:latin typeface="Times New Roman" pitchFamily="18" charset="0"/>
            </a:endParaRPr>
          </a:p>
        </p:txBody>
      </p:sp>
      <p:sp>
        <p:nvSpPr>
          <p:cNvPr id="1024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024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0245"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10246" name="Line 5"/>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247" name="Group 9"/>
          <p:cNvGrpSpPr>
            <a:grpSpLocks/>
          </p:cNvGrpSpPr>
          <p:nvPr/>
        </p:nvGrpSpPr>
        <p:grpSpPr bwMode="auto">
          <a:xfrm>
            <a:off x="1130300" y="850900"/>
            <a:ext cx="6599238" cy="6107113"/>
            <a:chOff x="864" y="336"/>
            <a:chExt cx="4157" cy="3847"/>
          </a:xfrm>
        </p:grpSpPr>
        <p:pic>
          <p:nvPicPr>
            <p:cNvPr id="10248" name="Picture 4"/>
            <p:cNvPicPr>
              <a:picLocks noChangeAspect="1" noChangeArrowheads="1"/>
            </p:cNvPicPr>
            <p:nvPr/>
          </p:nvPicPr>
          <p:blipFill>
            <a:blip r:embed="rId2">
              <a:extLst>
                <a:ext uri="{28A0092B-C50C-407E-A947-70E740481C1C}">
                  <a14:useLocalDpi xmlns:a14="http://schemas.microsoft.com/office/drawing/2010/main" val="0"/>
                </a:ext>
              </a:extLst>
            </a:blip>
            <a:srcRect l="4536" t="7561" r="3780" b="7561"/>
            <a:stretch>
              <a:fillRect/>
            </a:stretch>
          </p:blipFill>
          <p:spPr bwMode="auto">
            <a:xfrm>
              <a:off x="864" y="336"/>
              <a:ext cx="4157" cy="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Freeform 8"/>
            <p:cNvSpPr>
              <a:spLocks/>
            </p:cNvSpPr>
            <p:nvPr/>
          </p:nvSpPr>
          <p:spPr bwMode="auto">
            <a:xfrm>
              <a:off x="1056" y="1093"/>
              <a:ext cx="3541" cy="2339"/>
            </a:xfrm>
            <a:custGeom>
              <a:avLst/>
              <a:gdLst>
                <a:gd name="T0" fmla="*/ 0 w 3541"/>
                <a:gd name="T1" fmla="*/ 1835 h 2339"/>
                <a:gd name="T2" fmla="*/ 336 w 3541"/>
                <a:gd name="T3" fmla="*/ 1835 h 2339"/>
                <a:gd name="T4" fmla="*/ 384 w 3541"/>
                <a:gd name="T5" fmla="*/ 1499 h 2339"/>
                <a:gd name="T6" fmla="*/ 1248 w 3541"/>
                <a:gd name="T7" fmla="*/ 1499 h 2339"/>
                <a:gd name="T8" fmla="*/ 1219 w 3541"/>
                <a:gd name="T9" fmla="*/ 1459 h 2339"/>
                <a:gd name="T10" fmla="*/ 1248 w 3541"/>
                <a:gd name="T11" fmla="*/ 1437 h 2339"/>
                <a:gd name="T12" fmla="*/ 1284 w 3541"/>
                <a:gd name="T13" fmla="*/ 1247 h 2339"/>
                <a:gd name="T14" fmla="*/ 1536 w 3541"/>
                <a:gd name="T15" fmla="*/ 1211 h 2339"/>
                <a:gd name="T16" fmla="*/ 1872 w 3541"/>
                <a:gd name="T17" fmla="*/ 1403 h 2339"/>
                <a:gd name="T18" fmla="*/ 1920 w 3541"/>
                <a:gd name="T19" fmla="*/ 1499 h 2339"/>
                <a:gd name="T20" fmla="*/ 2208 w 3541"/>
                <a:gd name="T21" fmla="*/ 1547 h 2339"/>
                <a:gd name="T22" fmla="*/ 2304 w 3541"/>
                <a:gd name="T23" fmla="*/ 1787 h 2339"/>
                <a:gd name="T24" fmla="*/ 2160 w 3541"/>
                <a:gd name="T25" fmla="*/ 2123 h 2339"/>
                <a:gd name="T26" fmla="*/ 1920 w 3541"/>
                <a:gd name="T27" fmla="*/ 2267 h 2339"/>
                <a:gd name="T28" fmla="*/ 1536 w 3541"/>
                <a:gd name="T29" fmla="*/ 2267 h 2339"/>
                <a:gd name="T30" fmla="*/ 1536 w 3541"/>
                <a:gd name="T31" fmla="*/ 1835 h 2339"/>
                <a:gd name="T32" fmla="*/ 1296 w 3541"/>
                <a:gd name="T33" fmla="*/ 1739 h 2339"/>
                <a:gd name="T34" fmla="*/ 1248 w 3541"/>
                <a:gd name="T35" fmla="*/ 1355 h 2339"/>
                <a:gd name="T36" fmla="*/ 1584 w 3541"/>
                <a:gd name="T37" fmla="*/ 1115 h 2339"/>
                <a:gd name="T38" fmla="*/ 1525 w 3541"/>
                <a:gd name="T39" fmla="*/ 701 h 2339"/>
                <a:gd name="T40" fmla="*/ 1776 w 3541"/>
                <a:gd name="T41" fmla="*/ 827 h 2339"/>
                <a:gd name="T42" fmla="*/ 1795 w 3541"/>
                <a:gd name="T43" fmla="*/ 905 h 2339"/>
                <a:gd name="T44" fmla="*/ 2016 w 3541"/>
                <a:gd name="T45" fmla="*/ 923 h 2339"/>
                <a:gd name="T46" fmla="*/ 1999 w 3541"/>
                <a:gd name="T47" fmla="*/ 978 h 2339"/>
                <a:gd name="T48" fmla="*/ 2544 w 3541"/>
                <a:gd name="T49" fmla="*/ 923 h 2339"/>
                <a:gd name="T50" fmla="*/ 2640 w 3541"/>
                <a:gd name="T51" fmla="*/ 635 h 2339"/>
                <a:gd name="T52" fmla="*/ 2640 w 3541"/>
                <a:gd name="T53" fmla="*/ 203 h 2339"/>
                <a:gd name="T54" fmla="*/ 2378 w 3541"/>
                <a:gd name="T55" fmla="*/ 8 h 2339"/>
                <a:gd name="T56" fmla="*/ 2112 w 3541"/>
                <a:gd name="T57" fmla="*/ 155 h 2339"/>
                <a:gd name="T58" fmla="*/ 2112 w 3541"/>
                <a:gd name="T59" fmla="*/ 443 h 2339"/>
                <a:gd name="T60" fmla="*/ 2736 w 3541"/>
                <a:gd name="T61" fmla="*/ 587 h 2339"/>
                <a:gd name="T62" fmla="*/ 3168 w 3541"/>
                <a:gd name="T63" fmla="*/ 587 h 2339"/>
                <a:gd name="T64" fmla="*/ 3399 w 3541"/>
                <a:gd name="T65" fmla="*/ 846 h 2339"/>
                <a:gd name="T66" fmla="*/ 3504 w 3541"/>
                <a:gd name="T67" fmla="*/ 1259 h 2339"/>
                <a:gd name="T68" fmla="*/ 3392 w 3541"/>
                <a:gd name="T69" fmla="*/ 1371 h 2339"/>
                <a:gd name="T70" fmla="*/ 3504 w 3541"/>
                <a:gd name="T71" fmla="*/ 1403 h 2339"/>
                <a:gd name="T72" fmla="*/ 3168 w 3541"/>
                <a:gd name="T73" fmla="*/ 1403 h 2339"/>
                <a:gd name="T74" fmla="*/ 3120 w 3541"/>
                <a:gd name="T75" fmla="*/ 1403 h 23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41" h="2339">
                  <a:moveTo>
                    <a:pt x="0" y="1835"/>
                  </a:moveTo>
                  <a:cubicBezTo>
                    <a:pt x="136" y="1863"/>
                    <a:pt x="272" y="1891"/>
                    <a:pt x="336" y="1835"/>
                  </a:cubicBezTo>
                  <a:cubicBezTo>
                    <a:pt x="400" y="1779"/>
                    <a:pt x="232" y="1555"/>
                    <a:pt x="384" y="1499"/>
                  </a:cubicBezTo>
                  <a:cubicBezTo>
                    <a:pt x="536" y="1443"/>
                    <a:pt x="1109" y="1506"/>
                    <a:pt x="1248" y="1499"/>
                  </a:cubicBezTo>
                  <a:cubicBezTo>
                    <a:pt x="1387" y="1492"/>
                    <a:pt x="1219" y="1469"/>
                    <a:pt x="1219" y="1459"/>
                  </a:cubicBezTo>
                  <a:cubicBezTo>
                    <a:pt x="1219" y="1449"/>
                    <a:pt x="1237" y="1472"/>
                    <a:pt x="1248" y="1437"/>
                  </a:cubicBezTo>
                  <a:cubicBezTo>
                    <a:pt x="1259" y="1402"/>
                    <a:pt x="1236" y="1285"/>
                    <a:pt x="1284" y="1247"/>
                  </a:cubicBezTo>
                  <a:cubicBezTo>
                    <a:pt x="1332" y="1209"/>
                    <a:pt x="1438" y="1185"/>
                    <a:pt x="1536" y="1211"/>
                  </a:cubicBezTo>
                  <a:cubicBezTo>
                    <a:pt x="1634" y="1237"/>
                    <a:pt x="1808" y="1355"/>
                    <a:pt x="1872" y="1403"/>
                  </a:cubicBezTo>
                  <a:cubicBezTo>
                    <a:pt x="1936" y="1451"/>
                    <a:pt x="1864" y="1475"/>
                    <a:pt x="1920" y="1499"/>
                  </a:cubicBezTo>
                  <a:cubicBezTo>
                    <a:pt x="1976" y="1523"/>
                    <a:pt x="2144" y="1499"/>
                    <a:pt x="2208" y="1547"/>
                  </a:cubicBezTo>
                  <a:cubicBezTo>
                    <a:pt x="2272" y="1595"/>
                    <a:pt x="2312" y="1691"/>
                    <a:pt x="2304" y="1787"/>
                  </a:cubicBezTo>
                  <a:cubicBezTo>
                    <a:pt x="2296" y="1883"/>
                    <a:pt x="2224" y="2043"/>
                    <a:pt x="2160" y="2123"/>
                  </a:cubicBezTo>
                  <a:cubicBezTo>
                    <a:pt x="2096" y="2203"/>
                    <a:pt x="2024" y="2243"/>
                    <a:pt x="1920" y="2267"/>
                  </a:cubicBezTo>
                  <a:cubicBezTo>
                    <a:pt x="1816" y="2291"/>
                    <a:pt x="1600" y="2339"/>
                    <a:pt x="1536" y="2267"/>
                  </a:cubicBezTo>
                  <a:cubicBezTo>
                    <a:pt x="1472" y="2195"/>
                    <a:pt x="1576" y="1923"/>
                    <a:pt x="1536" y="1835"/>
                  </a:cubicBezTo>
                  <a:cubicBezTo>
                    <a:pt x="1496" y="1747"/>
                    <a:pt x="1344" y="1819"/>
                    <a:pt x="1296" y="1739"/>
                  </a:cubicBezTo>
                  <a:cubicBezTo>
                    <a:pt x="1248" y="1659"/>
                    <a:pt x="1200" y="1459"/>
                    <a:pt x="1248" y="1355"/>
                  </a:cubicBezTo>
                  <a:cubicBezTo>
                    <a:pt x="1296" y="1251"/>
                    <a:pt x="1538" y="1224"/>
                    <a:pt x="1584" y="1115"/>
                  </a:cubicBezTo>
                  <a:cubicBezTo>
                    <a:pt x="1630" y="1006"/>
                    <a:pt x="1493" y="749"/>
                    <a:pt x="1525" y="701"/>
                  </a:cubicBezTo>
                  <a:cubicBezTo>
                    <a:pt x="1557" y="653"/>
                    <a:pt x="1731" y="793"/>
                    <a:pt x="1776" y="827"/>
                  </a:cubicBezTo>
                  <a:cubicBezTo>
                    <a:pt x="1821" y="861"/>
                    <a:pt x="1755" y="889"/>
                    <a:pt x="1795" y="905"/>
                  </a:cubicBezTo>
                  <a:cubicBezTo>
                    <a:pt x="1835" y="921"/>
                    <a:pt x="1982" y="911"/>
                    <a:pt x="2016" y="923"/>
                  </a:cubicBezTo>
                  <a:cubicBezTo>
                    <a:pt x="2050" y="935"/>
                    <a:pt x="1911" y="978"/>
                    <a:pt x="1999" y="978"/>
                  </a:cubicBezTo>
                  <a:cubicBezTo>
                    <a:pt x="2087" y="978"/>
                    <a:pt x="2437" y="980"/>
                    <a:pt x="2544" y="923"/>
                  </a:cubicBezTo>
                  <a:cubicBezTo>
                    <a:pt x="2651" y="866"/>
                    <a:pt x="2624" y="755"/>
                    <a:pt x="2640" y="635"/>
                  </a:cubicBezTo>
                  <a:cubicBezTo>
                    <a:pt x="2656" y="515"/>
                    <a:pt x="2684" y="307"/>
                    <a:pt x="2640" y="203"/>
                  </a:cubicBezTo>
                  <a:cubicBezTo>
                    <a:pt x="2596" y="99"/>
                    <a:pt x="2466" y="16"/>
                    <a:pt x="2378" y="8"/>
                  </a:cubicBezTo>
                  <a:cubicBezTo>
                    <a:pt x="2290" y="0"/>
                    <a:pt x="2156" y="83"/>
                    <a:pt x="2112" y="155"/>
                  </a:cubicBezTo>
                  <a:cubicBezTo>
                    <a:pt x="2068" y="227"/>
                    <a:pt x="2008" y="371"/>
                    <a:pt x="2112" y="443"/>
                  </a:cubicBezTo>
                  <a:cubicBezTo>
                    <a:pt x="2216" y="515"/>
                    <a:pt x="2560" y="563"/>
                    <a:pt x="2736" y="587"/>
                  </a:cubicBezTo>
                  <a:cubicBezTo>
                    <a:pt x="2912" y="611"/>
                    <a:pt x="3058" y="544"/>
                    <a:pt x="3168" y="587"/>
                  </a:cubicBezTo>
                  <a:cubicBezTo>
                    <a:pt x="3278" y="630"/>
                    <a:pt x="3343" y="734"/>
                    <a:pt x="3399" y="846"/>
                  </a:cubicBezTo>
                  <a:cubicBezTo>
                    <a:pt x="3455" y="958"/>
                    <a:pt x="3505" y="1172"/>
                    <a:pt x="3504" y="1259"/>
                  </a:cubicBezTo>
                  <a:cubicBezTo>
                    <a:pt x="3503" y="1346"/>
                    <a:pt x="3392" y="1347"/>
                    <a:pt x="3392" y="1371"/>
                  </a:cubicBezTo>
                  <a:cubicBezTo>
                    <a:pt x="3392" y="1395"/>
                    <a:pt x="3541" y="1398"/>
                    <a:pt x="3504" y="1403"/>
                  </a:cubicBezTo>
                  <a:cubicBezTo>
                    <a:pt x="3467" y="1408"/>
                    <a:pt x="3232" y="1403"/>
                    <a:pt x="3168" y="1403"/>
                  </a:cubicBezTo>
                  <a:cubicBezTo>
                    <a:pt x="3104" y="1403"/>
                    <a:pt x="3112" y="1403"/>
                    <a:pt x="3120" y="1403"/>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27352358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F2FE873-2DA0-4D24-A471-F10AD3026B9B}" type="slidenum">
              <a:rPr lang="en-GB" altLang="en-US" sz="1800" smtClean="0">
                <a:solidFill>
                  <a:schemeClr val="accent1"/>
                </a:solidFill>
                <a:latin typeface="Times New Roman" pitchFamily="18" charset="0"/>
              </a:rPr>
              <a:pPr eaLnBrk="1" hangingPunct="1">
                <a:spcBef>
                  <a:spcPct val="0"/>
                </a:spcBef>
                <a:buFontTx/>
                <a:buNone/>
              </a:pPr>
              <a:t>32</a:t>
            </a:fld>
            <a:endParaRPr lang="en-GB" altLang="en-US" sz="1800" smtClean="0">
              <a:solidFill>
                <a:schemeClr val="accent1"/>
              </a:solidFill>
              <a:latin typeface="Times New Roman" pitchFamily="18" charset="0"/>
            </a:endParaRPr>
          </a:p>
        </p:txBody>
      </p:sp>
      <p:sp>
        <p:nvSpPr>
          <p:cNvPr id="1433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434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4341" name="Rectangle 2"/>
          <p:cNvSpPr>
            <a:spLocks noGrp="1" noChangeArrowheads="1"/>
          </p:cNvSpPr>
          <p:nvPr>
            <p:ph type="title"/>
          </p:nvPr>
        </p:nvSpPr>
        <p:spPr/>
        <p:txBody>
          <a:bodyPr/>
          <a:lstStyle/>
          <a:p>
            <a:pPr eaLnBrk="1" hangingPunct="1"/>
            <a:r>
              <a:rPr lang="en-GB" altLang="en-US" smtClean="0"/>
              <a:t>The SPEED OF MY CAR</a:t>
            </a:r>
          </a:p>
        </p:txBody>
      </p:sp>
      <p:sp>
        <p:nvSpPr>
          <p:cNvPr id="14342" name="Rectangle 3"/>
          <p:cNvSpPr>
            <a:spLocks noGrp="1" noChangeArrowheads="1"/>
          </p:cNvSpPr>
          <p:nvPr>
            <p:ph type="body" idx="1"/>
          </p:nvPr>
        </p:nvSpPr>
        <p:spPr>
          <a:xfrm>
            <a:off x="228600" y="1219200"/>
            <a:ext cx="8534400" cy="4800600"/>
          </a:xfrm>
        </p:spPr>
        <p:txBody>
          <a:bodyPr/>
          <a:lstStyle/>
          <a:p>
            <a:pPr marL="476250" indent="-290513" algn="ctr" eaLnBrk="1" hangingPunct="1">
              <a:buFontTx/>
              <a:buNone/>
              <a:tabLst>
                <a:tab pos="569913" algn="l"/>
                <a:tab pos="858838" algn="l"/>
              </a:tabLst>
            </a:pPr>
            <a:r>
              <a:rPr lang="en-GB" altLang="en-US" sz="3600" b="1" u="sng" smtClean="0">
                <a:cs typeface="Times New Roman" pitchFamily="18" charset="0"/>
              </a:rPr>
              <a:t>TASK</a:t>
            </a:r>
          </a:p>
          <a:p>
            <a:pPr marL="476250" indent="-290513" eaLnBrk="1" hangingPunct="1">
              <a:buFontTx/>
              <a:buNone/>
              <a:tabLst>
                <a:tab pos="569913" algn="l"/>
                <a:tab pos="858838" algn="l"/>
              </a:tabLst>
            </a:pPr>
            <a:r>
              <a:rPr lang="en-GB" altLang="en-US" sz="3600" smtClean="0">
                <a:cs typeface="Times New Roman" pitchFamily="18" charset="0"/>
              </a:rPr>
              <a:t>We need to know the </a:t>
            </a:r>
          </a:p>
          <a:p>
            <a:pPr marL="476250" indent="-290513" eaLnBrk="1" hangingPunct="1">
              <a:buFontTx/>
              <a:buNone/>
              <a:tabLst>
                <a:tab pos="569913" algn="l"/>
                <a:tab pos="858838" algn="l"/>
              </a:tabLst>
            </a:pPr>
            <a:r>
              <a:rPr lang="en-GB" altLang="en-US" sz="3600" smtClean="0">
                <a:cs typeface="Times New Roman" pitchFamily="18" charset="0"/>
              </a:rPr>
              <a:t>1.</a:t>
            </a:r>
            <a:r>
              <a:rPr lang="en-GB" altLang="en-US" sz="3600" smtClean="0">
                <a:latin typeface="Times New Roman" pitchFamily="18" charset="0"/>
                <a:cs typeface="Times New Roman" pitchFamily="18" charset="0"/>
              </a:rPr>
              <a:t>  </a:t>
            </a:r>
            <a:r>
              <a:rPr lang="en-GB" altLang="en-US" sz="3600" smtClean="0">
                <a:cs typeface="Times New Roman" pitchFamily="18" charset="0"/>
              </a:rPr>
              <a:t>distance your vehicle travelled.</a:t>
            </a:r>
          </a:p>
          <a:p>
            <a:pPr marL="476250" indent="-290513" eaLnBrk="1" hangingPunct="1">
              <a:buFontTx/>
              <a:buNone/>
              <a:tabLst>
                <a:tab pos="569913" algn="l"/>
                <a:tab pos="858838" algn="l"/>
              </a:tabLst>
            </a:pPr>
            <a:r>
              <a:rPr lang="en-GB" altLang="en-US" sz="3600" smtClean="0">
                <a:cs typeface="Times New Roman" pitchFamily="18" charset="0"/>
              </a:rPr>
              <a:t>2. Time for your journey.</a:t>
            </a:r>
          </a:p>
          <a:p>
            <a:pPr marL="476250" indent="-290513" eaLnBrk="1" hangingPunct="1">
              <a:buFontTx/>
              <a:buNone/>
              <a:tabLst>
                <a:tab pos="569913" algn="l"/>
                <a:tab pos="858838" algn="l"/>
              </a:tabLst>
            </a:pPr>
            <a:r>
              <a:rPr lang="en-GB" altLang="en-US" sz="3600" smtClean="0">
                <a:cs typeface="Times New Roman" pitchFamily="18" charset="0"/>
              </a:rPr>
              <a:t>3.</a:t>
            </a:r>
            <a:r>
              <a:rPr lang="en-GB" altLang="en-US" sz="3600" smtClean="0">
                <a:latin typeface="Times New Roman" pitchFamily="18" charset="0"/>
                <a:cs typeface="Times New Roman" pitchFamily="18" charset="0"/>
              </a:rPr>
              <a:t> </a:t>
            </a:r>
            <a:r>
              <a:rPr lang="en-GB" altLang="en-US" sz="3600" smtClean="0">
                <a:cs typeface="Times New Roman" pitchFamily="18" charset="0"/>
              </a:rPr>
              <a:t>The average speed over the whole journey for each team member. </a:t>
            </a:r>
          </a:p>
        </p:txBody>
      </p:sp>
    </p:spTree>
    <p:extLst>
      <p:ext uri="{BB962C8B-B14F-4D97-AF65-F5344CB8AC3E}">
        <p14:creationId xmlns:p14="http://schemas.microsoft.com/office/powerpoint/2010/main" val="2418689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ABA0F52-08B4-4D64-94E9-D0ADDDFDC20B}" type="slidenum">
              <a:rPr lang="en-GB" altLang="en-US" sz="1800" smtClean="0">
                <a:solidFill>
                  <a:schemeClr val="accent1"/>
                </a:solidFill>
                <a:latin typeface="Times New Roman" pitchFamily="18" charset="0"/>
              </a:rPr>
              <a:pPr eaLnBrk="1" hangingPunct="1">
                <a:spcBef>
                  <a:spcPct val="0"/>
                </a:spcBef>
                <a:buFontTx/>
                <a:buNone/>
              </a:pPr>
              <a:t>33</a:t>
            </a:fld>
            <a:endParaRPr lang="en-GB" altLang="en-US" sz="1800" smtClean="0">
              <a:solidFill>
                <a:schemeClr val="accent1"/>
              </a:solidFill>
              <a:latin typeface="Times New Roman" pitchFamily="18" charset="0"/>
            </a:endParaRPr>
          </a:p>
        </p:txBody>
      </p:sp>
      <p:sp>
        <p:nvSpPr>
          <p:cNvPr id="1126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126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361475" name="Picture 1027" descr="Lollipop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121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box(out)">
                                      <p:cBhvr>
                                        <p:cTn id="7" dur="500"/>
                                        <p:tgtEl>
                                          <p:spTgt spid="361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5774A27-9D2C-4244-BF63-BF6E6DC99D87}" type="slidenum">
              <a:rPr lang="en-GB" altLang="en-US" sz="1800" smtClean="0">
                <a:solidFill>
                  <a:schemeClr val="accent1"/>
                </a:solidFill>
                <a:latin typeface="Times New Roman" pitchFamily="18" charset="0"/>
              </a:rPr>
              <a:pPr eaLnBrk="1" hangingPunct="1">
                <a:spcBef>
                  <a:spcPct val="0"/>
                </a:spcBef>
                <a:buFontTx/>
                <a:buNone/>
              </a:pPr>
              <a:t>34</a:t>
            </a:fld>
            <a:endParaRPr lang="en-GB" altLang="en-US" sz="1800" smtClean="0">
              <a:solidFill>
                <a:schemeClr val="accent1"/>
              </a:solidFill>
              <a:latin typeface="Times New Roman" pitchFamily="18" charset="0"/>
            </a:endParaRPr>
          </a:p>
        </p:txBody>
      </p:sp>
      <p:sp>
        <p:nvSpPr>
          <p:cNvPr id="1229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229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2293" name="Rectangle 2"/>
          <p:cNvSpPr>
            <a:spLocks noGrp="1" noChangeArrowheads="1"/>
          </p:cNvSpPr>
          <p:nvPr>
            <p:ph type="title"/>
          </p:nvPr>
        </p:nvSpPr>
        <p:spPr/>
        <p:txBody>
          <a:bodyPr/>
          <a:lstStyle/>
          <a:p>
            <a:pPr eaLnBrk="1" hangingPunct="1"/>
            <a:r>
              <a:rPr lang="en-GB" altLang="en-US" smtClean="0"/>
              <a:t>The SPEED OF MY CAR</a:t>
            </a:r>
          </a:p>
        </p:txBody>
      </p:sp>
      <p:sp>
        <p:nvSpPr>
          <p:cNvPr id="12294" name="Rectangle 3"/>
          <p:cNvSpPr>
            <a:spLocks noGrp="1" noChangeArrowheads="1"/>
          </p:cNvSpPr>
          <p:nvPr>
            <p:ph type="body" idx="1"/>
          </p:nvPr>
        </p:nvSpPr>
        <p:spPr>
          <a:xfrm>
            <a:off x="228600" y="1219200"/>
            <a:ext cx="8534400" cy="4800600"/>
          </a:xfrm>
        </p:spPr>
        <p:txBody>
          <a:bodyPr/>
          <a:lstStyle/>
          <a:p>
            <a:pPr marL="476250" indent="-290513" algn="ctr" eaLnBrk="1" hangingPunct="1">
              <a:buFontTx/>
              <a:buNone/>
              <a:tabLst>
                <a:tab pos="569913" algn="l"/>
                <a:tab pos="858838" algn="l"/>
              </a:tabLst>
            </a:pPr>
            <a:r>
              <a:rPr lang="en-GB" altLang="en-US" sz="3600" b="1" u="sng" dirty="0" smtClean="0">
                <a:cs typeface="Times New Roman" pitchFamily="18" charset="0"/>
              </a:rPr>
              <a:t>Your Team Challenge</a:t>
            </a:r>
          </a:p>
          <a:p>
            <a:pPr marL="476250" indent="-290513" eaLnBrk="1" hangingPunct="1">
              <a:buFontTx/>
              <a:buNone/>
              <a:tabLst>
                <a:tab pos="569913" algn="l"/>
                <a:tab pos="858838" algn="l"/>
              </a:tabLst>
            </a:pPr>
            <a:endParaRPr lang="en-GB" altLang="en-US" sz="3600" b="1" u="sng" dirty="0" smtClean="0">
              <a:cs typeface="Times New Roman" pitchFamily="18" charset="0"/>
            </a:endParaRPr>
          </a:p>
          <a:p>
            <a:pPr marL="476250" indent="-290513" eaLnBrk="1" hangingPunct="1">
              <a:buFontTx/>
              <a:buNone/>
              <a:tabLst>
                <a:tab pos="569913" algn="l"/>
                <a:tab pos="858838" algn="l"/>
              </a:tabLst>
            </a:pPr>
            <a:r>
              <a:rPr lang="en-GB" altLang="en-US" sz="3600" dirty="0" smtClean="0">
                <a:cs typeface="Times New Roman" pitchFamily="18" charset="0"/>
              </a:rPr>
              <a:t>Each member of your team must drive the course with their vehicle. They must </a:t>
            </a:r>
            <a:r>
              <a:rPr lang="en-GB" altLang="en-US" sz="3600" u="sng" dirty="0" smtClean="0">
                <a:cs typeface="Times New Roman" pitchFamily="18" charset="0"/>
              </a:rPr>
              <a:t>NOT </a:t>
            </a:r>
            <a:r>
              <a:rPr lang="en-GB" altLang="en-US" sz="3600" dirty="0" smtClean="0">
                <a:cs typeface="Times New Roman" pitchFamily="18" charset="0"/>
              </a:rPr>
              <a:t>stray off the track.</a:t>
            </a:r>
          </a:p>
        </p:txBody>
      </p:sp>
    </p:spTree>
    <p:extLst>
      <p:ext uri="{BB962C8B-B14F-4D97-AF65-F5344CB8AC3E}">
        <p14:creationId xmlns:p14="http://schemas.microsoft.com/office/powerpoint/2010/main" val="3729961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2C199F9-04B2-4F4A-BACD-D4DFB2111E79}" type="slidenum">
              <a:rPr lang="en-GB" altLang="en-US" sz="1800" smtClean="0">
                <a:solidFill>
                  <a:schemeClr val="accent1"/>
                </a:solidFill>
                <a:latin typeface="Times New Roman" pitchFamily="18" charset="0"/>
              </a:rPr>
              <a:pPr eaLnBrk="1" hangingPunct="1">
                <a:spcBef>
                  <a:spcPct val="0"/>
                </a:spcBef>
                <a:buFontTx/>
                <a:buNone/>
              </a:pPr>
              <a:t>35</a:t>
            </a:fld>
            <a:endParaRPr lang="en-GB" altLang="en-US" sz="1800" smtClean="0">
              <a:solidFill>
                <a:schemeClr val="accent1"/>
              </a:solidFill>
              <a:latin typeface="Times New Roman" pitchFamily="18" charset="0"/>
            </a:endParaRPr>
          </a:p>
        </p:txBody>
      </p:sp>
      <p:sp>
        <p:nvSpPr>
          <p:cNvPr id="1331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331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3317" name="Rectangle 2"/>
          <p:cNvSpPr>
            <a:spLocks noGrp="1" noChangeArrowheads="1"/>
          </p:cNvSpPr>
          <p:nvPr>
            <p:ph type="title"/>
          </p:nvPr>
        </p:nvSpPr>
        <p:spPr/>
        <p:txBody>
          <a:bodyPr/>
          <a:lstStyle/>
          <a:p>
            <a:pPr eaLnBrk="1" hangingPunct="1"/>
            <a:r>
              <a:rPr lang="en-GB" altLang="en-US" smtClean="0"/>
              <a:t>The SPEED OF MY CAR</a:t>
            </a:r>
          </a:p>
        </p:txBody>
      </p:sp>
      <p:sp>
        <p:nvSpPr>
          <p:cNvPr id="13318" name="Rectangle 3"/>
          <p:cNvSpPr>
            <a:spLocks noGrp="1" noChangeArrowheads="1"/>
          </p:cNvSpPr>
          <p:nvPr>
            <p:ph type="body" idx="1"/>
          </p:nvPr>
        </p:nvSpPr>
        <p:spPr>
          <a:xfrm>
            <a:off x="0" y="762000"/>
            <a:ext cx="8964488" cy="5791200"/>
          </a:xfrm>
        </p:spPr>
        <p:txBody>
          <a:bodyPr/>
          <a:lstStyle/>
          <a:p>
            <a:pPr marL="476250" indent="-290513" algn="ctr" eaLnBrk="1" hangingPunct="1">
              <a:buFontTx/>
              <a:buNone/>
              <a:tabLst>
                <a:tab pos="569913" algn="l"/>
                <a:tab pos="858838" algn="l"/>
              </a:tabLst>
            </a:pPr>
            <a:r>
              <a:rPr lang="en-GB" altLang="en-US" sz="3600" b="1" u="sng" dirty="0" smtClean="0">
                <a:cs typeface="Times New Roman" pitchFamily="18" charset="0"/>
              </a:rPr>
              <a:t>Your Team Challenge</a:t>
            </a:r>
          </a:p>
          <a:p>
            <a:pPr marL="476250" indent="-290513" eaLnBrk="1" hangingPunct="1">
              <a:buFontTx/>
              <a:buNone/>
              <a:tabLst>
                <a:tab pos="569913" algn="l"/>
                <a:tab pos="858838" algn="l"/>
              </a:tabLst>
            </a:pPr>
            <a:r>
              <a:rPr lang="en-GB" altLang="en-US" sz="3600" dirty="0" smtClean="0">
                <a:cs typeface="Times New Roman" pitchFamily="18" charset="0"/>
              </a:rPr>
              <a:t>You must time how long it takes each member to complete the journey and measure the distance travelled along the track.</a:t>
            </a:r>
          </a:p>
          <a:p>
            <a:pPr marL="476250" indent="-290513" eaLnBrk="1" hangingPunct="1">
              <a:buFontTx/>
              <a:buNone/>
              <a:tabLst>
                <a:tab pos="569913" algn="l"/>
                <a:tab pos="858838" algn="l"/>
              </a:tabLst>
            </a:pPr>
            <a:r>
              <a:rPr lang="en-GB" altLang="en-US" sz="3600" dirty="0" smtClean="0">
                <a:solidFill>
                  <a:schemeClr val="bg1"/>
                </a:solidFill>
                <a:cs typeface="Times New Roman" pitchFamily="18" charset="0"/>
              </a:rPr>
              <a:t>Record each team member’s time and calculate the average speed for each journey.</a:t>
            </a:r>
          </a:p>
          <a:p>
            <a:pPr marL="476250" indent="-290513" eaLnBrk="1" hangingPunct="1">
              <a:buFontTx/>
              <a:buNone/>
              <a:tabLst>
                <a:tab pos="569913" algn="l"/>
                <a:tab pos="858838" algn="l"/>
              </a:tabLst>
            </a:pPr>
            <a:r>
              <a:rPr lang="en-GB" altLang="en-US" sz="3600" dirty="0" smtClean="0">
                <a:cs typeface="Times New Roman" pitchFamily="18" charset="0"/>
              </a:rPr>
              <a:t>Record how many times the car goes off the track</a:t>
            </a:r>
          </a:p>
        </p:txBody>
      </p:sp>
    </p:spTree>
    <p:extLst>
      <p:ext uri="{BB962C8B-B14F-4D97-AF65-F5344CB8AC3E}">
        <p14:creationId xmlns:p14="http://schemas.microsoft.com/office/powerpoint/2010/main" val="1173988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3AD1000-A2BE-492C-8E73-875F0573118E}" type="slidenum">
              <a:rPr lang="en-GB" altLang="en-US" sz="1800" smtClean="0">
                <a:solidFill>
                  <a:schemeClr val="accent1"/>
                </a:solidFill>
                <a:latin typeface="Times New Roman" pitchFamily="18" charset="0"/>
              </a:rPr>
              <a:pPr eaLnBrk="1" hangingPunct="1">
                <a:spcBef>
                  <a:spcPct val="0"/>
                </a:spcBef>
                <a:buFontTx/>
                <a:buNone/>
              </a:pPr>
              <a:t>36</a:t>
            </a:fld>
            <a:endParaRPr lang="en-GB" altLang="en-US" sz="1800" smtClean="0">
              <a:solidFill>
                <a:schemeClr val="accent1"/>
              </a:solidFill>
              <a:latin typeface="Times New Roman" pitchFamily="18" charset="0"/>
            </a:endParaRPr>
          </a:p>
        </p:txBody>
      </p:sp>
      <p:sp>
        <p:nvSpPr>
          <p:cNvPr id="1741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741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7413" name="Rectangle 2"/>
          <p:cNvSpPr>
            <a:spLocks noGrp="1" noChangeArrowheads="1"/>
          </p:cNvSpPr>
          <p:nvPr>
            <p:ph type="title"/>
          </p:nvPr>
        </p:nvSpPr>
        <p:spPr/>
        <p:txBody>
          <a:bodyPr/>
          <a:lstStyle/>
          <a:p>
            <a:pPr eaLnBrk="1" hangingPunct="1"/>
            <a:r>
              <a:rPr lang="en-GB" altLang="en-US" b="1" smtClean="0">
                <a:cs typeface="Times New Roman" pitchFamily="18" charset="0"/>
              </a:rPr>
              <a:t>Reading the stopclock</a:t>
            </a:r>
          </a:p>
        </p:txBody>
      </p:sp>
      <p:sp>
        <p:nvSpPr>
          <p:cNvPr id="17414" name="Rectangle 3"/>
          <p:cNvSpPr>
            <a:spLocks noGrp="1" noChangeArrowheads="1"/>
          </p:cNvSpPr>
          <p:nvPr>
            <p:ph type="body" idx="1"/>
          </p:nvPr>
        </p:nvSpPr>
        <p:spPr>
          <a:xfrm>
            <a:off x="609600" y="990600"/>
            <a:ext cx="5257800" cy="5334000"/>
          </a:xfrm>
        </p:spPr>
        <p:txBody>
          <a:bodyPr/>
          <a:lstStyle/>
          <a:p>
            <a:pPr eaLnBrk="1" hangingPunct="1"/>
            <a:endParaRPr lang="en-GB" altLang="en-US" b="1" smtClean="0">
              <a:cs typeface="Times New Roman" pitchFamily="18" charset="0"/>
            </a:endParaRPr>
          </a:p>
          <a:p>
            <a:pPr eaLnBrk="1" hangingPunct="1"/>
            <a:r>
              <a:rPr lang="en-GB" altLang="en-US" sz="3600" smtClean="0">
                <a:cs typeface="Times New Roman" pitchFamily="18" charset="0"/>
              </a:rPr>
              <a:t>The stopclock display can be a bit confusing. </a:t>
            </a:r>
          </a:p>
          <a:p>
            <a:pPr eaLnBrk="1" hangingPunct="1"/>
            <a:endParaRPr lang="en-GB" altLang="en-US" sz="3600" smtClean="0">
              <a:cs typeface="Times New Roman" pitchFamily="18" charset="0"/>
            </a:endParaRPr>
          </a:p>
          <a:p>
            <a:pPr eaLnBrk="1" hangingPunct="1"/>
            <a:r>
              <a:rPr lang="en-GB" altLang="en-US" sz="3600" smtClean="0">
                <a:cs typeface="Times New Roman" pitchFamily="18" charset="0"/>
              </a:rPr>
              <a:t>A number that looks like this: 0:02</a:t>
            </a:r>
            <a:r>
              <a:rPr lang="en-GB" altLang="en-US" sz="2800" smtClean="0">
                <a:cs typeface="Times New Roman" pitchFamily="18" charset="0"/>
              </a:rPr>
              <a:t>34</a:t>
            </a:r>
            <a:r>
              <a:rPr lang="en-GB" altLang="en-US" sz="3600" smtClean="0">
                <a:cs typeface="Times New Roman" pitchFamily="18" charset="0"/>
              </a:rPr>
              <a:t>           means 2.34 seconds.</a:t>
            </a:r>
            <a:r>
              <a:rPr lang="en-GB" altLang="en-US" smtClean="0"/>
              <a:t> </a:t>
            </a:r>
          </a:p>
        </p:txBody>
      </p:sp>
      <p:grpSp>
        <p:nvGrpSpPr>
          <p:cNvPr id="17415" name="Group 9"/>
          <p:cNvGrpSpPr>
            <a:grpSpLocks/>
          </p:cNvGrpSpPr>
          <p:nvPr/>
        </p:nvGrpSpPr>
        <p:grpSpPr bwMode="auto">
          <a:xfrm>
            <a:off x="5867400" y="1600200"/>
            <a:ext cx="2925763" cy="3810000"/>
            <a:chOff x="3840" y="1584"/>
            <a:chExt cx="1843" cy="2400"/>
          </a:xfrm>
        </p:grpSpPr>
        <p:pic>
          <p:nvPicPr>
            <p:cNvPr id="17416" name="Picture 4" descr="STOPWA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2208"/>
              <a:ext cx="146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AutoShape 5"/>
            <p:cNvSpPr>
              <a:spLocks noChangeArrowheads="1"/>
            </p:cNvSpPr>
            <p:nvPr/>
          </p:nvSpPr>
          <p:spPr bwMode="auto">
            <a:xfrm>
              <a:off x="4944" y="1920"/>
              <a:ext cx="288" cy="432"/>
            </a:xfrm>
            <a:prstGeom prst="down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7418" name="Text Box 6"/>
            <p:cNvSpPr txBox="1">
              <a:spLocks noChangeArrowheads="1"/>
            </p:cNvSpPr>
            <p:nvPr/>
          </p:nvSpPr>
          <p:spPr bwMode="auto">
            <a:xfrm>
              <a:off x="4608" y="1584"/>
              <a:ext cx="10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bg1"/>
                  </a:solidFill>
                  <a:latin typeface="Times New Roman" pitchFamily="18" charset="0"/>
                </a:rPr>
                <a:t>Start &amp; Stop</a:t>
              </a:r>
            </a:p>
          </p:txBody>
        </p:sp>
        <p:sp>
          <p:nvSpPr>
            <p:cNvPr id="17419" name="AutoShape 7"/>
            <p:cNvSpPr>
              <a:spLocks noChangeArrowheads="1"/>
            </p:cNvSpPr>
            <p:nvPr/>
          </p:nvSpPr>
          <p:spPr bwMode="auto">
            <a:xfrm>
              <a:off x="3984" y="1920"/>
              <a:ext cx="288" cy="432"/>
            </a:xfrm>
            <a:prstGeom prst="downArrow">
              <a:avLst>
                <a:gd name="adj1" fmla="val 50000"/>
                <a:gd name="adj2" fmla="val 37500"/>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7420" name="Text Box 8"/>
            <p:cNvSpPr txBox="1">
              <a:spLocks noChangeArrowheads="1"/>
            </p:cNvSpPr>
            <p:nvPr/>
          </p:nvSpPr>
          <p:spPr bwMode="auto">
            <a:xfrm>
              <a:off x="3840" y="1632"/>
              <a:ext cx="5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bg1"/>
                  </a:solidFill>
                  <a:latin typeface="Times New Roman" pitchFamily="18" charset="0"/>
                </a:rPr>
                <a:t>Reset</a:t>
              </a:r>
            </a:p>
          </p:txBody>
        </p:sp>
      </p:grpSp>
    </p:spTree>
    <p:extLst>
      <p:ext uri="{BB962C8B-B14F-4D97-AF65-F5344CB8AC3E}">
        <p14:creationId xmlns:p14="http://schemas.microsoft.com/office/powerpoint/2010/main" val="3350253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9825C93-61A2-49C4-A65E-CEE06CE14D20}" type="slidenum">
              <a:rPr lang="en-GB" altLang="en-US" sz="1800" smtClean="0">
                <a:solidFill>
                  <a:schemeClr val="accent1"/>
                </a:solidFill>
                <a:latin typeface="Times New Roman" pitchFamily="18" charset="0"/>
              </a:rPr>
              <a:pPr eaLnBrk="1" hangingPunct="1">
                <a:spcBef>
                  <a:spcPct val="0"/>
                </a:spcBef>
                <a:buFontTx/>
                <a:buNone/>
              </a:pPr>
              <a:t>37</a:t>
            </a:fld>
            <a:endParaRPr lang="en-GB" altLang="en-US" sz="1800" smtClean="0">
              <a:solidFill>
                <a:schemeClr val="accent1"/>
              </a:solidFill>
              <a:latin typeface="Times New Roman" pitchFamily="18" charset="0"/>
            </a:endParaRPr>
          </a:p>
        </p:txBody>
      </p:sp>
      <p:sp>
        <p:nvSpPr>
          <p:cNvPr id="30723"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0724"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0725" name="Rectangle 2"/>
          <p:cNvSpPr>
            <a:spLocks noGrp="1" noChangeArrowheads="1"/>
          </p:cNvSpPr>
          <p:nvPr>
            <p:ph type="title"/>
          </p:nvPr>
        </p:nvSpPr>
        <p:spPr/>
        <p:txBody>
          <a:bodyPr/>
          <a:lstStyle/>
          <a:p>
            <a:pPr eaLnBrk="1" hangingPunct="1"/>
            <a:r>
              <a:rPr lang="en-GB" altLang="en-US" smtClean="0"/>
              <a:t>AND THE WINNING TEAM IS</a:t>
            </a:r>
          </a:p>
        </p:txBody>
      </p:sp>
      <p:pic>
        <p:nvPicPr>
          <p:cNvPr id="30726"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0" y="2057400"/>
            <a:ext cx="4800600" cy="4259263"/>
          </a:xfrm>
        </p:spPr>
      </p:pic>
      <p:sp>
        <p:nvSpPr>
          <p:cNvPr id="30727" name="Rectangle 4"/>
          <p:cNvSpPr>
            <a:spLocks noGrp="1" noChangeArrowheads="1"/>
          </p:cNvSpPr>
          <p:nvPr>
            <p:ph type="body" sz="half" idx="2"/>
          </p:nvPr>
        </p:nvSpPr>
        <p:spPr>
          <a:xfrm>
            <a:off x="228600" y="990600"/>
            <a:ext cx="8305800" cy="1143000"/>
          </a:xfrm>
        </p:spPr>
        <p:txBody>
          <a:bodyPr/>
          <a:lstStyle/>
          <a:p>
            <a:pPr eaLnBrk="1" hangingPunct="1"/>
            <a:r>
              <a:rPr lang="en-GB" altLang="en-US" sz="2800" smtClean="0"/>
              <a:t>Calculate the average speed for each of your team drivers.</a:t>
            </a:r>
          </a:p>
        </p:txBody>
      </p:sp>
    </p:spTree>
    <p:extLst>
      <p:ext uri="{BB962C8B-B14F-4D97-AF65-F5344CB8AC3E}">
        <p14:creationId xmlns:p14="http://schemas.microsoft.com/office/powerpoint/2010/main" val="452770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90B954D-BFDE-46DB-B727-09801C8EA653}" type="slidenum">
              <a:rPr lang="en-GB" altLang="en-US" sz="1800" smtClean="0">
                <a:solidFill>
                  <a:schemeClr val="accent1"/>
                </a:solidFill>
                <a:latin typeface="Times New Roman" pitchFamily="18" charset="0"/>
              </a:rPr>
              <a:pPr eaLnBrk="1" hangingPunct="1">
                <a:spcBef>
                  <a:spcPct val="0"/>
                </a:spcBef>
                <a:buFontTx/>
                <a:buNone/>
              </a:pPr>
              <a:t>38</a:t>
            </a:fld>
            <a:endParaRPr lang="en-GB" altLang="en-US" sz="1800" smtClean="0">
              <a:solidFill>
                <a:schemeClr val="accent1"/>
              </a:solidFill>
              <a:latin typeface="Times New Roman" pitchFamily="18" charset="0"/>
            </a:endParaRPr>
          </a:p>
        </p:txBody>
      </p:sp>
      <p:sp>
        <p:nvSpPr>
          <p:cNvPr id="31747"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1748"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1749" name="Rectangle 2"/>
          <p:cNvSpPr>
            <a:spLocks noGrp="1" noChangeArrowheads="1"/>
          </p:cNvSpPr>
          <p:nvPr>
            <p:ph type="title"/>
          </p:nvPr>
        </p:nvSpPr>
        <p:spPr/>
        <p:txBody>
          <a:bodyPr/>
          <a:lstStyle/>
          <a:p>
            <a:pPr eaLnBrk="1" hangingPunct="1"/>
            <a:r>
              <a:rPr lang="en-GB" altLang="en-US" smtClean="0"/>
              <a:t>AND THE WINNING TEAM IS</a:t>
            </a:r>
          </a:p>
        </p:txBody>
      </p:sp>
      <p:pic>
        <p:nvPicPr>
          <p:cNvPr id="31750"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1000" y="1676400"/>
            <a:ext cx="3429000" cy="3043238"/>
          </a:xfrm>
        </p:spPr>
      </p:pic>
      <p:sp>
        <p:nvSpPr>
          <p:cNvPr id="31751" name="Rectangle 4"/>
          <p:cNvSpPr>
            <a:spLocks noGrp="1" noChangeArrowheads="1"/>
          </p:cNvSpPr>
          <p:nvPr>
            <p:ph type="body" sz="half" idx="2"/>
          </p:nvPr>
        </p:nvSpPr>
        <p:spPr>
          <a:xfrm>
            <a:off x="228600" y="990600"/>
            <a:ext cx="8305800" cy="1143000"/>
          </a:xfrm>
        </p:spPr>
        <p:txBody>
          <a:bodyPr/>
          <a:lstStyle/>
          <a:p>
            <a:pPr eaLnBrk="1" hangingPunct="1"/>
            <a:r>
              <a:rPr lang="en-GB" altLang="en-US" sz="2800" smtClean="0"/>
              <a:t>FIXING your calculators</a:t>
            </a:r>
          </a:p>
        </p:txBody>
      </p:sp>
      <p:sp>
        <p:nvSpPr>
          <p:cNvPr id="31752" name="Rectangle 5"/>
          <p:cNvSpPr>
            <a:spLocks noChangeArrowheads="1"/>
          </p:cNvSpPr>
          <p:nvPr/>
        </p:nvSpPr>
        <p:spPr bwMode="auto">
          <a:xfrm>
            <a:off x="4038600" y="1600200"/>
            <a:ext cx="4953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dirty="0">
                <a:solidFill>
                  <a:srgbClr val="00FFFF"/>
                </a:solidFill>
                <a:cs typeface="Times New Roman" pitchFamily="18" charset="0"/>
              </a:rPr>
              <a:t>FIX allows you to fix how many figures after the decimal point should be displayed i.e. it fixes the number of decimal places you quote a value to. This is really useful if you suffer from calculator diarrhoea, but be careful you could end up with zero! </a:t>
            </a:r>
          </a:p>
        </p:txBody>
      </p:sp>
    </p:spTree>
    <p:extLst>
      <p:ext uri="{BB962C8B-B14F-4D97-AF65-F5344CB8AC3E}">
        <p14:creationId xmlns:p14="http://schemas.microsoft.com/office/powerpoint/2010/main" val="4258925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31D081C-FD96-4B4E-BE3E-15D687C4E290}" type="slidenum">
              <a:rPr lang="en-GB" altLang="en-US" sz="1800" smtClean="0">
                <a:solidFill>
                  <a:schemeClr val="accent1"/>
                </a:solidFill>
                <a:latin typeface="Times New Roman" pitchFamily="18" charset="0"/>
              </a:rPr>
              <a:pPr eaLnBrk="1" hangingPunct="1">
                <a:spcBef>
                  <a:spcPct val="0"/>
                </a:spcBef>
                <a:buFontTx/>
                <a:buNone/>
              </a:pPr>
              <a:t>39</a:t>
            </a:fld>
            <a:endParaRPr lang="en-GB" altLang="en-US" sz="1800" smtClean="0">
              <a:solidFill>
                <a:schemeClr val="accent1"/>
              </a:solidFill>
              <a:latin typeface="Times New Roman" pitchFamily="18" charset="0"/>
            </a:endParaRPr>
          </a:p>
        </p:txBody>
      </p:sp>
      <p:sp>
        <p:nvSpPr>
          <p:cNvPr id="2253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253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22533" name="Rectangle 2050"/>
          <p:cNvSpPr>
            <a:spLocks noGrp="1" noChangeArrowheads="1"/>
          </p:cNvSpPr>
          <p:nvPr>
            <p:ph type="title"/>
          </p:nvPr>
        </p:nvSpPr>
        <p:spPr/>
        <p:txBody>
          <a:bodyPr/>
          <a:lstStyle/>
          <a:p>
            <a:pPr eaLnBrk="1" hangingPunct="1"/>
            <a:r>
              <a:rPr lang="en-GB" altLang="en-US" sz="1800" smtClean="0"/>
              <a:t>Additional Notes- For Printing only if repeat measurements required</a:t>
            </a:r>
          </a:p>
        </p:txBody>
      </p:sp>
      <p:sp>
        <p:nvSpPr>
          <p:cNvPr id="22534" name="Rectangle 2051"/>
          <p:cNvSpPr>
            <a:spLocks noGrp="1" noChangeArrowheads="1"/>
          </p:cNvSpPr>
          <p:nvPr>
            <p:ph type="body" idx="1"/>
          </p:nvPr>
        </p:nvSpPr>
        <p:spPr>
          <a:xfrm>
            <a:off x="0" y="838200"/>
            <a:ext cx="8964613" cy="6019800"/>
          </a:xfrm>
        </p:spPr>
        <p:txBody>
          <a:bodyPr/>
          <a:lstStyle/>
          <a:p>
            <a:pPr eaLnBrk="1" hangingPunct="1">
              <a:spcBef>
                <a:spcPct val="0"/>
              </a:spcBef>
            </a:pPr>
            <a:r>
              <a:rPr lang="en-GB" altLang="en-US" sz="2800" smtClean="0">
                <a:solidFill>
                  <a:schemeClr val="bg1"/>
                </a:solidFill>
              </a:rPr>
              <a:t>To find the average speed from your results</a:t>
            </a:r>
          </a:p>
          <a:p>
            <a:pPr eaLnBrk="1" hangingPunct="1">
              <a:spcBef>
                <a:spcPct val="0"/>
              </a:spcBef>
            </a:pPr>
            <a:r>
              <a:rPr lang="en-GB" altLang="en-US" sz="2800" smtClean="0"/>
              <a:t>Find the average time for the </a:t>
            </a:r>
            <a:r>
              <a:rPr lang="en-GB" altLang="en-US" sz="2800" smtClean="0">
                <a:solidFill>
                  <a:schemeClr val="bg1"/>
                </a:solidFill>
              </a:rPr>
              <a:t>3 runs</a:t>
            </a:r>
            <a:r>
              <a:rPr lang="en-GB" altLang="en-US" sz="2800" smtClean="0"/>
              <a:t> (if the race was run 3 times)</a:t>
            </a:r>
          </a:p>
          <a:p>
            <a:pPr lvl="1" eaLnBrk="1" hangingPunct="1">
              <a:spcBef>
                <a:spcPct val="0"/>
              </a:spcBef>
            </a:pPr>
            <a:r>
              <a:rPr lang="en-GB" altLang="en-US" smtClean="0"/>
              <a:t>Do this by </a:t>
            </a:r>
            <a:r>
              <a:rPr lang="en-GB" altLang="en-US" smtClean="0">
                <a:solidFill>
                  <a:srgbClr val="FF0066"/>
                </a:solidFill>
              </a:rPr>
              <a:t>adding the times</a:t>
            </a:r>
            <a:r>
              <a:rPr lang="en-GB" altLang="en-US" smtClean="0"/>
              <a:t> for the </a:t>
            </a:r>
            <a:r>
              <a:rPr lang="en-GB" altLang="en-US" smtClean="0">
                <a:solidFill>
                  <a:srgbClr val="FF0066"/>
                </a:solidFill>
              </a:rPr>
              <a:t>three runs</a:t>
            </a:r>
            <a:r>
              <a:rPr lang="en-GB" altLang="en-US" smtClean="0"/>
              <a:t> in the calculator, PUSH the </a:t>
            </a:r>
            <a:r>
              <a:rPr lang="en-GB" altLang="en-US" smtClean="0">
                <a:solidFill>
                  <a:srgbClr val="FF0066"/>
                </a:solidFill>
              </a:rPr>
              <a:t>=</a:t>
            </a:r>
            <a:r>
              <a:rPr lang="en-GB" altLang="en-US" smtClean="0"/>
              <a:t> button on the calculator and then </a:t>
            </a:r>
            <a:r>
              <a:rPr lang="en-GB" altLang="en-US" smtClean="0">
                <a:solidFill>
                  <a:srgbClr val="FF0066"/>
                </a:solidFill>
              </a:rPr>
              <a:t>divide this answer by 3</a:t>
            </a:r>
            <a:r>
              <a:rPr lang="en-GB" altLang="en-US" smtClean="0"/>
              <a:t> (as there were 3 runs). Add this number to your table where it says average time)</a:t>
            </a:r>
          </a:p>
          <a:p>
            <a:pPr eaLnBrk="1" hangingPunct="1">
              <a:spcBef>
                <a:spcPct val="0"/>
              </a:spcBef>
            </a:pPr>
            <a:r>
              <a:rPr lang="en-GB" altLang="en-US" sz="2800" smtClean="0"/>
              <a:t>Find the </a:t>
            </a:r>
            <a:r>
              <a:rPr lang="en-GB" altLang="en-US" sz="2800" smtClean="0">
                <a:solidFill>
                  <a:schemeClr val="bg1"/>
                </a:solidFill>
              </a:rPr>
              <a:t>speed</a:t>
            </a:r>
            <a:r>
              <a:rPr lang="en-GB" altLang="en-US" sz="2800" smtClean="0"/>
              <a:t> using the formula</a:t>
            </a:r>
          </a:p>
          <a:p>
            <a:pPr lvl="1" eaLnBrk="1" hangingPunct="1">
              <a:spcBef>
                <a:spcPct val="0"/>
              </a:spcBef>
            </a:pPr>
            <a:r>
              <a:rPr lang="en-GB" altLang="en-US" smtClean="0">
                <a:solidFill>
                  <a:schemeClr val="bg1"/>
                </a:solidFill>
              </a:rPr>
              <a:t>Speed = distance </a:t>
            </a:r>
            <a:r>
              <a:rPr lang="en-GB" altLang="en-US" smtClean="0">
                <a:solidFill>
                  <a:schemeClr val="bg1"/>
                </a:solidFill>
                <a:sym typeface="Symbol" pitchFamily="18" charset="2"/>
              </a:rPr>
              <a:t></a:t>
            </a:r>
            <a:r>
              <a:rPr lang="en-GB" altLang="en-US" smtClean="0">
                <a:solidFill>
                  <a:schemeClr val="bg1"/>
                </a:solidFill>
              </a:rPr>
              <a:t> time</a:t>
            </a:r>
          </a:p>
          <a:p>
            <a:pPr eaLnBrk="1" hangingPunct="1">
              <a:spcBef>
                <a:spcPct val="0"/>
              </a:spcBef>
            </a:pPr>
            <a:r>
              <a:rPr lang="en-GB" altLang="en-US" sz="2800" smtClean="0"/>
              <a:t>Add this value of speed to your table.</a:t>
            </a:r>
          </a:p>
          <a:p>
            <a:pPr eaLnBrk="1" hangingPunct="1">
              <a:spcBef>
                <a:spcPct val="0"/>
              </a:spcBef>
            </a:pPr>
            <a:r>
              <a:rPr lang="en-GB" altLang="en-US" sz="2800" smtClean="0">
                <a:solidFill>
                  <a:srgbClr val="00FFFF"/>
                </a:solidFill>
              </a:rPr>
              <a:t>DO NOT give your average speed to more than 1 decimal place unless the value is very small.</a:t>
            </a:r>
            <a:endParaRPr lang="en-GB" altLang="en-US" sz="2800" smtClean="0"/>
          </a:p>
        </p:txBody>
      </p:sp>
    </p:spTree>
    <p:extLst>
      <p:ext uri="{BB962C8B-B14F-4D97-AF65-F5344CB8AC3E}">
        <p14:creationId xmlns:p14="http://schemas.microsoft.com/office/powerpoint/2010/main" val="1136369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5123"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440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9" name="WordArt 5"/>
          <p:cNvSpPr>
            <a:spLocks noChangeArrowheads="1" noChangeShapeType="1" noTextEdit="1"/>
          </p:cNvSpPr>
          <p:nvPr/>
        </p:nvSpPr>
        <p:spPr bwMode="auto">
          <a:xfrm>
            <a:off x="611188" y="3284538"/>
            <a:ext cx="7319962" cy="2962275"/>
          </a:xfrm>
          <a:prstGeom prst="rect">
            <a:avLst/>
          </a:prstGeom>
        </p:spPr>
        <p:txBody>
          <a:bodyPr wrap="none" fromWordArt="1">
            <a:prstTxWarp prst="textCascadeUp">
              <a:avLst>
                <a:gd name="adj" fmla="val 57306"/>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GB" sz="3600" kern="10" dirty="0" smtClean="0">
                <a:ln w="9525">
                  <a:round/>
                  <a:headEnd/>
                  <a:tailEnd/>
                </a:ln>
                <a:gradFill rotWithShape="1">
                  <a:gsLst>
                    <a:gs pos="0">
                      <a:srgbClr val="FFE701"/>
                    </a:gs>
                    <a:gs pos="100000">
                      <a:srgbClr val="FE3E02"/>
                    </a:gs>
                  </a:gsLst>
                  <a:lin ang="5400000" scaled="1"/>
                </a:gradFill>
                <a:latin typeface="Impact"/>
              </a:rPr>
              <a:t>Too many of our former students and teachers</a:t>
            </a:r>
          </a:p>
          <a:p>
            <a:pPr algn="ctr"/>
            <a:r>
              <a:rPr lang="en-GB" sz="3600" kern="10" dirty="0" smtClean="0">
                <a:ln w="9525">
                  <a:round/>
                  <a:headEnd/>
                  <a:tailEnd/>
                </a:ln>
                <a:gradFill rotWithShape="1">
                  <a:gsLst>
                    <a:gs pos="0">
                      <a:srgbClr val="FFE701"/>
                    </a:gs>
                    <a:gs pos="100000">
                      <a:srgbClr val="FE3E02"/>
                    </a:gs>
                  </a:gsLst>
                  <a:lin ang="5400000" scaled="1"/>
                </a:gradFill>
                <a:latin typeface="Impact"/>
              </a:rPr>
              <a:t>Have lost their lives due to traffic incidents.</a:t>
            </a:r>
            <a:endParaRPr lang="en-GB" sz="3600" kern="10" dirty="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28709"/>
                                        </p:tgtEl>
                                        <p:attrNameLst>
                                          <p:attrName>style.visibility</p:attrName>
                                        </p:attrNameLst>
                                      </p:cBhvr>
                                      <p:to>
                                        <p:strVal val="visible"/>
                                      </p:to>
                                    </p:set>
                                    <p:animEffect transition="in" filter="fade">
                                      <p:cBhvr>
                                        <p:cTn id="7" dur="2000"/>
                                        <p:tgtEl>
                                          <p:spTgt spid="328709"/>
                                        </p:tgtEl>
                                      </p:cBhvr>
                                    </p:animEffect>
                                    <p:anim calcmode="lin" valueType="num">
                                      <p:cBhvr>
                                        <p:cTn id="8" dur="2000" fill="hold"/>
                                        <p:tgtEl>
                                          <p:spTgt spid="328709"/>
                                        </p:tgtEl>
                                        <p:attrNameLst>
                                          <p:attrName>style.rotation</p:attrName>
                                        </p:attrNameLst>
                                      </p:cBhvr>
                                      <p:tavLst>
                                        <p:tav tm="0">
                                          <p:val>
                                            <p:fltVal val="720"/>
                                          </p:val>
                                        </p:tav>
                                        <p:tav tm="100000">
                                          <p:val>
                                            <p:fltVal val="0"/>
                                          </p:val>
                                        </p:tav>
                                      </p:tavLst>
                                    </p:anim>
                                    <p:anim calcmode="lin" valueType="num">
                                      <p:cBhvr>
                                        <p:cTn id="9" dur="2000" fill="hold"/>
                                        <p:tgtEl>
                                          <p:spTgt spid="328709"/>
                                        </p:tgtEl>
                                        <p:attrNameLst>
                                          <p:attrName>ppt_h</p:attrName>
                                        </p:attrNameLst>
                                      </p:cBhvr>
                                      <p:tavLst>
                                        <p:tav tm="0">
                                          <p:val>
                                            <p:fltVal val="0"/>
                                          </p:val>
                                        </p:tav>
                                        <p:tav tm="100000">
                                          <p:val>
                                            <p:strVal val="#ppt_h"/>
                                          </p:val>
                                        </p:tav>
                                      </p:tavLst>
                                    </p:anim>
                                    <p:anim calcmode="lin" valueType="num">
                                      <p:cBhvr>
                                        <p:cTn id="10" dur="2000" fill="hold"/>
                                        <p:tgtEl>
                                          <p:spTgt spid="32870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715B410-9230-421F-857D-49921ED12722}" type="slidenum">
              <a:rPr lang="en-GB" altLang="en-US" sz="1800" smtClean="0">
                <a:solidFill>
                  <a:schemeClr val="accent1"/>
                </a:solidFill>
                <a:latin typeface="Times New Roman" pitchFamily="18" charset="0"/>
              </a:rPr>
              <a:pPr eaLnBrk="1" hangingPunct="1">
                <a:spcBef>
                  <a:spcPct val="0"/>
                </a:spcBef>
                <a:buFontTx/>
                <a:buNone/>
              </a:pPr>
              <a:t>40</a:t>
            </a:fld>
            <a:endParaRPr lang="en-GB" altLang="en-US" sz="1800" smtClean="0">
              <a:solidFill>
                <a:schemeClr val="accent1"/>
              </a:solidFill>
              <a:latin typeface="Times New Roman" pitchFamily="18" charset="0"/>
            </a:endParaRPr>
          </a:p>
        </p:txBody>
      </p:sp>
      <p:sp>
        <p:nvSpPr>
          <p:cNvPr id="32771"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32772"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32773" name="Rectangle 1026"/>
          <p:cNvSpPr>
            <a:spLocks noGrp="1" noChangeArrowheads="1"/>
          </p:cNvSpPr>
          <p:nvPr>
            <p:ph type="title"/>
          </p:nvPr>
        </p:nvSpPr>
        <p:spPr/>
        <p:txBody>
          <a:bodyPr/>
          <a:lstStyle/>
          <a:p>
            <a:pPr eaLnBrk="1" hangingPunct="1"/>
            <a:r>
              <a:rPr lang="en-GB" altLang="en-US" smtClean="0"/>
              <a:t>AND THE WINNING TEAM IS</a:t>
            </a:r>
          </a:p>
        </p:txBody>
      </p:sp>
      <p:pic>
        <p:nvPicPr>
          <p:cNvPr id="32774" name="Picture 102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 y="1752600"/>
            <a:ext cx="4800600" cy="4259263"/>
          </a:xfrm>
        </p:spPr>
      </p:pic>
      <p:sp>
        <p:nvSpPr>
          <p:cNvPr id="32775" name="Rectangle 1028"/>
          <p:cNvSpPr>
            <a:spLocks noGrp="1" noChangeArrowheads="1"/>
          </p:cNvSpPr>
          <p:nvPr>
            <p:ph type="body" sz="half" idx="2"/>
          </p:nvPr>
        </p:nvSpPr>
        <p:spPr>
          <a:xfrm>
            <a:off x="5105400" y="1295400"/>
            <a:ext cx="3810000" cy="4800600"/>
          </a:xfrm>
        </p:spPr>
        <p:txBody>
          <a:bodyPr/>
          <a:lstStyle/>
          <a:p>
            <a:pPr eaLnBrk="1" hangingPunct="1"/>
            <a:r>
              <a:rPr lang="en-GB" altLang="en-US" sz="2800" smtClean="0"/>
              <a:t>And the winner is………</a:t>
            </a:r>
          </a:p>
        </p:txBody>
      </p:sp>
    </p:spTree>
    <p:extLst>
      <p:ext uri="{BB962C8B-B14F-4D97-AF65-F5344CB8AC3E}">
        <p14:creationId xmlns:p14="http://schemas.microsoft.com/office/powerpoint/2010/main" val="2807700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3900899-C06A-4293-B3DD-36761154E528}" type="slidenum">
              <a:rPr lang="en-GB" altLang="en-US" sz="1800" smtClean="0">
                <a:solidFill>
                  <a:schemeClr val="accent1"/>
                </a:solidFill>
                <a:latin typeface="Times New Roman" pitchFamily="18" charset="0"/>
              </a:rPr>
              <a:pPr eaLnBrk="1" hangingPunct="1">
                <a:spcBef>
                  <a:spcPct val="0"/>
                </a:spcBef>
                <a:buFontTx/>
                <a:buNone/>
              </a:pPr>
              <a:t>41</a:t>
            </a:fld>
            <a:endParaRPr lang="en-GB" altLang="en-US" sz="1800" smtClean="0">
              <a:solidFill>
                <a:schemeClr val="accent1"/>
              </a:solidFill>
              <a:latin typeface="Times New Roman" pitchFamily="18" charset="0"/>
            </a:endParaRPr>
          </a:p>
        </p:txBody>
      </p:sp>
      <p:sp>
        <p:nvSpPr>
          <p:cNvPr id="1638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1638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16389"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16390" name="Rectangle 5"/>
          <p:cNvSpPr>
            <a:spLocks noGrp="1" noChangeArrowheads="1"/>
          </p:cNvSpPr>
          <p:nvPr>
            <p:ph type="body" idx="1"/>
          </p:nvPr>
        </p:nvSpPr>
        <p:spPr>
          <a:xfrm>
            <a:off x="533400" y="1828800"/>
            <a:ext cx="7772400" cy="2133600"/>
          </a:xfrm>
        </p:spPr>
        <p:txBody>
          <a:bodyPr/>
          <a:lstStyle/>
          <a:p>
            <a:pPr eaLnBrk="1" hangingPunct="1"/>
            <a:r>
              <a:rPr lang="en-GB" altLang="en-US" u="sng" dirty="0" smtClean="0">
                <a:cs typeface="Times New Roman" pitchFamily="18" charset="0"/>
              </a:rPr>
              <a:t>Distance</a:t>
            </a:r>
            <a:r>
              <a:rPr lang="en-GB" altLang="en-US" dirty="0" smtClean="0">
                <a:cs typeface="Times New Roman" pitchFamily="18" charset="0"/>
              </a:rPr>
              <a:t>- is how far you have travelled. </a:t>
            </a:r>
            <a:r>
              <a:rPr lang="en-GB" altLang="en-US" dirty="0" smtClean="0">
                <a:solidFill>
                  <a:schemeClr val="accent1"/>
                </a:solidFill>
                <a:cs typeface="Times New Roman" pitchFamily="18" charset="0"/>
              </a:rPr>
              <a:t>It is another name for length</a:t>
            </a:r>
            <a:r>
              <a:rPr lang="en-GB" altLang="en-US" dirty="0" smtClean="0">
                <a:cs typeface="Times New Roman" pitchFamily="18" charset="0"/>
              </a:rPr>
              <a:t>. </a:t>
            </a:r>
            <a:r>
              <a:rPr lang="en-GB" altLang="en-US" dirty="0" smtClean="0">
                <a:solidFill>
                  <a:schemeClr val="bg1"/>
                </a:solidFill>
                <a:cs typeface="Times New Roman" pitchFamily="18" charset="0"/>
              </a:rPr>
              <a:t>It is measured in metres</a:t>
            </a:r>
            <a:r>
              <a:rPr lang="en-GB" altLang="en-US" dirty="0" smtClean="0">
                <a:cs typeface="Times New Roman" pitchFamily="18" charset="0"/>
              </a:rPr>
              <a:t> or during our road safety topic miles.</a:t>
            </a:r>
          </a:p>
        </p:txBody>
      </p:sp>
      <p:sp>
        <p:nvSpPr>
          <p:cNvPr id="16391" name="Rectangle 6"/>
          <p:cNvSpPr>
            <a:spLocks noChangeArrowheads="1"/>
          </p:cNvSpPr>
          <p:nvPr/>
        </p:nvSpPr>
        <p:spPr bwMode="auto">
          <a:xfrm>
            <a:off x="609600" y="4419600"/>
            <a:ext cx="777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r>
              <a:rPr lang="en-GB" altLang="en-US" u="sng" dirty="0">
                <a:cs typeface="Times New Roman" pitchFamily="18" charset="0"/>
              </a:rPr>
              <a:t>Time</a:t>
            </a:r>
            <a:r>
              <a:rPr lang="en-GB" altLang="en-US" dirty="0">
                <a:cs typeface="Times New Roman" pitchFamily="18" charset="0"/>
              </a:rPr>
              <a:t>- is how long your journey took. </a:t>
            </a:r>
            <a:r>
              <a:rPr lang="en-GB" altLang="en-US" dirty="0">
                <a:solidFill>
                  <a:schemeClr val="bg1"/>
                </a:solidFill>
                <a:cs typeface="Times New Roman" pitchFamily="18" charset="0"/>
              </a:rPr>
              <a:t>It is measured in seconds</a:t>
            </a:r>
            <a:r>
              <a:rPr lang="en-GB" altLang="en-US" dirty="0">
                <a:cs typeface="Times New Roman" pitchFamily="18" charset="0"/>
              </a:rPr>
              <a:t> or during our road safety topic hours.</a:t>
            </a:r>
          </a:p>
        </p:txBody>
      </p:sp>
      <p:sp>
        <p:nvSpPr>
          <p:cNvPr id="16392" name="Rectangle 7"/>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262615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D5409924-A51D-4804-855C-E314E8FCA298}" type="slidenum">
              <a:rPr lang="en-GB" altLang="en-US" sz="1800" smtClean="0">
                <a:solidFill>
                  <a:schemeClr val="accent1"/>
                </a:solidFill>
                <a:latin typeface="Times New Roman" pitchFamily="18" charset="0"/>
              </a:rPr>
              <a:pPr eaLnBrk="1" hangingPunct="1">
                <a:spcBef>
                  <a:spcPct val="0"/>
                </a:spcBef>
                <a:buFontTx/>
                <a:buNone/>
              </a:pPr>
              <a:t>42</a:t>
            </a:fld>
            <a:endParaRPr lang="en-GB" altLang="en-US" sz="1800" smtClean="0">
              <a:solidFill>
                <a:schemeClr val="accent1"/>
              </a:solidFill>
              <a:latin typeface="Times New Roman" pitchFamily="18" charset="0"/>
            </a:endParaRPr>
          </a:p>
        </p:txBody>
      </p:sp>
      <p:sp>
        <p:nvSpPr>
          <p:cNvPr id="2457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458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2458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24582" name="Rectangle 3"/>
          <p:cNvSpPr>
            <a:spLocks noGrp="1" noChangeArrowheads="1"/>
          </p:cNvSpPr>
          <p:nvPr>
            <p:ph type="body" idx="1"/>
          </p:nvPr>
        </p:nvSpPr>
        <p:spPr>
          <a:xfrm>
            <a:off x="228600" y="1676400"/>
            <a:ext cx="8382000" cy="4724400"/>
          </a:xfrm>
        </p:spPr>
        <p:txBody>
          <a:bodyPr/>
          <a:lstStyle/>
          <a:p>
            <a:pPr eaLnBrk="1" hangingPunct="1"/>
            <a:r>
              <a:rPr lang="en-GB" altLang="en-US" u="sng" dirty="0" smtClean="0">
                <a:solidFill>
                  <a:schemeClr val="bg1"/>
                </a:solidFill>
                <a:cs typeface="Times New Roman" pitchFamily="18" charset="0"/>
              </a:rPr>
              <a:t>Speed</a:t>
            </a:r>
            <a:r>
              <a:rPr lang="en-GB" altLang="en-US" dirty="0" smtClean="0">
                <a:solidFill>
                  <a:schemeClr val="bg1"/>
                </a:solidFill>
                <a:cs typeface="Times New Roman" pitchFamily="18" charset="0"/>
              </a:rPr>
              <a:t> – how far you travel every second.</a:t>
            </a:r>
            <a:r>
              <a:rPr lang="en-GB" altLang="en-US" sz="2800" dirty="0" smtClean="0">
                <a:solidFill>
                  <a:schemeClr val="bg1"/>
                </a:solidFill>
                <a:cs typeface="Times New Roman" pitchFamily="18" charset="0"/>
              </a:rPr>
              <a:t> </a:t>
            </a:r>
          </a:p>
          <a:p>
            <a:pPr eaLnBrk="1" hangingPunct="1">
              <a:buFontTx/>
              <a:buNone/>
            </a:pPr>
            <a:r>
              <a:rPr lang="en-GB" altLang="en-US" sz="2000" dirty="0" smtClean="0">
                <a:solidFill>
                  <a:schemeClr val="bg1"/>
                </a:solidFill>
                <a:cs typeface="Times New Roman" pitchFamily="18" charset="0"/>
              </a:rPr>
              <a:t>OR</a:t>
            </a:r>
          </a:p>
          <a:p>
            <a:pPr eaLnBrk="1" hangingPunct="1"/>
            <a:r>
              <a:rPr lang="en-GB" altLang="en-US" u="sng" dirty="0" smtClean="0">
                <a:solidFill>
                  <a:schemeClr val="bg1"/>
                </a:solidFill>
                <a:cs typeface="Times New Roman" pitchFamily="18" charset="0"/>
              </a:rPr>
              <a:t>Speed</a:t>
            </a:r>
            <a:r>
              <a:rPr lang="en-GB" altLang="en-US" dirty="0" smtClean="0">
                <a:solidFill>
                  <a:schemeClr val="bg1"/>
                </a:solidFill>
                <a:cs typeface="Times New Roman" pitchFamily="18" charset="0"/>
              </a:rPr>
              <a:t> is the distance travelled in unit time.</a:t>
            </a:r>
            <a:r>
              <a:rPr lang="en-GB" altLang="en-US" sz="2800" dirty="0" smtClean="0">
                <a:solidFill>
                  <a:schemeClr val="bg1"/>
                </a:solidFill>
                <a:cs typeface="Times New Roman" pitchFamily="18" charset="0"/>
              </a:rPr>
              <a:t> </a:t>
            </a:r>
          </a:p>
          <a:p>
            <a:pPr eaLnBrk="1" hangingPunct="1"/>
            <a:r>
              <a:rPr lang="en-GB" altLang="en-US" sz="2800" dirty="0" smtClean="0">
                <a:cs typeface="Times New Roman" pitchFamily="18" charset="0"/>
              </a:rPr>
              <a:t>In the lab</a:t>
            </a:r>
            <a:r>
              <a:rPr lang="en-GB" altLang="en-US" sz="2800" dirty="0" smtClean="0">
                <a:solidFill>
                  <a:schemeClr val="bg1"/>
                </a:solidFill>
                <a:cs typeface="Times New Roman" pitchFamily="18" charset="0"/>
              </a:rPr>
              <a:t> </a:t>
            </a:r>
            <a:r>
              <a:rPr lang="en-GB" altLang="en-US" sz="2800" dirty="0" smtClean="0">
                <a:cs typeface="Times New Roman" pitchFamily="18" charset="0"/>
              </a:rPr>
              <a:t>our distances are measured in</a:t>
            </a:r>
            <a:r>
              <a:rPr lang="en-GB" altLang="en-US" sz="2800" dirty="0" smtClean="0">
                <a:solidFill>
                  <a:schemeClr val="bg1"/>
                </a:solidFill>
                <a:cs typeface="Times New Roman" pitchFamily="18" charset="0"/>
              </a:rPr>
              <a:t> </a:t>
            </a:r>
            <a:r>
              <a:rPr lang="en-GB" altLang="en-US" sz="2800" dirty="0" smtClean="0">
                <a:cs typeface="Times New Roman" pitchFamily="18" charset="0"/>
              </a:rPr>
              <a:t>metres and our time is measured in seconds so our units of speed would be metres per second. </a:t>
            </a:r>
          </a:p>
          <a:p>
            <a:pPr eaLnBrk="1" hangingPunct="1"/>
            <a:r>
              <a:rPr lang="en-GB" altLang="en-US" sz="2800" dirty="0" smtClean="0">
                <a:solidFill>
                  <a:schemeClr val="accent1"/>
                </a:solidFill>
                <a:cs typeface="Times New Roman" pitchFamily="18" charset="0"/>
              </a:rPr>
              <a:t>In road safety we look at miles travelled every hour or miles per hour. </a:t>
            </a:r>
            <a:endParaRPr lang="en-GB" altLang="en-US" sz="2800" dirty="0" smtClean="0">
              <a:solidFill>
                <a:schemeClr val="accent1"/>
              </a:solidFill>
            </a:endParaRPr>
          </a:p>
        </p:txBody>
      </p:sp>
      <p:sp>
        <p:nvSpPr>
          <p:cNvPr id="24583" name="Rectangle 4"/>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7365938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Eating Clock Cakes!</a:t>
            </a:r>
            <a:endParaRPr lang="en-GB" dirty="0"/>
          </a:p>
        </p:txBody>
      </p:sp>
      <p:sp>
        <p:nvSpPr>
          <p:cNvPr id="4" name="Date Placeholder 3"/>
          <p:cNvSpPr>
            <a:spLocks noGrp="1"/>
          </p:cNvSpPr>
          <p:nvPr>
            <p:ph type="dt" sz="half" idx="10"/>
          </p:nvPr>
        </p:nvSpPr>
        <p:spPr/>
        <p:txBody>
          <a:bodyPr/>
          <a:lstStyle/>
          <a:p>
            <a:pPr>
              <a:defRPr/>
            </a:pPr>
            <a:r>
              <a:rPr lang="en-GB" altLang="en-US" dirty="0" smtClean="0"/>
              <a:t>02/10/2011</a:t>
            </a:r>
            <a:endParaRPr lang="en-GB" altLang="en-US" dirty="0"/>
          </a:p>
        </p:txBody>
      </p:sp>
      <p:sp>
        <p:nvSpPr>
          <p:cNvPr id="5" name="Footer Placeholder 4"/>
          <p:cNvSpPr>
            <a:spLocks noGrp="1"/>
          </p:cNvSpPr>
          <p:nvPr>
            <p:ph type="ftr" sz="quarter" idx="11"/>
          </p:nvPr>
        </p:nvSpPr>
        <p:spPr/>
        <p:txBody>
          <a:bodyPr/>
          <a:lstStyle/>
          <a:p>
            <a:pPr>
              <a:defRPr/>
            </a:pPr>
            <a:r>
              <a:rPr lang="en-GB" altLang="en-US" smtClean="0"/>
              <a:t>JAH</a:t>
            </a:r>
            <a:endParaRPr lang="en-GB" altLang="en-US"/>
          </a:p>
        </p:txBody>
      </p:sp>
      <p:sp>
        <p:nvSpPr>
          <p:cNvPr id="6" name="Oval 5"/>
          <p:cNvSpPr/>
          <p:nvPr/>
        </p:nvSpPr>
        <p:spPr>
          <a:xfrm>
            <a:off x="611560" y="1340768"/>
            <a:ext cx="1656184"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159773" y="4283261"/>
            <a:ext cx="1656184"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82769" y="1386335"/>
            <a:ext cx="1656184" cy="1512168"/>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360045" y="1412776"/>
            <a:ext cx="9829" cy="15121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87865" y="4283261"/>
            <a:ext cx="0" cy="75608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0" idx="5"/>
          </p:cNvCxnSpPr>
          <p:nvPr/>
        </p:nvCxnSpPr>
        <p:spPr>
          <a:xfrm>
            <a:off x="4991934" y="5039345"/>
            <a:ext cx="581480" cy="53463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914546" y="4302930"/>
            <a:ext cx="1656184"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a:off x="7742638" y="4302930"/>
            <a:ext cx="0" cy="75608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27" idx="3"/>
          </p:cNvCxnSpPr>
          <p:nvPr/>
        </p:nvCxnSpPr>
        <p:spPr>
          <a:xfrm flipH="1">
            <a:off x="7157089" y="5059014"/>
            <a:ext cx="589618" cy="53463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rot="16200000">
            <a:off x="663645" y="4526041"/>
            <a:ext cx="1608712" cy="1561240"/>
            <a:chOff x="6962885" y="1363704"/>
            <a:chExt cx="1656184" cy="1561240"/>
          </a:xfrm>
        </p:grpSpPr>
        <p:sp>
          <p:nvSpPr>
            <p:cNvPr id="9" name="Oval 8"/>
            <p:cNvSpPr/>
            <p:nvPr/>
          </p:nvSpPr>
          <p:spPr>
            <a:xfrm>
              <a:off x="6962885" y="1386660"/>
              <a:ext cx="1656184" cy="1512168"/>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37" name="Pie 36"/>
            <p:cNvSpPr/>
            <p:nvPr/>
          </p:nvSpPr>
          <p:spPr>
            <a:xfrm>
              <a:off x="6973990" y="1363704"/>
              <a:ext cx="1633973" cy="156124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 name="Group 43"/>
          <p:cNvGrpSpPr/>
          <p:nvPr/>
        </p:nvGrpSpPr>
        <p:grpSpPr>
          <a:xfrm rot="5400000">
            <a:off x="6896918" y="1292925"/>
            <a:ext cx="1656184" cy="1691441"/>
            <a:chOff x="323528" y="4091525"/>
            <a:chExt cx="1656184" cy="1784241"/>
          </a:xfrm>
        </p:grpSpPr>
        <p:sp>
          <p:nvSpPr>
            <p:cNvPr id="8" name="Oval 7"/>
            <p:cNvSpPr/>
            <p:nvPr/>
          </p:nvSpPr>
          <p:spPr>
            <a:xfrm>
              <a:off x="323528" y="4091525"/>
              <a:ext cx="1656184" cy="1713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Pie 39"/>
            <p:cNvSpPr/>
            <p:nvPr/>
          </p:nvSpPr>
          <p:spPr>
            <a:xfrm rot="16045710">
              <a:off x="274827" y="4172335"/>
              <a:ext cx="1761137" cy="1645725"/>
            </a:xfrm>
            <a:prstGeom prst="pie">
              <a:avLst>
                <a:gd name="adj1" fmla="val 267015"/>
                <a:gd name="adj2" fmla="val 1625733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grpSp>
      <p:sp>
        <p:nvSpPr>
          <p:cNvPr id="43" name="Chord 42"/>
          <p:cNvSpPr/>
          <p:nvPr/>
        </p:nvSpPr>
        <p:spPr>
          <a:xfrm rot="296048">
            <a:off x="3583361" y="1365516"/>
            <a:ext cx="1467105" cy="1512168"/>
          </a:xfrm>
          <a:prstGeom prst="chord">
            <a:avLst>
              <a:gd name="adj1" fmla="val 4628738"/>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p:cNvGrpSpPr/>
          <p:nvPr/>
        </p:nvGrpSpPr>
        <p:grpSpPr>
          <a:xfrm>
            <a:off x="328218" y="3054150"/>
            <a:ext cx="8770845" cy="3644827"/>
            <a:chOff x="328218" y="3054150"/>
            <a:chExt cx="8770845" cy="3644827"/>
          </a:xfrm>
        </p:grpSpPr>
        <p:sp>
          <p:nvSpPr>
            <p:cNvPr id="34" name="TextBox 33"/>
            <p:cNvSpPr txBox="1"/>
            <p:nvPr/>
          </p:nvSpPr>
          <p:spPr>
            <a:xfrm>
              <a:off x="584590" y="3054150"/>
              <a:ext cx="1592103" cy="461665"/>
            </a:xfrm>
            <a:prstGeom prst="rect">
              <a:avLst/>
            </a:prstGeom>
            <a:noFill/>
          </p:spPr>
          <p:txBody>
            <a:bodyPr wrap="none" rtlCol="0">
              <a:spAutoFit/>
            </a:bodyPr>
            <a:lstStyle/>
            <a:p>
              <a:r>
                <a:rPr lang="en-GB" dirty="0" smtClean="0">
                  <a:solidFill>
                    <a:srgbClr val="FFFF00"/>
                  </a:solidFill>
                </a:rPr>
                <a:t>I eat 1 cake</a:t>
              </a:r>
              <a:endParaRPr lang="en-GB" dirty="0">
                <a:solidFill>
                  <a:srgbClr val="FFFF00"/>
                </a:solidFill>
              </a:endParaRPr>
            </a:p>
          </p:txBody>
        </p:sp>
        <p:sp>
          <p:nvSpPr>
            <p:cNvPr id="35" name="TextBox 34"/>
            <p:cNvSpPr txBox="1"/>
            <p:nvPr/>
          </p:nvSpPr>
          <p:spPr>
            <a:xfrm>
              <a:off x="3270855" y="3194888"/>
              <a:ext cx="2198038" cy="461665"/>
            </a:xfrm>
            <a:prstGeom prst="rect">
              <a:avLst/>
            </a:prstGeom>
            <a:noFill/>
          </p:spPr>
          <p:txBody>
            <a:bodyPr wrap="none" rtlCol="0">
              <a:spAutoFit/>
            </a:bodyPr>
            <a:lstStyle/>
            <a:p>
              <a:r>
                <a:rPr lang="en-GB" dirty="0" smtClean="0">
                  <a:solidFill>
                    <a:srgbClr val="FFFF00"/>
                  </a:solidFill>
                </a:rPr>
                <a:t>I eat ½ the cake</a:t>
              </a:r>
              <a:endParaRPr lang="en-GB" dirty="0">
                <a:solidFill>
                  <a:srgbClr val="FFFF00"/>
                </a:solidFill>
              </a:endParaRPr>
            </a:p>
          </p:txBody>
        </p:sp>
        <p:sp>
          <p:nvSpPr>
            <p:cNvPr id="36" name="TextBox 35"/>
            <p:cNvSpPr txBox="1"/>
            <p:nvPr/>
          </p:nvSpPr>
          <p:spPr>
            <a:xfrm>
              <a:off x="6444208" y="3116455"/>
              <a:ext cx="2520280" cy="461665"/>
            </a:xfrm>
            <a:prstGeom prst="rect">
              <a:avLst/>
            </a:prstGeom>
            <a:noFill/>
          </p:spPr>
          <p:txBody>
            <a:bodyPr wrap="square" rtlCol="0">
              <a:spAutoFit/>
            </a:bodyPr>
            <a:lstStyle/>
            <a:p>
              <a:r>
                <a:rPr lang="en-GB" dirty="0" smtClean="0">
                  <a:solidFill>
                    <a:srgbClr val="FFFF00"/>
                  </a:solidFill>
                </a:rPr>
                <a:t>I eat ¼ of the cake</a:t>
              </a:r>
              <a:endParaRPr lang="en-GB" dirty="0">
                <a:solidFill>
                  <a:srgbClr val="FFFF00"/>
                </a:solidFill>
              </a:endParaRPr>
            </a:p>
          </p:txBody>
        </p:sp>
        <p:sp>
          <p:nvSpPr>
            <p:cNvPr id="46" name="TextBox 45"/>
            <p:cNvSpPr txBox="1"/>
            <p:nvPr/>
          </p:nvSpPr>
          <p:spPr>
            <a:xfrm>
              <a:off x="328218" y="6237312"/>
              <a:ext cx="2515590" cy="461665"/>
            </a:xfrm>
            <a:prstGeom prst="rect">
              <a:avLst/>
            </a:prstGeom>
            <a:noFill/>
          </p:spPr>
          <p:txBody>
            <a:bodyPr wrap="square" rtlCol="0">
              <a:spAutoFit/>
            </a:bodyPr>
            <a:lstStyle/>
            <a:p>
              <a:r>
                <a:rPr lang="en-GB" dirty="0" smtClean="0">
                  <a:solidFill>
                    <a:srgbClr val="FFFF00"/>
                  </a:solidFill>
                </a:rPr>
                <a:t>I eat ¾  of the cake</a:t>
              </a:r>
              <a:endParaRPr lang="en-GB" dirty="0">
                <a:solidFill>
                  <a:srgbClr val="FFFF00"/>
                </a:solidFill>
              </a:endParaRPr>
            </a:p>
          </p:txBody>
        </p:sp>
        <p:sp>
          <p:nvSpPr>
            <p:cNvPr id="47" name="TextBox 46"/>
            <p:cNvSpPr txBox="1"/>
            <p:nvPr/>
          </p:nvSpPr>
          <p:spPr>
            <a:xfrm>
              <a:off x="3270855" y="6232537"/>
              <a:ext cx="2789431" cy="461665"/>
            </a:xfrm>
            <a:prstGeom prst="rect">
              <a:avLst/>
            </a:prstGeom>
            <a:noFill/>
          </p:spPr>
          <p:txBody>
            <a:bodyPr wrap="square" rtlCol="0">
              <a:spAutoFit/>
            </a:bodyPr>
            <a:lstStyle/>
            <a:p>
              <a:r>
                <a:rPr lang="en-GB" dirty="0" smtClean="0">
                  <a:solidFill>
                    <a:srgbClr val="FFFF00"/>
                  </a:solidFill>
                </a:rPr>
                <a:t>I eat </a:t>
              </a:r>
              <a:r>
                <a:rPr lang="en-GB" dirty="0" smtClean="0">
                  <a:solidFill>
                    <a:srgbClr val="FFFF00"/>
                  </a:solidFill>
                  <a:sym typeface="Symbol"/>
                </a:rPr>
                <a:t> </a:t>
              </a:r>
              <a:r>
                <a:rPr lang="en-GB" dirty="0" smtClean="0">
                  <a:solidFill>
                    <a:srgbClr val="FFFF00"/>
                  </a:solidFill>
                </a:rPr>
                <a:t> of the cake</a:t>
              </a:r>
              <a:endParaRPr lang="en-GB" dirty="0">
                <a:solidFill>
                  <a:srgbClr val="FFFF00"/>
                </a:solidFill>
              </a:endParaRPr>
            </a:p>
          </p:txBody>
        </p:sp>
        <p:sp>
          <p:nvSpPr>
            <p:cNvPr id="48" name="TextBox 47"/>
            <p:cNvSpPr txBox="1"/>
            <p:nvPr/>
          </p:nvSpPr>
          <p:spPr>
            <a:xfrm>
              <a:off x="6309632" y="6237312"/>
              <a:ext cx="2789431" cy="461665"/>
            </a:xfrm>
            <a:prstGeom prst="rect">
              <a:avLst/>
            </a:prstGeom>
            <a:noFill/>
          </p:spPr>
          <p:txBody>
            <a:bodyPr wrap="square" rtlCol="0">
              <a:spAutoFit/>
            </a:bodyPr>
            <a:lstStyle/>
            <a:p>
              <a:r>
                <a:rPr lang="en-GB" dirty="0" smtClean="0">
                  <a:solidFill>
                    <a:srgbClr val="FFFF00"/>
                  </a:solidFill>
                </a:rPr>
                <a:t>I eat </a:t>
              </a:r>
              <a:r>
                <a:rPr lang="en-GB" dirty="0" smtClean="0">
                  <a:solidFill>
                    <a:srgbClr val="FFFF00"/>
                  </a:solidFill>
                  <a:sym typeface="Symbol"/>
                </a:rPr>
                <a:t> </a:t>
              </a:r>
              <a:r>
                <a:rPr lang="en-GB" dirty="0" smtClean="0">
                  <a:solidFill>
                    <a:srgbClr val="FFFF00"/>
                  </a:solidFill>
                </a:rPr>
                <a:t> of the cake</a:t>
              </a:r>
              <a:endParaRPr lang="en-GB" dirty="0">
                <a:solidFill>
                  <a:srgbClr val="FFFF00"/>
                </a:solidFill>
              </a:endParaRPr>
            </a:p>
          </p:txBody>
        </p:sp>
      </p:grpSp>
    </p:spTree>
    <p:extLst>
      <p:ext uri="{BB962C8B-B14F-4D97-AF65-F5344CB8AC3E}">
        <p14:creationId xmlns:p14="http://schemas.microsoft.com/office/powerpoint/2010/main" val="24083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Date Placeholder 3"/>
          <p:cNvSpPr>
            <a:spLocks noGrp="1"/>
          </p:cNvSpPr>
          <p:nvPr>
            <p:ph type="dt" sz="half" idx="10"/>
          </p:nvPr>
        </p:nvSpPr>
        <p:spPr/>
        <p:txBody>
          <a:bodyPr/>
          <a:lstStyle/>
          <a:p>
            <a:pPr>
              <a:defRPr/>
            </a:pPr>
            <a:r>
              <a:rPr lang="en-GB" altLang="en-US" smtClean="0"/>
              <a:t>02/10/2011</a:t>
            </a:r>
            <a:endParaRPr lang="en-GB" altLang="en-US"/>
          </a:p>
        </p:txBody>
      </p:sp>
      <p:sp>
        <p:nvSpPr>
          <p:cNvPr id="5" name="Footer Placeholder 4"/>
          <p:cNvSpPr>
            <a:spLocks noGrp="1"/>
          </p:cNvSpPr>
          <p:nvPr>
            <p:ph type="ftr" sz="quarter" idx="11"/>
          </p:nvPr>
        </p:nvSpPr>
        <p:spPr/>
        <p:txBody>
          <a:bodyPr/>
          <a:lstStyle/>
          <a:p>
            <a:pPr>
              <a:defRPr/>
            </a:pPr>
            <a:r>
              <a:rPr lang="en-GB" altLang="en-US" smtClean="0"/>
              <a:t>JAH</a:t>
            </a:r>
            <a:endParaRPr lang="en-GB" alt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7893" r="12868"/>
          <a:stretch/>
        </p:blipFill>
        <p:spPr>
          <a:xfrm>
            <a:off x="4499992" y="3394513"/>
            <a:ext cx="4263241" cy="3463487"/>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462" r="14594"/>
          <a:stretch/>
        </p:blipFill>
        <p:spPr>
          <a:xfrm>
            <a:off x="4324574" y="0"/>
            <a:ext cx="4809506" cy="386789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7" y="152145"/>
            <a:ext cx="4034273" cy="6444526"/>
          </a:xfrm>
          <a:prstGeom prst="rect">
            <a:avLst/>
          </a:prstGeom>
        </p:spPr>
      </p:pic>
    </p:spTree>
    <p:extLst>
      <p:ext uri="{BB962C8B-B14F-4D97-AF65-F5344CB8AC3E}">
        <p14:creationId xmlns:p14="http://schemas.microsoft.com/office/powerpoint/2010/main" val="34229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40D1D42-0CF1-4989-94CC-355E554D6080}" type="slidenum">
              <a:rPr lang="en-GB" altLang="en-US" sz="1800" smtClean="0">
                <a:solidFill>
                  <a:schemeClr val="accent1"/>
                </a:solidFill>
                <a:latin typeface="Times New Roman" pitchFamily="18" charset="0"/>
              </a:rPr>
              <a:pPr eaLnBrk="1" hangingPunct="1">
                <a:spcBef>
                  <a:spcPct val="0"/>
                </a:spcBef>
                <a:buFontTx/>
                <a:buNone/>
              </a:pPr>
              <a:t>45</a:t>
            </a:fld>
            <a:endParaRPr lang="en-GB" altLang="en-US" sz="1800" smtClean="0">
              <a:solidFill>
                <a:schemeClr val="accent1"/>
              </a:solidFill>
              <a:latin typeface="Times New Roman" pitchFamily="18" charset="0"/>
            </a:endParaRPr>
          </a:p>
        </p:txBody>
      </p:sp>
      <p:sp>
        <p:nvSpPr>
          <p:cNvPr id="2867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2867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28677" name="Rectangle 2050"/>
          <p:cNvSpPr>
            <a:spLocks noGrp="1" noChangeArrowheads="1"/>
          </p:cNvSpPr>
          <p:nvPr>
            <p:ph type="title"/>
          </p:nvPr>
        </p:nvSpPr>
        <p:spPr/>
        <p:txBody>
          <a:bodyPr/>
          <a:lstStyle/>
          <a:p>
            <a:pPr eaLnBrk="1" hangingPunct="1"/>
            <a:r>
              <a:rPr lang="en-GB" altLang="en-US" smtClean="0"/>
              <a:t>Let’s try some examples</a:t>
            </a:r>
          </a:p>
        </p:txBody>
      </p:sp>
      <p:sp>
        <p:nvSpPr>
          <p:cNvPr id="28678" name="Text Box 2051"/>
          <p:cNvSpPr txBox="1">
            <a:spLocks noChangeArrowheads="1"/>
          </p:cNvSpPr>
          <p:nvPr/>
        </p:nvSpPr>
        <p:spPr bwMode="auto">
          <a:xfrm>
            <a:off x="304800" y="762000"/>
            <a:ext cx="5562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AutoNum type="arabicPeriod"/>
            </a:pPr>
            <a:r>
              <a:rPr lang="en-GB" altLang="en-US" sz="2400">
                <a:solidFill>
                  <a:schemeClr val="bg1"/>
                </a:solidFill>
                <a:cs typeface="Times New Roman" pitchFamily="18" charset="0"/>
              </a:rPr>
              <a:t>Matt’s time for the course was 00:01:55. The course was 1.78m. What was Matt’s speed around the course?</a:t>
            </a:r>
            <a:endParaRPr lang="en-GB" altLang="en-US" sz="2400">
              <a:solidFill>
                <a:schemeClr val="tx1"/>
              </a:solidFill>
              <a:latin typeface="Times New Roman" pitchFamily="18" charset="0"/>
              <a:cs typeface="Times New Roman" pitchFamily="18" charset="0"/>
            </a:endParaRPr>
          </a:p>
          <a:p>
            <a:pPr eaLnBrk="1" hangingPunct="1">
              <a:spcBef>
                <a:spcPct val="0"/>
              </a:spcBef>
              <a:buFontTx/>
              <a:buNone/>
            </a:pPr>
            <a:endParaRPr lang="en-GB" altLang="en-US" sz="2400">
              <a:solidFill>
                <a:schemeClr val="tx1"/>
              </a:solidFill>
              <a:latin typeface="Times New Roman" pitchFamily="18" charset="0"/>
            </a:endParaRPr>
          </a:p>
        </p:txBody>
      </p:sp>
      <p:graphicFrame>
        <p:nvGraphicFramePr>
          <p:cNvPr id="339973" name="Object 2053"/>
          <p:cNvGraphicFramePr>
            <a:graphicFrameLocks noChangeAspect="1"/>
          </p:cNvGraphicFramePr>
          <p:nvPr/>
        </p:nvGraphicFramePr>
        <p:xfrm>
          <a:off x="838200" y="4953000"/>
          <a:ext cx="3536950" cy="1062038"/>
        </p:xfrm>
        <a:graphic>
          <a:graphicData uri="http://schemas.openxmlformats.org/presentationml/2006/ole">
            <mc:AlternateContent xmlns:mc="http://schemas.openxmlformats.org/markup-compatibility/2006">
              <mc:Choice xmlns:v="urn:schemas-microsoft-com:vml" Requires="v">
                <p:oleObj spid="_x0000_s72736" name="Equation" r:id="rId3" imgW="1854200" imgH="558800" progId="Equation.DSMT4">
                  <p:embed/>
                </p:oleObj>
              </mc:Choice>
              <mc:Fallback>
                <p:oleObj name="Equation" r:id="rId3" imgW="1854200" imgH="558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530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9974" name="Object 2054"/>
          <p:cNvGraphicFramePr>
            <a:graphicFrameLocks noChangeAspect="1"/>
          </p:cNvGraphicFramePr>
          <p:nvPr/>
        </p:nvGraphicFramePr>
        <p:xfrm>
          <a:off x="6107113" y="3533775"/>
          <a:ext cx="2411412" cy="2909888"/>
        </p:xfrm>
        <a:graphic>
          <a:graphicData uri="http://schemas.openxmlformats.org/presentationml/2006/ole">
            <mc:AlternateContent xmlns:mc="http://schemas.openxmlformats.org/markup-compatibility/2006">
              <mc:Choice xmlns:v="urn:schemas-microsoft-com:vml" Requires="v">
                <p:oleObj spid="_x0000_s72737" name="Equation" r:id="rId5" imgW="1270000" imgH="1524000" progId="Equation.DSMT4">
                  <p:embed/>
                </p:oleObj>
              </mc:Choice>
              <mc:Fallback>
                <p:oleObj name="Equation" r:id="rId5" imgW="1270000" imgH="1524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7113" y="3533775"/>
                        <a:ext cx="2411412"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9975" name="Picture 20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28600"/>
            <a:ext cx="2743200" cy="27432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9976" name="Object 2056"/>
          <p:cNvGraphicFramePr>
            <a:graphicFrameLocks noChangeAspect="1"/>
          </p:cNvGraphicFramePr>
          <p:nvPr/>
        </p:nvGraphicFramePr>
        <p:xfrm>
          <a:off x="228600" y="2362200"/>
          <a:ext cx="5810250" cy="2400300"/>
        </p:xfrm>
        <a:graphic>
          <a:graphicData uri="http://schemas.openxmlformats.org/presentationml/2006/ole">
            <mc:AlternateContent xmlns:mc="http://schemas.openxmlformats.org/markup-compatibility/2006">
              <mc:Choice xmlns:v="urn:schemas-microsoft-com:vml" Requires="v">
                <p:oleObj spid="_x0000_s72738" name="Equation" r:id="rId8" imgW="3060700" imgH="1257300" progId="Equation.DSMT4">
                  <p:embed/>
                </p:oleObj>
              </mc:Choice>
              <mc:Fallback>
                <p:oleObj name="Equation" r:id="rId8" imgW="3060700" imgH="12573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362200"/>
                        <a:ext cx="58102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8099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39975"/>
                                        </p:tgtEl>
                                        <p:attrNameLst>
                                          <p:attrName>style.visibility</p:attrName>
                                        </p:attrNameLst>
                                      </p:cBhvr>
                                      <p:to>
                                        <p:strVal val="visible"/>
                                      </p:to>
                                    </p:set>
                                    <p:animEffect transition="in" filter="box(out)">
                                      <p:cBhvr>
                                        <p:cTn id="7" dur="500"/>
                                        <p:tgtEl>
                                          <p:spTgt spid="3399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39976"/>
                                        </p:tgtEl>
                                        <p:attrNameLst>
                                          <p:attrName>style.visibility</p:attrName>
                                        </p:attrNameLst>
                                      </p:cBhvr>
                                      <p:to>
                                        <p:strVal val="visible"/>
                                      </p:to>
                                    </p:set>
                                    <p:animEffect transition="in" filter="box(out)">
                                      <p:cBhvr>
                                        <p:cTn id="12" dur="500"/>
                                        <p:tgtEl>
                                          <p:spTgt spid="3399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9973"/>
                                        </p:tgtEl>
                                        <p:attrNameLst>
                                          <p:attrName>style.visibility</p:attrName>
                                        </p:attrNameLst>
                                      </p:cBhvr>
                                      <p:to>
                                        <p:strVal val="visible"/>
                                      </p:to>
                                    </p:set>
                                    <p:animEffect transition="in" filter="box(out)">
                                      <p:cBhvr>
                                        <p:cTn id="17" dur="500"/>
                                        <p:tgtEl>
                                          <p:spTgt spid="3399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9974"/>
                                        </p:tgtEl>
                                        <p:attrNameLst>
                                          <p:attrName>style.visibility</p:attrName>
                                        </p:attrNameLst>
                                      </p:cBhvr>
                                      <p:to>
                                        <p:strVal val="visible"/>
                                      </p:to>
                                    </p:set>
                                    <p:animEffect transition="in" filter="box(out)">
                                      <p:cBhvr>
                                        <p:cTn id="22" dur="5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26B63CD5-322D-4CF7-B853-608106EC7082}" type="slidenum">
              <a:rPr lang="en-GB" altLang="en-US" sz="1800" smtClean="0">
                <a:solidFill>
                  <a:schemeClr val="accent1"/>
                </a:solidFill>
                <a:latin typeface="Times New Roman" pitchFamily="18" charset="0"/>
              </a:rPr>
              <a:pPr eaLnBrk="1" hangingPunct="1">
                <a:spcBef>
                  <a:spcPct val="0"/>
                </a:spcBef>
                <a:buFontTx/>
                <a:buNone/>
              </a:pPr>
              <a:t>46</a:t>
            </a:fld>
            <a:endParaRPr lang="en-GB" altLang="en-US" sz="1800" smtClean="0">
              <a:solidFill>
                <a:schemeClr val="accent1"/>
              </a:solidFill>
              <a:latin typeface="Times New Roman" pitchFamily="18" charset="0"/>
            </a:endParaRPr>
          </a:p>
        </p:txBody>
      </p:sp>
      <p:sp>
        <p:nvSpPr>
          <p:cNvPr id="4301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301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149507" name="Picture 1027" descr="Countdown Marker"/>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3124200" y="1219200"/>
            <a:ext cx="2835275"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1028" descr="Countdown Marker -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698500"/>
            <a:ext cx="3225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1029" descr="Countdown Marker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100" y="698500"/>
            <a:ext cx="3225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1030" descr="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57200"/>
            <a:ext cx="63246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575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149507"/>
                                        </p:tgtEl>
                                        <p:attrNameLst>
                                          <p:attrName>style.visibility</p:attrName>
                                        </p:attrNameLst>
                                      </p:cBhvr>
                                      <p:to>
                                        <p:strVal val="visible"/>
                                      </p:to>
                                    </p:set>
                                    <p:animEffect transition="in" filter="checkerboard(across)">
                                      <p:cBhvr>
                                        <p:cTn id="7" dur="500"/>
                                        <p:tgtEl>
                                          <p:spTgt spid="149507"/>
                                        </p:tgtEl>
                                      </p:cBhvr>
                                    </p:animEffect>
                                  </p:childTnLst>
                                </p:cTn>
                              </p:par>
                            </p:childTnLst>
                          </p:cTn>
                        </p:par>
                        <p:par>
                          <p:cTn id="8" fill="hold" nodeType="afterGroup">
                            <p:stCondLst>
                              <p:cond delay="3500"/>
                            </p:stCondLst>
                            <p:childTnLst>
                              <p:par>
                                <p:cTn id="9" presetID="5" presetClass="entr" presetSubtype="10" fill="hold" nodeType="afterEffect">
                                  <p:stCondLst>
                                    <p:cond delay="3000"/>
                                  </p:stCondLst>
                                  <p:childTnLst>
                                    <p:set>
                                      <p:cBhvr>
                                        <p:cTn id="10" dur="1" fill="hold">
                                          <p:stCondLst>
                                            <p:cond delay="0"/>
                                          </p:stCondLst>
                                        </p:cTn>
                                        <p:tgtEl>
                                          <p:spTgt spid="149508"/>
                                        </p:tgtEl>
                                        <p:attrNameLst>
                                          <p:attrName>style.visibility</p:attrName>
                                        </p:attrNameLst>
                                      </p:cBhvr>
                                      <p:to>
                                        <p:strVal val="visible"/>
                                      </p:to>
                                    </p:set>
                                    <p:animEffect transition="in" filter="checkerboard(across)">
                                      <p:cBhvr>
                                        <p:cTn id="11" dur="500"/>
                                        <p:tgtEl>
                                          <p:spTgt spid="149508"/>
                                        </p:tgtEl>
                                      </p:cBhvr>
                                    </p:animEffect>
                                  </p:childTnLst>
                                </p:cTn>
                              </p:par>
                            </p:childTnLst>
                          </p:cTn>
                        </p:par>
                        <p:par>
                          <p:cTn id="12" fill="hold" nodeType="afterGroup">
                            <p:stCondLst>
                              <p:cond delay="7000"/>
                            </p:stCondLst>
                            <p:childTnLst>
                              <p:par>
                                <p:cTn id="13" presetID="5" presetClass="entr" presetSubtype="10" fill="hold" nodeType="afterEffect">
                                  <p:stCondLst>
                                    <p:cond delay="3000"/>
                                  </p:stCondLst>
                                  <p:childTnLst>
                                    <p:set>
                                      <p:cBhvr>
                                        <p:cTn id="14" dur="1" fill="hold">
                                          <p:stCondLst>
                                            <p:cond delay="0"/>
                                          </p:stCondLst>
                                        </p:cTn>
                                        <p:tgtEl>
                                          <p:spTgt spid="149509"/>
                                        </p:tgtEl>
                                        <p:attrNameLst>
                                          <p:attrName>style.visibility</p:attrName>
                                        </p:attrNameLst>
                                      </p:cBhvr>
                                      <p:to>
                                        <p:strVal val="visible"/>
                                      </p:to>
                                    </p:set>
                                    <p:animEffect transition="in" filter="checkerboard(across)">
                                      <p:cBhvr>
                                        <p:cTn id="15" dur="500"/>
                                        <p:tgtEl>
                                          <p:spTgt spid="149509"/>
                                        </p:tgtEl>
                                      </p:cBhvr>
                                    </p:animEffect>
                                  </p:childTnLst>
                                </p:cTn>
                              </p:par>
                            </p:childTnLst>
                          </p:cTn>
                        </p:par>
                        <p:par>
                          <p:cTn id="16" fill="hold" nodeType="afterGroup">
                            <p:stCondLst>
                              <p:cond delay="10500"/>
                            </p:stCondLst>
                            <p:childTnLst>
                              <p:par>
                                <p:cTn id="17" presetID="5" presetClass="entr" presetSubtype="10" fill="hold" nodeType="afterEffect">
                                  <p:stCondLst>
                                    <p:cond delay="5000"/>
                                  </p:stCondLst>
                                  <p:childTnLst>
                                    <p:set>
                                      <p:cBhvr>
                                        <p:cTn id="18" dur="1" fill="hold">
                                          <p:stCondLst>
                                            <p:cond delay="0"/>
                                          </p:stCondLst>
                                        </p:cTn>
                                        <p:tgtEl>
                                          <p:spTgt spid="149510"/>
                                        </p:tgtEl>
                                        <p:attrNameLst>
                                          <p:attrName>style.visibility</p:attrName>
                                        </p:attrNameLst>
                                      </p:cBhvr>
                                      <p:to>
                                        <p:strVal val="visible"/>
                                      </p:to>
                                    </p:set>
                                    <p:animEffect transition="in" filter="checkerboard(across)">
                                      <p:cBhvr>
                                        <p:cTn id="19" dur="500"/>
                                        <p:tgtEl>
                                          <p:spTgt spid="14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3658E6C-BE3D-45D4-90D4-3D00859DC741}" type="slidenum">
              <a:rPr lang="en-GB" altLang="en-US" sz="1800" smtClean="0">
                <a:solidFill>
                  <a:schemeClr val="accent1"/>
                </a:solidFill>
                <a:latin typeface="Times New Roman" pitchFamily="18" charset="0"/>
              </a:rPr>
              <a:pPr eaLnBrk="1" hangingPunct="1">
                <a:spcBef>
                  <a:spcPct val="0"/>
                </a:spcBef>
                <a:buFontTx/>
                <a:buNone/>
              </a:pPr>
              <a:t>47</a:t>
            </a:fld>
            <a:endParaRPr lang="en-GB" altLang="en-US" sz="1800" smtClean="0">
              <a:solidFill>
                <a:schemeClr val="accent1"/>
              </a:solidFill>
              <a:latin typeface="Times New Roman" pitchFamily="18" charset="0"/>
            </a:endParaRPr>
          </a:p>
        </p:txBody>
      </p:sp>
      <p:sp>
        <p:nvSpPr>
          <p:cNvPr id="44035"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4036"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44037" name="Text Box 2"/>
          <p:cNvSpPr txBox="1">
            <a:spLocks noChangeArrowheads="1"/>
          </p:cNvSpPr>
          <p:nvPr/>
        </p:nvSpPr>
        <p:spPr bwMode="auto">
          <a:xfrm>
            <a:off x="152400" y="228600"/>
            <a:ext cx="175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50000"/>
              </a:spcBef>
              <a:buFontTx/>
              <a:buNone/>
            </a:pPr>
            <a:r>
              <a:rPr kumimoji="1" lang="en-GB" altLang="en-US">
                <a:solidFill>
                  <a:srgbClr val="66FFFF"/>
                </a:solidFill>
                <a:latin typeface="Times New Roman" pitchFamily="18" charset="0"/>
              </a:rPr>
              <a:t>Speed</a:t>
            </a:r>
          </a:p>
        </p:txBody>
      </p:sp>
      <p:grpSp>
        <p:nvGrpSpPr>
          <p:cNvPr id="44038" name="Group 3"/>
          <p:cNvGrpSpPr>
            <a:grpSpLocks/>
          </p:cNvGrpSpPr>
          <p:nvPr/>
        </p:nvGrpSpPr>
        <p:grpSpPr bwMode="auto">
          <a:xfrm>
            <a:off x="1295400" y="228600"/>
            <a:ext cx="1371600" cy="1219200"/>
            <a:chOff x="4704" y="1296"/>
            <a:chExt cx="864" cy="768"/>
          </a:xfrm>
        </p:grpSpPr>
        <p:sp>
          <p:nvSpPr>
            <p:cNvPr id="44048" name="AutoShape 4"/>
            <p:cNvSpPr>
              <a:spLocks noChangeArrowheads="1"/>
            </p:cNvSpPr>
            <p:nvPr/>
          </p:nvSpPr>
          <p:spPr bwMode="auto">
            <a:xfrm>
              <a:off x="4704" y="1296"/>
              <a:ext cx="864" cy="768"/>
            </a:xfrm>
            <a:prstGeom prst="triangle">
              <a:avLst>
                <a:gd name="adj" fmla="val 50000"/>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44049" name="Group 5"/>
            <p:cNvGrpSpPr>
              <a:grpSpLocks/>
            </p:cNvGrpSpPr>
            <p:nvPr/>
          </p:nvGrpSpPr>
          <p:grpSpPr bwMode="auto">
            <a:xfrm>
              <a:off x="4896" y="1440"/>
              <a:ext cx="672" cy="624"/>
              <a:chOff x="4896" y="1440"/>
              <a:chExt cx="672" cy="624"/>
            </a:xfrm>
          </p:grpSpPr>
          <p:sp>
            <p:nvSpPr>
              <p:cNvPr id="44050" name="Text Box 6"/>
              <p:cNvSpPr txBox="1">
                <a:spLocks noChangeArrowheads="1"/>
              </p:cNvSpPr>
              <p:nvPr/>
            </p:nvSpPr>
            <p:spPr bwMode="auto">
              <a:xfrm>
                <a:off x="489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v</a:t>
                </a:r>
              </a:p>
            </p:txBody>
          </p:sp>
          <p:sp>
            <p:nvSpPr>
              <p:cNvPr id="44051" name="Text Box 7"/>
              <p:cNvSpPr txBox="1">
                <a:spLocks noChangeArrowheads="1"/>
              </p:cNvSpPr>
              <p:nvPr/>
            </p:nvSpPr>
            <p:spPr bwMode="auto">
              <a:xfrm>
                <a:off x="5040" y="14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d</a:t>
                </a:r>
              </a:p>
            </p:txBody>
          </p:sp>
          <p:sp>
            <p:nvSpPr>
              <p:cNvPr id="44052" name="Text Box 8"/>
              <p:cNvSpPr txBox="1">
                <a:spLocks noChangeArrowheads="1"/>
              </p:cNvSpPr>
              <p:nvPr/>
            </p:nvSpPr>
            <p:spPr bwMode="auto">
              <a:xfrm>
                <a:off x="5232"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t</a:t>
                </a:r>
              </a:p>
            </p:txBody>
          </p:sp>
        </p:grpSp>
      </p:grpSp>
      <p:graphicFrame>
        <p:nvGraphicFramePr>
          <p:cNvPr id="90122" name="Object 10"/>
          <p:cNvGraphicFramePr>
            <a:graphicFrameLocks noChangeAspect="1"/>
          </p:cNvGraphicFramePr>
          <p:nvPr/>
        </p:nvGraphicFramePr>
        <p:xfrm>
          <a:off x="788988" y="1752600"/>
          <a:ext cx="7115175" cy="1073150"/>
        </p:xfrm>
        <a:graphic>
          <a:graphicData uri="http://schemas.openxmlformats.org/presentationml/2006/ole">
            <mc:AlternateContent xmlns:mc="http://schemas.openxmlformats.org/markup-compatibility/2006">
              <mc:Choice xmlns:v="urn:schemas-microsoft-com:vml" Requires="v">
                <p:oleObj spid="_x0000_s66702" name="Equation" r:id="rId3" imgW="4025900" imgH="609600" progId="Equation.DSMT4">
                  <p:embed/>
                </p:oleObj>
              </mc:Choice>
              <mc:Fallback>
                <p:oleObj name="Equation" r:id="rId3" imgW="4025900" imgH="609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88" y="1752600"/>
                        <a:ext cx="711517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0123" name="Rectangle 11"/>
          <p:cNvSpPr>
            <a:spLocks noChangeArrowheads="1"/>
          </p:cNvSpPr>
          <p:nvPr/>
        </p:nvSpPr>
        <p:spPr bwMode="auto">
          <a:xfrm>
            <a:off x="304800" y="1676400"/>
            <a:ext cx="84582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0124" name="Text Box 12"/>
          <p:cNvSpPr txBox="1">
            <a:spLocks noChangeArrowheads="1"/>
          </p:cNvSpPr>
          <p:nvPr/>
        </p:nvSpPr>
        <p:spPr bwMode="auto">
          <a:xfrm>
            <a:off x="2590800" y="3810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Finding d and t (Showing full working):</a:t>
            </a:r>
          </a:p>
        </p:txBody>
      </p:sp>
      <p:pic>
        <p:nvPicPr>
          <p:cNvPr id="9013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91200"/>
            <a:ext cx="2286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31" name="Text Box 19"/>
          <p:cNvSpPr txBox="1">
            <a:spLocks noChangeArrowheads="1"/>
          </p:cNvSpPr>
          <p:nvPr/>
        </p:nvSpPr>
        <p:spPr bwMode="auto">
          <a:xfrm>
            <a:off x="0" y="32004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50000"/>
              </a:spcBef>
              <a:buFontTx/>
              <a:buNone/>
            </a:pPr>
            <a:r>
              <a:rPr kumimoji="1" lang="en-GB" altLang="en-US" sz="2400">
                <a:solidFill>
                  <a:srgbClr val="66FFFF"/>
                </a:solidFill>
                <a:latin typeface="Times New Roman" pitchFamily="18" charset="0"/>
              </a:rPr>
              <a:t>2.  The Porsche travelled at 40 m/s for 2 minutes.  How far did it go ?</a:t>
            </a:r>
            <a:r>
              <a:rPr kumimoji="1" lang="en-GB" altLang="en-US" sz="1800">
                <a:solidFill>
                  <a:srgbClr val="66FFFF"/>
                </a:solidFill>
                <a:latin typeface="Times New Roman" pitchFamily="18" charset="0"/>
              </a:rPr>
              <a:t> </a:t>
            </a:r>
          </a:p>
        </p:txBody>
      </p:sp>
      <p:graphicFrame>
        <p:nvGraphicFramePr>
          <p:cNvPr id="90132" name="Object 20"/>
          <p:cNvGraphicFramePr>
            <a:graphicFrameLocks noChangeAspect="1"/>
          </p:cNvGraphicFramePr>
          <p:nvPr/>
        </p:nvGraphicFramePr>
        <p:xfrm>
          <a:off x="4038600" y="4114800"/>
          <a:ext cx="4795838" cy="528638"/>
        </p:xfrm>
        <a:graphic>
          <a:graphicData uri="http://schemas.openxmlformats.org/presentationml/2006/ole">
            <mc:AlternateContent xmlns:mc="http://schemas.openxmlformats.org/markup-compatibility/2006">
              <mc:Choice xmlns:v="urn:schemas-microsoft-com:vml" Requires="v">
                <p:oleObj spid="_x0000_s66703" name="Equation" r:id="rId6" imgW="2514600" imgH="279400" progId="Equation.DSMT4">
                  <p:embed/>
                </p:oleObj>
              </mc:Choice>
              <mc:Fallback>
                <p:oleObj name="Equation" r:id="rId6" imgW="2514600" imgH="279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114800"/>
                        <a:ext cx="4795838"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0133" name="Object 21"/>
          <p:cNvGraphicFramePr>
            <a:graphicFrameLocks noChangeAspect="1"/>
          </p:cNvGraphicFramePr>
          <p:nvPr/>
        </p:nvGraphicFramePr>
        <p:xfrm>
          <a:off x="5562600" y="4800600"/>
          <a:ext cx="2889250" cy="522288"/>
        </p:xfrm>
        <a:graphic>
          <a:graphicData uri="http://schemas.openxmlformats.org/presentationml/2006/ole">
            <mc:AlternateContent xmlns:mc="http://schemas.openxmlformats.org/markup-compatibility/2006">
              <mc:Choice xmlns:v="urn:schemas-microsoft-com:vml" Requires="v">
                <p:oleObj spid="_x0000_s66704" name="Equation" r:id="rId8" imgW="1536700" imgH="279400" progId="Equation.DSMT4">
                  <p:embed/>
                </p:oleObj>
              </mc:Choice>
              <mc:Fallback>
                <p:oleObj name="Equation" r:id="rId8" imgW="1536700" imgH="279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800600"/>
                        <a:ext cx="28892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34" name="Object 22"/>
          <p:cNvGraphicFramePr>
            <a:graphicFrameLocks noChangeAspect="1"/>
          </p:cNvGraphicFramePr>
          <p:nvPr/>
        </p:nvGraphicFramePr>
        <p:xfrm>
          <a:off x="5562600" y="5562600"/>
          <a:ext cx="1595438" cy="427038"/>
        </p:xfrm>
        <a:graphic>
          <a:graphicData uri="http://schemas.openxmlformats.org/presentationml/2006/ole">
            <mc:AlternateContent xmlns:mc="http://schemas.openxmlformats.org/markup-compatibility/2006">
              <mc:Choice xmlns:v="urn:schemas-microsoft-com:vml" Requires="v">
                <p:oleObj spid="_x0000_s66705" name="Equation" r:id="rId10" imgW="850900" imgH="228600" progId="Equation.DSMT4">
                  <p:embed/>
                </p:oleObj>
              </mc:Choice>
              <mc:Fallback>
                <p:oleObj name="Equation" r:id="rId10" imgW="8509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5562600"/>
                        <a:ext cx="159543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35" name="Object 23"/>
          <p:cNvGraphicFramePr>
            <a:graphicFrameLocks noChangeAspect="1"/>
          </p:cNvGraphicFramePr>
          <p:nvPr/>
        </p:nvGraphicFramePr>
        <p:xfrm>
          <a:off x="228600" y="3810000"/>
          <a:ext cx="3536950" cy="1062038"/>
        </p:xfrm>
        <a:graphic>
          <a:graphicData uri="http://schemas.openxmlformats.org/presentationml/2006/ole">
            <mc:AlternateContent xmlns:mc="http://schemas.openxmlformats.org/markup-compatibility/2006">
              <mc:Choice xmlns:v="urn:schemas-microsoft-com:vml" Requires="v">
                <p:oleObj spid="_x0000_s66706" name="Equation" r:id="rId12" imgW="1854200" imgH="558800" progId="Equation.DSMT4">
                  <p:embed/>
                </p:oleObj>
              </mc:Choice>
              <mc:Fallback>
                <p:oleObj name="Equation" r:id="rId12" imgW="1854200" imgH="5588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38100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86811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2"/>
                                        </p:tgtEl>
                                        <p:attrNameLst>
                                          <p:attrName>style.visibility</p:attrName>
                                        </p:attrNameLst>
                                      </p:cBhvr>
                                      <p:to>
                                        <p:strVal val="visible"/>
                                      </p:to>
                                    </p:set>
                                    <p:anim calcmode="lin" valueType="num">
                                      <p:cBhvr>
                                        <p:cTn id="7" dur="500" fill="hold"/>
                                        <p:tgtEl>
                                          <p:spTgt spid="90122"/>
                                        </p:tgtEl>
                                        <p:attrNameLst>
                                          <p:attrName>ppt_w</p:attrName>
                                        </p:attrNameLst>
                                      </p:cBhvr>
                                      <p:tavLst>
                                        <p:tav tm="0">
                                          <p:val>
                                            <p:fltVal val="0"/>
                                          </p:val>
                                        </p:tav>
                                        <p:tav tm="100000">
                                          <p:val>
                                            <p:strVal val="#ppt_w"/>
                                          </p:val>
                                        </p:tav>
                                      </p:tavLst>
                                    </p:anim>
                                    <p:anim calcmode="lin" valueType="num">
                                      <p:cBhvr>
                                        <p:cTn id="8" dur="500" fill="hold"/>
                                        <p:tgtEl>
                                          <p:spTgt spid="901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3"/>
                                        </p:tgtEl>
                                        <p:attrNameLst>
                                          <p:attrName>style.visibility</p:attrName>
                                        </p:attrNameLst>
                                      </p:cBhvr>
                                      <p:to>
                                        <p:strVal val="visible"/>
                                      </p:to>
                                    </p:set>
                                    <p:anim calcmode="lin" valueType="num">
                                      <p:cBhvr additive="base">
                                        <p:cTn id="13" dur="500" fill="hold"/>
                                        <p:tgtEl>
                                          <p:spTgt spid="90123"/>
                                        </p:tgtEl>
                                        <p:attrNameLst>
                                          <p:attrName>ppt_x</p:attrName>
                                        </p:attrNameLst>
                                      </p:cBhvr>
                                      <p:tavLst>
                                        <p:tav tm="0">
                                          <p:val>
                                            <p:strVal val="0-#ppt_w/2"/>
                                          </p:val>
                                        </p:tav>
                                        <p:tav tm="100000">
                                          <p:val>
                                            <p:strVal val="#ppt_x"/>
                                          </p:val>
                                        </p:tav>
                                      </p:tavLst>
                                    </p:anim>
                                    <p:anim calcmode="lin" valueType="num">
                                      <p:cBhvr additive="base">
                                        <p:cTn id="14" dur="500" fill="hold"/>
                                        <p:tgtEl>
                                          <p:spTgt spid="901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90124"/>
                                        </p:tgtEl>
                                        <p:attrNameLst>
                                          <p:attrName>style.visibility</p:attrName>
                                        </p:attrNameLst>
                                      </p:cBhvr>
                                      <p:to>
                                        <p:strVal val="visible"/>
                                      </p:to>
                                    </p:set>
                                    <p:animEffect transition="in" filter="blinds(vertical)">
                                      <p:cBhvr>
                                        <p:cTn id="19" dur="500"/>
                                        <p:tgtEl>
                                          <p:spTgt spid="901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5" fill="hold" nodeType="clickEffect">
                                  <p:stCondLst>
                                    <p:cond delay="0"/>
                                  </p:stCondLst>
                                  <p:childTnLst>
                                    <p:set>
                                      <p:cBhvr>
                                        <p:cTn id="23" dur="1" fill="hold">
                                          <p:stCondLst>
                                            <p:cond delay="0"/>
                                          </p:stCondLst>
                                        </p:cTn>
                                        <p:tgtEl>
                                          <p:spTgt spid="90135"/>
                                        </p:tgtEl>
                                        <p:attrNameLst>
                                          <p:attrName>style.visibility</p:attrName>
                                        </p:attrNameLst>
                                      </p:cBhvr>
                                      <p:to>
                                        <p:strVal val="visible"/>
                                      </p:to>
                                    </p:set>
                                    <p:animEffect transition="in" filter="blinds(vertical)">
                                      <p:cBhvr>
                                        <p:cTn id="24" dur="500"/>
                                        <p:tgtEl>
                                          <p:spTgt spid="901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90130"/>
                                        </p:tgtEl>
                                        <p:attrNameLst>
                                          <p:attrName>style.visibility</p:attrName>
                                        </p:attrNameLst>
                                      </p:cBhvr>
                                      <p:to>
                                        <p:strVal val="visible"/>
                                      </p:to>
                                    </p:set>
                                    <p:anim calcmode="lin" valueType="num">
                                      <p:cBhvr additive="base">
                                        <p:cTn id="29" dur="500" fill="hold"/>
                                        <p:tgtEl>
                                          <p:spTgt spid="90130"/>
                                        </p:tgtEl>
                                        <p:attrNameLst>
                                          <p:attrName>ppt_x</p:attrName>
                                        </p:attrNameLst>
                                      </p:cBhvr>
                                      <p:tavLst>
                                        <p:tav tm="0">
                                          <p:val>
                                            <p:strVal val="0-#ppt_w/2"/>
                                          </p:val>
                                        </p:tav>
                                        <p:tav tm="100000">
                                          <p:val>
                                            <p:strVal val="#ppt_x"/>
                                          </p:val>
                                        </p:tav>
                                      </p:tavLst>
                                    </p:anim>
                                    <p:anim calcmode="lin" valueType="num">
                                      <p:cBhvr additive="base">
                                        <p:cTn id="30"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90131"/>
                                        </p:tgtEl>
                                        <p:attrNameLst>
                                          <p:attrName>style.visibility</p:attrName>
                                        </p:attrNameLst>
                                      </p:cBhvr>
                                      <p:to>
                                        <p:strVal val="visible"/>
                                      </p:to>
                                    </p:set>
                                    <p:animEffect transition="in" filter="blinds(horizontal)">
                                      <p:cBhvr>
                                        <p:cTn id="35" dur="500"/>
                                        <p:tgtEl>
                                          <p:spTgt spid="9013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90132"/>
                                        </p:tgtEl>
                                        <p:attrNameLst>
                                          <p:attrName>style.visibility</p:attrName>
                                        </p:attrNameLst>
                                      </p:cBhvr>
                                      <p:to>
                                        <p:strVal val="visible"/>
                                      </p:to>
                                    </p:set>
                                    <p:animEffect transition="in" filter="blinds(horizontal)">
                                      <p:cBhvr>
                                        <p:cTn id="40" dur="500"/>
                                        <p:tgtEl>
                                          <p:spTgt spid="901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90133"/>
                                        </p:tgtEl>
                                        <p:attrNameLst>
                                          <p:attrName>style.visibility</p:attrName>
                                        </p:attrNameLst>
                                      </p:cBhvr>
                                      <p:to>
                                        <p:strVal val="visible"/>
                                      </p:to>
                                    </p:set>
                                    <p:animEffect transition="in" filter="blinds(horizontal)">
                                      <p:cBhvr>
                                        <p:cTn id="45" dur="500"/>
                                        <p:tgtEl>
                                          <p:spTgt spid="901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90134"/>
                                        </p:tgtEl>
                                        <p:attrNameLst>
                                          <p:attrName>style.visibility</p:attrName>
                                        </p:attrNameLst>
                                      </p:cBhvr>
                                      <p:to>
                                        <p:strVal val="visible"/>
                                      </p:to>
                                    </p:set>
                                    <p:animEffect transition="in" filter="blinds(horizontal)">
                                      <p:cBhvr>
                                        <p:cTn id="50" dur="500"/>
                                        <p:tgtEl>
                                          <p:spTgt spid="90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3" grpId="0" animBg="1"/>
      <p:bldP spid="90124" grpId="0" autoUpdateAnimBg="0"/>
      <p:bldP spid="9013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55022A1-1615-46AE-9F7A-F73D52301E5D}" type="slidenum">
              <a:rPr lang="en-GB" altLang="en-US" sz="1800" smtClean="0">
                <a:solidFill>
                  <a:schemeClr val="accent1"/>
                </a:solidFill>
                <a:latin typeface="Times New Roman" pitchFamily="18" charset="0"/>
              </a:rPr>
              <a:pPr eaLnBrk="1" hangingPunct="1">
                <a:spcBef>
                  <a:spcPct val="0"/>
                </a:spcBef>
                <a:buFontTx/>
                <a:buNone/>
              </a:pPr>
              <a:t>48</a:t>
            </a:fld>
            <a:endParaRPr lang="en-GB" altLang="en-US" sz="1800" smtClean="0">
              <a:solidFill>
                <a:schemeClr val="accent1"/>
              </a:solidFill>
              <a:latin typeface="Times New Roman" pitchFamily="18" charset="0"/>
            </a:endParaRPr>
          </a:p>
        </p:txBody>
      </p:sp>
      <p:sp>
        <p:nvSpPr>
          <p:cNvPr id="45059"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5060"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45061" name="Picture 137"/>
          <p:cNvPicPr>
            <a:picLocks noChangeAspect="1" noChangeArrowheads="1"/>
          </p:cNvPicPr>
          <p:nvPr/>
        </p:nvPicPr>
        <p:blipFill>
          <a:blip r:embed="rId2">
            <a:extLst>
              <a:ext uri="{28A0092B-C50C-407E-A947-70E740481C1C}">
                <a14:useLocalDpi xmlns:a14="http://schemas.microsoft.com/office/drawing/2010/main" val="0"/>
              </a:ext>
            </a:extLst>
          </a:blip>
          <a:srcRect l="14761" r="14761"/>
          <a:stretch>
            <a:fillRect/>
          </a:stretch>
        </p:blipFill>
        <p:spPr bwMode="auto">
          <a:xfrm>
            <a:off x="1447800" y="0"/>
            <a:ext cx="59086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490" name="WordArt 138"/>
          <p:cNvSpPr>
            <a:spLocks noChangeArrowheads="1" noChangeShapeType="1" noTextEdit="1"/>
          </p:cNvSpPr>
          <p:nvPr/>
        </p:nvSpPr>
        <p:spPr bwMode="auto">
          <a:xfrm>
            <a:off x="1143000" y="2362200"/>
            <a:ext cx="6858000" cy="1855788"/>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Speed Dominoes</a:t>
            </a:r>
          </a:p>
        </p:txBody>
      </p:sp>
    </p:spTree>
    <p:extLst>
      <p:ext uri="{BB962C8B-B14F-4D97-AF65-F5344CB8AC3E}">
        <p14:creationId xmlns:p14="http://schemas.microsoft.com/office/powerpoint/2010/main" val="2141435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0490"/>
                                        </p:tgtEl>
                                        <p:attrNameLst>
                                          <p:attrName>style.visibility</p:attrName>
                                        </p:attrNameLst>
                                      </p:cBhvr>
                                      <p:to>
                                        <p:strVal val="visible"/>
                                      </p:to>
                                    </p:set>
                                    <p:animEffect transition="in" filter="barn(outVertical)">
                                      <p:cBhvr>
                                        <p:cTn id="7" dur="500"/>
                                        <p:tgtEl>
                                          <p:spTgt spid="10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9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7279D2B-1E8D-47AE-8F83-2ABBB8B968D5}" type="slidenum">
              <a:rPr lang="en-GB" altLang="en-US" sz="1800" smtClean="0">
                <a:solidFill>
                  <a:schemeClr val="accent1"/>
                </a:solidFill>
                <a:latin typeface="Times New Roman" pitchFamily="18" charset="0"/>
              </a:rPr>
              <a:pPr eaLnBrk="1" hangingPunct="1">
                <a:spcBef>
                  <a:spcPct val="0"/>
                </a:spcBef>
                <a:buFontTx/>
                <a:buNone/>
              </a:pPr>
              <a:t>49</a:t>
            </a:fld>
            <a:endParaRPr lang="en-GB" altLang="en-US" sz="1800" smtClean="0">
              <a:solidFill>
                <a:schemeClr val="accent1"/>
              </a:solidFill>
              <a:latin typeface="Times New Roman" pitchFamily="18" charset="0"/>
            </a:endParaRPr>
          </a:p>
        </p:txBody>
      </p:sp>
      <p:sp>
        <p:nvSpPr>
          <p:cNvPr id="46083" name="Rectangle 2"/>
          <p:cNvSpPr>
            <a:spLocks noGrp="1" noChangeArrowheads="1"/>
          </p:cNvSpPr>
          <p:nvPr>
            <p:ph type="title"/>
          </p:nvPr>
        </p:nvSpPr>
        <p:spPr/>
        <p:txBody>
          <a:bodyPr/>
          <a:lstStyle/>
          <a:p>
            <a:r>
              <a:rPr lang="en-GB" altLang="en-US" smtClean="0"/>
              <a:t>THE POST VAN AND AVERAGE SPEED.</a:t>
            </a:r>
          </a:p>
        </p:txBody>
      </p:sp>
      <p:grpSp>
        <p:nvGrpSpPr>
          <p:cNvPr id="46084" name="Group 32"/>
          <p:cNvGrpSpPr>
            <a:grpSpLocks/>
          </p:cNvGrpSpPr>
          <p:nvPr/>
        </p:nvGrpSpPr>
        <p:grpSpPr bwMode="auto">
          <a:xfrm>
            <a:off x="381000" y="838200"/>
            <a:ext cx="8077200" cy="5791200"/>
            <a:chOff x="624" y="576"/>
            <a:chExt cx="4560" cy="3312"/>
          </a:xfrm>
        </p:grpSpPr>
        <p:sp>
          <p:nvSpPr>
            <p:cNvPr id="46085" name="Rectangle 28"/>
            <p:cNvSpPr>
              <a:spLocks noChangeArrowheads="1"/>
            </p:cNvSpPr>
            <p:nvPr/>
          </p:nvSpPr>
          <p:spPr bwMode="auto">
            <a:xfrm>
              <a:off x="624" y="576"/>
              <a:ext cx="4560" cy="33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46086" name="Group 31"/>
            <p:cNvGrpSpPr>
              <a:grpSpLocks/>
            </p:cNvGrpSpPr>
            <p:nvPr/>
          </p:nvGrpSpPr>
          <p:grpSpPr bwMode="auto">
            <a:xfrm>
              <a:off x="816" y="1056"/>
              <a:ext cx="4218" cy="2281"/>
              <a:chOff x="816" y="1056"/>
              <a:chExt cx="4218" cy="2281"/>
            </a:xfrm>
          </p:grpSpPr>
          <p:sp>
            <p:nvSpPr>
              <p:cNvPr id="46087" name="Rectangle 7"/>
              <p:cNvSpPr>
                <a:spLocks noChangeArrowheads="1"/>
              </p:cNvSpPr>
              <p:nvPr/>
            </p:nvSpPr>
            <p:spPr bwMode="auto">
              <a:xfrm rot="16200000" flipV="1">
                <a:off x="839" y="2157"/>
                <a:ext cx="1696" cy="8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46088" name="Group 30"/>
              <p:cNvGrpSpPr>
                <a:grpSpLocks/>
              </p:cNvGrpSpPr>
              <p:nvPr/>
            </p:nvGrpSpPr>
            <p:grpSpPr bwMode="auto">
              <a:xfrm>
                <a:off x="816" y="1056"/>
                <a:ext cx="4218" cy="2281"/>
                <a:chOff x="816" y="1056"/>
                <a:chExt cx="4218" cy="2281"/>
              </a:xfrm>
            </p:grpSpPr>
            <p:sp>
              <p:nvSpPr>
                <p:cNvPr id="46089" name="Rectangle 5"/>
                <p:cNvSpPr>
                  <a:spLocks noChangeArrowheads="1"/>
                </p:cNvSpPr>
                <p:nvPr/>
              </p:nvSpPr>
              <p:spPr bwMode="auto">
                <a:xfrm flipV="1">
                  <a:off x="1701" y="1352"/>
                  <a:ext cx="1363"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0" name="Rectangle 6"/>
                <p:cNvSpPr>
                  <a:spLocks noChangeArrowheads="1"/>
                </p:cNvSpPr>
                <p:nvPr/>
              </p:nvSpPr>
              <p:spPr bwMode="auto">
                <a:xfrm rot="1133190" flipV="1">
                  <a:off x="3093" y="1568"/>
                  <a:ext cx="1107"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46091" name="Group 29"/>
                <p:cNvGrpSpPr>
                  <a:grpSpLocks/>
                </p:cNvGrpSpPr>
                <p:nvPr/>
              </p:nvGrpSpPr>
              <p:grpSpPr bwMode="auto">
                <a:xfrm>
                  <a:off x="816" y="1056"/>
                  <a:ext cx="4218" cy="2281"/>
                  <a:chOff x="816" y="1056"/>
                  <a:chExt cx="4218" cy="2281"/>
                </a:xfrm>
              </p:grpSpPr>
              <p:sp>
                <p:nvSpPr>
                  <p:cNvPr id="46092" name="Rectangle 8"/>
                  <p:cNvSpPr>
                    <a:spLocks noChangeArrowheads="1"/>
                  </p:cNvSpPr>
                  <p:nvPr/>
                </p:nvSpPr>
                <p:spPr bwMode="auto">
                  <a:xfrm rot="1788568" flipV="1">
                    <a:off x="1566" y="2034"/>
                    <a:ext cx="2528" cy="6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3" name="Rectangle 9"/>
                  <p:cNvSpPr>
                    <a:spLocks noChangeArrowheads="1"/>
                  </p:cNvSpPr>
                  <p:nvPr/>
                </p:nvSpPr>
                <p:spPr bwMode="auto">
                  <a:xfrm rot="6344675" flipV="1">
                    <a:off x="3639" y="2191"/>
                    <a:ext cx="904" cy="90"/>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4" name="Rectangle 10"/>
                  <p:cNvSpPr>
                    <a:spLocks noChangeArrowheads="1"/>
                  </p:cNvSpPr>
                  <p:nvPr/>
                </p:nvSpPr>
                <p:spPr bwMode="auto">
                  <a:xfrm rot="21113112" flipV="1">
                    <a:off x="1650" y="2840"/>
                    <a:ext cx="2352" cy="63"/>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5" name="Oval 11"/>
                  <p:cNvSpPr>
                    <a:spLocks noChangeArrowheads="1"/>
                  </p:cNvSpPr>
                  <p:nvPr/>
                </p:nvSpPr>
                <p:spPr bwMode="auto">
                  <a:xfrm>
                    <a:off x="1616" y="1280"/>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6" name="Oval 12"/>
                  <p:cNvSpPr>
                    <a:spLocks noChangeArrowheads="1"/>
                  </p:cNvSpPr>
                  <p:nvPr/>
                </p:nvSpPr>
                <p:spPr bwMode="auto">
                  <a:xfrm>
                    <a:off x="1576" y="2928"/>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7" name="Oval 13"/>
                  <p:cNvSpPr>
                    <a:spLocks noChangeArrowheads="1"/>
                  </p:cNvSpPr>
                  <p:nvPr/>
                </p:nvSpPr>
                <p:spPr bwMode="auto">
                  <a:xfrm>
                    <a:off x="3857" y="2616"/>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8" name="Oval 14"/>
                  <p:cNvSpPr>
                    <a:spLocks noChangeArrowheads="1"/>
                  </p:cNvSpPr>
                  <p:nvPr/>
                </p:nvSpPr>
                <p:spPr bwMode="auto">
                  <a:xfrm>
                    <a:off x="4087" y="1712"/>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099" name="Oval 15"/>
                  <p:cNvSpPr>
                    <a:spLocks noChangeArrowheads="1"/>
                  </p:cNvSpPr>
                  <p:nvPr/>
                </p:nvSpPr>
                <p:spPr bwMode="auto">
                  <a:xfrm>
                    <a:off x="2979" y="1280"/>
                    <a:ext cx="199" cy="216"/>
                  </a:xfrm>
                  <a:prstGeom prst="ellipse">
                    <a:avLst/>
                  </a:prstGeom>
                  <a:solidFill>
                    <a:srgbClr val="000000"/>
                  </a:solidFill>
                  <a:ln w="9525">
                    <a:solidFill>
                      <a:srgbClr val="000000"/>
                    </a:solidFill>
                    <a:round/>
                    <a:headEnd/>
                    <a:tailEnd/>
                  </a:ln>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100" name="Text Box 16"/>
                  <p:cNvSpPr txBox="1">
                    <a:spLocks noChangeArrowheads="1"/>
                  </p:cNvSpPr>
                  <p:nvPr/>
                </p:nvSpPr>
                <p:spPr bwMode="auto">
                  <a:xfrm>
                    <a:off x="1138" y="1112"/>
                    <a:ext cx="421"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Post Office</a:t>
                    </a:r>
                  </a:p>
                </p:txBody>
              </p:sp>
              <p:sp>
                <p:nvSpPr>
                  <p:cNvPr id="46101" name="Text Box 17"/>
                  <p:cNvSpPr txBox="1">
                    <a:spLocks noChangeArrowheads="1"/>
                  </p:cNvSpPr>
                  <p:nvPr/>
                </p:nvSpPr>
                <p:spPr bwMode="auto">
                  <a:xfrm>
                    <a:off x="1056" y="2928"/>
                    <a:ext cx="485" cy="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Post Box</a:t>
                    </a:r>
                  </a:p>
                </p:txBody>
              </p:sp>
              <p:sp>
                <p:nvSpPr>
                  <p:cNvPr id="46102" name="Text Box 18"/>
                  <p:cNvSpPr txBox="1">
                    <a:spLocks noChangeArrowheads="1"/>
                  </p:cNvSpPr>
                  <p:nvPr/>
                </p:nvSpPr>
                <p:spPr bwMode="auto">
                  <a:xfrm>
                    <a:off x="4128" y="2688"/>
                    <a:ext cx="557" cy="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Church</a:t>
                    </a:r>
                  </a:p>
                </p:txBody>
              </p:sp>
              <p:sp>
                <p:nvSpPr>
                  <p:cNvPr id="46103" name="Text Box 19"/>
                  <p:cNvSpPr txBox="1">
                    <a:spLocks noChangeArrowheads="1"/>
                  </p:cNvSpPr>
                  <p:nvPr/>
                </p:nvSpPr>
                <p:spPr bwMode="auto">
                  <a:xfrm>
                    <a:off x="4282" y="1640"/>
                    <a:ext cx="341"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a:spcBef>
                        <a:spcPct val="0"/>
                      </a:spcBef>
                      <a:buFontTx/>
                      <a:buNone/>
                    </a:pPr>
                    <a:r>
                      <a:rPr lang="en-US" altLang="en-US" sz="1400">
                        <a:solidFill>
                          <a:schemeClr val="tx1"/>
                        </a:solidFill>
                      </a:rPr>
                      <a:t>Shop</a:t>
                    </a:r>
                  </a:p>
                </p:txBody>
              </p:sp>
              <p:sp>
                <p:nvSpPr>
                  <p:cNvPr id="46104" name="Text Box 20"/>
                  <p:cNvSpPr txBox="1">
                    <a:spLocks noChangeArrowheads="1"/>
                  </p:cNvSpPr>
                  <p:nvPr/>
                </p:nvSpPr>
                <p:spPr bwMode="auto">
                  <a:xfrm>
                    <a:off x="2963" y="1056"/>
                    <a:ext cx="613"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Library</a:t>
                    </a:r>
                  </a:p>
                </p:txBody>
              </p:sp>
              <p:sp>
                <p:nvSpPr>
                  <p:cNvPr id="46105" name="Text Box 21"/>
                  <p:cNvSpPr txBox="1">
                    <a:spLocks noChangeArrowheads="1"/>
                  </p:cNvSpPr>
                  <p:nvPr/>
                </p:nvSpPr>
                <p:spPr bwMode="auto">
                  <a:xfrm>
                    <a:off x="4224" y="2160"/>
                    <a:ext cx="810" cy="19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200 m / 25 s</a:t>
                    </a:r>
                  </a:p>
                </p:txBody>
              </p:sp>
              <p:sp>
                <p:nvSpPr>
                  <p:cNvPr id="46106" name="Text Box 22"/>
                  <p:cNvSpPr txBox="1">
                    <a:spLocks noChangeArrowheads="1"/>
                  </p:cNvSpPr>
                  <p:nvPr/>
                </p:nvSpPr>
                <p:spPr bwMode="auto">
                  <a:xfrm>
                    <a:off x="816" y="1824"/>
                    <a:ext cx="756" cy="241"/>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450 m / 60 s</a:t>
                    </a:r>
                  </a:p>
                </p:txBody>
              </p:sp>
              <p:sp>
                <p:nvSpPr>
                  <p:cNvPr id="46107" name="Text Box 23"/>
                  <p:cNvSpPr txBox="1">
                    <a:spLocks noChangeArrowheads="1"/>
                  </p:cNvSpPr>
                  <p:nvPr/>
                </p:nvSpPr>
                <p:spPr bwMode="auto">
                  <a:xfrm>
                    <a:off x="2041" y="1071"/>
                    <a:ext cx="825" cy="20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400 m / 32 s</a:t>
                    </a:r>
                  </a:p>
                </p:txBody>
              </p:sp>
              <p:sp>
                <p:nvSpPr>
                  <p:cNvPr id="46108" name="Text Box 24"/>
                  <p:cNvSpPr txBox="1">
                    <a:spLocks noChangeArrowheads="1"/>
                  </p:cNvSpPr>
                  <p:nvPr/>
                </p:nvSpPr>
                <p:spPr bwMode="auto">
                  <a:xfrm>
                    <a:off x="3792" y="1392"/>
                    <a:ext cx="777" cy="20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350 m / 35 s</a:t>
                    </a:r>
                  </a:p>
                </p:txBody>
              </p:sp>
              <p:sp>
                <p:nvSpPr>
                  <p:cNvPr id="46109" name="Text Box 25"/>
                  <p:cNvSpPr txBox="1">
                    <a:spLocks noChangeArrowheads="1"/>
                  </p:cNvSpPr>
                  <p:nvPr/>
                </p:nvSpPr>
                <p:spPr bwMode="auto">
                  <a:xfrm>
                    <a:off x="2688" y="3072"/>
                    <a:ext cx="1012" cy="26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750 m / 120 s</a:t>
                    </a:r>
                  </a:p>
                </p:txBody>
              </p:sp>
              <p:sp>
                <p:nvSpPr>
                  <p:cNvPr id="46110" name="Text Box 26"/>
                  <p:cNvSpPr txBox="1">
                    <a:spLocks noChangeArrowheads="1"/>
                  </p:cNvSpPr>
                  <p:nvPr/>
                </p:nvSpPr>
                <p:spPr bwMode="auto">
                  <a:xfrm>
                    <a:off x="2688" y="1920"/>
                    <a:ext cx="840" cy="192"/>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US" altLang="en-US" sz="1400">
                        <a:solidFill>
                          <a:schemeClr val="tx1"/>
                        </a:solidFill>
                      </a:rPr>
                      <a:t>900 m / 45 s</a:t>
                    </a:r>
                  </a:p>
                </p:txBody>
              </p:sp>
            </p:grpSp>
          </p:grpSp>
        </p:grpSp>
      </p:grpSp>
    </p:spTree>
    <p:extLst>
      <p:ext uri="{BB962C8B-B14F-4D97-AF65-F5344CB8AC3E}">
        <p14:creationId xmlns:p14="http://schemas.microsoft.com/office/powerpoint/2010/main" val="119970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614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pic>
        <p:nvPicPr>
          <p:cNvPr id="6148" name="Picture 2" descr="_46928152_11decfour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1700213"/>
            <a:ext cx="71755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3"/>
          <p:cNvSpPr>
            <a:spLocks noGrp="1" noChangeArrowheads="1"/>
          </p:cNvSpPr>
          <p:nvPr>
            <p:ph type="title"/>
          </p:nvPr>
        </p:nvSpPr>
        <p:spPr/>
        <p:txBody>
          <a:bodyPr/>
          <a:lstStyle/>
          <a:p>
            <a:pPr eaLnBrk="1" hangingPunct="1"/>
            <a:r>
              <a:rPr lang="en-GB" altLang="en-US" smtClean="0"/>
              <a:t>BACKGROUND</a:t>
            </a:r>
          </a:p>
        </p:txBody>
      </p:sp>
      <p:sp>
        <p:nvSpPr>
          <p:cNvPr id="292868" name="Rectangle 4" descr="Purple mesh"/>
          <p:cNvSpPr>
            <a:spLocks noGrp="1" noChangeArrowheads="1"/>
          </p:cNvSpPr>
          <p:nvPr>
            <p:ph type="body" idx="1"/>
          </p:nvPr>
        </p:nvSpPr>
        <p:spPr>
          <a:xfrm>
            <a:off x="0" y="1700213"/>
            <a:ext cx="2484438" cy="3960812"/>
          </a:xfrm>
          <a:blipFill dpi="0" rotWithShape="1">
            <a:blip r:embed="rId3"/>
            <a:srcRect/>
            <a:tile tx="0" ty="0" sx="100000" sy="100000" flip="none" algn="tl"/>
          </a:blipFill>
        </p:spPr>
        <p:txBody>
          <a:bodyPr/>
          <a:lstStyle/>
          <a:p>
            <a:pPr marL="95250" indent="-95250" eaLnBrk="1" hangingPunct="1">
              <a:lnSpc>
                <a:spcPct val="120000"/>
              </a:lnSpc>
              <a:spcBef>
                <a:spcPct val="0"/>
              </a:spcBef>
              <a:buFontTx/>
              <a:buNone/>
            </a:pPr>
            <a:r>
              <a:rPr lang="en-GB" altLang="en-US" sz="2000" smtClean="0">
                <a:solidFill>
                  <a:schemeClr val="bg1"/>
                </a:solidFill>
              </a:rPr>
              <a:t>On average, some seven people are killed every day on the roads in Great Britain. Hundreds more are injured, many of them seriously, often with life changing consequences.</a:t>
            </a:r>
            <a:r>
              <a:rPr lang="en-GB" altLang="en-US" sz="2000" smtClean="0"/>
              <a:t> </a:t>
            </a:r>
          </a:p>
        </p:txBody>
      </p:sp>
      <p:sp>
        <p:nvSpPr>
          <p:cNvPr id="292869" name="Text Box 5">
            <a:hlinkClick r:id="rId4"/>
          </p:cNvPr>
          <p:cNvSpPr txBox="1">
            <a:spLocks noChangeArrowheads="1"/>
          </p:cNvSpPr>
          <p:nvPr/>
        </p:nvSpPr>
        <p:spPr bwMode="auto">
          <a:xfrm>
            <a:off x="4859338" y="333375"/>
            <a:ext cx="284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hlinkClick r:id="rId4"/>
              </a:rPr>
              <a:t>bbc news background</a:t>
            </a:r>
            <a:endParaRPr lang="en-GB" altLang="en-US"/>
          </a:p>
        </p:txBody>
      </p:sp>
      <p:sp>
        <p:nvSpPr>
          <p:cNvPr id="292870" name="Rectangle 6"/>
          <p:cNvSpPr>
            <a:spLocks noChangeArrowheads="1"/>
          </p:cNvSpPr>
          <p:nvPr/>
        </p:nvSpPr>
        <p:spPr bwMode="auto">
          <a:xfrm>
            <a:off x="152400" y="685800"/>
            <a:ext cx="8353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rgbClr val="FFFF00"/>
                </a:solidFill>
              </a:rPr>
              <a:t>For an everyday activity, travelling by road is probably the riskiest thing many of us do on a regular basis.</a:t>
            </a:r>
          </a:p>
        </p:txBody>
      </p:sp>
      <p:sp>
        <p:nvSpPr>
          <p:cNvPr id="292871" name="Rectangle 7"/>
          <p:cNvSpPr>
            <a:spLocks noChangeArrowheads="1"/>
          </p:cNvSpPr>
          <p:nvPr/>
        </p:nvSpPr>
        <p:spPr bwMode="auto">
          <a:xfrm>
            <a:off x="323850" y="5734050"/>
            <a:ext cx="85344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0000"/>
              </a:lnSpc>
              <a:spcBef>
                <a:spcPct val="20000"/>
              </a:spcBef>
            </a:pPr>
            <a:r>
              <a:rPr lang="en-GB" altLang="en-US">
                <a:solidFill>
                  <a:srgbClr val="FFFF00"/>
                </a:solidFill>
              </a:rPr>
              <a:t>In the past 10 years, the death toll has amounted to 32,298. As such road crashes are the largest single cause of accidental death for people aged between 5 and 35 years.</a:t>
            </a:r>
            <a:r>
              <a:rPr lang="en-GB"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checkerboard(across)">
                                      <p:cBhvr>
                                        <p:cTn id="7" dur="500"/>
                                        <p:tgtEl>
                                          <p:spTgt spid="2928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2868">
                                            <p:txEl>
                                              <p:pRg st="0" end="0"/>
                                            </p:txEl>
                                          </p:spTgt>
                                        </p:tgtEl>
                                        <p:attrNameLst>
                                          <p:attrName>style.visibility</p:attrName>
                                        </p:attrNameLst>
                                      </p:cBhvr>
                                      <p:to>
                                        <p:strVal val="visible"/>
                                      </p:to>
                                    </p:set>
                                    <p:animEffect transition="in" filter="checkerboard(across)">
                                      <p:cBhvr>
                                        <p:cTn id="12" dur="500"/>
                                        <p:tgtEl>
                                          <p:spTgt spid="29286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2869"/>
                                        </p:tgtEl>
                                        <p:attrNameLst>
                                          <p:attrName>style.visibility</p:attrName>
                                        </p:attrNameLst>
                                      </p:cBhvr>
                                      <p:to>
                                        <p:strVal val="visible"/>
                                      </p:to>
                                    </p:set>
                                    <p:animEffect transition="in" filter="checkerboard(across)">
                                      <p:cBhvr>
                                        <p:cTn id="17" dur="500"/>
                                        <p:tgtEl>
                                          <p:spTgt spid="2928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2871"/>
                                        </p:tgtEl>
                                        <p:attrNameLst>
                                          <p:attrName>style.visibility</p:attrName>
                                        </p:attrNameLst>
                                      </p:cBhvr>
                                      <p:to>
                                        <p:strVal val="visible"/>
                                      </p:to>
                                    </p:set>
                                    <p:animEffect transition="in" filter="checkerboard(across)">
                                      <p:cBhvr>
                                        <p:cTn id="22"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build="p" autoUpdateAnimBg="0"/>
      <p:bldP spid="292869" grpId="0" autoUpdateAnimBg="0"/>
      <p:bldP spid="292870" grpId="0" autoUpdateAnimBg="0"/>
      <p:bldP spid="29287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EDFF81D-387D-4B1D-ABDA-390227A22517}" type="slidenum">
              <a:rPr lang="en-GB" altLang="en-US" sz="1800" smtClean="0">
                <a:solidFill>
                  <a:schemeClr val="accent1"/>
                </a:solidFill>
                <a:latin typeface="Times New Roman" pitchFamily="18" charset="0"/>
              </a:rPr>
              <a:pPr eaLnBrk="1" hangingPunct="1">
                <a:spcBef>
                  <a:spcPct val="0"/>
                </a:spcBef>
                <a:buFontTx/>
                <a:buNone/>
              </a:pPr>
              <a:t>50</a:t>
            </a:fld>
            <a:endParaRPr lang="en-GB" altLang="en-US" sz="1800" smtClean="0">
              <a:solidFill>
                <a:schemeClr val="accent1"/>
              </a:solidFill>
              <a:latin typeface="Times New Roman" pitchFamily="18" charset="0"/>
            </a:endParaRPr>
          </a:p>
        </p:txBody>
      </p:sp>
      <p:graphicFrame>
        <p:nvGraphicFramePr>
          <p:cNvPr id="199727" name="Group 47"/>
          <p:cNvGraphicFramePr>
            <a:graphicFrameLocks noGrp="1"/>
          </p:cNvGraphicFramePr>
          <p:nvPr>
            <p:ph type="tbl" idx="1"/>
          </p:nvPr>
        </p:nvGraphicFramePr>
        <p:xfrm>
          <a:off x="381000" y="838200"/>
          <a:ext cx="7772400" cy="5334000"/>
        </p:xfrm>
        <a:graphic>
          <a:graphicData uri="http://schemas.openxmlformats.org/drawingml/2006/table">
            <a:tbl>
              <a:tblPr/>
              <a:tblGrid>
                <a:gridCol w="3886200"/>
                <a:gridCol w="3886200"/>
              </a:tblGrid>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smtClean="0">
                          <a:ln>
                            <a:noFill/>
                          </a:ln>
                          <a:solidFill>
                            <a:srgbClr val="FFFF00"/>
                          </a:solidFill>
                          <a:effectLst/>
                          <a:latin typeface="Comic Sans MS" pitchFamily="66" charset="0"/>
                          <a:cs typeface="Times New Roman" pitchFamily="18" charset="0"/>
                        </a:rPr>
                        <a:t>Journey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Average Speed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Post Box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Box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Library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Shop </a:t>
                      </a:r>
                      <a:br>
                        <a:rPr kumimoji="0" lang="en-GB" sz="2800" b="0" i="0" u="none" strike="noStrike" cap="none" normalizeH="0" baseline="0" smtClean="0">
                          <a:ln>
                            <a:noFill/>
                          </a:ln>
                          <a:solidFill>
                            <a:schemeClr val="bg1"/>
                          </a:solidFill>
                          <a:effectLst/>
                          <a:latin typeface="Comic Sans MS" pitchFamily="66" charset="0"/>
                          <a:cs typeface="Times New Roman" pitchFamily="18" charset="0"/>
                        </a:rPr>
                      </a:b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Post Box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br>
                        <a:rPr kumimoji="0" lang="en-GB" sz="2800" b="0" i="0" u="none" strike="noStrike" cap="none" normalizeH="0" baseline="0" smtClean="0">
                          <a:ln>
                            <a:noFill/>
                          </a:ln>
                          <a:solidFill>
                            <a:schemeClr val="bg1"/>
                          </a:solidFill>
                          <a:effectLst/>
                          <a:latin typeface="Comic Sans MS" pitchFamily="66" charset="0"/>
                          <a:cs typeface="Times New Roman" pitchFamily="18" charset="0"/>
                        </a:rPr>
                      </a:b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Shop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Library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r>
            </a:tbl>
          </a:graphicData>
        </a:graphic>
      </p:graphicFrame>
    </p:spTree>
    <p:extLst>
      <p:ext uri="{BB962C8B-B14F-4D97-AF65-F5344CB8AC3E}">
        <p14:creationId xmlns:p14="http://schemas.microsoft.com/office/powerpoint/2010/main" val="3654437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Try the additional questions to show what you can do.</a:t>
            </a:r>
            <a:endParaRPr lang="en-GB" b="1" dirty="0"/>
          </a:p>
        </p:txBody>
      </p:sp>
      <p:sp>
        <p:nvSpPr>
          <p:cNvPr id="4" name="Date Placeholder 3"/>
          <p:cNvSpPr>
            <a:spLocks noGrp="1"/>
          </p:cNvSpPr>
          <p:nvPr>
            <p:ph type="dt" sz="half" idx="10"/>
          </p:nvPr>
        </p:nvSpPr>
        <p:spPr/>
        <p:txBody>
          <a:bodyPr/>
          <a:lstStyle/>
          <a:p>
            <a:pPr>
              <a:defRPr/>
            </a:pPr>
            <a:fld id="{6FABCB21-8C49-421A-8F84-F697997D9C05}" type="datetime1">
              <a:rPr lang="en-US" smtClean="0"/>
              <a:pPr>
                <a:defRPr/>
              </a:pPr>
              <a:t>1/26/2020</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pic>
        <p:nvPicPr>
          <p:cNvPr id="71682" name="Picture 2"/>
          <p:cNvPicPr>
            <a:picLocks noGrp="1" noChangeAspect="1" noChangeArrowheads="1"/>
          </p:cNvPicPr>
          <p:nvPr>
            <p:ph type="tbl" idx="1"/>
          </p:nvPr>
        </p:nvPicPr>
        <p:blipFill rotWithShape="1">
          <a:blip r:embed="rId2">
            <a:extLst>
              <a:ext uri="{28A0092B-C50C-407E-A947-70E740481C1C}">
                <a14:useLocalDpi xmlns:a14="http://schemas.microsoft.com/office/drawing/2010/main" val="0"/>
              </a:ext>
            </a:extLst>
          </a:blip>
          <a:srcRect l="10049" t="21228" r="7843" b="3052"/>
          <a:stretch/>
        </p:blipFill>
        <p:spPr bwMode="auto">
          <a:xfrm>
            <a:off x="228223" y="1268760"/>
            <a:ext cx="888834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5743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FF0B11F-4A23-48FB-874C-A914F62C6D2F}" type="slidenum">
              <a:rPr lang="en-GB" altLang="en-US" sz="1800" smtClean="0">
                <a:solidFill>
                  <a:schemeClr val="accent1"/>
                </a:solidFill>
                <a:latin typeface="Times New Roman" pitchFamily="18" charset="0"/>
              </a:rPr>
              <a:pPr eaLnBrk="1" hangingPunct="1">
                <a:spcBef>
                  <a:spcPct val="0"/>
                </a:spcBef>
                <a:buFontTx/>
                <a:buNone/>
              </a:pPr>
              <a:t>52</a:t>
            </a:fld>
            <a:endParaRPr lang="en-GB" altLang="en-US" sz="1800" smtClean="0">
              <a:solidFill>
                <a:schemeClr val="accent1"/>
              </a:solidFill>
              <a:latin typeface="Times New Roman" pitchFamily="18" charset="0"/>
            </a:endParaRPr>
          </a:p>
        </p:txBody>
      </p:sp>
      <p:sp>
        <p:nvSpPr>
          <p:cNvPr id="6041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042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0421"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t>REACTION TIME</a:t>
            </a:r>
          </a:p>
        </p:txBody>
      </p:sp>
      <p:sp>
        <p:nvSpPr>
          <p:cNvPr id="60422"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60423"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15431002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BE5ECA23-5ABD-4946-8D6C-FDE2D965FBDB}" type="slidenum">
              <a:rPr lang="en-GB" altLang="en-US" sz="1800" smtClean="0">
                <a:solidFill>
                  <a:schemeClr val="accent1"/>
                </a:solidFill>
                <a:latin typeface="Times New Roman" pitchFamily="18" charset="0"/>
              </a:rPr>
              <a:pPr eaLnBrk="1" hangingPunct="1">
                <a:spcBef>
                  <a:spcPct val="0"/>
                </a:spcBef>
                <a:buFontTx/>
                <a:buNone/>
              </a:pPr>
              <a:t>53</a:t>
            </a:fld>
            <a:endParaRPr lang="en-GB" altLang="en-US" sz="1800" smtClean="0">
              <a:solidFill>
                <a:schemeClr val="accent1"/>
              </a:solidFill>
              <a:latin typeface="Times New Roman" pitchFamily="18" charset="0"/>
            </a:endParaRPr>
          </a:p>
        </p:txBody>
      </p:sp>
      <p:sp>
        <p:nvSpPr>
          <p:cNvPr id="6144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144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1445" name="Rectangle 2050"/>
          <p:cNvSpPr>
            <a:spLocks noGrp="1" noChangeArrowheads="1"/>
          </p:cNvSpPr>
          <p:nvPr>
            <p:ph type="title"/>
          </p:nvPr>
        </p:nvSpPr>
        <p:spPr/>
        <p:txBody>
          <a:bodyPr/>
          <a:lstStyle/>
          <a:p>
            <a:pPr eaLnBrk="1" hangingPunct="1"/>
            <a:r>
              <a:rPr lang="en-GB" altLang="en-US" smtClean="0"/>
              <a:t>Let’s measure YOUR REACTIONS</a:t>
            </a:r>
          </a:p>
        </p:txBody>
      </p:sp>
      <p:sp>
        <p:nvSpPr>
          <p:cNvPr id="61446" name="Text Box 2051"/>
          <p:cNvSpPr txBox="1">
            <a:spLocks noChangeArrowheads="1"/>
          </p:cNvSpPr>
          <p:nvPr/>
        </p:nvSpPr>
        <p:spPr bwMode="auto">
          <a:xfrm>
            <a:off x="1371600" y="22860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tx1"/>
                </a:solidFill>
                <a:latin typeface="Times New Roman" pitchFamily="18" charset="0"/>
                <a:hlinkClick r:id="rId3"/>
              </a:rPr>
              <a:t>Sheep Dash</a:t>
            </a:r>
            <a:endParaRPr lang="en-GB" altLang="en-US" sz="2400">
              <a:solidFill>
                <a:schemeClr val="tx1"/>
              </a:solidFill>
              <a:latin typeface="Times New Roman" pitchFamily="18" charset="0"/>
            </a:endParaRPr>
          </a:p>
        </p:txBody>
      </p:sp>
      <p:sp>
        <p:nvSpPr>
          <p:cNvPr id="61447" name="Text Box 2052"/>
          <p:cNvSpPr txBox="1">
            <a:spLocks noChangeArrowheads="1"/>
          </p:cNvSpPr>
          <p:nvPr/>
        </p:nvSpPr>
        <p:spPr bwMode="auto">
          <a:xfrm>
            <a:off x="6172200" y="2286000"/>
            <a:ext cx="1427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tx1"/>
                </a:solidFill>
                <a:latin typeface="Times New Roman" pitchFamily="18" charset="0"/>
                <a:hlinkClick r:id="rId4"/>
              </a:rPr>
              <a:t>Fetch fido</a:t>
            </a:r>
            <a:endParaRPr lang="en-GB" altLang="en-US" sz="2400">
              <a:solidFill>
                <a:schemeClr val="tx1"/>
              </a:solidFill>
              <a:latin typeface="Times New Roman" pitchFamily="18" charset="0"/>
            </a:endParaRPr>
          </a:p>
        </p:txBody>
      </p:sp>
      <p:sp>
        <p:nvSpPr>
          <p:cNvPr id="61448" name="Rectangle 2053"/>
          <p:cNvSpPr>
            <a:spLocks noChangeArrowheads="1"/>
          </p:cNvSpPr>
          <p:nvPr/>
        </p:nvSpPr>
        <p:spPr bwMode="auto">
          <a:xfrm>
            <a:off x="293688" y="1066800"/>
            <a:ext cx="88503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buFontTx/>
              <a:buNone/>
            </a:pPr>
            <a:r>
              <a:rPr lang="en-GB" altLang="en-US" b="1">
                <a:latin typeface="Arial" charset="0"/>
              </a:rPr>
              <a:t>MEASURING REACTION TIME USING A COMPUTER</a:t>
            </a:r>
          </a:p>
        </p:txBody>
      </p:sp>
      <p:sp>
        <p:nvSpPr>
          <p:cNvPr id="61449" name="Rectangle 2054"/>
          <p:cNvSpPr>
            <a:spLocks noChangeArrowheads="1"/>
          </p:cNvSpPr>
          <p:nvPr/>
        </p:nvSpPr>
        <p:spPr bwMode="auto">
          <a:xfrm>
            <a:off x="0" y="4114800"/>
            <a:ext cx="88503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buFontTx/>
              <a:buNone/>
            </a:pPr>
            <a:r>
              <a:rPr lang="en-GB" altLang="en-US" b="1">
                <a:latin typeface="Arial" charset="0"/>
              </a:rPr>
              <a:t>MEASURING REACTION TIME USING A RULER</a:t>
            </a:r>
          </a:p>
        </p:txBody>
      </p:sp>
      <p:sp>
        <p:nvSpPr>
          <p:cNvPr id="61450" name="Text Box 2055"/>
          <p:cNvSpPr txBox="1">
            <a:spLocks noChangeArrowheads="1"/>
          </p:cNvSpPr>
          <p:nvPr/>
        </p:nvSpPr>
        <p:spPr bwMode="auto">
          <a:xfrm>
            <a:off x="911225" y="5180013"/>
            <a:ext cx="759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2400">
                <a:solidFill>
                  <a:schemeClr val="bg1"/>
                </a:solidFill>
                <a:latin typeface="Arial" charset="0"/>
              </a:rPr>
              <a:t>Collect the helpsheet for the instructions on how to find</a:t>
            </a:r>
          </a:p>
          <a:p>
            <a:pPr algn="ctr" eaLnBrk="1" hangingPunct="1">
              <a:spcBef>
                <a:spcPct val="0"/>
              </a:spcBef>
              <a:buFontTx/>
              <a:buNone/>
            </a:pPr>
            <a:r>
              <a:rPr lang="en-GB" altLang="en-US" sz="2400">
                <a:solidFill>
                  <a:schemeClr val="bg1"/>
                </a:solidFill>
                <a:latin typeface="Arial" charset="0"/>
              </a:rPr>
              <a:t>REACTION TIME using a RULER.</a:t>
            </a:r>
          </a:p>
        </p:txBody>
      </p:sp>
      <p:sp>
        <p:nvSpPr>
          <p:cNvPr id="61451" name="Rectangle 2056"/>
          <p:cNvSpPr>
            <a:spLocks noGrp="1" noChangeArrowheads="1"/>
          </p:cNvSpPr>
          <p:nvPr>
            <p:ph type="body" idx="1"/>
          </p:nvPr>
        </p:nvSpPr>
        <p:spPr>
          <a:xfrm>
            <a:off x="381000" y="2971800"/>
            <a:ext cx="8362950" cy="1828800"/>
          </a:xfrm>
        </p:spPr>
        <p:txBody>
          <a:bodyPr/>
          <a:lstStyle/>
          <a:p>
            <a:pPr algn="ctr" eaLnBrk="1" hangingPunct="1"/>
            <a:r>
              <a:rPr lang="en-GB" altLang="en-US" smtClean="0">
                <a:solidFill>
                  <a:srgbClr val="66FFFF"/>
                </a:solidFill>
                <a:latin typeface="Arial" charset="0"/>
              </a:rPr>
              <a:t>On the internet try some of the experiments for finding your reaction time.</a:t>
            </a:r>
          </a:p>
          <a:p>
            <a:pPr algn="ctr" eaLnBrk="1" hangingPunct="1"/>
            <a:endParaRPr lang="en-GB" altLang="en-US" smtClean="0"/>
          </a:p>
        </p:txBody>
      </p:sp>
    </p:spTree>
    <p:extLst>
      <p:ext uri="{BB962C8B-B14F-4D97-AF65-F5344CB8AC3E}">
        <p14:creationId xmlns:p14="http://schemas.microsoft.com/office/powerpoint/2010/main" val="4069059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C66758E0-8425-48D7-8256-600E7C68F78B}" type="slidenum">
              <a:rPr lang="en-GB" altLang="en-US" sz="1800" smtClean="0">
                <a:solidFill>
                  <a:schemeClr val="accent1"/>
                </a:solidFill>
                <a:latin typeface="Times New Roman" pitchFamily="18" charset="0"/>
              </a:rPr>
              <a:pPr eaLnBrk="1" hangingPunct="1">
                <a:spcBef>
                  <a:spcPct val="0"/>
                </a:spcBef>
                <a:buFontTx/>
                <a:buNone/>
              </a:pPr>
              <a:t>54</a:t>
            </a:fld>
            <a:endParaRPr lang="en-GB" altLang="en-US" sz="1800" smtClean="0">
              <a:solidFill>
                <a:schemeClr val="accent1"/>
              </a:solidFill>
              <a:latin typeface="Times New Roman" pitchFamily="18" charset="0"/>
            </a:endParaRPr>
          </a:p>
        </p:txBody>
      </p:sp>
      <p:sp>
        <p:nvSpPr>
          <p:cNvPr id="6246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246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2469" name="Rectangle 1026"/>
          <p:cNvSpPr>
            <a:spLocks noGrp="1" noChangeArrowheads="1"/>
          </p:cNvSpPr>
          <p:nvPr>
            <p:ph type="title"/>
          </p:nvPr>
        </p:nvSpPr>
        <p:spPr/>
        <p:txBody>
          <a:bodyPr/>
          <a:lstStyle/>
          <a:p>
            <a:pPr eaLnBrk="1" hangingPunct="1"/>
            <a:r>
              <a:rPr lang="en-GB" altLang="en-US" smtClean="0"/>
              <a:t>REACTION TIME</a:t>
            </a:r>
          </a:p>
        </p:txBody>
      </p:sp>
      <p:sp>
        <p:nvSpPr>
          <p:cNvPr id="62470" name="Rectangle 1027"/>
          <p:cNvSpPr>
            <a:spLocks noGrp="1" noChangeArrowheads="1"/>
          </p:cNvSpPr>
          <p:nvPr>
            <p:ph type="body" idx="1"/>
          </p:nvPr>
        </p:nvSpPr>
        <p:spPr>
          <a:xfrm>
            <a:off x="685800" y="1989138"/>
            <a:ext cx="3670300" cy="4106862"/>
          </a:xfrm>
        </p:spPr>
        <p:txBody>
          <a:bodyPr/>
          <a:lstStyle/>
          <a:p>
            <a:pPr eaLnBrk="1" hangingPunct="1"/>
            <a:r>
              <a:rPr lang="en-GB" altLang="en-US" smtClean="0">
                <a:latin typeface="Arial" charset="0"/>
              </a:rPr>
              <a:t>To measure your reaction time you will need a 30 cm ruler, an instruction sheet and a partner.</a:t>
            </a:r>
          </a:p>
          <a:p>
            <a:pPr eaLnBrk="1" hangingPunct="1"/>
            <a:endParaRPr lang="en-GB" altLang="en-US" smtClean="0">
              <a:latin typeface="Arial" charset="0"/>
            </a:endParaRPr>
          </a:p>
        </p:txBody>
      </p:sp>
      <p:sp>
        <p:nvSpPr>
          <p:cNvPr id="62471" name="Rectangle 1028"/>
          <p:cNvSpPr>
            <a:spLocks noChangeArrowheads="1"/>
          </p:cNvSpPr>
          <p:nvPr/>
        </p:nvSpPr>
        <p:spPr bwMode="auto">
          <a:xfrm>
            <a:off x="323850" y="549275"/>
            <a:ext cx="7772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buFontTx/>
              <a:buNone/>
            </a:pPr>
            <a:r>
              <a:rPr lang="en-GB" altLang="en-US" b="1">
                <a:latin typeface="Arial" charset="0"/>
              </a:rPr>
              <a:t>MEASURING REACTION TIME USING A RULER</a:t>
            </a:r>
            <a:endParaRPr lang="en-GB" altLang="en-US">
              <a:latin typeface="Arial" charset="0"/>
            </a:endParaRPr>
          </a:p>
        </p:txBody>
      </p:sp>
      <p:pic>
        <p:nvPicPr>
          <p:cNvPr id="62472" name="Picture 1029" descr="SURVEYS_AND_CONTROLLED_SURVEY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700213"/>
            <a:ext cx="36957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62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A0AFF6D2-5728-407C-8FB8-E1876BB8B4FE}" type="slidenum">
              <a:rPr lang="en-GB" altLang="en-US" sz="1800" smtClean="0">
                <a:solidFill>
                  <a:schemeClr val="accent1"/>
                </a:solidFill>
                <a:latin typeface="Times New Roman" pitchFamily="18" charset="0"/>
              </a:rPr>
              <a:pPr eaLnBrk="1" hangingPunct="1">
                <a:spcBef>
                  <a:spcPct val="0"/>
                </a:spcBef>
                <a:buFontTx/>
                <a:buNone/>
              </a:pPr>
              <a:t>55</a:t>
            </a:fld>
            <a:endParaRPr lang="en-GB" altLang="en-US" sz="1800" smtClean="0">
              <a:solidFill>
                <a:schemeClr val="accent1"/>
              </a:solidFill>
              <a:latin typeface="Times New Roman" pitchFamily="18" charset="0"/>
            </a:endParaRPr>
          </a:p>
        </p:txBody>
      </p:sp>
      <p:sp>
        <p:nvSpPr>
          <p:cNvPr id="4813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813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48133"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t>INSTANTANEOUS</a:t>
            </a:r>
            <a:br>
              <a:rPr lang="en-GB" altLang="en-US" sz="6000" smtClean="0"/>
            </a:br>
            <a:r>
              <a:rPr lang="en-GB" altLang="en-US" sz="6000" smtClean="0"/>
              <a:t>Speed</a:t>
            </a:r>
          </a:p>
        </p:txBody>
      </p:sp>
      <p:sp>
        <p:nvSpPr>
          <p:cNvPr id="48134"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48135"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12776065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68BE0421-77E6-45D0-AD6F-106E084A4B1B}" type="slidenum">
              <a:rPr lang="en-GB" altLang="en-US" sz="1800" smtClean="0">
                <a:solidFill>
                  <a:schemeClr val="accent1"/>
                </a:solidFill>
                <a:latin typeface="Times New Roman" pitchFamily="18" charset="0"/>
              </a:rPr>
              <a:pPr eaLnBrk="1" hangingPunct="1">
                <a:spcBef>
                  <a:spcPct val="0"/>
                </a:spcBef>
                <a:buFontTx/>
                <a:buNone/>
              </a:pPr>
              <a:t>56</a:t>
            </a:fld>
            <a:endParaRPr lang="en-GB" altLang="en-US" sz="1800" smtClean="0">
              <a:solidFill>
                <a:schemeClr val="accent1"/>
              </a:solidFill>
              <a:latin typeface="Times New Roman" pitchFamily="18" charset="0"/>
            </a:endParaRPr>
          </a:p>
        </p:txBody>
      </p:sp>
      <p:sp>
        <p:nvSpPr>
          <p:cNvPr id="49155"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49156"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49157" name="Rectangle 3"/>
          <p:cNvSpPr>
            <a:spLocks noGrp="1" noChangeArrowheads="1"/>
          </p:cNvSpPr>
          <p:nvPr>
            <p:ph type="title"/>
          </p:nvPr>
        </p:nvSpPr>
        <p:spPr/>
        <p:txBody>
          <a:bodyPr/>
          <a:lstStyle/>
          <a:p>
            <a:pPr eaLnBrk="1" hangingPunct="1"/>
            <a:r>
              <a:rPr lang="en-GB" altLang="en-US" smtClean="0"/>
              <a:t>Instantaneous Velocity</a:t>
            </a:r>
          </a:p>
        </p:txBody>
      </p:sp>
      <p:sp>
        <p:nvSpPr>
          <p:cNvPr id="49158" name="Rectangle 4"/>
          <p:cNvSpPr>
            <a:spLocks noGrp="1" noChangeArrowheads="1"/>
          </p:cNvSpPr>
          <p:nvPr>
            <p:ph type="body" sz="half" idx="1"/>
          </p:nvPr>
        </p:nvSpPr>
        <p:spPr>
          <a:xfrm>
            <a:off x="304800" y="1447800"/>
            <a:ext cx="8382000" cy="3352800"/>
          </a:xfrm>
        </p:spPr>
        <p:txBody>
          <a:bodyPr/>
          <a:lstStyle/>
          <a:p>
            <a:pPr eaLnBrk="1" hangingPunct="1">
              <a:lnSpc>
                <a:spcPct val="120000"/>
              </a:lnSpc>
              <a:buFontTx/>
              <a:buNone/>
            </a:pPr>
            <a:r>
              <a:rPr lang="en-GB" altLang="en-US" dirty="0" smtClean="0"/>
              <a:t>The </a:t>
            </a:r>
            <a:r>
              <a:rPr lang="en-GB" altLang="en-US" u="sng" dirty="0" smtClean="0"/>
              <a:t>instantaneous speed</a:t>
            </a:r>
            <a:r>
              <a:rPr lang="en-GB" altLang="en-US" dirty="0" smtClean="0"/>
              <a:t> for an object is its speed at a particular point in time.  </a:t>
            </a:r>
            <a:r>
              <a:rPr lang="en-GB" altLang="en-US" dirty="0" smtClean="0">
                <a:solidFill>
                  <a:srgbClr val="00FFFF"/>
                </a:solidFill>
              </a:rPr>
              <a:t>For example, a police speed camera measures the instantaneous velocity of the car.</a:t>
            </a:r>
          </a:p>
        </p:txBody>
      </p:sp>
      <p:grpSp>
        <p:nvGrpSpPr>
          <p:cNvPr id="49159" name="Group 20"/>
          <p:cNvGrpSpPr>
            <a:grpSpLocks/>
          </p:cNvGrpSpPr>
          <p:nvPr/>
        </p:nvGrpSpPr>
        <p:grpSpPr bwMode="auto">
          <a:xfrm>
            <a:off x="609600" y="4648200"/>
            <a:ext cx="8018463" cy="1689100"/>
            <a:chOff x="422" y="2726"/>
            <a:chExt cx="5051" cy="1064"/>
          </a:xfrm>
        </p:grpSpPr>
        <p:sp>
          <p:nvSpPr>
            <p:cNvPr id="49161" name="AutoShape 2"/>
            <p:cNvSpPr>
              <a:spLocks noChangeArrowheads="1"/>
            </p:cNvSpPr>
            <p:nvPr/>
          </p:nvSpPr>
          <p:spPr bwMode="auto">
            <a:xfrm rot="-6411898">
              <a:off x="3955" y="3097"/>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9162" name="Rectangle 5"/>
            <p:cNvSpPr>
              <a:spLocks noChangeArrowheads="1"/>
            </p:cNvSpPr>
            <p:nvPr/>
          </p:nvSpPr>
          <p:spPr bwMode="auto">
            <a:xfrm rot="397687">
              <a:off x="422" y="3632"/>
              <a:ext cx="5051" cy="57"/>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9163" name="Line 6"/>
            <p:cNvSpPr>
              <a:spLocks noChangeShapeType="1"/>
            </p:cNvSpPr>
            <p:nvPr/>
          </p:nvSpPr>
          <p:spPr bwMode="auto">
            <a:xfrm flipH="1">
              <a:off x="3447" y="3273"/>
              <a:ext cx="454" cy="14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9164" name="Group 7"/>
            <p:cNvGrpSpPr>
              <a:grpSpLocks/>
            </p:cNvGrpSpPr>
            <p:nvPr/>
          </p:nvGrpSpPr>
          <p:grpSpPr bwMode="auto">
            <a:xfrm>
              <a:off x="555" y="3046"/>
              <a:ext cx="742" cy="381"/>
              <a:chOff x="657" y="3061"/>
              <a:chExt cx="742" cy="381"/>
            </a:xfrm>
          </p:grpSpPr>
          <p:sp>
            <p:nvSpPr>
              <p:cNvPr id="49172" name="Rectangle 8"/>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9173" name="Oval 9"/>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9174" name="Oval 10"/>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9175" name="Rectangle 11"/>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sp>
          <p:nvSpPr>
            <p:cNvPr id="49165" name="Line 12"/>
            <p:cNvSpPr>
              <a:spLocks noChangeShapeType="1"/>
            </p:cNvSpPr>
            <p:nvPr/>
          </p:nvSpPr>
          <p:spPr bwMode="auto">
            <a:xfrm flipH="1">
              <a:off x="3164" y="3407"/>
              <a:ext cx="318" cy="1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6" name="AutoShape 13"/>
            <p:cNvSpPr>
              <a:spLocks noChangeArrowheads="1"/>
            </p:cNvSpPr>
            <p:nvPr/>
          </p:nvSpPr>
          <p:spPr bwMode="auto">
            <a:xfrm rot="-6411898">
              <a:off x="2991" y="3409"/>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49167" name="Group 14"/>
            <p:cNvGrpSpPr>
              <a:grpSpLocks/>
            </p:cNvGrpSpPr>
            <p:nvPr/>
          </p:nvGrpSpPr>
          <p:grpSpPr bwMode="auto">
            <a:xfrm>
              <a:off x="668" y="2726"/>
              <a:ext cx="4593" cy="1064"/>
              <a:chOff x="668" y="2726"/>
              <a:chExt cx="4593" cy="1064"/>
            </a:xfrm>
          </p:grpSpPr>
          <p:sp>
            <p:nvSpPr>
              <p:cNvPr id="49168" name="Text Box 15"/>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600">
                    <a:solidFill>
                      <a:schemeClr val="folHlink"/>
                    </a:solidFill>
                    <a:latin typeface="Tahoma" pitchFamily="34" charset="0"/>
                  </a:rPr>
                  <a:t>Length of object</a:t>
                </a:r>
              </a:p>
            </p:txBody>
          </p:sp>
          <p:sp>
            <p:nvSpPr>
              <p:cNvPr id="49169" name="Line 16"/>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0" name="Text Box 17"/>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600">
                    <a:solidFill>
                      <a:schemeClr val="hlink"/>
                    </a:solidFill>
                    <a:latin typeface="Tahoma" pitchFamily="34" charset="0"/>
                  </a:rPr>
                  <a:t>Light gate measures time to pass</a:t>
                </a:r>
              </a:p>
            </p:txBody>
          </p:sp>
          <p:sp>
            <p:nvSpPr>
              <p:cNvPr id="49171" name="Text Box 18"/>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600">
                    <a:solidFill>
                      <a:schemeClr val="accent1"/>
                    </a:solidFill>
                    <a:latin typeface="Tahoma" pitchFamily="34" charset="0"/>
                  </a:rPr>
                  <a:t>Ramp</a:t>
                </a:r>
              </a:p>
            </p:txBody>
          </p:sp>
        </p:grpSp>
      </p:grpSp>
      <p:sp>
        <p:nvSpPr>
          <p:cNvPr id="49160" name="Rectangle 21"/>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1767259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AB650618-7ED7-4F7A-AD2B-0C1889DA2233}" type="slidenum">
              <a:rPr lang="en-GB" altLang="en-US" sz="1800" smtClean="0">
                <a:solidFill>
                  <a:schemeClr val="accent1"/>
                </a:solidFill>
                <a:latin typeface="Times New Roman" pitchFamily="18" charset="0"/>
              </a:rPr>
              <a:pPr eaLnBrk="1" hangingPunct="1">
                <a:spcBef>
                  <a:spcPct val="0"/>
                </a:spcBef>
                <a:buFontTx/>
                <a:buNone/>
              </a:pPr>
              <a:t>57</a:t>
            </a:fld>
            <a:endParaRPr lang="en-GB" altLang="en-US" sz="1800" smtClean="0">
              <a:solidFill>
                <a:schemeClr val="accent1"/>
              </a:solidFill>
              <a:latin typeface="Times New Roman" pitchFamily="18" charset="0"/>
            </a:endParaRPr>
          </a:p>
        </p:txBody>
      </p:sp>
      <p:sp>
        <p:nvSpPr>
          <p:cNvPr id="5017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018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5018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50182" name="Rectangle 11"/>
          <p:cNvSpPr>
            <a:spLocks noChangeArrowheads="1"/>
          </p:cNvSpPr>
          <p:nvPr/>
        </p:nvSpPr>
        <p:spPr bwMode="auto">
          <a:xfrm>
            <a:off x="0" y="20621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200">
                <a:solidFill>
                  <a:schemeClr val="tx1"/>
                </a:solidFill>
                <a:cs typeface="Times New Roman" pitchFamily="18" charset="0"/>
              </a:rPr>
              <a:t> </a:t>
            </a:r>
            <a:endParaRPr lang="en-GB" altLang="en-US" sz="1200">
              <a:solidFill>
                <a:schemeClr val="tx1"/>
              </a:solidFill>
              <a:latin typeface="Times New Roman" pitchFamily="18" charset="0"/>
              <a:cs typeface="Times New Roman" pitchFamily="18" charset="0"/>
            </a:endParaRPr>
          </a:p>
          <a:p>
            <a:pPr>
              <a:spcBef>
                <a:spcPct val="0"/>
              </a:spcBef>
              <a:buFontTx/>
              <a:buNone/>
            </a:pPr>
            <a:endParaRPr lang="en-GB" altLang="en-US" sz="2400">
              <a:solidFill>
                <a:schemeClr val="tx1"/>
              </a:solidFill>
              <a:latin typeface="Times New Roman" pitchFamily="18" charset="0"/>
            </a:endParaRPr>
          </a:p>
        </p:txBody>
      </p:sp>
      <p:pic>
        <p:nvPicPr>
          <p:cNvPr id="5018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925"/>
            <a:ext cx="2143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1925"/>
            <a:ext cx="2143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6950"/>
            <a:ext cx="38862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13"/>
          <p:cNvSpPr>
            <a:spLocks noChangeArrowheads="1"/>
          </p:cNvSpPr>
          <p:nvPr/>
        </p:nvSpPr>
        <p:spPr bwMode="auto">
          <a:xfrm>
            <a:off x="3500438"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0187" name="Rectangle 15"/>
          <p:cNvSpPr>
            <a:spLocks noChangeArrowheads="1"/>
          </p:cNvSpPr>
          <p:nvPr/>
        </p:nvSpPr>
        <p:spPr bwMode="auto">
          <a:xfrm>
            <a:off x="3500438"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0188" name="Rectangle 17"/>
          <p:cNvSpPr>
            <a:spLocks noChangeArrowheads="1"/>
          </p:cNvSpPr>
          <p:nvPr/>
        </p:nvSpPr>
        <p:spPr bwMode="auto">
          <a:xfrm>
            <a:off x="2057400" y="426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pic>
        <p:nvPicPr>
          <p:cNvPr id="5018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79775"/>
            <a:ext cx="36576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Text Box 18"/>
          <p:cNvSpPr txBox="1">
            <a:spLocks noChangeArrowheads="1"/>
          </p:cNvSpPr>
          <p:nvPr/>
        </p:nvSpPr>
        <p:spPr bwMode="auto">
          <a:xfrm>
            <a:off x="0" y="4940300"/>
            <a:ext cx="411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bg1"/>
                </a:solidFill>
              </a:rPr>
              <a:t>A </a:t>
            </a:r>
            <a:r>
              <a:rPr lang="en-GB" altLang="en-US" sz="2400" b="1">
                <a:solidFill>
                  <a:schemeClr val="bg1"/>
                </a:solidFill>
              </a:rPr>
              <a:t>speedometer</a:t>
            </a:r>
            <a:r>
              <a:rPr lang="en-GB" altLang="en-US" sz="2400">
                <a:solidFill>
                  <a:schemeClr val="bg1"/>
                </a:solidFill>
              </a:rPr>
              <a:t> is a </a:t>
            </a:r>
            <a:r>
              <a:rPr lang="en-GB" altLang="en-US" sz="2400">
                <a:solidFill>
                  <a:schemeClr val="bg1"/>
                </a:solidFill>
                <a:hlinkClick r:id="rId6" tooltip="Gauge (instrument)"/>
              </a:rPr>
              <a:t>gauge</a:t>
            </a:r>
            <a:r>
              <a:rPr lang="en-GB" altLang="en-US" sz="2400">
                <a:solidFill>
                  <a:schemeClr val="bg1"/>
                </a:solidFill>
              </a:rPr>
              <a:t> that measures and displays the instantaneous </a:t>
            </a:r>
            <a:r>
              <a:rPr lang="en-GB" altLang="en-US" sz="2400">
                <a:solidFill>
                  <a:schemeClr val="bg1"/>
                </a:solidFill>
                <a:hlinkClick r:id="rId7" tooltip="Speed"/>
              </a:rPr>
              <a:t>speed</a:t>
            </a:r>
            <a:r>
              <a:rPr lang="en-GB" altLang="en-US" sz="2400">
                <a:solidFill>
                  <a:schemeClr val="bg1"/>
                </a:solidFill>
              </a:rPr>
              <a:t> of a land vehicle. </a:t>
            </a:r>
          </a:p>
        </p:txBody>
      </p:sp>
    </p:spTree>
    <p:extLst>
      <p:ext uri="{BB962C8B-B14F-4D97-AF65-F5344CB8AC3E}">
        <p14:creationId xmlns:p14="http://schemas.microsoft.com/office/powerpoint/2010/main" val="32558443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96D910B-297E-43FF-89F3-274F387062DB}" type="slidenum">
              <a:rPr lang="en-GB" altLang="en-US" sz="1800" smtClean="0">
                <a:solidFill>
                  <a:schemeClr val="accent1"/>
                </a:solidFill>
                <a:latin typeface="Times New Roman" pitchFamily="18" charset="0"/>
              </a:rPr>
              <a:pPr eaLnBrk="1" hangingPunct="1">
                <a:spcBef>
                  <a:spcPct val="0"/>
                </a:spcBef>
                <a:buFontTx/>
                <a:buNone/>
              </a:pPr>
              <a:t>58</a:t>
            </a:fld>
            <a:endParaRPr lang="en-GB" altLang="en-US" sz="1800" smtClean="0">
              <a:solidFill>
                <a:schemeClr val="accent1"/>
              </a:solidFill>
              <a:latin typeface="Times New Roman" pitchFamily="18" charset="0"/>
            </a:endParaRPr>
          </a:p>
        </p:txBody>
      </p:sp>
      <p:sp>
        <p:nvSpPr>
          <p:cNvPr id="5120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120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51205" name="Rectangle 2"/>
          <p:cNvSpPr>
            <a:spLocks noGrp="1" noChangeArrowheads="1"/>
          </p:cNvSpPr>
          <p:nvPr>
            <p:ph type="title"/>
          </p:nvPr>
        </p:nvSpPr>
        <p:spPr/>
        <p:txBody>
          <a:bodyPr/>
          <a:lstStyle/>
          <a:p>
            <a:pPr eaLnBrk="1" hangingPunct="1"/>
            <a:r>
              <a:rPr lang="en-GB" altLang="en-US" smtClean="0"/>
              <a:t>INSTANTANEOUS SPEED</a:t>
            </a:r>
          </a:p>
        </p:txBody>
      </p:sp>
      <p:pic>
        <p:nvPicPr>
          <p:cNvPr id="51206" name="Picture 3"/>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1219200" y="838200"/>
            <a:ext cx="2819400" cy="2571750"/>
          </a:xfrm>
        </p:spPr>
      </p:pic>
      <p:pic>
        <p:nvPicPr>
          <p:cNvPr id="512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152400"/>
            <a:ext cx="465772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5"/>
          <p:cNvPicPr>
            <a:picLocks noChangeAspect="1" noChangeArrowheads="1"/>
          </p:cNvPicPr>
          <p:nvPr/>
        </p:nvPicPr>
        <p:blipFill>
          <a:blip r:embed="rId4">
            <a:extLst>
              <a:ext uri="{28A0092B-C50C-407E-A947-70E740481C1C}">
                <a14:useLocalDpi xmlns:a14="http://schemas.microsoft.com/office/drawing/2010/main" val="0"/>
              </a:ext>
            </a:extLst>
          </a:blip>
          <a:srcRect l="37303"/>
          <a:stretch>
            <a:fillRect/>
          </a:stretch>
        </p:blipFill>
        <p:spPr bwMode="auto">
          <a:xfrm>
            <a:off x="457200" y="3581400"/>
            <a:ext cx="334327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9" name="Rectangle 6"/>
          <p:cNvSpPr>
            <a:spLocks noChangeArrowheads="1"/>
          </p:cNvSpPr>
          <p:nvPr/>
        </p:nvSpPr>
        <p:spPr bwMode="auto">
          <a:xfrm>
            <a:off x="457200" y="60960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dirty="0">
                <a:solidFill>
                  <a:schemeClr val="bg1"/>
                </a:solidFill>
                <a:latin typeface="Times New Roman" pitchFamily="18" charset="0"/>
                <a:hlinkClick r:id="rId5"/>
              </a:rPr>
              <a:t>Speed Cameras in D&amp;G</a:t>
            </a:r>
            <a:endParaRPr lang="en-GB" altLang="en-US" sz="2400" dirty="0">
              <a:solidFill>
                <a:schemeClr val="bg1"/>
              </a:solidFill>
              <a:latin typeface="Times New Roman" pitchFamily="18" charset="0"/>
            </a:endParaRPr>
          </a:p>
        </p:txBody>
      </p:sp>
    </p:spTree>
    <p:extLst>
      <p:ext uri="{BB962C8B-B14F-4D97-AF65-F5344CB8AC3E}">
        <p14:creationId xmlns:p14="http://schemas.microsoft.com/office/powerpoint/2010/main" val="38226472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21436BB-860D-44B0-9130-D8C0BDF7BCF5}" type="slidenum">
              <a:rPr lang="en-GB" altLang="en-US" sz="1800" smtClean="0">
                <a:solidFill>
                  <a:schemeClr val="accent1"/>
                </a:solidFill>
                <a:latin typeface="Times New Roman" pitchFamily="18" charset="0"/>
              </a:rPr>
              <a:pPr eaLnBrk="1" hangingPunct="1">
                <a:spcBef>
                  <a:spcPct val="0"/>
                </a:spcBef>
                <a:buFontTx/>
                <a:buNone/>
              </a:pPr>
              <a:t>59</a:t>
            </a:fld>
            <a:endParaRPr lang="en-GB" altLang="en-US" sz="1800" smtClean="0">
              <a:solidFill>
                <a:schemeClr val="accent1"/>
              </a:solidFill>
              <a:latin typeface="Times New Roman" pitchFamily="18" charset="0"/>
            </a:endParaRPr>
          </a:p>
        </p:txBody>
      </p:sp>
      <p:sp>
        <p:nvSpPr>
          <p:cNvPr id="52227"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2228"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2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26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853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717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7172" name="Rectangle 2"/>
          <p:cNvSpPr>
            <a:spLocks noGrp="1" noChangeArrowheads="1"/>
          </p:cNvSpPr>
          <p:nvPr>
            <p:ph type="title"/>
          </p:nvPr>
        </p:nvSpPr>
        <p:spPr/>
        <p:txBody>
          <a:bodyPr/>
          <a:lstStyle/>
          <a:p>
            <a:pPr eaLnBrk="1" hangingPunct="1"/>
            <a:r>
              <a:rPr lang="en-GB" altLang="en-US" b="1" dirty="0" smtClean="0">
                <a:solidFill>
                  <a:srgbClr val="FFFF00"/>
                </a:solidFill>
                <a:cs typeface="Times New Roman" pitchFamily="18" charset="0"/>
              </a:rPr>
              <a:t>CRASH TEST VIDEOS</a:t>
            </a:r>
            <a:r>
              <a:rPr lang="en-GB" altLang="en-US" dirty="0" smtClean="0">
                <a:cs typeface="Times New Roman" pitchFamily="18" charset="0"/>
              </a:rPr>
              <a:t/>
            </a:r>
            <a:br>
              <a:rPr lang="en-GB" altLang="en-US" dirty="0" smtClean="0">
                <a:cs typeface="Times New Roman" pitchFamily="18" charset="0"/>
              </a:rPr>
            </a:br>
            <a:endParaRPr lang="en-GB" altLang="en-US" dirty="0" smtClean="0">
              <a:cs typeface="Times New Roman" pitchFamily="18" charset="0"/>
            </a:endParaRPr>
          </a:p>
        </p:txBody>
      </p:sp>
      <p:sp>
        <p:nvSpPr>
          <p:cNvPr id="7173" name="Rectangle 3"/>
          <p:cNvSpPr>
            <a:spLocks noGrp="1" noChangeArrowheads="1"/>
          </p:cNvSpPr>
          <p:nvPr>
            <p:ph type="body" idx="1"/>
          </p:nvPr>
        </p:nvSpPr>
        <p:spPr>
          <a:xfrm>
            <a:off x="382960" y="692696"/>
            <a:ext cx="7772400" cy="5086350"/>
          </a:xfrm>
        </p:spPr>
        <p:txBody>
          <a:bodyPr/>
          <a:lstStyle/>
          <a:p>
            <a:pPr eaLnBrk="1" hangingPunct="1">
              <a:spcBef>
                <a:spcPct val="0"/>
              </a:spcBef>
              <a:buFontTx/>
              <a:buNone/>
            </a:pPr>
            <a:r>
              <a:rPr lang="en-GB" altLang="en-US" sz="2400" dirty="0" smtClean="0">
                <a:cs typeface="Times New Roman" pitchFamily="18" charset="0"/>
                <a:hlinkClick r:id="rId2"/>
              </a:rPr>
              <a:t>https://www.youtube.com/watch?v=gph2nqDWk7A</a:t>
            </a:r>
          </a:p>
          <a:p>
            <a:pPr eaLnBrk="1" hangingPunct="1">
              <a:spcBef>
                <a:spcPct val="0"/>
              </a:spcBef>
              <a:buFontTx/>
              <a:buNone/>
            </a:pPr>
            <a:endParaRPr lang="en-GB" altLang="en-US" sz="2400" dirty="0" smtClean="0">
              <a:cs typeface="Times New Roman" pitchFamily="18" charset="0"/>
              <a:hlinkClick r:id="rId2"/>
            </a:endParaRPr>
          </a:p>
          <a:p>
            <a:pPr eaLnBrk="1" hangingPunct="1">
              <a:spcBef>
                <a:spcPct val="0"/>
              </a:spcBef>
              <a:buFontTx/>
              <a:buNone/>
            </a:pPr>
            <a:r>
              <a:rPr lang="en-GB" altLang="en-US" sz="2400" dirty="0" smtClean="0">
                <a:cs typeface="Times New Roman" pitchFamily="18" charset="0"/>
              </a:rPr>
              <a:t> </a:t>
            </a:r>
            <a:r>
              <a:rPr lang="en-GB" altLang="en-US" sz="2400" dirty="0" smtClean="0">
                <a:cs typeface="Times New Roman" pitchFamily="18" charset="0"/>
                <a:hlinkClick r:id="rId3"/>
              </a:rPr>
              <a:t>http://www.youtube.com/watch?v=AMrSxi1Ooro&amp;feature=related</a:t>
            </a:r>
            <a:endParaRPr lang="en-GB" altLang="en-US" sz="2400" dirty="0" smtClean="0">
              <a:cs typeface="Times New Roman" pitchFamily="18" charset="0"/>
            </a:endParaRPr>
          </a:p>
          <a:p>
            <a:pPr eaLnBrk="1" hangingPunct="1">
              <a:spcBef>
                <a:spcPct val="0"/>
              </a:spcBef>
              <a:buFontTx/>
              <a:buNone/>
            </a:pPr>
            <a:r>
              <a:rPr lang="en-GB" altLang="en-US" sz="2400" dirty="0" smtClean="0">
                <a:cs typeface="Times New Roman" pitchFamily="18" charset="0"/>
              </a:rPr>
              <a:t> </a:t>
            </a:r>
          </a:p>
          <a:p>
            <a:pPr eaLnBrk="1" hangingPunct="1">
              <a:spcBef>
                <a:spcPct val="0"/>
              </a:spcBef>
              <a:buFontTx/>
              <a:buNone/>
            </a:pPr>
            <a:endParaRPr lang="en-GB" altLang="en-US" sz="2400" dirty="0" smtClean="0">
              <a:cs typeface="Times New Roman" pitchFamily="18" charset="0"/>
            </a:endParaRPr>
          </a:p>
          <a:p>
            <a:pPr eaLnBrk="1" hangingPunct="1">
              <a:spcBef>
                <a:spcPct val="0"/>
              </a:spcBef>
              <a:buFontTx/>
              <a:buNone/>
            </a:pPr>
            <a:endParaRPr lang="en-GB" altLang="en-US" sz="2400" dirty="0" smtClean="0">
              <a:cs typeface="Times New Roman" pitchFamily="18" charset="0"/>
            </a:endParaRPr>
          </a:p>
        </p:txBody>
      </p:sp>
      <p:sp>
        <p:nvSpPr>
          <p:cNvPr id="6" name="Rectangle 3"/>
          <p:cNvSpPr txBox="1">
            <a:spLocks noChangeArrowheads="1"/>
          </p:cNvSpPr>
          <p:nvPr/>
        </p:nvSpPr>
        <p:spPr bwMode="auto">
          <a:xfrm>
            <a:off x="392460" y="2564904"/>
            <a:ext cx="777240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a:lstStyle>
          <a:p>
            <a:pPr eaLnBrk="1" hangingPunct="1">
              <a:lnSpc>
                <a:spcPct val="90000"/>
              </a:lnSpc>
              <a:spcBef>
                <a:spcPct val="0"/>
              </a:spcBef>
            </a:pPr>
            <a:r>
              <a:rPr lang="en-GB" altLang="en-US" sz="2400" kern="0" dirty="0" smtClean="0">
                <a:cs typeface="Times New Roman" pitchFamily="18" charset="0"/>
              </a:rPr>
              <a:t>Baby seats</a:t>
            </a:r>
          </a:p>
          <a:p>
            <a:pPr eaLnBrk="1" hangingPunct="1">
              <a:lnSpc>
                <a:spcPct val="90000"/>
              </a:lnSpc>
              <a:spcBef>
                <a:spcPct val="0"/>
              </a:spcBef>
            </a:pPr>
            <a:endParaRPr lang="en-GB" altLang="en-US" sz="2400" kern="0" dirty="0" smtClean="0">
              <a:cs typeface="Times New Roman" pitchFamily="18" charset="0"/>
            </a:endParaRPr>
          </a:p>
          <a:p>
            <a:pPr eaLnBrk="1" hangingPunct="1">
              <a:lnSpc>
                <a:spcPct val="90000"/>
              </a:lnSpc>
              <a:spcBef>
                <a:spcPct val="0"/>
              </a:spcBef>
            </a:pPr>
            <a:r>
              <a:rPr lang="en-GB" altLang="en-US" sz="2400" kern="0" dirty="0" smtClean="0">
                <a:cs typeface="Times New Roman" pitchFamily="18" charset="0"/>
                <a:hlinkClick r:id="rId4"/>
              </a:rPr>
              <a:t>https://www.theguardian.com/money/video/2010/jun/18/crash-test-child-car-seats</a:t>
            </a:r>
            <a:endParaRPr lang="en-GB" altLang="en-US" sz="2400" kern="0" dirty="0" smtClean="0">
              <a:cs typeface="Times New Roman" pitchFamily="18" charset="0"/>
            </a:endParaRPr>
          </a:p>
          <a:p>
            <a:pPr eaLnBrk="1" hangingPunct="1">
              <a:lnSpc>
                <a:spcPct val="90000"/>
              </a:lnSpc>
              <a:spcBef>
                <a:spcPct val="0"/>
              </a:spcBef>
            </a:pPr>
            <a:endParaRPr lang="en-GB" altLang="en-US" sz="2400" kern="0" dirty="0" smtClean="0">
              <a:cs typeface="Times New Roman" pitchFamily="18" charset="0"/>
            </a:endParaRPr>
          </a:p>
          <a:p>
            <a:pPr eaLnBrk="1" hangingPunct="1">
              <a:lnSpc>
                <a:spcPct val="90000"/>
              </a:lnSpc>
              <a:spcBef>
                <a:spcPct val="0"/>
              </a:spcBef>
            </a:pPr>
            <a:r>
              <a:rPr lang="en-GB" altLang="en-US" sz="2400" kern="0" dirty="0" smtClean="0">
                <a:cs typeface="Times New Roman" pitchFamily="18" charset="0"/>
                <a:hlinkClick r:id="rId5"/>
              </a:rPr>
              <a:t>http://www.youtube.com/watch?v=Q8gU9zzCGA8</a:t>
            </a:r>
            <a:endParaRPr lang="en-GB" altLang="en-US" sz="2400" kern="0" dirty="0" smtClean="0">
              <a:cs typeface="Times New Roman" pitchFamily="18" charset="0"/>
            </a:endParaRPr>
          </a:p>
          <a:p>
            <a:pPr eaLnBrk="1" hangingPunct="1">
              <a:lnSpc>
                <a:spcPct val="90000"/>
              </a:lnSpc>
              <a:spcBef>
                <a:spcPct val="0"/>
              </a:spcBef>
            </a:pPr>
            <a:endParaRPr lang="en-GB" altLang="en-US" sz="2400" kern="0" dirty="0" smtClean="0">
              <a:cs typeface="Times New Roman" pitchFamily="18" charset="0"/>
            </a:endParaRPr>
          </a:p>
          <a:p>
            <a:pPr eaLnBrk="1" hangingPunct="1">
              <a:lnSpc>
                <a:spcPct val="90000"/>
              </a:lnSpc>
              <a:spcBef>
                <a:spcPct val="0"/>
              </a:spcBef>
            </a:pPr>
            <a:r>
              <a:rPr lang="en-GB" altLang="en-US" sz="2400" kern="0" dirty="0" smtClean="0">
                <a:cs typeface="Times New Roman" pitchFamily="18" charset="0"/>
              </a:rPr>
              <a:t> NEWTON 1st Law</a:t>
            </a:r>
          </a:p>
          <a:p>
            <a:pPr eaLnBrk="1" hangingPunct="1">
              <a:lnSpc>
                <a:spcPct val="90000"/>
              </a:lnSpc>
              <a:spcBef>
                <a:spcPct val="0"/>
              </a:spcBef>
            </a:pPr>
            <a:endParaRPr lang="en-GB" altLang="en-US" sz="2400" kern="0" dirty="0" smtClean="0">
              <a:cs typeface="Times New Roman" pitchFamily="18" charset="0"/>
            </a:endParaRPr>
          </a:p>
          <a:p>
            <a:pPr eaLnBrk="1" hangingPunct="1">
              <a:lnSpc>
                <a:spcPct val="90000"/>
              </a:lnSpc>
              <a:spcBef>
                <a:spcPct val="0"/>
              </a:spcBef>
            </a:pPr>
            <a:r>
              <a:rPr lang="en-GB" altLang="en-US" sz="2400" kern="0" dirty="0" smtClean="0">
                <a:cs typeface="Times New Roman" pitchFamily="18" charset="0"/>
                <a:hlinkClick r:id="rId6"/>
              </a:rPr>
              <a:t>http://www.youtube.com/watch?v=8zsE3mpZ6Hw&amp;feature=related</a:t>
            </a:r>
            <a:endParaRPr lang="en-GB" altLang="en-US" sz="2400" kern="0" dirty="0" smtClean="0">
              <a:cs typeface="Times New Roman" pitchFamily="18" charset="0"/>
            </a:endParaRPr>
          </a:p>
          <a:p>
            <a:pPr eaLnBrk="1" hangingPunct="1">
              <a:lnSpc>
                <a:spcPct val="90000"/>
              </a:lnSpc>
              <a:spcBef>
                <a:spcPct val="0"/>
              </a:spcBef>
            </a:pPr>
            <a:endParaRPr lang="en-GB" altLang="en-US" sz="2400" kern="0" dirty="0" smtClean="0">
              <a:cs typeface="Times New Roman" pitchFamily="18" charset="0"/>
            </a:endParaRPr>
          </a:p>
          <a:p>
            <a:pPr eaLnBrk="1" hangingPunct="1">
              <a:lnSpc>
                <a:spcPct val="90000"/>
              </a:lnSpc>
              <a:spcBef>
                <a:spcPct val="0"/>
              </a:spcBef>
            </a:pPr>
            <a:endParaRPr lang="en-GB" altLang="en-US" sz="2400" kern="0" dirty="0" smtClean="0">
              <a:cs typeface="Times New Roman" pitchFamily="18" charset="0"/>
            </a:endParaRPr>
          </a:p>
          <a:p>
            <a:pPr eaLnBrk="1" hangingPunct="1">
              <a:lnSpc>
                <a:spcPct val="90000"/>
              </a:lnSpc>
            </a:pPr>
            <a:endParaRPr lang="en-GB" altLang="en-US" kern="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49591DC-EFAD-4DE7-AFF4-67A732E1A768}" type="slidenum">
              <a:rPr lang="en-GB" altLang="en-US" sz="1800" smtClean="0">
                <a:solidFill>
                  <a:schemeClr val="accent1"/>
                </a:solidFill>
                <a:latin typeface="Times New Roman" pitchFamily="18" charset="0"/>
              </a:rPr>
              <a:pPr eaLnBrk="1" hangingPunct="1">
                <a:spcBef>
                  <a:spcPct val="0"/>
                </a:spcBef>
                <a:buFontTx/>
                <a:buNone/>
              </a:pPr>
              <a:t>60</a:t>
            </a:fld>
            <a:endParaRPr lang="en-GB" altLang="en-US" sz="1800" smtClean="0">
              <a:solidFill>
                <a:schemeClr val="accent1"/>
              </a:solidFill>
              <a:latin typeface="Times New Roman" pitchFamily="18" charset="0"/>
            </a:endParaRPr>
          </a:p>
        </p:txBody>
      </p:sp>
      <p:sp>
        <p:nvSpPr>
          <p:cNvPr id="53251"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3252"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3253" name="Picture 1026"/>
          <p:cNvPicPr>
            <a:picLocks noChangeAspect="1" noChangeArrowheads="1"/>
          </p:cNvPicPr>
          <p:nvPr/>
        </p:nvPicPr>
        <p:blipFill>
          <a:blip r:embed="rId2">
            <a:extLst>
              <a:ext uri="{28A0092B-C50C-407E-A947-70E740481C1C}">
                <a14:useLocalDpi xmlns:a14="http://schemas.microsoft.com/office/drawing/2010/main" val="0"/>
              </a:ext>
            </a:extLst>
          </a:blip>
          <a:srcRect b="31425"/>
          <a:stretch>
            <a:fillRect/>
          </a:stretch>
        </p:blipFill>
        <p:spPr bwMode="auto">
          <a:xfrm>
            <a:off x="381000" y="0"/>
            <a:ext cx="7391400" cy="694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9029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A390480C-FE52-4480-B58A-C22C0D3AC6AC}" type="slidenum">
              <a:rPr lang="en-GB" altLang="en-US" sz="1800" smtClean="0">
                <a:solidFill>
                  <a:schemeClr val="accent1"/>
                </a:solidFill>
                <a:latin typeface="Times New Roman" pitchFamily="18" charset="0"/>
              </a:rPr>
              <a:pPr eaLnBrk="1" hangingPunct="1">
                <a:spcBef>
                  <a:spcPct val="0"/>
                </a:spcBef>
                <a:buFontTx/>
                <a:buNone/>
              </a:pPr>
              <a:t>61</a:t>
            </a:fld>
            <a:endParaRPr lang="en-GB" altLang="en-US" sz="1800" smtClean="0">
              <a:solidFill>
                <a:schemeClr val="accent1"/>
              </a:solidFill>
              <a:latin typeface="Times New Roman" pitchFamily="18" charset="0"/>
            </a:endParaRPr>
          </a:p>
        </p:txBody>
      </p:sp>
      <p:sp>
        <p:nvSpPr>
          <p:cNvPr id="54275"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4276"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4277" name="Picture 2"/>
          <p:cNvPicPr>
            <a:picLocks noChangeAspect="1" noChangeArrowheads="1"/>
          </p:cNvPicPr>
          <p:nvPr/>
        </p:nvPicPr>
        <p:blipFill>
          <a:blip r:embed="rId2">
            <a:extLst>
              <a:ext uri="{28A0092B-C50C-407E-A947-70E740481C1C}">
                <a14:useLocalDpi xmlns:a14="http://schemas.microsoft.com/office/drawing/2010/main" val="0"/>
              </a:ext>
            </a:extLst>
          </a:blip>
          <a:srcRect t="62851"/>
          <a:stretch>
            <a:fillRect/>
          </a:stretch>
        </p:blipFill>
        <p:spPr bwMode="auto">
          <a:xfrm>
            <a:off x="-152400" y="1371600"/>
            <a:ext cx="96774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6852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7A166A02-CC90-40D0-97FA-1E9954C9EF57}" type="slidenum">
              <a:rPr lang="en-GB" altLang="en-US" sz="1800" smtClean="0">
                <a:solidFill>
                  <a:schemeClr val="accent1"/>
                </a:solidFill>
                <a:latin typeface="Times New Roman" pitchFamily="18" charset="0"/>
              </a:rPr>
              <a:pPr eaLnBrk="1" hangingPunct="1">
                <a:spcBef>
                  <a:spcPct val="0"/>
                </a:spcBef>
                <a:buFontTx/>
                <a:buNone/>
              </a:pPr>
              <a:t>62</a:t>
            </a:fld>
            <a:endParaRPr lang="en-GB" altLang="en-US" sz="1800" smtClean="0">
              <a:solidFill>
                <a:schemeClr val="accent1"/>
              </a:solidFill>
              <a:latin typeface="Times New Roman" pitchFamily="18" charset="0"/>
            </a:endParaRPr>
          </a:p>
        </p:txBody>
      </p:sp>
      <p:sp>
        <p:nvSpPr>
          <p:cNvPr id="55299"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5300"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53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757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614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58CC9AED-32C0-4215-BF3C-46AF76CB123F}" type="slidenum">
              <a:rPr lang="en-GB" altLang="en-US" sz="1800" smtClean="0">
                <a:solidFill>
                  <a:schemeClr val="accent1"/>
                </a:solidFill>
                <a:latin typeface="Times New Roman" pitchFamily="18" charset="0"/>
              </a:rPr>
              <a:pPr eaLnBrk="1" hangingPunct="1">
                <a:spcBef>
                  <a:spcPct val="0"/>
                </a:spcBef>
                <a:buFontTx/>
                <a:buNone/>
              </a:pPr>
              <a:t>63</a:t>
            </a:fld>
            <a:endParaRPr lang="en-GB" altLang="en-US" sz="1800" smtClean="0">
              <a:solidFill>
                <a:schemeClr val="accent1"/>
              </a:solidFill>
              <a:latin typeface="Times New Roman" pitchFamily="18" charset="0"/>
            </a:endParaRPr>
          </a:p>
        </p:txBody>
      </p:sp>
      <p:sp>
        <p:nvSpPr>
          <p:cNvPr id="56323"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6324"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63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0350"/>
            <a:ext cx="8915400" cy="627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3964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B3EE7D4-944A-44EA-B5B6-FD1AC15C3714}" type="slidenum">
              <a:rPr lang="en-GB" altLang="en-US" sz="1800" smtClean="0">
                <a:solidFill>
                  <a:schemeClr val="accent1"/>
                </a:solidFill>
                <a:latin typeface="Times New Roman" pitchFamily="18" charset="0"/>
              </a:rPr>
              <a:pPr eaLnBrk="1" hangingPunct="1">
                <a:spcBef>
                  <a:spcPct val="0"/>
                </a:spcBef>
                <a:buFontTx/>
                <a:buNone/>
              </a:pPr>
              <a:t>64</a:t>
            </a:fld>
            <a:endParaRPr lang="en-GB" altLang="en-US" sz="1800" smtClean="0">
              <a:solidFill>
                <a:schemeClr val="accent1"/>
              </a:solidFill>
              <a:latin typeface="Times New Roman" pitchFamily="18" charset="0"/>
            </a:endParaRPr>
          </a:p>
        </p:txBody>
      </p:sp>
      <p:sp>
        <p:nvSpPr>
          <p:cNvPr id="57347"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7348"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228600"/>
            <a:ext cx="8985250" cy="630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6513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77134157-5268-46DF-AD32-F2051A65F7C3}" type="slidenum">
              <a:rPr lang="en-GB" altLang="en-US" sz="1800" smtClean="0">
                <a:solidFill>
                  <a:schemeClr val="accent1"/>
                </a:solidFill>
                <a:latin typeface="Times New Roman" pitchFamily="18" charset="0"/>
              </a:rPr>
              <a:pPr eaLnBrk="1" hangingPunct="1">
                <a:spcBef>
                  <a:spcPct val="0"/>
                </a:spcBef>
                <a:buFontTx/>
                <a:buNone/>
              </a:pPr>
              <a:t>65</a:t>
            </a:fld>
            <a:endParaRPr lang="en-GB" altLang="en-US" sz="1800" smtClean="0">
              <a:solidFill>
                <a:schemeClr val="accent1"/>
              </a:solidFill>
              <a:latin typeface="Times New Roman" pitchFamily="18" charset="0"/>
            </a:endParaRPr>
          </a:p>
        </p:txBody>
      </p:sp>
      <p:sp>
        <p:nvSpPr>
          <p:cNvPr id="5837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837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58373"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58374" name="Rectangle 3"/>
          <p:cNvSpPr>
            <a:spLocks noChangeArrowheads="1"/>
          </p:cNvSpPr>
          <p:nvPr/>
        </p:nvSpPr>
        <p:spPr bwMode="auto">
          <a:xfrm>
            <a:off x="914400" y="2133600"/>
            <a:ext cx="7162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u="sng" dirty="0">
                <a:solidFill>
                  <a:schemeClr val="bg1"/>
                </a:solidFill>
                <a:cs typeface="Times New Roman" pitchFamily="18" charset="0"/>
              </a:rPr>
              <a:t>Instantaneous speed</a:t>
            </a:r>
            <a:r>
              <a:rPr lang="en-GB" altLang="en-US" dirty="0">
                <a:solidFill>
                  <a:schemeClr val="bg1"/>
                </a:solidFill>
                <a:cs typeface="Times New Roman" pitchFamily="18" charset="0"/>
              </a:rPr>
              <a:t> is the speed at which you are travelling over a very short distance. It is measured in metres per second or miles per hour.</a:t>
            </a:r>
            <a:endParaRPr lang="en-GB" altLang="en-US" dirty="0">
              <a:solidFill>
                <a:schemeClr val="bg1"/>
              </a:solidFill>
              <a:latin typeface="Times New Roman" pitchFamily="18" charset="0"/>
              <a:cs typeface="Times New Roman" pitchFamily="18" charset="0"/>
            </a:endParaRPr>
          </a:p>
          <a:p>
            <a:pPr>
              <a:spcBef>
                <a:spcPct val="0"/>
              </a:spcBef>
              <a:buFontTx/>
              <a:buNone/>
            </a:pPr>
            <a:endParaRPr lang="en-GB" altLang="en-US" dirty="0">
              <a:solidFill>
                <a:schemeClr val="bg1"/>
              </a:solidFill>
              <a:latin typeface="Times New Roman" pitchFamily="18" charset="0"/>
            </a:endParaRPr>
          </a:p>
        </p:txBody>
      </p:sp>
      <p:pic>
        <p:nvPicPr>
          <p:cNvPr id="58375" name="Picture 4" descr="inst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8006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5"/>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16757428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92D53BD3-C84F-406B-BC74-559C2CCDEB28}" type="slidenum">
              <a:rPr lang="en-GB" altLang="en-US" sz="1800" smtClean="0">
                <a:solidFill>
                  <a:schemeClr val="accent1"/>
                </a:solidFill>
                <a:latin typeface="Times New Roman" pitchFamily="18" charset="0"/>
              </a:rPr>
              <a:pPr eaLnBrk="1" hangingPunct="1">
                <a:spcBef>
                  <a:spcPct val="0"/>
                </a:spcBef>
                <a:buFontTx/>
                <a:buNone/>
              </a:pPr>
              <a:t>66</a:t>
            </a:fld>
            <a:endParaRPr lang="en-GB" altLang="en-US" sz="1800" smtClean="0">
              <a:solidFill>
                <a:schemeClr val="accent1"/>
              </a:solidFill>
              <a:latin typeface="Times New Roman" pitchFamily="18" charset="0"/>
            </a:endParaRPr>
          </a:p>
        </p:txBody>
      </p:sp>
      <p:sp>
        <p:nvSpPr>
          <p:cNvPr id="59395"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59396"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59397" name="Rectangle 2"/>
          <p:cNvSpPr>
            <a:spLocks noGrp="1" noChangeArrowheads="1"/>
          </p:cNvSpPr>
          <p:nvPr>
            <p:ph type="title"/>
          </p:nvPr>
        </p:nvSpPr>
        <p:spPr/>
        <p:txBody>
          <a:bodyPr/>
          <a:lstStyle/>
          <a:p>
            <a:pPr eaLnBrk="1" hangingPunct="1"/>
            <a:r>
              <a:rPr lang="en-GB" altLang="en-US" smtClean="0"/>
              <a:t>Instantaneous Velocity</a:t>
            </a:r>
          </a:p>
        </p:txBody>
      </p:sp>
      <p:sp>
        <p:nvSpPr>
          <p:cNvPr id="102403" name="Rectangle 3"/>
          <p:cNvSpPr>
            <a:spLocks noGrp="1" noChangeArrowheads="1"/>
          </p:cNvSpPr>
          <p:nvPr>
            <p:ph type="body" sz="half" idx="1"/>
          </p:nvPr>
        </p:nvSpPr>
        <p:spPr>
          <a:xfrm>
            <a:off x="381000" y="1295400"/>
            <a:ext cx="8382000" cy="1524000"/>
          </a:xfrm>
        </p:spPr>
        <p:txBody>
          <a:bodyPr/>
          <a:lstStyle/>
          <a:p>
            <a:pPr algn="ctr" eaLnBrk="1" hangingPunct="1">
              <a:lnSpc>
                <a:spcPct val="120000"/>
              </a:lnSpc>
              <a:buFontTx/>
              <a:buNone/>
            </a:pPr>
            <a:r>
              <a:rPr lang="en-GB" altLang="en-US" sz="3600" smtClean="0"/>
              <a:t>Instantaneous speed is difficult to measure.</a:t>
            </a:r>
            <a:r>
              <a:rPr lang="en-GB" altLang="en-US" sz="2800" smtClean="0"/>
              <a:t>  </a:t>
            </a:r>
          </a:p>
        </p:txBody>
      </p:sp>
      <p:sp>
        <p:nvSpPr>
          <p:cNvPr id="59399" name="Text Box 22"/>
          <p:cNvSpPr txBox="1">
            <a:spLocks noChangeArrowheads="1"/>
          </p:cNvSpPr>
          <p:nvPr/>
        </p:nvSpPr>
        <p:spPr bwMode="auto">
          <a:xfrm>
            <a:off x="3124200" y="2843213"/>
            <a:ext cx="24447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rgbClr val="00FFFF"/>
                </a:solidFill>
              </a:rPr>
              <a:t>WHY?</a:t>
            </a:r>
          </a:p>
        </p:txBody>
      </p:sp>
    </p:spTree>
    <p:extLst>
      <p:ext uri="{BB962C8B-B14F-4D97-AF65-F5344CB8AC3E}">
        <p14:creationId xmlns:p14="http://schemas.microsoft.com/office/powerpoint/2010/main" val="3719808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checkerboard(across)">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463DC8C-F368-4C87-B435-599265355249}" type="slidenum">
              <a:rPr lang="en-GB" altLang="en-US" sz="1800" smtClean="0">
                <a:solidFill>
                  <a:schemeClr val="accent1"/>
                </a:solidFill>
                <a:latin typeface="Times New Roman" pitchFamily="18" charset="0"/>
              </a:rPr>
              <a:pPr eaLnBrk="1" hangingPunct="1">
                <a:spcBef>
                  <a:spcPct val="0"/>
                </a:spcBef>
                <a:buFontTx/>
                <a:buNone/>
              </a:pPr>
              <a:t>67</a:t>
            </a:fld>
            <a:endParaRPr lang="en-GB" altLang="en-US" sz="1800" smtClean="0">
              <a:solidFill>
                <a:schemeClr val="accent1"/>
              </a:solidFill>
              <a:latin typeface="Times New Roman" pitchFamily="18" charset="0"/>
            </a:endParaRPr>
          </a:p>
        </p:txBody>
      </p:sp>
      <p:sp>
        <p:nvSpPr>
          <p:cNvPr id="6349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349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3493"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t>MEASURING</a:t>
            </a:r>
            <a:br>
              <a:rPr lang="en-GB" altLang="en-US" sz="6000" smtClean="0"/>
            </a:br>
            <a:r>
              <a:rPr lang="en-GB" altLang="en-US" sz="6000" smtClean="0"/>
              <a:t>INSTANTANEOUS Speed</a:t>
            </a:r>
          </a:p>
        </p:txBody>
      </p:sp>
      <p:sp>
        <p:nvSpPr>
          <p:cNvPr id="63494"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63495"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17716249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4BFDDC3-1B6C-4D22-AE27-A2C976DBEEB0}" type="slidenum">
              <a:rPr lang="en-GB" altLang="en-US" sz="1800" smtClean="0">
                <a:solidFill>
                  <a:schemeClr val="accent1"/>
                </a:solidFill>
                <a:latin typeface="Times New Roman" pitchFamily="18" charset="0"/>
              </a:rPr>
              <a:pPr eaLnBrk="1" hangingPunct="1">
                <a:spcBef>
                  <a:spcPct val="0"/>
                </a:spcBef>
                <a:buFontTx/>
                <a:buNone/>
              </a:pPr>
              <a:t>68</a:t>
            </a:fld>
            <a:endParaRPr lang="en-GB" altLang="en-US" sz="1800" smtClean="0">
              <a:solidFill>
                <a:schemeClr val="accent1"/>
              </a:solidFill>
              <a:latin typeface="Times New Roman" pitchFamily="18" charset="0"/>
            </a:endParaRPr>
          </a:p>
        </p:txBody>
      </p:sp>
      <p:sp>
        <p:nvSpPr>
          <p:cNvPr id="6451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451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4517" name="Rectangle 2"/>
          <p:cNvSpPr>
            <a:spLocks noGrp="1" noChangeArrowheads="1"/>
          </p:cNvSpPr>
          <p:nvPr>
            <p:ph type="title"/>
          </p:nvPr>
        </p:nvSpPr>
        <p:spPr/>
        <p:txBody>
          <a:bodyPr/>
          <a:lstStyle/>
          <a:p>
            <a:pPr eaLnBrk="1" hangingPunct="1"/>
            <a:r>
              <a:rPr lang="en-GB" altLang="en-US" b="1" smtClean="0">
                <a:latin typeface="Arial" charset="0"/>
              </a:rPr>
              <a:t>MEASURING INSTANTANEOUS SPEED- get the instruction sheets</a:t>
            </a:r>
          </a:p>
        </p:txBody>
      </p:sp>
      <p:sp>
        <p:nvSpPr>
          <p:cNvPr id="64518" name="Rectangle 3"/>
          <p:cNvSpPr>
            <a:spLocks noGrp="1" noChangeArrowheads="1"/>
          </p:cNvSpPr>
          <p:nvPr>
            <p:ph type="body" idx="1"/>
          </p:nvPr>
        </p:nvSpPr>
        <p:spPr>
          <a:xfrm>
            <a:off x="685800" y="1295400"/>
            <a:ext cx="7772400" cy="2362200"/>
          </a:xfrm>
        </p:spPr>
        <p:txBody>
          <a:bodyPr/>
          <a:lstStyle/>
          <a:p>
            <a:pPr algn="ctr" eaLnBrk="1" hangingPunct="1"/>
            <a:r>
              <a:rPr lang="en-GB" altLang="en-US" b="1" smtClean="0">
                <a:latin typeface="Arial" charset="0"/>
              </a:rPr>
              <a:t>USING A STOPWATCH</a:t>
            </a:r>
            <a:r>
              <a:rPr lang="en-GB" altLang="en-US" smtClean="0">
                <a:latin typeface="Arial" charset="0"/>
              </a:rPr>
              <a:t> </a:t>
            </a:r>
          </a:p>
          <a:p>
            <a:pPr algn="ctr" eaLnBrk="1" hangingPunct="1"/>
            <a:r>
              <a:rPr lang="en-GB" altLang="en-US" smtClean="0"/>
              <a:t>What you need: </a:t>
            </a:r>
          </a:p>
          <a:p>
            <a:pPr algn="ctr" eaLnBrk="1" hangingPunct="1">
              <a:buFontTx/>
              <a:buNone/>
            </a:pPr>
            <a:r>
              <a:rPr lang="en-GB" altLang="en-US" smtClean="0">
                <a:solidFill>
                  <a:srgbClr val="00FFFF"/>
                </a:solidFill>
              </a:rPr>
              <a:t>Model vehicle, ruler, chalk, stopclock, instruction sheet</a:t>
            </a:r>
          </a:p>
          <a:p>
            <a:pPr algn="just" eaLnBrk="1" hangingPunct="1">
              <a:buFontTx/>
              <a:buNone/>
            </a:pPr>
            <a:endParaRPr lang="en-GB" altLang="en-US" smtClean="0"/>
          </a:p>
        </p:txBody>
      </p:sp>
      <p:sp>
        <p:nvSpPr>
          <p:cNvPr id="64519" name="Rectangle 7"/>
          <p:cNvSpPr>
            <a:spLocks noChangeArrowheads="1"/>
          </p:cNvSpPr>
          <p:nvPr/>
        </p:nvSpPr>
        <p:spPr bwMode="auto">
          <a:xfrm>
            <a:off x="990600" y="3733800"/>
            <a:ext cx="7772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r>
              <a:rPr lang="en-GB" altLang="en-US" b="1">
                <a:latin typeface="Arial" charset="0"/>
              </a:rPr>
              <a:t>USING ALBA &amp; LIGHT GATES</a:t>
            </a:r>
            <a:endParaRPr lang="en-GB" altLang="en-US">
              <a:latin typeface="Arial" charset="0"/>
            </a:endParaRPr>
          </a:p>
          <a:p>
            <a:pPr algn="ctr" eaLnBrk="1" hangingPunct="1"/>
            <a:r>
              <a:rPr lang="en-GB" altLang="en-US"/>
              <a:t>What you need: </a:t>
            </a:r>
          </a:p>
          <a:p>
            <a:pPr algn="ctr" eaLnBrk="1" hangingPunct="1">
              <a:buFontTx/>
              <a:buNone/>
            </a:pPr>
            <a:r>
              <a:rPr lang="en-GB" altLang="en-US">
                <a:solidFill>
                  <a:srgbClr val="00FFFF"/>
                </a:solidFill>
              </a:rPr>
              <a:t>Model vehicle, ruler, mask, lightgates + laptop, instruction sheet</a:t>
            </a:r>
          </a:p>
          <a:p>
            <a:pPr algn="just" eaLnBrk="1" hangingPunct="1">
              <a:buFontTx/>
              <a:buNone/>
            </a:pPr>
            <a:endParaRPr lang="en-GB" altLang="en-US"/>
          </a:p>
        </p:txBody>
      </p:sp>
    </p:spTree>
    <p:extLst>
      <p:ext uri="{BB962C8B-B14F-4D97-AF65-F5344CB8AC3E}">
        <p14:creationId xmlns:p14="http://schemas.microsoft.com/office/powerpoint/2010/main" val="40767362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9024C84-1AF8-4589-BD71-E3061E58E197}" type="slidenum">
              <a:rPr lang="en-GB" altLang="en-US" sz="1800" smtClean="0">
                <a:solidFill>
                  <a:schemeClr val="accent1"/>
                </a:solidFill>
                <a:latin typeface="Times New Roman" pitchFamily="18" charset="0"/>
              </a:rPr>
              <a:pPr eaLnBrk="1" hangingPunct="1">
                <a:spcBef>
                  <a:spcPct val="0"/>
                </a:spcBef>
                <a:buFontTx/>
                <a:buNone/>
              </a:pPr>
              <a:t>69</a:t>
            </a:fld>
            <a:endParaRPr lang="en-GB" altLang="en-US" sz="1800" smtClean="0">
              <a:solidFill>
                <a:schemeClr val="accent1"/>
              </a:solidFill>
              <a:latin typeface="Times New Roman" pitchFamily="18" charset="0"/>
            </a:endParaRPr>
          </a:p>
        </p:txBody>
      </p:sp>
      <p:sp>
        <p:nvSpPr>
          <p:cNvPr id="65539"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5540"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5541" name="Rectangle 1026"/>
          <p:cNvSpPr>
            <a:spLocks noGrp="1" noChangeArrowheads="1"/>
          </p:cNvSpPr>
          <p:nvPr>
            <p:ph type="title"/>
          </p:nvPr>
        </p:nvSpPr>
        <p:spPr/>
        <p:txBody>
          <a:bodyPr/>
          <a:lstStyle/>
          <a:p>
            <a:pPr eaLnBrk="1" hangingPunct="1"/>
            <a:r>
              <a:rPr lang="en-GB" altLang="en-US" smtClean="0"/>
              <a:t>Instantaneous Velocity</a:t>
            </a:r>
          </a:p>
        </p:txBody>
      </p:sp>
      <p:sp>
        <p:nvSpPr>
          <p:cNvPr id="139267" name="Rectangle 1027"/>
          <p:cNvSpPr>
            <a:spLocks noGrp="1" noChangeArrowheads="1"/>
          </p:cNvSpPr>
          <p:nvPr>
            <p:ph type="body" sz="half" idx="1"/>
          </p:nvPr>
        </p:nvSpPr>
        <p:spPr>
          <a:xfrm>
            <a:off x="381000" y="762000"/>
            <a:ext cx="8382000" cy="685800"/>
          </a:xfrm>
        </p:spPr>
        <p:txBody>
          <a:bodyPr/>
          <a:lstStyle/>
          <a:p>
            <a:pPr eaLnBrk="1" hangingPunct="1">
              <a:lnSpc>
                <a:spcPct val="120000"/>
              </a:lnSpc>
              <a:buFontTx/>
              <a:buNone/>
            </a:pPr>
            <a:r>
              <a:rPr lang="en-GB" altLang="en-US" smtClean="0"/>
              <a:t>Instantaneous speed</a:t>
            </a:r>
          </a:p>
        </p:txBody>
      </p:sp>
      <p:grpSp>
        <p:nvGrpSpPr>
          <p:cNvPr id="65543" name="Group 1028"/>
          <p:cNvGrpSpPr>
            <a:grpSpLocks/>
          </p:cNvGrpSpPr>
          <p:nvPr/>
        </p:nvGrpSpPr>
        <p:grpSpPr bwMode="auto">
          <a:xfrm>
            <a:off x="609600" y="4572000"/>
            <a:ext cx="8018463" cy="1689100"/>
            <a:chOff x="422" y="2726"/>
            <a:chExt cx="5051" cy="1064"/>
          </a:xfrm>
        </p:grpSpPr>
        <p:sp>
          <p:nvSpPr>
            <p:cNvPr id="65546" name="AutoShape 1029"/>
            <p:cNvSpPr>
              <a:spLocks noChangeArrowheads="1"/>
            </p:cNvSpPr>
            <p:nvPr/>
          </p:nvSpPr>
          <p:spPr bwMode="auto">
            <a:xfrm rot="-6411898">
              <a:off x="3955" y="3097"/>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5547" name="Rectangle 1030"/>
            <p:cNvSpPr>
              <a:spLocks noChangeArrowheads="1"/>
            </p:cNvSpPr>
            <p:nvPr/>
          </p:nvSpPr>
          <p:spPr bwMode="auto">
            <a:xfrm rot="397687">
              <a:off x="422" y="3632"/>
              <a:ext cx="5051" cy="57"/>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5548" name="Line 1031"/>
            <p:cNvSpPr>
              <a:spLocks noChangeShapeType="1"/>
            </p:cNvSpPr>
            <p:nvPr/>
          </p:nvSpPr>
          <p:spPr bwMode="auto">
            <a:xfrm flipH="1">
              <a:off x="3447" y="3273"/>
              <a:ext cx="454" cy="14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65549" name="Group 1032"/>
            <p:cNvGrpSpPr>
              <a:grpSpLocks/>
            </p:cNvGrpSpPr>
            <p:nvPr/>
          </p:nvGrpSpPr>
          <p:grpSpPr bwMode="auto">
            <a:xfrm>
              <a:off x="555" y="3046"/>
              <a:ext cx="742" cy="381"/>
              <a:chOff x="657" y="3061"/>
              <a:chExt cx="742" cy="381"/>
            </a:xfrm>
          </p:grpSpPr>
          <p:sp>
            <p:nvSpPr>
              <p:cNvPr id="65557" name="Rectangle 1033"/>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5558" name="Oval 1034"/>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5559" name="Oval 1035"/>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5560" name="Rectangle 1036"/>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sp>
          <p:nvSpPr>
            <p:cNvPr id="65550" name="Line 1037"/>
            <p:cNvSpPr>
              <a:spLocks noChangeShapeType="1"/>
            </p:cNvSpPr>
            <p:nvPr/>
          </p:nvSpPr>
          <p:spPr bwMode="auto">
            <a:xfrm flipH="1">
              <a:off x="3164" y="3407"/>
              <a:ext cx="318" cy="1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551" name="AutoShape 1038"/>
            <p:cNvSpPr>
              <a:spLocks noChangeArrowheads="1"/>
            </p:cNvSpPr>
            <p:nvPr/>
          </p:nvSpPr>
          <p:spPr bwMode="auto">
            <a:xfrm rot="-6411898">
              <a:off x="2991" y="3409"/>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nvGrpSpPr>
            <p:cNvPr id="65552" name="Group 1039"/>
            <p:cNvGrpSpPr>
              <a:grpSpLocks/>
            </p:cNvGrpSpPr>
            <p:nvPr/>
          </p:nvGrpSpPr>
          <p:grpSpPr bwMode="auto">
            <a:xfrm>
              <a:off x="668" y="2726"/>
              <a:ext cx="4593" cy="1064"/>
              <a:chOff x="668" y="2726"/>
              <a:chExt cx="4593" cy="1064"/>
            </a:xfrm>
          </p:grpSpPr>
          <p:sp>
            <p:nvSpPr>
              <p:cNvPr id="65553" name="Text Box 1040"/>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600">
                    <a:solidFill>
                      <a:schemeClr val="folHlink"/>
                    </a:solidFill>
                    <a:latin typeface="Tahoma" pitchFamily="34" charset="0"/>
                  </a:rPr>
                  <a:t>Length of object</a:t>
                </a:r>
              </a:p>
            </p:txBody>
          </p:sp>
          <p:sp>
            <p:nvSpPr>
              <p:cNvPr id="65554" name="Line 1041"/>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555" name="Text Box 1042"/>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600">
                    <a:solidFill>
                      <a:schemeClr val="hlink"/>
                    </a:solidFill>
                    <a:latin typeface="Tahoma" pitchFamily="34" charset="0"/>
                  </a:rPr>
                  <a:t>Light gate measures time to pass</a:t>
                </a:r>
              </a:p>
            </p:txBody>
          </p:sp>
          <p:sp>
            <p:nvSpPr>
              <p:cNvPr id="65556" name="Text Box 1043"/>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1600">
                    <a:solidFill>
                      <a:schemeClr val="accent1"/>
                    </a:solidFill>
                    <a:latin typeface="Tahoma" pitchFamily="34" charset="0"/>
                  </a:rPr>
                  <a:t>Ramp</a:t>
                </a:r>
              </a:p>
            </p:txBody>
          </p:sp>
        </p:grpSp>
      </p:grpSp>
      <p:sp>
        <p:nvSpPr>
          <p:cNvPr id="139285" name="Rectangle 1045"/>
          <p:cNvSpPr>
            <a:spLocks noChangeArrowheads="1"/>
          </p:cNvSpPr>
          <p:nvPr/>
        </p:nvSpPr>
        <p:spPr bwMode="auto">
          <a:xfrm>
            <a:off x="304800" y="1371600"/>
            <a:ext cx="8610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lnSpc>
                <a:spcPct val="120000"/>
              </a:lnSpc>
              <a:buFontTx/>
              <a:buNone/>
            </a:pPr>
            <a:r>
              <a:rPr lang="en-GB" altLang="en-US" dirty="0">
                <a:solidFill>
                  <a:srgbClr val="66FFFF"/>
                </a:solidFill>
              </a:rPr>
              <a:t>One way is to use a light gate.  The </a:t>
            </a:r>
            <a:r>
              <a:rPr lang="en-GB" altLang="en-US" b="1" dirty="0">
                <a:solidFill>
                  <a:srgbClr val="66FFFF"/>
                </a:solidFill>
              </a:rPr>
              <a:t>length of the object</a:t>
            </a:r>
            <a:r>
              <a:rPr lang="en-GB" altLang="en-US" dirty="0">
                <a:solidFill>
                  <a:srgbClr val="66FFFF"/>
                </a:solidFill>
              </a:rPr>
              <a:t> divided by the </a:t>
            </a:r>
            <a:r>
              <a:rPr lang="en-GB" altLang="en-US" b="1" dirty="0">
                <a:solidFill>
                  <a:srgbClr val="66FFFF"/>
                </a:solidFill>
              </a:rPr>
              <a:t>time it takes to pass</a:t>
            </a:r>
            <a:r>
              <a:rPr lang="en-GB" altLang="en-US" dirty="0">
                <a:solidFill>
                  <a:srgbClr val="66FFFF"/>
                </a:solidFill>
              </a:rPr>
              <a:t> gives its instantaneous speed.</a:t>
            </a:r>
          </a:p>
        </p:txBody>
      </p:sp>
      <p:pic>
        <p:nvPicPr>
          <p:cNvPr id="65545" name="Picture 1047" descr="inst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5814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834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checkerboard(across)">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85"/>
                                        </p:tgtEl>
                                        <p:attrNameLst>
                                          <p:attrName>style.visibility</p:attrName>
                                        </p:attrNameLst>
                                      </p:cBhvr>
                                      <p:to>
                                        <p:strVal val="visible"/>
                                      </p:to>
                                    </p:set>
                                    <p:animEffect transition="in" filter="checkerboard(across)">
                                      <p:cBhvr>
                                        <p:cTn id="12" dur="500"/>
                                        <p:tgtEl>
                                          <p:spTgt spid="139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8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1229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12292"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313347" name="Picture 3" descr="30 Li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1657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8" name="Picture 4" descr="Air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2470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5" descr="Countdown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438400"/>
            <a:ext cx="1035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Falling R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2254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1" name="Picture 7" descr="Ice w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895600"/>
            <a:ext cx="23082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2" name="Picture 8" descr="Lollipop 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990600"/>
            <a:ext cx="2000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3" name="Picture 9" descr="Double B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3581400"/>
            <a:ext cx="2362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4" name="Picture 10" descr="Other Dang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63" y="1981200"/>
            <a:ext cx="205263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5" name="Picture 11" descr="LA Transport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381000"/>
            <a:ext cx="664845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13348"/>
                                        </p:tgtEl>
                                        <p:attrNameLst>
                                          <p:attrName>style.visibility</p:attrName>
                                        </p:attrNameLst>
                                      </p:cBhvr>
                                      <p:to>
                                        <p:strVal val="visible"/>
                                      </p:to>
                                    </p:set>
                                    <p:animEffect transition="in" filter="box(out)">
                                      <p:cBhvr>
                                        <p:cTn id="7" dur="500"/>
                                        <p:tgtEl>
                                          <p:spTgt spid="313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13349"/>
                                        </p:tgtEl>
                                        <p:attrNameLst>
                                          <p:attrName>style.visibility</p:attrName>
                                        </p:attrNameLst>
                                      </p:cBhvr>
                                      <p:to>
                                        <p:strVal val="visible"/>
                                      </p:to>
                                    </p:set>
                                    <p:animEffect transition="in" filter="box(out)">
                                      <p:cBhvr>
                                        <p:cTn id="12" dur="500"/>
                                        <p:tgtEl>
                                          <p:spTgt spid="3133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13350"/>
                                        </p:tgtEl>
                                        <p:attrNameLst>
                                          <p:attrName>style.visibility</p:attrName>
                                        </p:attrNameLst>
                                      </p:cBhvr>
                                      <p:to>
                                        <p:strVal val="visible"/>
                                      </p:to>
                                    </p:set>
                                    <p:animEffect transition="in" filter="box(out)">
                                      <p:cBhvr>
                                        <p:cTn id="17" dur="500"/>
                                        <p:tgtEl>
                                          <p:spTgt spid="3133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13351"/>
                                        </p:tgtEl>
                                        <p:attrNameLst>
                                          <p:attrName>style.visibility</p:attrName>
                                        </p:attrNameLst>
                                      </p:cBhvr>
                                      <p:to>
                                        <p:strVal val="visible"/>
                                      </p:to>
                                    </p:set>
                                    <p:animEffect transition="in" filter="box(out)">
                                      <p:cBhvr>
                                        <p:cTn id="22" dur="500"/>
                                        <p:tgtEl>
                                          <p:spTgt spid="3133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313347"/>
                                        </p:tgtEl>
                                        <p:attrNameLst>
                                          <p:attrName>style.visibility</p:attrName>
                                        </p:attrNameLst>
                                      </p:cBhvr>
                                      <p:to>
                                        <p:strVal val="visible"/>
                                      </p:to>
                                    </p:set>
                                    <p:animEffect transition="in" filter="box(out)">
                                      <p:cBhvr>
                                        <p:cTn id="27" dur="500"/>
                                        <p:tgtEl>
                                          <p:spTgt spid="3133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313352"/>
                                        </p:tgtEl>
                                        <p:attrNameLst>
                                          <p:attrName>style.visibility</p:attrName>
                                        </p:attrNameLst>
                                      </p:cBhvr>
                                      <p:to>
                                        <p:strVal val="visible"/>
                                      </p:to>
                                    </p:set>
                                    <p:animEffect transition="in" filter="box(out)">
                                      <p:cBhvr>
                                        <p:cTn id="32" dur="500"/>
                                        <p:tgtEl>
                                          <p:spTgt spid="3133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313353"/>
                                        </p:tgtEl>
                                        <p:attrNameLst>
                                          <p:attrName>style.visibility</p:attrName>
                                        </p:attrNameLst>
                                      </p:cBhvr>
                                      <p:to>
                                        <p:strVal val="visible"/>
                                      </p:to>
                                    </p:set>
                                    <p:animEffect transition="in" filter="box(out)">
                                      <p:cBhvr>
                                        <p:cTn id="37" dur="500"/>
                                        <p:tgtEl>
                                          <p:spTgt spid="31335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313354"/>
                                        </p:tgtEl>
                                        <p:attrNameLst>
                                          <p:attrName>style.visibility</p:attrName>
                                        </p:attrNameLst>
                                      </p:cBhvr>
                                      <p:to>
                                        <p:strVal val="visible"/>
                                      </p:to>
                                    </p:set>
                                    <p:animEffect transition="in" filter="box(out)">
                                      <p:cBhvr>
                                        <p:cTn id="42" dur="500"/>
                                        <p:tgtEl>
                                          <p:spTgt spid="31335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13355"/>
                                        </p:tgtEl>
                                        <p:attrNameLst>
                                          <p:attrName>style.visibility</p:attrName>
                                        </p:attrNameLst>
                                      </p:cBhvr>
                                      <p:to>
                                        <p:strVal val="visible"/>
                                      </p:to>
                                    </p:set>
                                    <p:animEffect transition="in" filter="dissolve">
                                      <p:cBhvr>
                                        <p:cTn id="47" dur="500"/>
                                        <p:tgtEl>
                                          <p:spTgt spid="313355"/>
                                        </p:tgtEl>
                                      </p:cBhvr>
                                    </p:animEffect>
                                  </p:childTnLst>
                                  <p:subTnLst>
                                    <p:animClr clrSpc="rgb" dir="cw">
                                      <p:cBhvr override="childStyle">
                                        <p:cTn dur="1" fill="hold" display="0" masterRel="nextClick" afterEffect="1"/>
                                        <p:tgtEl>
                                          <p:spTgt spid="313355"/>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b="1" u="sng" smtClean="0"/>
              <a:t>MEASURING INSTANTANEOUS SPEED USING A STOPWATCH</a:t>
            </a:r>
            <a:r>
              <a:rPr lang="en-GB" smtClean="0"/>
              <a:t/>
            </a:r>
            <a:br>
              <a:rPr lang="en-GB" smtClean="0"/>
            </a:br>
            <a:endParaRPr lang="en-GB" smtClean="0"/>
          </a:p>
        </p:txBody>
      </p:sp>
      <p:sp>
        <p:nvSpPr>
          <p:cNvPr id="3" name="Content Placeholder 2"/>
          <p:cNvSpPr>
            <a:spLocks noGrp="1"/>
          </p:cNvSpPr>
          <p:nvPr>
            <p:ph idx="1"/>
          </p:nvPr>
        </p:nvSpPr>
        <p:spPr>
          <a:xfrm>
            <a:off x="395288" y="549275"/>
            <a:ext cx="8424862" cy="5400675"/>
          </a:xfrm>
        </p:spPr>
        <p:txBody>
          <a:bodyPr/>
          <a:lstStyle/>
          <a:p>
            <a:pPr marL="0" indent="0">
              <a:buFontTx/>
              <a:buNone/>
              <a:defRPr/>
            </a:pPr>
            <a:r>
              <a:rPr lang="en-GB" sz="2800" dirty="0" smtClean="0"/>
              <a:t>What </a:t>
            </a:r>
            <a:r>
              <a:rPr lang="en-GB" sz="2800" dirty="0"/>
              <a:t>you need</a:t>
            </a:r>
          </a:p>
          <a:p>
            <a:pPr>
              <a:defRPr/>
            </a:pPr>
            <a:r>
              <a:rPr lang="en-GB" sz="2800" dirty="0" smtClean="0"/>
              <a:t>Model </a:t>
            </a:r>
            <a:r>
              <a:rPr lang="en-GB" sz="2800" dirty="0"/>
              <a:t>vehicle, ruler, chalk, </a:t>
            </a:r>
            <a:r>
              <a:rPr lang="en-GB" sz="2800" dirty="0" err="1"/>
              <a:t>stopclock</a:t>
            </a:r>
            <a:r>
              <a:rPr lang="en-GB" sz="2800" dirty="0"/>
              <a:t>.</a:t>
            </a:r>
          </a:p>
          <a:p>
            <a:pPr>
              <a:defRPr/>
            </a:pPr>
            <a:endParaRPr lang="en-GB" sz="2800" dirty="0"/>
          </a:p>
          <a:p>
            <a:pPr>
              <a:defRPr/>
            </a:pPr>
            <a:endParaRPr lang="en-GB" sz="2800" dirty="0" smtClean="0"/>
          </a:p>
          <a:p>
            <a:pPr>
              <a:defRPr/>
            </a:pPr>
            <a:endParaRPr lang="en-GB" sz="2800" dirty="0"/>
          </a:p>
          <a:p>
            <a:pPr marL="0" indent="0">
              <a:buFontTx/>
              <a:buNone/>
              <a:defRPr/>
            </a:pPr>
            <a:r>
              <a:rPr lang="en-GB" sz="2800" dirty="0" smtClean="0"/>
              <a:t>What </a:t>
            </a:r>
            <a:r>
              <a:rPr lang="en-GB" sz="2800" dirty="0"/>
              <a:t>to do</a:t>
            </a:r>
          </a:p>
          <a:p>
            <a:pPr>
              <a:defRPr/>
            </a:pPr>
            <a:r>
              <a:rPr lang="en-GB" sz="2800" dirty="0"/>
              <a:t>Mark one chalk line on the bench. (Don’t forget to rub it out when you have finished!).</a:t>
            </a:r>
          </a:p>
          <a:p>
            <a:pPr>
              <a:defRPr/>
            </a:pPr>
            <a:r>
              <a:rPr lang="en-GB" sz="2800" dirty="0"/>
              <a:t>Measure the length of the model vehicle. Record this in your jotter.</a:t>
            </a:r>
          </a:p>
          <a:p>
            <a:pPr marL="0" indent="0">
              <a:buFontTx/>
              <a:buNone/>
              <a:defRPr/>
            </a:pPr>
            <a:endParaRPr lang="en-GB" dirty="0"/>
          </a:p>
        </p:txBody>
      </p:sp>
      <p:sp>
        <p:nvSpPr>
          <p:cNvPr id="49156"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A6B637-3A2C-4E38-9159-343633F03070}" type="datetime1">
              <a:rPr lang="en-US" sz="1400" smtClean="0"/>
              <a:pPr eaLnBrk="1" hangingPunct="1"/>
              <a:t>1/26/2020</a:t>
            </a:fld>
            <a:r>
              <a:rPr lang="en-GB" sz="1400" smtClean="0"/>
              <a:t>02/10/2011</a:t>
            </a:r>
          </a:p>
        </p:txBody>
      </p:sp>
      <p:sp>
        <p:nvSpPr>
          <p:cNvPr id="4915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915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E21352-A474-4EE3-B574-4BEE082D5B41}" type="slidenum">
              <a:rPr lang="en-GB" sz="1800" smtClean="0">
                <a:solidFill>
                  <a:schemeClr val="accent1"/>
                </a:solidFill>
              </a:rPr>
              <a:pPr eaLnBrk="1" hangingPunct="1"/>
              <a:t>70</a:t>
            </a:fld>
            <a:endParaRPr lang="en-GB" sz="1800" smtClean="0">
              <a:solidFill>
                <a:schemeClr val="accent1"/>
              </a:solidFill>
            </a:endParaRPr>
          </a:p>
        </p:txBody>
      </p:sp>
      <p:pic>
        <p:nvPicPr>
          <p:cNvPr id="491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773238"/>
            <a:ext cx="7580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6837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FD33645-F6F1-4C0F-8490-648627D9B321}" type="slidenum">
              <a:rPr lang="en-GB" altLang="en-US" sz="1800" smtClean="0">
                <a:solidFill>
                  <a:schemeClr val="accent1"/>
                </a:solidFill>
                <a:latin typeface="Times New Roman" pitchFamily="18" charset="0"/>
              </a:rPr>
              <a:pPr eaLnBrk="1" hangingPunct="1">
                <a:spcBef>
                  <a:spcPct val="0"/>
                </a:spcBef>
                <a:buFontTx/>
                <a:buNone/>
              </a:pPr>
              <a:t>71</a:t>
            </a:fld>
            <a:endParaRPr lang="en-GB" altLang="en-US" sz="1800" smtClean="0">
              <a:solidFill>
                <a:schemeClr val="accent1"/>
              </a:solidFill>
              <a:latin typeface="Times New Roman" pitchFamily="18" charset="0"/>
            </a:endParaRPr>
          </a:p>
        </p:txBody>
      </p:sp>
      <p:sp>
        <p:nvSpPr>
          <p:cNvPr id="6656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656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6565" name="Rectangle 2"/>
          <p:cNvSpPr>
            <a:spLocks noGrp="1" noChangeArrowheads="1"/>
          </p:cNvSpPr>
          <p:nvPr>
            <p:ph type="title"/>
          </p:nvPr>
        </p:nvSpPr>
        <p:spPr/>
        <p:txBody>
          <a:bodyPr/>
          <a:lstStyle/>
          <a:p>
            <a:pPr eaLnBrk="1" hangingPunct="1"/>
            <a:r>
              <a:rPr lang="en-GB" altLang="en-US" smtClean="0"/>
              <a:t>MEASURING YOUR INSTANTANEOUS SPEED</a:t>
            </a:r>
          </a:p>
        </p:txBody>
      </p:sp>
      <p:sp>
        <p:nvSpPr>
          <p:cNvPr id="66566" name="Rectangle 3"/>
          <p:cNvSpPr>
            <a:spLocks noGrp="1" noChangeArrowheads="1"/>
          </p:cNvSpPr>
          <p:nvPr>
            <p:ph type="body" idx="1"/>
          </p:nvPr>
        </p:nvSpPr>
        <p:spPr>
          <a:xfrm>
            <a:off x="228600" y="1219200"/>
            <a:ext cx="8915400" cy="4800600"/>
          </a:xfrm>
        </p:spPr>
        <p:txBody>
          <a:bodyPr/>
          <a:lstStyle/>
          <a:p>
            <a:pPr marL="476250" indent="-290513" eaLnBrk="1" hangingPunct="1">
              <a:buFontTx/>
              <a:buNone/>
              <a:tabLst>
                <a:tab pos="569913" algn="l"/>
                <a:tab pos="858838" algn="l"/>
              </a:tabLst>
            </a:pPr>
            <a:r>
              <a:rPr lang="en-GB" altLang="en-US" smtClean="0">
                <a:solidFill>
                  <a:schemeClr val="bg1"/>
                </a:solidFill>
                <a:cs typeface="Times New Roman" pitchFamily="18" charset="0"/>
              </a:rPr>
              <a:t>GROUP TASK- back to the PLAYMATS!</a:t>
            </a:r>
          </a:p>
          <a:p>
            <a:pPr marL="476250" indent="-290513" eaLnBrk="1" hangingPunct="1">
              <a:buFontTx/>
              <a:buNone/>
              <a:tabLst>
                <a:tab pos="569913" algn="l"/>
                <a:tab pos="858838" algn="l"/>
              </a:tabLst>
            </a:pPr>
            <a:r>
              <a:rPr lang="en-GB" altLang="en-US" smtClean="0">
                <a:cs typeface="Times New Roman" pitchFamily="18" charset="0"/>
              </a:rPr>
              <a:t>We need to know the </a:t>
            </a:r>
          </a:p>
          <a:p>
            <a:pPr marL="476250" indent="-290513" eaLnBrk="1" hangingPunct="1">
              <a:buFontTx/>
              <a:buNone/>
              <a:tabLst>
                <a:tab pos="569913" algn="l"/>
                <a:tab pos="858838" algn="l"/>
              </a:tabLst>
            </a:pPr>
            <a:r>
              <a:rPr lang="en-GB" altLang="en-US" smtClean="0">
                <a:cs typeface="Times New Roman" pitchFamily="18" charset="0"/>
              </a:rPr>
              <a:t>1.</a:t>
            </a:r>
            <a:r>
              <a:rPr lang="en-GB" altLang="en-US" smtClean="0">
                <a:latin typeface="Times New Roman" pitchFamily="18" charset="0"/>
                <a:cs typeface="Times New Roman" pitchFamily="18" charset="0"/>
              </a:rPr>
              <a:t>  </a:t>
            </a:r>
            <a:r>
              <a:rPr lang="en-GB" altLang="en-US" smtClean="0">
                <a:cs typeface="Times New Roman" pitchFamily="18" charset="0"/>
              </a:rPr>
              <a:t>length of your vehicle or the mask on top. </a:t>
            </a:r>
          </a:p>
          <a:p>
            <a:pPr marL="476250" indent="-290513" eaLnBrk="1" hangingPunct="1">
              <a:buFontTx/>
              <a:buNone/>
              <a:tabLst>
                <a:tab pos="569913" algn="l"/>
                <a:tab pos="858838" algn="l"/>
              </a:tabLst>
            </a:pPr>
            <a:r>
              <a:rPr lang="en-GB" altLang="en-US" smtClean="0">
                <a:cs typeface="Times New Roman" pitchFamily="18" charset="0"/>
              </a:rPr>
              <a:t>2.</a:t>
            </a:r>
            <a:r>
              <a:rPr lang="en-GB" altLang="en-US" smtClean="0">
                <a:latin typeface="Times New Roman" pitchFamily="18" charset="0"/>
                <a:cs typeface="Times New Roman" pitchFamily="18" charset="0"/>
              </a:rPr>
              <a:t>  </a:t>
            </a:r>
            <a:r>
              <a:rPr lang="en-GB" altLang="en-US" smtClean="0">
                <a:cs typeface="Times New Roman" pitchFamily="18" charset="0"/>
              </a:rPr>
              <a:t>the time for the vehicle to pass through the light gates </a:t>
            </a:r>
          </a:p>
          <a:p>
            <a:pPr marL="476250" indent="-290513" eaLnBrk="1" hangingPunct="1">
              <a:buFontTx/>
              <a:buNone/>
              <a:tabLst>
                <a:tab pos="569913" algn="l"/>
                <a:tab pos="858838" algn="l"/>
              </a:tabLst>
            </a:pPr>
            <a:r>
              <a:rPr lang="en-GB" altLang="en-US" smtClean="0">
                <a:cs typeface="Times New Roman" pitchFamily="18" charset="0"/>
              </a:rPr>
              <a:t>3.</a:t>
            </a:r>
            <a:r>
              <a:rPr lang="en-GB" altLang="en-US" smtClean="0">
                <a:latin typeface="Times New Roman" pitchFamily="18" charset="0"/>
                <a:cs typeface="Times New Roman" pitchFamily="18" charset="0"/>
              </a:rPr>
              <a:t>  </a:t>
            </a:r>
            <a:r>
              <a:rPr lang="en-GB" altLang="en-US" smtClean="0">
                <a:cs typeface="Times New Roman" pitchFamily="18" charset="0"/>
              </a:rPr>
              <a:t>the instantaneous speed of the vehicle as it goes round the roundabout (or alternative)</a:t>
            </a:r>
          </a:p>
        </p:txBody>
      </p:sp>
    </p:spTree>
    <p:extLst>
      <p:ext uri="{BB962C8B-B14F-4D97-AF65-F5344CB8AC3E}">
        <p14:creationId xmlns:p14="http://schemas.microsoft.com/office/powerpoint/2010/main" val="24994547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GB" b="1" u="sng" smtClean="0"/>
              <a:t>MEASURING INSTANTANEOUS SPEED USING A STOPWATCH</a:t>
            </a:r>
            <a:r>
              <a:rPr lang="en-GB" smtClean="0"/>
              <a:t/>
            </a:r>
            <a:br>
              <a:rPr lang="en-GB" smtClean="0"/>
            </a:br>
            <a:endParaRPr lang="en-GB" smtClean="0"/>
          </a:p>
        </p:txBody>
      </p:sp>
      <p:sp>
        <p:nvSpPr>
          <p:cNvPr id="3" name="Content Placeholder 2"/>
          <p:cNvSpPr>
            <a:spLocks noGrp="1"/>
          </p:cNvSpPr>
          <p:nvPr>
            <p:ph idx="1"/>
          </p:nvPr>
        </p:nvSpPr>
        <p:spPr>
          <a:xfrm>
            <a:off x="358775" y="981075"/>
            <a:ext cx="8426450" cy="3095625"/>
          </a:xfrm>
        </p:spPr>
        <p:txBody>
          <a:bodyPr/>
          <a:lstStyle/>
          <a:p>
            <a:pPr>
              <a:defRPr/>
            </a:pPr>
            <a:r>
              <a:rPr lang="en-GB" sz="2800" dirty="0" smtClean="0"/>
              <a:t>Start </a:t>
            </a:r>
            <a:r>
              <a:rPr lang="en-GB" sz="2800" dirty="0"/>
              <a:t>the </a:t>
            </a:r>
            <a:r>
              <a:rPr lang="en-GB" sz="2800" dirty="0" err="1"/>
              <a:t>stopclock</a:t>
            </a:r>
            <a:r>
              <a:rPr lang="en-GB" sz="2800" dirty="0"/>
              <a:t> when the front edge of the vehicle reaches the chalk line.</a:t>
            </a:r>
          </a:p>
          <a:p>
            <a:pPr>
              <a:defRPr/>
            </a:pPr>
            <a:r>
              <a:rPr lang="en-GB" sz="2800" dirty="0">
                <a:solidFill>
                  <a:schemeClr val="accent1">
                    <a:lumMod val="40000"/>
                    <a:lumOff val="60000"/>
                  </a:schemeClr>
                </a:solidFill>
              </a:rPr>
              <a:t>Stop the </a:t>
            </a:r>
            <a:r>
              <a:rPr lang="en-GB" sz="2800" dirty="0" err="1">
                <a:solidFill>
                  <a:schemeClr val="accent1">
                    <a:lumMod val="40000"/>
                    <a:lumOff val="60000"/>
                  </a:schemeClr>
                </a:solidFill>
              </a:rPr>
              <a:t>stopclock</a:t>
            </a:r>
            <a:r>
              <a:rPr lang="en-GB" sz="2800" dirty="0">
                <a:solidFill>
                  <a:schemeClr val="accent1">
                    <a:lumMod val="40000"/>
                    <a:lumOff val="60000"/>
                  </a:schemeClr>
                </a:solidFill>
              </a:rPr>
              <a:t> when the end of the car reaches the chalk line.</a:t>
            </a:r>
          </a:p>
          <a:p>
            <a:pPr>
              <a:defRPr/>
            </a:pPr>
            <a:r>
              <a:rPr lang="en-GB" sz="2800" dirty="0"/>
              <a:t>Note the time from the </a:t>
            </a:r>
            <a:r>
              <a:rPr lang="en-GB" sz="2800" dirty="0" err="1"/>
              <a:t>stopclock</a:t>
            </a:r>
            <a:r>
              <a:rPr lang="en-GB" sz="2800" dirty="0"/>
              <a:t> in your jotter.</a:t>
            </a:r>
          </a:p>
          <a:p>
            <a:pPr>
              <a:defRPr/>
            </a:pPr>
            <a:r>
              <a:rPr lang="en-GB" sz="2800" dirty="0">
                <a:solidFill>
                  <a:schemeClr val="accent1">
                    <a:lumMod val="40000"/>
                    <a:lumOff val="60000"/>
                  </a:schemeClr>
                </a:solidFill>
              </a:rPr>
              <a:t>Calculate the speed using the formula:</a:t>
            </a:r>
          </a:p>
          <a:p>
            <a:pPr marL="0" indent="0">
              <a:buFontTx/>
              <a:buNone/>
              <a:defRPr/>
            </a:pPr>
            <a:endParaRPr lang="en-GB" dirty="0"/>
          </a:p>
        </p:txBody>
      </p:sp>
      <p:sp>
        <p:nvSpPr>
          <p:cNvPr id="5018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DBE7FE-5CE3-4EC9-9099-56B804A8BCEE}" type="datetime1">
              <a:rPr lang="en-US" sz="1400" smtClean="0"/>
              <a:pPr eaLnBrk="1" hangingPunct="1"/>
              <a:t>1/26/2020</a:t>
            </a:fld>
            <a:r>
              <a:rPr lang="en-GB" sz="1400" smtClean="0"/>
              <a:t>02/10/2011</a:t>
            </a:r>
          </a:p>
        </p:txBody>
      </p:sp>
      <p:sp>
        <p:nvSpPr>
          <p:cNvPr id="5018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018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AB86DA-B319-41A0-960B-4F91B804E35D}" type="slidenum">
              <a:rPr lang="en-GB" sz="1800" smtClean="0">
                <a:solidFill>
                  <a:schemeClr val="accent1"/>
                </a:solidFill>
              </a:rPr>
              <a:pPr eaLnBrk="1" hangingPunct="1"/>
              <a:t>72</a:t>
            </a:fld>
            <a:endParaRPr lang="en-GB" sz="1800" smtClean="0">
              <a:solidFill>
                <a:schemeClr val="accent1"/>
              </a:solidFill>
            </a:endParaRPr>
          </a:p>
        </p:txBody>
      </p:sp>
      <p:sp>
        <p:nvSpPr>
          <p:cNvPr id="501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0184" name="Object 7"/>
          <p:cNvGraphicFramePr>
            <a:graphicFrameLocks noChangeAspect="1"/>
          </p:cNvGraphicFramePr>
          <p:nvPr/>
        </p:nvGraphicFramePr>
        <p:xfrm>
          <a:off x="2555875" y="4868863"/>
          <a:ext cx="3505200" cy="1368425"/>
        </p:xfrm>
        <a:graphic>
          <a:graphicData uri="http://schemas.openxmlformats.org/presentationml/2006/ole">
            <mc:AlternateContent xmlns:mc="http://schemas.openxmlformats.org/markup-compatibility/2006">
              <mc:Choice xmlns:v="urn:schemas-microsoft-com:vml" Requires="v">
                <p:oleObj spid="_x0000_s86024" r:id="rId3" imgW="1168400" imgH="457200" progId="Equation.DSMT4">
                  <p:embed/>
                </p:oleObj>
              </mc:Choice>
              <mc:Fallback>
                <p:oleObj r:id="rId3" imgW="11684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868863"/>
                        <a:ext cx="3505200" cy="1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89949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9D80991-BD40-410A-9EC4-DAAA146AD320}" type="slidenum">
              <a:rPr lang="en-GB" sz="1800" smtClean="0">
                <a:solidFill>
                  <a:schemeClr val="accent1"/>
                </a:solidFill>
              </a:rPr>
              <a:pPr eaLnBrk="1" hangingPunct="1"/>
              <a:t>73</a:t>
            </a:fld>
            <a:endParaRPr lang="en-GB" sz="1800" smtClean="0">
              <a:solidFill>
                <a:schemeClr val="accent1"/>
              </a:solidFill>
            </a:endParaRPr>
          </a:p>
        </p:txBody>
      </p:sp>
      <p:sp>
        <p:nvSpPr>
          <p:cNvPr id="522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22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2229" name="Rectangle 2"/>
          <p:cNvSpPr>
            <a:spLocks noGrp="1" noChangeArrowheads="1"/>
          </p:cNvSpPr>
          <p:nvPr>
            <p:ph type="title"/>
          </p:nvPr>
        </p:nvSpPr>
        <p:spPr/>
        <p:txBody>
          <a:bodyPr/>
          <a:lstStyle/>
          <a:p>
            <a:pPr eaLnBrk="1" hangingPunct="1"/>
            <a:r>
              <a:rPr lang="en-GB" b="1" smtClean="0">
                <a:latin typeface="Arial" charset="0"/>
              </a:rPr>
              <a:t>MEASURING INSTANTANEOUS SPEED- get the instruction sheets</a:t>
            </a:r>
          </a:p>
        </p:txBody>
      </p:sp>
      <p:sp>
        <p:nvSpPr>
          <p:cNvPr id="52230" name="Rectangle 7"/>
          <p:cNvSpPr>
            <a:spLocks noChangeArrowheads="1"/>
          </p:cNvSpPr>
          <p:nvPr/>
        </p:nvSpPr>
        <p:spPr bwMode="auto">
          <a:xfrm>
            <a:off x="3779838" y="1371600"/>
            <a:ext cx="52482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FontTx/>
              <a:buChar char="•"/>
            </a:pPr>
            <a:r>
              <a:rPr lang="en-GB" sz="3600" b="1">
                <a:solidFill>
                  <a:srgbClr val="FFFF00"/>
                </a:solidFill>
                <a:latin typeface="Arial" charset="0"/>
              </a:rPr>
              <a:t>USING ALBA &amp; LIGHT GATES</a:t>
            </a:r>
            <a:endParaRPr lang="en-GB" sz="3600">
              <a:solidFill>
                <a:srgbClr val="FFFF00"/>
              </a:solidFill>
              <a:latin typeface="Arial" charset="0"/>
            </a:endParaRPr>
          </a:p>
          <a:p>
            <a:pPr marL="342900" indent="-342900" algn="ctr">
              <a:spcBef>
                <a:spcPct val="20000"/>
              </a:spcBef>
              <a:buFontTx/>
              <a:buChar char="•"/>
            </a:pPr>
            <a:r>
              <a:rPr lang="en-GB" sz="3600">
                <a:solidFill>
                  <a:srgbClr val="FFFF00"/>
                </a:solidFill>
                <a:latin typeface="Comic Sans MS" pitchFamily="66" charset="0"/>
              </a:rPr>
              <a:t>What you need: </a:t>
            </a:r>
          </a:p>
          <a:p>
            <a:pPr marL="342900" indent="-342900" algn="ctr">
              <a:spcBef>
                <a:spcPct val="20000"/>
              </a:spcBef>
            </a:pPr>
            <a:r>
              <a:rPr lang="en-GB" sz="3600">
                <a:solidFill>
                  <a:srgbClr val="00FFFF"/>
                </a:solidFill>
                <a:latin typeface="Comic Sans MS" pitchFamily="66" charset="0"/>
              </a:rPr>
              <a:t>Model vehicle, ruler, mask, lightgates + laptop, instruction sheet</a:t>
            </a:r>
          </a:p>
          <a:p>
            <a:pPr marL="342900" indent="-342900" algn="just">
              <a:spcBef>
                <a:spcPct val="20000"/>
              </a:spcBef>
            </a:pPr>
            <a:endParaRPr lang="en-GB" sz="3200">
              <a:solidFill>
                <a:srgbClr val="FFFF00"/>
              </a:solidFill>
              <a:latin typeface="Comic Sans MS" pitchFamily="66" charset="0"/>
            </a:endParaRPr>
          </a:p>
        </p:txBody>
      </p:sp>
      <p:pic>
        <p:nvPicPr>
          <p:cNvPr id="52231" name="Picture 2" descr="http://www.djb.co.uk/Graphics/Physics/Mechanics_Large/TSA_Mk2_car_L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71600"/>
            <a:ext cx="3465512"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1164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E1F85C-4F35-4B39-BA91-B4A8E65654A4}" type="slidenum">
              <a:rPr lang="en-GB" sz="1800" smtClean="0">
                <a:solidFill>
                  <a:schemeClr val="accent1"/>
                </a:solidFill>
              </a:rPr>
              <a:pPr eaLnBrk="1" hangingPunct="1"/>
              <a:t>74</a:t>
            </a:fld>
            <a:endParaRPr lang="en-GB" sz="1800" smtClean="0">
              <a:solidFill>
                <a:schemeClr val="accent1"/>
              </a:solidFill>
            </a:endParaRPr>
          </a:p>
        </p:txBody>
      </p:sp>
      <p:sp>
        <p:nvSpPr>
          <p:cNvPr id="552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53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5301" name="Rectangle 2"/>
          <p:cNvSpPr>
            <a:spLocks noGrp="1" noChangeArrowheads="1"/>
          </p:cNvSpPr>
          <p:nvPr>
            <p:ph type="title"/>
          </p:nvPr>
        </p:nvSpPr>
        <p:spPr/>
        <p:txBody>
          <a:bodyPr/>
          <a:lstStyle/>
          <a:p>
            <a:pPr eaLnBrk="1" hangingPunct="1"/>
            <a:r>
              <a:rPr lang="en-GB" smtClean="0">
                <a:cs typeface="Times New Roman" pitchFamily="18" charset="0"/>
              </a:rPr>
              <a:t>YOUR TASK.</a:t>
            </a:r>
          </a:p>
        </p:txBody>
      </p:sp>
      <p:sp>
        <p:nvSpPr>
          <p:cNvPr id="55302" name="Rectangle 3"/>
          <p:cNvSpPr>
            <a:spLocks noGrp="1" noChangeArrowheads="1"/>
          </p:cNvSpPr>
          <p:nvPr>
            <p:ph type="body" idx="1"/>
          </p:nvPr>
        </p:nvSpPr>
        <p:spPr>
          <a:xfrm>
            <a:off x="228600" y="762000"/>
            <a:ext cx="8915400" cy="4800600"/>
          </a:xfrm>
        </p:spPr>
        <p:txBody>
          <a:bodyPr/>
          <a:lstStyle/>
          <a:p>
            <a:pPr marL="533400" indent="-533400" eaLnBrk="1" hangingPunct="1">
              <a:lnSpc>
                <a:spcPct val="90000"/>
              </a:lnSpc>
              <a:buFontTx/>
              <a:buNone/>
            </a:pPr>
            <a:r>
              <a:rPr lang="en-GB" sz="2800" dirty="0" smtClean="0">
                <a:cs typeface="Times New Roman" pitchFamily="18" charset="0"/>
              </a:rPr>
              <a:t>Working in teams you need to:</a:t>
            </a:r>
          </a:p>
          <a:p>
            <a:pPr marL="533400" indent="-533400" eaLnBrk="1" hangingPunct="1">
              <a:lnSpc>
                <a:spcPct val="90000"/>
              </a:lnSpc>
            </a:pPr>
            <a:r>
              <a:rPr lang="en-GB" sz="2800" dirty="0" smtClean="0">
                <a:cs typeface="Times New Roman" pitchFamily="18" charset="0"/>
              </a:rPr>
              <a:t>Using the ALBA package record the instantaneous speed of the vehicle at the specific place in the track (see the additional worksheet)</a:t>
            </a:r>
          </a:p>
          <a:p>
            <a:pPr marL="533400" indent="-533400" eaLnBrk="1" hangingPunct="1">
              <a:lnSpc>
                <a:spcPct val="90000"/>
              </a:lnSpc>
            </a:pPr>
            <a:r>
              <a:rPr lang="en-GB" sz="2800" dirty="0" smtClean="0">
                <a:cs typeface="Times New Roman" pitchFamily="18" charset="0"/>
              </a:rPr>
              <a:t> </a:t>
            </a:r>
          </a:p>
          <a:p>
            <a:pPr marL="533400" indent="-533400" eaLnBrk="1" hangingPunct="1">
              <a:lnSpc>
                <a:spcPct val="90000"/>
              </a:lnSpc>
            </a:pPr>
            <a:endParaRPr lang="en-GB" sz="2800" dirty="0" smtClean="0"/>
          </a:p>
        </p:txBody>
      </p:sp>
      <p:sp>
        <p:nvSpPr>
          <p:cNvPr id="2" name="Rectangle 1"/>
          <p:cNvSpPr/>
          <p:nvPr/>
        </p:nvSpPr>
        <p:spPr>
          <a:xfrm>
            <a:off x="439176" y="2967335"/>
            <a:ext cx="8265661"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ALBA-MOTION </a:t>
            </a:r>
          </a:p>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Introduction to SPEED</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9845094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D8B8922F-9894-4C7B-9C8B-9FBC33F2E1AD}" type="slidenum">
              <a:rPr lang="en-GB" altLang="en-US" sz="1800" smtClean="0">
                <a:solidFill>
                  <a:schemeClr val="accent1"/>
                </a:solidFill>
                <a:latin typeface="Times New Roman" pitchFamily="18" charset="0"/>
              </a:rPr>
              <a:pPr eaLnBrk="1" hangingPunct="1">
                <a:spcBef>
                  <a:spcPct val="0"/>
                </a:spcBef>
                <a:buFontTx/>
                <a:buNone/>
              </a:pPr>
              <a:t>75</a:t>
            </a:fld>
            <a:endParaRPr lang="en-GB" altLang="en-US" sz="1800" smtClean="0">
              <a:solidFill>
                <a:schemeClr val="accent1"/>
              </a:solidFill>
              <a:latin typeface="Times New Roman" pitchFamily="18" charset="0"/>
            </a:endParaRPr>
          </a:p>
        </p:txBody>
      </p:sp>
      <p:sp>
        <p:nvSpPr>
          <p:cNvPr id="6758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758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7589" name="Rectangle 2"/>
          <p:cNvSpPr>
            <a:spLocks noGrp="1" noChangeArrowheads="1"/>
          </p:cNvSpPr>
          <p:nvPr>
            <p:ph type="title"/>
          </p:nvPr>
        </p:nvSpPr>
        <p:spPr/>
        <p:txBody>
          <a:bodyPr/>
          <a:lstStyle/>
          <a:p>
            <a:pPr eaLnBrk="1" hangingPunct="1"/>
            <a:r>
              <a:rPr lang="en-GB" altLang="en-US" smtClean="0">
                <a:cs typeface="Times New Roman" pitchFamily="18" charset="0"/>
              </a:rPr>
              <a:t>YOUR TASK.</a:t>
            </a:r>
          </a:p>
        </p:txBody>
      </p:sp>
      <p:sp>
        <p:nvSpPr>
          <p:cNvPr id="67590" name="Rectangle 3"/>
          <p:cNvSpPr>
            <a:spLocks noGrp="1" noChangeArrowheads="1"/>
          </p:cNvSpPr>
          <p:nvPr>
            <p:ph type="body" idx="1"/>
          </p:nvPr>
        </p:nvSpPr>
        <p:spPr>
          <a:xfrm>
            <a:off x="228600" y="762000"/>
            <a:ext cx="8915400" cy="4800600"/>
          </a:xfrm>
        </p:spPr>
        <p:txBody>
          <a:bodyPr/>
          <a:lstStyle/>
          <a:p>
            <a:pPr marL="533400" indent="-533400" eaLnBrk="1" hangingPunct="1">
              <a:lnSpc>
                <a:spcPct val="90000"/>
              </a:lnSpc>
              <a:buFontTx/>
              <a:buNone/>
            </a:pPr>
            <a:r>
              <a:rPr lang="en-GB" altLang="en-US" sz="2800" smtClean="0">
                <a:cs typeface="Times New Roman" pitchFamily="18" charset="0"/>
              </a:rPr>
              <a:t>Working in teams you need to:</a:t>
            </a:r>
          </a:p>
          <a:p>
            <a:pPr marL="533400" indent="-533400" eaLnBrk="1" hangingPunct="1">
              <a:lnSpc>
                <a:spcPct val="90000"/>
              </a:lnSpc>
            </a:pPr>
            <a:r>
              <a:rPr lang="en-GB" altLang="en-US" sz="2800" smtClean="0">
                <a:cs typeface="Times New Roman" pitchFamily="18" charset="0"/>
              </a:rPr>
              <a:t>Using the ALBA package record the instantaneous speed of the vehicle at the specific place in the track (see the additional worksheet)</a:t>
            </a:r>
          </a:p>
          <a:p>
            <a:pPr marL="533400" indent="-533400" eaLnBrk="1" hangingPunct="1">
              <a:lnSpc>
                <a:spcPct val="90000"/>
              </a:lnSpc>
            </a:pPr>
            <a:r>
              <a:rPr lang="en-GB" altLang="en-US" sz="2800" smtClean="0">
                <a:cs typeface="Times New Roman" pitchFamily="18" charset="0"/>
              </a:rPr>
              <a:t> </a:t>
            </a:r>
          </a:p>
          <a:p>
            <a:pPr marL="533400" indent="-533400" eaLnBrk="1" hangingPunct="1">
              <a:lnSpc>
                <a:spcPct val="90000"/>
              </a:lnSpc>
            </a:pPr>
            <a:endParaRPr lang="en-GB" altLang="en-US" sz="2800" smtClean="0"/>
          </a:p>
        </p:txBody>
      </p:sp>
    </p:spTree>
    <p:extLst>
      <p:ext uri="{BB962C8B-B14F-4D97-AF65-F5344CB8AC3E}">
        <p14:creationId xmlns:p14="http://schemas.microsoft.com/office/powerpoint/2010/main" val="24912798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41FD4E0-9ABE-4C43-90A5-ADBA0BA7DC77}" type="slidenum">
              <a:rPr lang="en-GB" altLang="en-US" sz="1800" smtClean="0">
                <a:solidFill>
                  <a:schemeClr val="accent1"/>
                </a:solidFill>
                <a:latin typeface="Times New Roman" pitchFamily="18" charset="0"/>
              </a:rPr>
              <a:pPr eaLnBrk="1" hangingPunct="1">
                <a:spcBef>
                  <a:spcPct val="0"/>
                </a:spcBef>
                <a:buFontTx/>
                <a:buNone/>
              </a:pPr>
              <a:t>76</a:t>
            </a:fld>
            <a:endParaRPr lang="en-GB" altLang="en-US" sz="1800" smtClean="0">
              <a:solidFill>
                <a:schemeClr val="accent1"/>
              </a:solidFill>
              <a:latin typeface="Times New Roman" pitchFamily="18" charset="0"/>
            </a:endParaRPr>
          </a:p>
        </p:txBody>
      </p:sp>
      <p:sp>
        <p:nvSpPr>
          <p:cNvPr id="68611"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8612"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68613" name="Picture 2"/>
          <p:cNvPicPr>
            <a:picLocks noChangeAspect="1" noChangeArrowheads="1"/>
          </p:cNvPicPr>
          <p:nvPr/>
        </p:nvPicPr>
        <p:blipFill>
          <a:blip r:embed="rId2">
            <a:extLst>
              <a:ext uri="{28A0092B-C50C-407E-A947-70E740481C1C}">
                <a14:useLocalDpi xmlns:a14="http://schemas.microsoft.com/office/drawing/2010/main" val="0"/>
              </a:ext>
            </a:extLst>
          </a:blip>
          <a:srcRect r="44286" b="55371"/>
          <a:stretch>
            <a:fillRect/>
          </a:stretch>
        </p:blipFill>
        <p:spPr bwMode="auto">
          <a:xfrm>
            <a:off x="152400" y="762000"/>
            <a:ext cx="8534400"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8957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1AF0AEE7-5A76-42DA-B128-112CE8E501A2}" type="slidenum">
              <a:rPr lang="en-GB" altLang="en-US" sz="1800" smtClean="0">
                <a:solidFill>
                  <a:schemeClr val="accent1"/>
                </a:solidFill>
                <a:latin typeface="Times New Roman" pitchFamily="18" charset="0"/>
              </a:rPr>
              <a:pPr eaLnBrk="1" hangingPunct="1">
                <a:spcBef>
                  <a:spcPct val="0"/>
                </a:spcBef>
                <a:buFontTx/>
                <a:buNone/>
              </a:pPr>
              <a:t>77</a:t>
            </a:fld>
            <a:endParaRPr lang="en-GB" altLang="en-US" sz="1800" smtClean="0">
              <a:solidFill>
                <a:schemeClr val="accent1"/>
              </a:solidFill>
              <a:latin typeface="Times New Roman" pitchFamily="18" charset="0"/>
            </a:endParaRPr>
          </a:p>
        </p:txBody>
      </p:sp>
      <p:sp>
        <p:nvSpPr>
          <p:cNvPr id="69635"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9636"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69637" name="Picture 2"/>
          <p:cNvPicPr>
            <a:picLocks noChangeAspect="1" noChangeArrowheads="1"/>
          </p:cNvPicPr>
          <p:nvPr/>
        </p:nvPicPr>
        <p:blipFill>
          <a:blip r:embed="rId2">
            <a:extLst>
              <a:ext uri="{28A0092B-C50C-407E-A947-70E740481C1C}">
                <a14:useLocalDpi xmlns:a14="http://schemas.microsoft.com/office/drawing/2010/main" val="0"/>
              </a:ext>
            </a:extLst>
          </a:blip>
          <a:srcRect r="59047" b="55371"/>
          <a:stretch>
            <a:fillRect/>
          </a:stretch>
        </p:blipFill>
        <p:spPr bwMode="auto">
          <a:xfrm>
            <a:off x="381000" y="381000"/>
            <a:ext cx="693420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5466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50DE96C-BD3C-4FC4-80B0-12BAE1794786}" type="slidenum">
              <a:rPr lang="en-GB" altLang="en-US" sz="1800" smtClean="0">
                <a:solidFill>
                  <a:schemeClr val="accent1"/>
                </a:solidFill>
                <a:latin typeface="Times New Roman" pitchFamily="18" charset="0"/>
              </a:rPr>
              <a:pPr eaLnBrk="1" hangingPunct="1">
                <a:spcBef>
                  <a:spcPct val="0"/>
                </a:spcBef>
                <a:buFontTx/>
                <a:buNone/>
              </a:pPr>
              <a:t>78</a:t>
            </a:fld>
            <a:endParaRPr lang="en-GB" altLang="en-US" sz="1800" smtClean="0">
              <a:solidFill>
                <a:schemeClr val="accent1"/>
              </a:solidFill>
              <a:latin typeface="Times New Roman" pitchFamily="18" charset="0"/>
            </a:endParaRPr>
          </a:p>
        </p:txBody>
      </p:sp>
      <p:sp>
        <p:nvSpPr>
          <p:cNvPr id="7065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066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066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706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324600" cy="63246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0663" name="Group 11"/>
          <p:cNvGrpSpPr>
            <a:grpSpLocks/>
          </p:cNvGrpSpPr>
          <p:nvPr/>
        </p:nvGrpSpPr>
        <p:grpSpPr bwMode="auto">
          <a:xfrm>
            <a:off x="3132138" y="2492375"/>
            <a:ext cx="5773737" cy="1552575"/>
            <a:chOff x="2016" y="1584"/>
            <a:chExt cx="3637" cy="978"/>
          </a:xfrm>
        </p:grpSpPr>
        <p:grpSp>
          <p:nvGrpSpPr>
            <p:cNvPr id="70664" name="Group 10"/>
            <p:cNvGrpSpPr>
              <a:grpSpLocks/>
            </p:cNvGrpSpPr>
            <p:nvPr/>
          </p:nvGrpSpPr>
          <p:grpSpPr bwMode="auto">
            <a:xfrm>
              <a:off x="2016" y="1776"/>
              <a:ext cx="2208" cy="480"/>
              <a:chOff x="2016" y="1776"/>
              <a:chExt cx="2208" cy="480"/>
            </a:xfrm>
          </p:grpSpPr>
          <p:sp>
            <p:nvSpPr>
              <p:cNvPr id="70666" name="Oval 6"/>
              <p:cNvSpPr>
                <a:spLocks noChangeArrowheads="1"/>
              </p:cNvSpPr>
              <p:nvPr/>
            </p:nvSpPr>
            <p:spPr bwMode="auto">
              <a:xfrm>
                <a:off x="2016" y="2064"/>
                <a:ext cx="288" cy="192"/>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0667" name="Line 7"/>
              <p:cNvSpPr>
                <a:spLocks noChangeShapeType="1"/>
              </p:cNvSpPr>
              <p:nvPr/>
            </p:nvSpPr>
            <p:spPr bwMode="auto">
              <a:xfrm flipV="1">
                <a:off x="2304" y="1776"/>
                <a:ext cx="1920" cy="384"/>
              </a:xfrm>
              <a:prstGeom prst="line">
                <a:avLst/>
              </a:prstGeom>
              <a:noFill/>
              <a:ln w="57150">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70665" name="Text Box 8"/>
            <p:cNvSpPr txBox="1">
              <a:spLocks noChangeArrowheads="1"/>
            </p:cNvSpPr>
            <p:nvPr/>
          </p:nvSpPr>
          <p:spPr bwMode="auto">
            <a:xfrm>
              <a:off x="4128" y="1584"/>
              <a:ext cx="1525"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2400"/>
                <a:t>“Speed camera”</a:t>
              </a:r>
            </a:p>
            <a:p>
              <a:pPr algn="ctr" eaLnBrk="1" hangingPunct="1">
                <a:spcBef>
                  <a:spcPct val="0"/>
                </a:spcBef>
                <a:buFontTx/>
                <a:buNone/>
              </a:pPr>
              <a:r>
                <a:rPr lang="en-GB" altLang="en-US" sz="2400"/>
                <a:t>Measure instantaneous speed here</a:t>
              </a:r>
            </a:p>
          </p:txBody>
        </p:sp>
      </p:grpSp>
    </p:spTree>
    <p:extLst>
      <p:ext uri="{BB962C8B-B14F-4D97-AF65-F5344CB8AC3E}">
        <p14:creationId xmlns:p14="http://schemas.microsoft.com/office/powerpoint/2010/main" val="929307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7CEE4C0-9548-4E31-BCD7-9CCB9A6B6824}" type="slidenum">
              <a:rPr lang="en-GB" altLang="en-US" sz="1800" smtClean="0">
                <a:solidFill>
                  <a:schemeClr val="accent1"/>
                </a:solidFill>
                <a:latin typeface="Times New Roman" pitchFamily="18" charset="0"/>
              </a:rPr>
              <a:pPr eaLnBrk="1" hangingPunct="1">
                <a:spcBef>
                  <a:spcPct val="0"/>
                </a:spcBef>
                <a:buFontTx/>
                <a:buNone/>
              </a:pPr>
              <a:t>79</a:t>
            </a:fld>
            <a:endParaRPr lang="en-GB" altLang="en-US" sz="1800" smtClean="0">
              <a:solidFill>
                <a:schemeClr val="accent1"/>
              </a:solidFill>
              <a:latin typeface="Times New Roman" pitchFamily="18" charset="0"/>
            </a:endParaRPr>
          </a:p>
        </p:txBody>
      </p:sp>
      <p:sp>
        <p:nvSpPr>
          <p:cNvPr id="7168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168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1685"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71686" name="Line 3"/>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71687" name="Group 13"/>
          <p:cNvGrpSpPr>
            <a:grpSpLocks/>
          </p:cNvGrpSpPr>
          <p:nvPr/>
        </p:nvGrpSpPr>
        <p:grpSpPr bwMode="auto">
          <a:xfrm>
            <a:off x="0" y="304800"/>
            <a:ext cx="8915400" cy="6107113"/>
            <a:chOff x="0" y="192"/>
            <a:chExt cx="5616" cy="3847"/>
          </a:xfrm>
        </p:grpSpPr>
        <p:pic>
          <p:nvPicPr>
            <p:cNvPr id="71688" name="Picture 5"/>
            <p:cNvPicPr>
              <a:picLocks noChangeAspect="1" noChangeArrowheads="1"/>
            </p:cNvPicPr>
            <p:nvPr/>
          </p:nvPicPr>
          <p:blipFill>
            <a:blip r:embed="rId2">
              <a:extLst>
                <a:ext uri="{28A0092B-C50C-407E-A947-70E740481C1C}">
                  <a14:useLocalDpi xmlns:a14="http://schemas.microsoft.com/office/drawing/2010/main" val="0"/>
                </a:ext>
              </a:extLst>
            </a:blip>
            <a:srcRect l="4536" t="7561" r="3780" b="7561"/>
            <a:stretch>
              <a:fillRect/>
            </a:stretch>
          </p:blipFill>
          <p:spPr bwMode="auto">
            <a:xfrm>
              <a:off x="0" y="192"/>
              <a:ext cx="4157" cy="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689" name="Group 12"/>
            <p:cNvGrpSpPr>
              <a:grpSpLocks/>
            </p:cNvGrpSpPr>
            <p:nvPr/>
          </p:nvGrpSpPr>
          <p:grpSpPr bwMode="auto">
            <a:xfrm>
              <a:off x="1584" y="1728"/>
              <a:ext cx="4032" cy="984"/>
              <a:chOff x="1584" y="1728"/>
              <a:chExt cx="4032" cy="984"/>
            </a:xfrm>
          </p:grpSpPr>
          <p:grpSp>
            <p:nvGrpSpPr>
              <p:cNvPr id="71690" name="Group 8"/>
              <p:cNvGrpSpPr>
                <a:grpSpLocks/>
              </p:cNvGrpSpPr>
              <p:nvPr/>
            </p:nvGrpSpPr>
            <p:grpSpPr bwMode="auto">
              <a:xfrm>
                <a:off x="1584" y="1872"/>
                <a:ext cx="2208" cy="432"/>
                <a:chOff x="2016" y="1776"/>
                <a:chExt cx="2208" cy="480"/>
              </a:xfrm>
            </p:grpSpPr>
            <p:sp>
              <p:nvSpPr>
                <p:cNvPr id="71692" name="Oval 9"/>
                <p:cNvSpPr>
                  <a:spLocks noChangeArrowheads="1"/>
                </p:cNvSpPr>
                <p:nvPr/>
              </p:nvSpPr>
              <p:spPr bwMode="auto">
                <a:xfrm>
                  <a:off x="2016" y="2064"/>
                  <a:ext cx="288" cy="192"/>
                </a:xfrm>
                <a:prstGeom prst="ellipse">
                  <a:avLst/>
                </a:prstGeom>
                <a:solidFill>
                  <a:srgbClr val="66FF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1693" name="Line 10"/>
                <p:cNvSpPr>
                  <a:spLocks noChangeShapeType="1"/>
                </p:cNvSpPr>
                <p:nvPr/>
              </p:nvSpPr>
              <p:spPr bwMode="auto">
                <a:xfrm flipV="1">
                  <a:off x="2304" y="1776"/>
                  <a:ext cx="1920" cy="384"/>
                </a:xfrm>
                <a:prstGeom prst="line">
                  <a:avLst/>
                </a:prstGeom>
                <a:noFill/>
                <a:ln w="57150">
                  <a:solidFill>
                    <a:srgbClr val="66FF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71691" name="Text Box 11"/>
              <p:cNvSpPr txBox="1">
                <a:spLocks noChangeArrowheads="1"/>
              </p:cNvSpPr>
              <p:nvPr/>
            </p:nvSpPr>
            <p:spPr bwMode="auto">
              <a:xfrm>
                <a:off x="3825" y="1728"/>
                <a:ext cx="1791" cy="984"/>
              </a:xfrm>
              <a:prstGeom prst="rect">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2400">
                    <a:solidFill>
                      <a:srgbClr val="FF0066"/>
                    </a:solidFill>
                  </a:rPr>
                  <a:t>“Speed camera”</a:t>
                </a:r>
              </a:p>
              <a:p>
                <a:pPr algn="ctr" eaLnBrk="1" hangingPunct="1">
                  <a:spcBef>
                    <a:spcPct val="0"/>
                  </a:spcBef>
                  <a:buFontTx/>
                  <a:buNone/>
                </a:pPr>
                <a:r>
                  <a:rPr lang="en-GB" altLang="en-US" sz="2400">
                    <a:solidFill>
                      <a:srgbClr val="FF0066"/>
                    </a:solidFill>
                  </a:rPr>
                  <a:t>Measure instantaneous speed here</a:t>
                </a:r>
              </a:p>
            </p:txBody>
          </p:sp>
        </p:grpSp>
      </p:grpSp>
    </p:spTree>
    <p:extLst>
      <p:ext uri="{BB962C8B-B14F-4D97-AF65-F5344CB8AC3E}">
        <p14:creationId xmlns:p14="http://schemas.microsoft.com/office/powerpoint/2010/main" val="4284215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314"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13315"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13316" name="Rectangle 2"/>
          <p:cNvSpPr>
            <a:spLocks noGrp="1" noChangeArrowheads="1"/>
          </p:cNvSpPr>
          <p:nvPr>
            <p:ph type="title"/>
          </p:nvPr>
        </p:nvSpPr>
        <p:spPr/>
        <p:txBody>
          <a:bodyPr/>
          <a:lstStyle/>
          <a:p>
            <a:pPr eaLnBrk="1" hangingPunct="1"/>
            <a:r>
              <a:rPr lang="en-GB" altLang="en-US" smtClean="0"/>
              <a:t>HOMEWORK</a:t>
            </a:r>
          </a:p>
        </p:txBody>
      </p:sp>
      <p:sp>
        <p:nvSpPr>
          <p:cNvPr id="330755" name="Rectangle 3"/>
          <p:cNvSpPr>
            <a:spLocks noGrp="1" noChangeArrowheads="1"/>
          </p:cNvSpPr>
          <p:nvPr>
            <p:ph type="body" sz="half" idx="1"/>
          </p:nvPr>
        </p:nvSpPr>
        <p:spPr>
          <a:xfrm>
            <a:off x="228600" y="838200"/>
            <a:ext cx="3810000" cy="4800600"/>
          </a:xfrm>
        </p:spPr>
        <p:txBody>
          <a:bodyPr/>
          <a:lstStyle/>
          <a:p>
            <a:pPr eaLnBrk="1" hangingPunct="1">
              <a:lnSpc>
                <a:spcPct val="90000"/>
              </a:lnSpc>
            </a:pPr>
            <a:r>
              <a:rPr lang="en-GB" altLang="en-US" sz="2800" smtClean="0"/>
              <a:t>HOMEWORK</a:t>
            </a:r>
          </a:p>
          <a:p>
            <a:pPr eaLnBrk="1" hangingPunct="1">
              <a:lnSpc>
                <a:spcPct val="90000"/>
              </a:lnSpc>
            </a:pPr>
            <a:r>
              <a:rPr lang="en-GB" altLang="en-US" sz="2800" smtClean="0"/>
              <a:t>Collect one of the ROAD SIGN SHEETS</a:t>
            </a:r>
          </a:p>
          <a:p>
            <a:pPr eaLnBrk="1" hangingPunct="1">
              <a:lnSpc>
                <a:spcPct val="90000"/>
              </a:lnSpc>
            </a:pPr>
            <a:r>
              <a:rPr lang="en-GB" altLang="en-US" sz="2800" smtClean="0"/>
              <a:t>Put your name on the top</a:t>
            </a:r>
          </a:p>
          <a:p>
            <a:pPr eaLnBrk="1" hangingPunct="1">
              <a:lnSpc>
                <a:spcPct val="90000"/>
              </a:lnSpc>
            </a:pPr>
            <a:r>
              <a:rPr lang="en-GB" altLang="en-US" sz="2800" smtClean="0"/>
              <a:t>Find out what each of your road signs means.</a:t>
            </a:r>
          </a:p>
          <a:p>
            <a:pPr eaLnBrk="1" hangingPunct="1">
              <a:lnSpc>
                <a:spcPct val="90000"/>
              </a:lnSpc>
            </a:pPr>
            <a:r>
              <a:rPr lang="en-GB" altLang="en-US" sz="2800" smtClean="0"/>
              <a:t>Only fill in the “Meaning Column”</a:t>
            </a:r>
          </a:p>
        </p:txBody>
      </p:sp>
      <p:pic>
        <p:nvPicPr>
          <p:cNvPr id="33075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8600" t="15874" r="18600" b="4430"/>
          <a:stretch>
            <a:fillRect/>
          </a:stretch>
        </p:blipFill>
        <p:spPr>
          <a:xfrm>
            <a:off x="4067175" y="457200"/>
            <a:ext cx="5076825" cy="5341938"/>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anim calcmode="lin" valueType="num">
                                      <p:cBhvr additive="base">
                                        <p:cTn id="7" dur="500" fill="hold"/>
                                        <p:tgtEl>
                                          <p:spTgt spid="330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0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0755">
                                            <p:txEl>
                                              <p:pRg st="1" end="1"/>
                                            </p:txEl>
                                          </p:spTgt>
                                        </p:tgtEl>
                                        <p:attrNameLst>
                                          <p:attrName>style.visibility</p:attrName>
                                        </p:attrNameLst>
                                      </p:cBhvr>
                                      <p:to>
                                        <p:strVal val="visible"/>
                                      </p:to>
                                    </p:set>
                                    <p:anim calcmode="lin" valueType="num">
                                      <p:cBhvr additive="base">
                                        <p:cTn id="13" dur="500" fill="hold"/>
                                        <p:tgtEl>
                                          <p:spTgt spid="3307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0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0755">
                                            <p:txEl>
                                              <p:pRg st="2" end="2"/>
                                            </p:txEl>
                                          </p:spTgt>
                                        </p:tgtEl>
                                        <p:attrNameLst>
                                          <p:attrName>style.visibility</p:attrName>
                                        </p:attrNameLst>
                                      </p:cBhvr>
                                      <p:to>
                                        <p:strVal val="visible"/>
                                      </p:to>
                                    </p:set>
                                    <p:anim calcmode="lin" valueType="num">
                                      <p:cBhvr additive="base">
                                        <p:cTn id="19" dur="500" fill="hold"/>
                                        <p:tgtEl>
                                          <p:spTgt spid="3307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0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0755">
                                            <p:txEl>
                                              <p:pRg st="3" end="3"/>
                                            </p:txEl>
                                          </p:spTgt>
                                        </p:tgtEl>
                                        <p:attrNameLst>
                                          <p:attrName>style.visibility</p:attrName>
                                        </p:attrNameLst>
                                      </p:cBhvr>
                                      <p:to>
                                        <p:strVal val="visible"/>
                                      </p:to>
                                    </p:set>
                                    <p:anim calcmode="lin" valueType="num">
                                      <p:cBhvr additive="base">
                                        <p:cTn id="25" dur="500" fill="hold"/>
                                        <p:tgtEl>
                                          <p:spTgt spid="3307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07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0755">
                                            <p:txEl>
                                              <p:pRg st="4" end="4"/>
                                            </p:txEl>
                                          </p:spTgt>
                                        </p:tgtEl>
                                        <p:attrNameLst>
                                          <p:attrName>style.visibility</p:attrName>
                                        </p:attrNameLst>
                                      </p:cBhvr>
                                      <p:to>
                                        <p:strVal val="visible"/>
                                      </p:to>
                                    </p:set>
                                    <p:anim calcmode="lin" valueType="num">
                                      <p:cBhvr additive="base">
                                        <p:cTn id="31" dur="500" fill="hold"/>
                                        <p:tgtEl>
                                          <p:spTgt spid="3307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07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nodePh="1">
                                  <p:stCondLst>
                                    <p:cond delay="0"/>
                                  </p:stCondLst>
                                  <p:endCondLst>
                                    <p:cond evt="begin" delay="0">
                                      <p:tn val="35"/>
                                    </p:cond>
                                  </p:endCondLst>
                                  <p:childTnLst>
                                    <p:set>
                                      <p:cBhvr>
                                        <p:cTn id="36" dur="1" fill="hold">
                                          <p:stCondLst>
                                            <p:cond delay="0"/>
                                          </p:stCondLst>
                                        </p:cTn>
                                        <p:tgtEl>
                                          <p:spTgt spid="330756"/>
                                        </p:tgtEl>
                                        <p:attrNameLst>
                                          <p:attrName>style.visibility</p:attrName>
                                        </p:attrNameLst>
                                      </p:cBhvr>
                                      <p:to>
                                        <p:strVal val="visible"/>
                                      </p:to>
                                    </p:set>
                                    <p:anim calcmode="lin" valueType="num">
                                      <p:cBhvr additive="base">
                                        <p:cTn id="37" dur="500" fill="hold"/>
                                        <p:tgtEl>
                                          <p:spTgt spid="330756"/>
                                        </p:tgtEl>
                                        <p:attrNameLst>
                                          <p:attrName>ppt_x</p:attrName>
                                        </p:attrNameLst>
                                      </p:cBhvr>
                                      <p:tavLst>
                                        <p:tav tm="0">
                                          <p:val>
                                            <p:strVal val="0-#ppt_w/2"/>
                                          </p:val>
                                        </p:tav>
                                        <p:tav tm="100000">
                                          <p:val>
                                            <p:strVal val="#ppt_x"/>
                                          </p:val>
                                        </p:tav>
                                      </p:tavLst>
                                    </p:anim>
                                    <p:anim calcmode="lin" valueType="num">
                                      <p:cBhvr additive="base">
                                        <p:cTn id="38" dur="500" fill="hold"/>
                                        <p:tgtEl>
                                          <p:spTgt spid="3307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autoUpdateAnimBg="0"/>
      <p:bldP spid="33075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3872EFF8-EAC9-4952-A4B4-5FA0B577ED49}" type="slidenum">
              <a:rPr lang="en-GB" altLang="en-US" sz="1800" smtClean="0">
                <a:solidFill>
                  <a:schemeClr val="accent1"/>
                </a:solidFill>
                <a:latin typeface="Times New Roman" pitchFamily="18" charset="0"/>
              </a:rPr>
              <a:pPr eaLnBrk="1" hangingPunct="1">
                <a:spcBef>
                  <a:spcPct val="0"/>
                </a:spcBef>
                <a:buFontTx/>
                <a:buNone/>
              </a:pPr>
              <a:t>80</a:t>
            </a:fld>
            <a:endParaRPr lang="en-GB" altLang="en-US" sz="1800" smtClean="0">
              <a:solidFill>
                <a:schemeClr val="accent1"/>
              </a:solidFill>
              <a:latin typeface="Times New Roman" pitchFamily="18" charset="0"/>
            </a:endParaRPr>
          </a:p>
        </p:txBody>
      </p:sp>
      <p:sp>
        <p:nvSpPr>
          <p:cNvPr id="7270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270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2709"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72710" name="Rectangle 3"/>
          <p:cNvSpPr>
            <a:spLocks noGrp="1" noChangeArrowheads="1"/>
          </p:cNvSpPr>
          <p:nvPr>
            <p:ph type="body" idx="1"/>
          </p:nvPr>
        </p:nvSpPr>
        <p:spPr>
          <a:xfrm>
            <a:off x="685800" y="1905000"/>
            <a:ext cx="7772400" cy="4191000"/>
          </a:xfrm>
        </p:spPr>
        <p:txBody>
          <a:bodyPr/>
          <a:lstStyle/>
          <a:p>
            <a:pPr eaLnBrk="1" hangingPunct="1"/>
            <a:r>
              <a:rPr lang="en-GB" altLang="en-US" sz="3600" u="sng" dirty="0" smtClean="0">
                <a:solidFill>
                  <a:schemeClr val="accent1"/>
                </a:solidFill>
                <a:cs typeface="Times New Roman" pitchFamily="18" charset="0"/>
              </a:rPr>
              <a:t>At rest</a:t>
            </a:r>
            <a:r>
              <a:rPr lang="en-GB" altLang="en-US" sz="3600" dirty="0" smtClean="0">
                <a:cs typeface="Times New Roman" pitchFamily="18" charset="0"/>
              </a:rPr>
              <a:t>- in Physics we use this term to mean </a:t>
            </a:r>
            <a:r>
              <a:rPr lang="en-GB" altLang="en-US" sz="3600" dirty="0" smtClean="0">
                <a:solidFill>
                  <a:schemeClr val="accent1"/>
                </a:solidFill>
                <a:cs typeface="Times New Roman" pitchFamily="18" charset="0"/>
              </a:rPr>
              <a:t>not moving</a:t>
            </a:r>
            <a:r>
              <a:rPr lang="en-GB" altLang="en-US" sz="3600" dirty="0" smtClean="0">
                <a:cs typeface="Times New Roman" pitchFamily="18" charset="0"/>
              </a:rPr>
              <a:t>. We can also say the </a:t>
            </a:r>
            <a:r>
              <a:rPr lang="en-GB" altLang="en-US" sz="3600" dirty="0" smtClean="0">
                <a:solidFill>
                  <a:schemeClr val="bg1"/>
                </a:solidFill>
                <a:cs typeface="Times New Roman" pitchFamily="18" charset="0"/>
              </a:rPr>
              <a:t>object is </a:t>
            </a:r>
            <a:r>
              <a:rPr lang="en-GB" altLang="en-US" sz="3600" u="sng" dirty="0" smtClean="0">
                <a:solidFill>
                  <a:schemeClr val="bg1"/>
                </a:solidFill>
                <a:cs typeface="Times New Roman" pitchFamily="18" charset="0"/>
              </a:rPr>
              <a:t>stationary</a:t>
            </a:r>
            <a:r>
              <a:rPr lang="en-GB" altLang="en-US" sz="3600" dirty="0" smtClean="0">
                <a:cs typeface="Times New Roman" pitchFamily="18" charset="0"/>
              </a:rPr>
              <a:t>. </a:t>
            </a:r>
          </a:p>
          <a:p>
            <a:pPr eaLnBrk="1" hangingPunct="1"/>
            <a:endParaRPr lang="en-GB" altLang="en-US" sz="3600" dirty="0" smtClean="0">
              <a:cs typeface="Times New Roman" pitchFamily="18" charset="0"/>
            </a:endParaRPr>
          </a:p>
          <a:p>
            <a:pPr eaLnBrk="1" hangingPunct="1"/>
            <a:r>
              <a:rPr lang="en-GB" altLang="en-US" sz="3600" i="1" dirty="0" smtClean="0">
                <a:cs typeface="Times New Roman" pitchFamily="18" charset="0"/>
              </a:rPr>
              <a:t>It is not the same word as pens and pencils which are stationery!</a:t>
            </a:r>
            <a:endParaRPr lang="en-GB" altLang="en-US" sz="3600" i="1" dirty="0" smtClean="0"/>
          </a:p>
        </p:txBody>
      </p:sp>
      <p:sp>
        <p:nvSpPr>
          <p:cNvPr id="72711"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4011450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FF0B11F-4A23-48FB-874C-A914F62C6D2F}" type="slidenum">
              <a:rPr lang="en-GB" altLang="en-US" sz="1800" smtClean="0">
                <a:solidFill>
                  <a:schemeClr val="accent1"/>
                </a:solidFill>
                <a:latin typeface="Times New Roman" pitchFamily="18" charset="0"/>
              </a:rPr>
              <a:pPr eaLnBrk="1" hangingPunct="1">
                <a:spcBef>
                  <a:spcPct val="0"/>
                </a:spcBef>
                <a:buFontTx/>
                <a:buNone/>
              </a:pPr>
              <a:t>81</a:t>
            </a:fld>
            <a:endParaRPr lang="en-GB" altLang="en-US" sz="1800" smtClean="0">
              <a:solidFill>
                <a:schemeClr val="accent1"/>
              </a:solidFill>
              <a:latin typeface="Times New Roman" pitchFamily="18" charset="0"/>
            </a:endParaRPr>
          </a:p>
        </p:txBody>
      </p:sp>
      <p:sp>
        <p:nvSpPr>
          <p:cNvPr id="6041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6042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60421"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dirty="0" smtClean="0"/>
              <a:t>Stopping Distance</a:t>
            </a:r>
          </a:p>
        </p:txBody>
      </p:sp>
      <p:sp>
        <p:nvSpPr>
          <p:cNvPr id="60422"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60423"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31201183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0E87645-386D-4725-AD44-BC2CBDA169EF}" type="slidenum">
              <a:rPr lang="en-GB" altLang="en-US" sz="1800" smtClean="0">
                <a:solidFill>
                  <a:schemeClr val="accent1"/>
                </a:solidFill>
                <a:latin typeface="Times New Roman" pitchFamily="18" charset="0"/>
              </a:rPr>
              <a:pPr eaLnBrk="1" hangingPunct="1">
                <a:spcBef>
                  <a:spcPct val="0"/>
                </a:spcBef>
                <a:buFontTx/>
                <a:buNone/>
              </a:pPr>
              <a:t>82</a:t>
            </a:fld>
            <a:endParaRPr lang="en-GB" altLang="en-US" sz="1800" smtClean="0">
              <a:solidFill>
                <a:schemeClr val="accent1"/>
              </a:solidFill>
              <a:latin typeface="Times New Roman" pitchFamily="18" charset="0"/>
            </a:endParaRPr>
          </a:p>
        </p:txBody>
      </p:sp>
      <p:sp>
        <p:nvSpPr>
          <p:cNvPr id="7373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373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3733" name="Rectangle 2"/>
          <p:cNvSpPr>
            <a:spLocks noGrp="1" noChangeArrowheads="1"/>
          </p:cNvSpPr>
          <p:nvPr>
            <p:ph type="title"/>
          </p:nvPr>
        </p:nvSpPr>
        <p:spPr/>
        <p:txBody>
          <a:bodyPr/>
          <a:lstStyle/>
          <a:p>
            <a:pPr eaLnBrk="1" hangingPunct="1"/>
            <a:r>
              <a:rPr lang="en-GB" altLang="en-US" sz="2800" smtClean="0"/>
              <a:t>STOPPING DISTANCE</a:t>
            </a:r>
          </a:p>
        </p:txBody>
      </p:sp>
      <p:sp>
        <p:nvSpPr>
          <p:cNvPr id="73734" name="Rectangle 3"/>
          <p:cNvSpPr>
            <a:spLocks noGrp="1" noChangeArrowheads="1"/>
          </p:cNvSpPr>
          <p:nvPr>
            <p:ph type="body" idx="1"/>
          </p:nvPr>
        </p:nvSpPr>
        <p:spPr>
          <a:xfrm>
            <a:off x="457200" y="838200"/>
            <a:ext cx="7772400" cy="1295400"/>
          </a:xfrm>
        </p:spPr>
        <p:txBody>
          <a:bodyPr/>
          <a:lstStyle/>
          <a:p>
            <a:pPr eaLnBrk="1" hangingPunct="1"/>
            <a:r>
              <a:rPr lang="en-GB" altLang="en-US" dirty="0" smtClean="0"/>
              <a:t>The STOPPING DISTANCE of a car is made up of TWO parts</a:t>
            </a:r>
          </a:p>
          <a:p>
            <a:pPr eaLnBrk="1" hangingPunct="1"/>
            <a:endParaRPr lang="en-GB" altLang="en-US" dirty="0" smtClean="0"/>
          </a:p>
        </p:txBody>
      </p:sp>
      <p:sp>
        <p:nvSpPr>
          <p:cNvPr id="73735" name="Text Box 4"/>
          <p:cNvSpPr txBox="1">
            <a:spLocks noChangeArrowheads="1"/>
          </p:cNvSpPr>
          <p:nvPr/>
        </p:nvSpPr>
        <p:spPr bwMode="auto">
          <a:xfrm>
            <a:off x="1524000" y="1981200"/>
            <a:ext cx="60325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pPr>
            <a:r>
              <a:rPr lang="en-GB" altLang="en-US" sz="3600">
                <a:solidFill>
                  <a:srgbClr val="66FFFF"/>
                </a:solidFill>
              </a:rPr>
              <a:t>THINKING DISTANCE</a:t>
            </a:r>
          </a:p>
          <a:p>
            <a:pPr algn="ctr" eaLnBrk="1" hangingPunct="1">
              <a:spcBef>
                <a:spcPct val="0"/>
              </a:spcBef>
              <a:buFontTx/>
              <a:buNone/>
            </a:pPr>
            <a:endParaRPr lang="en-GB" altLang="en-US" sz="3600">
              <a:solidFill>
                <a:srgbClr val="66FFFF"/>
              </a:solidFill>
            </a:endParaRPr>
          </a:p>
          <a:p>
            <a:pPr algn="ctr" eaLnBrk="1" hangingPunct="1">
              <a:spcBef>
                <a:spcPct val="0"/>
              </a:spcBef>
              <a:buFontTx/>
              <a:buNone/>
            </a:pPr>
            <a:endParaRPr lang="en-GB" altLang="en-US" sz="3600">
              <a:solidFill>
                <a:srgbClr val="66FFFF"/>
              </a:solidFill>
            </a:endParaRPr>
          </a:p>
          <a:p>
            <a:pPr algn="ctr" eaLnBrk="1" hangingPunct="1">
              <a:spcBef>
                <a:spcPct val="0"/>
              </a:spcBef>
              <a:buFontTx/>
              <a:buNone/>
            </a:pPr>
            <a:endParaRPr lang="en-GB" altLang="en-US" sz="3600">
              <a:solidFill>
                <a:srgbClr val="66FFFF"/>
              </a:solidFill>
            </a:endParaRPr>
          </a:p>
          <a:p>
            <a:pPr algn="ctr" eaLnBrk="1" hangingPunct="1">
              <a:spcBef>
                <a:spcPct val="0"/>
              </a:spcBef>
              <a:buFontTx/>
              <a:buNone/>
            </a:pPr>
            <a:endParaRPr lang="en-GB" altLang="en-US" sz="3600">
              <a:solidFill>
                <a:srgbClr val="66FFFF"/>
              </a:solidFill>
            </a:endParaRPr>
          </a:p>
          <a:p>
            <a:pPr algn="ctr" eaLnBrk="1" hangingPunct="1">
              <a:spcBef>
                <a:spcPct val="0"/>
              </a:spcBef>
            </a:pPr>
            <a:r>
              <a:rPr lang="en-GB" altLang="en-US" sz="3600">
                <a:solidFill>
                  <a:srgbClr val="66FFFF"/>
                </a:solidFill>
              </a:rPr>
              <a:t>BRAKING DISTANCE</a:t>
            </a:r>
          </a:p>
          <a:p>
            <a:pPr algn="ctr" eaLnBrk="1" hangingPunct="1">
              <a:spcBef>
                <a:spcPct val="0"/>
              </a:spcBef>
              <a:buFontTx/>
              <a:buNone/>
            </a:pPr>
            <a:endParaRPr lang="en-GB" altLang="en-US" sz="3600">
              <a:solidFill>
                <a:srgbClr val="66FFFF"/>
              </a:solidFill>
            </a:endParaRPr>
          </a:p>
        </p:txBody>
      </p:sp>
      <p:sp>
        <p:nvSpPr>
          <p:cNvPr id="73736" name="Text Box 5"/>
          <p:cNvSpPr txBox="1">
            <a:spLocks noChangeArrowheads="1"/>
          </p:cNvSpPr>
          <p:nvPr/>
        </p:nvSpPr>
        <p:spPr bwMode="auto">
          <a:xfrm>
            <a:off x="0" y="2819400"/>
            <a:ext cx="8686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3600" dirty="0">
                <a:solidFill>
                  <a:schemeClr val="bg1"/>
                </a:solidFill>
              </a:rPr>
              <a:t>Thinking distance is the distance a car will travel in the time it takes you to react to the situation.</a:t>
            </a:r>
          </a:p>
        </p:txBody>
      </p:sp>
      <p:sp>
        <p:nvSpPr>
          <p:cNvPr id="73737" name="Text Box 6"/>
          <p:cNvSpPr txBox="1">
            <a:spLocks noChangeArrowheads="1"/>
          </p:cNvSpPr>
          <p:nvPr/>
        </p:nvSpPr>
        <p:spPr bwMode="auto">
          <a:xfrm>
            <a:off x="457200" y="5334000"/>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3600" dirty="0">
                <a:solidFill>
                  <a:schemeClr val="bg1"/>
                </a:solidFill>
              </a:rPr>
              <a:t>The distance the car will travel as the brakes are applied</a:t>
            </a:r>
          </a:p>
        </p:txBody>
      </p:sp>
    </p:spTree>
    <p:extLst>
      <p:ext uri="{BB962C8B-B14F-4D97-AF65-F5344CB8AC3E}">
        <p14:creationId xmlns:p14="http://schemas.microsoft.com/office/powerpoint/2010/main" val="32994084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FC5C8955-6854-4FF9-AA81-8AA24AB26D94}" type="slidenum">
              <a:rPr lang="en-GB" altLang="en-US" sz="1800" smtClean="0">
                <a:solidFill>
                  <a:schemeClr val="accent1"/>
                </a:solidFill>
                <a:latin typeface="Times New Roman" pitchFamily="18" charset="0"/>
              </a:rPr>
              <a:pPr eaLnBrk="1" hangingPunct="1">
                <a:spcBef>
                  <a:spcPct val="0"/>
                </a:spcBef>
                <a:buFontTx/>
                <a:buNone/>
              </a:pPr>
              <a:t>83</a:t>
            </a:fld>
            <a:endParaRPr lang="en-GB" altLang="en-US" sz="1800" smtClean="0">
              <a:solidFill>
                <a:schemeClr val="accent1"/>
              </a:solidFill>
              <a:latin typeface="Times New Roman" pitchFamily="18" charset="0"/>
            </a:endParaRPr>
          </a:p>
        </p:txBody>
      </p:sp>
      <p:sp>
        <p:nvSpPr>
          <p:cNvPr id="7475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475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4757" name="Rectangle 2050"/>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74758" name="Rectangle 2051"/>
          <p:cNvSpPr>
            <a:spLocks noChangeArrowheads="1"/>
          </p:cNvSpPr>
          <p:nvPr/>
        </p:nvSpPr>
        <p:spPr bwMode="auto">
          <a:xfrm>
            <a:off x="152400" y="2286000"/>
            <a:ext cx="8991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spcBef>
                <a:spcPct val="0"/>
              </a:spcBef>
              <a:buFontTx/>
              <a:buNone/>
            </a:pPr>
            <a:r>
              <a:rPr lang="en-GB" altLang="en-US">
                <a:solidFill>
                  <a:schemeClr val="bg1"/>
                </a:solidFill>
              </a:rPr>
              <a:t>Stopping distance = thinking + braking </a:t>
            </a:r>
          </a:p>
          <a:p>
            <a:pPr>
              <a:spcBef>
                <a:spcPct val="0"/>
              </a:spcBef>
              <a:buFontTx/>
              <a:buNone/>
            </a:pPr>
            <a:r>
              <a:rPr lang="en-GB" altLang="en-US">
                <a:solidFill>
                  <a:schemeClr val="bg1"/>
                </a:solidFill>
              </a:rPr>
              <a:t>			        distance   distance</a:t>
            </a:r>
          </a:p>
          <a:p>
            <a:pPr>
              <a:spcBef>
                <a:spcPct val="0"/>
              </a:spcBef>
              <a:buFontTx/>
              <a:buNone/>
            </a:pPr>
            <a:endParaRPr lang="en-GB" altLang="en-US"/>
          </a:p>
          <a:p>
            <a:pPr>
              <a:spcBef>
                <a:spcPct val="0"/>
              </a:spcBef>
              <a:buFontTx/>
              <a:buNone/>
            </a:pPr>
            <a:endParaRPr lang="en-GB" altLang="en-US"/>
          </a:p>
          <a:p>
            <a:pPr algn="ctr">
              <a:spcBef>
                <a:spcPct val="0"/>
              </a:spcBef>
              <a:buFontTx/>
              <a:buNone/>
            </a:pPr>
            <a:r>
              <a:rPr lang="en-GB" altLang="en-US"/>
              <a:t>Stopping distance the distance it takes a car to stop.</a:t>
            </a:r>
          </a:p>
        </p:txBody>
      </p:sp>
      <p:sp>
        <p:nvSpPr>
          <p:cNvPr id="74759" name="Rectangle 2052"/>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33718552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7E1F3DE5-B236-45F5-928A-6F66D187A427}" type="slidenum">
              <a:rPr lang="en-GB" altLang="en-US" sz="1800" smtClean="0">
                <a:solidFill>
                  <a:schemeClr val="accent1"/>
                </a:solidFill>
                <a:latin typeface="Times New Roman" pitchFamily="18" charset="0"/>
              </a:rPr>
              <a:pPr eaLnBrk="1" hangingPunct="1">
                <a:spcBef>
                  <a:spcPct val="0"/>
                </a:spcBef>
                <a:buFontTx/>
                <a:buNone/>
              </a:pPr>
              <a:t>84</a:t>
            </a:fld>
            <a:endParaRPr lang="en-GB" altLang="en-US" sz="1800" smtClean="0">
              <a:solidFill>
                <a:schemeClr val="accent1"/>
              </a:solidFill>
              <a:latin typeface="Times New Roman" pitchFamily="18" charset="0"/>
            </a:endParaRPr>
          </a:p>
        </p:txBody>
      </p:sp>
      <p:sp>
        <p:nvSpPr>
          <p:cNvPr id="7577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578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578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sp>
        <p:nvSpPr>
          <p:cNvPr id="75782" name="Rectangle 5"/>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
        <p:nvSpPr>
          <p:cNvPr id="75783" name="Text Box 6"/>
          <p:cNvSpPr txBox="1">
            <a:spLocks noChangeArrowheads="1"/>
          </p:cNvSpPr>
          <p:nvPr/>
        </p:nvSpPr>
        <p:spPr bwMode="auto">
          <a:xfrm>
            <a:off x="533400" y="5257800"/>
            <a:ext cx="830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a:solidFill>
                  <a:schemeClr val="bg1"/>
                </a:solidFill>
              </a:rPr>
              <a:t>the distance that the car moves whilst braking</a:t>
            </a:r>
            <a:r>
              <a:rPr lang="en-GB" altLang="en-US" sz="3600">
                <a:solidFill>
                  <a:schemeClr val="tx1"/>
                </a:solidFill>
              </a:rPr>
              <a:t>.</a:t>
            </a:r>
            <a:r>
              <a:rPr lang="en-GB" altLang="en-US">
                <a:solidFill>
                  <a:schemeClr val="tx1"/>
                </a:solidFill>
              </a:rPr>
              <a:t> </a:t>
            </a:r>
          </a:p>
        </p:txBody>
      </p:sp>
      <p:sp>
        <p:nvSpPr>
          <p:cNvPr id="75784" name="Rectangle 7"/>
          <p:cNvSpPr>
            <a:spLocks noChangeArrowheads="1"/>
          </p:cNvSpPr>
          <p:nvPr/>
        </p:nvSpPr>
        <p:spPr bwMode="auto">
          <a:xfrm>
            <a:off x="609600" y="4572000"/>
            <a:ext cx="3308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u="sng">
                <a:solidFill>
                  <a:srgbClr val="00FF00"/>
                </a:solidFill>
              </a:rPr>
              <a:t>braking distance</a:t>
            </a:r>
          </a:p>
        </p:txBody>
      </p:sp>
      <p:sp>
        <p:nvSpPr>
          <p:cNvPr id="75785" name="Text Box 8"/>
          <p:cNvSpPr txBox="1">
            <a:spLocks noChangeArrowheads="1"/>
          </p:cNvSpPr>
          <p:nvPr/>
        </p:nvSpPr>
        <p:spPr bwMode="auto">
          <a:xfrm>
            <a:off x="457200" y="28194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a:solidFill>
                  <a:schemeClr val="bg1"/>
                </a:solidFill>
              </a:rPr>
              <a:t>the distance moved whilst you are reacting to the hazard.</a:t>
            </a:r>
            <a:endParaRPr lang="en-GB" altLang="en-US" sz="2400">
              <a:solidFill>
                <a:schemeClr val="tx1"/>
              </a:solidFill>
            </a:endParaRPr>
          </a:p>
        </p:txBody>
      </p:sp>
      <p:sp>
        <p:nvSpPr>
          <p:cNvPr id="75786" name="Rectangle 9"/>
          <p:cNvSpPr>
            <a:spLocks noChangeArrowheads="1"/>
          </p:cNvSpPr>
          <p:nvPr/>
        </p:nvSpPr>
        <p:spPr bwMode="auto">
          <a:xfrm>
            <a:off x="457200" y="1981200"/>
            <a:ext cx="3821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3600" u="sng"/>
              <a:t>thinking distance</a:t>
            </a:r>
          </a:p>
        </p:txBody>
      </p:sp>
    </p:spTree>
    <p:extLst>
      <p:ext uri="{BB962C8B-B14F-4D97-AF65-F5344CB8AC3E}">
        <p14:creationId xmlns:p14="http://schemas.microsoft.com/office/powerpoint/2010/main" val="234806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788044B2-69EF-4C4C-8A94-D278C71F4654}" type="slidenum">
              <a:rPr lang="en-GB" altLang="en-US" sz="1800" smtClean="0">
                <a:solidFill>
                  <a:schemeClr val="accent1"/>
                </a:solidFill>
                <a:latin typeface="Times New Roman" pitchFamily="18" charset="0"/>
              </a:rPr>
              <a:pPr eaLnBrk="1" hangingPunct="1">
                <a:spcBef>
                  <a:spcPct val="0"/>
                </a:spcBef>
                <a:buFontTx/>
                <a:buNone/>
              </a:pPr>
              <a:t>85</a:t>
            </a:fld>
            <a:endParaRPr lang="en-GB" altLang="en-US" sz="1800" smtClean="0">
              <a:solidFill>
                <a:schemeClr val="accent1"/>
              </a:solidFill>
              <a:latin typeface="Times New Roman" pitchFamily="18" charset="0"/>
            </a:endParaRPr>
          </a:p>
        </p:txBody>
      </p:sp>
      <p:sp>
        <p:nvSpPr>
          <p:cNvPr id="76803"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6804"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76805" name="Picture 2050"/>
          <p:cNvPicPr>
            <a:picLocks noChangeAspect="1" noChangeArrowheads="1"/>
          </p:cNvPicPr>
          <p:nvPr/>
        </p:nvPicPr>
        <p:blipFill>
          <a:blip r:embed="rId2">
            <a:extLst>
              <a:ext uri="{28A0092B-C50C-407E-A947-70E740481C1C}">
                <a14:useLocalDpi xmlns:a14="http://schemas.microsoft.com/office/drawing/2010/main" val="0"/>
              </a:ext>
            </a:extLst>
          </a:blip>
          <a:srcRect l="8858" t="14766" r="5905" b="22148"/>
          <a:stretch>
            <a:fillRect/>
          </a:stretch>
        </p:blipFill>
        <p:spPr bwMode="auto">
          <a:xfrm>
            <a:off x="179388" y="692150"/>
            <a:ext cx="86868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0454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19DD2AB-CCF6-4F32-A1B5-BB5783EA48AD}" type="slidenum">
              <a:rPr lang="en-GB" altLang="en-US" sz="1800" smtClean="0">
                <a:solidFill>
                  <a:schemeClr val="accent1"/>
                </a:solidFill>
                <a:latin typeface="Times New Roman" pitchFamily="18" charset="0"/>
              </a:rPr>
              <a:pPr eaLnBrk="1" hangingPunct="1">
                <a:spcBef>
                  <a:spcPct val="0"/>
                </a:spcBef>
                <a:buFontTx/>
                <a:buNone/>
              </a:pPr>
              <a:t>86</a:t>
            </a:fld>
            <a:endParaRPr lang="en-GB" altLang="en-US" sz="1800" smtClean="0">
              <a:solidFill>
                <a:schemeClr val="accent1"/>
              </a:solidFill>
              <a:latin typeface="Times New Roman" pitchFamily="18" charset="0"/>
            </a:endParaRPr>
          </a:p>
        </p:txBody>
      </p:sp>
      <p:sp>
        <p:nvSpPr>
          <p:cNvPr id="77827" name="Date Placeholder 1"/>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7828" name="Footer Placeholder 2"/>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7829" name="Title 3"/>
          <p:cNvSpPr txBox="1">
            <a:spLocks/>
          </p:cNvSpPr>
          <p:nvPr/>
        </p:nvSpPr>
        <p:spPr bwMode="auto">
          <a:xfrm>
            <a:off x="152400" y="1524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lnSpc>
                <a:spcPct val="80000"/>
              </a:lnSpc>
              <a:spcBef>
                <a:spcPct val="0"/>
              </a:spcBef>
              <a:buFontTx/>
              <a:buNone/>
            </a:pPr>
            <a:r>
              <a:rPr lang="en-GB" altLang="en-US" sz="4000" b="1">
                <a:latin typeface="Calibri" pitchFamily="34" charset="0"/>
              </a:rPr>
              <a:t>An investigation to measure reaction time and calculate stopping distances</a:t>
            </a:r>
          </a:p>
        </p:txBody>
      </p:sp>
      <p:sp>
        <p:nvSpPr>
          <p:cNvPr id="77830" name="TextBox 7"/>
          <p:cNvSpPr txBox="1">
            <a:spLocks noChangeArrowheads="1"/>
          </p:cNvSpPr>
          <p:nvPr/>
        </p:nvSpPr>
        <p:spPr bwMode="auto">
          <a:xfrm>
            <a:off x="827088" y="1844675"/>
            <a:ext cx="7072312"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800">
                <a:solidFill>
                  <a:schemeClr val="tx1"/>
                </a:solidFill>
                <a:latin typeface="Calibri" pitchFamily="34" charset="0"/>
              </a:rPr>
              <a:t> </a:t>
            </a:r>
            <a:r>
              <a:rPr lang="en-GB" altLang="en-US" sz="2800">
                <a:solidFill>
                  <a:schemeClr val="bg1"/>
                </a:solidFill>
                <a:latin typeface="Calibri" pitchFamily="34" charset="0"/>
              </a:rPr>
              <a:t>Using the Reaction Timer box you will find out:</a:t>
            </a:r>
          </a:p>
          <a:p>
            <a:pPr eaLnBrk="1" hangingPunct="1">
              <a:spcBef>
                <a:spcPct val="0"/>
              </a:spcBef>
            </a:pPr>
            <a:r>
              <a:rPr lang="en-GB" altLang="en-US" sz="2800">
                <a:solidFill>
                  <a:schemeClr val="bg1"/>
                </a:solidFill>
                <a:latin typeface="Calibri" pitchFamily="34" charset="0"/>
              </a:rPr>
              <a:t>Your reaction time.</a:t>
            </a:r>
          </a:p>
          <a:p>
            <a:pPr eaLnBrk="1" hangingPunct="1">
              <a:spcBef>
                <a:spcPct val="0"/>
              </a:spcBef>
              <a:buFontTx/>
              <a:buNone/>
            </a:pPr>
            <a:endParaRPr lang="en-GB" altLang="en-US" sz="2800">
              <a:solidFill>
                <a:schemeClr val="bg1"/>
              </a:solidFill>
              <a:latin typeface="Calibri" pitchFamily="34" charset="0"/>
            </a:endParaRPr>
          </a:p>
          <a:p>
            <a:pPr eaLnBrk="1" hangingPunct="1">
              <a:spcBef>
                <a:spcPct val="0"/>
              </a:spcBef>
            </a:pPr>
            <a:r>
              <a:rPr lang="en-GB" altLang="en-US" sz="2800">
                <a:solidFill>
                  <a:schemeClr val="bg1"/>
                </a:solidFill>
                <a:latin typeface="Calibri" pitchFamily="34" charset="0"/>
              </a:rPr>
              <a:t> How your reaction time changes if you are chatting or texting.</a:t>
            </a:r>
          </a:p>
          <a:p>
            <a:pPr eaLnBrk="1" hangingPunct="1">
              <a:spcBef>
                <a:spcPct val="0"/>
              </a:spcBef>
            </a:pPr>
            <a:endParaRPr lang="en-GB" altLang="en-US" sz="2800">
              <a:solidFill>
                <a:schemeClr val="bg1"/>
              </a:solidFill>
              <a:latin typeface="Calibri" pitchFamily="34" charset="0"/>
            </a:endParaRPr>
          </a:p>
          <a:p>
            <a:pPr eaLnBrk="1" hangingPunct="1">
              <a:spcBef>
                <a:spcPct val="0"/>
              </a:spcBef>
            </a:pPr>
            <a:r>
              <a:rPr lang="en-GB" altLang="en-US" sz="2800">
                <a:solidFill>
                  <a:schemeClr val="bg1"/>
                </a:solidFill>
                <a:latin typeface="Calibri" pitchFamily="34" charset="0"/>
              </a:rPr>
              <a:t>You will calculate stopping distances for different speeds.</a:t>
            </a:r>
          </a:p>
          <a:p>
            <a:pPr eaLnBrk="1" hangingPunct="1">
              <a:spcBef>
                <a:spcPct val="0"/>
              </a:spcBef>
            </a:pPr>
            <a:endParaRPr lang="en-GB" altLang="en-US" sz="1800">
              <a:solidFill>
                <a:schemeClr val="bg1"/>
              </a:solidFill>
              <a:latin typeface="Calibri" pitchFamily="34" charset="0"/>
            </a:endParaRPr>
          </a:p>
        </p:txBody>
      </p:sp>
      <p:pic>
        <p:nvPicPr>
          <p:cNvPr id="7783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365625"/>
            <a:ext cx="17621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6"/>
          <p:cNvSpPr txBox="1">
            <a:spLocks noChangeArrowheads="1"/>
          </p:cNvSpPr>
          <p:nvPr/>
        </p:nvSpPr>
        <p:spPr bwMode="auto">
          <a:xfrm>
            <a:off x="6875463" y="5876925"/>
            <a:ext cx="1800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400">
                <a:solidFill>
                  <a:schemeClr val="tx1"/>
                </a:solidFill>
                <a:latin typeface="Arial" charset="0"/>
              </a:rPr>
              <a:t>Image: Wikipedia: </a:t>
            </a:r>
            <a:r>
              <a:rPr lang="en-GB" altLang="en-US" sz="400" i="1">
                <a:solidFill>
                  <a:schemeClr val="tx1"/>
                </a:solidFill>
                <a:latin typeface="Arial" charset="0"/>
              </a:rPr>
              <a:t>This work is licensed under the </a:t>
            </a:r>
            <a:r>
              <a:rPr lang="en-GB" altLang="en-US" sz="400" i="1">
                <a:solidFill>
                  <a:schemeClr val="tx1"/>
                </a:solidFill>
                <a:latin typeface="Arial" charset="0"/>
                <a:hlinkClick r:id="rId3" tooltip="Creative Commons"/>
              </a:rPr>
              <a:t>Creative Commons</a:t>
            </a:r>
            <a:r>
              <a:rPr lang="en-GB" altLang="en-US" sz="400" i="1">
                <a:solidFill>
                  <a:schemeClr val="tx1"/>
                </a:solidFill>
                <a:latin typeface="Arial" charset="0"/>
              </a:rPr>
              <a:t> </a:t>
            </a:r>
            <a:r>
              <a:rPr lang="en-GB" altLang="en-US" sz="400" i="1">
                <a:solidFill>
                  <a:schemeClr val="tx1"/>
                </a:solidFill>
                <a:latin typeface="Arial" charset="0"/>
                <a:hlinkClick r:id="rId4"/>
              </a:rPr>
              <a:t>Attribution 2.0</a:t>
            </a:r>
            <a:r>
              <a:rPr lang="en-GB" altLang="en-US" sz="400" i="1">
                <a:solidFill>
                  <a:schemeClr val="tx1"/>
                </a:solidFill>
                <a:latin typeface="Arial" charset="0"/>
              </a:rPr>
              <a:t> License.</a:t>
            </a:r>
            <a:endParaRPr lang="en-GB" altLang="en-US" sz="400">
              <a:solidFill>
                <a:schemeClr val="tx1"/>
              </a:solidFill>
              <a:latin typeface="Arial" charset="0"/>
            </a:endParaRPr>
          </a:p>
        </p:txBody>
      </p:sp>
    </p:spTree>
    <p:extLst>
      <p:ext uri="{BB962C8B-B14F-4D97-AF65-F5344CB8AC3E}">
        <p14:creationId xmlns:p14="http://schemas.microsoft.com/office/powerpoint/2010/main" val="39082435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AD916812-E63D-4823-8C6D-814F7497F465}" type="slidenum">
              <a:rPr lang="en-GB" altLang="en-US" sz="1800" smtClean="0">
                <a:solidFill>
                  <a:schemeClr val="accent1"/>
                </a:solidFill>
                <a:latin typeface="Times New Roman" pitchFamily="18" charset="0"/>
              </a:rPr>
              <a:pPr eaLnBrk="1" hangingPunct="1">
                <a:spcBef>
                  <a:spcPct val="0"/>
                </a:spcBef>
                <a:buFontTx/>
                <a:buNone/>
              </a:pPr>
              <a:t>87</a:t>
            </a:fld>
            <a:endParaRPr lang="en-GB" altLang="en-US" sz="1800" smtClean="0">
              <a:solidFill>
                <a:schemeClr val="accent1"/>
              </a:solidFill>
              <a:latin typeface="Times New Roman" pitchFamily="18" charset="0"/>
            </a:endParaRPr>
          </a:p>
        </p:txBody>
      </p:sp>
      <p:sp>
        <p:nvSpPr>
          <p:cNvPr id="7885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885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78853" name="Picture 2"/>
          <p:cNvPicPr>
            <a:picLocks noChangeAspect="1" noChangeArrowheads="1"/>
          </p:cNvPicPr>
          <p:nvPr/>
        </p:nvPicPr>
        <p:blipFill>
          <a:blip r:embed="rId3">
            <a:extLst>
              <a:ext uri="{28A0092B-C50C-407E-A947-70E740481C1C}">
                <a14:useLocalDpi xmlns:a14="http://schemas.microsoft.com/office/drawing/2010/main" val="0"/>
              </a:ext>
            </a:extLst>
          </a:blip>
          <a:srcRect t="5038"/>
          <a:stretch>
            <a:fillRect/>
          </a:stretch>
        </p:blipFill>
        <p:spPr bwMode="auto">
          <a:xfrm>
            <a:off x="4876800" y="0"/>
            <a:ext cx="4038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762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5" name="Text Box 4"/>
          <p:cNvSpPr txBox="1">
            <a:spLocks noChangeArrowheads="1"/>
          </p:cNvSpPr>
          <p:nvPr/>
        </p:nvSpPr>
        <p:spPr bwMode="auto">
          <a:xfrm>
            <a:off x="152400" y="541020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50000"/>
              </a:spcBef>
              <a:buFontTx/>
              <a:buNone/>
            </a:pPr>
            <a:r>
              <a:rPr lang="en-GB" altLang="en-US" sz="2000" b="1">
                <a:solidFill>
                  <a:srgbClr val="FF0066"/>
                </a:solidFill>
                <a:latin typeface="Basic Sans Light SF" pitchFamily="34" charset="0"/>
              </a:rPr>
              <a:t>By, Hannah, Charlotte, Robert and Kieran + Emma, Sophie, Phoebe, Sweez &amp; Faye edited by Mrs H</a:t>
            </a:r>
          </a:p>
        </p:txBody>
      </p:sp>
      <p:pic>
        <p:nvPicPr>
          <p:cNvPr id="78856" name="Picture 5" descr="cooltext50752109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438400"/>
            <a:ext cx="89281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Rectangle 6"/>
          <p:cNvSpPr>
            <a:spLocks noChangeArrowheads="1"/>
          </p:cNvSpPr>
          <p:nvPr/>
        </p:nvSpPr>
        <p:spPr bwMode="auto">
          <a:xfrm>
            <a:off x="228600" y="2971800"/>
            <a:ext cx="8496300" cy="1871663"/>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8858" name="Line 7"/>
          <p:cNvSpPr>
            <a:spLocks noChangeShapeType="1"/>
          </p:cNvSpPr>
          <p:nvPr/>
        </p:nvSpPr>
        <p:spPr bwMode="auto">
          <a:xfrm>
            <a:off x="2627313" y="5229225"/>
            <a:ext cx="5329237" cy="0"/>
          </a:xfrm>
          <a:prstGeom prst="line">
            <a:avLst/>
          </a:prstGeom>
          <a:noFill/>
          <a:ln w="762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9" name="Rectangle 8"/>
          <p:cNvSpPr>
            <a:spLocks noChangeArrowheads="1"/>
          </p:cNvSpPr>
          <p:nvPr/>
        </p:nvSpPr>
        <p:spPr bwMode="auto">
          <a:xfrm>
            <a:off x="152400" y="25146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800">
                <a:solidFill>
                  <a:schemeClr val="tx1"/>
                </a:solidFill>
                <a:latin typeface="Arial" charset="0"/>
                <a:hlinkClick r:id="rId7"/>
              </a:rPr>
              <a:t>[Original photo credit: lonecellotheory</a:t>
            </a:r>
            <a:r>
              <a:rPr lang="en-GB" altLang="en-US" sz="1800">
                <a:solidFill>
                  <a:schemeClr val="tx1"/>
                </a:solidFill>
                <a:latin typeface="Arial" charset="0"/>
              </a:rPr>
              <a:t>] </a:t>
            </a:r>
          </a:p>
        </p:txBody>
      </p:sp>
      <p:pic>
        <p:nvPicPr>
          <p:cNvPr id="269321" name="chicken.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115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07" fill="hold"/>
                                        <p:tgtEl>
                                          <p:spTgt spid="2693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9321"/>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7861BA9-142F-4A79-AF6C-506F95F65201}" type="slidenum">
              <a:rPr lang="en-GB" altLang="en-US" sz="1800" smtClean="0">
                <a:solidFill>
                  <a:schemeClr val="accent1"/>
                </a:solidFill>
                <a:latin typeface="Times New Roman" pitchFamily="18" charset="0"/>
              </a:rPr>
              <a:pPr eaLnBrk="1" hangingPunct="1">
                <a:spcBef>
                  <a:spcPct val="0"/>
                </a:spcBef>
                <a:buFontTx/>
                <a:buNone/>
              </a:pPr>
              <a:t>88</a:t>
            </a:fld>
            <a:endParaRPr lang="en-GB" altLang="en-US" sz="1800" smtClean="0">
              <a:solidFill>
                <a:schemeClr val="accent1"/>
              </a:solidFill>
              <a:latin typeface="Times New Roman" pitchFamily="18" charset="0"/>
            </a:endParaRPr>
          </a:p>
        </p:txBody>
      </p:sp>
      <p:sp>
        <p:nvSpPr>
          <p:cNvPr id="79875"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79876"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79877" name="Rectangle 1026"/>
          <p:cNvSpPr>
            <a:spLocks noGrp="1" noChangeArrowheads="1"/>
          </p:cNvSpPr>
          <p:nvPr>
            <p:ph type="title"/>
          </p:nvPr>
        </p:nvSpPr>
        <p:spPr>
          <a:xfrm>
            <a:off x="2555875" y="152400"/>
            <a:ext cx="5368925" cy="609600"/>
          </a:xfrm>
        </p:spPr>
        <p:txBody>
          <a:bodyPr/>
          <a:lstStyle/>
          <a:p>
            <a:pPr eaLnBrk="1" hangingPunct="1"/>
            <a:r>
              <a:rPr lang="en-GB" altLang="en-US" smtClean="0"/>
              <a:t>What chicken is for.</a:t>
            </a:r>
            <a:endParaRPr lang="en-US" altLang="en-US" smtClean="0"/>
          </a:p>
        </p:txBody>
      </p:sp>
      <p:sp>
        <p:nvSpPr>
          <p:cNvPr id="79878" name="Rectangle 1027"/>
          <p:cNvSpPr>
            <a:spLocks noGrp="1" noChangeArrowheads="1"/>
          </p:cNvSpPr>
          <p:nvPr>
            <p:ph type="body" idx="1"/>
          </p:nvPr>
        </p:nvSpPr>
        <p:spPr>
          <a:xfrm>
            <a:off x="250825" y="836613"/>
            <a:ext cx="8208963" cy="3357562"/>
          </a:xfrm>
        </p:spPr>
        <p:txBody>
          <a:bodyPr/>
          <a:lstStyle/>
          <a:p>
            <a:pPr eaLnBrk="1" hangingPunct="1"/>
            <a:r>
              <a:rPr lang="en-GB" altLang="en-US" smtClean="0"/>
              <a:t>To get you to learn about the stopping distances of cars and lorries </a:t>
            </a:r>
          </a:p>
          <a:p>
            <a:pPr eaLnBrk="1" hangingPunct="1"/>
            <a:r>
              <a:rPr lang="en-GB" altLang="en-US" smtClean="0"/>
              <a:t>To be aware of road safety. </a:t>
            </a:r>
          </a:p>
          <a:p>
            <a:pPr eaLnBrk="1" hangingPunct="1"/>
            <a:r>
              <a:rPr lang="en-GB" altLang="en-US" smtClean="0"/>
              <a:t>To appreciate stopping distances.</a:t>
            </a:r>
          </a:p>
          <a:p>
            <a:pPr eaLnBrk="1" hangingPunct="1"/>
            <a:r>
              <a:rPr lang="en-GB" altLang="en-US" smtClean="0"/>
              <a:t>Braking in different weather conditions. </a:t>
            </a:r>
          </a:p>
          <a:p>
            <a:pPr eaLnBrk="1" hangingPunct="1"/>
            <a:endParaRPr lang="en-US" altLang="en-US" smtClean="0"/>
          </a:p>
        </p:txBody>
      </p:sp>
      <p:pic>
        <p:nvPicPr>
          <p:cNvPr id="79879" name="Picture 1028" descr="STOPPINGDISTANCE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800475"/>
            <a:ext cx="68961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656109"/>
      </p:ext>
    </p:extLst>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444CDF0-868B-4377-8796-D2833FB802F9}" type="slidenum">
              <a:rPr lang="en-GB" altLang="en-US" sz="1800" smtClean="0">
                <a:solidFill>
                  <a:schemeClr val="accent1"/>
                </a:solidFill>
                <a:latin typeface="Times New Roman" pitchFamily="18" charset="0"/>
              </a:rPr>
              <a:pPr eaLnBrk="1" hangingPunct="1">
                <a:spcBef>
                  <a:spcPct val="0"/>
                </a:spcBef>
                <a:buFontTx/>
                <a:buNone/>
              </a:pPr>
              <a:t>89</a:t>
            </a:fld>
            <a:endParaRPr lang="en-GB" altLang="en-US" sz="1800" smtClean="0">
              <a:solidFill>
                <a:schemeClr val="accent1"/>
              </a:solidFill>
              <a:latin typeface="Times New Roman" pitchFamily="18" charset="0"/>
            </a:endParaRPr>
          </a:p>
        </p:txBody>
      </p:sp>
      <p:sp>
        <p:nvSpPr>
          <p:cNvPr id="8089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090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80901" name="Picture 1026" descr="char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09600"/>
            <a:ext cx="51276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27"/>
          <p:cNvSpPr>
            <a:spLocks noGrp="1" noChangeArrowheads="1"/>
          </p:cNvSpPr>
          <p:nvPr>
            <p:ph type="title"/>
          </p:nvPr>
        </p:nvSpPr>
        <p:spPr>
          <a:xfrm>
            <a:off x="468313" y="188913"/>
            <a:ext cx="4038600" cy="1143000"/>
          </a:xfrm>
        </p:spPr>
        <p:txBody>
          <a:bodyPr/>
          <a:lstStyle/>
          <a:p>
            <a:pPr eaLnBrk="1" hangingPunct="1"/>
            <a:r>
              <a:rPr lang="en-GB" altLang="en-US" sz="2400" u="sng" smtClean="0"/>
              <a:t>Equipment</a:t>
            </a:r>
            <a:endParaRPr lang="en-US" altLang="en-US" sz="2400" u="sng" smtClean="0"/>
          </a:p>
        </p:txBody>
      </p:sp>
      <p:sp>
        <p:nvSpPr>
          <p:cNvPr id="80903" name="Rectangle 1028"/>
          <p:cNvSpPr>
            <a:spLocks noGrp="1" noChangeArrowheads="1"/>
          </p:cNvSpPr>
          <p:nvPr>
            <p:ph type="body" idx="1"/>
          </p:nvPr>
        </p:nvSpPr>
        <p:spPr>
          <a:xfrm>
            <a:off x="152400" y="1219200"/>
            <a:ext cx="4318000" cy="4800600"/>
          </a:xfrm>
        </p:spPr>
        <p:txBody>
          <a:bodyPr/>
          <a:lstStyle/>
          <a:p>
            <a:pPr eaLnBrk="1" hangingPunct="1"/>
            <a:r>
              <a:rPr lang="en-GB" altLang="en-US" smtClean="0"/>
              <a:t>Car controls</a:t>
            </a:r>
          </a:p>
          <a:p>
            <a:pPr eaLnBrk="1" hangingPunct="1">
              <a:buFontTx/>
              <a:buNone/>
            </a:pPr>
            <a:r>
              <a:rPr lang="en-GB" altLang="en-US" smtClean="0"/>
              <a:t>(reaction timer)  </a:t>
            </a:r>
          </a:p>
          <a:p>
            <a:pPr eaLnBrk="1" hangingPunct="1"/>
            <a:endParaRPr lang="en-GB" altLang="en-US" sz="1000" smtClean="0"/>
          </a:p>
          <a:p>
            <a:pPr eaLnBrk="1" hangingPunct="1"/>
            <a:r>
              <a:rPr lang="en-GB" altLang="en-US" smtClean="0"/>
              <a:t>A driver </a:t>
            </a:r>
          </a:p>
          <a:p>
            <a:pPr eaLnBrk="1" hangingPunct="1"/>
            <a:endParaRPr lang="en-GB" altLang="en-US" sz="1000" smtClean="0"/>
          </a:p>
          <a:p>
            <a:pPr eaLnBrk="1" hangingPunct="1"/>
            <a:r>
              <a:rPr lang="en-GB" altLang="en-US" smtClean="0"/>
              <a:t>Measuring tape </a:t>
            </a:r>
          </a:p>
          <a:p>
            <a:pPr eaLnBrk="1" hangingPunct="1"/>
            <a:endParaRPr lang="en-GB" altLang="en-US" sz="1000" smtClean="0"/>
          </a:p>
          <a:p>
            <a:pPr eaLnBrk="1" hangingPunct="1"/>
            <a:r>
              <a:rPr lang="en-GB" altLang="en-US" smtClean="0"/>
              <a:t>Mario kart wheel </a:t>
            </a:r>
          </a:p>
          <a:p>
            <a:pPr eaLnBrk="1" hangingPunct="1"/>
            <a:endParaRPr lang="en-GB" altLang="en-US" sz="1000" smtClean="0"/>
          </a:p>
          <a:p>
            <a:pPr eaLnBrk="1" hangingPunct="1"/>
            <a:r>
              <a:rPr lang="en-GB" altLang="en-US" smtClean="0"/>
              <a:t>People to be chickens </a:t>
            </a:r>
          </a:p>
          <a:p>
            <a:pPr eaLnBrk="1" hangingPunct="1"/>
            <a:endParaRPr lang="en-US" altLang="en-US" smtClean="0"/>
          </a:p>
        </p:txBody>
      </p:sp>
      <p:pic>
        <p:nvPicPr>
          <p:cNvPr id="80904"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41910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032931"/>
      </p:ext>
    </p:extLst>
  </p:cSld>
  <p:clrMapOvr>
    <a:masterClrMapping/>
  </p:clrMapOvr>
  <p:transition>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02/10/2011</a:t>
            </a:r>
          </a:p>
        </p:txBody>
      </p:sp>
      <p:sp>
        <p:nvSpPr>
          <p:cNvPr id="47107"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400"/>
              <a:t>JAH</a:t>
            </a:r>
          </a:p>
        </p:txBody>
      </p:sp>
      <p:sp>
        <p:nvSpPr>
          <p:cNvPr id="47108" name="Rectangle 2"/>
          <p:cNvSpPr>
            <a:spLocks noGrp="1" noChangeArrowheads="1"/>
          </p:cNvSpPr>
          <p:nvPr>
            <p:ph type="title"/>
          </p:nvPr>
        </p:nvSpPr>
        <p:spPr>
          <a:xfrm>
            <a:off x="609600" y="1295400"/>
            <a:ext cx="8001000" cy="2971800"/>
          </a:xfrm>
        </p:spPr>
        <p:txBody>
          <a:bodyPr/>
          <a:lstStyle/>
          <a:p>
            <a:pPr algn="ctr" eaLnBrk="1" hangingPunct="1"/>
            <a:r>
              <a:rPr lang="en-GB" altLang="en-US" sz="7200" smtClean="0"/>
              <a:t>THINK OUT OF THE BOX!</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D91B856B-59E5-427F-A1C9-21FCCDAFF66A}" type="slidenum">
              <a:rPr lang="en-GB" altLang="en-US" sz="1800" smtClean="0">
                <a:solidFill>
                  <a:schemeClr val="accent1"/>
                </a:solidFill>
                <a:latin typeface="Times New Roman" pitchFamily="18" charset="0"/>
              </a:rPr>
              <a:pPr eaLnBrk="1" hangingPunct="1">
                <a:spcBef>
                  <a:spcPct val="0"/>
                </a:spcBef>
                <a:buFontTx/>
                <a:buNone/>
              </a:pPr>
              <a:t>90</a:t>
            </a:fld>
            <a:endParaRPr lang="en-GB" altLang="en-US" sz="1800" smtClean="0">
              <a:solidFill>
                <a:schemeClr val="accent1"/>
              </a:solidFill>
              <a:latin typeface="Times New Roman" pitchFamily="18" charset="0"/>
            </a:endParaRPr>
          </a:p>
        </p:txBody>
      </p:sp>
      <p:sp>
        <p:nvSpPr>
          <p:cNvPr id="8192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192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81925" name="Rectangle 2"/>
          <p:cNvSpPr>
            <a:spLocks noGrp="1" noChangeArrowheads="1"/>
          </p:cNvSpPr>
          <p:nvPr>
            <p:ph type="title"/>
          </p:nvPr>
        </p:nvSpPr>
        <p:spPr>
          <a:xfrm>
            <a:off x="468313" y="0"/>
            <a:ext cx="8229600" cy="1143000"/>
          </a:xfrm>
        </p:spPr>
        <p:txBody>
          <a:bodyPr/>
          <a:lstStyle/>
          <a:p>
            <a:pPr eaLnBrk="1" hangingPunct="1"/>
            <a:r>
              <a:rPr lang="en-GB" altLang="en-US" b="1" u="sng" smtClean="0">
                <a:solidFill>
                  <a:srgbClr val="FF0000"/>
                </a:solidFill>
                <a:latin typeface="Basic Sans Light SF" pitchFamily="34" charset="0"/>
              </a:rPr>
              <a:t>What is it.</a:t>
            </a:r>
          </a:p>
        </p:txBody>
      </p:sp>
      <p:sp>
        <p:nvSpPr>
          <p:cNvPr id="81926" name="Rectangle 3"/>
          <p:cNvSpPr>
            <a:spLocks noGrp="1" noChangeArrowheads="1"/>
          </p:cNvSpPr>
          <p:nvPr>
            <p:ph type="body" idx="1"/>
          </p:nvPr>
        </p:nvSpPr>
        <p:spPr>
          <a:xfrm>
            <a:off x="0" y="1066800"/>
            <a:ext cx="8229600" cy="5181600"/>
          </a:xfrm>
        </p:spPr>
        <p:txBody>
          <a:bodyPr/>
          <a:lstStyle/>
          <a:p>
            <a:pPr marL="192088" indent="-192088" eaLnBrk="1" hangingPunct="1">
              <a:buFontTx/>
              <a:buNone/>
            </a:pPr>
            <a:r>
              <a:rPr lang="en-GB" altLang="en-US" sz="3400" b="1" smtClean="0">
                <a:solidFill>
                  <a:srgbClr val="FF0000"/>
                </a:solidFill>
                <a:latin typeface="Basic Sans Light SF" pitchFamily="34" charset="0"/>
              </a:rPr>
              <a:t>	Chicken run is an experiment that tests your reaction time and people’s appreciation of stopping distances.</a:t>
            </a:r>
          </a:p>
          <a:p>
            <a:pPr marL="192088" indent="-192088" eaLnBrk="1" hangingPunct="1">
              <a:buFontTx/>
              <a:buNone/>
            </a:pPr>
            <a:r>
              <a:rPr lang="en-GB" altLang="en-US" sz="3400" b="1" smtClean="0">
                <a:solidFill>
                  <a:srgbClr val="FF0000"/>
                </a:solidFill>
                <a:latin typeface="Basic Sans Light SF" pitchFamily="34" charset="0"/>
              </a:rPr>
              <a:t>	</a:t>
            </a:r>
            <a:endParaRPr lang="en-GB" altLang="en-US" sz="4400" b="1" smtClean="0">
              <a:solidFill>
                <a:srgbClr val="FF0000"/>
              </a:solidFill>
              <a:latin typeface="Basic Sans Light SF" pitchFamily="34" charset="0"/>
            </a:endParaRPr>
          </a:p>
        </p:txBody>
      </p:sp>
      <p:pic>
        <p:nvPicPr>
          <p:cNvPr id="81927" name="Picture 4" descr="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100" y="3141663"/>
            <a:ext cx="54229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Rectangle 5"/>
          <p:cNvSpPr>
            <a:spLocks noChangeArrowheads="1"/>
          </p:cNvSpPr>
          <p:nvPr/>
        </p:nvSpPr>
        <p:spPr bwMode="auto">
          <a:xfrm>
            <a:off x="0" y="2952750"/>
            <a:ext cx="55626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3810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50000"/>
              </a:spcBef>
              <a:buFontTx/>
              <a:buNone/>
            </a:pPr>
            <a:r>
              <a:rPr lang="en-GB" altLang="en-US" sz="3400" b="1">
                <a:solidFill>
                  <a:schemeClr val="bg1"/>
                </a:solidFill>
                <a:latin typeface="Basic Sans Light SF" pitchFamily="34" charset="0"/>
              </a:rPr>
              <a:t>You choose</a:t>
            </a:r>
          </a:p>
          <a:p>
            <a:pPr lvl="2" eaLnBrk="1" hangingPunct="1"/>
            <a:r>
              <a:rPr lang="en-GB" altLang="en-US" sz="3600" b="1">
                <a:solidFill>
                  <a:schemeClr val="bg1"/>
                </a:solidFill>
                <a:latin typeface="Basic Sans Light SF" pitchFamily="34" charset="0"/>
              </a:rPr>
              <a:t>weather condition</a:t>
            </a:r>
          </a:p>
          <a:p>
            <a:pPr lvl="2" eaLnBrk="1" hangingPunct="1"/>
            <a:r>
              <a:rPr lang="en-GB" altLang="en-US" sz="3600" b="1">
                <a:solidFill>
                  <a:schemeClr val="bg1"/>
                </a:solidFill>
                <a:latin typeface="Basic Sans Light SF" pitchFamily="34" charset="0"/>
              </a:rPr>
              <a:t>speed </a:t>
            </a:r>
          </a:p>
          <a:p>
            <a:pPr lvl="2" eaLnBrk="1" hangingPunct="1"/>
            <a:r>
              <a:rPr lang="en-GB" altLang="en-US" sz="3600" b="1">
                <a:solidFill>
                  <a:schemeClr val="bg1"/>
                </a:solidFill>
                <a:latin typeface="Basic Sans Light SF" pitchFamily="34" charset="0"/>
              </a:rPr>
              <a:t>driver ability</a:t>
            </a:r>
          </a:p>
          <a:p>
            <a:pPr lvl="2" eaLnBrk="1" hangingPunct="1"/>
            <a:r>
              <a:rPr lang="en-GB" altLang="en-US" sz="3600" b="1">
                <a:solidFill>
                  <a:schemeClr val="bg1"/>
                </a:solidFill>
                <a:latin typeface="Basic Sans Light SF" pitchFamily="34" charset="0"/>
              </a:rPr>
              <a:t>driver distractions</a:t>
            </a:r>
          </a:p>
        </p:txBody>
      </p:sp>
    </p:spTree>
    <p:extLst>
      <p:ext uri="{BB962C8B-B14F-4D97-AF65-F5344CB8AC3E}">
        <p14:creationId xmlns:p14="http://schemas.microsoft.com/office/powerpoint/2010/main" val="12840561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9067E55-FFF8-4185-B835-19845F0FAB99}" type="slidenum">
              <a:rPr lang="en-GB" altLang="en-US" sz="1800" smtClean="0">
                <a:solidFill>
                  <a:schemeClr val="accent1"/>
                </a:solidFill>
                <a:latin typeface="Times New Roman" pitchFamily="18" charset="0"/>
              </a:rPr>
              <a:pPr eaLnBrk="1" hangingPunct="1">
                <a:spcBef>
                  <a:spcPct val="0"/>
                </a:spcBef>
                <a:buFontTx/>
                <a:buNone/>
              </a:pPr>
              <a:t>91</a:t>
            </a:fld>
            <a:endParaRPr lang="en-GB" altLang="en-US" sz="1800" smtClean="0">
              <a:solidFill>
                <a:schemeClr val="accent1"/>
              </a:solidFill>
              <a:latin typeface="Times New Roman" pitchFamily="18" charset="0"/>
            </a:endParaRPr>
          </a:p>
        </p:txBody>
      </p:sp>
      <p:sp>
        <p:nvSpPr>
          <p:cNvPr id="8294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294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82949" name="Picture 2" descr="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69342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3"/>
          <p:cNvSpPr>
            <a:spLocks noGrp="1" noChangeArrowheads="1"/>
          </p:cNvSpPr>
          <p:nvPr>
            <p:ph type="ctrTitle"/>
          </p:nvPr>
        </p:nvSpPr>
        <p:spPr>
          <a:xfrm>
            <a:off x="685800" y="4191000"/>
            <a:ext cx="7772400" cy="1143000"/>
          </a:xfrm>
        </p:spPr>
        <p:txBody>
          <a:bodyPr/>
          <a:lstStyle/>
          <a:p>
            <a:pPr eaLnBrk="1" hangingPunct="1"/>
            <a:r>
              <a:rPr lang="en-GB" altLang="en-US" sz="3600" smtClean="0"/>
              <a:t>The Winner</a:t>
            </a:r>
          </a:p>
        </p:txBody>
      </p:sp>
      <p:sp>
        <p:nvSpPr>
          <p:cNvPr id="82951" name="Rectangle 4"/>
          <p:cNvSpPr>
            <a:spLocks noGrp="1" noChangeArrowheads="1"/>
          </p:cNvSpPr>
          <p:nvPr>
            <p:ph type="subTitle" idx="1"/>
          </p:nvPr>
        </p:nvSpPr>
        <p:spPr>
          <a:xfrm>
            <a:off x="1295400" y="4953000"/>
            <a:ext cx="6400800" cy="1752600"/>
          </a:xfrm>
        </p:spPr>
        <p:txBody>
          <a:bodyPr/>
          <a:lstStyle/>
          <a:p>
            <a:pPr eaLnBrk="1" hangingPunct="1"/>
            <a:r>
              <a:rPr lang="en-GB" altLang="en-US" smtClean="0"/>
              <a:t>is the person closest to stopping position of “the car” without being “hit”</a:t>
            </a:r>
          </a:p>
        </p:txBody>
      </p:sp>
      <p:grpSp>
        <p:nvGrpSpPr>
          <p:cNvPr id="274437" name="Group 5"/>
          <p:cNvGrpSpPr>
            <a:grpSpLocks/>
          </p:cNvGrpSpPr>
          <p:nvPr/>
        </p:nvGrpSpPr>
        <p:grpSpPr bwMode="auto">
          <a:xfrm>
            <a:off x="1692275" y="981075"/>
            <a:ext cx="4724400" cy="2819400"/>
            <a:chOff x="720" y="528"/>
            <a:chExt cx="2976" cy="1776"/>
          </a:xfrm>
        </p:grpSpPr>
        <p:sp>
          <p:nvSpPr>
            <p:cNvPr id="82953" name="AutoShape 6"/>
            <p:cNvSpPr>
              <a:spLocks noChangeArrowheads="1"/>
            </p:cNvSpPr>
            <p:nvPr/>
          </p:nvSpPr>
          <p:spPr bwMode="auto">
            <a:xfrm>
              <a:off x="720" y="528"/>
              <a:ext cx="2976" cy="1776"/>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2954" name="Text Box 7"/>
            <p:cNvSpPr txBox="1">
              <a:spLocks noChangeArrowheads="1"/>
            </p:cNvSpPr>
            <p:nvPr/>
          </p:nvSpPr>
          <p:spPr bwMode="auto">
            <a:xfrm>
              <a:off x="1680" y="1248"/>
              <a:ext cx="10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800">
                  <a:solidFill>
                    <a:schemeClr val="tx1"/>
                  </a:solidFill>
                  <a:latin typeface="Arial" charset="0"/>
                </a:rPr>
                <a:t>Not these then!</a:t>
              </a:r>
            </a:p>
          </p:txBody>
        </p:sp>
      </p:grpSp>
    </p:spTree>
    <p:extLst>
      <p:ext uri="{BB962C8B-B14F-4D97-AF65-F5344CB8AC3E}">
        <p14:creationId xmlns:p14="http://schemas.microsoft.com/office/powerpoint/2010/main" val="3416834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checkerboard(across)">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2C63F4DB-6739-473A-BCED-87694CD905FD}" type="slidenum">
              <a:rPr lang="en-GB" altLang="en-US" sz="1800" smtClean="0">
                <a:solidFill>
                  <a:schemeClr val="accent1"/>
                </a:solidFill>
                <a:latin typeface="Times New Roman" pitchFamily="18" charset="0"/>
              </a:rPr>
              <a:pPr eaLnBrk="1" hangingPunct="1">
                <a:spcBef>
                  <a:spcPct val="0"/>
                </a:spcBef>
                <a:buFontTx/>
                <a:buNone/>
              </a:pPr>
              <a:t>92</a:t>
            </a:fld>
            <a:endParaRPr lang="en-GB" altLang="en-US" sz="1800" smtClean="0">
              <a:solidFill>
                <a:schemeClr val="accent1"/>
              </a:solidFill>
              <a:latin typeface="Times New Roman" pitchFamily="18" charset="0"/>
            </a:endParaRPr>
          </a:p>
        </p:txBody>
      </p:sp>
      <p:sp>
        <p:nvSpPr>
          <p:cNvPr id="8397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397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pic>
        <p:nvPicPr>
          <p:cNvPr id="83973" name="Picture 1026" descr="stand and del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9624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1027"/>
          <p:cNvSpPr>
            <a:spLocks noGrp="1" noChangeArrowheads="1"/>
          </p:cNvSpPr>
          <p:nvPr>
            <p:ph type="title"/>
          </p:nvPr>
        </p:nvSpPr>
        <p:spPr/>
        <p:txBody>
          <a:bodyPr/>
          <a:lstStyle/>
          <a:p>
            <a:pPr eaLnBrk="1" hangingPunct="1"/>
            <a:r>
              <a:rPr lang="en-GB" altLang="en-US" u="sng" smtClean="0"/>
              <a:t>Rules</a:t>
            </a:r>
            <a:endParaRPr lang="en-US" altLang="en-US" u="sng" smtClean="0"/>
          </a:p>
        </p:txBody>
      </p:sp>
      <p:sp>
        <p:nvSpPr>
          <p:cNvPr id="316420" name="Rectangle 1028"/>
          <p:cNvSpPr>
            <a:spLocks noGrp="1" noChangeArrowheads="1"/>
          </p:cNvSpPr>
          <p:nvPr>
            <p:ph type="body" idx="1"/>
          </p:nvPr>
        </p:nvSpPr>
        <p:spPr>
          <a:xfrm>
            <a:off x="228600" y="990600"/>
            <a:ext cx="7772400" cy="4800600"/>
          </a:xfrm>
        </p:spPr>
        <p:txBody>
          <a:bodyPr/>
          <a:lstStyle/>
          <a:p>
            <a:pPr eaLnBrk="1" hangingPunct="1">
              <a:lnSpc>
                <a:spcPct val="90000"/>
              </a:lnSpc>
              <a:defRPr/>
            </a:pPr>
            <a:r>
              <a:rPr lang="en-GB" sz="2800" smtClean="0"/>
              <a:t>Drive carefully </a:t>
            </a:r>
          </a:p>
          <a:p>
            <a:pPr eaLnBrk="1" hangingPunct="1">
              <a:lnSpc>
                <a:spcPct val="90000"/>
              </a:lnSpc>
              <a:defRPr/>
            </a:pPr>
            <a:r>
              <a:rPr lang="en-GB" sz="2800" smtClean="0"/>
              <a:t>Do not break Mario kart wheel </a:t>
            </a:r>
          </a:p>
          <a:p>
            <a:pPr eaLnBrk="1" hangingPunct="1">
              <a:lnSpc>
                <a:spcPct val="90000"/>
              </a:lnSpc>
              <a:defRPr/>
            </a:pPr>
            <a:r>
              <a:rPr lang="en-GB" sz="2800" smtClean="0"/>
              <a:t>Don’t have your hand hovering over the stop button</a:t>
            </a:r>
          </a:p>
          <a:p>
            <a:pPr eaLnBrk="1" hangingPunct="1">
              <a:lnSpc>
                <a:spcPct val="90000"/>
              </a:lnSpc>
              <a:defRPr/>
            </a:pPr>
            <a:r>
              <a:rPr lang="en-GB" sz="2800" smtClean="0"/>
              <a:t>Don’t look at the light whilst you’re driving</a:t>
            </a:r>
          </a:p>
          <a:p>
            <a:pPr eaLnBrk="1" hangingPunct="1">
              <a:lnSpc>
                <a:spcPct val="90000"/>
              </a:lnSpc>
              <a:defRPr/>
            </a:pPr>
            <a:r>
              <a:rPr lang="en-GB" smtClean="0"/>
              <a:t>Think of the control box as a proper car </a:t>
            </a:r>
          </a:p>
          <a:p>
            <a:pPr algn="ctr" eaLnBrk="1" hangingPunct="1">
              <a:lnSpc>
                <a:spcPct val="90000"/>
              </a:lnSpc>
              <a:buFontTx/>
              <a:buNone/>
              <a:defRPr/>
            </a:pPr>
            <a:r>
              <a:rPr lang="en-GB" sz="6000" b="1" u="sng" smtClean="0">
                <a:effectLst>
                  <a:outerShdw blurRad="38100" dist="38100" dir="2700000" algn="tl">
                    <a:srgbClr val="000000"/>
                  </a:outerShdw>
                </a:effectLst>
              </a:rPr>
              <a:t>DO NOT GET HURT</a:t>
            </a:r>
            <a:endParaRPr lang="en-US" sz="6000" b="1" u="sng" smtClean="0">
              <a:effectLst>
                <a:outerShdw blurRad="38100" dist="38100" dir="2700000" algn="tl">
                  <a:srgbClr val="000000"/>
                </a:outerShdw>
              </a:effectLst>
            </a:endParaRPr>
          </a:p>
        </p:txBody>
      </p:sp>
    </p:spTree>
    <p:extLst>
      <p:ext uri="{BB962C8B-B14F-4D97-AF65-F5344CB8AC3E}">
        <p14:creationId xmlns:p14="http://schemas.microsoft.com/office/powerpoint/2010/main" val="569333087"/>
      </p:ext>
    </p:extLst>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E2C26103-6832-426A-96C2-AB09FDD37EE0}" type="slidenum">
              <a:rPr lang="en-GB" altLang="en-US" sz="1800" smtClean="0">
                <a:solidFill>
                  <a:schemeClr val="accent1"/>
                </a:solidFill>
                <a:latin typeface="Times New Roman" pitchFamily="18" charset="0"/>
              </a:rPr>
              <a:pPr eaLnBrk="1" hangingPunct="1">
                <a:spcBef>
                  <a:spcPct val="0"/>
                </a:spcBef>
                <a:buFontTx/>
                <a:buNone/>
              </a:pPr>
              <a:t>93</a:t>
            </a:fld>
            <a:endParaRPr lang="en-GB" altLang="en-US" sz="1800" smtClean="0">
              <a:solidFill>
                <a:schemeClr val="accent1"/>
              </a:solidFill>
              <a:latin typeface="Times New Roman" pitchFamily="18" charset="0"/>
            </a:endParaRPr>
          </a:p>
        </p:txBody>
      </p:sp>
      <p:sp>
        <p:nvSpPr>
          <p:cNvPr id="8704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704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87045" name="Rectangle 2"/>
          <p:cNvSpPr>
            <a:spLocks noGrp="1" noChangeArrowheads="1"/>
          </p:cNvSpPr>
          <p:nvPr>
            <p:ph type="ctrTitle"/>
          </p:nvPr>
        </p:nvSpPr>
        <p:spPr>
          <a:xfrm>
            <a:off x="685800" y="2286000"/>
            <a:ext cx="7772400" cy="1143000"/>
          </a:xfrm>
        </p:spPr>
        <p:txBody>
          <a:bodyPr/>
          <a:lstStyle/>
          <a:p>
            <a:pPr algn="ctr" eaLnBrk="1" hangingPunct="1"/>
            <a:r>
              <a:rPr lang="en-GB" altLang="en-US" sz="6000" smtClean="0"/>
              <a:t>UNIFORM Speed</a:t>
            </a:r>
          </a:p>
        </p:txBody>
      </p:sp>
      <p:sp>
        <p:nvSpPr>
          <p:cNvPr id="87046" name="Rectangle 3"/>
          <p:cNvSpPr>
            <a:spLocks noGrp="1" noChangeArrowheads="1"/>
          </p:cNvSpPr>
          <p:nvPr>
            <p:ph type="subTitle" idx="1"/>
          </p:nvPr>
        </p:nvSpPr>
        <p:spPr>
          <a:xfrm>
            <a:off x="228600" y="152400"/>
            <a:ext cx="6400800" cy="990600"/>
          </a:xfrm>
        </p:spPr>
        <p:txBody>
          <a:bodyPr/>
          <a:lstStyle/>
          <a:p>
            <a:pPr eaLnBrk="1" hangingPunct="1"/>
            <a:r>
              <a:rPr lang="en-GB" altLang="en-US" smtClean="0"/>
              <a:t>S1 Physics    Transport</a:t>
            </a:r>
          </a:p>
        </p:txBody>
      </p:sp>
      <p:sp>
        <p:nvSpPr>
          <p:cNvPr id="87047"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algn="ctr" eaLnBrk="1" hangingPunct="1">
              <a:spcBef>
                <a:spcPct val="0"/>
              </a:spcBef>
              <a:buFontTx/>
              <a:buNone/>
            </a:pPr>
            <a:r>
              <a:rPr lang="en-GB" altLang="en-US" sz="1200">
                <a:solidFill>
                  <a:schemeClr val="tx1"/>
                </a:solidFill>
              </a:rPr>
              <a:t>Back to mind map</a:t>
            </a:r>
          </a:p>
        </p:txBody>
      </p:sp>
    </p:spTree>
    <p:extLst>
      <p:ext uri="{BB962C8B-B14F-4D97-AF65-F5344CB8AC3E}">
        <p14:creationId xmlns:p14="http://schemas.microsoft.com/office/powerpoint/2010/main" val="33918514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7139EC7-5FCC-479A-93A9-DAC2A7B1D864}" type="slidenum">
              <a:rPr lang="en-GB" altLang="en-US" sz="1800" smtClean="0">
                <a:solidFill>
                  <a:schemeClr val="accent1"/>
                </a:solidFill>
                <a:latin typeface="Times New Roman" pitchFamily="18" charset="0"/>
              </a:rPr>
              <a:pPr eaLnBrk="1" hangingPunct="1">
                <a:spcBef>
                  <a:spcPct val="0"/>
                </a:spcBef>
                <a:buFontTx/>
                <a:buNone/>
              </a:pPr>
              <a:t>94</a:t>
            </a:fld>
            <a:endParaRPr lang="en-GB" altLang="en-US" sz="1800" smtClean="0">
              <a:solidFill>
                <a:schemeClr val="accent1"/>
              </a:solidFill>
              <a:latin typeface="Times New Roman" pitchFamily="18" charset="0"/>
            </a:endParaRPr>
          </a:p>
        </p:txBody>
      </p:sp>
      <p:sp>
        <p:nvSpPr>
          <p:cNvPr id="8806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806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88069"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232451" name="Picture 3" descr="uniform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105400"/>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Rectangle 4"/>
          <p:cNvSpPr>
            <a:spLocks noChangeArrowheads="1"/>
          </p:cNvSpPr>
          <p:nvPr/>
        </p:nvSpPr>
        <p:spPr bwMode="auto">
          <a:xfrm>
            <a:off x="381000" y="838200"/>
            <a:ext cx="8229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717550" algn="l"/>
              </a:tabLst>
              <a:defRPr sz="3200">
                <a:solidFill>
                  <a:srgbClr val="FFFF00"/>
                </a:solidFill>
                <a:latin typeface="Comic Sans MS" pitchFamily="66" charset="0"/>
              </a:defRPr>
            </a:lvl1pPr>
            <a:lvl2pPr marL="742950" indent="-285750" eaLnBrk="0" hangingPunct="0">
              <a:spcBef>
                <a:spcPct val="20000"/>
              </a:spcBef>
              <a:buChar char="–"/>
              <a:tabLst>
                <a:tab pos="717550" algn="l"/>
              </a:tabLst>
              <a:defRPr sz="2800">
                <a:solidFill>
                  <a:srgbClr val="FFFF00"/>
                </a:solidFill>
                <a:latin typeface="Comic Sans MS" pitchFamily="66" charset="0"/>
              </a:defRPr>
            </a:lvl2pPr>
            <a:lvl3pPr marL="1143000" indent="-228600" eaLnBrk="0" hangingPunct="0">
              <a:spcBef>
                <a:spcPct val="20000"/>
              </a:spcBef>
              <a:buChar char="•"/>
              <a:tabLst>
                <a:tab pos="717550" algn="l"/>
              </a:tabLst>
              <a:defRPr sz="2400">
                <a:solidFill>
                  <a:srgbClr val="FFFF00"/>
                </a:solidFill>
                <a:latin typeface="Comic Sans MS" pitchFamily="66" charset="0"/>
              </a:defRPr>
            </a:lvl3pPr>
            <a:lvl4pPr marL="1600200" indent="-228600" eaLnBrk="0" hangingPunct="0">
              <a:spcBef>
                <a:spcPct val="20000"/>
              </a:spcBef>
              <a:buChar char="–"/>
              <a:tabLst>
                <a:tab pos="717550" algn="l"/>
              </a:tabLst>
              <a:defRPr sz="2000">
                <a:solidFill>
                  <a:srgbClr val="FFFF00"/>
                </a:solidFill>
                <a:latin typeface="Comic Sans MS" pitchFamily="66" charset="0"/>
              </a:defRPr>
            </a:lvl4pPr>
            <a:lvl5pPr marL="2057400" indent="-228600" eaLnBrk="0" hangingPunct="0">
              <a:spcBef>
                <a:spcPct val="20000"/>
              </a:spcBef>
              <a:buChar char="»"/>
              <a:tabLst>
                <a:tab pos="717550" algn="l"/>
              </a:tabLst>
              <a:defRPr sz="2000">
                <a:solidFill>
                  <a:srgbClr val="FFFF00"/>
                </a:solidFill>
                <a:latin typeface="Comic Sans MS" pitchFamily="66" charset="0"/>
              </a:defRPr>
            </a:lvl5pPr>
            <a:lvl6pPr marL="25146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6pPr>
            <a:lvl7pPr marL="29718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7pPr>
            <a:lvl8pPr marL="34290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8pPr>
            <a:lvl9pPr marL="38862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9pPr>
          </a:lstStyle>
          <a:p>
            <a:pPr eaLnBrk="1" hangingPunct="1">
              <a:spcBef>
                <a:spcPct val="0"/>
              </a:spcBef>
              <a:buFontTx/>
              <a:buNone/>
            </a:pPr>
            <a:r>
              <a:rPr lang="en-GB" altLang="en-US" u="sng" dirty="0">
                <a:solidFill>
                  <a:srgbClr val="66FFFF"/>
                </a:solidFill>
                <a:cs typeface="Times New Roman" pitchFamily="18" charset="0"/>
              </a:rPr>
              <a:t>Uniform Speed</a:t>
            </a:r>
          </a:p>
          <a:p>
            <a:pPr eaLnBrk="1" hangingPunct="1">
              <a:spcBef>
                <a:spcPct val="0"/>
              </a:spcBef>
              <a:buFontTx/>
              <a:buNone/>
            </a:pPr>
            <a:r>
              <a:rPr lang="en-GB" altLang="en-US" dirty="0">
                <a:solidFill>
                  <a:srgbClr val="66FFFF"/>
                </a:solidFill>
                <a:cs typeface="Times New Roman" pitchFamily="18" charset="0"/>
              </a:rPr>
              <a:t>Sometimes through the whole journey your speed will not change. This could be because you have cruise controls on. We would say that your speed is UNIFORM when your speed isn’t changing.  It remains constant.</a:t>
            </a:r>
            <a:endParaRPr lang="en-GB" altLang="en-US" dirty="0">
              <a:solidFill>
                <a:srgbClr val="66FFFF"/>
              </a:solidFill>
              <a:latin typeface="Times New Roman" pitchFamily="18" charset="0"/>
              <a:cs typeface="Times New Roman" pitchFamily="18" charset="0"/>
            </a:endParaRPr>
          </a:p>
          <a:p>
            <a:pPr>
              <a:spcBef>
                <a:spcPct val="0"/>
              </a:spcBef>
              <a:buFontTx/>
              <a:buNone/>
            </a:pPr>
            <a:endParaRPr lang="en-GB" altLang="en-US" dirty="0">
              <a:solidFill>
                <a:srgbClr val="66FFFF"/>
              </a:solidFill>
              <a:latin typeface="Times New Roman" pitchFamily="18" charset="0"/>
            </a:endParaRPr>
          </a:p>
        </p:txBody>
      </p:sp>
    </p:spTree>
    <p:extLst>
      <p:ext uri="{BB962C8B-B14F-4D97-AF65-F5344CB8AC3E}">
        <p14:creationId xmlns:p14="http://schemas.microsoft.com/office/powerpoint/2010/main" val="791118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2452"/>
                                        </p:tgtEl>
                                        <p:attrNameLst>
                                          <p:attrName>style.visibility</p:attrName>
                                        </p:attrNameLst>
                                      </p:cBhvr>
                                      <p:to>
                                        <p:strVal val="visible"/>
                                      </p:to>
                                    </p:set>
                                    <p:anim calcmode="lin" valueType="num">
                                      <p:cBhvr additive="base">
                                        <p:cTn id="7" dur="500" fill="hold"/>
                                        <p:tgtEl>
                                          <p:spTgt spid="232452"/>
                                        </p:tgtEl>
                                        <p:attrNameLst>
                                          <p:attrName>ppt_x</p:attrName>
                                        </p:attrNameLst>
                                      </p:cBhvr>
                                      <p:tavLst>
                                        <p:tav tm="0">
                                          <p:val>
                                            <p:strVal val="0-#ppt_w/2"/>
                                          </p:val>
                                        </p:tav>
                                        <p:tav tm="100000">
                                          <p:val>
                                            <p:strVal val="#ppt_x"/>
                                          </p:val>
                                        </p:tav>
                                      </p:tavLst>
                                    </p:anim>
                                    <p:anim calcmode="lin" valueType="num">
                                      <p:cBhvr additive="base">
                                        <p:cTn id="8" dur="500" fill="hold"/>
                                        <p:tgtEl>
                                          <p:spTgt spid="2324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32451"/>
                                        </p:tgtEl>
                                        <p:attrNameLst>
                                          <p:attrName>style.visibility</p:attrName>
                                        </p:attrNameLst>
                                      </p:cBhvr>
                                      <p:to>
                                        <p:strVal val="visible"/>
                                      </p:to>
                                    </p:set>
                                    <p:anim calcmode="lin" valueType="num">
                                      <p:cBhvr additive="base">
                                        <p:cTn id="13" dur="500" fill="hold"/>
                                        <p:tgtEl>
                                          <p:spTgt spid="232451"/>
                                        </p:tgtEl>
                                        <p:attrNameLst>
                                          <p:attrName>ppt_x</p:attrName>
                                        </p:attrNameLst>
                                      </p:cBhvr>
                                      <p:tavLst>
                                        <p:tav tm="0">
                                          <p:val>
                                            <p:strVal val="0-#ppt_w/2"/>
                                          </p:val>
                                        </p:tav>
                                        <p:tav tm="100000">
                                          <p:val>
                                            <p:strVal val="#ppt_x"/>
                                          </p:val>
                                        </p:tav>
                                      </p:tavLst>
                                    </p:anim>
                                    <p:anim calcmode="lin" valueType="num">
                                      <p:cBhvr additive="base">
                                        <p:cTn id="14" dur="500" fill="hold"/>
                                        <p:tgtEl>
                                          <p:spTgt spid="2324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6F995980-712F-40FE-AB56-6C77AA427E9F}" type="slidenum">
              <a:rPr lang="en-GB" altLang="en-US" sz="1800" smtClean="0">
                <a:solidFill>
                  <a:schemeClr val="accent1"/>
                </a:solidFill>
                <a:latin typeface="Times New Roman" pitchFamily="18" charset="0"/>
              </a:rPr>
              <a:pPr eaLnBrk="1" hangingPunct="1">
                <a:spcBef>
                  <a:spcPct val="0"/>
                </a:spcBef>
                <a:buFontTx/>
                <a:buNone/>
              </a:pPr>
              <a:t>95</a:t>
            </a:fld>
            <a:endParaRPr lang="en-GB" altLang="en-US" sz="1800" smtClean="0">
              <a:solidFill>
                <a:schemeClr val="accent1"/>
              </a:solidFill>
              <a:latin typeface="Times New Roman" pitchFamily="18" charset="0"/>
            </a:endParaRPr>
          </a:p>
        </p:txBody>
      </p:sp>
      <p:sp>
        <p:nvSpPr>
          <p:cNvPr id="89091"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89092"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89093"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104452" name="Picture 4" descr="uniform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4149725"/>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5"/>
          <p:cNvSpPr>
            <a:spLocks noChangeArrowheads="1"/>
          </p:cNvSpPr>
          <p:nvPr/>
        </p:nvSpPr>
        <p:spPr bwMode="auto">
          <a:xfrm>
            <a:off x="533400" y="2133600"/>
            <a:ext cx="8229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717550" algn="l"/>
              </a:tabLst>
              <a:defRPr sz="3200">
                <a:solidFill>
                  <a:srgbClr val="FFFF00"/>
                </a:solidFill>
                <a:latin typeface="Comic Sans MS" pitchFamily="66" charset="0"/>
              </a:defRPr>
            </a:lvl1pPr>
            <a:lvl2pPr marL="742950" indent="-285750" eaLnBrk="0" hangingPunct="0">
              <a:spcBef>
                <a:spcPct val="20000"/>
              </a:spcBef>
              <a:buChar char="–"/>
              <a:tabLst>
                <a:tab pos="717550" algn="l"/>
              </a:tabLst>
              <a:defRPr sz="2800">
                <a:solidFill>
                  <a:srgbClr val="FFFF00"/>
                </a:solidFill>
                <a:latin typeface="Comic Sans MS" pitchFamily="66" charset="0"/>
              </a:defRPr>
            </a:lvl2pPr>
            <a:lvl3pPr marL="1143000" indent="-228600" eaLnBrk="0" hangingPunct="0">
              <a:spcBef>
                <a:spcPct val="20000"/>
              </a:spcBef>
              <a:buChar char="•"/>
              <a:tabLst>
                <a:tab pos="717550" algn="l"/>
              </a:tabLst>
              <a:defRPr sz="2400">
                <a:solidFill>
                  <a:srgbClr val="FFFF00"/>
                </a:solidFill>
                <a:latin typeface="Comic Sans MS" pitchFamily="66" charset="0"/>
              </a:defRPr>
            </a:lvl3pPr>
            <a:lvl4pPr marL="1600200" indent="-228600" eaLnBrk="0" hangingPunct="0">
              <a:spcBef>
                <a:spcPct val="20000"/>
              </a:spcBef>
              <a:buChar char="–"/>
              <a:tabLst>
                <a:tab pos="717550" algn="l"/>
              </a:tabLst>
              <a:defRPr sz="2000">
                <a:solidFill>
                  <a:srgbClr val="FFFF00"/>
                </a:solidFill>
                <a:latin typeface="Comic Sans MS" pitchFamily="66" charset="0"/>
              </a:defRPr>
            </a:lvl4pPr>
            <a:lvl5pPr marL="2057400" indent="-228600" eaLnBrk="0" hangingPunct="0">
              <a:spcBef>
                <a:spcPct val="20000"/>
              </a:spcBef>
              <a:buChar char="»"/>
              <a:tabLst>
                <a:tab pos="717550" algn="l"/>
              </a:tabLst>
              <a:defRPr sz="2000">
                <a:solidFill>
                  <a:srgbClr val="FFFF00"/>
                </a:solidFill>
                <a:latin typeface="Comic Sans MS" pitchFamily="66" charset="0"/>
              </a:defRPr>
            </a:lvl5pPr>
            <a:lvl6pPr marL="25146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6pPr>
            <a:lvl7pPr marL="29718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7pPr>
            <a:lvl8pPr marL="34290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8pPr>
            <a:lvl9pPr marL="3886200" indent="-228600" eaLnBrk="0" fontAlgn="base" hangingPunct="0">
              <a:spcBef>
                <a:spcPct val="20000"/>
              </a:spcBef>
              <a:spcAft>
                <a:spcPct val="0"/>
              </a:spcAft>
              <a:buChar char="»"/>
              <a:tabLst>
                <a:tab pos="717550" algn="l"/>
              </a:tabLst>
              <a:defRPr sz="2000">
                <a:solidFill>
                  <a:srgbClr val="FFFF00"/>
                </a:solidFill>
                <a:latin typeface="Comic Sans MS" pitchFamily="66" charset="0"/>
              </a:defRPr>
            </a:lvl9pPr>
          </a:lstStyle>
          <a:p>
            <a:pPr eaLnBrk="1" hangingPunct="1">
              <a:spcBef>
                <a:spcPct val="0"/>
              </a:spcBef>
              <a:buFontTx/>
              <a:buNone/>
            </a:pPr>
            <a:r>
              <a:rPr lang="en-GB" altLang="en-US" sz="2400" u="sng">
                <a:solidFill>
                  <a:srgbClr val="66FFFF"/>
                </a:solidFill>
                <a:cs typeface="Times New Roman" pitchFamily="18" charset="0"/>
              </a:rPr>
              <a:t>Uniform Speed</a:t>
            </a:r>
          </a:p>
          <a:p>
            <a:pPr eaLnBrk="1" hangingPunct="1">
              <a:spcBef>
                <a:spcPct val="0"/>
              </a:spcBef>
              <a:buFontTx/>
              <a:buNone/>
            </a:pPr>
            <a:r>
              <a:rPr lang="en-GB" altLang="en-US" sz="2400">
                <a:solidFill>
                  <a:srgbClr val="66FFFF"/>
                </a:solidFill>
                <a:cs typeface="Times New Roman" pitchFamily="18" charset="0"/>
              </a:rPr>
              <a:t>When your speed is uniform we mean that your speed isn’t changing.  It remains constant.</a:t>
            </a:r>
            <a:endParaRPr lang="en-GB" altLang="en-US" sz="2400">
              <a:solidFill>
                <a:srgbClr val="66FFFF"/>
              </a:solidFill>
              <a:latin typeface="Times New Roman" pitchFamily="18" charset="0"/>
              <a:cs typeface="Times New Roman" pitchFamily="18" charset="0"/>
            </a:endParaRPr>
          </a:p>
          <a:p>
            <a:pPr>
              <a:spcBef>
                <a:spcPct val="0"/>
              </a:spcBef>
              <a:buFontTx/>
              <a:buNone/>
            </a:pPr>
            <a:endParaRPr lang="en-GB" altLang="en-US" sz="2400">
              <a:solidFill>
                <a:srgbClr val="66FFFF"/>
              </a:solidFill>
              <a:latin typeface="Times New Roman" pitchFamily="18" charset="0"/>
            </a:endParaRPr>
          </a:p>
        </p:txBody>
      </p:sp>
      <p:sp>
        <p:nvSpPr>
          <p:cNvPr id="89096" name="Rectangle 7"/>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chemeClr val="bg1"/>
                </a:solidFill>
                <a:latin typeface="Alien Encounters" pitchFamily="2" charset="0"/>
              </a:rPr>
              <a:t>WORDBANK</a:t>
            </a:r>
          </a:p>
        </p:txBody>
      </p:sp>
    </p:spTree>
    <p:extLst>
      <p:ext uri="{BB962C8B-B14F-4D97-AF65-F5344CB8AC3E}">
        <p14:creationId xmlns:p14="http://schemas.microsoft.com/office/powerpoint/2010/main" val="128643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additive="base">
                                        <p:cTn id="7" dur="500" fill="hold"/>
                                        <p:tgtEl>
                                          <p:spTgt spid="104453"/>
                                        </p:tgtEl>
                                        <p:attrNameLst>
                                          <p:attrName>ppt_x</p:attrName>
                                        </p:attrNameLst>
                                      </p:cBhvr>
                                      <p:tavLst>
                                        <p:tav tm="0">
                                          <p:val>
                                            <p:strVal val="0-#ppt_w/2"/>
                                          </p:val>
                                        </p:tav>
                                        <p:tav tm="100000">
                                          <p:val>
                                            <p:strVal val="#ppt_x"/>
                                          </p:val>
                                        </p:tav>
                                      </p:tavLst>
                                    </p:anim>
                                    <p:anim calcmode="lin" valueType="num">
                                      <p:cBhvr additive="base">
                                        <p:cTn id="8"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 calcmode="lin" valueType="num">
                                      <p:cBhvr additive="base">
                                        <p:cTn id="13" dur="500" fill="hold"/>
                                        <p:tgtEl>
                                          <p:spTgt spid="104452"/>
                                        </p:tgtEl>
                                        <p:attrNameLst>
                                          <p:attrName>ppt_x</p:attrName>
                                        </p:attrNameLst>
                                      </p:cBhvr>
                                      <p:tavLst>
                                        <p:tav tm="0">
                                          <p:val>
                                            <p:strVal val="0-#ppt_w/2"/>
                                          </p:val>
                                        </p:tav>
                                        <p:tav tm="100000">
                                          <p:val>
                                            <p:strVal val="#ppt_x"/>
                                          </p:val>
                                        </p:tav>
                                      </p:tavLst>
                                    </p:anim>
                                    <p:anim calcmode="lin" valueType="num">
                                      <p:cBhvr additive="base">
                                        <p:cTn id="14" dur="500" fill="hold"/>
                                        <p:tgtEl>
                                          <p:spTgt spid="104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6BFE9FB7-FC23-44FB-BFD8-0B60251CEEE3}" type="slidenum">
              <a:rPr lang="en-GB" altLang="en-US" sz="1800" smtClean="0">
                <a:solidFill>
                  <a:schemeClr val="accent1"/>
                </a:solidFill>
                <a:latin typeface="Times New Roman" pitchFamily="18" charset="0"/>
              </a:rPr>
              <a:pPr eaLnBrk="1" hangingPunct="1">
                <a:spcBef>
                  <a:spcPct val="0"/>
                </a:spcBef>
                <a:buFontTx/>
                <a:buNone/>
              </a:pPr>
              <a:t>96</a:t>
            </a:fld>
            <a:endParaRPr lang="en-GB" altLang="en-US" sz="1800" smtClean="0">
              <a:solidFill>
                <a:schemeClr val="accent1"/>
              </a:solidFill>
              <a:latin typeface="Times New Roman" pitchFamily="18" charset="0"/>
            </a:endParaRPr>
          </a:p>
        </p:txBody>
      </p:sp>
      <p:sp>
        <p:nvSpPr>
          <p:cNvPr id="90115" name="Date Placeholder 4"/>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0116" name="Footer Placeholder 5"/>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0117" name="Rectangle 2"/>
          <p:cNvSpPr>
            <a:spLocks noGrp="1" noChangeArrowheads="1"/>
          </p:cNvSpPr>
          <p:nvPr>
            <p:ph type="title"/>
          </p:nvPr>
        </p:nvSpPr>
        <p:spPr/>
        <p:txBody>
          <a:bodyPr/>
          <a:lstStyle/>
          <a:p>
            <a:pPr eaLnBrk="1" hangingPunct="1"/>
            <a:r>
              <a:rPr lang="en-GB" altLang="en-US" smtClean="0"/>
              <a:t>Uniform speed</a:t>
            </a:r>
          </a:p>
        </p:txBody>
      </p:sp>
      <p:sp>
        <p:nvSpPr>
          <p:cNvPr id="322563" name="Rectangle 3"/>
          <p:cNvSpPr>
            <a:spLocks noGrp="1" noChangeArrowheads="1"/>
          </p:cNvSpPr>
          <p:nvPr>
            <p:ph type="body" sz="half" idx="1"/>
          </p:nvPr>
        </p:nvSpPr>
        <p:spPr>
          <a:xfrm>
            <a:off x="381000" y="1295400"/>
            <a:ext cx="8382000" cy="1524000"/>
          </a:xfrm>
        </p:spPr>
        <p:txBody>
          <a:bodyPr/>
          <a:lstStyle/>
          <a:p>
            <a:pPr algn="ctr" eaLnBrk="1" hangingPunct="1">
              <a:lnSpc>
                <a:spcPct val="120000"/>
              </a:lnSpc>
              <a:buFontTx/>
              <a:buNone/>
            </a:pPr>
            <a:r>
              <a:rPr lang="en-GB" altLang="en-US" sz="2800" smtClean="0"/>
              <a:t>Do you think people often travel at a uniform speed?</a:t>
            </a:r>
          </a:p>
          <a:p>
            <a:pPr algn="ctr" eaLnBrk="1" hangingPunct="1">
              <a:lnSpc>
                <a:spcPct val="120000"/>
              </a:lnSpc>
              <a:buFontTx/>
              <a:buNone/>
            </a:pPr>
            <a:r>
              <a:rPr lang="en-GB" altLang="en-US" sz="2800" smtClean="0"/>
              <a:t>Discuss times when the speed might be uniform and when it might not be uniform.</a:t>
            </a:r>
          </a:p>
        </p:txBody>
      </p:sp>
      <p:sp>
        <p:nvSpPr>
          <p:cNvPr id="322564" name="Text Box 4"/>
          <p:cNvSpPr txBox="1">
            <a:spLocks noChangeArrowheads="1"/>
          </p:cNvSpPr>
          <p:nvPr/>
        </p:nvSpPr>
        <p:spPr bwMode="auto">
          <a:xfrm>
            <a:off x="5562600" y="4572000"/>
            <a:ext cx="24447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6000">
                <a:solidFill>
                  <a:srgbClr val="00FFFF"/>
                </a:solidFill>
              </a:rPr>
              <a:t>WHY?</a:t>
            </a:r>
          </a:p>
        </p:txBody>
      </p:sp>
    </p:spTree>
    <p:extLst>
      <p:ext uri="{BB962C8B-B14F-4D97-AF65-F5344CB8AC3E}">
        <p14:creationId xmlns:p14="http://schemas.microsoft.com/office/powerpoint/2010/main" val="290551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checkerboard(across)">
                                      <p:cBhvr>
                                        <p:cTn id="7" dur="500"/>
                                        <p:tgtEl>
                                          <p:spTgt spid="322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2563">
                                            <p:txEl>
                                              <p:pRg st="1" end="1"/>
                                            </p:txEl>
                                          </p:spTgt>
                                        </p:tgtEl>
                                        <p:attrNameLst>
                                          <p:attrName>style.visibility</p:attrName>
                                        </p:attrNameLst>
                                      </p:cBhvr>
                                      <p:to>
                                        <p:strVal val="visible"/>
                                      </p:to>
                                    </p:set>
                                    <p:animEffect transition="in" filter="checkerboard(across)">
                                      <p:cBhvr>
                                        <p:cTn id="12" dur="500"/>
                                        <p:tgtEl>
                                          <p:spTgt spid="322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2564"/>
                                        </p:tgtEl>
                                        <p:attrNameLst>
                                          <p:attrName>style.visibility</p:attrName>
                                        </p:attrNameLst>
                                      </p:cBhvr>
                                      <p:to>
                                        <p:strVal val="visible"/>
                                      </p:to>
                                    </p:set>
                                    <p:animEffect transition="in" filter="checkerboard(across)">
                                      <p:cBhvr>
                                        <p:cTn id="17" dur="500"/>
                                        <p:tgtEl>
                                          <p:spTgt spid="32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autoUpdateAnimBg="0"/>
      <p:bldP spid="322564"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8015D92A-0AF9-447E-8933-62F7074DEFE4}" type="slidenum">
              <a:rPr lang="en-GB" altLang="en-US" sz="1800" smtClean="0">
                <a:solidFill>
                  <a:schemeClr val="accent1"/>
                </a:solidFill>
                <a:latin typeface="Times New Roman" pitchFamily="18" charset="0"/>
              </a:rPr>
              <a:pPr eaLnBrk="1" hangingPunct="1">
                <a:spcBef>
                  <a:spcPct val="0"/>
                </a:spcBef>
                <a:buFontTx/>
                <a:buNone/>
              </a:pPr>
              <a:t>97</a:t>
            </a:fld>
            <a:endParaRPr lang="en-GB" altLang="en-US" sz="1800" smtClean="0">
              <a:solidFill>
                <a:schemeClr val="accent1"/>
              </a:solidFill>
              <a:latin typeface="Times New Roman" pitchFamily="18" charset="0"/>
            </a:endParaRPr>
          </a:p>
        </p:txBody>
      </p:sp>
      <p:sp>
        <p:nvSpPr>
          <p:cNvPr id="91139"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1140"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1141" name="Rectangle 2"/>
          <p:cNvSpPr>
            <a:spLocks noGrp="1" noChangeArrowheads="1"/>
          </p:cNvSpPr>
          <p:nvPr>
            <p:ph type="title"/>
          </p:nvPr>
        </p:nvSpPr>
        <p:spPr/>
        <p:txBody>
          <a:bodyPr/>
          <a:lstStyle/>
          <a:p>
            <a:pPr eaLnBrk="1" hangingPunct="1"/>
            <a:r>
              <a:rPr lang="en-GB" altLang="en-US" smtClean="0">
                <a:cs typeface="Times New Roman" pitchFamily="18" charset="0"/>
              </a:rPr>
              <a:t>LOCKERBIE ACADEMY 												TRANSPORT UNIT</a:t>
            </a:r>
            <a:r>
              <a:rPr lang="en-GB" altLang="en-US" smtClean="0"/>
              <a:t> </a:t>
            </a:r>
          </a:p>
        </p:txBody>
      </p:sp>
      <p:pic>
        <p:nvPicPr>
          <p:cNvPr id="23555" name="Picture 3" descr="av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045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uniform sp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800600"/>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inst spe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1242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46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0-#ppt_w/2"/>
                                          </p:val>
                                        </p:tav>
                                        <p:tav tm="100000">
                                          <p:val>
                                            <p:strVal val="#ppt_x"/>
                                          </p:val>
                                        </p:tav>
                                      </p:tavLst>
                                    </p:anim>
                                    <p:anim calcmode="lin" valueType="num">
                                      <p:cBhvr additive="base">
                                        <p:cTn id="8"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ox(out)">
                                      <p:cBhvr>
                                        <p:cTn id="13" dur="500"/>
                                        <p:tgtEl>
                                          <p:spTgt spid="235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 calcmode="lin" valueType="num">
                                      <p:cBhvr additive="base">
                                        <p:cTn id="18" dur="500" fill="hold"/>
                                        <p:tgtEl>
                                          <p:spTgt spid="23556"/>
                                        </p:tgtEl>
                                        <p:attrNameLst>
                                          <p:attrName>ppt_x</p:attrName>
                                        </p:attrNameLst>
                                      </p:cBhvr>
                                      <p:tavLst>
                                        <p:tav tm="0">
                                          <p:val>
                                            <p:strVal val="1+#ppt_w/2"/>
                                          </p:val>
                                        </p:tav>
                                        <p:tav tm="100000">
                                          <p:val>
                                            <p:strVal val="#ppt_x"/>
                                          </p:val>
                                        </p:tav>
                                      </p:tavLst>
                                    </p:anim>
                                    <p:anim calcmode="lin" valueType="num">
                                      <p:cBhvr additive="base">
                                        <p:cTn id="19"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458C3764-D386-4A25-BAC3-33E761A5BFFE}" type="slidenum">
              <a:rPr lang="en-GB" altLang="en-US" sz="1800" smtClean="0">
                <a:solidFill>
                  <a:schemeClr val="accent1"/>
                </a:solidFill>
                <a:latin typeface="Times New Roman" pitchFamily="18" charset="0"/>
              </a:rPr>
              <a:pPr eaLnBrk="1" hangingPunct="1">
                <a:spcBef>
                  <a:spcPct val="0"/>
                </a:spcBef>
                <a:buFontTx/>
                <a:buNone/>
              </a:pPr>
              <a:t>98</a:t>
            </a:fld>
            <a:endParaRPr lang="en-GB" altLang="en-US" sz="1800" smtClean="0">
              <a:solidFill>
                <a:schemeClr val="accent1"/>
              </a:solidFill>
              <a:latin typeface="Times New Roman" pitchFamily="18" charset="0"/>
            </a:endParaRPr>
          </a:p>
        </p:txBody>
      </p:sp>
      <p:sp>
        <p:nvSpPr>
          <p:cNvPr id="92163"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2164"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2165" name="Rectangle 2"/>
          <p:cNvSpPr>
            <a:spLocks noGrp="1" noChangeArrowheads="1"/>
          </p:cNvSpPr>
          <p:nvPr>
            <p:ph type="title"/>
          </p:nvPr>
        </p:nvSpPr>
        <p:spPr/>
        <p:txBody>
          <a:bodyPr/>
          <a:lstStyle/>
          <a:p>
            <a:pPr eaLnBrk="1" hangingPunct="1"/>
            <a:r>
              <a:rPr lang="en-GB" altLang="en-US" smtClean="0"/>
              <a:t>SPEED AND ROAD SAFETY</a:t>
            </a:r>
          </a:p>
        </p:txBody>
      </p:sp>
      <p:sp>
        <p:nvSpPr>
          <p:cNvPr id="92166" name="Rectangle 3"/>
          <p:cNvSpPr>
            <a:spLocks noGrp="1" noChangeArrowheads="1"/>
          </p:cNvSpPr>
          <p:nvPr>
            <p:ph type="body" idx="1"/>
          </p:nvPr>
        </p:nvSpPr>
        <p:spPr>
          <a:xfrm>
            <a:off x="685800" y="1295400"/>
            <a:ext cx="7772400" cy="2438400"/>
          </a:xfrm>
        </p:spPr>
        <p:txBody>
          <a:bodyPr/>
          <a:lstStyle/>
          <a:p>
            <a:pPr algn="ctr" eaLnBrk="1" hangingPunct="1">
              <a:lnSpc>
                <a:spcPct val="90000"/>
              </a:lnSpc>
              <a:buFontTx/>
              <a:buNone/>
            </a:pPr>
            <a:r>
              <a:rPr lang="en-GB" altLang="en-US" sz="4400" dirty="0" smtClean="0"/>
              <a:t>Speed is given as the MAIN cause of FATAL ACCIDENTS on Scotland’s Roads</a:t>
            </a:r>
          </a:p>
        </p:txBody>
      </p:sp>
      <p:sp>
        <p:nvSpPr>
          <p:cNvPr id="92167" name="Text Box 4"/>
          <p:cNvSpPr txBox="1">
            <a:spLocks noChangeArrowheads="1"/>
          </p:cNvSpPr>
          <p:nvPr/>
        </p:nvSpPr>
        <p:spPr bwMode="auto">
          <a:xfrm>
            <a:off x="3352800" y="5105400"/>
            <a:ext cx="290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tx1"/>
                </a:solidFill>
                <a:latin typeface="Times New Roman" pitchFamily="18" charset="0"/>
                <a:hlinkClick r:id="rId2"/>
              </a:rPr>
              <a:t>Road Accident Report</a:t>
            </a:r>
            <a:endParaRPr lang="en-GB" altLang="en-US" sz="2400">
              <a:solidFill>
                <a:schemeClr val="tx1"/>
              </a:solidFill>
              <a:latin typeface="Times New Roman" pitchFamily="18" charset="0"/>
            </a:endParaRPr>
          </a:p>
        </p:txBody>
      </p:sp>
    </p:spTree>
    <p:extLst>
      <p:ext uri="{BB962C8B-B14F-4D97-AF65-F5344CB8AC3E}">
        <p14:creationId xmlns:p14="http://schemas.microsoft.com/office/powerpoint/2010/main" val="40115855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2"/>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fld id="{0040C17A-65D8-4333-A50D-18F20B76212A}" type="slidenum">
              <a:rPr lang="en-GB" altLang="en-US" sz="1800" smtClean="0">
                <a:solidFill>
                  <a:schemeClr val="accent1"/>
                </a:solidFill>
                <a:latin typeface="Times New Roman" pitchFamily="18" charset="0"/>
              </a:rPr>
              <a:pPr eaLnBrk="1" hangingPunct="1">
                <a:spcBef>
                  <a:spcPct val="0"/>
                </a:spcBef>
                <a:buFontTx/>
                <a:buNone/>
              </a:pPr>
              <a:t>99</a:t>
            </a:fld>
            <a:endParaRPr lang="en-GB" altLang="en-US" sz="1800" smtClean="0">
              <a:solidFill>
                <a:schemeClr val="accent1"/>
              </a:solidFill>
              <a:latin typeface="Times New Roman" pitchFamily="18" charset="0"/>
            </a:endParaRPr>
          </a:p>
        </p:txBody>
      </p:sp>
      <p:sp>
        <p:nvSpPr>
          <p:cNvPr id="93187" name="Date Placeholder 3"/>
          <p:cNvSpPr>
            <a:spLocks noGrp="1"/>
          </p:cNvSpPr>
          <p:nvPr>
            <p:ph type="dt" sz="quarter" idx="10"/>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02/10/2011</a:t>
            </a:r>
          </a:p>
        </p:txBody>
      </p:sp>
      <p:sp>
        <p:nvSpPr>
          <p:cNvPr id="93188" name="Footer Placeholder 4"/>
          <p:cNvSpPr>
            <a:spLocks noGrp="1"/>
          </p:cNvSpPr>
          <p:nvPr>
            <p:ph type="ftr" sz="quarter" idx="11"/>
          </p:nvPr>
        </p:nvSpPr>
        <p:spPr>
          <a:noFill/>
        </p:spPr>
        <p:txBody>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1400" smtClean="0">
                <a:solidFill>
                  <a:schemeClr val="tx1"/>
                </a:solidFill>
                <a:latin typeface="Times New Roman" pitchFamily="18" charset="0"/>
              </a:rPr>
              <a:t>JAH</a:t>
            </a:r>
          </a:p>
        </p:txBody>
      </p:sp>
      <p:sp>
        <p:nvSpPr>
          <p:cNvPr id="93189" name="Rectangle 2"/>
          <p:cNvSpPr>
            <a:spLocks noGrp="1" noChangeArrowheads="1"/>
          </p:cNvSpPr>
          <p:nvPr>
            <p:ph type="title"/>
          </p:nvPr>
        </p:nvSpPr>
        <p:spPr/>
        <p:txBody>
          <a:bodyPr/>
          <a:lstStyle/>
          <a:p>
            <a:pPr eaLnBrk="1" hangingPunct="1"/>
            <a:r>
              <a:rPr lang="en-GB" altLang="en-US" smtClean="0"/>
              <a:t>SPEED AND ROAD SAFETY</a:t>
            </a:r>
          </a:p>
        </p:txBody>
      </p:sp>
      <p:sp>
        <p:nvSpPr>
          <p:cNvPr id="93190" name="Rectangle 7"/>
          <p:cNvSpPr>
            <a:spLocks noGrp="1" noChangeArrowheads="1"/>
          </p:cNvSpPr>
          <p:nvPr>
            <p:ph type="body" idx="1"/>
          </p:nvPr>
        </p:nvSpPr>
        <p:spPr>
          <a:xfrm>
            <a:off x="381000" y="762000"/>
            <a:ext cx="8534400" cy="5715000"/>
          </a:xfrm>
        </p:spPr>
        <p:txBody>
          <a:bodyPr/>
          <a:lstStyle/>
          <a:p>
            <a:pPr eaLnBrk="1" hangingPunct="1">
              <a:spcBef>
                <a:spcPct val="0"/>
              </a:spcBef>
              <a:buFontTx/>
              <a:buNone/>
            </a:pPr>
            <a:r>
              <a:rPr lang="en-GB" altLang="en-US" sz="2400" b="1" smtClean="0">
                <a:solidFill>
                  <a:schemeClr val="bg1"/>
                </a:solidFill>
              </a:rPr>
              <a:t>Causes of road traffic accidents</a:t>
            </a:r>
          </a:p>
          <a:p>
            <a:pPr eaLnBrk="1" hangingPunct="1">
              <a:spcBef>
                <a:spcPct val="0"/>
              </a:spcBef>
              <a:buFontTx/>
              <a:buNone/>
            </a:pPr>
            <a:r>
              <a:rPr lang="en-GB" altLang="en-US" sz="2400" smtClean="0">
                <a:solidFill>
                  <a:srgbClr val="00FFFF"/>
                </a:solidFill>
              </a:rPr>
              <a:t>In Great Britain, data collected</a:t>
            </a:r>
            <a:r>
              <a:rPr lang="en-GB" altLang="en-US" sz="2400" baseline="30000" smtClean="0">
                <a:solidFill>
                  <a:srgbClr val="00FFFF"/>
                </a:solidFill>
                <a:hlinkClick r:id="rId2"/>
              </a:rPr>
              <a:t>6</a:t>
            </a:r>
            <a:r>
              <a:rPr lang="en-GB" altLang="en-US" sz="2400" smtClean="0">
                <a:solidFill>
                  <a:srgbClr val="00FFFF"/>
                </a:solidFill>
              </a:rPr>
              <a:t> about road traffic accidents in 1999 to 2002 examined the factors involved in each accident. </a:t>
            </a:r>
            <a:r>
              <a:rPr lang="en-GB" altLang="en-US" sz="2400" smtClean="0"/>
              <a:t>Excessive speed</a:t>
            </a:r>
            <a:r>
              <a:rPr lang="en-GB" altLang="en-US" sz="2400" smtClean="0">
                <a:solidFill>
                  <a:srgbClr val="00FFFF"/>
                </a:solidFill>
              </a:rPr>
              <a:t> was the most common contributory factor in </a:t>
            </a:r>
            <a:r>
              <a:rPr lang="en-GB" altLang="en-US" sz="2400" smtClean="0">
                <a:solidFill>
                  <a:srgbClr val="FF0066"/>
                </a:solidFill>
              </a:rPr>
              <a:t>fatal</a:t>
            </a:r>
            <a:r>
              <a:rPr lang="en-GB" altLang="en-US" sz="2400" smtClean="0">
                <a:solidFill>
                  <a:srgbClr val="00FFFF"/>
                </a:solidFill>
              </a:rPr>
              <a:t> accidents, playing a part in 28% of all fatal accidents examined in the trial. </a:t>
            </a:r>
            <a:r>
              <a:rPr lang="en-GB" altLang="en-US" sz="2400" smtClean="0"/>
              <a:t>Careless, thoughtless or reckless behaviour</a:t>
            </a:r>
            <a:r>
              <a:rPr lang="en-GB" altLang="en-US" sz="2400" smtClean="0">
                <a:solidFill>
                  <a:srgbClr val="00FFFF"/>
                </a:solidFill>
              </a:rPr>
              <a:t> was next, being a contributory factor in 21% of all fatal accidents examined.</a:t>
            </a:r>
          </a:p>
          <a:p>
            <a:pPr eaLnBrk="1" hangingPunct="1">
              <a:spcBef>
                <a:spcPct val="0"/>
              </a:spcBef>
              <a:buFontTx/>
              <a:buNone/>
            </a:pPr>
            <a:r>
              <a:rPr lang="en-GB" altLang="en-US" sz="2400" smtClean="0">
                <a:solidFill>
                  <a:srgbClr val="00FFFF"/>
                </a:solidFill>
              </a:rPr>
              <a:t>In accidents resulting in any severity of casualty, </a:t>
            </a:r>
            <a:r>
              <a:rPr lang="en-GB" altLang="en-US" sz="2400" smtClean="0"/>
              <a:t>inattention</a:t>
            </a:r>
            <a:r>
              <a:rPr lang="en-GB" altLang="en-US" sz="2400" smtClean="0">
                <a:solidFill>
                  <a:srgbClr val="00FFFF"/>
                </a:solidFill>
              </a:rPr>
              <a:t> was the most common contributory factor, found in 25% of all accidents examined in the trial. </a:t>
            </a:r>
            <a:r>
              <a:rPr lang="en-GB" altLang="en-US" sz="2400" smtClean="0"/>
              <a:t>Failing to judge another person's path or speed</a:t>
            </a:r>
            <a:r>
              <a:rPr lang="en-GB" altLang="en-US" sz="2400" smtClean="0">
                <a:solidFill>
                  <a:srgbClr val="00FFFF"/>
                </a:solidFill>
              </a:rPr>
              <a:t> was the next most common contributory factor, playing a part in 23% of all accidents examined.</a:t>
            </a:r>
          </a:p>
        </p:txBody>
      </p:sp>
      <p:sp>
        <p:nvSpPr>
          <p:cNvPr id="93191" name="Text Box 8"/>
          <p:cNvSpPr txBox="1">
            <a:spLocks noChangeArrowheads="1"/>
          </p:cNvSpPr>
          <p:nvPr/>
        </p:nvSpPr>
        <p:spPr bwMode="auto">
          <a:xfrm>
            <a:off x="5257800" y="6172200"/>
            <a:ext cx="341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FF00"/>
                </a:solidFill>
                <a:latin typeface="Comic Sans MS" pitchFamily="66" charset="0"/>
              </a:defRPr>
            </a:lvl1pPr>
            <a:lvl2pPr marL="742950" indent="-285750" eaLnBrk="0" hangingPunct="0">
              <a:spcBef>
                <a:spcPct val="20000"/>
              </a:spcBef>
              <a:buChar char="–"/>
              <a:defRPr sz="2800">
                <a:solidFill>
                  <a:srgbClr val="FFFF00"/>
                </a:solidFill>
                <a:latin typeface="Comic Sans MS" pitchFamily="66" charset="0"/>
              </a:defRPr>
            </a:lvl2pPr>
            <a:lvl3pPr marL="1143000" indent="-228600" eaLnBrk="0" hangingPunct="0">
              <a:spcBef>
                <a:spcPct val="20000"/>
              </a:spcBef>
              <a:buChar char="•"/>
              <a:defRPr sz="2400">
                <a:solidFill>
                  <a:srgbClr val="FFFF00"/>
                </a:solidFill>
                <a:latin typeface="Comic Sans MS" pitchFamily="66" charset="0"/>
              </a:defRPr>
            </a:lvl3pPr>
            <a:lvl4pPr marL="1600200" indent="-228600" eaLnBrk="0" hangingPunct="0">
              <a:spcBef>
                <a:spcPct val="20000"/>
              </a:spcBef>
              <a:buChar char="–"/>
              <a:defRPr sz="2000">
                <a:solidFill>
                  <a:srgbClr val="FFFF00"/>
                </a:solidFill>
                <a:latin typeface="Comic Sans MS" pitchFamily="66" charset="0"/>
              </a:defRPr>
            </a:lvl4pPr>
            <a:lvl5pPr marL="2057400" indent="-228600" eaLnBrk="0" hangingPunct="0">
              <a:spcBef>
                <a:spcPct val="20000"/>
              </a:spcBef>
              <a:buChar char="»"/>
              <a:defRPr sz="2000">
                <a:solidFill>
                  <a:srgbClr val="FFFF00"/>
                </a:solidFill>
                <a:latin typeface="Comic Sans MS" pitchFamily="66" charset="0"/>
              </a:defRPr>
            </a:lvl5pPr>
            <a:lvl6pPr marL="2514600" indent="-228600" eaLnBrk="0" fontAlgn="base" hangingPunct="0">
              <a:spcBef>
                <a:spcPct val="20000"/>
              </a:spcBef>
              <a:spcAft>
                <a:spcPct val="0"/>
              </a:spcAft>
              <a:buChar char="»"/>
              <a:defRPr sz="2000">
                <a:solidFill>
                  <a:srgbClr val="FFFF00"/>
                </a:solidFill>
                <a:latin typeface="Comic Sans MS" pitchFamily="66" charset="0"/>
              </a:defRPr>
            </a:lvl6pPr>
            <a:lvl7pPr marL="2971800" indent="-228600" eaLnBrk="0" fontAlgn="base" hangingPunct="0">
              <a:spcBef>
                <a:spcPct val="20000"/>
              </a:spcBef>
              <a:spcAft>
                <a:spcPct val="0"/>
              </a:spcAft>
              <a:buChar char="»"/>
              <a:defRPr sz="2000">
                <a:solidFill>
                  <a:srgbClr val="FFFF00"/>
                </a:solidFill>
                <a:latin typeface="Comic Sans MS" pitchFamily="66" charset="0"/>
              </a:defRPr>
            </a:lvl7pPr>
            <a:lvl8pPr marL="3429000" indent="-228600" eaLnBrk="0" fontAlgn="base" hangingPunct="0">
              <a:spcBef>
                <a:spcPct val="20000"/>
              </a:spcBef>
              <a:spcAft>
                <a:spcPct val="0"/>
              </a:spcAft>
              <a:buChar char="»"/>
              <a:defRPr sz="2000">
                <a:solidFill>
                  <a:srgbClr val="FFFF00"/>
                </a:solidFill>
                <a:latin typeface="Comic Sans MS" pitchFamily="66" charset="0"/>
              </a:defRPr>
            </a:lvl8pPr>
            <a:lvl9pPr marL="3886200" indent="-228600" eaLnBrk="0" fontAlgn="base" hangingPunct="0">
              <a:spcBef>
                <a:spcPct val="20000"/>
              </a:spcBef>
              <a:spcAft>
                <a:spcPct val="0"/>
              </a:spcAft>
              <a:buChar char="»"/>
              <a:defRPr sz="2000">
                <a:solidFill>
                  <a:srgbClr val="FFFF00"/>
                </a:solidFill>
                <a:latin typeface="Comic Sans MS" pitchFamily="66" charset="0"/>
              </a:defRPr>
            </a:lvl9pPr>
          </a:lstStyle>
          <a:p>
            <a:pPr eaLnBrk="1" hangingPunct="1">
              <a:spcBef>
                <a:spcPct val="0"/>
              </a:spcBef>
              <a:buFontTx/>
              <a:buNone/>
            </a:pPr>
            <a:r>
              <a:rPr lang="en-GB" altLang="en-US" sz="2400">
                <a:solidFill>
                  <a:schemeClr val="tx1"/>
                </a:solidFill>
                <a:latin typeface="Times New Roman" pitchFamily="18" charset="0"/>
                <a:hlinkClick r:id="rId3"/>
              </a:rPr>
              <a:t>road_traffic_accident.html</a:t>
            </a:r>
            <a:endParaRPr lang="en-GB" altLang="en-US" sz="2400">
              <a:solidFill>
                <a:schemeClr val="tx1"/>
              </a:solidFill>
              <a:latin typeface="Times New Roman" pitchFamily="18" charset="0"/>
            </a:endParaRPr>
          </a:p>
        </p:txBody>
      </p:sp>
    </p:spTree>
    <p:extLst>
      <p:ext uri="{BB962C8B-B14F-4D97-AF65-F5344CB8AC3E}">
        <p14:creationId xmlns:p14="http://schemas.microsoft.com/office/powerpoint/2010/main" val="873282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ien Encounter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C19432F117B148839940EC4C955C37" ma:contentTypeVersion="7" ma:contentTypeDescription="Create a new document." ma:contentTypeScope="" ma:versionID="8c7326190f5b392423ee322ecfdd362c">
  <xsd:schema xmlns:xsd="http://www.w3.org/2001/XMLSchema" xmlns:xs="http://www.w3.org/2001/XMLSchema" xmlns:p="http://schemas.microsoft.com/office/2006/metadata/properties" xmlns:ns2="5e161c97-4839-4a07-87df-8ae102227f42" targetNamespace="http://schemas.microsoft.com/office/2006/metadata/properties" ma:root="true" ma:fieldsID="572b8f1c16db654ab6c48de439c1b9dd" ns2:_="">
    <xsd:import namespace="5e161c97-4839-4a07-87df-8ae102227f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61c97-4839-4a07-87df-8ae102227f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DDFADD-CA3F-44AF-8C34-C1580CAFBB14}">
  <ds:schemaRefs>
    <ds:schemaRef ds:uri="http://schemas.microsoft.com/sharepoint/v3/contenttype/forms"/>
  </ds:schemaRefs>
</ds:datastoreItem>
</file>

<file path=customXml/itemProps2.xml><?xml version="1.0" encoding="utf-8"?>
<ds:datastoreItem xmlns:ds="http://schemas.openxmlformats.org/officeDocument/2006/customXml" ds:itemID="{77C3CFE1-D1C0-4461-8344-79ADB8AF29E1}">
  <ds:schemaRefs>
    <ds:schemaRef ds:uri="5e161c97-4839-4a07-87df-8ae102227f42"/>
    <ds:schemaRef ds:uri="http://purl.org/dc/elements/1.1/"/>
    <ds:schemaRef ds:uri="http://purl.org/dc/dcmitype/"/>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E763A33-B9EF-4E7C-800E-74EBBFD93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161c97-4839-4a07-87df-8ae102227f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1657</TotalTime>
  <Words>4273</Words>
  <Application>Microsoft Office PowerPoint</Application>
  <PresentationFormat>On-screen Show (4:3)</PresentationFormat>
  <Paragraphs>1065</Paragraphs>
  <Slides>136</Slides>
  <Notes>12</Notes>
  <HiddenSlides>4</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136</vt:i4>
      </vt:variant>
    </vt:vector>
  </HeadingPairs>
  <TitlesOfParts>
    <vt:vector size="140" baseType="lpstr">
      <vt:lpstr>Default Design</vt:lpstr>
      <vt:lpstr>Equation</vt:lpstr>
      <vt:lpstr>Equation.DSMT4</vt:lpstr>
      <vt:lpstr>Worksheet</vt:lpstr>
      <vt:lpstr>LOCKERBIE ACADEMY   TRANSPORT UNIT Part 1 </vt:lpstr>
      <vt:lpstr>MINDMAP OF ROAD TRANSPORT MATERIAL</vt:lpstr>
      <vt:lpstr>WARNING</vt:lpstr>
      <vt:lpstr>PowerPoint Presentation</vt:lpstr>
      <vt:lpstr>BACKGROUND</vt:lpstr>
      <vt:lpstr>CRASH TEST VIDEOS </vt:lpstr>
      <vt:lpstr>LOCKERBIE ACADEMY             TRANSPORT UNIT </vt:lpstr>
      <vt:lpstr>HOMEWORK</vt:lpstr>
      <vt:lpstr>THINK OUT OF THE BOX!</vt:lpstr>
      <vt:lpstr>PowerPoint Presentation</vt:lpstr>
      <vt:lpstr>LOCKERBIE ACADEMY   TRANSPORT UNIT SPEED part 1 </vt:lpstr>
      <vt:lpstr>Speed, Distance &amp; Time</vt:lpstr>
      <vt:lpstr>PowerPoint Presentation</vt:lpstr>
      <vt:lpstr>LOCKERBIE ACADEMY             TRANSPORT UNIT </vt:lpstr>
      <vt:lpstr>PowerPoint Presentation</vt:lpstr>
      <vt:lpstr>PowerPoint Presentation</vt:lpstr>
      <vt:lpstr>LOCKERBIE ACADEMY             TRANSPORT UNIT </vt:lpstr>
      <vt:lpstr>Let’s try some examples</vt:lpstr>
      <vt:lpstr>PowerPoint Presentation</vt:lpstr>
      <vt:lpstr>Let’s try some examples</vt:lpstr>
      <vt:lpstr>HOW TO LAY OUT EQUATIONS IN PHYSICS</vt:lpstr>
      <vt:lpstr>IESSUU</vt:lpstr>
      <vt:lpstr>Let’s try some examples</vt:lpstr>
      <vt:lpstr>PowerPoint Presentation</vt:lpstr>
      <vt:lpstr>PowerPoint Presentation</vt:lpstr>
      <vt:lpstr>IN YOUR MATHS SECTION WRITE OUT THE FOLLOWING EXAMPLE </vt:lpstr>
      <vt:lpstr>Let’s try some examples</vt:lpstr>
      <vt:lpstr>Let’s try some examples</vt:lpstr>
      <vt:lpstr>Let’s try some examples</vt:lpstr>
      <vt:lpstr>LOCKERBIE ACADEMY             TRANSPORT UNIT </vt:lpstr>
      <vt:lpstr>LOCKERBIE ACADEMY             TRANSPORT UNIT </vt:lpstr>
      <vt:lpstr>The SPEED OF MY CAR</vt:lpstr>
      <vt:lpstr>PowerPoint Presentation</vt:lpstr>
      <vt:lpstr>The SPEED OF MY CAR</vt:lpstr>
      <vt:lpstr>The SPEED OF MY CAR</vt:lpstr>
      <vt:lpstr>Reading the stopclock</vt:lpstr>
      <vt:lpstr>AND THE WINNING TEAM IS</vt:lpstr>
      <vt:lpstr>AND THE WINNING TEAM IS</vt:lpstr>
      <vt:lpstr>Additional Notes- For Printing only if repeat measurements required</vt:lpstr>
      <vt:lpstr>AND THE WINNING TEAM IS</vt:lpstr>
      <vt:lpstr>LOCKERBIE ACADEMY             TRANSPORT UNIT </vt:lpstr>
      <vt:lpstr>LOCKERBIE ACADEMY             TRANSPORT UNIT </vt:lpstr>
      <vt:lpstr>Eating Clock Cakes!</vt:lpstr>
      <vt:lpstr>PowerPoint Presentation</vt:lpstr>
      <vt:lpstr>Let’s try some examples</vt:lpstr>
      <vt:lpstr>PowerPoint Presentation</vt:lpstr>
      <vt:lpstr>PowerPoint Presentation</vt:lpstr>
      <vt:lpstr>PowerPoint Presentation</vt:lpstr>
      <vt:lpstr>THE POST VAN AND AVERAGE SPEED.</vt:lpstr>
      <vt:lpstr>PowerPoint Presentation</vt:lpstr>
      <vt:lpstr>Try the additional questions to show what you can do.</vt:lpstr>
      <vt:lpstr>REACTION TIME</vt:lpstr>
      <vt:lpstr>Let’s measure YOUR REACTIONS</vt:lpstr>
      <vt:lpstr>REACTION TIME</vt:lpstr>
      <vt:lpstr>INSTANTANEOUS Speed</vt:lpstr>
      <vt:lpstr>Instantaneous Velocity</vt:lpstr>
      <vt:lpstr>LOCKERBIE ACADEMY             TRANSPORT UNIT </vt:lpstr>
      <vt:lpstr>INSTANTANEOUS SPEED</vt:lpstr>
      <vt:lpstr>PowerPoint Presentation</vt:lpstr>
      <vt:lpstr>PowerPoint Presentation</vt:lpstr>
      <vt:lpstr>PowerPoint Presentation</vt:lpstr>
      <vt:lpstr>PowerPoint Presentation</vt:lpstr>
      <vt:lpstr>PowerPoint Presentation</vt:lpstr>
      <vt:lpstr>PowerPoint Presentation</vt:lpstr>
      <vt:lpstr>LOCKERBIE ACADEMY             TRANSPORT UNIT </vt:lpstr>
      <vt:lpstr>Instantaneous Velocity</vt:lpstr>
      <vt:lpstr>MEASURING INSTANTANEOUS Speed</vt:lpstr>
      <vt:lpstr>MEASURING INSTANTANEOUS SPEED- get the instruction sheets</vt:lpstr>
      <vt:lpstr>Instantaneous Velocity</vt:lpstr>
      <vt:lpstr>MEASURING INSTANTANEOUS SPEED USING A STOPWATCH </vt:lpstr>
      <vt:lpstr>MEASURING YOUR INSTANTANEOUS SPEED</vt:lpstr>
      <vt:lpstr>MEASURING INSTANTANEOUS SPEED USING A STOPWATCH </vt:lpstr>
      <vt:lpstr>MEASURING INSTANTANEOUS SPEED- get the instruction sheets</vt:lpstr>
      <vt:lpstr>YOUR TASK.</vt:lpstr>
      <vt:lpstr>YOUR TASK.</vt:lpstr>
      <vt:lpstr>PowerPoint Presentation</vt:lpstr>
      <vt:lpstr>PowerPoint Presentation</vt:lpstr>
      <vt:lpstr>LOCKERBIE ACADEMY             TRANSPORT UNIT </vt:lpstr>
      <vt:lpstr>LOCKERBIE ACADEMY             TRANSPORT UNIT </vt:lpstr>
      <vt:lpstr>LOCKERBIE ACADEMY             TRANSPORT UNIT </vt:lpstr>
      <vt:lpstr>Stopping Distance</vt:lpstr>
      <vt:lpstr>STOPPING DISTANCE</vt:lpstr>
      <vt:lpstr>LOCKERBIE ACADEMY             TRANSPORT UNIT </vt:lpstr>
      <vt:lpstr>LOCKERBIE ACADEMY             TRANSPORT UNIT </vt:lpstr>
      <vt:lpstr>PowerPoint Presentation</vt:lpstr>
      <vt:lpstr>PowerPoint Presentation</vt:lpstr>
      <vt:lpstr>PowerPoint Presentation</vt:lpstr>
      <vt:lpstr>What chicken is for.</vt:lpstr>
      <vt:lpstr>Equipment</vt:lpstr>
      <vt:lpstr>What is it.</vt:lpstr>
      <vt:lpstr>The Winner</vt:lpstr>
      <vt:lpstr>Rules</vt:lpstr>
      <vt:lpstr>UNIFORM Speed</vt:lpstr>
      <vt:lpstr>LOCKERBIE ACADEMY             TRANSPORT UNIT </vt:lpstr>
      <vt:lpstr>LOCKERBIE ACADEMY             TRANSPORT UNIT </vt:lpstr>
      <vt:lpstr>Uniform speed</vt:lpstr>
      <vt:lpstr>LOCKERBIE ACADEMY             TRANSPORT UNIT </vt:lpstr>
      <vt:lpstr>SPEED AND ROAD SAFETY</vt:lpstr>
      <vt:lpstr>SPEED AND ROAD SAFETY</vt:lpstr>
      <vt:lpstr>THINKING TASK!- More CARS less deaths- WHY?</vt:lpstr>
      <vt:lpstr>PowerPoint Presentation</vt:lpstr>
      <vt:lpstr>ADVANCED QUESTIONS</vt:lpstr>
      <vt:lpstr>An Advanced Puzzle- are you smart enough?</vt:lpstr>
      <vt:lpstr>LOCKERBIE ACADEMY   TRANSPORT UNIT velocity </vt:lpstr>
      <vt:lpstr>VELOCITY, Displacement &amp; Time</vt:lpstr>
      <vt:lpstr>So what’s this VELOCITY thing physicists love?</vt:lpstr>
      <vt:lpstr>LOCKERBIE ACADEMY             TRANSPORT UNIT </vt:lpstr>
      <vt:lpstr>LOCKERBIE ACADEMY             TRANSPORT UNIT </vt:lpstr>
      <vt:lpstr>VELOCITY  Displacement            Time</vt:lpstr>
      <vt:lpstr>PowerPoint Presentation</vt:lpstr>
      <vt:lpstr>PowerPoint Presentation</vt:lpstr>
      <vt:lpstr>LOCKERBIE ACADEMY             TRANSPORT UNIT </vt:lpstr>
      <vt:lpstr>LOCKERBIE ACADEMY             TRANSPORT UNIT </vt:lpstr>
      <vt:lpstr>PowerPoint Presentation</vt:lpstr>
      <vt:lpstr>PowerPoint Presentation</vt:lpstr>
      <vt:lpstr>PowerPoint Presentation</vt:lpstr>
      <vt:lpstr>The SPEED OF MY CAR</vt:lpstr>
      <vt:lpstr>YOUR TASK.</vt:lpstr>
      <vt:lpstr>LOCKERBIE ACADEMY             TRANSPORT UNIT </vt:lpstr>
      <vt:lpstr>Take your teacher on a velocity walk in the playground</vt:lpstr>
      <vt:lpstr>DYNAMIC WORD BINGO- REVISION</vt:lpstr>
      <vt:lpstr>CHECK OUT MORE ON VELOCITY &amp; VECTORS</vt:lpstr>
      <vt:lpstr>REVIEW</vt:lpstr>
      <vt:lpstr>REVIEW</vt:lpstr>
      <vt:lpstr>PowerPoint Presentation</vt:lpstr>
      <vt:lpstr>PowerPoint Presentation</vt:lpstr>
      <vt:lpstr>Vectors and Scalars</vt:lpstr>
      <vt:lpstr>Vectors and Scalars</vt:lpstr>
      <vt:lpstr>Repeat this question for a runner in the 800 m race whose winning time was 1 min 54 s.</vt:lpstr>
      <vt:lpstr>Average speed Questions</vt:lpstr>
      <vt:lpstr>Average speed Questions</vt:lpstr>
      <vt:lpstr>LOCKERBIE ACADEMY             TRANSPORT UNIT </vt:lpstr>
      <vt:lpstr>PowerPoint Presentation</vt:lpstr>
      <vt:lpstr>PowerPoint Presentation</vt:lpstr>
      <vt:lpstr>THE POST VAN &amp; AVERAGE VELOCITY.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LOCKERBIE ACADEMY   TRANSPORT UNIT</dc:title>
  <dc:creator>Hargreaves</dc:creator>
  <cp:lastModifiedBy>Jennie Hargreaves</cp:lastModifiedBy>
  <cp:revision>267</cp:revision>
  <dcterms:created xsi:type="dcterms:W3CDTF">2011-10-02T15:44:14Z</dcterms:created>
  <dcterms:modified xsi:type="dcterms:W3CDTF">2020-01-26T20:44:37Z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0x0101008EC19432F117B148839940EC4C955C37</vt:lpwstr>
  </property>
</Properties>
</file>