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78" autoAdjust="0"/>
    <p:restoredTop sz="94660"/>
  </p:normalViewPr>
  <p:slideViewPr>
    <p:cSldViewPr snapToGrid="0">
      <p:cViewPr varScale="1">
        <p:scale>
          <a:sx n="72" d="100"/>
          <a:sy n="72" d="100"/>
        </p:scale>
        <p:origin x="67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721486-7C30-40CE-BCD1-62EC6BB471CE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FF895377-79D6-467B-96FD-7C459DCFE882}">
      <dgm:prSet/>
      <dgm:spPr/>
      <dgm:t>
        <a:bodyPr/>
        <a:lstStyle/>
        <a:p>
          <a:r>
            <a:rPr lang="en-GB" b="1"/>
            <a:t>Astronomy</a:t>
          </a:r>
          <a:r>
            <a:rPr lang="en-GB"/>
            <a:t> is a </a:t>
          </a:r>
          <a:r>
            <a:rPr lang="en-GB" b="1"/>
            <a:t>science</a:t>
          </a:r>
          <a:r>
            <a:rPr lang="en-GB"/>
            <a:t> that studies everything outside of the earth's atmosphere, such as planets, stars, asteroids, galaxies; and the properties and relationships of those celestial bodies.</a:t>
          </a:r>
          <a:endParaRPr lang="en-US"/>
        </a:p>
      </dgm:t>
    </dgm:pt>
    <dgm:pt modelId="{00930580-7ED8-46A9-82BB-FCB04179416B}" type="parTrans" cxnId="{499E7932-ABED-461C-97B6-B984E29ADC3B}">
      <dgm:prSet/>
      <dgm:spPr/>
      <dgm:t>
        <a:bodyPr/>
        <a:lstStyle/>
        <a:p>
          <a:endParaRPr lang="en-US"/>
        </a:p>
      </dgm:t>
    </dgm:pt>
    <dgm:pt modelId="{B1CB65FD-C7ED-4F9C-88DA-36225F1A47E6}" type="sibTrans" cxnId="{499E7932-ABED-461C-97B6-B984E29ADC3B}">
      <dgm:prSet/>
      <dgm:spPr/>
      <dgm:t>
        <a:bodyPr/>
        <a:lstStyle/>
        <a:p>
          <a:endParaRPr lang="en-US"/>
        </a:p>
      </dgm:t>
    </dgm:pt>
    <dgm:pt modelId="{B77EF7EE-8539-4A46-8272-B4748E39479B}">
      <dgm:prSet/>
      <dgm:spPr/>
      <dgm:t>
        <a:bodyPr/>
        <a:lstStyle/>
        <a:p>
          <a:r>
            <a:rPr lang="en-GB"/>
            <a:t>... </a:t>
          </a:r>
          <a:r>
            <a:rPr lang="en-GB" b="1"/>
            <a:t>Astrology</a:t>
          </a:r>
          <a:r>
            <a:rPr lang="en-GB"/>
            <a:t>, is the belief that the positioning of the stars and planets affect the way events occur on earth.</a:t>
          </a:r>
          <a:endParaRPr lang="en-US"/>
        </a:p>
      </dgm:t>
    </dgm:pt>
    <dgm:pt modelId="{3F14516B-FFA1-4DFE-8AFB-A0371BCC0606}" type="parTrans" cxnId="{160CBFB1-EAA2-42BC-B960-09FE55CDC9F6}">
      <dgm:prSet/>
      <dgm:spPr/>
      <dgm:t>
        <a:bodyPr/>
        <a:lstStyle/>
        <a:p>
          <a:endParaRPr lang="en-US"/>
        </a:p>
      </dgm:t>
    </dgm:pt>
    <dgm:pt modelId="{9ECD1BCC-E850-45F5-B8E9-2125AAA49828}" type="sibTrans" cxnId="{160CBFB1-EAA2-42BC-B960-09FE55CDC9F6}">
      <dgm:prSet/>
      <dgm:spPr/>
      <dgm:t>
        <a:bodyPr/>
        <a:lstStyle/>
        <a:p>
          <a:endParaRPr lang="en-US"/>
        </a:p>
      </dgm:t>
    </dgm:pt>
    <dgm:pt modelId="{9D720CAF-9BF1-4C0C-9995-694B5C1D834A}" type="pres">
      <dgm:prSet presAssocID="{42721486-7C30-40CE-BCD1-62EC6BB471C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F55CB52-3313-4A36-B685-BE5A138A3846}" type="pres">
      <dgm:prSet presAssocID="{FF895377-79D6-467B-96FD-7C459DCFE882}" presName="hierRoot1" presStyleCnt="0"/>
      <dgm:spPr/>
    </dgm:pt>
    <dgm:pt modelId="{119579D9-267E-42C9-B955-57FE9BB9EAD7}" type="pres">
      <dgm:prSet presAssocID="{FF895377-79D6-467B-96FD-7C459DCFE882}" presName="composite" presStyleCnt="0"/>
      <dgm:spPr/>
    </dgm:pt>
    <dgm:pt modelId="{BC7D6749-37B8-4593-A333-F7633095C4D6}" type="pres">
      <dgm:prSet presAssocID="{FF895377-79D6-467B-96FD-7C459DCFE882}" presName="background" presStyleLbl="node0" presStyleIdx="0" presStyleCnt="2"/>
      <dgm:spPr/>
    </dgm:pt>
    <dgm:pt modelId="{19CF74F9-82F4-4ADB-BCBB-5CA7A38E88EA}" type="pres">
      <dgm:prSet presAssocID="{FF895377-79D6-467B-96FD-7C459DCFE882}" presName="text" presStyleLbl="fgAcc0" presStyleIdx="0" presStyleCnt="2">
        <dgm:presLayoutVars>
          <dgm:chPref val="3"/>
        </dgm:presLayoutVars>
      </dgm:prSet>
      <dgm:spPr/>
    </dgm:pt>
    <dgm:pt modelId="{00907285-6854-42DB-A1FA-0BBDB5A6C49B}" type="pres">
      <dgm:prSet presAssocID="{FF895377-79D6-467B-96FD-7C459DCFE882}" presName="hierChild2" presStyleCnt="0"/>
      <dgm:spPr/>
    </dgm:pt>
    <dgm:pt modelId="{02A84B27-7FAB-45BD-8C42-0956B83055E1}" type="pres">
      <dgm:prSet presAssocID="{B77EF7EE-8539-4A46-8272-B4748E39479B}" presName="hierRoot1" presStyleCnt="0"/>
      <dgm:spPr/>
    </dgm:pt>
    <dgm:pt modelId="{F4C7C5F5-9B73-407A-BDE0-555CFFE15648}" type="pres">
      <dgm:prSet presAssocID="{B77EF7EE-8539-4A46-8272-B4748E39479B}" presName="composite" presStyleCnt="0"/>
      <dgm:spPr/>
    </dgm:pt>
    <dgm:pt modelId="{B8C743AB-EBE2-4A6C-BE2A-F6A55A5BC9CC}" type="pres">
      <dgm:prSet presAssocID="{B77EF7EE-8539-4A46-8272-B4748E39479B}" presName="background" presStyleLbl="node0" presStyleIdx="1" presStyleCnt="2"/>
      <dgm:spPr/>
    </dgm:pt>
    <dgm:pt modelId="{CACFB5C6-FE7F-451E-81A3-A5FA1E0E7D1C}" type="pres">
      <dgm:prSet presAssocID="{B77EF7EE-8539-4A46-8272-B4748E39479B}" presName="text" presStyleLbl="fgAcc0" presStyleIdx="1" presStyleCnt="2">
        <dgm:presLayoutVars>
          <dgm:chPref val="3"/>
        </dgm:presLayoutVars>
      </dgm:prSet>
      <dgm:spPr/>
    </dgm:pt>
    <dgm:pt modelId="{59966F42-1E92-4475-B398-B7E91007927D}" type="pres">
      <dgm:prSet presAssocID="{B77EF7EE-8539-4A46-8272-B4748E39479B}" presName="hierChild2" presStyleCnt="0"/>
      <dgm:spPr/>
    </dgm:pt>
  </dgm:ptLst>
  <dgm:cxnLst>
    <dgm:cxn modelId="{499E7932-ABED-461C-97B6-B984E29ADC3B}" srcId="{42721486-7C30-40CE-BCD1-62EC6BB471CE}" destId="{FF895377-79D6-467B-96FD-7C459DCFE882}" srcOrd="0" destOrd="0" parTransId="{00930580-7ED8-46A9-82BB-FCB04179416B}" sibTransId="{B1CB65FD-C7ED-4F9C-88DA-36225F1A47E6}"/>
    <dgm:cxn modelId="{8B25FE52-11C7-4824-8A4B-2EEF8E1EDBD4}" type="presOf" srcId="{B77EF7EE-8539-4A46-8272-B4748E39479B}" destId="{CACFB5C6-FE7F-451E-81A3-A5FA1E0E7D1C}" srcOrd="0" destOrd="0" presId="urn:microsoft.com/office/officeart/2005/8/layout/hierarchy1"/>
    <dgm:cxn modelId="{72537B86-42FF-4DD0-80AC-B392EEBEAA7E}" type="presOf" srcId="{42721486-7C30-40CE-BCD1-62EC6BB471CE}" destId="{9D720CAF-9BF1-4C0C-9995-694B5C1D834A}" srcOrd="0" destOrd="0" presId="urn:microsoft.com/office/officeart/2005/8/layout/hierarchy1"/>
    <dgm:cxn modelId="{160CBFB1-EAA2-42BC-B960-09FE55CDC9F6}" srcId="{42721486-7C30-40CE-BCD1-62EC6BB471CE}" destId="{B77EF7EE-8539-4A46-8272-B4748E39479B}" srcOrd="1" destOrd="0" parTransId="{3F14516B-FFA1-4DFE-8AFB-A0371BCC0606}" sibTransId="{9ECD1BCC-E850-45F5-B8E9-2125AAA49828}"/>
    <dgm:cxn modelId="{E0CD02CD-C8A8-4D07-9081-A5B48D1F1B0C}" type="presOf" srcId="{FF895377-79D6-467B-96FD-7C459DCFE882}" destId="{19CF74F9-82F4-4ADB-BCBB-5CA7A38E88EA}" srcOrd="0" destOrd="0" presId="urn:microsoft.com/office/officeart/2005/8/layout/hierarchy1"/>
    <dgm:cxn modelId="{E95022FD-921B-4498-AF89-1B001FFDC658}" type="presParOf" srcId="{9D720CAF-9BF1-4C0C-9995-694B5C1D834A}" destId="{1F55CB52-3313-4A36-B685-BE5A138A3846}" srcOrd="0" destOrd="0" presId="urn:microsoft.com/office/officeart/2005/8/layout/hierarchy1"/>
    <dgm:cxn modelId="{4DA59652-069D-40D1-A5DA-0B38A0A08DBE}" type="presParOf" srcId="{1F55CB52-3313-4A36-B685-BE5A138A3846}" destId="{119579D9-267E-42C9-B955-57FE9BB9EAD7}" srcOrd="0" destOrd="0" presId="urn:microsoft.com/office/officeart/2005/8/layout/hierarchy1"/>
    <dgm:cxn modelId="{18F34C22-2994-4164-9D2E-F61C1B71D750}" type="presParOf" srcId="{119579D9-267E-42C9-B955-57FE9BB9EAD7}" destId="{BC7D6749-37B8-4593-A333-F7633095C4D6}" srcOrd="0" destOrd="0" presId="urn:microsoft.com/office/officeart/2005/8/layout/hierarchy1"/>
    <dgm:cxn modelId="{9FE1C89D-6E1A-485B-9DE4-2A0F11F28E91}" type="presParOf" srcId="{119579D9-267E-42C9-B955-57FE9BB9EAD7}" destId="{19CF74F9-82F4-4ADB-BCBB-5CA7A38E88EA}" srcOrd="1" destOrd="0" presId="urn:microsoft.com/office/officeart/2005/8/layout/hierarchy1"/>
    <dgm:cxn modelId="{07286DDD-B0D3-455C-A007-613A804A9BFB}" type="presParOf" srcId="{1F55CB52-3313-4A36-B685-BE5A138A3846}" destId="{00907285-6854-42DB-A1FA-0BBDB5A6C49B}" srcOrd="1" destOrd="0" presId="urn:microsoft.com/office/officeart/2005/8/layout/hierarchy1"/>
    <dgm:cxn modelId="{F7AA9216-222E-488C-9ACF-1206AE702DE7}" type="presParOf" srcId="{9D720CAF-9BF1-4C0C-9995-694B5C1D834A}" destId="{02A84B27-7FAB-45BD-8C42-0956B83055E1}" srcOrd="1" destOrd="0" presId="urn:microsoft.com/office/officeart/2005/8/layout/hierarchy1"/>
    <dgm:cxn modelId="{A40B76CD-A9BA-44A9-A693-95415C40006A}" type="presParOf" srcId="{02A84B27-7FAB-45BD-8C42-0956B83055E1}" destId="{F4C7C5F5-9B73-407A-BDE0-555CFFE15648}" srcOrd="0" destOrd="0" presId="urn:microsoft.com/office/officeart/2005/8/layout/hierarchy1"/>
    <dgm:cxn modelId="{05D5DF5B-F9DA-4492-A382-29280415AB63}" type="presParOf" srcId="{F4C7C5F5-9B73-407A-BDE0-555CFFE15648}" destId="{B8C743AB-EBE2-4A6C-BE2A-F6A55A5BC9CC}" srcOrd="0" destOrd="0" presId="urn:microsoft.com/office/officeart/2005/8/layout/hierarchy1"/>
    <dgm:cxn modelId="{19AE401D-74BF-4375-9738-C1C25F92592B}" type="presParOf" srcId="{F4C7C5F5-9B73-407A-BDE0-555CFFE15648}" destId="{CACFB5C6-FE7F-451E-81A3-A5FA1E0E7D1C}" srcOrd="1" destOrd="0" presId="urn:microsoft.com/office/officeart/2005/8/layout/hierarchy1"/>
    <dgm:cxn modelId="{1D7AD471-E32B-4F85-AB22-9A8C4A88DD8F}" type="presParOf" srcId="{02A84B27-7FAB-45BD-8C42-0956B83055E1}" destId="{59966F42-1E92-4475-B398-B7E91007927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7D6749-37B8-4593-A333-F7633095C4D6}">
      <dsp:nvSpPr>
        <dsp:cNvPr id="0" name=""/>
        <dsp:cNvSpPr/>
      </dsp:nvSpPr>
      <dsp:spPr>
        <a:xfrm>
          <a:off x="1320" y="150224"/>
          <a:ext cx="4636182" cy="29439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CF74F9-82F4-4ADB-BCBB-5CA7A38E88EA}">
      <dsp:nvSpPr>
        <dsp:cNvPr id="0" name=""/>
        <dsp:cNvSpPr/>
      </dsp:nvSpPr>
      <dsp:spPr>
        <a:xfrm>
          <a:off x="516452" y="639599"/>
          <a:ext cx="4636182" cy="29439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b="1" kern="1200"/>
            <a:t>Astronomy</a:t>
          </a:r>
          <a:r>
            <a:rPr lang="en-GB" sz="2600" kern="1200"/>
            <a:t> is a </a:t>
          </a:r>
          <a:r>
            <a:rPr lang="en-GB" sz="2600" b="1" kern="1200"/>
            <a:t>science</a:t>
          </a:r>
          <a:r>
            <a:rPr lang="en-GB" sz="2600" kern="1200"/>
            <a:t> that studies everything outside of the earth's atmosphere, such as planets, stars, asteroids, galaxies; and the properties and relationships of those celestial bodies.</a:t>
          </a:r>
          <a:endParaRPr lang="en-US" sz="2600" kern="1200"/>
        </a:p>
      </dsp:txBody>
      <dsp:txXfrm>
        <a:off x="602678" y="725825"/>
        <a:ext cx="4463730" cy="2771523"/>
      </dsp:txXfrm>
    </dsp:sp>
    <dsp:sp modelId="{B8C743AB-EBE2-4A6C-BE2A-F6A55A5BC9CC}">
      <dsp:nvSpPr>
        <dsp:cNvPr id="0" name=""/>
        <dsp:cNvSpPr/>
      </dsp:nvSpPr>
      <dsp:spPr>
        <a:xfrm>
          <a:off x="5667765" y="150224"/>
          <a:ext cx="4636182" cy="29439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CFB5C6-FE7F-451E-81A3-A5FA1E0E7D1C}">
      <dsp:nvSpPr>
        <dsp:cNvPr id="0" name=""/>
        <dsp:cNvSpPr/>
      </dsp:nvSpPr>
      <dsp:spPr>
        <a:xfrm>
          <a:off x="6182897" y="639599"/>
          <a:ext cx="4636182" cy="29439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/>
            <a:t>... </a:t>
          </a:r>
          <a:r>
            <a:rPr lang="en-GB" sz="2600" b="1" kern="1200"/>
            <a:t>Astrology</a:t>
          </a:r>
          <a:r>
            <a:rPr lang="en-GB" sz="2600" kern="1200"/>
            <a:t>, is the belief that the positioning of the stars and planets affect the way events occur on earth.</a:t>
          </a:r>
          <a:endParaRPr lang="en-US" sz="2600" kern="1200"/>
        </a:p>
      </dsp:txBody>
      <dsp:txXfrm>
        <a:off x="6269123" y="725825"/>
        <a:ext cx="4463730" cy="27715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5B38F-8F94-4BA4-BAC7-D71F58819E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6F64E8-A91D-4066-B59F-F4DB081FDD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4BCCC2-A897-4B37-9A39-63665C3DD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2469A-8998-46B6-9BC3-3D398ED32415}" type="datetimeFigureOut">
              <a:rPr lang="en-GB" smtClean="0"/>
              <a:t>17/08/2021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C385C-9B9C-4093-B828-32568CBFB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F71E3E-7643-44B9-B150-9FE56C687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52EB-8971-4FDB-9522-DE817A9C89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5352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6FCD0-2E11-4A56-A720-EC999E4DE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2A4567-3F0D-4CEE-8B01-A693D7C432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C805D8-DB2E-43DF-8261-78ECFF47B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2469A-8998-46B6-9BC3-3D398ED32415}" type="datetimeFigureOut">
              <a:rPr lang="en-GB" smtClean="0"/>
              <a:t>17/08/2021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71697E-7BEA-494F-BD80-050EED938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EBDDB6-14BD-455E-AD6B-854AA3F8B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52EB-8971-4FDB-9522-DE817A9C89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9707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A9D6B6-D6AF-4BF4-91ED-77BDC0DCCA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6574F2-DC7C-4C4D-A541-68EAE9125B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E1BD6-0B12-40C1-8150-16A3F998E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2469A-8998-46B6-9BC3-3D398ED32415}" type="datetimeFigureOut">
              <a:rPr lang="en-GB" smtClean="0"/>
              <a:t>17/08/2021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03A3F6-2CFB-4881-9E54-6F77EF7F8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E920F0-EFEB-4EB8-8273-5D04331D7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52EB-8971-4FDB-9522-DE817A9C89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1256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82D2E-8FBE-4740-8F45-CA8F3CD70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1092FD-1865-45E4-8802-3C18BF3E16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EC991D-555B-44FA-997E-D5D177B43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2469A-8998-46B6-9BC3-3D398ED32415}" type="datetimeFigureOut">
              <a:rPr lang="en-GB" smtClean="0"/>
              <a:t>17/08/2021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8A47A7-922A-4EEC-9B1A-2B0A911A5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556F4-BBC2-4C06-9314-0AD885A80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52EB-8971-4FDB-9522-DE817A9C89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4923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CD09A-DB9E-43C0-AAF8-811B04316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3DD2D9-F080-4EE9-8522-E7A295EA34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673A69-62B0-4368-81B2-13EC0540A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2469A-8998-46B6-9BC3-3D398ED32415}" type="datetimeFigureOut">
              <a:rPr lang="en-GB" smtClean="0"/>
              <a:t>17/08/2021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05C51-E0E5-414D-B7C9-853A5604A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E9D777-13BD-4E9A-B7EF-FA16109BE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52EB-8971-4FDB-9522-DE817A9C89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3860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1F70F-2166-4339-B073-79C568D7E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DF2838-A0B2-4FBC-915D-7472B09A87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33B8F7-A2D8-4238-8D6D-C01A4B29D1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31DB80-AEC8-4EDD-AF4E-AB4D7DFA8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2469A-8998-46B6-9BC3-3D398ED32415}" type="datetimeFigureOut">
              <a:rPr lang="en-GB" smtClean="0"/>
              <a:t>17/08/2021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BCA59A-458F-4EF2-9A11-D29E60113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403E2D-3125-46DF-A3B3-498E3F3A8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52EB-8971-4FDB-9522-DE817A9C89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831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07BEE-AD0A-4640-A68E-F77643EA1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CC4F19-3F83-4706-8D45-E7185F1207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EECFC7-7B2D-49FD-BECF-29827D9064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F564DA-862A-4911-801A-FA7A58B80F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40B407-CCD9-4422-A209-2906812126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133689-1EE1-4700-B8F1-847247E85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2469A-8998-46B6-9BC3-3D398ED32415}" type="datetimeFigureOut">
              <a:rPr lang="en-GB" smtClean="0"/>
              <a:t>17/08/2021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73BD6A-9878-4E54-A1D4-3E647B93D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75EB49-3837-4F53-9697-391F39E85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52EB-8971-4FDB-9522-DE817A9C89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911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F093F-7ECA-4CBA-A74E-8E80E0503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222F1F-5369-475A-9729-EE18D8D86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2469A-8998-46B6-9BC3-3D398ED32415}" type="datetimeFigureOut">
              <a:rPr lang="en-GB" smtClean="0"/>
              <a:t>17/08/2021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193ADC-ACC2-4678-A35B-7D68870D6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CFBE04-85D7-49FA-892B-76B237BF1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52EB-8971-4FDB-9522-DE817A9C89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8319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C43E6D-5C94-444A-AC41-C80039E89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2469A-8998-46B6-9BC3-3D398ED32415}" type="datetimeFigureOut">
              <a:rPr lang="en-GB" smtClean="0"/>
              <a:t>17/08/2021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0CD7D9-3419-4529-AB5A-F255788EE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EC9A31-8A8C-4205-B2BF-E598B5065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52EB-8971-4FDB-9522-DE817A9C89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4801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1D191-3D94-4795-ADD9-2994A035D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BB5942-768B-4DF1-99EE-8A18B13DE0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0CB0AD-66CD-4107-BC98-AD04C91EC2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C1A95F-EDB8-4D7D-88FB-177868DA7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2469A-8998-46B6-9BC3-3D398ED32415}" type="datetimeFigureOut">
              <a:rPr lang="en-GB" smtClean="0"/>
              <a:t>17/08/2021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456AA3-8068-438A-AFE2-9735CEC3F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C5EEAD-7F28-4BDE-B85C-E60E3D19D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52EB-8971-4FDB-9522-DE817A9C89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2768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68E51-B63B-4AE1-8EE2-BB316C50F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DB97F7-8927-4B93-A3BB-D40E67545E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B134D1-1F1D-4E20-904D-B37E64F172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2B249E-94F8-41B2-A8EB-008B1BDD3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2469A-8998-46B6-9BC3-3D398ED32415}" type="datetimeFigureOut">
              <a:rPr lang="en-GB" smtClean="0"/>
              <a:t>17/08/2021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396C3F-60F1-42C1-8F95-0A9D8BCDA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EF1262-1442-40D9-A69D-18BFD903E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52EB-8971-4FDB-9522-DE817A9C89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2768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D90F50-794F-45B1-AE4F-ABB2EED47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F335F2-D2B8-41B5-9BE6-C1E623A186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10BF1D-E47C-4CF8-BDCD-675A00C3EC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C2469A-8998-46B6-9BC3-3D398ED32415}" type="datetimeFigureOut">
              <a:rPr lang="en-GB" smtClean="0"/>
              <a:t>17/08/2021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9C87B0-BB43-41BB-8D73-4D8908FD60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CCFC63-8537-4303-9488-323A8AD191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F652EB-8971-4FDB-9522-DE817A9C89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0331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3">
            <a:extLst>
              <a:ext uri="{FF2B5EF4-FFF2-40B4-BE49-F238E27FC236}">
                <a16:creationId xmlns:a16="http://schemas.microsoft.com/office/drawing/2014/main" id="{8700EE31-13CC-4D9A-8BC6-01C8B0DC90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-1" b="28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318075-5665-48B9-BABA-D9CA049292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8696" y="1371600"/>
            <a:ext cx="9427418" cy="3948621"/>
          </a:xfrm>
        </p:spPr>
        <p:txBody>
          <a:bodyPr anchor="b">
            <a:normAutofit/>
          </a:bodyPr>
          <a:lstStyle/>
          <a:p>
            <a:pPr algn="l"/>
            <a:r>
              <a:rPr lang="en-GB" dirty="0">
                <a:solidFill>
                  <a:srgbClr val="FFFFFF"/>
                </a:solidFill>
              </a:rPr>
              <a:t>Space- Astronomy v Astrology!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BDE827-85F3-4DB8-AAF4-0768D5E420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4585" y="5494187"/>
            <a:ext cx="5151415" cy="751470"/>
          </a:xfrm>
        </p:spPr>
        <p:txBody>
          <a:bodyPr anchor="t">
            <a:normAutofit/>
          </a:bodyPr>
          <a:lstStyle/>
          <a:p>
            <a:pPr algn="l"/>
            <a:r>
              <a:rPr lang="en-GB">
                <a:solidFill>
                  <a:srgbClr val="FFFFFF"/>
                </a:solidFill>
              </a:rPr>
              <a:t>S3 Space</a:t>
            </a:r>
          </a:p>
        </p:txBody>
      </p:sp>
    </p:spTree>
    <p:extLst>
      <p:ext uri="{BB962C8B-B14F-4D97-AF65-F5344CB8AC3E}">
        <p14:creationId xmlns:p14="http://schemas.microsoft.com/office/powerpoint/2010/main" val="275502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lant growing in a concrete crack">
            <a:extLst>
              <a:ext uri="{FF2B5EF4-FFF2-40B4-BE49-F238E27FC236}">
                <a16:creationId xmlns:a16="http://schemas.microsoft.com/office/drawing/2014/main" id="{8641FF30-54A7-438E-A57C-440F1ED7B5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573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790A2D-0DE7-410D-A797-2E2942D7F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b="0" i="0" dirty="0">
                <a:solidFill>
                  <a:srgbClr val="FFFFFF"/>
                </a:solidFill>
                <a:effectLst/>
              </a:rPr>
              <a:t>helps </a:t>
            </a:r>
            <a:r>
              <a:rPr lang="en-US" sz="6000" b="1" i="0" dirty="0">
                <a:solidFill>
                  <a:srgbClr val="FFFFFF"/>
                </a:solidFill>
                <a:effectLst/>
              </a:rPr>
              <a:t>us</a:t>
            </a:r>
            <a:r>
              <a:rPr lang="en-US" sz="6000" b="0" i="0" dirty="0">
                <a:solidFill>
                  <a:srgbClr val="FFFFFF"/>
                </a:solidFill>
                <a:effectLst/>
              </a:rPr>
              <a:t> study how to prolong the survival of our species.</a:t>
            </a:r>
            <a:endParaRPr lang="en-US" sz="6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1456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C766D-EE1F-4F57-B171-1081FDAEC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So…..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84DF54-6FD3-4D37-988B-B67E3296B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4612" y="4750893"/>
            <a:ext cx="4087305" cy="11478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 dirty="0"/>
              <a:t>Can you define ASTRONOMY and ASTROLOGY and do you know the difference?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The planet earth taken from the outer space">
            <a:extLst>
              <a:ext uri="{FF2B5EF4-FFF2-40B4-BE49-F238E27FC236}">
                <a16:creationId xmlns:a16="http://schemas.microsoft.com/office/drawing/2014/main" id="{ED9236A7-EB68-41CC-873A-37208DD16A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28" r="1" b="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813787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5314994-6337-4875-8CF5-652CAFE834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1999" cy="4267200"/>
            <a:chOff x="7467600" y="0"/>
            <a:chExt cx="4724400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3A2D4D6-D501-439A-9FC6-397879C46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CD20BAA-1998-4EBB-AD61-13A92072E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449A6C7-D15F-4AA5-BFA5-71A404B47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67200"/>
          </a:xfrm>
          <a:custGeom>
            <a:avLst/>
            <a:gdLst>
              <a:gd name="connsiteX0" fmla="*/ 2537169 w 12192000"/>
              <a:gd name="connsiteY0" fmla="*/ 4125568 h 4267200"/>
              <a:gd name="connsiteX1" fmla="*/ 3246267 w 12192000"/>
              <a:gd name="connsiteY1" fmla="*/ 4262961 h 4267200"/>
              <a:gd name="connsiteX2" fmla="*/ 3253970 w 12192000"/>
              <a:gd name="connsiteY2" fmla="*/ 4267200 h 4267200"/>
              <a:gd name="connsiteX3" fmla="*/ 3071791 w 12192000"/>
              <a:gd name="connsiteY3" fmla="*/ 4267200 h 4267200"/>
              <a:gd name="connsiteX4" fmla="*/ 2975095 w 12192000"/>
              <a:gd name="connsiteY4" fmla="*/ 4243356 h 4267200"/>
              <a:gd name="connsiteX5" fmla="*/ 2626982 w 12192000"/>
              <a:gd name="connsiteY5" fmla="*/ 4206450 h 4267200"/>
              <a:gd name="connsiteX6" fmla="*/ 2490617 w 12192000"/>
              <a:gd name="connsiteY6" fmla="*/ 4206951 h 4267200"/>
              <a:gd name="connsiteX7" fmla="*/ 2819869 w 12192000"/>
              <a:gd name="connsiteY7" fmla="*/ 4252936 h 4267200"/>
              <a:gd name="connsiteX8" fmla="*/ 2900997 w 12192000"/>
              <a:gd name="connsiteY8" fmla="*/ 4267200 h 4267200"/>
              <a:gd name="connsiteX9" fmla="*/ 2705858 w 12192000"/>
              <a:gd name="connsiteY9" fmla="*/ 4267200 h 4267200"/>
              <a:gd name="connsiteX10" fmla="*/ 2561467 w 12192000"/>
              <a:gd name="connsiteY10" fmla="*/ 4246270 h 4267200"/>
              <a:gd name="connsiteX11" fmla="*/ 2305292 w 12192000"/>
              <a:gd name="connsiteY11" fmla="*/ 4219492 h 4267200"/>
              <a:gd name="connsiteX12" fmla="*/ 2409349 w 12192000"/>
              <a:gd name="connsiteY12" fmla="*/ 4267200 h 4267200"/>
              <a:gd name="connsiteX13" fmla="*/ 2266705 w 12192000"/>
              <a:gd name="connsiteY13" fmla="*/ 4267200 h 4267200"/>
              <a:gd name="connsiteX14" fmla="*/ 2183576 w 12192000"/>
              <a:gd name="connsiteY14" fmla="*/ 4227150 h 4267200"/>
              <a:gd name="connsiteX15" fmla="*/ 2151029 w 12192000"/>
              <a:gd name="connsiteY15" fmla="*/ 4146947 h 4267200"/>
              <a:gd name="connsiteX16" fmla="*/ 2537169 w 12192000"/>
              <a:gd name="connsiteY16" fmla="*/ 4125568 h 4267200"/>
              <a:gd name="connsiteX17" fmla="*/ 9258094 w 12192000"/>
              <a:gd name="connsiteY17" fmla="*/ 3958602 h 4267200"/>
              <a:gd name="connsiteX18" fmla="*/ 8526712 w 12192000"/>
              <a:gd name="connsiteY18" fmla="*/ 4119804 h 4267200"/>
              <a:gd name="connsiteX19" fmla="*/ 9258094 w 12192000"/>
              <a:gd name="connsiteY19" fmla="*/ 3958602 h 4267200"/>
              <a:gd name="connsiteX20" fmla="*/ 9168987 w 12192000"/>
              <a:gd name="connsiteY20" fmla="*/ 3919232 h 4267200"/>
              <a:gd name="connsiteX21" fmla="*/ 8603910 w 12192000"/>
              <a:gd name="connsiteY21" fmla="*/ 4068895 h 4267200"/>
              <a:gd name="connsiteX22" fmla="*/ 9252382 w 12192000"/>
              <a:gd name="connsiteY22" fmla="*/ 3927759 h 4267200"/>
              <a:gd name="connsiteX23" fmla="*/ 9168987 w 12192000"/>
              <a:gd name="connsiteY23" fmla="*/ 3919232 h 4267200"/>
              <a:gd name="connsiteX24" fmla="*/ 1635889 w 12192000"/>
              <a:gd name="connsiteY24" fmla="*/ 3709494 h 4267200"/>
              <a:gd name="connsiteX25" fmla="*/ 1634800 w 12192000"/>
              <a:gd name="connsiteY25" fmla="*/ 3731111 h 4267200"/>
              <a:gd name="connsiteX26" fmla="*/ 1635889 w 12192000"/>
              <a:gd name="connsiteY26" fmla="*/ 3709494 h 4267200"/>
              <a:gd name="connsiteX27" fmla="*/ 3174829 w 12192000"/>
              <a:gd name="connsiteY27" fmla="*/ 3620110 h 4267200"/>
              <a:gd name="connsiteX28" fmla="*/ 3189263 w 12192000"/>
              <a:gd name="connsiteY28" fmla="*/ 3625726 h 4267200"/>
              <a:gd name="connsiteX29" fmla="*/ 3560912 w 12192000"/>
              <a:gd name="connsiteY29" fmla="*/ 4079863 h 4267200"/>
              <a:gd name="connsiteX30" fmla="*/ 3611854 w 12192000"/>
              <a:gd name="connsiteY30" fmla="*/ 4188366 h 4267200"/>
              <a:gd name="connsiteX31" fmla="*/ 3631583 w 12192000"/>
              <a:gd name="connsiteY31" fmla="*/ 4267200 h 4267200"/>
              <a:gd name="connsiteX32" fmla="*/ 3575699 w 12192000"/>
              <a:gd name="connsiteY32" fmla="*/ 4267200 h 4267200"/>
              <a:gd name="connsiteX33" fmla="*/ 3575567 w 12192000"/>
              <a:gd name="connsiteY33" fmla="*/ 4263588 h 4267200"/>
              <a:gd name="connsiteX34" fmla="*/ 3467355 w 12192000"/>
              <a:gd name="connsiteY34" fmla="*/ 3988130 h 4267200"/>
              <a:gd name="connsiteX35" fmla="*/ 3310753 w 12192000"/>
              <a:gd name="connsiteY35" fmla="*/ 3787140 h 4267200"/>
              <a:gd name="connsiteX36" fmla="*/ 3291335 w 12192000"/>
              <a:gd name="connsiteY36" fmla="*/ 3767420 h 4267200"/>
              <a:gd name="connsiteX37" fmla="*/ 3390805 w 12192000"/>
              <a:gd name="connsiteY37" fmla="*/ 3937163 h 4267200"/>
              <a:gd name="connsiteX38" fmla="*/ 3545740 w 12192000"/>
              <a:gd name="connsiteY38" fmla="*/ 4251102 h 4267200"/>
              <a:gd name="connsiteX39" fmla="*/ 3550709 w 12192000"/>
              <a:gd name="connsiteY39" fmla="*/ 4267200 h 4267200"/>
              <a:gd name="connsiteX40" fmla="*/ 3513586 w 12192000"/>
              <a:gd name="connsiteY40" fmla="*/ 4267200 h 4267200"/>
              <a:gd name="connsiteX41" fmla="*/ 3470728 w 12192000"/>
              <a:gd name="connsiteY41" fmla="*/ 4152456 h 4267200"/>
              <a:gd name="connsiteX42" fmla="*/ 3364433 w 12192000"/>
              <a:gd name="connsiteY42" fmla="*/ 3953121 h 4267200"/>
              <a:gd name="connsiteX43" fmla="*/ 3316479 w 12192000"/>
              <a:gd name="connsiteY43" fmla="*/ 3872136 h 4267200"/>
              <a:gd name="connsiteX44" fmla="*/ 3504482 w 12192000"/>
              <a:gd name="connsiteY44" fmla="*/ 4267200 h 4267200"/>
              <a:gd name="connsiteX45" fmla="*/ 3467547 w 12192000"/>
              <a:gd name="connsiteY45" fmla="*/ 4267200 h 4267200"/>
              <a:gd name="connsiteX46" fmla="*/ 3177952 w 12192000"/>
              <a:gd name="connsiteY46" fmla="*/ 3657386 h 4267200"/>
              <a:gd name="connsiteX47" fmla="*/ 3174829 w 12192000"/>
              <a:gd name="connsiteY47" fmla="*/ 3620110 h 4267200"/>
              <a:gd name="connsiteX48" fmla="*/ 11279315 w 12192000"/>
              <a:gd name="connsiteY48" fmla="*/ 3618448 h 4267200"/>
              <a:gd name="connsiteX49" fmla="*/ 11317765 w 12192000"/>
              <a:gd name="connsiteY49" fmla="*/ 3638405 h 4267200"/>
              <a:gd name="connsiteX50" fmla="*/ 11304886 w 12192000"/>
              <a:gd name="connsiteY50" fmla="*/ 4200582 h 4267200"/>
              <a:gd name="connsiteX51" fmla="*/ 11298904 w 12192000"/>
              <a:gd name="connsiteY51" fmla="*/ 4267200 h 4267200"/>
              <a:gd name="connsiteX52" fmla="*/ 11213088 w 12192000"/>
              <a:gd name="connsiteY52" fmla="*/ 4267200 h 4267200"/>
              <a:gd name="connsiteX53" fmla="*/ 11219157 w 12192000"/>
              <a:gd name="connsiteY53" fmla="*/ 4210725 h 4267200"/>
              <a:gd name="connsiteX54" fmla="*/ 11225213 w 12192000"/>
              <a:gd name="connsiteY54" fmla="*/ 3936722 h 4267200"/>
              <a:gd name="connsiteX55" fmla="*/ 11182914 w 12192000"/>
              <a:gd name="connsiteY55" fmla="*/ 4196771 h 4267200"/>
              <a:gd name="connsiteX56" fmla="*/ 11172266 w 12192000"/>
              <a:gd name="connsiteY56" fmla="*/ 4267200 h 4267200"/>
              <a:gd name="connsiteX57" fmla="*/ 11140975 w 12192000"/>
              <a:gd name="connsiteY57" fmla="*/ 4267200 h 4267200"/>
              <a:gd name="connsiteX58" fmla="*/ 11152239 w 12192000"/>
              <a:gd name="connsiteY58" fmla="*/ 4192628 h 4267200"/>
              <a:gd name="connsiteX59" fmla="*/ 11201005 w 12192000"/>
              <a:gd name="connsiteY59" fmla="*/ 3900089 h 4267200"/>
              <a:gd name="connsiteX60" fmla="*/ 11105754 w 12192000"/>
              <a:gd name="connsiteY60" fmla="*/ 4139192 h 4267200"/>
              <a:gd name="connsiteX61" fmla="*/ 11065821 w 12192000"/>
              <a:gd name="connsiteY61" fmla="*/ 4267200 h 4267200"/>
              <a:gd name="connsiteX62" fmla="*/ 10978133 w 12192000"/>
              <a:gd name="connsiteY62" fmla="*/ 4267200 h 4267200"/>
              <a:gd name="connsiteX63" fmla="*/ 11088889 w 12192000"/>
              <a:gd name="connsiteY63" fmla="*/ 3963916 h 4267200"/>
              <a:gd name="connsiteX64" fmla="*/ 11231212 w 12192000"/>
              <a:gd name="connsiteY64" fmla="*/ 3645474 h 4267200"/>
              <a:gd name="connsiteX65" fmla="*/ 11279315 w 12192000"/>
              <a:gd name="connsiteY65" fmla="*/ 3618448 h 4267200"/>
              <a:gd name="connsiteX66" fmla="*/ 10296877 w 12192000"/>
              <a:gd name="connsiteY66" fmla="*/ 3526602 h 4267200"/>
              <a:gd name="connsiteX67" fmla="*/ 10314210 w 12192000"/>
              <a:gd name="connsiteY67" fmla="*/ 3538353 h 4267200"/>
              <a:gd name="connsiteX68" fmla="*/ 10450858 w 12192000"/>
              <a:gd name="connsiteY68" fmla="*/ 3902477 h 4267200"/>
              <a:gd name="connsiteX69" fmla="*/ 10572255 w 12192000"/>
              <a:gd name="connsiteY69" fmla="*/ 4267200 h 4267200"/>
              <a:gd name="connsiteX70" fmla="*/ 10477642 w 12192000"/>
              <a:gd name="connsiteY70" fmla="*/ 4267200 h 4267200"/>
              <a:gd name="connsiteX71" fmla="*/ 10436479 w 12192000"/>
              <a:gd name="connsiteY71" fmla="*/ 4144570 h 4267200"/>
              <a:gd name="connsiteX72" fmla="*/ 10277529 w 12192000"/>
              <a:gd name="connsiteY72" fmla="*/ 3701307 h 4267200"/>
              <a:gd name="connsiteX73" fmla="*/ 10276797 w 12192000"/>
              <a:gd name="connsiteY73" fmla="*/ 3708672 h 4267200"/>
              <a:gd name="connsiteX74" fmla="*/ 10385906 w 12192000"/>
              <a:gd name="connsiteY74" fmla="*/ 4147031 h 4267200"/>
              <a:gd name="connsiteX75" fmla="*/ 10431445 w 12192000"/>
              <a:gd name="connsiteY75" fmla="*/ 4267200 h 4267200"/>
              <a:gd name="connsiteX76" fmla="*/ 10398237 w 12192000"/>
              <a:gd name="connsiteY76" fmla="*/ 4267200 h 4267200"/>
              <a:gd name="connsiteX77" fmla="*/ 10356661 w 12192000"/>
              <a:gd name="connsiteY77" fmla="*/ 4157302 h 4267200"/>
              <a:gd name="connsiteX78" fmla="*/ 10268559 w 12192000"/>
              <a:gd name="connsiteY78" fmla="*/ 3871054 h 4267200"/>
              <a:gd name="connsiteX79" fmla="*/ 10340065 w 12192000"/>
              <a:gd name="connsiteY79" fmla="*/ 4201637 h 4267200"/>
              <a:gd name="connsiteX80" fmla="*/ 10368861 w 12192000"/>
              <a:gd name="connsiteY80" fmla="*/ 4267200 h 4267200"/>
              <a:gd name="connsiteX81" fmla="*/ 10267862 w 12192000"/>
              <a:gd name="connsiteY81" fmla="*/ 4267200 h 4267200"/>
              <a:gd name="connsiteX82" fmla="*/ 10236210 w 12192000"/>
              <a:gd name="connsiteY82" fmla="*/ 4185635 h 4267200"/>
              <a:gd name="connsiteX83" fmla="*/ 10225980 w 12192000"/>
              <a:gd name="connsiteY83" fmla="*/ 3561061 h 4267200"/>
              <a:gd name="connsiteX84" fmla="*/ 10296877 w 12192000"/>
              <a:gd name="connsiteY84" fmla="*/ 3526602 h 4267200"/>
              <a:gd name="connsiteX85" fmla="*/ 3429186 w 12192000"/>
              <a:gd name="connsiteY85" fmla="*/ 3458784 h 4267200"/>
              <a:gd name="connsiteX86" fmla="*/ 3446761 w 12192000"/>
              <a:gd name="connsiteY86" fmla="*/ 3461278 h 4267200"/>
              <a:gd name="connsiteX87" fmla="*/ 4419733 w 12192000"/>
              <a:gd name="connsiteY87" fmla="*/ 3963555 h 4267200"/>
              <a:gd name="connsiteX88" fmla="*/ 4659448 w 12192000"/>
              <a:gd name="connsiteY88" fmla="*/ 4172746 h 4267200"/>
              <a:gd name="connsiteX89" fmla="*/ 4719140 w 12192000"/>
              <a:gd name="connsiteY89" fmla="*/ 4267200 h 4267200"/>
              <a:gd name="connsiteX90" fmla="*/ 4641222 w 12192000"/>
              <a:gd name="connsiteY90" fmla="*/ 4267200 h 4267200"/>
              <a:gd name="connsiteX91" fmla="*/ 4599968 w 12192000"/>
              <a:gd name="connsiteY91" fmla="*/ 4207074 h 4267200"/>
              <a:gd name="connsiteX92" fmla="*/ 4136093 w 12192000"/>
              <a:gd name="connsiteY92" fmla="*/ 3858466 h 4267200"/>
              <a:gd name="connsiteX93" fmla="*/ 3670252 w 12192000"/>
              <a:gd name="connsiteY93" fmla="*/ 3622798 h 4267200"/>
              <a:gd name="connsiteX94" fmla="*/ 3817258 w 12192000"/>
              <a:gd name="connsiteY94" fmla="*/ 3723577 h 4267200"/>
              <a:gd name="connsiteX95" fmla="*/ 4000461 w 12192000"/>
              <a:gd name="connsiteY95" fmla="*/ 3855966 h 4267200"/>
              <a:gd name="connsiteX96" fmla="*/ 4088180 w 12192000"/>
              <a:gd name="connsiteY96" fmla="*/ 3929774 h 4267200"/>
              <a:gd name="connsiteX97" fmla="*/ 4184555 w 12192000"/>
              <a:gd name="connsiteY97" fmla="*/ 4010683 h 4267200"/>
              <a:gd name="connsiteX98" fmla="*/ 4399563 w 12192000"/>
              <a:gd name="connsiteY98" fmla="*/ 4158106 h 4267200"/>
              <a:gd name="connsiteX99" fmla="*/ 4546299 w 12192000"/>
              <a:gd name="connsiteY99" fmla="*/ 4254934 h 4267200"/>
              <a:gd name="connsiteX100" fmla="*/ 4561743 w 12192000"/>
              <a:gd name="connsiteY100" fmla="*/ 4267200 h 4267200"/>
              <a:gd name="connsiteX101" fmla="*/ 4509274 w 12192000"/>
              <a:gd name="connsiteY101" fmla="*/ 4267200 h 4267200"/>
              <a:gd name="connsiteX102" fmla="*/ 4383389 w 12192000"/>
              <a:gd name="connsiteY102" fmla="*/ 4184369 h 4267200"/>
              <a:gd name="connsiteX103" fmla="*/ 4165508 w 12192000"/>
              <a:gd name="connsiteY103" fmla="*/ 4035196 h 4267200"/>
              <a:gd name="connsiteX104" fmla="*/ 4068162 w 12192000"/>
              <a:gd name="connsiteY104" fmla="*/ 3953394 h 4267200"/>
              <a:gd name="connsiteX105" fmla="*/ 3981416 w 12192000"/>
              <a:gd name="connsiteY105" fmla="*/ 3880482 h 4267200"/>
              <a:gd name="connsiteX106" fmla="*/ 3800147 w 12192000"/>
              <a:gd name="connsiteY106" fmla="*/ 3749872 h 4267200"/>
              <a:gd name="connsiteX107" fmla="*/ 3655073 w 12192000"/>
              <a:gd name="connsiteY107" fmla="*/ 3650884 h 4267200"/>
              <a:gd name="connsiteX108" fmla="*/ 3989938 w 12192000"/>
              <a:gd name="connsiteY108" fmla="*/ 3991685 h 4267200"/>
              <a:gd name="connsiteX109" fmla="*/ 4393907 w 12192000"/>
              <a:gd name="connsiteY109" fmla="*/ 4261258 h 4267200"/>
              <a:gd name="connsiteX110" fmla="*/ 4408201 w 12192000"/>
              <a:gd name="connsiteY110" fmla="*/ 4267200 h 4267200"/>
              <a:gd name="connsiteX111" fmla="*/ 4250346 w 12192000"/>
              <a:gd name="connsiteY111" fmla="*/ 4267200 h 4267200"/>
              <a:gd name="connsiteX112" fmla="*/ 4245269 w 12192000"/>
              <a:gd name="connsiteY112" fmla="*/ 4265040 h 4267200"/>
              <a:gd name="connsiteX113" fmla="*/ 4036318 w 12192000"/>
              <a:gd name="connsiteY113" fmla="*/ 4147013 h 4267200"/>
              <a:gd name="connsiteX114" fmla="*/ 3432098 w 12192000"/>
              <a:gd name="connsiteY114" fmla="*/ 3537312 h 4267200"/>
              <a:gd name="connsiteX115" fmla="*/ 3429186 w 12192000"/>
              <a:gd name="connsiteY115" fmla="*/ 3458784 h 4267200"/>
              <a:gd name="connsiteX116" fmla="*/ 9334796 w 12192000"/>
              <a:gd name="connsiteY116" fmla="*/ 3456584 h 4267200"/>
              <a:gd name="connsiteX117" fmla="*/ 9651570 w 12192000"/>
              <a:gd name="connsiteY117" fmla="*/ 3826505 h 4267200"/>
              <a:gd name="connsiteX118" fmla="*/ 9334796 w 12192000"/>
              <a:gd name="connsiteY118" fmla="*/ 3456584 h 4267200"/>
              <a:gd name="connsiteX119" fmla="*/ 4440129 w 12192000"/>
              <a:gd name="connsiteY119" fmla="*/ 3448571 h 4267200"/>
              <a:gd name="connsiteX120" fmla="*/ 4856525 w 12192000"/>
              <a:gd name="connsiteY120" fmla="*/ 3915351 h 4267200"/>
              <a:gd name="connsiteX121" fmla="*/ 5059055 w 12192000"/>
              <a:gd name="connsiteY121" fmla="*/ 4108918 h 4267200"/>
              <a:gd name="connsiteX122" fmla="*/ 5290070 w 12192000"/>
              <a:gd name="connsiteY122" fmla="*/ 4263619 h 4267200"/>
              <a:gd name="connsiteX123" fmla="*/ 4834991 w 12192000"/>
              <a:gd name="connsiteY123" fmla="*/ 3830985 h 4267200"/>
              <a:gd name="connsiteX124" fmla="*/ 4440129 w 12192000"/>
              <a:gd name="connsiteY124" fmla="*/ 3448571 h 4267200"/>
              <a:gd name="connsiteX125" fmla="*/ 5425834 w 12192000"/>
              <a:gd name="connsiteY125" fmla="*/ 3162785 h 4267200"/>
              <a:gd name="connsiteX126" fmla="*/ 5401644 w 12192000"/>
              <a:gd name="connsiteY126" fmla="*/ 3617847 h 4267200"/>
              <a:gd name="connsiteX127" fmla="*/ 5467256 w 12192000"/>
              <a:gd name="connsiteY127" fmla="*/ 4175494 h 4267200"/>
              <a:gd name="connsiteX128" fmla="*/ 5448069 w 12192000"/>
              <a:gd name="connsiteY128" fmla="*/ 3567554 h 4267200"/>
              <a:gd name="connsiteX129" fmla="*/ 1318687 w 12192000"/>
              <a:gd name="connsiteY129" fmla="*/ 3113840 h 4267200"/>
              <a:gd name="connsiteX130" fmla="*/ 1066793 w 12192000"/>
              <a:gd name="connsiteY130" fmla="*/ 3212171 h 4267200"/>
              <a:gd name="connsiteX131" fmla="*/ 993319 w 12192000"/>
              <a:gd name="connsiteY131" fmla="*/ 3247648 h 4267200"/>
              <a:gd name="connsiteX132" fmla="*/ 853081 w 12192000"/>
              <a:gd name="connsiteY132" fmla="*/ 3312410 h 4267200"/>
              <a:gd name="connsiteX133" fmla="*/ 805957 w 12192000"/>
              <a:gd name="connsiteY133" fmla="*/ 3330443 h 4267200"/>
              <a:gd name="connsiteX134" fmla="*/ 1318687 w 12192000"/>
              <a:gd name="connsiteY134" fmla="*/ 3113840 h 4267200"/>
              <a:gd name="connsiteX135" fmla="*/ 5453702 w 12192000"/>
              <a:gd name="connsiteY135" fmla="*/ 3090882 h 4267200"/>
              <a:gd name="connsiteX136" fmla="*/ 5480135 w 12192000"/>
              <a:gd name="connsiteY136" fmla="*/ 3565802 h 4267200"/>
              <a:gd name="connsiteX137" fmla="*/ 5499023 w 12192000"/>
              <a:gd name="connsiteY137" fmla="*/ 4166310 h 4267200"/>
              <a:gd name="connsiteX138" fmla="*/ 5547022 w 12192000"/>
              <a:gd name="connsiteY138" fmla="*/ 3607838 h 4267200"/>
              <a:gd name="connsiteX139" fmla="*/ 5515964 w 12192000"/>
              <a:gd name="connsiteY139" fmla="*/ 3378541 h 4267200"/>
              <a:gd name="connsiteX140" fmla="*/ 5453702 w 12192000"/>
              <a:gd name="connsiteY140" fmla="*/ 3090882 h 4267200"/>
              <a:gd name="connsiteX141" fmla="*/ 9790480 w 12192000"/>
              <a:gd name="connsiteY141" fmla="*/ 3078533 h 4267200"/>
              <a:gd name="connsiteX142" fmla="*/ 9763295 w 12192000"/>
              <a:gd name="connsiteY142" fmla="*/ 3245370 h 4267200"/>
              <a:gd name="connsiteX143" fmla="*/ 9736458 w 12192000"/>
              <a:gd name="connsiteY143" fmla="*/ 3758413 h 4267200"/>
              <a:gd name="connsiteX144" fmla="*/ 9763499 w 12192000"/>
              <a:gd name="connsiteY144" fmla="*/ 3528057 h 4267200"/>
              <a:gd name="connsiteX145" fmla="*/ 9793906 w 12192000"/>
              <a:gd name="connsiteY145" fmla="*/ 3231157 h 4267200"/>
              <a:gd name="connsiteX146" fmla="*/ 9791874 w 12192000"/>
              <a:gd name="connsiteY146" fmla="*/ 3142788 h 4267200"/>
              <a:gd name="connsiteX147" fmla="*/ 9790480 w 12192000"/>
              <a:gd name="connsiteY147" fmla="*/ 3078533 h 4267200"/>
              <a:gd name="connsiteX148" fmla="*/ 1238695 w 12192000"/>
              <a:gd name="connsiteY148" fmla="*/ 3076820 h 4267200"/>
              <a:gd name="connsiteX149" fmla="*/ 716371 w 12192000"/>
              <a:gd name="connsiteY149" fmla="*/ 3293249 h 4267200"/>
              <a:gd name="connsiteX150" fmla="*/ 579522 w 12192000"/>
              <a:gd name="connsiteY150" fmla="*/ 3371759 h 4267200"/>
              <a:gd name="connsiteX151" fmla="*/ 600288 w 12192000"/>
              <a:gd name="connsiteY151" fmla="*/ 3365555 h 4267200"/>
              <a:gd name="connsiteX152" fmla="*/ 840692 w 12192000"/>
              <a:gd name="connsiteY152" fmla="*/ 3284921 h 4267200"/>
              <a:gd name="connsiteX153" fmla="*/ 979248 w 12192000"/>
              <a:gd name="connsiteY153" fmla="*/ 3221003 h 4267200"/>
              <a:gd name="connsiteX154" fmla="*/ 1053282 w 12192000"/>
              <a:gd name="connsiteY154" fmla="*/ 3185247 h 4267200"/>
              <a:gd name="connsiteX155" fmla="*/ 1320603 w 12192000"/>
              <a:gd name="connsiteY155" fmla="*/ 3081281 h 4267200"/>
              <a:gd name="connsiteX156" fmla="*/ 1238695 w 12192000"/>
              <a:gd name="connsiteY156" fmla="*/ 3076820 h 4267200"/>
              <a:gd name="connsiteX157" fmla="*/ 5425627 w 12192000"/>
              <a:gd name="connsiteY157" fmla="*/ 2954192 h 4267200"/>
              <a:gd name="connsiteX158" fmla="*/ 5470770 w 12192000"/>
              <a:gd name="connsiteY158" fmla="*/ 3005435 h 4267200"/>
              <a:gd name="connsiteX159" fmla="*/ 5567647 w 12192000"/>
              <a:gd name="connsiteY159" fmla="*/ 4190286 h 4267200"/>
              <a:gd name="connsiteX160" fmla="*/ 5545854 w 12192000"/>
              <a:gd name="connsiteY160" fmla="*/ 4267200 h 4267200"/>
              <a:gd name="connsiteX161" fmla="*/ 5391871 w 12192000"/>
              <a:gd name="connsiteY161" fmla="*/ 4267200 h 4267200"/>
              <a:gd name="connsiteX162" fmla="*/ 5318171 w 12192000"/>
              <a:gd name="connsiteY162" fmla="*/ 4175818 h 4267200"/>
              <a:gd name="connsiteX163" fmla="*/ 4943646 w 12192000"/>
              <a:gd name="connsiteY163" fmla="*/ 3822916 h 4267200"/>
              <a:gd name="connsiteX164" fmla="*/ 4594837 w 12192000"/>
              <a:gd name="connsiteY164" fmla="*/ 3532274 h 4267200"/>
              <a:gd name="connsiteX165" fmla="*/ 4441737 w 12192000"/>
              <a:gd name="connsiteY165" fmla="*/ 3399734 h 4267200"/>
              <a:gd name="connsiteX166" fmla="*/ 4431236 w 12192000"/>
              <a:gd name="connsiteY166" fmla="*/ 3400954 h 4267200"/>
              <a:gd name="connsiteX167" fmla="*/ 4557150 w 12192000"/>
              <a:gd name="connsiteY167" fmla="*/ 3510023 h 4267200"/>
              <a:gd name="connsiteX168" fmla="*/ 4856936 w 12192000"/>
              <a:gd name="connsiteY168" fmla="*/ 3809146 h 4267200"/>
              <a:gd name="connsiteX169" fmla="*/ 5111996 w 12192000"/>
              <a:gd name="connsiteY169" fmla="*/ 4065759 h 4267200"/>
              <a:gd name="connsiteX170" fmla="*/ 5246890 w 12192000"/>
              <a:gd name="connsiteY170" fmla="*/ 4187633 h 4267200"/>
              <a:gd name="connsiteX171" fmla="*/ 5347266 w 12192000"/>
              <a:gd name="connsiteY171" fmla="*/ 4267200 h 4267200"/>
              <a:gd name="connsiteX172" fmla="*/ 5164092 w 12192000"/>
              <a:gd name="connsiteY172" fmla="*/ 4267200 h 4267200"/>
              <a:gd name="connsiteX173" fmla="*/ 5108945 w 12192000"/>
              <a:gd name="connsiteY173" fmla="*/ 4232176 h 4267200"/>
              <a:gd name="connsiteX174" fmla="*/ 4294126 w 12192000"/>
              <a:gd name="connsiteY174" fmla="*/ 3303048 h 4267200"/>
              <a:gd name="connsiteX175" fmla="*/ 4305321 w 12192000"/>
              <a:gd name="connsiteY175" fmla="*/ 3256953 h 4267200"/>
              <a:gd name="connsiteX176" fmla="*/ 4949299 w 12192000"/>
              <a:gd name="connsiteY176" fmla="*/ 3766336 h 4267200"/>
              <a:gd name="connsiteX177" fmla="*/ 5291452 w 12192000"/>
              <a:gd name="connsiteY177" fmla="*/ 4076801 h 4267200"/>
              <a:gd name="connsiteX178" fmla="*/ 5434998 w 12192000"/>
              <a:gd name="connsiteY178" fmla="*/ 4254100 h 4267200"/>
              <a:gd name="connsiteX179" fmla="*/ 5351015 w 12192000"/>
              <a:gd name="connsiteY179" fmla="*/ 3760989 h 4267200"/>
              <a:gd name="connsiteX180" fmla="*/ 5413780 w 12192000"/>
              <a:gd name="connsiteY180" fmla="*/ 2966265 h 4267200"/>
              <a:gd name="connsiteX181" fmla="*/ 5425627 w 12192000"/>
              <a:gd name="connsiteY181" fmla="*/ 2954192 h 4267200"/>
              <a:gd name="connsiteX182" fmla="*/ 8380397 w 12192000"/>
              <a:gd name="connsiteY182" fmla="*/ 2896659 h 4267200"/>
              <a:gd name="connsiteX183" fmla="*/ 8634801 w 12192000"/>
              <a:gd name="connsiteY183" fmla="*/ 3304169 h 4267200"/>
              <a:gd name="connsiteX184" fmla="*/ 8971448 w 12192000"/>
              <a:gd name="connsiteY184" fmla="*/ 3675946 h 4267200"/>
              <a:gd name="connsiteX185" fmla="*/ 8820691 w 12192000"/>
              <a:gd name="connsiteY185" fmla="*/ 3486482 h 4267200"/>
              <a:gd name="connsiteX186" fmla="*/ 8807612 w 12192000"/>
              <a:gd name="connsiteY186" fmla="*/ 3467256 h 4267200"/>
              <a:gd name="connsiteX187" fmla="*/ 8556796 w 12192000"/>
              <a:gd name="connsiteY187" fmla="*/ 3116474 h 4267200"/>
              <a:gd name="connsiteX188" fmla="*/ 8427018 w 12192000"/>
              <a:gd name="connsiteY188" fmla="*/ 2948853 h 4267200"/>
              <a:gd name="connsiteX189" fmla="*/ 8380397 w 12192000"/>
              <a:gd name="connsiteY189" fmla="*/ 2896659 h 4267200"/>
              <a:gd name="connsiteX190" fmla="*/ 9831020 w 12192000"/>
              <a:gd name="connsiteY190" fmla="*/ 2871730 h 4267200"/>
              <a:gd name="connsiteX191" fmla="*/ 9827707 w 12192000"/>
              <a:gd name="connsiteY191" fmla="*/ 2915231 h 4267200"/>
              <a:gd name="connsiteX192" fmla="*/ 9820699 w 12192000"/>
              <a:gd name="connsiteY192" fmla="*/ 3051540 h 4267200"/>
              <a:gd name="connsiteX193" fmla="*/ 9822525 w 12192000"/>
              <a:gd name="connsiteY193" fmla="*/ 3140814 h 4267200"/>
              <a:gd name="connsiteX194" fmla="*/ 9824704 w 12192000"/>
              <a:gd name="connsiteY194" fmla="*/ 3230628 h 4267200"/>
              <a:gd name="connsiteX195" fmla="*/ 9793821 w 12192000"/>
              <a:gd name="connsiteY195" fmla="*/ 3531652 h 4267200"/>
              <a:gd name="connsiteX196" fmla="*/ 9767436 w 12192000"/>
              <a:gd name="connsiteY196" fmla="*/ 3750864 h 4267200"/>
              <a:gd name="connsiteX197" fmla="*/ 9814477 w 12192000"/>
              <a:gd name="connsiteY197" fmla="*/ 3662531 h 4267200"/>
              <a:gd name="connsiteX198" fmla="*/ 9831020 w 12192000"/>
              <a:gd name="connsiteY198" fmla="*/ 2871730 h 4267200"/>
              <a:gd name="connsiteX199" fmla="*/ 8380521 w 12192000"/>
              <a:gd name="connsiteY199" fmla="*/ 2850596 h 4267200"/>
              <a:gd name="connsiteX200" fmla="*/ 8451446 w 12192000"/>
              <a:gd name="connsiteY200" fmla="*/ 2928627 h 4267200"/>
              <a:gd name="connsiteX201" fmla="*/ 8582269 w 12192000"/>
              <a:gd name="connsiteY201" fmla="*/ 3097880 h 4267200"/>
              <a:gd name="connsiteX202" fmla="*/ 8833783 w 12192000"/>
              <a:gd name="connsiteY202" fmla="*/ 3449753 h 4267200"/>
              <a:gd name="connsiteX203" fmla="*/ 8846863 w 12192000"/>
              <a:gd name="connsiteY203" fmla="*/ 3468981 h 4267200"/>
              <a:gd name="connsiteX204" fmla="*/ 8960046 w 12192000"/>
              <a:gd name="connsiteY204" fmla="*/ 3620389 h 4267200"/>
              <a:gd name="connsiteX205" fmla="*/ 8380521 w 12192000"/>
              <a:gd name="connsiteY205" fmla="*/ 2850596 h 4267200"/>
              <a:gd name="connsiteX206" fmla="*/ 9854151 w 12192000"/>
              <a:gd name="connsiteY206" fmla="*/ 2642862 h 4267200"/>
              <a:gd name="connsiteX207" fmla="*/ 9871341 w 12192000"/>
              <a:gd name="connsiteY207" fmla="*/ 2659697 h 4267200"/>
              <a:gd name="connsiteX208" fmla="*/ 9966678 w 12192000"/>
              <a:gd name="connsiteY208" fmla="*/ 3423399 h 4267200"/>
              <a:gd name="connsiteX209" fmla="*/ 9880832 w 12192000"/>
              <a:gd name="connsiteY209" fmla="*/ 3700562 h 4267200"/>
              <a:gd name="connsiteX210" fmla="*/ 9896024 w 12192000"/>
              <a:gd name="connsiteY210" fmla="*/ 4178295 h 4267200"/>
              <a:gd name="connsiteX211" fmla="*/ 10028060 w 12192000"/>
              <a:gd name="connsiteY211" fmla="*/ 4267200 h 4267200"/>
              <a:gd name="connsiteX212" fmla="*/ 9651813 w 12192000"/>
              <a:gd name="connsiteY212" fmla="*/ 4267200 h 4267200"/>
              <a:gd name="connsiteX213" fmla="*/ 9814527 w 12192000"/>
              <a:gd name="connsiteY213" fmla="*/ 4248048 h 4267200"/>
              <a:gd name="connsiteX214" fmla="*/ 9615182 w 12192000"/>
              <a:gd name="connsiteY214" fmla="*/ 4220499 h 4267200"/>
              <a:gd name="connsiteX215" fmla="*/ 9465210 w 12192000"/>
              <a:gd name="connsiteY215" fmla="*/ 4242240 h 4267200"/>
              <a:gd name="connsiteX216" fmla="*/ 9387108 w 12192000"/>
              <a:gd name="connsiteY216" fmla="*/ 4267200 h 4267200"/>
              <a:gd name="connsiteX217" fmla="*/ 9268441 w 12192000"/>
              <a:gd name="connsiteY217" fmla="*/ 4267200 h 4267200"/>
              <a:gd name="connsiteX218" fmla="*/ 9307676 w 12192000"/>
              <a:gd name="connsiteY218" fmla="*/ 4251276 h 4267200"/>
              <a:gd name="connsiteX219" fmla="*/ 9761570 w 12192000"/>
              <a:gd name="connsiteY219" fmla="*/ 4182283 h 4267200"/>
              <a:gd name="connsiteX220" fmla="*/ 9368237 w 12192000"/>
              <a:gd name="connsiteY220" fmla="*/ 3949470 h 4267200"/>
              <a:gd name="connsiteX221" fmla="*/ 9354614 w 12192000"/>
              <a:gd name="connsiteY221" fmla="*/ 3951288 h 4267200"/>
              <a:gd name="connsiteX222" fmla="*/ 8364351 w 12192000"/>
              <a:gd name="connsiteY222" fmla="*/ 4159267 h 4267200"/>
              <a:gd name="connsiteX223" fmla="*/ 8386567 w 12192000"/>
              <a:gd name="connsiteY223" fmla="*/ 4119760 h 4267200"/>
              <a:gd name="connsiteX224" fmla="*/ 9231713 w 12192000"/>
              <a:gd name="connsiteY224" fmla="*/ 3873539 h 4267200"/>
              <a:gd name="connsiteX225" fmla="*/ 9023301 w 12192000"/>
              <a:gd name="connsiteY225" fmla="*/ 3763109 h 4267200"/>
              <a:gd name="connsiteX226" fmla="*/ 9010556 w 12192000"/>
              <a:gd name="connsiteY226" fmla="*/ 3758998 h 4267200"/>
              <a:gd name="connsiteX227" fmla="*/ 8604324 w 12192000"/>
              <a:gd name="connsiteY227" fmla="*/ 3417171 h 4267200"/>
              <a:gd name="connsiteX228" fmla="*/ 8218577 w 12192000"/>
              <a:gd name="connsiteY228" fmla="*/ 2770227 h 4267200"/>
              <a:gd name="connsiteX229" fmla="*/ 8222774 w 12192000"/>
              <a:gd name="connsiteY229" fmla="*/ 2749954 h 4267200"/>
              <a:gd name="connsiteX230" fmla="*/ 8297623 w 12192000"/>
              <a:gd name="connsiteY230" fmla="*/ 2731935 h 4267200"/>
              <a:gd name="connsiteX231" fmla="*/ 9090618 w 12192000"/>
              <a:gd name="connsiteY231" fmla="*/ 3716225 h 4267200"/>
              <a:gd name="connsiteX232" fmla="*/ 9762441 w 12192000"/>
              <a:gd name="connsiteY232" fmla="*/ 4093587 h 4267200"/>
              <a:gd name="connsiteX233" fmla="*/ 9717826 w 12192000"/>
              <a:gd name="connsiteY233" fmla="*/ 3916719 h 4267200"/>
              <a:gd name="connsiteX234" fmla="*/ 9713123 w 12192000"/>
              <a:gd name="connsiteY234" fmla="*/ 3916663 h 4267200"/>
              <a:gd name="connsiteX235" fmla="*/ 9175594 w 12192000"/>
              <a:gd name="connsiteY235" fmla="*/ 3326950 h 4267200"/>
              <a:gd name="connsiteX236" fmla="*/ 9253941 w 12192000"/>
              <a:gd name="connsiteY236" fmla="*/ 3287566 h 4267200"/>
              <a:gd name="connsiteX237" fmla="*/ 9625671 w 12192000"/>
              <a:gd name="connsiteY237" fmla="*/ 3639960 h 4267200"/>
              <a:gd name="connsiteX238" fmla="*/ 9656881 w 12192000"/>
              <a:gd name="connsiteY238" fmla="*/ 3333361 h 4267200"/>
              <a:gd name="connsiteX239" fmla="*/ 9782066 w 12192000"/>
              <a:gd name="connsiteY239" fmla="*/ 2680771 h 4267200"/>
              <a:gd name="connsiteX240" fmla="*/ 9854151 w 12192000"/>
              <a:gd name="connsiteY240" fmla="*/ 2642862 h 4267200"/>
              <a:gd name="connsiteX241" fmla="*/ 11114299 w 12192000"/>
              <a:gd name="connsiteY241" fmla="*/ 2390555 h 4267200"/>
              <a:gd name="connsiteX242" fmla="*/ 11113373 w 12192000"/>
              <a:gd name="connsiteY242" fmla="*/ 2392739 h 4267200"/>
              <a:gd name="connsiteX243" fmla="*/ 11117197 w 12192000"/>
              <a:gd name="connsiteY243" fmla="*/ 2394358 h 4267200"/>
              <a:gd name="connsiteX244" fmla="*/ 11114299 w 12192000"/>
              <a:gd name="connsiteY244" fmla="*/ 2390555 h 4267200"/>
              <a:gd name="connsiteX245" fmla="*/ 10506276 w 12192000"/>
              <a:gd name="connsiteY245" fmla="*/ 2118977 h 4267200"/>
              <a:gd name="connsiteX246" fmla="*/ 10431542 w 12192000"/>
              <a:gd name="connsiteY246" fmla="*/ 2525128 h 4267200"/>
              <a:gd name="connsiteX247" fmla="*/ 10391375 w 12192000"/>
              <a:gd name="connsiteY247" fmla="*/ 2667145 h 4267200"/>
              <a:gd name="connsiteX248" fmla="*/ 10355047 w 12192000"/>
              <a:gd name="connsiteY248" fmla="*/ 2832031 h 4267200"/>
              <a:gd name="connsiteX249" fmla="*/ 10336080 w 12192000"/>
              <a:gd name="connsiteY249" fmla="*/ 2927011 h 4267200"/>
              <a:gd name="connsiteX250" fmla="*/ 10389394 w 12192000"/>
              <a:gd name="connsiteY250" fmla="*/ 2782834 h 4267200"/>
              <a:gd name="connsiteX251" fmla="*/ 10506276 w 12192000"/>
              <a:gd name="connsiteY251" fmla="*/ 2118977 h 4267200"/>
              <a:gd name="connsiteX252" fmla="*/ 11538179 w 12192000"/>
              <a:gd name="connsiteY252" fmla="*/ 2090376 h 4267200"/>
              <a:gd name="connsiteX253" fmla="*/ 11577479 w 12192000"/>
              <a:gd name="connsiteY253" fmla="*/ 2228695 h 4267200"/>
              <a:gd name="connsiteX254" fmla="*/ 11586754 w 12192000"/>
              <a:gd name="connsiteY254" fmla="*/ 2266098 h 4267200"/>
              <a:gd name="connsiteX255" fmla="*/ 11609011 w 12192000"/>
              <a:gd name="connsiteY255" fmla="*/ 2353427 h 4267200"/>
              <a:gd name="connsiteX256" fmla="*/ 11761579 w 12192000"/>
              <a:gd name="connsiteY256" fmla="*/ 2703223 h 4267200"/>
              <a:gd name="connsiteX257" fmla="*/ 11877711 w 12192000"/>
              <a:gd name="connsiteY257" fmla="*/ 2947465 h 4267200"/>
              <a:gd name="connsiteX258" fmla="*/ 11538179 w 12192000"/>
              <a:gd name="connsiteY258" fmla="*/ 2090376 h 4267200"/>
              <a:gd name="connsiteX259" fmla="*/ 6604735 w 12192000"/>
              <a:gd name="connsiteY259" fmla="*/ 2041381 h 4267200"/>
              <a:gd name="connsiteX260" fmla="*/ 7204487 w 12192000"/>
              <a:gd name="connsiteY260" fmla="*/ 2742112 h 4267200"/>
              <a:gd name="connsiteX261" fmla="*/ 7131592 w 12192000"/>
              <a:gd name="connsiteY261" fmla="*/ 2672096 h 4267200"/>
              <a:gd name="connsiteX262" fmla="*/ 6996344 w 12192000"/>
              <a:gd name="connsiteY262" fmla="*/ 2518310 h 4267200"/>
              <a:gd name="connsiteX263" fmla="*/ 6735495 w 12192000"/>
              <a:gd name="connsiteY263" fmla="*/ 2196890 h 4267200"/>
              <a:gd name="connsiteX264" fmla="*/ 6721901 w 12192000"/>
              <a:gd name="connsiteY264" fmla="*/ 2179274 h 4267200"/>
              <a:gd name="connsiteX265" fmla="*/ 6604735 w 12192000"/>
              <a:gd name="connsiteY265" fmla="*/ 2041381 h 4267200"/>
              <a:gd name="connsiteX266" fmla="*/ 11488421 w 12192000"/>
              <a:gd name="connsiteY266" fmla="*/ 2034549 h 4267200"/>
              <a:gd name="connsiteX267" fmla="*/ 11840356 w 12192000"/>
              <a:gd name="connsiteY267" fmla="*/ 2932293 h 4267200"/>
              <a:gd name="connsiteX268" fmla="*/ 11736331 w 12192000"/>
              <a:gd name="connsiteY268" fmla="*/ 2715710 h 4267200"/>
              <a:gd name="connsiteX269" fmla="*/ 11581560 w 12192000"/>
              <a:gd name="connsiteY269" fmla="*/ 2360474 h 4267200"/>
              <a:gd name="connsiteX270" fmla="*/ 11558442 w 12192000"/>
              <a:gd name="connsiteY270" fmla="*/ 2272139 h 4267200"/>
              <a:gd name="connsiteX271" fmla="*/ 11549169 w 12192000"/>
              <a:gd name="connsiteY271" fmla="*/ 2234734 h 4267200"/>
              <a:gd name="connsiteX272" fmla="*/ 11488421 w 12192000"/>
              <a:gd name="connsiteY272" fmla="*/ 2034549 h 4267200"/>
              <a:gd name="connsiteX273" fmla="*/ 10468916 w 12192000"/>
              <a:gd name="connsiteY273" fmla="*/ 2032338 h 4267200"/>
              <a:gd name="connsiteX274" fmla="*/ 10421480 w 12192000"/>
              <a:gd name="connsiteY274" fmla="*/ 2185446 h 4267200"/>
              <a:gd name="connsiteX275" fmla="*/ 10351264 w 12192000"/>
              <a:gd name="connsiteY275" fmla="*/ 2591574 h 4267200"/>
              <a:gd name="connsiteX276" fmla="*/ 10294485 w 12192000"/>
              <a:gd name="connsiteY276" fmla="*/ 2991809 h 4267200"/>
              <a:gd name="connsiteX277" fmla="*/ 10327850 w 12192000"/>
              <a:gd name="connsiteY277" fmla="*/ 2826310 h 4267200"/>
              <a:gd name="connsiteX278" fmla="*/ 10364099 w 12192000"/>
              <a:gd name="connsiteY278" fmla="*/ 2660098 h 4267200"/>
              <a:gd name="connsiteX279" fmla="*/ 10404725 w 12192000"/>
              <a:gd name="connsiteY279" fmla="*/ 2516991 h 4267200"/>
              <a:gd name="connsiteX280" fmla="*/ 10478071 w 12192000"/>
              <a:gd name="connsiteY280" fmla="*/ 2114122 h 4267200"/>
              <a:gd name="connsiteX281" fmla="*/ 10468916 w 12192000"/>
              <a:gd name="connsiteY281" fmla="*/ 2032338 h 4267200"/>
              <a:gd name="connsiteX282" fmla="*/ 10573132 w 12192000"/>
              <a:gd name="connsiteY282" fmla="*/ 1991479 h 4267200"/>
              <a:gd name="connsiteX283" fmla="*/ 11066880 w 12192000"/>
              <a:gd name="connsiteY283" fmla="*/ 2371770 h 4267200"/>
              <a:gd name="connsiteX284" fmla="*/ 10573132 w 12192000"/>
              <a:gd name="connsiteY284" fmla="*/ 1991479 h 4267200"/>
              <a:gd name="connsiteX285" fmla="*/ 6591670 w 12192000"/>
              <a:gd name="connsiteY285" fmla="*/ 1988277 h 4267200"/>
              <a:gd name="connsiteX286" fmla="*/ 6747349 w 12192000"/>
              <a:gd name="connsiteY286" fmla="*/ 2160069 h 4267200"/>
              <a:gd name="connsiteX287" fmla="*/ 6760943 w 12192000"/>
              <a:gd name="connsiteY287" fmla="*/ 2177686 h 4267200"/>
              <a:gd name="connsiteX288" fmla="*/ 7021065 w 12192000"/>
              <a:gd name="connsiteY288" fmla="*/ 2498102 h 4267200"/>
              <a:gd name="connsiteX289" fmla="*/ 7155223 w 12192000"/>
              <a:gd name="connsiteY289" fmla="*/ 2650386 h 4267200"/>
              <a:gd name="connsiteX290" fmla="*/ 7203167 w 12192000"/>
              <a:gd name="connsiteY290" fmla="*/ 2697288 h 4267200"/>
              <a:gd name="connsiteX291" fmla="*/ 6937703 w 12192000"/>
              <a:gd name="connsiteY291" fmla="*/ 2321981 h 4267200"/>
              <a:gd name="connsiteX292" fmla="*/ 6591670 w 12192000"/>
              <a:gd name="connsiteY292" fmla="*/ 1988277 h 4267200"/>
              <a:gd name="connsiteX293" fmla="*/ 5798671 w 12192000"/>
              <a:gd name="connsiteY293" fmla="*/ 1981601 h 4267200"/>
              <a:gd name="connsiteX294" fmla="*/ 5754709 w 12192000"/>
              <a:gd name="connsiteY294" fmla="*/ 2071454 h 4267200"/>
              <a:gd name="connsiteX295" fmla="*/ 5763044 w 12192000"/>
              <a:gd name="connsiteY295" fmla="*/ 2842206 h 4267200"/>
              <a:gd name="connsiteX296" fmla="*/ 5764974 w 12192000"/>
              <a:gd name="connsiteY296" fmla="*/ 2799609 h 4267200"/>
              <a:gd name="connsiteX297" fmla="*/ 5767665 w 12192000"/>
              <a:gd name="connsiteY297" fmla="*/ 2666409 h 4267200"/>
              <a:gd name="connsiteX298" fmla="*/ 5763055 w 12192000"/>
              <a:gd name="connsiteY298" fmla="*/ 2579705 h 4267200"/>
              <a:gd name="connsiteX299" fmla="*/ 5758079 w 12192000"/>
              <a:gd name="connsiteY299" fmla="*/ 2492508 h 4267200"/>
              <a:gd name="connsiteX300" fmla="*/ 5779325 w 12192000"/>
              <a:gd name="connsiteY300" fmla="*/ 2197069 h 4267200"/>
              <a:gd name="connsiteX301" fmla="*/ 5798671 w 12192000"/>
              <a:gd name="connsiteY301" fmla="*/ 1981601 h 4267200"/>
              <a:gd name="connsiteX302" fmla="*/ 5829202 w 12192000"/>
              <a:gd name="connsiteY302" fmla="*/ 1971679 h 4267200"/>
              <a:gd name="connsiteX303" fmla="*/ 5809558 w 12192000"/>
              <a:gd name="connsiteY303" fmla="*/ 2198043 h 4267200"/>
              <a:gd name="connsiteX304" fmla="*/ 5788653 w 12192000"/>
              <a:gd name="connsiteY304" fmla="*/ 2489430 h 4267200"/>
              <a:gd name="connsiteX305" fmla="*/ 5793439 w 12192000"/>
              <a:gd name="connsiteY305" fmla="*/ 2575235 h 4267200"/>
              <a:gd name="connsiteX306" fmla="*/ 5796837 w 12192000"/>
              <a:gd name="connsiteY306" fmla="*/ 2637633 h 4267200"/>
              <a:gd name="connsiteX307" fmla="*/ 5818614 w 12192000"/>
              <a:gd name="connsiteY307" fmla="*/ 2473055 h 4267200"/>
              <a:gd name="connsiteX308" fmla="*/ 5829202 w 12192000"/>
              <a:gd name="connsiteY308" fmla="*/ 1971679 h 4267200"/>
              <a:gd name="connsiteX309" fmla="*/ 10578769 w 12192000"/>
              <a:gd name="connsiteY309" fmla="*/ 1962963 h 4267200"/>
              <a:gd name="connsiteX310" fmla="*/ 11073823 w 12192000"/>
              <a:gd name="connsiteY310" fmla="*/ 2338658 h 4267200"/>
              <a:gd name="connsiteX311" fmla="*/ 10578769 w 12192000"/>
              <a:gd name="connsiteY311" fmla="*/ 1962963 h 4267200"/>
              <a:gd name="connsiteX312" fmla="*/ 5911389 w 12192000"/>
              <a:gd name="connsiteY312" fmla="*/ 1898371 h 4267200"/>
              <a:gd name="connsiteX313" fmla="*/ 6237627 w 12192000"/>
              <a:gd name="connsiteY313" fmla="*/ 2231921 h 4267200"/>
              <a:gd name="connsiteX314" fmla="*/ 5911389 w 12192000"/>
              <a:gd name="connsiteY314" fmla="*/ 1898371 h 4267200"/>
              <a:gd name="connsiteX315" fmla="*/ 6944437 w 12192000"/>
              <a:gd name="connsiteY315" fmla="*/ 1575402 h 4267200"/>
              <a:gd name="connsiteX316" fmla="*/ 6304730 w 12192000"/>
              <a:gd name="connsiteY316" fmla="*/ 1766654 h 4267200"/>
              <a:gd name="connsiteX317" fmla="*/ 6944437 w 12192000"/>
              <a:gd name="connsiteY317" fmla="*/ 1575402 h 4267200"/>
              <a:gd name="connsiteX318" fmla="*/ 7019523 w 12192000"/>
              <a:gd name="connsiteY318" fmla="*/ 1519450 h 4267200"/>
              <a:gd name="connsiteX319" fmla="*/ 6298091 w 12192000"/>
              <a:gd name="connsiteY319" fmla="*/ 1737122 h 4267200"/>
              <a:gd name="connsiteX320" fmla="*/ 7019523 w 12192000"/>
              <a:gd name="connsiteY320" fmla="*/ 1519450 h 4267200"/>
              <a:gd name="connsiteX321" fmla="*/ 2399523 w 12192000"/>
              <a:gd name="connsiteY321" fmla="*/ 1428234 h 4267200"/>
              <a:gd name="connsiteX322" fmla="*/ 2224982 w 12192000"/>
              <a:gd name="connsiteY322" fmla="*/ 1826201 h 4267200"/>
              <a:gd name="connsiteX323" fmla="*/ 2096099 w 12192000"/>
              <a:gd name="connsiteY323" fmla="*/ 2345900 h 4267200"/>
              <a:gd name="connsiteX324" fmla="*/ 2283317 w 12192000"/>
              <a:gd name="connsiteY324" fmla="*/ 1796925 h 4267200"/>
              <a:gd name="connsiteX325" fmla="*/ 2448558 w 12192000"/>
              <a:gd name="connsiteY325" fmla="*/ 1373435 h 4267200"/>
              <a:gd name="connsiteX326" fmla="*/ 2312521 w 12192000"/>
              <a:gd name="connsiteY326" fmla="*/ 1806140 h 4267200"/>
              <a:gd name="connsiteX327" fmla="*/ 2127533 w 12192000"/>
              <a:gd name="connsiteY327" fmla="*/ 2348380 h 4267200"/>
              <a:gd name="connsiteX328" fmla="*/ 2358080 w 12192000"/>
              <a:gd name="connsiteY328" fmla="*/ 1866134 h 4267200"/>
              <a:gd name="connsiteX329" fmla="*/ 2407436 w 12192000"/>
              <a:gd name="connsiteY329" fmla="*/ 1651070 h 4267200"/>
              <a:gd name="connsiteX330" fmla="*/ 2448558 w 12192000"/>
              <a:gd name="connsiteY330" fmla="*/ 1373435 h 4267200"/>
              <a:gd name="connsiteX331" fmla="*/ 278707 w 12192000"/>
              <a:gd name="connsiteY331" fmla="*/ 1352270 h 4267200"/>
              <a:gd name="connsiteX332" fmla="*/ 321570 w 12192000"/>
              <a:gd name="connsiteY332" fmla="*/ 1861610 h 4267200"/>
              <a:gd name="connsiteX333" fmla="*/ 294281 w 12192000"/>
              <a:gd name="connsiteY333" fmla="*/ 1440658 h 4267200"/>
              <a:gd name="connsiteX334" fmla="*/ 1423821 w 12192000"/>
              <a:gd name="connsiteY334" fmla="*/ 1351958 h 4267200"/>
              <a:gd name="connsiteX335" fmla="*/ 1638521 w 12192000"/>
              <a:gd name="connsiteY335" fmla="*/ 1908470 h 4267200"/>
              <a:gd name="connsiteX336" fmla="*/ 1754199 w 12192000"/>
              <a:gd name="connsiteY336" fmla="*/ 2149284 h 4267200"/>
              <a:gd name="connsiteX337" fmla="*/ 1908359 w 12192000"/>
              <a:gd name="connsiteY337" fmla="*/ 2364988 h 4267200"/>
              <a:gd name="connsiteX338" fmla="*/ 1647661 w 12192000"/>
              <a:gd name="connsiteY338" fmla="*/ 1825945 h 4267200"/>
              <a:gd name="connsiteX339" fmla="*/ 1423821 w 12192000"/>
              <a:gd name="connsiteY339" fmla="*/ 1351958 h 4267200"/>
              <a:gd name="connsiteX340" fmla="*/ 9518298 w 12192000"/>
              <a:gd name="connsiteY340" fmla="*/ 1338235 h 4267200"/>
              <a:gd name="connsiteX341" fmla="*/ 9838009 w 12192000"/>
              <a:gd name="connsiteY341" fmla="*/ 2272553 h 4267200"/>
              <a:gd name="connsiteX342" fmla="*/ 9805906 w 12192000"/>
              <a:gd name="connsiteY342" fmla="*/ 2159819 h 4267200"/>
              <a:gd name="connsiteX343" fmla="*/ 9801623 w 12192000"/>
              <a:gd name="connsiteY343" fmla="*/ 2142555 h 4267200"/>
              <a:gd name="connsiteX344" fmla="*/ 9628671 w 12192000"/>
              <a:gd name="connsiteY344" fmla="*/ 1617375 h 4267200"/>
              <a:gd name="connsiteX345" fmla="*/ 9598299 w 12192000"/>
              <a:gd name="connsiteY345" fmla="*/ 1544643 h 4267200"/>
              <a:gd name="connsiteX346" fmla="*/ 9518298 w 12192000"/>
              <a:gd name="connsiteY346" fmla="*/ 1338235 h 4267200"/>
              <a:gd name="connsiteX347" fmla="*/ 1431890 w 12192000"/>
              <a:gd name="connsiteY347" fmla="*/ 1306475 h 4267200"/>
              <a:gd name="connsiteX348" fmla="*/ 1507597 w 12192000"/>
              <a:gd name="connsiteY348" fmla="*/ 1446132 h 4267200"/>
              <a:gd name="connsiteX349" fmla="*/ 1674586 w 12192000"/>
              <a:gd name="connsiteY349" fmla="*/ 1813832 h 4267200"/>
              <a:gd name="connsiteX350" fmla="*/ 1815950 w 12192000"/>
              <a:gd name="connsiteY350" fmla="*/ 2128564 h 4267200"/>
              <a:gd name="connsiteX351" fmla="*/ 1984242 w 12192000"/>
              <a:gd name="connsiteY351" fmla="*/ 2430829 h 4267200"/>
              <a:gd name="connsiteX352" fmla="*/ 2014023 w 12192000"/>
              <a:gd name="connsiteY352" fmla="*/ 2450995 h 4267200"/>
              <a:gd name="connsiteX353" fmla="*/ 1747337 w 12192000"/>
              <a:gd name="connsiteY353" fmla="*/ 1855264 h 4267200"/>
              <a:gd name="connsiteX354" fmla="*/ 1533749 w 12192000"/>
              <a:gd name="connsiteY354" fmla="*/ 1478656 h 4267200"/>
              <a:gd name="connsiteX355" fmla="*/ 1431890 w 12192000"/>
              <a:gd name="connsiteY355" fmla="*/ 1306475 h 4267200"/>
              <a:gd name="connsiteX356" fmla="*/ 5052692 w 12192000"/>
              <a:gd name="connsiteY356" fmla="*/ 1292994 h 4267200"/>
              <a:gd name="connsiteX357" fmla="*/ 5200661 w 12192000"/>
              <a:gd name="connsiteY357" fmla="*/ 1635186 h 4267200"/>
              <a:gd name="connsiteX358" fmla="*/ 5297138 w 12192000"/>
              <a:gd name="connsiteY358" fmla="*/ 1906351 h 4267200"/>
              <a:gd name="connsiteX359" fmla="*/ 5052692 w 12192000"/>
              <a:gd name="connsiteY359" fmla="*/ 1292994 h 4267200"/>
              <a:gd name="connsiteX360" fmla="*/ 9528078 w 12192000"/>
              <a:gd name="connsiteY360" fmla="*/ 1278636 h 4267200"/>
              <a:gd name="connsiteX361" fmla="*/ 9623946 w 12192000"/>
              <a:gd name="connsiteY361" fmla="*/ 1534260 h 4267200"/>
              <a:gd name="connsiteX362" fmla="*/ 9654858 w 12192000"/>
              <a:gd name="connsiteY362" fmla="*/ 1607218 h 4267200"/>
              <a:gd name="connsiteX363" fmla="*/ 9826304 w 12192000"/>
              <a:gd name="connsiteY363" fmla="*/ 2125320 h 4267200"/>
              <a:gd name="connsiteX364" fmla="*/ 9701198 w 12192000"/>
              <a:gd name="connsiteY364" fmla="*/ 1646797 h 4267200"/>
              <a:gd name="connsiteX365" fmla="*/ 9528078 w 12192000"/>
              <a:gd name="connsiteY365" fmla="*/ 1278636 h 4267200"/>
              <a:gd name="connsiteX366" fmla="*/ 5009948 w 12192000"/>
              <a:gd name="connsiteY366" fmla="*/ 1273619 h 4267200"/>
              <a:gd name="connsiteX367" fmla="*/ 5121777 w 12192000"/>
              <a:gd name="connsiteY367" fmla="*/ 1654213 h 4267200"/>
              <a:gd name="connsiteX368" fmla="*/ 5293545 w 12192000"/>
              <a:gd name="connsiteY368" fmla="*/ 2072247 h 4267200"/>
              <a:gd name="connsiteX369" fmla="*/ 5294042 w 12192000"/>
              <a:gd name="connsiteY369" fmla="*/ 2065019 h 4267200"/>
              <a:gd name="connsiteX370" fmla="*/ 5171936 w 12192000"/>
              <a:gd name="connsiteY370" fmla="*/ 1647613 h 4267200"/>
              <a:gd name="connsiteX371" fmla="*/ 5009948 w 12192000"/>
              <a:gd name="connsiteY371" fmla="*/ 1273619 h 4267200"/>
              <a:gd name="connsiteX372" fmla="*/ 655236 w 12192000"/>
              <a:gd name="connsiteY372" fmla="*/ 1268632 h 4267200"/>
              <a:gd name="connsiteX373" fmla="*/ 839521 w 12192000"/>
              <a:gd name="connsiteY373" fmla="*/ 1685315 h 4267200"/>
              <a:gd name="connsiteX374" fmla="*/ 1109416 w 12192000"/>
              <a:gd name="connsiteY374" fmla="*/ 2061663 h 4267200"/>
              <a:gd name="connsiteX375" fmla="*/ 1298300 w 12192000"/>
              <a:gd name="connsiteY375" fmla="*/ 2247742 h 4267200"/>
              <a:gd name="connsiteX376" fmla="*/ 1125871 w 12192000"/>
              <a:gd name="connsiteY376" fmla="*/ 1989513 h 4267200"/>
              <a:gd name="connsiteX377" fmla="*/ 981574 w 12192000"/>
              <a:gd name="connsiteY377" fmla="*/ 1783157 h 4267200"/>
              <a:gd name="connsiteX378" fmla="*/ 922198 w 12192000"/>
              <a:gd name="connsiteY378" fmla="*/ 1677437 h 4267200"/>
              <a:gd name="connsiteX379" fmla="*/ 869293 w 12192000"/>
              <a:gd name="connsiteY379" fmla="*/ 1583214 h 4267200"/>
              <a:gd name="connsiteX380" fmla="*/ 751431 w 12192000"/>
              <a:gd name="connsiteY380" fmla="*/ 1405731 h 4267200"/>
              <a:gd name="connsiteX381" fmla="*/ 6516292 w 12192000"/>
              <a:gd name="connsiteY381" fmla="*/ 1263064 h 4267200"/>
              <a:gd name="connsiteX382" fmla="*/ 5736320 w 12192000"/>
              <a:gd name="connsiteY382" fmla="*/ 1501803 h 4267200"/>
              <a:gd name="connsiteX383" fmla="*/ 6516292 w 12192000"/>
              <a:gd name="connsiteY383" fmla="*/ 1263064 h 4267200"/>
              <a:gd name="connsiteX384" fmla="*/ 291466 w 12192000"/>
              <a:gd name="connsiteY384" fmla="*/ 1250369 h 4267200"/>
              <a:gd name="connsiteX385" fmla="*/ 323180 w 12192000"/>
              <a:gd name="connsiteY385" fmla="*/ 1435283 h 4267200"/>
              <a:gd name="connsiteX386" fmla="*/ 349381 w 12192000"/>
              <a:gd name="connsiteY386" fmla="*/ 1875041 h 4267200"/>
              <a:gd name="connsiteX387" fmla="*/ 374363 w 12192000"/>
              <a:gd name="connsiteY387" fmla="*/ 1506494 h 4267200"/>
              <a:gd name="connsiteX388" fmla="*/ 302168 w 12192000"/>
              <a:gd name="connsiteY388" fmla="*/ 1274495 h 4267200"/>
              <a:gd name="connsiteX389" fmla="*/ 291466 w 12192000"/>
              <a:gd name="connsiteY389" fmla="*/ 1250369 h 4267200"/>
              <a:gd name="connsiteX390" fmla="*/ 678222 w 12192000"/>
              <a:gd name="connsiteY390" fmla="*/ 1248670 h 4267200"/>
              <a:gd name="connsiteX391" fmla="*/ 775536 w 12192000"/>
              <a:gd name="connsiteY391" fmla="*/ 1388015 h 4267200"/>
              <a:gd name="connsiteX392" fmla="*/ 894529 w 12192000"/>
              <a:gd name="connsiteY392" fmla="*/ 1567739 h 4267200"/>
              <a:gd name="connsiteX393" fmla="*/ 948000 w 12192000"/>
              <a:gd name="connsiteY393" fmla="*/ 1663088 h 4267200"/>
              <a:gd name="connsiteX394" fmla="*/ 1006812 w 12192000"/>
              <a:gd name="connsiteY394" fmla="*/ 1767683 h 4267200"/>
              <a:gd name="connsiteX395" fmla="*/ 1149133 w 12192000"/>
              <a:gd name="connsiteY395" fmla="*/ 1971513 h 4267200"/>
              <a:gd name="connsiteX396" fmla="*/ 1333952 w 12192000"/>
              <a:gd name="connsiteY396" fmla="*/ 2251620 h 4267200"/>
              <a:gd name="connsiteX397" fmla="*/ 1337329 w 12192000"/>
              <a:gd name="connsiteY397" fmla="*/ 2258350 h 4267200"/>
              <a:gd name="connsiteX398" fmla="*/ 1014726 w 12192000"/>
              <a:gd name="connsiteY398" fmla="*/ 1615556 h 4267200"/>
              <a:gd name="connsiteX399" fmla="*/ 678222 w 12192000"/>
              <a:gd name="connsiteY399" fmla="*/ 1248670 h 4267200"/>
              <a:gd name="connsiteX400" fmla="*/ 9441752 w 12192000"/>
              <a:gd name="connsiteY400" fmla="*/ 1245311 h 4267200"/>
              <a:gd name="connsiteX401" fmla="*/ 9278979 w 12192000"/>
              <a:gd name="connsiteY401" fmla="*/ 1406236 h 4267200"/>
              <a:gd name="connsiteX402" fmla="*/ 9235540 w 12192000"/>
              <a:gd name="connsiteY402" fmla="*/ 1546869 h 4267200"/>
              <a:gd name="connsiteX403" fmla="*/ 9264074 w 12192000"/>
              <a:gd name="connsiteY403" fmla="*/ 1557016 h 4267200"/>
              <a:gd name="connsiteX404" fmla="*/ 9441752 w 12192000"/>
              <a:gd name="connsiteY404" fmla="*/ 1245311 h 4267200"/>
              <a:gd name="connsiteX405" fmla="*/ 6691602 w 12192000"/>
              <a:gd name="connsiteY405" fmla="*/ 1140573 h 4267200"/>
              <a:gd name="connsiteX406" fmla="*/ 6571100 w 12192000"/>
              <a:gd name="connsiteY406" fmla="*/ 1183662 h 4267200"/>
              <a:gd name="connsiteX407" fmla="*/ 6241687 w 12192000"/>
              <a:gd name="connsiteY407" fmla="*/ 1257600 h 4267200"/>
              <a:gd name="connsiteX408" fmla="*/ 5693009 w 12192000"/>
              <a:gd name="connsiteY408" fmla="*/ 1478256 h 4267200"/>
              <a:gd name="connsiteX409" fmla="*/ 6548420 w 12192000"/>
              <a:gd name="connsiteY409" fmla="*/ 1214599 h 4267200"/>
              <a:gd name="connsiteX410" fmla="*/ 6605473 w 12192000"/>
              <a:gd name="connsiteY410" fmla="*/ 1184686 h 4267200"/>
              <a:gd name="connsiteX411" fmla="*/ 6691602 w 12192000"/>
              <a:gd name="connsiteY411" fmla="*/ 1140573 h 4267200"/>
              <a:gd name="connsiteX412" fmla="*/ 4002475 w 12192000"/>
              <a:gd name="connsiteY412" fmla="*/ 1037802 h 4267200"/>
              <a:gd name="connsiteX413" fmla="*/ 4000324 w 12192000"/>
              <a:gd name="connsiteY413" fmla="*/ 1039362 h 4267200"/>
              <a:gd name="connsiteX414" fmla="*/ 4002862 w 12192000"/>
              <a:gd name="connsiteY414" fmla="*/ 1042866 h 4267200"/>
              <a:gd name="connsiteX415" fmla="*/ 4002475 w 12192000"/>
              <a:gd name="connsiteY415" fmla="*/ 1037802 h 4267200"/>
              <a:gd name="connsiteX416" fmla="*/ 506322 w 12192000"/>
              <a:gd name="connsiteY416" fmla="*/ 1020997 h 4267200"/>
              <a:gd name="connsiteX417" fmla="*/ 533068 w 12192000"/>
              <a:gd name="connsiteY417" fmla="*/ 1029409 h 4267200"/>
              <a:gd name="connsiteX418" fmla="*/ 1232525 w 12192000"/>
              <a:gd name="connsiteY418" fmla="*/ 1804675 h 4267200"/>
              <a:gd name="connsiteX419" fmla="*/ 1388858 w 12192000"/>
              <a:gd name="connsiteY419" fmla="*/ 2368011 h 4267200"/>
              <a:gd name="connsiteX420" fmla="*/ 1384098 w 12192000"/>
              <a:gd name="connsiteY420" fmla="*/ 2378125 h 4267200"/>
              <a:gd name="connsiteX421" fmla="*/ 1425393 w 12192000"/>
              <a:gd name="connsiteY421" fmla="*/ 2589124 h 4267200"/>
              <a:gd name="connsiteX422" fmla="*/ 1424001 w 12192000"/>
              <a:gd name="connsiteY422" fmla="*/ 2597541 h 4267200"/>
              <a:gd name="connsiteX423" fmla="*/ 2152729 w 12192000"/>
              <a:gd name="connsiteY423" fmla="*/ 2864487 h 4267200"/>
              <a:gd name="connsiteX424" fmla="*/ 2020609 w 12192000"/>
              <a:gd name="connsiteY424" fmla="*/ 2539671 h 4267200"/>
              <a:gd name="connsiteX425" fmla="*/ 2018920 w 12192000"/>
              <a:gd name="connsiteY425" fmla="*/ 2536309 h 4267200"/>
              <a:gd name="connsiteX426" fmla="*/ 1342441 w 12192000"/>
              <a:gd name="connsiteY426" fmla="*/ 1173017 h 4267200"/>
              <a:gd name="connsiteX427" fmla="*/ 1367925 w 12192000"/>
              <a:gd name="connsiteY427" fmla="*/ 1135648 h 4267200"/>
              <a:gd name="connsiteX428" fmla="*/ 1771401 w 12192000"/>
              <a:gd name="connsiteY428" fmla="*/ 1806673 h 4267200"/>
              <a:gd name="connsiteX429" fmla="*/ 1972385 w 12192000"/>
              <a:gd name="connsiteY429" fmla="*/ 2198735 h 4267200"/>
              <a:gd name="connsiteX430" fmla="*/ 2040892 w 12192000"/>
              <a:gd name="connsiteY430" fmla="*/ 2405205 h 4267200"/>
              <a:gd name="connsiteX431" fmla="*/ 2131689 w 12192000"/>
              <a:gd name="connsiteY431" fmla="*/ 1936926 h 4267200"/>
              <a:gd name="connsiteX432" fmla="*/ 2454820 w 12192000"/>
              <a:gd name="connsiteY432" fmla="*/ 1248808 h 4267200"/>
              <a:gd name="connsiteX433" fmla="*/ 2492512 w 12192000"/>
              <a:gd name="connsiteY433" fmla="*/ 1302920 h 4267200"/>
              <a:gd name="connsiteX434" fmla="*/ 2081216 w 12192000"/>
              <a:gd name="connsiteY434" fmla="*/ 2527513 h 4267200"/>
              <a:gd name="connsiteX435" fmla="*/ 2081211 w 12192000"/>
              <a:gd name="connsiteY435" fmla="*/ 2528916 h 4267200"/>
              <a:gd name="connsiteX436" fmla="*/ 2199067 w 12192000"/>
              <a:gd name="connsiteY436" fmla="*/ 2884061 h 4267200"/>
              <a:gd name="connsiteX437" fmla="*/ 3192586 w 12192000"/>
              <a:gd name="connsiteY437" fmla="*/ 3411496 h 4267200"/>
              <a:gd name="connsiteX438" fmla="*/ 3182620 w 12192000"/>
              <a:gd name="connsiteY438" fmla="*/ 3483279 h 4267200"/>
              <a:gd name="connsiteX439" fmla="*/ 2435119 w 12192000"/>
              <a:gd name="connsiteY439" fmla="*/ 3080173 h 4267200"/>
              <a:gd name="connsiteX440" fmla="*/ 2410152 w 12192000"/>
              <a:gd name="connsiteY440" fmla="*/ 3063751 h 4267200"/>
              <a:gd name="connsiteX441" fmla="*/ 2408099 w 12192000"/>
              <a:gd name="connsiteY441" fmla="*/ 3064403 h 4267200"/>
              <a:gd name="connsiteX442" fmla="*/ 2407218 w 12192000"/>
              <a:gd name="connsiteY442" fmla="*/ 3070324 h 4267200"/>
              <a:gd name="connsiteX443" fmla="*/ 2380138 w 12192000"/>
              <a:gd name="connsiteY443" fmla="*/ 3099341 h 4267200"/>
              <a:gd name="connsiteX444" fmla="*/ 1765923 w 12192000"/>
              <a:gd name="connsiteY444" fmla="*/ 3581043 h 4267200"/>
              <a:gd name="connsiteX445" fmla="*/ 1702258 w 12192000"/>
              <a:gd name="connsiteY445" fmla="*/ 3612286 h 4267200"/>
              <a:gd name="connsiteX446" fmla="*/ 1538370 w 12192000"/>
              <a:gd name="connsiteY446" fmla="*/ 3811804 h 4267200"/>
              <a:gd name="connsiteX447" fmla="*/ 1325720 w 12192000"/>
              <a:gd name="connsiteY447" fmla="*/ 4125411 h 4267200"/>
              <a:gd name="connsiteX448" fmla="*/ 1206279 w 12192000"/>
              <a:gd name="connsiteY448" fmla="*/ 4267200 h 4267200"/>
              <a:gd name="connsiteX449" fmla="*/ 1115040 w 12192000"/>
              <a:gd name="connsiteY449" fmla="*/ 4267200 h 4267200"/>
              <a:gd name="connsiteX450" fmla="*/ 1258195 w 12192000"/>
              <a:gd name="connsiteY450" fmla="*/ 4099624 h 4267200"/>
              <a:gd name="connsiteX451" fmla="*/ 1423113 w 12192000"/>
              <a:gd name="connsiteY451" fmla="*/ 3874565 h 4267200"/>
              <a:gd name="connsiteX452" fmla="*/ 1260565 w 12192000"/>
              <a:gd name="connsiteY452" fmla="*/ 4031982 h 4267200"/>
              <a:gd name="connsiteX453" fmla="*/ 1073327 w 12192000"/>
              <a:gd name="connsiteY453" fmla="*/ 4218727 h 4267200"/>
              <a:gd name="connsiteX454" fmla="*/ 1032294 w 12192000"/>
              <a:gd name="connsiteY454" fmla="*/ 4267200 h 4267200"/>
              <a:gd name="connsiteX455" fmla="*/ 993830 w 12192000"/>
              <a:gd name="connsiteY455" fmla="*/ 4267200 h 4267200"/>
              <a:gd name="connsiteX456" fmla="*/ 1051860 w 12192000"/>
              <a:gd name="connsiteY456" fmla="*/ 4198693 h 4267200"/>
              <a:gd name="connsiteX457" fmla="*/ 1240607 w 12192000"/>
              <a:gd name="connsiteY457" fmla="*/ 4010401 h 4267200"/>
              <a:gd name="connsiteX458" fmla="*/ 1310106 w 12192000"/>
              <a:gd name="connsiteY458" fmla="*/ 3943217 h 4267200"/>
              <a:gd name="connsiteX459" fmla="*/ 952103 w 12192000"/>
              <a:gd name="connsiteY459" fmla="*/ 4265972 h 4267200"/>
              <a:gd name="connsiteX460" fmla="*/ 951207 w 12192000"/>
              <a:gd name="connsiteY460" fmla="*/ 4267200 h 4267200"/>
              <a:gd name="connsiteX461" fmla="*/ 862760 w 12192000"/>
              <a:gd name="connsiteY461" fmla="*/ 4267200 h 4267200"/>
              <a:gd name="connsiteX462" fmla="*/ 909145 w 12192000"/>
              <a:gd name="connsiteY462" fmla="*/ 4199225 h 4267200"/>
              <a:gd name="connsiteX463" fmla="*/ 1214067 w 12192000"/>
              <a:gd name="connsiteY463" fmla="*/ 3908561 h 4267200"/>
              <a:gd name="connsiteX464" fmla="*/ 640967 w 12192000"/>
              <a:gd name="connsiteY464" fmla="*/ 4105601 h 4267200"/>
              <a:gd name="connsiteX465" fmla="*/ 372807 w 12192000"/>
              <a:gd name="connsiteY465" fmla="*/ 4243651 h 4267200"/>
              <a:gd name="connsiteX466" fmla="*/ 332830 w 12192000"/>
              <a:gd name="connsiteY466" fmla="*/ 4267200 h 4267200"/>
              <a:gd name="connsiteX467" fmla="*/ 168301 w 12192000"/>
              <a:gd name="connsiteY467" fmla="*/ 4267200 h 4267200"/>
              <a:gd name="connsiteX468" fmla="*/ 278002 w 12192000"/>
              <a:gd name="connsiteY468" fmla="*/ 4201399 h 4267200"/>
              <a:gd name="connsiteX469" fmla="*/ 527241 w 12192000"/>
              <a:gd name="connsiteY469" fmla="*/ 4065078 h 4267200"/>
              <a:gd name="connsiteX470" fmla="*/ 1510397 w 12192000"/>
              <a:gd name="connsiteY470" fmla="*/ 3684705 h 4267200"/>
              <a:gd name="connsiteX471" fmla="*/ 1146550 w 12192000"/>
              <a:gd name="connsiteY471" fmla="*/ 3802012 h 4267200"/>
              <a:gd name="connsiteX472" fmla="*/ 698834 w 12192000"/>
              <a:gd name="connsiteY472" fmla="*/ 3952272 h 4267200"/>
              <a:gd name="connsiteX473" fmla="*/ 192528 w 12192000"/>
              <a:gd name="connsiteY473" fmla="*/ 4236299 h 4267200"/>
              <a:gd name="connsiteX474" fmla="*/ 148586 w 12192000"/>
              <a:gd name="connsiteY474" fmla="*/ 4267200 h 4267200"/>
              <a:gd name="connsiteX475" fmla="*/ 98116 w 12192000"/>
              <a:gd name="connsiteY475" fmla="*/ 4267200 h 4267200"/>
              <a:gd name="connsiteX476" fmla="*/ 169669 w 12192000"/>
              <a:gd name="connsiteY476" fmla="*/ 4216852 h 4267200"/>
              <a:gd name="connsiteX477" fmla="*/ 687572 w 12192000"/>
              <a:gd name="connsiteY477" fmla="*/ 3925629 h 4267200"/>
              <a:gd name="connsiteX478" fmla="*/ 1138365 w 12192000"/>
              <a:gd name="connsiteY478" fmla="*/ 3774515 h 4267200"/>
              <a:gd name="connsiteX479" fmla="*/ 1505579 w 12192000"/>
              <a:gd name="connsiteY479" fmla="*/ 3655526 h 4267200"/>
              <a:gd name="connsiteX480" fmla="*/ 1313114 w 12192000"/>
              <a:gd name="connsiteY480" fmla="*/ 3655216 h 4267200"/>
              <a:gd name="connsiteX481" fmla="*/ 1109304 w 12192000"/>
              <a:gd name="connsiteY481" fmla="*/ 3669030 h 4267200"/>
              <a:gd name="connsiteX482" fmla="*/ 258951 w 12192000"/>
              <a:gd name="connsiteY482" fmla="*/ 4111994 h 4267200"/>
              <a:gd name="connsiteX483" fmla="*/ 80807 w 12192000"/>
              <a:gd name="connsiteY483" fmla="*/ 4267200 h 4267200"/>
              <a:gd name="connsiteX484" fmla="*/ 0 w 12192000"/>
              <a:gd name="connsiteY484" fmla="*/ 4267200 h 4267200"/>
              <a:gd name="connsiteX485" fmla="*/ 0 w 12192000"/>
              <a:gd name="connsiteY485" fmla="*/ 4233763 h 4267200"/>
              <a:gd name="connsiteX486" fmla="*/ 36881 w 12192000"/>
              <a:gd name="connsiteY486" fmla="*/ 4200118 h 4267200"/>
              <a:gd name="connsiteX487" fmla="*/ 910534 w 12192000"/>
              <a:gd name="connsiteY487" fmla="*/ 3629753 h 4267200"/>
              <a:gd name="connsiteX488" fmla="*/ 1578717 w 12192000"/>
              <a:gd name="connsiteY488" fmla="*/ 3575982 h 4267200"/>
              <a:gd name="connsiteX489" fmla="*/ 2338780 w 12192000"/>
              <a:gd name="connsiteY489" fmla="*/ 3033725 h 4267200"/>
              <a:gd name="connsiteX490" fmla="*/ 1807991 w 12192000"/>
              <a:gd name="connsiteY490" fmla="*/ 2807184 h 4267200"/>
              <a:gd name="connsiteX491" fmla="*/ 1416358 w 12192000"/>
              <a:gd name="connsiteY491" fmla="*/ 3112571 h 4267200"/>
              <a:gd name="connsiteX492" fmla="*/ 939066 w 12192000"/>
              <a:gd name="connsiteY492" fmla="*/ 3378798 h 4267200"/>
              <a:gd name="connsiteX493" fmla="*/ 115099 w 12192000"/>
              <a:gd name="connsiteY493" fmla="*/ 3607650 h 4267200"/>
              <a:gd name="connsiteX494" fmla="*/ 97284 w 12192000"/>
              <a:gd name="connsiteY494" fmla="*/ 3520393 h 4267200"/>
              <a:gd name="connsiteX495" fmla="*/ 922050 w 12192000"/>
              <a:gd name="connsiteY495" fmla="*/ 3074867 h 4267200"/>
              <a:gd name="connsiteX496" fmla="*/ 1405265 w 12192000"/>
              <a:gd name="connsiteY496" fmla="*/ 3016319 h 4267200"/>
              <a:gd name="connsiteX497" fmla="*/ 1407512 w 12192000"/>
              <a:gd name="connsiteY497" fmla="*/ 3018001 h 4267200"/>
              <a:gd name="connsiteX498" fmla="*/ 1726266 w 12192000"/>
              <a:gd name="connsiteY498" fmla="*/ 2777274 h 4267200"/>
              <a:gd name="connsiteX499" fmla="*/ 625390 w 12192000"/>
              <a:gd name="connsiteY499" fmla="*/ 2514541 h 4267200"/>
              <a:gd name="connsiteX500" fmla="*/ 619799 w 12192000"/>
              <a:gd name="connsiteY500" fmla="*/ 2527180 h 4267200"/>
              <a:gd name="connsiteX501" fmla="*/ 310030 w 12192000"/>
              <a:gd name="connsiteY501" fmla="*/ 2771818 h 4267200"/>
              <a:gd name="connsiteX502" fmla="*/ 173877 w 12192000"/>
              <a:gd name="connsiteY502" fmla="*/ 2937056 h 4267200"/>
              <a:gd name="connsiteX503" fmla="*/ 77889 w 12192000"/>
              <a:gd name="connsiteY503" fmla="*/ 3138440 h 4267200"/>
              <a:gd name="connsiteX504" fmla="*/ 0 w 12192000"/>
              <a:gd name="connsiteY504" fmla="*/ 3271395 h 4267200"/>
              <a:gd name="connsiteX505" fmla="*/ 0 w 12192000"/>
              <a:gd name="connsiteY505" fmla="*/ 3153002 h 4267200"/>
              <a:gd name="connsiteX506" fmla="*/ 2386 w 12192000"/>
              <a:gd name="connsiteY506" fmla="*/ 3149203 h 4267200"/>
              <a:gd name="connsiteX507" fmla="*/ 89753 w 12192000"/>
              <a:gd name="connsiteY507" fmla="*/ 2987702 h 4267200"/>
              <a:gd name="connsiteX508" fmla="*/ 76869 w 12192000"/>
              <a:gd name="connsiteY508" fmla="*/ 3005404 h 4267200"/>
              <a:gd name="connsiteX509" fmla="*/ 32049 w 12192000"/>
              <a:gd name="connsiteY509" fmla="*/ 3065814 h 4267200"/>
              <a:gd name="connsiteX510" fmla="*/ 0 w 12192000"/>
              <a:gd name="connsiteY510" fmla="*/ 3108744 h 4267200"/>
              <a:gd name="connsiteX511" fmla="*/ 0 w 12192000"/>
              <a:gd name="connsiteY511" fmla="*/ 3058059 h 4267200"/>
              <a:gd name="connsiteX512" fmla="*/ 7610 w 12192000"/>
              <a:gd name="connsiteY512" fmla="*/ 3047889 h 4267200"/>
              <a:gd name="connsiteX513" fmla="*/ 52419 w 12192000"/>
              <a:gd name="connsiteY513" fmla="*/ 2987479 h 4267200"/>
              <a:gd name="connsiteX514" fmla="*/ 59142 w 12192000"/>
              <a:gd name="connsiteY514" fmla="*/ 2978488 h 4267200"/>
              <a:gd name="connsiteX515" fmla="*/ 0 w 12192000"/>
              <a:gd name="connsiteY515" fmla="*/ 3015334 h 4267200"/>
              <a:gd name="connsiteX516" fmla="*/ 0 w 12192000"/>
              <a:gd name="connsiteY516" fmla="*/ 2914286 h 4267200"/>
              <a:gd name="connsiteX517" fmla="*/ 36383 w 12192000"/>
              <a:gd name="connsiteY517" fmla="*/ 2901128 h 4267200"/>
              <a:gd name="connsiteX518" fmla="*/ 156329 w 12192000"/>
              <a:gd name="connsiteY518" fmla="*/ 2840533 h 4267200"/>
              <a:gd name="connsiteX519" fmla="*/ 358355 w 12192000"/>
              <a:gd name="connsiteY519" fmla="*/ 2620471 h 4267200"/>
              <a:gd name="connsiteX520" fmla="*/ 510577 w 12192000"/>
              <a:gd name="connsiteY520" fmla="*/ 2501244 h 4267200"/>
              <a:gd name="connsiteX521" fmla="*/ 211967 w 12192000"/>
              <a:gd name="connsiteY521" fmla="*/ 2479171 h 4267200"/>
              <a:gd name="connsiteX522" fmla="*/ 0 w 12192000"/>
              <a:gd name="connsiteY522" fmla="*/ 2476398 h 4267200"/>
              <a:gd name="connsiteX523" fmla="*/ 0 w 12192000"/>
              <a:gd name="connsiteY523" fmla="*/ 2389189 h 4267200"/>
              <a:gd name="connsiteX524" fmla="*/ 103062 w 12192000"/>
              <a:gd name="connsiteY524" fmla="*/ 2389518 h 4267200"/>
              <a:gd name="connsiteX525" fmla="*/ 510734 w 12192000"/>
              <a:gd name="connsiteY525" fmla="*/ 2416201 h 4267200"/>
              <a:gd name="connsiteX526" fmla="*/ 279257 w 12192000"/>
              <a:gd name="connsiteY526" fmla="*/ 2092102 h 4267200"/>
              <a:gd name="connsiteX527" fmla="*/ 65265 w 12192000"/>
              <a:gd name="connsiteY527" fmla="*/ 2006049 h 4267200"/>
              <a:gd name="connsiteX528" fmla="*/ 0 w 12192000"/>
              <a:gd name="connsiteY528" fmla="*/ 1982532 h 4267200"/>
              <a:gd name="connsiteX529" fmla="*/ 0 w 12192000"/>
              <a:gd name="connsiteY529" fmla="*/ 1912789 h 4267200"/>
              <a:gd name="connsiteX530" fmla="*/ 97460 w 12192000"/>
              <a:gd name="connsiteY530" fmla="*/ 1953725 h 4267200"/>
              <a:gd name="connsiteX531" fmla="*/ 221272 w 12192000"/>
              <a:gd name="connsiteY531" fmla="*/ 1980766 h 4267200"/>
              <a:gd name="connsiteX532" fmla="*/ 116765 w 12192000"/>
              <a:gd name="connsiteY532" fmla="*/ 1911033 h 4267200"/>
              <a:gd name="connsiteX533" fmla="*/ 16405 w 12192000"/>
              <a:gd name="connsiteY533" fmla="*/ 1803412 h 4267200"/>
              <a:gd name="connsiteX534" fmla="*/ 0 w 12192000"/>
              <a:gd name="connsiteY534" fmla="*/ 1784777 h 4267200"/>
              <a:gd name="connsiteX535" fmla="*/ 0 w 12192000"/>
              <a:gd name="connsiteY535" fmla="*/ 1740082 h 4267200"/>
              <a:gd name="connsiteX536" fmla="*/ 39394 w 12192000"/>
              <a:gd name="connsiteY536" fmla="*/ 1784856 h 4267200"/>
              <a:gd name="connsiteX537" fmla="*/ 135813 w 12192000"/>
              <a:gd name="connsiteY537" fmla="*/ 1888838 h 4267200"/>
              <a:gd name="connsiteX538" fmla="*/ 242575 w 12192000"/>
              <a:gd name="connsiteY538" fmla="*/ 1958841 h 4267200"/>
              <a:gd name="connsiteX539" fmla="*/ 82197 w 12192000"/>
              <a:gd name="connsiteY539" fmla="*/ 1754826 h 4267200"/>
              <a:gd name="connsiteX540" fmla="*/ 0 w 12192000"/>
              <a:gd name="connsiteY540" fmla="*/ 1679650 h 4267200"/>
              <a:gd name="connsiteX541" fmla="*/ 0 w 12192000"/>
              <a:gd name="connsiteY541" fmla="*/ 1602463 h 4267200"/>
              <a:gd name="connsiteX542" fmla="*/ 84689 w 12192000"/>
              <a:gd name="connsiteY542" fmla="*/ 1677442 h 4267200"/>
              <a:gd name="connsiteX543" fmla="*/ 298437 w 12192000"/>
              <a:gd name="connsiteY543" fmla="*/ 1968019 h 4267200"/>
              <a:gd name="connsiteX544" fmla="*/ 227269 w 12192000"/>
              <a:gd name="connsiteY544" fmla="*/ 1114064 h 4267200"/>
              <a:gd name="connsiteX545" fmla="*/ 248003 w 12192000"/>
              <a:gd name="connsiteY545" fmla="*/ 1089613 h 4267200"/>
              <a:gd name="connsiteX546" fmla="*/ 427020 w 12192000"/>
              <a:gd name="connsiteY546" fmla="*/ 1619803 h 4267200"/>
              <a:gd name="connsiteX547" fmla="*/ 340345 w 12192000"/>
              <a:gd name="connsiteY547" fmla="*/ 2027739 h 4267200"/>
              <a:gd name="connsiteX548" fmla="*/ 360865 w 12192000"/>
              <a:gd name="connsiteY548" fmla="*/ 2044827 h 4267200"/>
              <a:gd name="connsiteX549" fmla="*/ 560414 w 12192000"/>
              <a:gd name="connsiteY549" fmla="*/ 2421457 h 4267200"/>
              <a:gd name="connsiteX550" fmla="*/ 1359703 w 12192000"/>
              <a:gd name="connsiteY550" fmla="*/ 2578554 h 4267200"/>
              <a:gd name="connsiteX551" fmla="*/ 1359422 w 12192000"/>
              <a:gd name="connsiteY551" fmla="*/ 2577994 h 4267200"/>
              <a:gd name="connsiteX552" fmla="*/ 828701 w 12192000"/>
              <a:gd name="connsiteY552" fmla="*/ 1839520 h 4267200"/>
              <a:gd name="connsiteX553" fmla="*/ 494427 w 12192000"/>
              <a:gd name="connsiteY553" fmla="*/ 1092333 h 4267200"/>
              <a:gd name="connsiteX554" fmla="*/ 506322 w 12192000"/>
              <a:gd name="connsiteY554" fmla="*/ 1020997 h 4267200"/>
              <a:gd name="connsiteX555" fmla="*/ 4570198 w 12192000"/>
              <a:gd name="connsiteY555" fmla="*/ 978081 h 4267200"/>
              <a:gd name="connsiteX556" fmla="*/ 4523691 w 12192000"/>
              <a:gd name="connsiteY556" fmla="*/ 1127776 h 4267200"/>
              <a:gd name="connsiteX557" fmla="*/ 4509875 w 12192000"/>
              <a:gd name="connsiteY557" fmla="*/ 1167552 h 4267200"/>
              <a:gd name="connsiteX558" fmla="*/ 4478168 w 12192000"/>
              <a:gd name="connsiteY558" fmla="*/ 1260735 h 4267200"/>
              <a:gd name="connsiteX559" fmla="*/ 4409309 w 12192000"/>
              <a:gd name="connsiteY559" fmla="*/ 1666996 h 4267200"/>
              <a:gd name="connsiteX560" fmla="*/ 4370031 w 12192000"/>
              <a:gd name="connsiteY560" fmla="*/ 1955666 h 4267200"/>
              <a:gd name="connsiteX561" fmla="*/ 4570198 w 12192000"/>
              <a:gd name="connsiteY561" fmla="*/ 978081 h 4267200"/>
              <a:gd name="connsiteX562" fmla="*/ 12149131 w 12192000"/>
              <a:gd name="connsiteY562" fmla="*/ 959050 h 4267200"/>
              <a:gd name="connsiteX563" fmla="*/ 12105664 w 12192000"/>
              <a:gd name="connsiteY563" fmla="*/ 1006960 h 4267200"/>
              <a:gd name="connsiteX564" fmla="*/ 11883102 w 12192000"/>
              <a:gd name="connsiteY564" fmla="*/ 1184424 h 4267200"/>
              <a:gd name="connsiteX565" fmla="*/ 11665174 w 12192000"/>
              <a:gd name="connsiteY565" fmla="*/ 1317493 h 4267200"/>
              <a:gd name="connsiteX566" fmla="*/ 11590337 w 12192000"/>
              <a:gd name="connsiteY566" fmla="*/ 1348256 h 4267200"/>
              <a:gd name="connsiteX567" fmla="*/ 11492588 w 12192000"/>
              <a:gd name="connsiteY567" fmla="*/ 1390573 h 4267200"/>
              <a:gd name="connsiteX568" fmla="*/ 11888865 w 12192000"/>
              <a:gd name="connsiteY568" fmla="*/ 1220988 h 4267200"/>
              <a:gd name="connsiteX569" fmla="*/ 12149131 w 12192000"/>
              <a:gd name="connsiteY569" fmla="*/ 959050 h 4267200"/>
              <a:gd name="connsiteX570" fmla="*/ 4557898 w 12192000"/>
              <a:gd name="connsiteY570" fmla="*/ 900011 h 4267200"/>
              <a:gd name="connsiteX571" fmla="*/ 4344840 w 12192000"/>
              <a:gd name="connsiteY571" fmla="*/ 1922038 h 4267200"/>
              <a:gd name="connsiteX572" fmla="*/ 4378710 w 12192000"/>
              <a:gd name="connsiteY572" fmla="*/ 1665516 h 4267200"/>
              <a:gd name="connsiteX573" fmla="*/ 4448798 w 12192000"/>
              <a:gd name="connsiteY573" fmla="*/ 1253024 h 4267200"/>
              <a:gd name="connsiteX574" fmla="*/ 4480315 w 12192000"/>
              <a:gd name="connsiteY574" fmla="*/ 1158454 h 4267200"/>
              <a:gd name="connsiteX575" fmla="*/ 4494133 w 12192000"/>
              <a:gd name="connsiteY575" fmla="*/ 1118676 h 4267200"/>
              <a:gd name="connsiteX576" fmla="*/ 4557898 w 12192000"/>
              <a:gd name="connsiteY576" fmla="*/ 900011 h 4267200"/>
              <a:gd name="connsiteX577" fmla="*/ 5870151 w 12192000"/>
              <a:gd name="connsiteY577" fmla="*/ 898890 h 4267200"/>
              <a:gd name="connsiteX578" fmla="*/ 5861335 w 12192000"/>
              <a:gd name="connsiteY578" fmla="*/ 899177 h 4267200"/>
              <a:gd name="connsiteX579" fmla="*/ 5843702 w 12192000"/>
              <a:gd name="connsiteY579" fmla="*/ 899748 h 4267200"/>
              <a:gd name="connsiteX580" fmla="*/ 5651107 w 12192000"/>
              <a:gd name="connsiteY580" fmla="*/ 920306 h 4267200"/>
              <a:gd name="connsiteX581" fmla="*/ 5459407 w 12192000"/>
              <a:gd name="connsiteY581" fmla="*/ 940975 h 4267200"/>
              <a:gd name="connsiteX582" fmla="*/ 5374846 w 12192000"/>
              <a:gd name="connsiteY582" fmla="*/ 941988 h 4267200"/>
              <a:gd name="connsiteX583" fmla="*/ 5256105 w 12192000"/>
              <a:gd name="connsiteY583" fmla="*/ 945632 h 4267200"/>
              <a:gd name="connsiteX584" fmla="*/ 5107071 w 12192000"/>
              <a:gd name="connsiteY584" fmla="*/ 969720 h 4267200"/>
              <a:gd name="connsiteX585" fmla="*/ 4998681 w 12192000"/>
              <a:gd name="connsiteY585" fmla="*/ 988771 h 4267200"/>
              <a:gd name="connsiteX586" fmla="*/ 5870151 w 12192000"/>
              <a:gd name="connsiteY586" fmla="*/ 898890 h 4267200"/>
              <a:gd name="connsiteX587" fmla="*/ 12190084 w 12192000"/>
              <a:gd name="connsiteY587" fmla="*/ 854709 h 4267200"/>
              <a:gd name="connsiteX588" fmla="*/ 12162947 w 12192000"/>
              <a:gd name="connsiteY588" fmla="*/ 879275 h 4267200"/>
              <a:gd name="connsiteX589" fmla="*/ 11721478 w 12192000"/>
              <a:gd name="connsiteY589" fmla="*/ 1216434 h 4267200"/>
              <a:gd name="connsiteX590" fmla="*/ 11680712 w 12192000"/>
              <a:gd name="connsiteY590" fmla="*/ 1239730 h 4267200"/>
              <a:gd name="connsiteX591" fmla="*/ 11505347 w 12192000"/>
              <a:gd name="connsiteY591" fmla="*/ 1352837 h 4267200"/>
              <a:gd name="connsiteX592" fmla="*/ 11580962 w 12192000"/>
              <a:gd name="connsiteY592" fmla="*/ 1321759 h 4267200"/>
              <a:gd name="connsiteX593" fmla="*/ 11654234 w 12192000"/>
              <a:gd name="connsiteY593" fmla="*/ 1291618 h 4267200"/>
              <a:gd name="connsiteX594" fmla="*/ 11867274 w 12192000"/>
              <a:gd name="connsiteY594" fmla="*/ 1160983 h 4267200"/>
              <a:gd name="connsiteX595" fmla="*/ 12086035 w 12192000"/>
              <a:gd name="connsiteY595" fmla="*/ 986418 h 4267200"/>
              <a:gd name="connsiteX596" fmla="*/ 12190084 w 12192000"/>
              <a:gd name="connsiteY596" fmla="*/ 854709 h 4267200"/>
              <a:gd name="connsiteX597" fmla="*/ 5504425 w 12192000"/>
              <a:gd name="connsiteY597" fmla="*/ 848067 h 4267200"/>
              <a:gd name="connsiteX598" fmla="*/ 4968849 w 12192000"/>
              <a:gd name="connsiteY598" fmla="*/ 962318 h 4267200"/>
              <a:gd name="connsiteX599" fmla="*/ 5104039 w 12192000"/>
              <a:gd name="connsiteY599" fmla="*/ 940634 h 4267200"/>
              <a:gd name="connsiteX600" fmla="*/ 5256311 w 12192000"/>
              <a:gd name="connsiteY600" fmla="*/ 916490 h 4267200"/>
              <a:gd name="connsiteX601" fmla="*/ 5377381 w 12192000"/>
              <a:gd name="connsiteY601" fmla="*/ 912671 h 4267200"/>
              <a:gd name="connsiteX602" fmla="*/ 5460148 w 12192000"/>
              <a:gd name="connsiteY602" fmla="*/ 911442 h 4267200"/>
              <a:gd name="connsiteX603" fmla="*/ 5648971 w 12192000"/>
              <a:gd name="connsiteY603" fmla="*/ 891331 h 4267200"/>
              <a:gd name="connsiteX604" fmla="*/ 5844807 w 12192000"/>
              <a:gd name="connsiteY604" fmla="*/ 870718 h 4267200"/>
              <a:gd name="connsiteX605" fmla="*/ 5862975 w 12192000"/>
              <a:gd name="connsiteY605" fmla="*/ 869756 h 4267200"/>
              <a:gd name="connsiteX606" fmla="*/ 5920887 w 12192000"/>
              <a:gd name="connsiteY606" fmla="*/ 865929 h 4267200"/>
              <a:gd name="connsiteX607" fmla="*/ 5504425 w 12192000"/>
              <a:gd name="connsiteY607" fmla="*/ 848067 h 4267200"/>
              <a:gd name="connsiteX608" fmla="*/ 8924104 w 12192000"/>
              <a:gd name="connsiteY608" fmla="*/ 777000 h 4267200"/>
              <a:gd name="connsiteX609" fmla="*/ 8921999 w 12192000"/>
              <a:gd name="connsiteY609" fmla="*/ 794136 h 4267200"/>
              <a:gd name="connsiteX610" fmla="*/ 8916066 w 12192000"/>
              <a:gd name="connsiteY610" fmla="*/ 843129 h 4267200"/>
              <a:gd name="connsiteX611" fmla="*/ 8909852 w 12192000"/>
              <a:gd name="connsiteY611" fmla="*/ 1005313 h 4267200"/>
              <a:gd name="connsiteX612" fmla="*/ 8936982 w 12192000"/>
              <a:gd name="connsiteY612" fmla="*/ 1614896 h 4267200"/>
              <a:gd name="connsiteX613" fmla="*/ 8939706 w 12192000"/>
              <a:gd name="connsiteY613" fmla="*/ 1632791 h 4267200"/>
              <a:gd name="connsiteX614" fmla="*/ 8946691 w 12192000"/>
              <a:gd name="connsiteY614" fmla="*/ 1680170 h 4267200"/>
              <a:gd name="connsiteX615" fmla="*/ 8947643 w 12192000"/>
              <a:gd name="connsiteY615" fmla="*/ 1649028 h 4267200"/>
              <a:gd name="connsiteX616" fmla="*/ 8931687 w 12192000"/>
              <a:gd name="connsiteY616" fmla="*/ 871628 h 4267200"/>
              <a:gd name="connsiteX617" fmla="*/ 8929804 w 12192000"/>
              <a:gd name="connsiteY617" fmla="*/ 850229 h 4267200"/>
              <a:gd name="connsiteX618" fmla="*/ 8924104 w 12192000"/>
              <a:gd name="connsiteY618" fmla="*/ 777000 h 4267200"/>
              <a:gd name="connsiteX619" fmla="*/ 8951219 w 12192000"/>
              <a:gd name="connsiteY619" fmla="*/ 764662 h 4267200"/>
              <a:gd name="connsiteX620" fmla="*/ 8957270 w 12192000"/>
              <a:gd name="connsiteY620" fmla="*/ 847698 h 4267200"/>
              <a:gd name="connsiteX621" fmla="*/ 8959153 w 12192000"/>
              <a:gd name="connsiteY621" fmla="*/ 869097 h 4267200"/>
              <a:gd name="connsiteX622" fmla="*/ 8976081 w 12192000"/>
              <a:gd name="connsiteY622" fmla="*/ 1619865 h 4267200"/>
              <a:gd name="connsiteX623" fmla="*/ 8951219 w 12192000"/>
              <a:gd name="connsiteY623" fmla="*/ 764662 h 4267200"/>
              <a:gd name="connsiteX624" fmla="*/ 8898081 w 12192000"/>
              <a:gd name="connsiteY624" fmla="*/ 630137 h 4267200"/>
              <a:gd name="connsiteX625" fmla="*/ 8910095 w 12192000"/>
              <a:gd name="connsiteY625" fmla="*/ 1626691 h 4267200"/>
              <a:gd name="connsiteX626" fmla="*/ 8908822 w 12192000"/>
              <a:gd name="connsiteY626" fmla="*/ 1619067 h 4267200"/>
              <a:gd name="connsiteX627" fmla="*/ 8881669 w 12192000"/>
              <a:gd name="connsiteY627" fmla="*/ 1004967 h 4267200"/>
              <a:gd name="connsiteX628" fmla="*/ 8888265 w 12192000"/>
              <a:gd name="connsiteY628" fmla="*/ 840369 h 4267200"/>
              <a:gd name="connsiteX629" fmla="*/ 8894429 w 12192000"/>
              <a:gd name="connsiteY629" fmla="*/ 790831 h 4267200"/>
              <a:gd name="connsiteX630" fmla="*/ 8898081 w 12192000"/>
              <a:gd name="connsiteY630" fmla="*/ 630137 h 4267200"/>
              <a:gd name="connsiteX631" fmla="*/ 11491396 w 12192000"/>
              <a:gd name="connsiteY631" fmla="*/ 623931 h 4267200"/>
              <a:gd name="connsiteX632" fmla="*/ 11413329 w 12192000"/>
              <a:gd name="connsiteY632" fmla="*/ 662344 h 4267200"/>
              <a:gd name="connsiteX633" fmla="*/ 10966547 w 12192000"/>
              <a:gd name="connsiteY633" fmla="*/ 818916 h 4267200"/>
              <a:gd name="connsiteX634" fmla="*/ 10498883 w 12192000"/>
              <a:gd name="connsiteY634" fmla="*/ 1111507 h 4267200"/>
              <a:gd name="connsiteX635" fmla="*/ 10671292 w 12192000"/>
              <a:gd name="connsiteY635" fmla="*/ 1035777 h 4267200"/>
              <a:gd name="connsiteX636" fmla="*/ 10685894 w 12192000"/>
              <a:gd name="connsiteY636" fmla="*/ 1027151 h 4267200"/>
              <a:gd name="connsiteX637" fmla="*/ 11104337 w 12192000"/>
              <a:gd name="connsiteY637" fmla="*/ 817377 h 4267200"/>
              <a:gd name="connsiteX638" fmla="*/ 11491396 w 12192000"/>
              <a:gd name="connsiteY638" fmla="*/ 623931 h 4267200"/>
              <a:gd name="connsiteX639" fmla="*/ 10779304 w 12192000"/>
              <a:gd name="connsiteY639" fmla="*/ 584486 h 4267200"/>
              <a:gd name="connsiteX640" fmla="*/ 10658378 w 12192000"/>
              <a:gd name="connsiteY640" fmla="*/ 772788 h 4267200"/>
              <a:gd name="connsiteX641" fmla="*/ 10475581 w 12192000"/>
              <a:gd name="connsiteY641" fmla="*/ 1070739 h 4267200"/>
              <a:gd name="connsiteX642" fmla="*/ 10735178 w 12192000"/>
              <a:gd name="connsiteY642" fmla="*/ 693281 h 4267200"/>
              <a:gd name="connsiteX643" fmla="*/ 10132488 w 12192000"/>
              <a:gd name="connsiteY643" fmla="*/ 518596 h 4267200"/>
              <a:gd name="connsiteX644" fmla="*/ 9879465 w 12192000"/>
              <a:gd name="connsiteY644" fmla="*/ 567273 h 4267200"/>
              <a:gd name="connsiteX645" fmla="*/ 9364243 w 12192000"/>
              <a:gd name="connsiteY645" fmla="*/ 809468 h 4267200"/>
              <a:gd name="connsiteX646" fmla="*/ 9366655 w 12192000"/>
              <a:gd name="connsiteY646" fmla="*/ 809848 h 4267200"/>
              <a:gd name="connsiteX647" fmla="*/ 9914233 w 12192000"/>
              <a:gd name="connsiteY647" fmla="*/ 596159 h 4267200"/>
              <a:gd name="connsiteX648" fmla="*/ 10264524 w 12192000"/>
              <a:gd name="connsiteY648" fmla="*/ 501747 h 4267200"/>
              <a:gd name="connsiteX649" fmla="*/ 9922837 w 12192000"/>
              <a:gd name="connsiteY649" fmla="*/ 622979 h 4267200"/>
              <a:gd name="connsiteX650" fmla="*/ 9416908 w 12192000"/>
              <a:gd name="connsiteY650" fmla="*/ 818889 h 4267200"/>
              <a:gd name="connsiteX651" fmla="*/ 9418234 w 12192000"/>
              <a:gd name="connsiteY651" fmla="*/ 818810 h 4267200"/>
              <a:gd name="connsiteX652" fmla="*/ 10264524 w 12192000"/>
              <a:gd name="connsiteY652" fmla="*/ 501747 h 4267200"/>
              <a:gd name="connsiteX653" fmla="*/ 10802699 w 12192000"/>
              <a:gd name="connsiteY653" fmla="*/ 488163 h 4267200"/>
              <a:gd name="connsiteX654" fmla="*/ 10618739 w 12192000"/>
              <a:gd name="connsiteY654" fmla="*/ 734118 h 4267200"/>
              <a:gd name="connsiteX655" fmla="*/ 10604580 w 12192000"/>
              <a:gd name="connsiteY655" fmla="*/ 753877 h 4267200"/>
              <a:gd name="connsiteX656" fmla="*/ 10529643 w 12192000"/>
              <a:gd name="connsiteY656" fmla="*/ 867004 h 4267200"/>
              <a:gd name="connsiteX657" fmla="*/ 10462194 w 12192000"/>
              <a:gd name="connsiteY657" fmla="*/ 1035452 h 4267200"/>
              <a:gd name="connsiteX658" fmla="*/ 10635117 w 12192000"/>
              <a:gd name="connsiteY658" fmla="*/ 757788 h 4267200"/>
              <a:gd name="connsiteX659" fmla="*/ 10802699 w 12192000"/>
              <a:gd name="connsiteY659" fmla="*/ 488163 h 4267200"/>
              <a:gd name="connsiteX660" fmla="*/ 10359107 w 12192000"/>
              <a:gd name="connsiteY660" fmla="*/ 485136 h 4267200"/>
              <a:gd name="connsiteX661" fmla="*/ 9515108 w 12192000"/>
              <a:gd name="connsiteY661" fmla="*/ 825701 h 4267200"/>
              <a:gd name="connsiteX662" fmla="*/ 10359107 w 12192000"/>
              <a:gd name="connsiteY662" fmla="*/ 485136 h 4267200"/>
              <a:gd name="connsiteX663" fmla="*/ 11886089 w 12192000"/>
              <a:gd name="connsiteY663" fmla="*/ 483936 h 4267200"/>
              <a:gd name="connsiteX664" fmla="*/ 11622890 w 12192000"/>
              <a:gd name="connsiteY664" fmla="*/ 661575 h 4267200"/>
              <a:gd name="connsiteX665" fmla="*/ 11038640 w 12192000"/>
              <a:gd name="connsiteY665" fmla="*/ 996875 h 4267200"/>
              <a:gd name="connsiteX666" fmla="*/ 10561310 w 12192000"/>
              <a:gd name="connsiteY666" fmla="*/ 1145020 h 4267200"/>
              <a:gd name="connsiteX667" fmla="*/ 10675127 w 12192000"/>
              <a:gd name="connsiteY667" fmla="*/ 1163586 h 4267200"/>
              <a:gd name="connsiteX668" fmla="*/ 11120351 w 12192000"/>
              <a:gd name="connsiteY668" fmla="*/ 990907 h 4267200"/>
              <a:gd name="connsiteX669" fmla="*/ 11648506 w 12192000"/>
              <a:gd name="connsiteY669" fmla="*/ 680145 h 4267200"/>
              <a:gd name="connsiteX670" fmla="*/ 11886089 w 12192000"/>
              <a:gd name="connsiteY670" fmla="*/ 483936 h 4267200"/>
              <a:gd name="connsiteX671" fmla="*/ 3607114 w 12192000"/>
              <a:gd name="connsiteY671" fmla="*/ 467441 h 4267200"/>
              <a:gd name="connsiteX672" fmla="*/ 3296242 w 12192000"/>
              <a:gd name="connsiteY672" fmla="*/ 807991 h 4267200"/>
              <a:gd name="connsiteX673" fmla="*/ 3174674 w 12192000"/>
              <a:gd name="connsiteY673" fmla="*/ 919759 h 4267200"/>
              <a:gd name="connsiteX674" fmla="*/ 3042978 w 12192000"/>
              <a:gd name="connsiteY674" fmla="*/ 1054894 h 4267200"/>
              <a:gd name="connsiteX675" fmla="*/ 2968914 w 12192000"/>
              <a:gd name="connsiteY675" fmla="*/ 1133756 h 4267200"/>
              <a:gd name="connsiteX676" fmla="*/ 3103823 w 12192000"/>
              <a:gd name="connsiteY676" fmla="*/ 1026814 h 4267200"/>
              <a:gd name="connsiteX677" fmla="*/ 3607114 w 12192000"/>
              <a:gd name="connsiteY677" fmla="*/ 467441 h 4267200"/>
              <a:gd name="connsiteX678" fmla="*/ 10784544 w 12192000"/>
              <a:gd name="connsiteY678" fmla="*/ 465669 h 4267200"/>
              <a:gd name="connsiteX679" fmla="*/ 10426419 w 12192000"/>
              <a:gd name="connsiteY679" fmla="*/ 1062158 h 4267200"/>
              <a:gd name="connsiteX680" fmla="*/ 10471732 w 12192000"/>
              <a:gd name="connsiteY680" fmla="*/ 921679 h 4267200"/>
              <a:gd name="connsiteX681" fmla="*/ 10504824 w 12192000"/>
              <a:gd name="connsiteY681" fmla="*/ 852631 h 4267200"/>
              <a:gd name="connsiteX682" fmla="*/ 10582237 w 12192000"/>
              <a:gd name="connsiteY682" fmla="*/ 736692 h 4267200"/>
              <a:gd name="connsiteX683" fmla="*/ 10596401 w 12192000"/>
              <a:gd name="connsiteY683" fmla="*/ 716935 h 4267200"/>
              <a:gd name="connsiteX684" fmla="*/ 10784544 w 12192000"/>
              <a:gd name="connsiteY684" fmla="*/ 465669 h 4267200"/>
              <a:gd name="connsiteX685" fmla="*/ 11916494 w 12192000"/>
              <a:gd name="connsiteY685" fmla="*/ 422768 h 4267200"/>
              <a:gd name="connsiteX686" fmla="*/ 11703185 w 12192000"/>
              <a:gd name="connsiteY686" fmla="*/ 528178 h 4267200"/>
              <a:gd name="connsiteX687" fmla="*/ 11680755 w 12192000"/>
              <a:gd name="connsiteY687" fmla="*/ 543149 h 4267200"/>
              <a:gd name="connsiteX688" fmla="*/ 11116818 w 12192000"/>
              <a:gd name="connsiteY688" fmla="*/ 842623 h 4267200"/>
              <a:gd name="connsiteX689" fmla="*/ 10700164 w 12192000"/>
              <a:gd name="connsiteY689" fmla="*/ 1051220 h 4267200"/>
              <a:gd name="connsiteX690" fmla="*/ 10685570 w 12192000"/>
              <a:gd name="connsiteY690" fmla="*/ 1059849 h 4267200"/>
              <a:gd name="connsiteX691" fmla="*/ 10584288 w 12192000"/>
              <a:gd name="connsiteY691" fmla="*/ 1113543 h 4267200"/>
              <a:gd name="connsiteX692" fmla="*/ 11026698 w 12192000"/>
              <a:gd name="connsiteY692" fmla="*/ 971858 h 4267200"/>
              <a:gd name="connsiteX693" fmla="*/ 11607604 w 12192000"/>
              <a:gd name="connsiteY693" fmla="*/ 638368 h 4267200"/>
              <a:gd name="connsiteX694" fmla="*/ 11919452 w 12192000"/>
              <a:gd name="connsiteY694" fmla="*/ 423380 h 4267200"/>
              <a:gd name="connsiteX695" fmla="*/ 11916494 w 12192000"/>
              <a:gd name="connsiteY695" fmla="*/ 422768 h 4267200"/>
              <a:gd name="connsiteX696" fmla="*/ 8148168 w 12192000"/>
              <a:gd name="connsiteY696" fmla="*/ 416949 h 4267200"/>
              <a:gd name="connsiteX697" fmla="*/ 7862052 w 12192000"/>
              <a:gd name="connsiteY697" fmla="*/ 694330 h 4267200"/>
              <a:gd name="connsiteX698" fmla="*/ 7808002 w 12192000"/>
              <a:gd name="connsiteY698" fmla="*/ 759654 h 4267200"/>
              <a:gd name="connsiteX699" fmla="*/ 8295299 w 12192000"/>
              <a:gd name="connsiteY699" fmla="*/ 416143 h 4267200"/>
              <a:gd name="connsiteX700" fmla="*/ 8309124 w 12192000"/>
              <a:gd name="connsiteY700" fmla="*/ 534021 h 4267200"/>
              <a:gd name="connsiteX701" fmla="*/ 8293154 w 12192000"/>
              <a:gd name="connsiteY701" fmla="*/ 672115 h 4267200"/>
              <a:gd name="connsiteX702" fmla="*/ 8279099 w 12192000"/>
              <a:gd name="connsiteY702" fmla="*/ 769176 h 4267200"/>
              <a:gd name="connsiteX703" fmla="*/ 8309186 w 12192000"/>
              <a:gd name="connsiteY703" fmla="*/ 1060039 h 4267200"/>
              <a:gd name="connsiteX704" fmla="*/ 8410512 w 12192000"/>
              <a:gd name="connsiteY704" fmla="*/ 1511108 h 4267200"/>
              <a:gd name="connsiteX705" fmla="*/ 8351657 w 12192000"/>
              <a:gd name="connsiteY705" fmla="*/ 521768 h 4267200"/>
              <a:gd name="connsiteX706" fmla="*/ 8295299 w 12192000"/>
              <a:gd name="connsiteY706" fmla="*/ 416143 h 4267200"/>
              <a:gd name="connsiteX707" fmla="*/ 8266483 w 12192000"/>
              <a:gd name="connsiteY707" fmla="*/ 414244 h 4267200"/>
              <a:gd name="connsiteX708" fmla="*/ 8343425 w 12192000"/>
              <a:gd name="connsiteY708" fmla="*/ 1357811 h 4267200"/>
              <a:gd name="connsiteX709" fmla="*/ 8282114 w 12192000"/>
              <a:gd name="connsiteY709" fmla="*/ 1064671 h 4267200"/>
              <a:gd name="connsiteX710" fmla="*/ 8251298 w 12192000"/>
              <a:gd name="connsiteY710" fmla="*/ 766414 h 4267200"/>
              <a:gd name="connsiteX711" fmla="*/ 8265729 w 12192000"/>
              <a:gd name="connsiteY711" fmla="*/ 666939 h 4267200"/>
              <a:gd name="connsiteX712" fmla="*/ 8281494 w 12192000"/>
              <a:gd name="connsiteY712" fmla="*/ 533909 h 4267200"/>
              <a:gd name="connsiteX713" fmla="*/ 8266483 w 12192000"/>
              <a:gd name="connsiteY713" fmla="*/ 414244 h 4267200"/>
              <a:gd name="connsiteX714" fmla="*/ 8140802 w 12192000"/>
              <a:gd name="connsiteY714" fmla="*/ 388720 h 4267200"/>
              <a:gd name="connsiteX715" fmla="*/ 7860379 w 12192000"/>
              <a:gd name="connsiteY715" fmla="*/ 596411 h 4267200"/>
              <a:gd name="connsiteX716" fmla="*/ 7737688 w 12192000"/>
              <a:gd name="connsiteY716" fmla="*/ 790400 h 4267200"/>
              <a:gd name="connsiteX717" fmla="*/ 7726885 w 12192000"/>
              <a:gd name="connsiteY717" fmla="*/ 812869 h 4267200"/>
              <a:gd name="connsiteX718" fmla="*/ 7840490 w 12192000"/>
              <a:gd name="connsiteY718" fmla="*/ 676832 h 4267200"/>
              <a:gd name="connsiteX719" fmla="*/ 8140802 w 12192000"/>
              <a:gd name="connsiteY719" fmla="*/ 388720 h 4267200"/>
              <a:gd name="connsiteX720" fmla="*/ 3744487 w 12192000"/>
              <a:gd name="connsiteY720" fmla="*/ 383136 h 4267200"/>
              <a:gd name="connsiteX721" fmla="*/ 3970213 w 12192000"/>
              <a:gd name="connsiteY721" fmla="*/ 995559 h 4267200"/>
              <a:gd name="connsiteX722" fmla="*/ 3744487 w 12192000"/>
              <a:gd name="connsiteY722" fmla="*/ 383136 h 4267200"/>
              <a:gd name="connsiteX723" fmla="*/ 3624562 w 12192000"/>
              <a:gd name="connsiteY723" fmla="*/ 367041 h 4267200"/>
              <a:gd name="connsiteX724" fmla="*/ 3489712 w 12192000"/>
              <a:gd name="connsiteY724" fmla="*/ 485386 h 4267200"/>
              <a:gd name="connsiteX725" fmla="*/ 3182994 w 12192000"/>
              <a:gd name="connsiteY725" fmla="*/ 828265 h 4267200"/>
              <a:gd name="connsiteX726" fmla="*/ 2892114 w 12192000"/>
              <a:gd name="connsiteY726" fmla="*/ 1172635 h 4267200"/>
              <a:gd name="connsiteX727" fmla="*/ 3021459 w 12192000"/>
              <a:gd name="connsiteY727" fmla="*/ 1035385 h 4267200"/>
              <a:gd name="connsiteX728" fmla="*/ 3153873 w 12192000"/>
              <a:gd name="connsiteY728" fmla="*/ 898971 h 4267200"/>
              <a:gd name="connsiteX729" fmla="*/ 3276511 w 12192000"/>
              <a:gd name="connsiteY729" fmla="*/ 786423 h 4267200"/>
              <a:gd name="connsiteX730" fmla="*/ 3584154 w 12192000"/>
              <a:gd name="connsiteY730" fmla="*/ 448218 h 4267200"/>
              <a:gd name="connsiteX731" fmla="*/ 3624562 w 12192000"/>
              <a:gd name="connsiteY731" fmla="*/ 367041 h 4267200"/>
              <a:gd name="connsiteX732" fmla="*/ 3766672 w 12192000"/>
              <a:gd name="connsiteY732" fmla="*/ 359429 h 4267200"/>
              <a:gd name="connsiteX733" fmla="*/ 3996338 w 12192000"/>
              <a:gd name="connsiteY733" fmla="*/ 968237 h 4267200"/>
              <a:gd name="connsiteX734" fmla="*/ 3766672 w 12192000"/>
              <a:gd name="connsiteY734" fmla="*/ 359429 h 4267200"/>
              <a:gd name="connsiteX735" fmla="*/ 5805386 w 12192000"/>
              <a:gd name="connsiteY735" fmla="*/ 239240 h 4267200"/>
              <a:gd name="connsiteX736" fmla="*/ 5736947 w 12192000"/>
              <a:gd name="connsiteY736" fmla="*/ 261367 h 4267200"/>
              <a:gd name="connsiteX737" fmla="*/ 5427012 w 12192000"/>
              <a:gd name="connsiteY737" fmla="*/ 311272 h 4267200"/>
              <a:gd name="connsiteX738" fmla="*/ 5147818 w 12192000"/>
              <a:gd name="connsiteY738" fmla="*/ 322112 h 4267200"/>
              <a:gd name="connsiteX739" fmla="*/ 5060854 w 12192000"/>
              <a:gd name="connsiteY739" fmla="*/ 311882 h 4267200"/>
              <a:gd name="connsiteX740" fmla="*/ 4945989 w 12192000"/>
              <a:gd name="connsiteY740" fmla="*/ 300516 h 4267200"/>
              <a:gd name="connsiteX741" fmla="*/ 5410479 w 12192000"/>
              <a:gd name="connsiteY741" fmla="*/ 348434 h 4267200"/>
              <a:gd name="connsiteX742" fmla="*/ 5805386 w 12192000"/>
              <a:gd name="connsiteY742" fmla="*/ 239240 h 4267200"/>
              <a:gd name="connsiteX743" fmla="*/ 5905192 w 12192000"/>
              <a:gd name="connsiteY743" fmla="*/ 163079 h 4267200"/>
              <a:gd name="connsiteX744" fmla="*/ 5865655 w 12192000"/>
              <a:gd name="connsiteY744" fmla="*/ 171901 h 4267200"/>
              <a:gd name="connsiteX745" fmla="*/ 5259740 w 12192000"/>
              <a:gd name="connsiteY745" fmla="*/ 257013 h 4267200"/>
              <a:gd name="connsiteX746" fmla="*/ 5208466 w 12192000"/>
              <a:gd name="connsiteY746" fmla="*/ 257550 h 4267200"/>
              <a:gd name="connsiteX747" fmla="*/ 4980204 w 12192000"/>
              <a:gd name="connsiteY747" fmla="*/ 271903 h 4267200"/>
              <a:gd name="connsiteX748" fmla="*/ 5068068 w 12192000"/>
              <a:gd name="connsiteY748" fmla="*/ 282244 h 4267200"/>
              <a:gd name="connsiteX749" fmla="*/ 5153231 w 12192000"/>
              <a:gd name="connsiteY749" fmla="*/ 292240 h 4267200"/>
              <a:gd name="connsiteX750" fmla="*/ 5426491 w 12192000"/>
              <a:gd name="connsiteY750" fmla="*/ 281128 h 4267200"/>
              <a:gd name="connsiteX751" fmla="*/ 5731212 w 12192000"/>
              <a:gd name="connsiteY751" fmla="*/ 231951 h 4267200"/>
              <a:gd name="connsiteX752" fmla="*/ 5905192 w 12192000"/>
              <a:gd name="connsiteY752" fmla="*/ 163079 h 4267200"/>
              <a:gd name="connsiteX753" fmla="*/ 5944437 w 12192000"/>
              <a:gd name="connsiteY753" fmla="*/ 113829 h 4267200"/>
              <a:gd name="connsiteX754" fmla="*/ 5825032 w 12192000"/>
              <a:gd name="connsiteY754" fmla="*/ 146405 h 4267200"/>
              <a:gd name="connsiteX755" fmla="*/ 4955599 w 12192000"/>
              <a:gd name="connsiteY755" fmla="*/ 247008 h 4267200"/>
              <a:gd name="connsiteX756" fmla="*/ 5210104 w 12192000"/>
              <a:gd name="connsiteY756" fmla="*/ 228123 h 4267200"/>
              <a:gd name="connsiteX757" fmla="*/ 5261015 w 12192000"/>
              <a:gd name="connsiteY757" fmla="*/ 227087 h 4267200"/>
              <a:gd name="connsiteX758" fmla="*/ 5861181 w 12192000"/>
              <a:gd name="connsiteY758" fmla="*/ 143093 h 4267200"/>
              <a:gd name="connsiteX759" fmla="*/ 5961252 w 12192000"/>
              <a:gd name="connsiteY759" fmla="*/ 114820 h 4267200"/>
              <a:gd name="connsiteX760" fmla="*/ 5944437 w 12192000"/>
              <a:gd name="connsiteY760" fmla="*/ 113829 h 4267200"/>
              <a:gd name="connsiteX761" fmla="*/ 9095810 w 12192000"/>
              <a:gd name="connsiteY761" fmla="*/ 0 h 4267200"/>
              <a:gd name="connsiteX762" fmla="*/ 9215999 w 12192000"/>
              <a:gd name="connsiteY762" fmla="*/ 0 h 4267200"/>
              <a:gd name="connsiteX763" fmla="*/ 9250991 w 12192000"/>
              <a:gd name="connsiteY763" fmla="*/ 17650 h 4267200"/>
              <a:gd name="connsiteX764" fmla="*/ 9551793 w 12192000"/>
              <a:gd name="connsiteY764" fmla="*/ 69947 h 4267200"/>
              <a:gd name="connsiteX765" fmla="*/ 10211701 w 12192000"/>
              <a:gd name="connsiteY765" fmla="*/ 15192 h 4267200"/>
              <a:gd name="connsiteX766" fmla="*/ 9665014 w 12192000"/>
              <a:gd name="connsiteY766" fmla="*/ 41266 h 4267200"/>
              <a:gd name="connsiteX767" fmla="*/ 9382567 w 12192000"/>
              <a:gd name="connsiteY767" fmla="*/ 18583 h 4267200"/>
              <a:gd name="connsiteX768" fmla="*/ 9283159 w 12192000"/>
              <a:gd name="connsiteY768" fmla="*/ 0 h 4267200"/>
              <a:gd name="connsiteX769" fmla="*/ 9469266 w 12192000"/>
              <a:gd name="connsiteY769" fmla="*/ 0 h 4267200"/>
              <a:gd name="connsiteX770" fmla="*/ 9504117 w 12192000"/>
              <a:gd name="connsiteY770" fmla="*/ 4274 h 4267200"/>
              <a:gd name="connsiteX771" fmla="*/ 9667223 w 12192000"/>
              <a:gd name="connsiteY771" fmla="*/ 13232 h 4267200"/>
              <a:gd name="connsiteX772" fmla="*/ 9887703 w 12192000"/>
              <a:gd name="connsiteY772" fmla="*/ 12601 h 4267200"/>
              <a:gd name="connsiteX773" fmla="*/ 10088930 w 12192000"/>
              <a:gd name="connsiteY773" fmla="*/ 0 h 4267200"/>
              <a:gd name="connsiteX774" fmla="*/ 10544171 w 12192000"/>
              <a:gd name="connsiteY774" fmla="*/ 0 h 4267200"/>
              <a:gd name="connsiteX775" fmla="*/ 10392396 w 12192000"/>
              <a:gd name="connsiteY775" fmla="*/ 36772 h 4267200"/>
              <a:gd name="connsiteX776" fmla="*/ 9413803 w 12192000"/>
              <a:gd name="connsiteY776" fmla="*/ 131277 h 4267200"/>
              <a:gd name="connsiteX777" fmla="*/ 9174626 w 12192000"/>
              <a:gd name="connsiteY777" fmla="*/ 44983 h 4267200"/>
              <a:gd name="connsiteX778" fmla="*/ 8474998 w 12192000"/>
              <a:gd name="connsiteY778" fmla="*/ 0 h 4267200"/>
              <a:gd name="connsiteX779" fmla="*/ 8573502 w 12192000"/>
              <a:gd name="connsiteY779" fmla="*/ 0 h 4267200"/>
              <a:gd name="connsiteX780" fmla="*/ 8659539 w 12192000"/>
              <a:gd name="connsiteY780" fmla="*/ 117664 h 4267200"/>
              <a:gd name="connsiteX781" fmla="*/ 9248507 w 12192000"/>
              <a:gd name="connsiteY781" fmla="*/ 743734 h 4267200"/>
              <a:gd name="connsiteX782" fmla="*/ 9309457 w 12192000"/>
              <a:gd name="connsiteY782" fmla="*/ 795932 h 4267200"/>
              <a:gd name="connsiteX783" fmla="*/ 9785496 w 12192000"/>
              <a:gd name="connsiteY783" fmla="*/ 530713 h 4267200"/>
              <a:gd name="connsiteX784" fmla="*/ 10482828 w 12192000"/>
              <a:gd name="connsiteY784" fmla="*/ 399738 h 4267200"/>
              <a:gd name="connsiteX785" fmla="*/ 10468382 w 12192000"/>
              <a:gd name="connsiteY785" fmla="*/ 461219 h 4267200"/>
              <a:gd name="connsiteX786" fmla="*/ 9430790 w 12192000"/>
              <a:gd name="connsiteY786" fmla="*/ 895589 h 4267200"/>
              <a:gd name="connsiteX787" fmla="*/ 10019780 w 12192000"/>
              <a:gd name="connsiteY787" fmla="*/ 1298815 h 4267200"/>
              <a:gd name="connsiteX788" fmla="*/ 10372218 w 12192000"/>
              <a:gd name="connsiteY788" fmla="*/ 1146081 h 4267200"/>
              <a:gd name="connsiteX789" fmla="*/ 10896429 w 12192000"/>
              <a:gd name="connsiteY789" fmla="*/ 310883 h 4267200"/>
              <a:gd name="connsiteX790" fmla="*/ 10919735 w 12192000"/>
              <a:gd name="connsiteY790" fmla="*/ 318176 h 4267200"/>
              <a:gd name="connsiteX791" fmla="*/ 10637064 w 12192000"/>
              <a:gd name="connsiteY791" fmla="*/ 935661 h 4267200"/>
              <a:gd name="connsiteX792" fmla="*/ 10516995 w 12192000"/>
              <a:gd name="connsiteY792" fmla="*/ 1070245 h 4267200"/>
              <a:gd name="connsiteX793" fmla="*/ 10868835 w 12192000"/>
              <a:gd name="connsiteY793" fmla="*/ 815534 h 4267200"/>
              <a:gd name="connsiteX794" fmla="*/ 11704547 w 12192000"/>
              <a:gd name="connsiteY794" fmla="*/ 465665 h 4267200"/>
              <a:gd name="connsiteX795" fmla="*/ 12033562 w 12192000"/>
              <a:gd name="connsiteY795" fmla="*/ 350012 h 4267200"/>
              <a:gd name="connsiteX796" fmla="*/ 12025537 w 12192000"/>
              <a:gd name="connsiteY796" fmla="*/ 382666 h 4267200"/>
              <a:gd name="connsiteX797" fmla="*/ 11088649 w 12192000"/>
              <a:gd name="connsiteY797" fmla="*/ 1056676 h 4267200"/>
              <a:gd name="connsiteX798" fmla="*/ 10561600 w 12192000"/>
              <a:gd name="connsiteY798" fmla="*/ 1229477 h 4267200"/>
              <a:gd name="connsiteX799" fmla="*/ 10280797 w 12192000"/>
              <a:gd name="connsiteY799" fmla="*/ 1263181 h 4267200"/>
              <a:gd name="connsiteX800" fmla="*/ 10083376 w 12192000"/>
              <a:gd name="connsiteY800" fmla="*/ 1334114 h 4267200"/>
              <a:gd name="connsiteX801" fmla="*/ 10832582 w 12192000"/>
              <a:gd name="connsiteY801" fmla="*/ 1687356 h 4267200"/>
              <a:gd name="connsiteX802" fmla="*/ 10839263 w 12192000"/>
              <a:gd name="connsiteY802" fmla="*/ 1683743 h 4267200"/>
              <a:gd name="connsiteX803" fmla="*/ 11350910 w 12192000"/>
              <a:gd name="connsiteY803" fmla="*/ 1443899 h 4267200"/>
              <a:gd name="connsiteX804" fmla="*/ 11360346 w 12192000"/>
              <a:gd name="connsiteY804" fmla="*/ 1429225 h 4267200"/>
              <a:gd name="connsiteX805" fmla="*/ 12167580 w 12192000"/>
              <a:gd name="connsiteY805" fmla="*/ 789523 h 4267200"/>
              <a:gd name="connsiteX806" fmla="*/ 12192000 w 12192000"/>
              <a:gd name="connsiteY806" fmla="*/ 769876 h 4267200"/>
              <a:gd name="connsiteX807" fmla="*/ 12192000 w 12192000"/>
              <a:gd name="connsiteY807" fmla="*/ 802845 h 4267200"/>
              <a:gd name="connsiteX808" fmla="*/ 12173558 w 12192000"/>
              <a:gd name="connsiteY808" fmla="*/ 821317 h 4267200"/>
              <a:gd name="connsiteX809" fmla="*/ 12117398 w 12192000"/>
              <a:gd name="connsiteY809" fmla="*/ 877374 h 4267200"/>
              <a:gd name="connsiteX810" fmla="*/ 11472926 w 12192000"/>
              <a:gd name="connsiteY810" fmla="*/ 1344259 h 4267200"/>
              <a:gd name="connsiteX811" fmla="*/ 11666978 w 12192000"/>
              <a:gd name="connsiteY811" fmla="*/ 1215889 h 4267200"/>
              <a:gd name="connsiteX812" fmla="*/ 11707200 w 12192000"/>
              <a:gd name="connsiteY812" fmla="*/ 1192361 h 4267200"/>
              <a:gd name="connsiteX813" fmla="*/ 12144637 w 12192000"/>
              <a:gd name="connsiteY813" fmla="*/ 858646 h 4267200"/>
              <a:gd name="connsiteX814" fmla="*/ 12192000 w 12192000"/>
              <a:gd name="connsiteY814" fmla="*/ 810414 h 4267200"/>
              <a:gd name="connsiteX815" fmla="*/ 12192000 w 12192000"/>
              <a:gd name="connsiteY815" fmla="*/ 916439 h 4267200"/>
              <a:gd name="connsiteX816" fmla="*/ 12150630 w 12192000"/>
              <a:gd name="connsiteY816" fmla="*/ 982925 h 4267200"/>
              <a:gd name="connsiteX817" fmla="*/ 11389484 w 12192000"/>
              <a:gd name="connsiteY817" fmla="*/ 1469889 h 4267200"/>
              <a:gd name="connsiteX818" fmla="*/ 10923736 w 12192000"/>
              <a:gd name="connsiteY818" fmla="*/ 1721439 h 4267200"/>
              <a:gd name="connsiteX819" fmla="*/ 11091913 w 12192000"/>
              <a:gd name="connsiteY819" fmla="*/ 1780406 h 4267200"/>
              <a:gd name="connsiteX820" fmla="*/ 11771238 w 12192000"/>
              <a:gd name="connsiteY820" fmla="*/ 1944400 h 4267200"/>
              <a:gd name="connsiteX821" fmla="*/ 11783166 w 12192000"/>
              <a:gd name="connsiteY821" fmla="*/ 1931422 h 4267200"/>
              <a:gd name="connsiteX822" fmla="*/ 12131988 w 12192000"/>
              <a:gd name="connsiteY822" fmla="*/ 1574357 h 4267200"/>
              <a:gd name="connsiteX823" fmla="*/ 12192000 w 12192000"/>
              <a:gd name="connsiteY823" fmla="*/ 1537429 h 4267200"/>
              <a:gd name="connsiteX824" fmla="*/ 12192000 w 12192000"/>
              <a:gd name="connsiteY824" fmla="*/ 1589108 h 4267200"/>
              <a:gd name="connsiteX825" fmla="*/ 12112105 w 12192000"/>
              <a:gd name="connsiteY825" fmla="*/ 1640352 h 4267200"/>
              <a:gd name="connsiteX826" fmla="*/ 11849203 w 12192000"/>
              <a:gd name="connsiteY826" fmla="*/ 1900149 h 4267200"/>
              <a:gd name="connsiteX827" fmla="*/ 11946326 w 12192000"/>
              <a:gd name="connsiteY827" fmla="*/ 1822808 h 4267200"/>
              <a:gd name="connsiteX828" fmla="*/ 12055863 w 12192000"/>
              <a:gd name="connsiteY828" fmla="*/ 1735914 h 4267200"/>
              <a:gd name="connsiteX829" fmla="*/ 12150816 w 12192000"/>
              <a:gd name="connsiteY829" fmla="*/ 1678902 h 4267200"/>
              <a:gd name="connsiteX830" fmla="*/ 12192000 w 12192000"/>
              <a:gd name="connsiteY830" fmla="*/ 1655121 h 4267200"/>
              <a:gd name="connsiteX831" fmla="*/ 12192000 w 12192000"/>
              <a:gd name="connsiteY831" fmla="*/ 1686869 h 4267200"/>
              <a:gd name="connsiteX832" fmla="*/ 12163772 w 12192000"/>
              <a:gd name="connsiteY832" fmla="*/ 1703058 h 4267200"/>
              <a:gd name="connsiteX833" fmla="*/ 12070597 w 12192000"/>
              <a:gd name="connsiteY833" fmla="*/ 1758893 h 4267200"/>
              <a:gd name="connsiteX834" fmla="*/ 11963621 w 12192000"/>
              <a:gd name="connsiteY834" fmla="*/ 1844299 h 4267200"/>
              <a:gd name="connsiteX835" fmla="*/ 11886604 w 12192000"/>
              <a:gd name="connsiteY835" fmla="*/ 1907617 h 4267200"/>
              <a:gd name="connsiteX836" fmla="*/ 12153575 w 12192000"/>
              <a:gd name="connsiteY836" fmla="*/ 1786372 h 4267200"/>
              <a:gd name="connsiteX837" fmla="*/ 12192000 w 12192000"/>
              <a:gd name="connsiteY837" fmla="*/ 1759693 h 4267200"/>
              <a:gd name="connsiteX838" fmla="*/ 12192000 w 12192000"/>
              <a:gd name="connsiteY838" fmla="*/ 1809459 h 4267200"/>
              <a:gd name="connsiteX839" fmla="*/ 12121362 w 12192000"/>
              <a:gd name="connsiteY839" fmla="*/ 1857561 h 4267200"/>
              <a:gd name="connsiteX840" fmla="*/ 11895949 w 12192000"/>
              <a:gd name="connsiteY840" fmla="*/ 1963079 h 4267200"/>
              <a:gd name="connsiteX841" fmla="*/ 12192000 w 12192000"/>
              <a:gd name="connsiteY841" fmla="*/ 1990579 h 4267200"/>
              <a:gd name="connsiteX842" fmla="*/ 12192000 w 12192000"/>
              <a:gd name="connsiteY842" fmla="*/ 2065582 h 4267200"/>
              <a:gd name="connsiteX843" fmla="*/ 12153918 w 12192000"/>
              <a:gd name="connsiteY843" fmla="*/ 2063926 h 4267200"/>
              <a:gd name="connsiteX844" fmla="*/ 12192000 w 12192000"/>
              <a:gd name="connsiteY844" fmla="*/ 2085104 h 4267200"/>
              <a:gd name="connsiteX845" fmla="*/ 12192000 w 12192000"/>
              <a:gd name="connsiteY845" fmla="*/ 2178471 h 4267200"/>
              <a:gd name="connsiteX846" fmla="*/ 12085355 w 12192000"/>
              <a:gd name="connsiteY846" fmla="*/ 2122457 h 4267200"/>
              <a:gd name="connsiteX847" fmla="*/ 12192000 w 12192000"/>
              <a:gd name="connsiteY847" fmla="*/ 2196158 h 4267200"/>
              <a:gd name="connsiteX848" fmla="*/ 12192000 w 12192000"/>
              <a:gd name="connsiteY848" fmla="*/ 2230374 h 4267200"/>
              <a:gd name="connsiteX849" fmla="*/ 12041237 w 12192000"/>
              <a:gd name="connsiteY849" fmla="*/ 2126309 h 4267200"/>
              <a:gd name="connsiteX850" fmla="*/ 12174450 w 12192000"/>
              <a:gd name="connsiteY850" fmla="*/ 2262541 h 4267200"/>
              <a:gd name="connsiteX851" fmla="*/ 12192000 w 12192000"/>
              <a:gd name="connsiteY851" fmla="*/ 2275857 h 4267200"/>
              <a:gd name="connsiteX852" fmla="*/ 12192000 w 12192000"/>
              <a:gd name="connsiteY852" fmla="*/ 2377131 h 4267200"/>
              <a:gd name="connsiteX853" fmla="*/ 12155801 w 12192000"/>
              <a:gd name="connsiteY853" fmla="*/ 2349925 h 4267200"/>
              <a:gd name="connsiteX854" fmla="*/ 11930164 w 12192000"/>
              <a:gd name="connsiteY854" fmla="*/ 2041945 h 4267200"/>
              <a:gd name="connsiteX855" fmla="*/ 11561767 w 12192000"/>
              <a:gd name="connsiteY855" fmla="*/ 1984479 h 4267200"/>
              <a:gd name="connsiteX856" fmla="*/ 11987997 w 12192000"/>
              <a:gd name="connsiteY856" fmla="*/ 3153822 h 4267200"/>
              <a:gd name="connsiteX857" fmla="*/ 11926558 w 12192000"/>
              <a:gd name="connsiteY857" fmla="*/ 3203134 h 4267200"/>
              <a:gd name="connsiteX858" fmla="*/ 11440430 w 12192000"/>
              <a:gd name="connsiteY858" fmla="*/ 1973028 h 4267200"/>
              <a:gd name="connsiteX859" fmla="*/ 11446754 w 12192000"/>
              <a:gd name="connsiteY859" fmla="*/ 1959605 h 4267200"/>
              <a:gd name="connsiteX860" fmla="*/ 11050651 w 12192000"/>
              <a:gd name="connsiteY860" fmla="*/ 1850495 h 4267200"/>
              <a:gd name="connsiteX861" fmla="*/ 10389960 w 12192000"/>
              <a:gd name="connsiteY861" fmla="*/ 1586232 h 4267200"/>
              <a:gd name="connsiteX862" fmla="*/ 10500699 w 12192000"/>
              <a:gd name="connsiteY862" fmla="*/ 1913175 h 4267200"/>
              <a:gd name="connsiteX863" fmla="*/ 10507814 w 12192000"/>
              <a:gd name="connsiteY863" fmla="*/ 1920694 h 4267200"/>
              <a:gd name="connsiteX864" fmla="*/ 10518908 w 12192000"/>
              <a:gd name="connsiteY864" fmla="*/ 1911226 h 4267200"/>
              <a:gd name="connsiteX865" fmla="*/ 11258935 w 12192000"/>
              <a:gd name="connsiteY865" fmla="*/ 2442781 h 4267200"/>
              <a:gd name="connsiteX866" fmla="*/ 11211663 w 12192000"/>
              <a:gd name="connsiteY866" fmla="*/ 2510325 h 4267200"/>
              <a:gd name="connsiteX867" fmla="*/ 10571295 w 12192000"/>
              <a:gd name="connsiteY867" fmla="*/ 2105302 h 4267200"/>
              <a:gd name="connsiteX868" fmla="*/ 10435737 w 12192000"/>
              <a:gd name="connsiteY868" fmla="*/ 2805672 h 4267200"/>
              <a:gd name="connsiteX869" fmla="*/ 10206831 w 12192000"/>
              <a:gd name="connsiteY869" fmla="*/ 3151701 h 4267200"/>
              <a:gd name="connsiteX870" fmla="*/ 10196482 w 12192000"/>
              <a:gd name="connsiteY870" fmla="*/ 3135084 h 4267200"/>
              <a:gd name="connsiteX871" fmla="*/ 10381882 w 12192000"/>
              <a:gd name="connsiteY871" fmla="*/ 2155807 h 4267200"/>
              <a:gd name="connsiteX872" fmla="*/ 10439260 w 12192000"/>
              <a:gd name="connsiteY872" fmla="*/ 1962486 h 4267200"/>
              <a:gd name="connsiteX873" fmla="*/ 10439409 w 12192000"/>
              <a:gd name="connsiteY873" fmla="*/ 1960615 h 4267200"/>
              <a:gd name="connsiteX874" fmla="*/ 10439915 w 12192000"/>
              <a:gd name="connsiteY874" fmla="*/ 1951821 h 4267200"/>
              <a:gd name="connsiteX875" fmla="*/ 10314241 w 12192000"/>
              <a:gd name="connsiteY875" fmla="*/ 1556749 h 4267200"/>
              <a:gd name="connsiteX876" fmla="*/ 10315061 w 12192000"/>
              <a:gd name="connsiteY876" fmla="*/ 1548729 h 4267200"/>
              <a:gd name="connsiteX877" fmla="*/ 9526158 w 12192000"/>
              <a:gd name="connsiteY877" fmla="*/ 1071804 h 4267200"/>
              <a:gd name="connsiteX878" fmla="*/ 9758689 w 12192000"/>
              <a:gd name="connsiteY878" fmla="*/ 1585512 h 4267200"/>
              <a:gd name="connsiteX879" fmla="*/ 9941392 w 12192000"/>
              <a:gd name="connsiteY879" fmla="*/ 2432858 h 4267200"/>
              <a:gd name="connsiteX880" fmla="*/ 9887724 w 12192000"/>
              <a:gd name="connsiteY880" fmla="*/ 2495762 h 4267200"/>
              <a:gd name="connsiteX881" fmla="*/ 9587446 w 12192000"/>
              <a:gd name="connsiteY881" fmla="*/ 1872898 h 4267200"/>
              <a:gd name="connsiteX882" fmla="*/ 9462810 w 12192000"/>
              <a:gd name="connsiteY882" fmla="*/ 1288346 h 4267200"/>
              <a:gd name="connsiteX883" fmla="*/ 9318575 w 12192000"/>
              <a:gd name="connsiteY883" fmla="*/ 1540820 h 4267200"/>
              <a:gd name="connsiteX884" fmla="*/ 9191090 w 12192000"/>
              <a:gd name="connsiteY884" fmla="*/ 1688355 h 4267200"/>
              <a:gd name="connsiteX885" fmla="*/ 9177757 w 12192000"/>
              <a:gd name="connsiteY885" fmla="*/ 1683354 h 4267200"/>
              <a:gd name="connsiteX886" fmla="*/ 9274865 w 12192000"/>
              <a:gd name="connsiteY886" fmla="*/ 1336896 h 4267200"/>
              <a:gd name="connsiteX887" fmla="*/ 9478649 w 12192000"/>
              <a:gd name="connsiteY887" fmla="*/ 1173376 h 4267200"/>
              <a:gd name="connsiteX888" fmla="*/ 9482281 w 12192000"/>
              <a:gd name="connsiteY888" fmla="*/ 1167830 h 4267200"/>
              <a:gd name="connsiteX889" fmla="*/ 9438637 w 12192000"/>
              <a:gd name="connsiteY889" fmla="*/ 1015438 h 4267200"/>
              <a:gd name="connsiteX890" fmla="*/ 9439458 w 12192000"/>
              <a:gd name="connsiteY890" fmla="*/ 1007420 h 4267200"/>
              <a:gd name="connsiteX891" fmla="*/ 9197105 w 12192000"/>
              <a:gd name="connsiteY891" fmla="*/ 808882 h 4267200"/>
              <a:gd name="connsiteX892" fmla="*/ 8973607 w 12192000"/>
              <a:gd name="connsiteY892" fmla="*/ 597733 h 4267200"/>
              <a:gd name="connsiteX893" fmla="*/ 8967512 w 12192000"/>
              <a:gd name="connsiteY893" fmla="*/ 1795211 h 4267200"/>
              <a:gd name="connsiteX894" fmla="*/ 8912526 w 12192000"/>
              <a:gd name="connsiteY894" fmla="*/ 1841464 h 4267200"/>
              <a:gd name="connsiteX895" fmla="*/ 8893391 w 12192000"/>
              <a:gd name="connsiteY895" fmla="*/ 572788 h 4267200"/>
              <a:gd name="connsiteX896" fmla="*/ 8902990 w 12192000"/>
              <a:gd name="connsiteY896" fmla="*/ 560750 h 4267200"/>
              <a:gd name="connsiteX897" fmla="*/ 8919102 w 12192000"/>
              <a:gd name="connsiteY897" fmla="*/ 542471 h 4267200"/>
              <a:gd name="connsiteX898" fmla="*/ 8661728 w 12192000"/>
              <a:gd name="connsiteY898" fmla="*/ 250903 h 4267200"/>
              <a:gd name="connsiteX899" fmla="*/ 8357758 w 12192000"/>
              <a:gd name="connsiteY899" fmla="*/ 0 h 4267200"/>
              <a:gd name="connsiteX900" fmla="*/ 8405492 w 12192000"/>
              <a:gd name="connsiteY900" fmla="*/ 0 h 4267200"/>
              <a:gd name="connsiteX901" fmla="*/ 8392083 w 12192000"/>
              <a:gd name="connsiteY901" fmla="*/ 30495 h 4267200"/>
              <a:gd name="connsiteX902" fmla="*/ 8339888 w 12192000"/>
              <a:gd name="connsiteY902" fmla="*/ 306259 h 4267200"/>
              <a:gd name="connsiteX903" fmla="*/ 8473847 w 12192000"/>
              <a:gd name="connsiteY903" fmla="*/ 727373 h 4267200"/>
              <a:gd name="connsiteX904" fmla="*/ 8454081 w 12192000"/>
              <a:gd name="connsiteY904" fmla="*/ 1611960 h 4267200"/>
              <a:gd name="connsiteX905" fmla="*/ 8396000 w 12192000"/>
              <a:gd name="connsiteY905" fmla="*/ 1663986 h 4267200"/>
              <a:gd name="connsiteX906" fmla="*/ 8238881 w 12192000"/>
              <a:gd name="connsiteY906" fmla="*/ 368438 h 4267200"/>
              <a:gd name="connsiteX907" fmla="*/ 7668140 w 12192000"/>
              <a:gd name="connsiteY907" fmla="*/ 942511 h 4267200"/>
              <a:gd name="connsiteX908" fmla="*/ 7637853 w 12192000"/>
              <a:gd name="connsiteY908" fmla="*/ 942567 h 4267200"/>
              <a:gd name="connsiteX909" fmla="*/ 7909649 w 12192000"/>
              <a:gd name="connsiteY909" fmla="*/ 489150 h 4267200"/>
              <a:gd name="connsiteX910" fmla="*/ 8256182 w 12192000"/>
              <a:gd name="connsiteY910" fmla="*/ 301724 h 4267200"/>
              <a:gd name="connsiteX911" fmla="*/ 8255912 w 12192000"/>
              <a:gd name="connsiteY911" fmla="*/ 276498 h 4267200"/>
              <a:gd name="connsiteX912" fmla="*/ 8315225 w 12192000"/>
              <a:gd name="connsiteY912" fmla="*/ 89075 h 4267200"/>
              <a:gd name="connsiteX913" fmla="*/ 7497388 w 12192000"/>
              <a:gd name="connsiteY913" fmla="*/ 0 h 4267200"/>
              <a:gd name="connsiteX914" fmla="*/ 7560921 w 12192000"/>
              <a:gd name="connsiteY914" fmla="*/ 0 h 4267200"/>
              <a:gd name="connsiteX915" fmla="*/ 7546742 w 12192000"/>
              <a:gd name="connsiteY915" fmla="*/ 68966 h 4267200"/>
              <a:gd name="connsiteX916" fmla="*/ 7488853 w 12192000"/>
              <a:gd name="connsiteY916" fmla="*/ 535687 h 4267200"/>
              <a:gd name="connsiteX917" fmla="*/ 7529509 w 12192000"/>
              <a:gd name="connsiteY917" fmla="*/ 380358 h 4267200"/>
              <a:gd name="connsiteX918" fmla="*/ 7585939 w 12192000"/>
              <a:gd name="connsiteY918" fmla="*/ 184712 h 4267200"/>
              <a:gd name="connsiteX919" fmla="*/ 7621792 w 12192000"/>
              <a:gd name="connsiteY919" fmla="*/ 87864 h 4267200"/>
              <a:gd name="connsiteX920" fmla="*/ 7654204 w 12192000"/>
              <a:gd name="connsiteY920" fmla="*/ 0 h 4267200"/>
              <a:gd name="connsiteX921" fmla="*/ 7683986 w 12192000"/>
              <a:gd name="connsiteY921" fmla="*/ 0 h 4267200"/>
              <a:gd name="connsiteX922" fmla="*/ 7647914 w 12192000"/>
              <a:gd name="connsiteY922" fmla="*/ 97640 h 4267200"/>
              <a:gd name="connsiteX923" fmla="*/ 7612524 w 12192000"/>
              <a:gd name="connsiteY923" fmla="*/ 193392 h 4267200"/>
              <a:gd name="connsiteX924" fmla="*/ 7557013 w 12192000"/>
              <a:gd name="connsiteY924" fmla="*/ 386853 h 4267200"/>
              <a:gd name="connsiteX925" fmla="*/ 7517286 w 12192000"/>
              <a:gd name="connsiteY925" fmla="*/ 539999 h 4267200"/>
              <a:gd name="connsiteX926" fmla="*/ 7704204 w 12192000"/>
              <a:gd name="connsiteY926" fmla="*/ 152292 h 4267200"/>
              <a:gd name="connsiteX927" fmla="*/ 7756975 w 12192000"/>
              <a:gd name="connsiteY927" fmla="*/ 0 h 4267200"/>
              <a:gd name="connsiteX928" fmla="*/ 7837329 w 12192000"/>
              <a:gd name="connsiteY928" fmla="*/ 0 h 4267200"/>
              <a:gd name="connsiteX929" fmla="*/ 7821760 w 12192000"/>
              <a:gd name="connsiteY929" fmla="*/ 65656 h 4267200"/>
              <a:gd name="connsiteX930" fmla="*/ 7488925 w 12192000"/>
              <a:gd name="connsiteY930" fmla="*/ 763628 h 4267200"/>
              <a:gd name="connsiteX931" fmla="*/ 7419999 w 12192000"/>
              <a:gd name="connsiteY931" fmla="*/ 774360 h 4267200"/>
              <a:gd name="connsiteX932" fmla="*/ 7487820 w 12192000"/>
              <a:gd name="connsiteY932" fmla="*/ 37416 h 4267200"/>
              <a:gd name="connsiteX933" fmla="*/ 3882765 w 12192000"/>
              <a:gd name="connsiteY933" fmla="*/ 0 h 4267200"/>
              <a:gd name="connsiteX934" fmla="*/ 3995099 w 12192000"/>
              <a:gd name="connsiteY934" fmla="*/ 0 h 4267200"/>
              <a:gd name="connsiteX935" fmla="*/ 4163818 w 12192000"/>
              <a:gd name="connsiteY935" fmla="*/ 234104 h 4267200"/>
              <a:gd name="connsiteX936" fmla="*/ 4172099 w 12192000"/>
              <a:gd name="connsiteY936" fmla="*/ 234207 h 4267200"/>
              <a:gd name="connsiteX937" fmla="*/ 4784282 w 12192000"/>
              <a:gd name="connsiteY937" fmla="*/ 276561 h 4267200"/>
              <a:gd name="connsiteX938" fmla="*/ 4801687 w 12192000"/>
              <a:gd name="connsiteY938" fmla="*/ 267764 h 4267200"/>
              <a:gd name="connsiteX939" fmla="*/ 6082788 w 12192000"/>
              <a:gd name="connsiteY939" fmla="*/ 64119 h 4267200"/>
              <a:gd name="connsiteX940" fmla="*/ 6099442 w 12192000"/>
              <a:gd name="connsiteY940" fmla="*/ 82568 h 4267200"/>
              <a:gd name="connsiteX941" fmla="*/ 4804137 w 12192000"/>
              <a:gd name="connsiteY941" fmla="*/ 320931 h 4267200"/>
              <a:gd name="connsiteX942" fmla="*/ 4227047 w 12192000"/>
              <a:gd name="connsiteY942" fmla="*/ 313415 h 4267200"/>
              <a:gd name="connsiteX943" fmla="*/ 4346041 w 12192000"/>
              <a:gd name="connsiteY943" fmla="*/ 456086 h 4267200"/>
              <a:gd name="connsiteX944" fmla="*/ 4870967 w 12192000"/>
              <a:gd name="connsiteY944" fmla="*/ 963061 h 4267200"/>
              <a:gd name="connsiteX945" fmla="*/ 4889647 w 12192000"/>
              <a:gd name="connsiteY945" fmla="*/ 957147 h 4267200"/>
              <a:gd name="connsiteX946" fmla="*/ 5422504 w 12192000"/>
              <a:gd name="connsiteY946" fmla="*/ 805191 h 4267200"/>
              <a:gd name="connsiteX947" fmla="*/ 6087656 w 12192000"/>
              <a:gd name="connsiteY947" fmla="*/ 826703 h 4267200"/>
              <a:gd name="connsiteX948" fmla="*/ 6058717 w 12192000"/>
              <a:gd name="connsiteY948" fmla="*/ 865992 h 4267200"/>
              <a:gd name="connsiteX949" fmla="*/ 4974153 w 12192000"/>
              <a:gd name="connsiteY949" fmla="*/ 1045456 h 4267200"/>
              <a:gd name="connsiteX950" fmla="*/ 5627835 w 12192000"/>
              <a:gd name="connsiteY950" fmla="*/ 1472077 h 4267200"/>
              <a:gd name="connsiteX951" fmla="*/ 5629817 w 12192000"/>
              <a:gd name="connsiteY951" fmla="*/ 1471412 h 4267200"/>
              <a:gd name="connsiteX952" fmla="*/ 5634124 w 12192000"/>
              <a:gd name="connsiteY952" fmla="*/ 1470572 h 4267200"/>
              <a:gd name="connsiteX953" fmla="*/ 5755832 w 12192000"/>
              <a:gd name="connsiteY953" fmla="*/ 1383886 h 4267200"/>
              <a:gd name="connsiteX954" fmla="*/ 6014186 w 12192000"/>
              <a:gd name="connsiteY954" fmla="*/ 1279799 h 4267200"/>
              <a:gd name="connsiteX955" fmla="*/ 6901619 w 12192000"/>
              <a:gd name="connsiteY955" fmla="*/ 1047874 h 4267200"/>
              <a:gd name="connsiteX956" fmla="*/ 6931566 w 12192000"/>
              <a:gd name="connsiteY956" fmla="*/ 1062034 h 4267200"/>
              <a:gd name="connsiteX957" fmla="*/ 5790982 w 12192000"/>
              <a:gd name="connsiteY957" fmla="*/ 1561380 h 4267200"/>
              <a:gd name="connsiteX958" fmla="*/ 6188971 w 12192000"/>
              <a:gd name="connsiteY958" fmla="*/ 1755168 h 4267200"/>
              <a:gd name="connsiteX959" fmla="*/ 6202446 w 12192000"/>
              <a:gd name="connsiteY959" fmla="*/ 1752268 h 4267200"/>
              <a:gd name="connsiteX960" fmla="*/ 7179560 w 12192000"/>
              <a:gd name="connsiteY960" fmla="*/ 1467551 h 4267200"/>
              <a:gd name="connsiteX961" fmla="*/ 7158730 w 12192000"/>
              <a:gd name="connsiteY961" fmla="*/ 1507835 h 4267200"/>
              <a:gd name="connsiteX962" fmla="*/ 6326959 w 12192000"/>
              <a:gd name="connsiteY962" fmla="*/ 1817686 h 4267200"/>
              <a:gd name="connsiteX963" fmla="*/ 6537433 w 12192000"/>
              <a:gd name="connsiteY963" fmla="*/ 1907790 h 4267200"/>
              <a:gd name="connsiteX964" fmla="*/ 6550221 w 12192000"/>
              <a:gd name="connsiteY964" fmla="*/ 1910729 h 4267200"/>
              <a:gd name="connsiteX965" fmla="*/ 6964438 w 12192000"/>
              <a:gd name="connsiteY965" fmla="*/ 2209505 h 4267200"/>
              <a:gd name="connsiteX966" fmla="*/ 7367862 w 12192000"/>
              <a:gd name="connsiteY966" fmla="*/ 2806833 h 4267200"/>
              <a:gd name="connsiteX967" fmla="*/ 7364329 w 12192000"/>
              <a:gd name="connsiteY967" fmla="*/ 2826907 h 4267200"/>
              <a:gd name="connsiteX968" fmla="*/ 7290545 w 12192000"/>
              <a:gd name="connsiteY968" fmla="*/ 2850663 h 4267200"/>
              <a:gd name="connsiteX969" fmla="*/ 6472036 w 12192000"/>
              <a:gd name="connsiteY969" fmla="*/ 1959003 h 4267200"/>
              <a:gd name="connsiteX970" fmla="*/ 5792897 w 12192000"/>
              <a:gd name="connsiteY970" fmla="*/ 1647747 h 4267200"/>
              <a:gd name="connsiteX971" fmla="*/ 5842751 w 12192000"/>
              <a:gd name="connsiteY971" fmla="*/ 1816112 h 4267200"/>
              <a:gd name="connsiteX972" fmla="*/ 5847424 w 12192000"/>
              <a:gd name="connsiteY972" fmla="*/ 1815776 h 4267200"/>
              <a:gd name="connsiteX973" fmla="*/ 6399821 w 12192000"/>
              <a:gd name="connsiteY973" fmla="*/ 2344799 h 4267200"/>
              <a:gd name="connsiteX974" fmla="*/ 6323232 w 12192000"/>
              <a:gd name="connsiteY974" fmla="*/ 2389634 h 4267200"/>
              <a:gd name="connsiteX975" fmla="*/ 5942958 w 12192000"/>
              <a:gd name="connsiteY975" fmla="*/ 2077708 h 4267200"/>
              <a:gd name="connsiteX976" fmla="*/ 5921559 w 12192000"/>
              <a:gd name="connsiteY976" fmla="*/ 2378596 h 4267200"/>
              <a:gd name="connsiteX977" fmla="*/ 5817651 w 12192000"/>
              <a:gd name="connsiteY977" fmla="*/ 3023919 h 4267200"/>
              <a:gd name="connsiteX978" fmla="*/ 5729634 w 12192000"/>
              <a:gd name="connsiteY978" fmla="*/ 3051849 h 4267200"/>
              <a:gd name="connsiteX979" fmla="*/ 5611018 w 12192000"/>
              <a:gd name="connsiteY979" fmla="*/ 2316769 h 4267200"/>
              <a:gd name="connsiteX980" fmla="*/ 5687608 w 12192000"/>
              <a:gd name="connsiteY980" fmla="*/ 2039972 h 4267200"/>
              <a:gd name="connsiteX981" fmla="*/ 5657554 w 12192000"/>
              <a:gd name="connsiteY981" fmla="*/ 1576445 h 4267200"/>
              <a:gd name="connsiteX982" fmla="*/ 5150475 w 12192000"/>
              <a:gd name="connsiteY982" fmla="*/ 1274012 h 4267200"/>
              <a:gd name="connsiteX983" fmla="*/ 5349142 w 12192000"/>
              <a:gd name="connsiteY983" fmla="*/ 2204405 h 4267200"/>
              <a:gd name="connsiteX984" fmla="*/ 5262214 w 12192000"/>
              <a:gd name="connsiteY984" fmla="*/ 2233836 h 4267200"/>
              <a:gd name="connsiteX985" fmla="*/ 4981539 w 12192000"/>
              <a:gd name="connsiteY985" fmla="*/ 1542201 h 4267200"/>
              <a:gd name="connsiteX986" fmla="*/ 4958461 w 12192000"/>
              <a:gd name="connsiteY986" fmla="*/ 1136957 h 4267200"/>
              <a:gd name="connsiteX987" fmla="*/ 4655015 w 12192000"/>
              <a:gd name="connsiteY987" fmla="*/ 891426 h 4267200"/>
              <a:gd name="connsiteX988" fmla="*/ 4348002 w 12192000"/>
              <a:gd name="connsiteY988" fmla="*/ 2205895 h 4267200"/>
              <a:gd name="connsiteX989" fmla="*/ 4262250 w 12192000"/>
              <a:gd name="connsiteY989" fmla="*/ 2219972 h 4267200"/>
              <a:gd name="connsiteX990" fmla="*/ 4550611 w 12192000"/>
              <a:gd name="connsiteY990" fmla="*/ 817540 h 4267200"/>
              <a:gd name="connsiteX991" fmla="*/ 4564418 w 12192000"/>
              <a:gd name="connsiteY991" fmla="*/ 808293 h 4267200"/>
              <a:gd name="connsiteX992" fmla="*/ 4266388 w 12192000"/>
              <a:gd name="connsiteY992" fmla="*/ 500083 h 4267200"/>
              <a:gd name="connsiteX993" fmla="*/ 4032842 w 12192000"/>
              <a:gd name="connsiteY993" fmla="*/ 211809 h 4267200"/>
              <a:gd name="connsiteX994" fmla="*/ 3721337 w 12192000"/>
              <a:gd name="connsiteY994" fmla="*/ 0 h 4267200"/>
              <a:gd name="connsiteX995" fmla="*/ 3797544 w 12192000"/>
              <a:gd name="connsiteY995" fmla="*/ 0 h 4267200"/>
              <a:gd name="connsiteX996" fmla="*/ 3775734 w 12192000"/>
              <a:gd name="connsiteY996" fmla="*/ 95131 h 4267200"/>
              <a:gd name="connsiteX997" fmla="*/ 3724807 w 12192000"/>
              <a:gd name="connsiteY997" fmla="*/ 272257 h 4267200"/>
              <a:gd name="connsiteX998" fmla="*/ 3726844 w 12192000"/>
              <a:gd name="connsiteY998" fmla="*/ 282988 h 4267200"/>
              <a:gd name="connsiteX999" fmla="*/ 3742664 w 12192000"/>
              <a:gd name="connsiteY999" fmla="*/ 279918 h 4267200"/>
              <a:gd name="connsiteX1000" fmla="*/ 4103910 w 12192000"/>
              <a:gd name="connsiteY1000" fmla="*/ 1161917 h 4267200"/>
              <a:gd name="connsiteX1001" fmla="*/ 4020269 w 12192000"/>
              <a:gd name="connsiteY1001" fmla="*/ 1200406 h 4267200"/>
              <a:gd name="connsiteX1002" fmla="*/ 3674882 w 12192000"/>
              <a:gd name="connsiteY1002" fmla="*/ 488524 h 4267200"/>
              <a:gd name="connsiteX1003" fmla="*/ 3132682 w 12192000"/>
              <a:gd name="connsiteY1003" fmla="*/ 1072284 h 4267200"/>
              <a:gd name="connsiteX1004" fmla="*/ 2716346 w 12192000"/>
              <a:gd name="connsiteY1004" fmla="*/ 1276376 h 4267200"/>
              <a:gd name="connsiteX1005" fmla="*/ 2716772 w 12192000"/>
              <a:gd name="connsiteY1005" fmla="*/ 1255462 h 4267200"/>
              <a:gd name="connsiteX1006" fmla="*/ 3471096 w 12192000"/>
              <a:gd name="connsiteY1006" fmla="*/ 437072 h 4267200"/>
              <a:gd name="connsiteX1007" fmla="*/ 3639057 w 12192000"/>
              <a:gd name="connsiteY1007" fmla="*/ 286334 h 4267200"/>
              <a:gd name="connsiteX1008" fmla="*/ 3640309 w 12192000"/>
              <a:gd name="connsiteY1008" fmla="*/ 284664 h 4267200"/>
              <a:gd name="connsiteX1009" fmla="*/ 3646022 w 12192000"/>
              <a:gd name="connsiteY1009" fmla="*/ 276711 h 4267200"/>
              <a:gd name="connsiteX1010" fmla="*/ 3707943 w 12192000"/>
              <a:gd name="connsiteY1010" fmla="*/ 65958 h 4267200"/>
              <a:gd name="connsiteX1011" fmla="*/ 2867960 w 12192000"/>
              <a:gd name="connsiteY1011" fmla="*/ 0 h 4267200"/>
              <a:gd name="connsiteX1012" fmla="*/ 2926351 w 12192000"/>
              <a:gd name="connsiteY1012" fmla="*/ 0 h 4267200"/>
              <a:gd name="connsiteX1013" fmla="*/ 2902823 w 12192000"/>
              <a:gd name="connsiteY1013" fmla="*/ 262929 h 4267200"/>
              <a:gd name="connsiteX1014" fmla="*/ 2940663 w 12192000"/>
              <a:gd name="connsiteY1014" fmla="*/ 140884 h 4267200"/>
              <a:gd name="connsiteX1015" fmla="*/ 2947039 w 12192000"/>
              <a:gd name="connsiteY1015" fmla="*/ 122524 h 4267200"/>
              <a:gd name="connsiteX1016" fmla="*/ 2984316 w 12192000"/>
              <a:gd name="connsiteY1016" fmla="*/ 0 h 4267200"/>
              <a:gd name="connsiteX1017" fmla="*/ 3016114 w 12192000"/>
              <a:gd name="connsiteY1017" fmla="*/ 0 h 4267200"/>
              <a:gd name="connsiteX1018" fmla="*/ 2979949 w 12192000"/>
              <a:gd name="connsiteY1018" fmla="*/ 119274 h 4267200"/>
              <a:gd name="connsiteX1019" fmla="*/ 3023879 w 12192000"/>
              <a:gd name="connsiteY1019" fmla="*/ 0 h 4267200"/>
              <a:gd name="connsiteX1020" fmla="*/ 3105400 w 12192000"/>
              <a:gd name="connsiteY1020" fmla="*/ 0 h 4267200"/>
              <a:gd name="connsiteX1021" fmla="*/ 3094669 w 12192000"/>
              <a:gd name="connsiteY1021" fmla="*/ 30308 h 4267200"/>
              <a:gd name="connsiteX1022" fmla="*/ 2901945 w 12192000"/>
              <a:gd name="connsiteY1022" fmla="*/ 466538 h 4267200"/>
              <a:gd name="connsiteX1023" fmla="*/ 2815209 w 12192000"/>
              <a:gd name="connsiteY1023" fmla="*/ 497361 h 4267200"/>
              <a:gd name="connsiteX1024" fmla="*/ 2844845 w 12192000"/>
              <a:gd name="connsiteY1024" fmla="*/ 127638 h 4267200"/>
              <a:gd name="connsiteX1025" fmla="*/ 1057230 w 12192000"/>
              <a:gd name="connsiteY1025" fmla="*/ 0 h 4267200"/>
              <a:gd name="connsiteX1026" fmla="*/ 1111003 w 12192000"/>
              <a:gd name="connsiteY1026" fmla="*/ 0 h 4267200"/>
              <a:gd name="connsiteX1027" fmla="*/ 1125553 w 12192000"/>
              <a:gd name="connsiteY1027" fmla="*/ 52588 h 4267200"/>
              <a:gd name="connsiteX1028" fmla="*/ 1304276 w 12192000"/>
              <a:gd name="connsiteY1028" fmla="*/ 476275 h 4267200"/>
              <a:gd name="connsiteX1029" fmla="*/ 1492066 w 12192000"/>
              <a:gd name="connsiteY1029" fmla="*/ 886333 h 4267200"/>
              <a:gd name="connsiteX1030" fmla="*/ 1423698 w 12192000"/>
              <a:gd name="connsiteY1030" fmla="*/ 710817 h 4267200"/>
              <a:gd name="connsiteX1031" fmla="*/ 1357609 w 12192000"/>
              <a:gd name="connsiteY1031" fmla="*/ 532892 h 4267200"/>
              <a:gd name="connsiteX1032" fmla="*/ 1309550 w 12192000"/>
              <a:gd name="connsiteY1032" fmla="*/ 374031 h 4267200"/>
              <a:gd name="connsiteX1033" fmla="*/ 1193673 w 12192000"/>
              <a:gd name="connsiteY1033" fmla="*/ 49533 h 4267200"/>
              <a:gd name="connsiteX1034" fmla="*/ 1164391 w 12192000"/>
              <a:gd name="connsiteY1034" fmla="*/ 0 h 4267200"/>
              <a:gd name="connsiteX1035" fmla="*/ 1200666 w 12192000"/>
              <a:gd name="connsiteY1035" fmla="*/ 0 h 4267200"/>
              <a:gd name="connsiteX1036" fmla="*/ 1223408 w 12192000"/>
              <a:gd name="connsiteY1036" fmla="*/ 38996 h 4267200"/>
              <a:gd name="connsiteX1037" fmla="*/ 1339635 w 12192000"/>
              <a:gd name="connsiteY1037" fmla="*/ 365517 h 4267200"/>
              <a:gd name="connsiteX1038" fmla="*/ 1387469 w 12192000"/>
              <a:gd name="connsiteY1038" fmla="*/ 523079 h 4267200"/>
              <a:gd name="connsiteX1039" fmla="*/ 1452685 w 12192000"/>
              <a:gd name="connsiteY1039" fmla="*/ 699806 h 4267200"/>
              <a:gd name="connsiteX1040" fmla="*/ 1492092 w 12192000"/>
              <a:gd name="connsiteY1040" fmla="*/ 800424 h 4267200"/>
              <a:gd name="connsiteX1041" fmla="*/ 1455302 w 12192000"/>
              <a:gd name="connsiteY1041" fmla="*/ 632913 h 4267200"/>
              <a:gd name="connsiteX1042" fmla="*/ 1222336 w 12192000"/>
              <a:gd name="connsiteY1042" fmla="*/ 9480 h 4267200"/>
              <a:gd name="connsiteX1043" fmla="*/ 1214634 w 12192000"/>
              <a:gd name="connsiteY1043" fmla="*/ 0 h 4267200"/>
              <a:gd name="connsiteX1044" fmla="*/ 1289827 w 12192000"/>
              <a:gd name="connsiteY1044" fmla="*/ 0 h 4267200"/>
              <a:gd name="connsiteX1045" fmla="*/ 1321076 w 12192000"/>
              <a:gd name="connsiteY1045" fmla="*/ 59722 h 4267200"/>
              <a:gd name="connsiteX1046" fmla="*/ 1512579 w 12192000"/>
              <a:gd name="connsiteY1046" fmla="*/ 626441 h 4267200"/>
              <a:gd name="connsiteX1047" fmla="*/ 1506076 w 12192000"/>
              <a:gd name="connsiteY1047" fmla="*/ 1089289 h 4267200"/>
              <a:gd name="connsiteX1048" fmla="*/ 1486346 w 12192000"/>
              <a:gd name="connsiteY1048" fmla="*/ 1079919 h 4267200"/>
              <a:gd name="connsiteX1049" fmla="*/ 1070511 w 12192000"/>
              <a:gd name="connsiteY1049" fmla="*/ 48609 h 4267200"/>
              <a:gd name="connsiteX1050" fmla="*/ 43151 w 12192000"/>
              <a:gd name="connsiteY1050" fmla="*/ 0 h 4267200"/>
              <a:gd name="connsiteX1051" fmla="*/ 95283 w 12192000"/>
              <a:gd name="connsiteY1051" fmla="*/ 0 h 4267200"/>
              <a:gd name="connsiteX1052" fmla="*/ 300708 w 12192000"/>
              <a:gd name="connsiteY1052" fmla="*/ 154571 h 4267200"/>
              <a:gd name="connsiteX1053" fmla="*/ 530414 w 12192000"/>
              <a:gd name="connsiteY1053" fmla="*/ 354673 h 4267200"/>
              <a:gd name="connsiteX1054" fmla="*/ 333785 w 12192000"/>
              <a:gd name="connsiteY1054" fmla="*/ 161564 h 4267200"/>
              <a:gd name="connsiteX1055" fmla="*/ 147005 w 12192000"/>
              <a:gd name="connsiteY1055" fmla="*/ 0 h 4267200"/>
              <a:gd name="connsiteX1056" fmla="*/ 272509 w 12192000"/>
              <a:gd name="connsiteY1056" fmla="*/ 0 h 4267200"/>
              <a:gd name="connsiteX1057" fmla="*/ 326276 w 12192000"/>
              <a:gd name="connsiteY1057" fmla="*/ 45847 h 4267200"/>
              <a:gd name="connsiteX1058" fmla="*/ 823759 w 12192000"/>
              <a:gd name="connsiteY1058" fmla="*/ 574145 h 4267200"/>
              <a:gd name="connsiteX1059" fmla="*/ 811254 w 12192000"/>
              <a:gd name="connsiteY1059" fmla="*/ 665546 h 4267200"/>
              <a:gd name="connsiteX1060" fmla="*/ 154042 w 12192000"/>
              <a:gd name="connsiteY1060" fmla="*/ 261522 h 4267200"/>
              <a:gd name="connsiteX1061" fmla="*/ 13550 w 12192000"/>
              <a:gd name="connsiteY1061" fmla="*/ 158423 h 4267200"/>
              <a:gd name="connsiteX1062" fmla="*/ 0 w 12192000"/>
              <a:gd name="connsiteY1062" fmla="*/ 146618 h 4267200"/>
              <a:gd name="connsiteX1063" fmla="*/ 0 w 12192000"/>
              <a:gd name="connsiteY1063" fmla="*/ 59161 h 4267200"/>
              <a:gd name="connsiteX1064" fmla="*/ 45427 w 12192000"/>
              <a:gd name="connsiteY1064" fmla="*/ 101078 h 4267200"/>
              <a:gd name="connsiteX1065" fmla="*/ 630103 w 12192000"/>
              <a:gd name="connsiteY1065" fmla="*/ 485885 h 4267200"/>
              <a:gd name="connsiteX1066" fmla="*/ 532040 w 12192000"/>
              <a:gd name="connsiteY1066" fmla="*/ 399359 h 4267200"/>
              <a:gd name="connsiteX1067" fmla="*/ 517618 w 12192000"/>
              <a:gd name="connsiteY1067" fmla="*/ 385726 h 4267200"/>
              <a:gd name="connsiteX1068" fmla="*/ 285074 w 12192000"/>
              <a:gd name="connsiteY1068" fmla="*/ 182755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</a:cxnLst>
            <a:rect l="l" t="t" r="r" b="b"/>
            <a:pathLst>
              <a:path w="12192000" h="4267200">
                <a:moveTo>
                  <a:pt x="2537169" y="4125568"/>
                </a:moveTo>
                <a:cubicBezTo>
                  <a:pt x="2788218" y="4126068"/>
                  <a:pt x="3025872" y="4161336"/>
                  <a:pt x="3246267" y="4262961"/>
                </a:cubicBezTo>
                <a:lnTo>
                  <a:pt x="3253970" y="4267200"/>
                </a:lnTo>
                <a:lnTo>
                  <a:pt x="3071791" y="4267200"/>
                </a:lnTo>
                <a:lnTo>
                  <a:pt x="2975095" y="4243356"/>
                </a:lnTo>
                <a:cubicBezTo>
                  <a:pt x="2862058" y="4220032"/>
                  <a:pt x="2745568" y="4209031"/>
                  <a:pt x="2626982" y="4206450"/>
                </a:cubicBez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lnTo>
                  <a:pt x="2900997" y="4267200"/>
                </a:lnTo>
                <a:lnTo>
                  <a:pt x="2705858" y="4267200"/>
                </a:lnTo>
                <a:lnTo>
                  <a:pt x="2561467" y="4246270"/>
                </a:lnTo>
                <a:cubicBezTo>
                  <a:pt x="2476258" y="4235123"/>
                  <a:pt x="2390533" y="4225627"/>
                  <a:pt x="2305292" y="4219492"/>
                </a:cubicBezTo>
                <a:lnTo>
                  <a:pt x="2409349" y="4267200"/>
                </a:lnTo>
                <a:lnTo>
                  <a:pt x="2266705" y="4267200"/>
                </a:lnTo>
                <a:lnTo>
                  <a:pt x="2183576" y="4227150"/>
                </a:lnTo>
                <a:cubicBezTo>
                  <a:pt x="2170260" y="4220226"/>
                  <a:pt x="2115765" y="4150220"/>
                  <a:pt x="2151029" y="4146947"/>
                </a:cubicBezTo>
                <a:cubicBezTo>
                  <a:pt x="2282770" y="4133761"/>
                  <a:pt x="2411644" y="4125319"/>
                  <a:pt x="2537169" y="4125568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582321" y="4117314"/>
                  <a:pt x="3599153" y="4153173"/>
                  <a:pt x="3611854" y="4188366"/>
                </a:cubicBezTo>
                <a:lnTo>
                  <a:pt x="3631583" y="4267200"/>
                </a:lnTo>
                <a:lnTo>
                  <a:pt x="3575699" y="4267200"/>
                </a:lnTo>
                <a:lnTo>
                  <a:pt x="3575567" y="4263588"/>
                </a:lnTo>
                <a:cubicBezTo>
                  <a:pt x="3563792" y="4170010"/>
                  <a:pt x="3527316" y="4081090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ubicBezTo>
                  <a:pt x="3324815" y="3824296"/>
                  <a:pt x="3358740" y="3880691"/>
                  <a:pt x="3390805" y="3937163"/>
                </a:cubicBezTo>
                <a:cubicBezTo>
                  <a:pt x="3450145" y="4040978"/>
                  <a:pt x="3506325" y="4144397"/>
                  <a:pt x="3545740" y="4251102"/>
                </a:cubicBezTo>
                <a:lnTo>
                  <a:pt x="3550709" y="4267200"/>
                </a:lnTo>
                <a:lnTo>
                  <a:pt x="3513586" y="4267200"/>
                </a:lnTo>
                <a:lnTo>
                  <a:pt x="3470728" y="4152456"/>
                </a:lnTo>
                <a:cubicBezTo>
                  <a:pt x="3439124" y="4085665"/>
                  <a:pt x="3402484" y="4019598"/>
                  <a:pt x="3364433" y="3953121"/>
                </a:cubicBezTo>
                <a:lnTo>
                  <a:pt x="3316479" y="3872136"/>
                </a:lnTo>
                <a:lnTo>
                  <a:pt x="3504482" y="4267200"/>
                </a:lnTo>
                <a:lnTo>
                  <a:pt x="3467547" y="4267200"/>
                </a:ln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11279315" y="3618448"/>
                </a:moveTo>
                <a:cubicBezTo>
                  <a:pt x="11299830" y="3614620"/>
                  <a:pt x="11318737" y="3618623"/>
                  <a:pt x="11317765" y="3638405"/>
                </a:cubicBezTo>
                <a:cubicBezTo>
                  <a:pt x="11309587" y="3820966"/>
                  <a:pt x="11315203" y="4012597"/>
                  <a:pt x="11304886" y="4200582"/>
                </a:cubicBezTo>
                <a:lnTo>
                  <a:pt x="11298904" y="4267200"/>
                </a:lnTo>
                <a:lnTo>
                  <a:pt x="11213088" y="4267200"/>
                </a:lnTo>
                <a:lnTo>
                  <a:pt x="11219157" y="4210725"/>
                </a:lnTo>
                <a:cubicBezTo>
                  <a:pt x="11223807" y="4119600"/>
                  <a:pt x="11224640" y="4027718"/>
                  <a:pt x="11225213" y="3936722"/>
                </a:cubicBezTo>
                <a:cubicBezTo>
                  <a:pt x="11207028" y="4022695"/>
                  <a:pt x="11194593" y="4110355"/>
                  <a:pt x="11182914" y="4196771"/>
                </a:cubicBezTo>
                <a:lnTo>
                  <a:pt x="11172266" y="4267200"/>
                </a:lnTo>
                <a:lnTo>
                  <a:pt x="11140975" y="4267200"/>
                </a:lnTo>
                <a:lnTo>
                  <a:pt x="11152239" y="4192628"/>
                </a:lnTo>
                <a:cubicBezTo>
                  <a:pt x="11165272" y="4096160"/>
                  <a:pt x="11178361" y="3997344"/>
                  <a:pt x="11201005" y="3900089"/>
                </a:cubicBezTo>
                <a:cubicBezTo>
                  <a:pt x="11166930" y="3979173"/>
                  <a:pt x="11134730" y="4058831"/>
                  <a:pt x="11105754" y="4139192"/>
                </a:cubicBezTo>
                <a:lnTo>
                  <a:pt x="11065821" y="4267200"/>
                </a:lnTo>
                <a:lnTo>
                  <a:pt x="10978133" y="4267200"/>
                </a:lnTo>
                <a:lnTo>
                  <a:pt x="11088889" y="3963916"/>
                </a:lnTo>
                <a:cubicBezTo>
                  <a:pt x="11133459" y="3856779"/>
                  <a:pt x="11181967" y="3750740"/>
                  <a:pt x="11231212" y="3645474"/>
                </a:cubicBezTo>
                <a:cubicBezTo>
                  <a:pt x="11236675" y="3633934"/>
                  <a:pt x="11258799" y="3622276"/>
                  <a:pt x="11279315" y="3618448"/>
                </a:cubicBezTo>
                <a:close/>
                <a:moveTo>
                  <a:pt x="10296877" y="3526602"/>
                </a:moveTo>
                <a:cubicBezTo>
                  <a:pt x="10305089" y="3527517"/>
                  <a:pt x="10311503" y="3531079"/>
                  <a:pt x="10314210" y="3538353"/>
                </a:cubicBezTo>
                <a:cubicBezTo>
                  <a:pt x="10361472" y="3659113"/>
                  <a:pt x="10407318" y="3780392"/>
                  <a:pt x="10450858" y="3902477"/>
                </a:cubicBezTo>
                <a:lnTo>
                  <a:pt x="10572255" y="4267200"/>
                </a:lnTo>
                <a:lnTo>
                  <a:pt x="10477642" y="4267200"/>
                </a:lnTo>
                <a:lnTo>
                  <a:pt x="10436479" y="4144570"/>
                </a:lnTo>
                <a:cubicBezTo>
                  <a:pt x="10386976" y="3995354"/>
                  <a:pt x="10333255" y="3848072"/>
                  <a:pt x="10277529" y="3701307"/>
                </a:cubicBez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lnTo>
                  <a:pt x="10431445" y="4267200"/>
                </a:lnTo>
                <a:lnTo>
                  <a:pt x="10398237" y="4267200"/>
                </a:lnTo>
                <a:lnTo>
                  <a:pt x="10356661" y="4157302"/>
                </a:lnTo>
                <a:cubicBezTo>
                  <a:pt x="10321871" y="4061517"/>
                  <a:pt x="10289232" y="3966669"/>
                  <a:pt x="10268559" y="3871054"/>
                </a:cubicBezTo>
                <a:cubicBezTo>
                  <a:pt x="10272790" y="3985997"/>
                  <a:pt x="10299544" y="4094770"/>
                  <a:pt x="10340065" y="4201637"/>
                </a:cubicBezTo>
                <a:lnTo>
                  <a:pt x="10368861" y="4267200"/>
                </a:lnTo>
                <a:lnTo>
                  <a:pt x="10267862" y="4267200"/>
                </a:lnTo>
                <a:lnTo>
                  <a:pt x="10236210" y="4185635"/>
                </a:lnTo>
                <a:cubicBezTo>
                  <a:pt x="10169925" y="3991261"/>
                  <a:pt x="10150284" y="3789583"/>
                  <a:pt x="10225980" y="3561061"/>
                </a:cubicBezTo>
                <a:cubicBezTo>
                  <a:pt x="10231424" y="3544935"/>
                  <a:pt x="10272241" y="3523857"/>
                  <a:pt x="10296877" y="3526602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19140" y="4267200"/>
                </a:lnTo>
                <a:lnTo>
                  <a:pt x="4641222" y="4267200"/>
                </a:lnTo>
                <a:lnTo>
                  <a:pt x="4599968" y="4207074"/>
                </a:lnTo>
                <a:cubicBezTo>
                  <a:pt x="4478590" y="4057581"/>
                  <a:pt x="4278987" y="3946713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48555" y="4189447"/>
                  <a:pt x="4498141" y="4221114"/>
                  <a:pt x="4546299" y="4254934"/>
                </a:cubicBezTo>
                <a:lnTo>
                  <a:pt x="4561743" y="4267200"/>
                </a:lnTo>
                <a:lnTo>
                  <a:pt x="4509274" y="4267200"/>
                </a:lnTo>
                <a:lnTo>
                  <a:pt x="4383389" y="4184369"/>
                </a:ln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lnTo>
                  <a:pt x="4408201" y="4267200"/>
                </a:lnTo>
                <a:lnTo>
                  <a:pt x="4250346" y="4267200"/>
                </a:lnTo>
                <a:lnTo>
                  <a:pt x="4245269" y="4265040"/>
                </a:lnTo>
                <a:cubicBezTo>
                  <a:pt x="4167858" y="4230709"/>
                  <a:pt x="4095232" y="4193560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591522" y="3395900"/>
                  <a:pt x="5656650" y="3795361"/>
                  <a:pt x="5567647" y="4190286"/>
                </a:cubicBezTo>
                <a:lnTo>
                  <a:pt x="5545854" y="4267200"/>
                </a:lnTo>
                <a:lnTo>
                  <a:pt x="5391871" y="4267200"/>
                </a:lnTo>
                <a:lnTo>
                  <a:pt x="5318171" y="4175818"/>
                </a:lnTo>
                <a:cubicBezTo>
                  <a:pt x="5204859" y="4048423"/>
                  <a:pt x="5075331" y="3936412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55961" y="4107518"/>
                  <a:pt x="5200834" y="4148352"/>
                  <a:pt x="5246890" y="4187633"/>
                </a:cubicBezTo>
                <a:lnTo>
                  <a:pt x="5347266" y="4267200"/>
                </a:lnTo>
                <a:lnTo>
                  <a:pt x="5164092" y="4267200"/>
                </a:lnTo>
                <a:lnTo>
                  <a:pt x="5108945" y="4232176"/>
                </a:lnTo>
                <a:cubicBezTo>
                  <a:pt x="4772838" y="3999708"/>
                  <a:pt x="4490756" y="358196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lnTo>
                  <a:pt x="10028060" y="4267200"/>
                </a:lnTo>
                <a:lnTo>
                  <a:pt x="9651813" y="4267200"/>
                </a:lnTo>
                <a:lnTo>
                  <a:pt x="9814527" y="4248048"/>
                </a:lnTo>
                <a:cubicBezTo>
                  <a:pt x="9748431" y="4225943"/>
                  <a:pt x="9681848" y="4217991"/>
                  <a:pt x="9615182" y="4220499"/>
                </a:cubicBezTo>
                <a:cubicBezTo>
                  <a:pt x="9565183" y="4222381"/>
                  <a:pt x="9515136" y="4230147"/>
                  <a:pt x="9465210" y="4242240"/>
                </a:cubicBezTo>
                <a:lnTo>
                  <a:pt x="9387108" y="4267200"/>
                </a:lnTo>
                <a:lnTo>
                  <a:pt x="9268441" y="4267200"/>
                </a:lnTo>
                <a:lnTo>
                  <a:pt x="9307676" y="4251276"/>
                </a:lnTo>
                <a:cubicBezTo>
                  <a:pt x="9459842" y="4196603"/>
                  <a:pt x="9613869" y="4164948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473491" y="3921431"/>
                  <a:pt x="1402113" y="4025542"/>
                  <a:pt x="1325720" y="4125411"/>
                </a:cubicBezTo>
                <a:lnTo>
                  <a:pt x="1206279" y="4267200"/>
                </a:lnTo>
                <a:lnTo>
                  <a:pt x="1115040" y="4267200"/>
                </a:lnTo>
                <a:lnTo>
                  <a:pt x="1258195" y="4099624"/>
                </a:lnTo>
                <a:cubicBezTo>
                  <a:pt x="1315987" y="4027073"/>
                  <a:pt x="1371166" y="3952247"/>
                  <a:pt x="1423113" y="3874565"/>
                </a:cubicBezTo>
                <a:lnTo>
                  <a:pt x="1260565" y="4031982"/>
                </a:lnTo>
                <a:cubicBezTo>
                  <a:pt x="1197929" y="4092559"/>
                  <a:pt x="1134310" y="4154329"/>
                  <a:pt x="1073327" y="4218727"/>
                </a:cubicBezTo>
                <a:lnTo>
                  <a:pt x="1032294" y="4267200"/>
                </a:lnTo>
                <a:lnTo>
                  <a:pt x="993830" y="4267200"/>
                </a:lnTo>
                <a:lnTo>
                  <a:pt x="1051860" y="4198693"/>
                </a:lnTo>
                <a:cubicBezTo>
                  <a:pt x="1113440" y="4133732"/>
                  <a:pt x="1177549" y="4071540"/>
                  <a:pt x="1240607" y="4010401"/>
                </a:cubicBezTo>
                <a:lnTo>
                  <a:pt x="1310106" y="3943217"/>
                </a:lnTo>
                <a:cubicBezTo>
                  <a:pt x="1174685" y="4033303"/>
                  <a:pt x="1054913" y="4139624"/>
                  <a:pt x="952103" y="4265972"/>
                </a:cubicBezTo>
                <a:lnTo>
                  <a:pt x="951207" y="4267200"/>
                </a:lnTo>
                <a:lnTo>
                  <a:pt x="862760" y="4267200"/>
                </a:lnTo>
                <a:lnTo>
                  <a:pt x="909145" y="4199225"/>
                </a:ln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549674" y="4147907"/>
                  <a:pt x="460581" y="4194508"/>
                  <a:pt x="372807" y="4243651"/>
                </a:cubicBezTo>
                <a:lnTo>
                  <a:pt x="332830" y="4267200"/>
                </a:lnTo>
                <a:lnTo>
                  <a:pt x="168301" y="4267200"/>
                </a:lnTo>
                <a:lnTo>
                  <a:pt x="278002" y="4201399"/>
                </a:lnTo>
                <a:cubicBezTo>
                  <a:pt x="359885" y="4153808"/>
                  <a:pt x="442683" y="4107866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519814" y="4027898"/>
                  <a:pt x="352828" y="4127506"/>
                  <a:pt x="192528" y="4236299"/>
                </a:cubicBezTo>
                <a:lnTo>
                  <a:pt x="148586" y="4267200"/>
                </a:lnTo>
                <a:lnTo>
                  <a:pt x="98116" y="4267200"/>
                </a:lnTo>
                <a:lnTo>
                  <a:pt x="169669" y="4216852"/>
                </a:lnTo>
                <a:cubicBezTo>
                  <a:pt x="333361" y="4105506"/>
                  <a:pt x="504130" y="4002947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ubicBezTo>
                  <a:pt x="1247578" y="3654578"/>
                  <a:pt x="1180153" y="3656293"/>
                  <a:pt x="1109304" y="3669030"/>
                </a:cubicBezTo>
                <a:cubicBezTo>
                  <a:pt x="794692" y="3725281"/>
                  <a:pt x="516258" y="3901624"/>
                  <a:pt x="258951" y="4111994"/>
                </a:cubicBezTo>
                <a:lnTo>
                  <a:pt x="80807" y="4267200"/>
                </a:lnTo>
                <a:lnTo>
                  <a:pt x="0" y="4267200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8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457201"/>
            <a:ext cx="11277600" cy="5943598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341BB4-C926-4333-97A7-5367B1D1A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990599"/>
            <a:ext cx="9906000" cy="685800"/>
          </a:xfrm>
        </p:spPr>
        <p:txBody>
          <a:bodyPr anchor="t">
            <a:normAutofit/>
          </a:bodyPr>
          <a:lstStyle/>
          <a:p>
            <a:r>
              <a:rPr lang="en-GB" sz="4000"/>
              <a:t>Astronomy v Astrology</a:t>
            </a:r>
            <a:endParaRPr lang="en-GB" sz="4000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47BEE54-30EA-4BE7-9F0F-4AD95D4C12C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4192423"/>
              </p:ext>
            </p:extLst>
          </p:nvPr>
        </p:nvGraphicFramePr>
        <p:xfrm>
          <a:off x="685800" y="2137228"/>
          <a:ext cx="10820400" cy="3733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50690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 descr="Background pattern&#10;&#10;Description automatically generated">
            <a:extLst>
              <a:ext uri="{FF2B5EF4-FFF2-40B4-BE49-F238E27FC236}">
                <a16:creationId xmlns:a16="http://schemas.microsoft.com/office/drawing/2014/main" id="{F309B9D8-62EF-49C1-94A8-E69CDCA16C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147929-6290-4944-BBF9-A19B73EE83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GB" sz="5200" dirty="0">
                <a:solidFill>
                  <a:srgbClr val="FFFFFF"/>
                </a:solidFill>
              </a:rPr>
              <a:t>State whether these comments refer to Astronomy or Astrology</a:t>
            </a:r>
          </a:p>
        </p:txBody>
      </p:sp>
    </p:spTree>
    <p:extLst>
      <p:ext uri="{BB962C8B-B14F-4D97-AF65-F5344CB8AC3E}">
        <p14:creationId xmlns:p14="http://schemas.microsoft.com/office/powerpoint/2010/main" val="1432127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008841-D3FE-49E6-A510-2A0AFE053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1441938"/>
            <a:ext cx="7080738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b="1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</a:rPr>
              <a:t>the study of everything in the universe beyond Earth's atmosphere</a:t>
            </a:r>
            <a:r>
              <a:rPr lang="en-US" sz="5400" b="0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</a:rPr>
              <a:t>.</a:t>
            </a:r>
            <a:endParaRPr lang="en-US" sz="5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9227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Rainbow abstract fibre optics">
            <a:extLst>
              <a:ext uri="{FF2B5EF4-FFF2-40B4-BE49-F238E27FC236}">
                <a16:creationId xmlns:a16="http://schemas.microsoft.com/office/drawing/2014/main" id="{DA2569D1-3B20-426A-9D3C-ADB221C6C6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4072" b="11659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F41ABE-2656-4056-B5D2-0BFF2C960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</a:rPr>
              <a:t>Is a Science</a:t>
            </a:r>
          </a:p>
        </p:txBody>
      </p:sp>
    </p:spTree>
    <p:extLst>
      <p:ext uri="{BB962C8B-B14F-4D97-AF65-F5344CB8AC3E}">
        <p14:creationId xmlns:p14="http://schemas.microsoft.com/office/powerpoint/2010/main" val="35696028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he planet earth taken from the outer space">
            <a:extLst>
              <a:ext uri="{FF2B5EF4-FFF2-40B4-BE49-F238E27FC236}">
                <a16:creationId xmlns:a16="http://schemas.microsoft.com/office/drawing/2014/main" id="{6C0BEBF3-9538-41D5-B876-411D4A33BC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920" b="11873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F55BA6-4BB6-4B63-86C2-688865EEC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700" b="0" i="0">
                <a:solidFill>
                  <a:srgbClr val="FFFFFF"/>
                </a:solidFill>
                <a:effectLst/>
              </a:rPr>
              <a:t>claims to divine information about human affairs and terrestrial events by studying the movements and relative positions of celestial objects</a:t>
            </a:r>
            <a:endParaRPr lang="en-US" sz="4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5551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643BE6C-86B7-4AB9-91E8-9B5DB45AC8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88" y="0"/>
            <a:ext cx="12188825" cy="42428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475D71-F8ED-49F2-A92E-546A163FF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026" y="713195"/>
            <a:ext cx="9605948" cy="231866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Is a fake/ </a:t>
            </a:r>
            <a:r>
              <a:rPr lang="en-US" sz="5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pseuodoscience</a:t>
            </a:r>
            <a:endParaRPr lang="en-US" sz="54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Graphic 6" descr="Spider Web">
            <a:extLst>
              <a:ext uri="{FF2B5EF4-FFF2-40B4-BE49-F238E27FC236}">
                <a16:creationId xmlns:a16="http://schemas.microsoft.com/office/drawing/2014/main" id="{5EF81E2E-CF55-4040-BC42-44D92E6840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089" y="4805363"/>
            <a:ext cx="1179824" cy="117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782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736575-AF94-44DF-B28C-F6D1F946E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1441938"/>
            <a:ext cx="7080738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b="0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</a:rPr>
              <a:t>researchers have successfully challenged it and experimentally shown it to have no scientific validity</a:t>
            </a:r>
            <a:endParaRPr lang="en-US" sz="5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8270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2AC931-8E1F-445E-A9D8-C68E2FAF3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1441938"/>
            <a:ext cx="7080738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b="0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</a:rPr>
              <a:t>Not </a:t>
            </a:r>
            <a:r>
              <a:rPr lang="en-US" sz="5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considered</a:t>
            </a:r>
            <a:r>
              <a:rPr lang="en-US" sz="5400" b="0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</a:rPr>
              <a:t> academic or theoretical</a:t>
            </a:r>
            <a:endParaRPr lang="en-US" sz="5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0581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677BAFB-3BD3-41BB-9107-FAE224AE2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6823A9B-C188-42D4-847C-3AD928DB1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42784" y="253140"/>
            <a:ext cx="6184555" cy="6184555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4B557F3-1A0C-4749-A6DB-EAC082DF3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24848" y="253140"/>
            <a:ext cx="6184555" cy="6184555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5D55AA6-3751-494F-868A-DCEDC5CE82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03723" y="136525"/>
            <a:ext cx="6184555" cy="6184555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F705C7-4B03-4076-B8EA-BABB55F67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965580"/>
            <a:ext cx="5204489" cy="316059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it even includes questions about things we can't see at all, like dark matter and dark energy</a:t>
            </a:r>
          </a:p>
        </p:txBody>
      </p:sp>
      <p:sp>
        <p:nvSpPr>
          <p:cNvPr id="16" name="Graphic 212">
            <a:extLst>
              <a:ext uri="{FF2B5EF4-FFF2-40B4-BE49-F238E27FC236}">
                <a16:creationId xmlns:a16="http://schemas.microsoft.com/office/drawing/2014/main" id="{4D4C00DC-4DC6-4CD2-9E31-F17E6CEBC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56275" y="975977"/>
            <a:ext cx="413564" cy="4135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18" name="Graphic 212">
            <a:extLst>
              <a:ext uri="{FF2B5EF4-FFF2-40B4-BE49-F238E27FC236}">
                <a16:creationId xmlns:a16="http://schemas.microsoft.com/office/drawing/2014/main" id="{D82AB1B2-7970-42CF-8BF5-567C69E9F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56275" y="975977"/>
            <a:ext cx="413564" cy="4135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grpSp>
        <p:nvGrpSpPr>
          <p:cNvPr id="20" name="Graphic 190">
            <a:extLst>
              <a:ext uri="{FF2B5EF4-FFF2-40B4-BE49-F238E27FC236}">
                <a16:creationId xmlns:a16="http://schemas.microsoft.com/office/drawing/2014/main" id="{66FB5A75-BDE2-4F12-A95B-C48788A76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80947" y="1755501"/>
            <a:ext cx="1598829" cy="531293"/>
            <a:chOff x="2504802" y="1755501"/>
            <a:chExt cx="1598829" cy="531293"/>
          </a:xfrm>
          <a:solidFill>
            <a:schemeClr val="bg1"/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C86CBC8-A814-4C0C-A287-7C549693D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AA52F4F-14E6-402F-A196-668B9CA9BC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4" name="Oval 23">
            <a:extLst>
              <a:ext uri="{FF2B5EF4-FFF2-40B4-BE49-F238E27FC236}">
                <a16:creationId xmlns:a16="http://schemas.microsoft.com/office/drawing/2014/main" id="{C10FB9CA-E7FA-462C-B537-F1224ED1AC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19820" y="4236107"/>
            <a:ext cx="510988" cy="510988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8469AE7-A75B-4F37-850B-EF5974ABE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19820" y="4236107"/>
            <a:ext cx="510988" cy="510988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28" name="Graphic 4">
            <a:extLst>
              <a:ext uri="{FF2B5EF4-FFF2-40B4-BE49-F238E27FC236}">
                <a16:creationId xmlns:a16="http://schemas.microsoft.com/office/drawing/2014/main" id="{63301095-70B2-49AA-8DA9-A35629AD6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597506" y="4175798"/>
            <a:ext cx="1861486" cy="1861665"/>
            <a:chOff x="5734053" y="3067000"/>
            <a:chExt cx="724484" cy="724549"/>
          </a:xfrm>
          <a:solidFill>
            <a:schemeClr val="bg1"/>
          </a:solidFill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218E08C-0BEA-45C2-8C09-4141DDDA0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067000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232F6090-14E0-44C6-B9FC-C91047BCDC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067000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DB9402B-335C-4892-9E7C-C400E95BE0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06700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E7A4371D-4448-409A-93F3-0C92E3EBD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06700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80149CB-4B8F-4FD1-AC5E-25670C9EA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06700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2D49A1A-35B0-4620-9D1E-A782A0E978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2" y="3067000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FF46F08-B1E4-44C1-BD4A-4191D6EAD9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06700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DB16610-3D81-4E5C-850D-5D1245C0D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12624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E05501B2-83AC-4299-BE5A-8CA16B4089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12624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07CF1B90-3B3A-403E-A94F-8B82945D0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12624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56A1CBA9-4AC1-4C42-9429-3FF31DF282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12624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1318D9B-FD39-402A-ADFA-0E6CC789A7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12624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33FB08F-B346-47C0-A7CD-1DE53E6C0D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1" y="312624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93AD6F2-6408-4A8E-9749-CB7388EF3D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12624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15D9D2F-1568-4BE3-A54A-69F52492B0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185393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AB547A7-0D80-491F-98B4-C6B7CC4FC4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185393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E2693CD-DAF5-4B26-9A2F-17673BF318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18539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A96EEE12-952A-4693-B161-D7071D6010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18539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F4228DCC-1611-4BDC-90AA-231F67EB11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18539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A163C3C-D3DF-461F-B6A8-90C7C227D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2" y="3185393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4D021D29-2980-41C3-AB83-DA93C105BC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18539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C09C1FA-1A9D-49A7-9D73-8B777140A3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244637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0B8D8CD4-7B9B-48A5-BC59-0CB859354F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244635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224D0A27-A8B0-4020-9399-24127726E6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244635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168E8EBA-9F8C-4650-B9BE-38A0A56BCF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244635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A460BB3-2605-4AA2-AE1D-B9FB61EBF2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244635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1E2E38EE-DBBE-4CC1-9498-E7193E1B28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1" y="324463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BF191D5C-7D2A-4408-A8F2-389D2360F9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244635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8F7193B-B379-4921-9F17-1841D50611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303786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B4C5E53C-6003-4F74-B1CA-C7EA1E4993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30378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B97B2B1-1CF5-46A5-940D-AB8F57F59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30378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783F4F1-D8CE-4453-B79B-AD976E272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30378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06A7A4C9-F24F-4F00-A2FA-29E788A091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30378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B694A32-59D6-46E3-8CE4-E4C485C2CB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1" y="330378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983EBB4C-28FF-41C6-90D6-5F30FC0868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30378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0707659D-8AE9-49B5-AB29-ECC099F495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363031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5C987ECC-9573-46EA-9C4A-7C3CAE3938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36302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4DAF6708-18C2-4082-B024-6CEA32AE0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3630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72CBB5AE-39E2-4D9B-A834-64D31B0032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3630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592DE98-77BF-4E8E-AEB4-1934207BAE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3630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5AF5D9A0-BA94-4D2B-8479-26C55355B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1" y="3363031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CAA6A8E-7ACF-4EF7-AAD6-734A009DCF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3630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D3DD3695-F212-4BAD-BBB3-EC1F624740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422181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AB1B3ECB-7594-4C5C-B62B-E686C0A89E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4221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5EE54C3C-D9E5-4782-B8F6-058EB2D63E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4221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EAE78EEE-DC43-44E1-AB47-ACB80F94B1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4221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847D67EF-1141-4582-866E-FE02FB2360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4221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99ECC931-60A1-4628-A34B-4B68DA3CC2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1" y="34221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A587D2BE-3417-44AE-BEEF-57F88CECB4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4221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FCEB2ED3-A08D-4286-B75D-893289F3F3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87" y="3067000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7C7DB7BB-8173-4377-85B0-032B7BDAB6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38" y="306700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3EF69B4-3F48-4509-8BF8-926E23BC1D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83" y="306700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C1A86650-1EF5-46E3-885D-96985105A8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33" y="306700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47EBBDE2-BD90-481F-A671-34E2186FB0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79" y="306700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87DAF1CB-838D-4C5C-8FB7-76BF677FE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9" y="306700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64573DA8-D2F3-4644-AC79-83843615C4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87" y="312624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41AB53B8-0D5C-44BD-A2A9-ABBF659E1F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38" y="312624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29B7FA60-B453-4877-8D47-CA1209DF9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83" y="312624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7A6D2414-BCCC-40E8-B990-47642EFE96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33" y="312624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B0F37C2B-B7E6-420D-AD39-3AE4A2FBE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79" y="3126240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F6417E45-D7FC-40B8-AD49-941B28D18C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9" y="312624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2A8D1963-0C59-476C-AAFA-A7AF4FF50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87" y="318539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6BE777A9-EC29-46FC-AD21-AC7FD89B13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38" y="318539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C63BA1CE-93FB-42C7-8381-765E500232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83" y="318539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7F30F275-ADC8-4FD1-8B4B-673B37517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33" y="318539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DB20529C-F2DD-4607-8DEE-19A9329686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79" y="318539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B8029A9A-DFF9-49CE-8CEE-95A6695F39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9" y="3185391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6822C2EC-B05D-4CE6-9D59-164769D0ED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87" y="3244634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53A0760F-F576-4A97-94AF-8BBE590844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38" y="3244634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CA76721C-646A-4910-AD1A-BE6B67767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83" y="3244634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065D4766-CAEC-4074-A9E2-6110A12389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33" y="3244634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4F1A0AC6-319D-49D8-A4FB-17A70E8E89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79" y="3244634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79502B48-2B92-45BF-B9AC-1102B38078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9" y="324463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6363AFA7-321F-431C-B2FD-ADCB4D24BD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87" y="330378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33EDDE1B-7379-4973-8CFD-F3C737104D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38" y="330378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1F20B58A-2DB8-46B2-9E93-9C8C817DCD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83" y="330378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A5A3EF12-3DA1-4505-A44B-1B96348873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33" y="330378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5B08812B-9264-47E7-8EC8-1233869F6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79" y="330378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2A29F226-A243-410B-BEE4-EBA9DD76F8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9" y="330378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9DF57348-F837-475C-A7AA-3C7210041E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87" y="3363028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1E41B89A-9A45-4947-ADB0-9400400498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38" y="336302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6C1F1525-32BC-46E1-84E6-C2BB88730B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83" y="336302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C73A8972-BA44-40C6-B045-83E78C4D4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33" y="336302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C196E956-03D1-4F79-826A-A2F5E3DEF1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79" y="336302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ADA7B07B-EAC8-4FA5-B14F-3ABF8BA7A2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9" y="3363029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93C28672-FF9E-4FE0-AC47-2FDD26CD75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87" y="34221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E347BAB3-EA9C-4ADD-AE5E-28F2E3C538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38" y="34221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1920C4-EE31-4F03-A0D5-A280D3F4B1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83" y="34221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6EBB3D05-4C78-4F10-8D03-8909DBCFB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33" y="342217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FC65F531-84E4-463F-8791-EB6EDFA639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79" y="34221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A63BB6A3-D482-43F2-9F5F-20E163CC44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9" y="34221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ABDCCD34-EB5D-4194-8A28-1424E98AE4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481330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F058544E-163D-4FFF-9A69-0B3A3F2D66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481330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11041486-0577-4F0E-8DD5-5E20E26729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481330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71D11099-C84E-43AC-9F20-92460E1708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481330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E598FB87-8AFF-4C56-9E2C-776F4641E9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481330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7701E761-16DE-4350-9718-DD81B37FB9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2" y="3481330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552E747F-E415-4348-A11A-4CABCB64B5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481330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C6472F13-E6DE-4469-9563-F478261B6E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54057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5C72FE15-910B-4622-A14C-AFA2DFCC02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540575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BAB8F759-DEFA-4D35-B76E-6D3034FB77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54057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A1BBCEBD-DCE2-4354-B878-49ABEC3679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54057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2CBB3A18-0021-403F-8E24-8805829B42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54057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8FDF7AAC-1EC6-4409-90AB-DBB984883D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2" y="3540575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5B9999E8-7D25-4049-8328-685B556DC6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54057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E77FC8A9-DEAE-424D-B460-12E0F3268D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5997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54F9C69A-0DCF-444A-B970-32B4120483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5997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8BD94DDA-54FF-48EE-9DAC-C0EA6F91D4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5997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E18A6989-0132-4CB7-BB68-EEBC4E0806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5997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A1357332-D19F-4C2B-B474-21D5539B90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5997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295C7590-8B80-428C-95A9-638B265425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1" y="35997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CA0E8A31-7520-4726-9D96-43BA87407E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5997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9407EEE0-5D8E-4CCC-A91B-0CB523227C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3" y="3658968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3799DFCC-868B-4257-B530-8E8D616CC5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99" y="3658968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F7F5EEB5-FE82-45A8-97C4-88460ABAFB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49" y="365896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CD76E4C7-EB07-499D-9BC3-FF39C8B61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65896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86EFDF8D-E5F7-4EB8-B8DA-3CC7E21D88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5" y="365896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2CA6506B-EACA-4FB2-81AB-E028F44786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0" y="3658968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193E4771-2787-4901-93D8-7E90F3F479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65896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0EA31773-15F1-4605-8787-6891ABB21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718118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1302C213-2CD5-4168-9534-111E6E81A8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718118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B9B36C24-2336-41FD-BAC4-6CD69DFD55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71811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CA3AFAFE-D376-4A7B-928B-833531472D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6" y="371811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7C685A00-A4F7-4250-BAAA-70978DADE4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71811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E52682F3-EDD5-4BDC-BB19-A4540873A8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1" y="3718118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2C5E1880-CFBA-4547-9C23-6D2C433048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71811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439AAF4F-2AAD-4A02-A7FA-FE28D52869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7" y="3777362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05614144-9309-41ED-8E05-839A6EEFF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1" y="377736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24324D6F-A81D-45F2-BA36-C53F1AB0C6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3" y="3777360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6B00668D-07BC-47CF-9D1E-F94EC7C56F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701" y="3777360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BCF78A89-29F2-4973-8463-DF3C57EFB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54" y="3777360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F5BCB645-FB02-40FC-99A4-06CA3F1B28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102" y="377736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F6115A3A-2FBE-4633-A426-37D05BC071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50" y="3777360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AEFD8D2F-B95A-4C0A-AE85-53171B29F5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95" y="3481330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4DD4F397-1F35-4E06-8EC1-8F58C51912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46" y="3481330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B031E5E0-C77D-49F7-ADF2-258D23052D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91" y="3481330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3F044DE9-FE64-4C30-8191-7E1547880C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42" y="3481330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9B18BCEB-85ED-4077-ACB7-FEB2F6443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8" y="3481330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00C0927E-2CCF-4F8E-8A54-22B8A93C97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37" y="348132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D0C3350E-04F5-4FED-9991-4DD964E099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95" y="3540578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F43D0338-A6C9-4866-8D0C-072664518E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46" y="35405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40EA171B-27E2-4100-9D5F-123CF6E7F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91" y="354058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22FD540C-F3DF-40F5-B2BE-BBD113EF43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42" y="354058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57768D93-FAD4-4236-969B-B8EE8E88F3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8" y="354058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0F5E0490-21C2-4EF6-950D-38814F32C2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37" y="3540588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8E981C9B-710F-4034-AE82-28B1B07245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95" y="359973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CC62C2CC-DBAE-4877-8F55-02FE00AE81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46" y="359973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D8F57D8B-1988-441F-9DAE-A525DA5E9D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91" y="359973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6715F028-3A13-4D5F-86C4-74C0AD81D6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42" y="359973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DC6C9B50-47B3-44E7-B897-43D010A18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8" y="359973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F3F602F0-702E-4D5F-A4FC-0E602C02B9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37" y="359973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9F379870-B34C-4DFC-9F0A-BDAB8C89F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95" y="36589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641092AC-FED1-4D1D-B57C-0AC883CA95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46" y="36589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EA8A0B5E-5BB1-46AF-AC31-7D3756F35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91" y="36589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1C519384-2192-432B-B768-64B4BC2DA9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42" y="36589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13C77A9D-44F0-4289-A611-D8AF813570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8" y="36589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0A54AEDC-E418-4E02-A713-6CE30C0CDD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41" y="36589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24FECFE3-9F31-47B0-B17F-CF2A1CEE85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99" y="371813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68167DF4-8B16-419B-B7BA-2FD5FF6CC8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50" y="37181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A543D24F-44C0-4DDF-A30E-8C8407548F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95" y="37181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63DEAE3C-3931-41EE-B4A1-F9385602BE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45" y="37181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B11945CD-32F6-4C09-82AF-551051231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92" y="371812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9109F44F-512F-4792-AED2-ECA80DDE16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40" y="37181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29B9E19B-BC56-46F2-BFFF-1688CEA55A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95" y="3777375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F573BDDE-4AED-43FB-B8D1-B5F3708931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50" y="3777375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EFFDA684-6DFF-4629-830E-6F2ACAB8C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96" y="3777375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92E23250-6349-4726-AF61-08A57B3A2E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55" y="3777354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8536AAE6-5497-4B0A-9C9F-4EAA1BB322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314" y="3777450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52B72898-B9DE-4574-BB20-0C317954D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598001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177</Words>
  <Application>Microsoft Office PowerPoint</Application>
  <PresentationFormat>Widescreen</PresentationFormat>
  <Paragraphs>16</Paragraphs>
  <Slides>12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Space- Astronomy v Astrology!</vt:lpstr>
      <vt:lpstr>State whether these comments refer to Astronomy or Astrology</vt:lpstr>
      <vt:lpstr>the study of everything in the universe beyond Earth's atmosphere.</vt:lpstr>
      <vt:lpstr>Is a Science</vt:lpstr>
      <vt:lpstr>claims to divine information about human affairs and terrestrial events by studying the movements and relative positions of celestial objects</vt:lpstr>
      <vt:lpstr>Is a fake/ pseuodoscience</vt:lpstr>
      <vt:lpstr>researchers have successfully challenged it and experimentally shown it to have no scientific validity</vt:lpstr>
      <vt:lpstr>Not considered academic or theoretical</vt:lpstr>
      <vt:lpstr>it even includes questions about things we can't see at all, like dark matter and dark energy</vt:lpstr>
      <vt:lpstr>helps us study how to prolong the survival of our species.</vt:lpstr>
      <vt:lpstr>So…..</vt:lpstr>
      <vt:lpstr>Astronomy v Astrology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Space- Astronomy v Astrology!</dc:title>
  <dc:creator>Mrs Hargreaves</dc:creator>
  <cp:lastModifiedBy>Mrs Hargreaves</cp:lastModifiedBy>
  <cp:revision>1</cp:revision>
  <dcterms:created xsi:type="dcterms:W3CDTF">2021-08-17T19:10:05Z</dcterms:created>
  <dcterms:modified xsi:type="dcterms:W3CDTF">2021-08-17T19:23:56Z</dcterms:modified>
</cp:coreProperties>
</file>