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3" r:id="rId4"/>
    <p:sldId id="257" r:id="rId5"/>
    <p:sldId id="259" r:id="rId6"/>
    <p:sldId id="266" r:id="rId7"/>
    <p:sldId id="260" r:id="rId8"/>
    <p:sldId id="267" r:id="rId9"/>
    <p:sldId id="261" r:id="rId10"/>
    <p:sldId id="268" r:id="rId11"/>
    <p:sldId id="265" r:id="rId12"/>
    <p:sldId id="262" r:id="rId13"/>
    <p:sldId id="263" r:id="rId14"/>
    <p:sldId id="270" r:id="rId15"/>
    <p:sldId id="264" r:id="rId16"/>
    <p:sldId id="271" r:id="rId17"/>
    <p:sldId id="272" r:id="rId18"/>
    <p:sldId id="269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438776-6987-4111-BD39-51BD8A45AE77}" v="95" dt="2021-11-24T19:15:59.4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8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D5630B-29A6-4E4A-9940-75EF3DC9702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9733C20-D21A-4E41-BBA7-C5D660901455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/>
            <a:t>Revision of Variables</a:t>
          </a:r>
          <a:endParaRPr lang="en-GB" dirty="0"/>
        </a:p>
      </dgm:t>
    </dgm:pt>
    <dgm:pt modelId="{0D2DAFF6-1E46-43C8-84EA-7922C21BCCC8}" type="parTrans" cxnId="{FF406A76-6DDB-4EE4-9D1F-2E6F0C3A44BB}">
      <dgm:prSet/>
      <dgm:spPr/>
      <dgm:t>
        <a:bodyPr/>
        <a:lstStyle/>
        <a:p>
          <a:endParaRPr lang="en-GB"/>
        </a:p>
      </dgm:t>
    </dgm:pt>
    <dgm:pt modelId="{873CD375-62B1-4F3A-9371-D41C4DBB3EB3}" type="sibTrans" cxnId="{FF406A76-6DDB-4EE4-9D1F-2E6F0C3A44BB}">
      <dgm:prSet/>
      <dgm:spPr/>
      <dgm:t>
        <a:bodyPr/>
        <a:lstStyle/>
        <a:p>
          <a:endParaRPr lang="en-GB"/>
        </a:p>
      </dgm:t>
    </dgm:pt>
    <dgm:pt modelId="{D6F630E3-571B-4E22-B20C-4A5E3EEAEE21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/>
            <a:t>Revision of Variables</a:t>
          </a:r>
          <a:endParaRPr lang="en-GB" dirty="0"/>
        </a:p>
      </dgm:t>
    </dgm:pt>
    <dgm:pt modelId="{BB29497A-4D09-4019-88E3-B0D45F78800E}" type="parTrans" cxnId="{DC757E1E-A81F-4B3E-AFE0-7CFFA9ABD5C3}">
      <dgm:prSet/>
      <dgm:spPr/>
      <dgm:t>
        <a:bodyPr/>
        <a:lstStyle/>
        <a:p>
          <a:endParaRPr lang="en-GB"/>
        </a:p>
      </dgm:t>
    </dgm:pt>
    <dgm:pt modelId="{178B0338-D3E0-4B50-90E4-527AFD98A8C4}" type="sibTrans" cxnId="{DC757E1E-A81F-4B3E-AFE0-7CFFA9ABD5C3}">
      <dgm:prSet/>
      <dgm:spPr/>
      <dgm:t>
        <a:bodyPr/>
        <a:lstStyle/>
        <a:p>
          <a:endParaRPr lang="en-GB"/>
        </a:p>
      </dgm:t>
    </dgm:pt>
    <dgm:pt modelId="{0F05667D-3277-4162-8900-9FBD72B19589}">
      <dgm:prSet phldrT="[Text]"/>
      <dgm:spPr/>
      <dgm:t>
        <a:bodyPr/>
        <a:lstStyle/>
        <a:p>
          <a:r>
            <a:rPr lang="en-GB" dirty="0"/>
            <a:t>Choosing variables</a:t>
          </a:r>
        </a:p>
      </dgm:t>
    </dgm:pt>
    <dgm:pt modelId="{F25A3294-92D7-4272-A6D7-D23B673BB4FD}" type="parTrans" cxnId="{C8CEB871-65B9-492B-BABB-BDF743D9DDA4}">
      <dgm:prSet/>
      <dgm:spPr/>
      <dgm:t>
        <a:bodyPr/>
        <a:lstStyle/>
        <a:p>
          <a:endParaRPr lang="en-GB"/>
        </a:p>
      </dgm:t>
    </dgm:pt>
    <dgm:pt modelId="{2453D2F8-692D-4E51-A7BB-FEC250357031}" type="sibTrans" cxnId="{C8CEB871-65B9-492B-BABB-BDF743D9DDA4}">
      <dgm:prSet/>
      <dgm:spPr/>
      <dgm:t>
        <a:bodyPr/>
        <a:lstStyle/>
        <a:p>
          <a:endParaRPr lang="en-GB"/>
        </a:p>
      </dgm:t>
    </dgm:pt>
    <dgm:pt modelId="{8EBB0264-20B8-46E2-9CAA-612A9ADC6393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/>
            <a:t>Researching</a:t>
          </a:r>
          <a:endParaRPr lang="en-GB" dirty="0"/>
        </a:p>
      </dgm:t>
    </dgm:pt>
    <dgm:pt modelId="{777BC073-8DAA-4F74-B66E-C777A7AA93B6}" type="parTrans" cxnId="{D1AADA91-F3B9-4AEE-BC62-C16D98B16599}">
      <dgm:prSet/>
      <dgm:spPr/>
      <dgm:t>
        <a:bodyPr/>
        <a:lstStyle/>
        <a:p>
          <a:endParaRPr lang="en-GB"/>
        </a:p>
      </dgm:t>
    </dgm:pt>
    <dgm:pt modelId="{B32CF59F-6A9A-43F6-BA98-A1F425D878FE}" type="sibTrans" cxnId="{D1AADA91-F3B9-4AEE-BC62-C16D98B16599}">
      <dgm:prSet/>
      <dgm:spPr/>
      <dgm:t>
        <a:bodyPr/>
        <a:lstStyle/>
        <a:p>
          <a:endParaRPr lang="en-GB"/>
        </a:p>
      </dgm:t>
    </dgm:pt>
    <dgm:pt modelId="{65847D64-439A-44D3-91F1-F8F5FFDFC457}">
      <dgm:prSet phldrT="[Text]"/>
      <dgm:spPr/>
      <dgm:t>
        <a:bodyPr/>
        <a:lstStyle/>
        <a:p>
          <a:r>
            <a:rPr lang="en-GB" dirty="0"/>
            <a:t>Investigating</a:t>
          </a:r>
        </a:p>
      </dgm:t>
    </dgm:pt>
    <dgm:pt modelId="{9326B9F1-67C4-448C-B896-6F708117D86C}" type="parTrans" cxnId="{3415BE91-EF2B-4266-845A-14137F8F6F01}">
      <dgm:prSet/>
      <dgm:spPr/>
      <dgm:t>
        <a:bodyPr/>
        <a:lstStyle/>
        <a:p>
          <a:endParaRPr lang="en-GB"/>
        </a:p>
      </dgm:t>
    </dgm:pt>
    <dgm:pt modelId="{58B2D7E6-5276-461A-AA8C-E96DCB97C3CA}" type="sibTrans" cxnId="{3415BE91-EF2B-4266-845A-14137F8F6F01}">
      <dgm:prSet/>
      <dgm:spPr/>
      <dgm:t>
        <a:bodyPr/>
        <a:lstStyle/>
        <a:p>
          <a:endParaRPr lang="en-GB"/>
        </a:p>
      </dgm:t>
    </dgm:pt>
    <dgm:pt modelId="{23820C2A-4FAC-43E9-AAAD-289C96BCDDC0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/>
            <a:t>Plan an investigation</a:t>
          </a:r>
          <a:endParaRPr lang="en-GB" dirty="0"/>
        </a:p>
      </dgm:t>
    </dgm:pt>
    <dgm:pt modelId="{3EEC7F3B-7AF2-4BAB-B1E9-B25CE09AEFD9}" type="parTrans" cxnId="{21DB1228-0F92-42C5-A39B-FE03B519B5B4}">
      <dgm:prSet/>
      <dgm:spPr/>
      <dgm:t>
        <a:bodyPr/>
        <a:lstStyle/>
        <a:p>
          <a:endParaRPr lang="en-GB"/>
        </a:p>
      </dgm:t>
    </dgm:pt>
    <dgm:pt modelId="{51C9859D-878D-4BEE-A821-DE03BBF51264}" type="sibTrans" cxnId="{21DB1228-0F92-42C5-A39B-FE03B519B5B4}">
      <dgm:prSet/>
      <dgm:spPr/>
      <dgm:t>
        <a:bodyPr/>
        <a:lstStyle/>
        <a:p>
          <a:endParaRPr lang="en-GB"/>
        </a:p>
      </dgm:t>
    </dgm:pt>
    <dgm:pt modelId="{E59BC574-19EB-43C0-BFE9-C5A8FE6454BA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/>
            <a:t>Thinking like a Physicist</a:t>
          </a:r>
          <a:endParaRPr lang="en-GB" dirty="0"/>
        </a:p>
      </dgm:t>
    </dgm:pt>
    <dgm:pt modelId="{FC297DF8-3685-4135-BEF8-D4BBA1B7A18F}" type="parTrans" cxnId="{46575988-1C72-4D33-80BB-168B5812BD00}">
      <dgm:prSet/>
      <dgm:spPr/>
      <dgm:t>
        <a:bodyPr/>
        <a:lstStyle/>
        <a:p>
          <a:endParaRPr lang="en-GB"/>
        </a:p>
      </dgm:t>
    </dgm:pt>
    <dgm:pt modelId="{7A51045B-CA44-4762-9AAE-36764E5160F2}" type="sibTrans" cxnId="{46575988-1C72-4D33-80BB-168B5812BD00}">
      <dgm:prSet/>
      <dgm:spPr/>
      <dgm:t>
        <a:bodyPr/>
        <a:lstStyle/>
        <a:p>
          <a:endParaRPr lang="en-GB"/>
        </a:p>
      </dgm:t>
    </dgm:pt>
    <dgm:pt modelId="{D80A78EC-2848-4729-89BD-7F5869500986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/>
            <a:t>How to reference correctly</a:t>
          </a:r>
          <a:endParaRPr lang="en-GB" dirty="0"/>
        </a:p>
      </dgm:t>
    </dgm:pt>
    <dgm:pt modelId="{E270777A-3981-4D20-A99D-EDC43508B1A1}" type="parTrans" cxnId="{E83111D8-7326-4EC9-B442-184F6DE217C3}">
      <dgm:prSet/>
      <dgm:spPr/>
      <dgm:t>
        <a:bodyPr/>
        <a:lstStyle/>
        <a:p>
          <a:endParaRPr lang="en-GB"/>
        </a:p>
      </dgm:t>
    </dgm:pt>
    <dgm:pt modelId="{48B64033-1DEA-4DC8-BCE9-423772670AFA}" type="sibTrans" cxnId="{E83111D8-7326-4EC9-B442-184F6DE217C3}">
      <dgm:prSet/>
      <dgm:spPr/>
      <dgm:t>
        <a:bodyPr/>
        <a:lstStyle/>
        <a:p>
          <a:endParaRPr lang="en-GB"/>
        </a:p>
      </dgm:t>
    </dgm:pt>
    <dgm:pt modelId="{94567927-CE96-41FE-A8F2-B24886EE5AA4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/>
            <a:t>Presenting an argument – your choice of renewables/ non renewables</a:t>
          </a:r>
          <a:endParaRPr lang="en-GB" dirty="0"/>
        </a:p>
      </dgm:t>
    </dgm:pt>
    <dgm:pt modelId="{84782F5B-443B-40B7-B476-35859C587762}" type="parTrans" cxnId="{59D81B76-EA4C-4F28-890C-A71781A44650}">
      <dgm:prSet/>
      <dgm:spPr/>
      <dgm:t>
        <a:bodyPr/>
        <a:lstStyle/>
        <a:p>
          <a:endParaRPr lang="en-GB"/>
        </a:p>
      </dgm:t>
    </dgm:pt>
    <dgm:pt modelId="{9969968B-D139-4B9F-AB94-CB91E95A17E9}" type="sibTrans" cxnId="{59D81B76-EA4C-4F28-890C-A71781A44650}">
      <dgm:prSet/>
      <dgm:spPr/>
      <dgm:t>
        <a:bodyPr/>
        <a:lstStyle/>
        <a:p>
          <a:endParaRPr lang="en-GB"/>
        </a:p>
      </dgm:t>
    </dgm:pt>
    <dgm:pt modelId="{0EFD380D-8046-4B99-B58C-6079288578D2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/>
            <a:t>Evaluating your investigation</a:t>
          </a:r>
          <a:endParaRPr lang="en-GB" dirty="0"/>
        </a:p>
      </dgm:t>
    </dgm:pt>
    <dgm:pt modelId="{145AB89B-2801-4283-8C8B-BF8ADD6D6B57}" type="parTrans" cxnId="{15750860-82E4-439D-B43B-4E67676B40B8}">
      <dgm:prSet/>
      <dgm:spPr/>
      <dgm:t>
        <a:bodyPr/>
        <a:lstStyle/>
        <a:p>
          <a:endParaRPr lang="en-GB"/>
        </a:p>
      </dgm:t>
    </dgm:pt>
    <dgm:pt modelId="{876A75CE-17E4-442D-A408-B2F8D01E2EE3}" type="sibTrans" cxnId="{15750860-82E4-439D-B43B-4E67676B40B8}">
      <dgm:prSet/>
      <dgm:spPr/>
      <dgm:t>
        <a:bodyPr/>
        <a:lstStyle/>
        <a:p>
          <a:endParaRPr lang="en-GB"/>
        </a:p>
      </dgm:t>
    </dgm:pt>
    <dgm:pt modelId="{30174584-A52C-4051-99F4-650EF7D4B706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/>
            <a:t>Carrying </a:t>
          </a:r>
          <a:r>
            <a:rPr lang="en-US" dirty="0"/>
            <a:t>out an investigation</a:t>
          </a:r>
          <a:endParaRPr lang="en-GB" dirty="0"/>
        </a:p>
      </dgm:t>
    </dgm:pt>
    <dgm:pt modelId="{9826FF5D-F602-4B12-A350-37E4E2D5BC84}" type="parTrans" cxnId="{E8A8292B-0E1C-458E-BDF5-B9F0C6412893}">
      <dgm:prSet/>
      <dgm:spPr/>
      <dgm:t>
        <a:bodyPr/>
        <a:lstStyle/>
        <a:p>
          <a:endParaRPr lang="en-GB"/>
        </a:p>
      </dgm:t>
    </dgm:pt>
    <dgm:pt modelId="{9CF07BAA-8BDE-4FEA-81B4-22D83903895C}" type="sibTrans" cxnId="{E8A8292B-0E1C-458E-BDF5-B9F0C6412893}">
      <dgm:prSet/>
      <dgm:spPr/>
      <dgm:t>
        <a:bodyPr/>
        <a:lstStyle/>
        <a:p>
          <a:endParaRPr lang="en-GB"/>
        </a:p>
      </dgm:t>
    </dgm:pt>
    <dgm:pt modelId="{3227BDB2-AC66-4B28-8244-21675CDF68AE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/>
            <a:t>Writing up fully and correctly your experiment</a:t>
          </a:r>
          <a:endParaRPr lang="en-GB" dirty="0"/>
        </a:p>
      </dgm:t>
    </dgm:pt>
    <dgm:pt modelId="{9F83AA65-70B7-4C5D-9A1A-709B1E035326}" type="parTrans" cxnId="{41C054B0-5979-459F-8FA5-41E68C243401}">
      <dgm:prSet/>
      <dgm:spPr/>
      <dgm:t>
        <a:bodyPr/>
        <a:lstStyle/>
        <a:p>
          <a:endParaRPr lang="en-GB"/>
        </a:p>
      </dgm:t>
    </dgm:pt>
    <dgm:pt modelId="{51FA6865-A915-4E01-A175-C58495B94D49}" type="sibTrans" cxnId="{41C054B0-5979-459F-8FA5-41E68C243401}">
      <dgm:prSet/>
      <dgm:spPr/>
      <dgm:t>
        <a:bodyPr/>
        <a:lstStyle/>
        <a:p>
          <a:endParaRPr lang="en-GB"/>
        </a:p>
      </dgm:t>
    </dgm:pt>
    <dgm:pt modelId="{60EEEBB8-6B65-493A-9DC7-A68FF08AD8E6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US" dirty="0"/>
            <a:t>Presenting your findings as a Scientific poster.</a:t>
          </a:r>
          <a:endParaRPr lang="en-GB" dirty="0"/>
        </a:p>
      </dgm:t>
    </dgm:pt>
    <dgm:pt modelId="{8348D8A2-C071-406D-8969-930250E849A6}" type="parTrans" cxnId="{FFCABA79-6BDB-4812-A5AA-9001F8527DAB}">
      <dgm:prSet/>
      <dgm:spPr/>
      <dgm:t>
        <a:bodyPr/>
        <a:lstStyle/>
        <a:p>
          <a:endParaRPr lang="en-GB"/>
        </a:p>
      </dgm:t>
    </dgm:pt>
    <dgm:pt modelId="{2999B7AD-69F2-48A7-B18C-2F3B6AE1D22B}" type="sibTrans" cxnId="{FFCABA79-6BDB-4812-A5AA-9001F8527DAB}">
      <dgm:prSet/>
      <dgm:spPr/>
      <dgm:t>
        <a:bodyPr/>
        <a:lstStyle/>
        <a:p>
          <a:endParaRPr lang="en-GB"/>
        </a:p>
      </dgm:t>
    </dgm:pt>
    <dgm:pt modelId="{8782B4D4-0327-47DD-9991-645A89A1E3AF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GB" dirty="0"/>
            <a:t>Presenting your Results</a:t>
          </a:r>
        </a:p>
      </dgm:t>
    </dgm:pt>
    <dgm:pt modelId="{E787BFC5-E8A5-431E-BAE3-3E3C760FAE47}" type="parTrans" cxnId="{8BFD9C63-AEB2-4A65-867E-EA9ACBAD0677}">
      <dgm:prSet/>
      <dgm:spPr/>
      <dgm:t>
        <a:bodyPr/>
        <a:lstStyle/>
        <a:p>
          <a:endParaRPr lang="en-GB"/>
        </a:p>
      </dgm:t>
    </dgm:pt>
    <dgm:pt modelId="{626C6336-15D1-4EFD-A9B3-8EEA32EF6BF8}" type="sibTrans" cxnId="{8BFD9C63-AEB2-4A65-867E-EA9ACBAD0677}">
      <dgm:prSet/>
      <dgm:spPr/>
      <dgm:t>
        <a:bodyPr/>
        <a:lstStyle/>
        <a:p>
          <a:endParaRPr lang="en-GB"/>
        </a:p>
      </dgm:t>
    </dgm:pt>
    <dgm:pt modelId="{1BFB5694-45E8-42DD-BA29-8D4F67ABFB5D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GB" dirty="0"/>
            <a:t>Estimating</a:t>
          </a:r>
        </a:p>
      </dgm:t>
    </dgm:pt>
    <dgm:pt modelId="{D6927780-C36C-4A67-8E05-2F587C209AE9}" type="parTrans" cxnId="{097AF09D-1646-461E-97B5-4EBCE61E386C}">
      <dgm:prSet/>
      <dgm:spPr/>
      <dgm:t>
        <a:bodyPr/>
        <a:lstStyle/>
        <a:p>
          <a:endParaRPr lang="en-GB"/>
        </a:p>
      </dgm:t>
    </dgm:pt>
    <dgm:pt modelId="{713E7154-2FB8-4E94-8714-8E8F88148552}" type="sibTrans" cxnId="{097AF09D-1646-461E-97B5-4EBCE61E386C}">
      <dgm:prSet/>
      <dgm:spPr/>
      <dgm:t>
        <a:bodyPr/>
        <a:lstStyle/>
        <a:p>
          <a:endParaRPr lang="en-GB"/>
        </a:p>
      </dgm:t>
    </dgm:pt>
    <dgm:pt modelId="{46FB090D-CB2D-4D45-A0B2-5630D8BD58EC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GB" dirty="0"/>
            <a:t>Predicting</a:t>
          </a:r>
        </a:p>
      </dgm:t>
    </dgm:pt>
    <dgm:pt modelId="{20186892-D8EA-4061-BAF5-96FA932AC72B}" type="parTrans" cxnId="{9F606AF4-330F-4692-AB3E-CCC49EBA2CEE}">
      <dgm:prSet/>
      <dgm:spPr/>
      <dgm:t>
        <a:bodyPr/>
        <a:lstStyle/>
        <a:p>
          <a:endParaRPr lang="en-GB"/>
        </a:p>
      </dgm:t>
    </dgm:pt>
    <dgm:pt modelId="{64BF1AEE-D73D-4494-BAEA-C959BA41E14A}" type="sibTrans" cxnId="{9F606AF4-330F-4692-AB3E-CCC49EBA2CEE}">
      <dgm:prSet/>
      <dgm:spPr/>
      <dgm:t>
        <a:bodyPr/>
        <a:lstStyle/>
        <a:p>
          <a:endParaRPr lang="en-GB"/>
        </a:p>
      </dgm:t>
    </dgm:pt>
    <dgm:pt modelId="{D236A7C3-2143-4CAC-A799-54A7968F38C5}">
      <dgm:prSet/>
      <dgm:spPr/>
      <dgm:t>
        <a:bodyPr/>
        <a:lstStyle/>
        <a:p>
          <a:pPr>
            <a:buFont typeface="+mj-lt"/>
            <a:buAutoNum type="arabicParenR"/>
          </a:pPr>
          <a:r>
            <a:rPr lang="en-GB" dirty="0"/>
            <a:t>Posing a Question</a:t>
          </a:r>
        </a:p>
      </dgm:t>
    </dgm:pt>
    <dgm:pt modelId="{4762887B-F40C-4418-AD56-EAA47BFE569E}" type="parTrans" cxnId="{F7B5CEA4-0B93-48FE-AE4B-8CBBBFCBFF77}">
      <dgm:prSet/>
      <dgm:spPr/>
      <dgm:t>
        <a:bodyPr/>
        <a:lstStyle/>
        <a:p>
          <a:endParaRPr lang="en-GB"/>
        </a:p>
      </dgm:t>
    </dgm:pt>
    <dgm:pt modelId="{02C23754-92AC-4D17-9E21-670ED70DA850}" type="sibTrans" cxnId="{F7B5CEA4-0B93-48FE-AE4B-8CBBBFCBFF77}">
      <dgm:prSet/>
      <dgm:spPr/>
      <dgm:t>
        <a:bodyPr/>
        <a:lstStyle/>
        <a:p>
          <a:endParaRPr lang="en-GB"/>
        </a:p>
      </dgm:t>
    </dgm:pt>
    <dgm:pt modelId="{D3B1D1EE-9A21-472B-ADC0-AB0AE7D59819}">
      <dgm:prSet phldrT="[Text]"/>
      <dgm:spPr/>
      <dgm:t>
        <a:bodyPr/>
        <a:lstStyle/>
        <a:p>
          <a:r>
            <a:rPr lang="en-GB" dirty="0"/>
            <a:t>Controls</a:t>
          </a:r>
        </a:p>
      </dgm:t>
    </dgm:pt>
    <dgm:pt modelId="{BA68982F-5858-41C3-9107-9EBBC9859E67}" type="parTrans" cxnId="{43D39E49-9EBC-4F17-AB0F-7F7D5659464E}">
      <dgm:prSet/>
      <dgm:spPr/>
      <dgm:t>
        <a:bodyPr/>
        <a:lstStyle/>
        <a:p>
          <a:endParaRPr lang="en-GB"/>
        </a:p>
      </dgm:t>
    </dgm:pt>
    <dgm:pt modelId="{63AD5827-2A82-47D4-9F1A-544CD49B7F3A}" type="sibTrans" cxnId="{43D39E49-9EBC-4F17-AB0F-7F7D5659464E}">
      <dgm:prSet/>
      <dgm:spPr/>
      <dgm:t>
        <a:bodyPr/>
        <a:lstStyle/>
        <a:p>
          <a:endParaRPr lang="en-GB"/>
        </a:p>
      </dgm:t>
    </dgm:pt>
    <dgm:pt modelId="{71ABF549-C5CA-4A0E-B0FE-80A9DB9B2EAF}">
      <dgm:prSet phldrT="[Text]"/>
      <dgm:spPr/>
      <dgm:t>
        <a:bodyPr/>
        <a:lstStyle/>
        <a:p>
          <a:r>
            <a:rPr lang="en-GB" dirty="0"/>
            <a:t>Input/output</a:t>
          </a:r>
        </a:p>
      </dgm:t>
    </dgm:pt>
    <dgm:pt modelId="{EE305621-55B1-4562-87E3-89D5A647DD02}" type="parTrans" cxnId="{57DBBEF1-8006-4CFE-B52A-402C4371D453}">
      <dgm:prSet/>
      <dgm:spPr/>
      <dgm:t>
        <a:bodyPr/>
        <a:lstStyle/>
        <a:p>
          <a:endParaRPr lang="en-GB"/>
        </a:p>
      </dgm:t>
    </dgm:pt>
    <dgm:pt modelId="{7EE6EEDB-77F0-4D19-960D-A59A3803A25C}" type="sibTrans" cxnId="{57DBBEF1-8006-4CFE-B52A-402C4371D453}">
      <dgm:prSet/>
      <dgm:spPr/>
      <dgm:t>
        <a:bodyPr/>
        <a:lstStyle/>
        <a:p>
          <a:endParaRPr lang="en-GB"/>
        </a:p>
      </dgm:t>
    </dgm:pt>
    <dgm:pt modelId="{5AA52469-0F1F-49ED-862C-F3A4306C9DF4}" type="pres">
      <dgm:prSet presAssocID="{F3D5630B-29A6-4E4A-9940-75EF3DC9702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B785AB-9CAA-4D8A-8B3D-160040053E41}" type="pres">
      <dgm:prSet presAssocID="{E59BC574-19EB-43C0-BFE9-C5A8FE6454BA}" presName="compNode" presStyleCnt="0"/>
      <dgm:spPr/>
    </dgm:pt>
    <dgm:pt modelId="{64EA32AC-D2C5-4888-B62A-998AE047FA20}" type="pres">
      <dgm:prSet presAssocID="{E59BC574-19EB-43C0-BFE9-C5A8FE6454BA}" presName="aNode" presStyleLbl="bgShp" presStyleIdx="0" presStyleCnt="5"/>
      <dgm:spPr/>
      <dgm:t>
        <a:bodyPr/>
        <a:lstStyle/>
        <a:p>
          <a:endParaRPr lang="en-US"/>
        </a:p>
      </dgm:t>
    </dgm:pt>
    <dgm:pt modelId="{14BE3C14-0B95-421E-BA7E-D4E953FA84A2}" type="pres">
      <dgm:prSet presAssocID="{E59BC574-19EB-43C0-BFE9-C5A8FE6454BA}" presName="textNode" presStyleLbl="bgShp" presStyleIdx="0" presStyleCnt="5"/>
      <dgm:spPr/>
      <dgm:t>
        <a:bodyPr/>
        <a:lstStyle/>
        <a:p>
          <a:endParaRPr lang="en-US"/>
        </a:p>
      </dgm:t>
    </dgm:pt>
    <dgm:pt modelId="{99E6A49F-0D46-4B0D-A14B-38E6EB600012}" type="pres">
      <dgm:prSet presAssocID="{E59BC574-19EB-43C0-BFE9-C5A8FE6454BA}" presName="compChildNode" presStyleCnt="0"/>
      <dgm:spPr/>
    </dgm:pt>
    <dgm:pt modelId="{8497764C-FFFC-492A-AD98-10E2517C1E8B}" type="pres">
      <dgm:prSet presAssocID="{E59BC574-19EB-43C0-BFE9-C5A8FE6454BA}" presName="theInnerList" presStyleCnt="0"/>
      <dgm:spPr/>
    </dgm:pt>
    <dgm:pt modelId="{267BA7BE-3741-4560-806B-EDB09860A969}" type="pres">
      <dgm:prSet presAssocID="{1BFB5694-45E8-42DD-BA29-8D4F67ABFB5D}" presName="child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9BF570-A4CA-4C7B-9182-D4B518AC51DA}" type="pres">
      <dgm:prSet presAssocID="{1BFB5694-45E8-42DD-BA29-8D4F67ABFB5D}" presName="aSpace2" presStyleCnt="0"/>
      <dgm:spPr/>
    </dgm:pt>
    <dgm:pt modelId="{CFF32DC4-659A-4137-86AE-AE48A12439FE}" type="pres">
      <dgm:prSet presAssocID="{46FB090D-CB2D-4D45-A0B2-5630D8BD58EC}" presName="child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13B63-7C8D-4068-8C95-ABB492CB85C9}" type="pres">
      <dgm:prSet presAssocID="{46FB090D-CB2D-4D45-A0B2-5630D8BD58EC}" presName="aSpace2" presStyleCnt="0"/>
      <dgm:spPr/>
    </dgm:pt>
    <dgm:pt modelId="{36F29B73-7832-4F43-8FE2-848150E30850}" type="pres">
      <dgm:prSet presAssocID="{D236A7C3-2143-4CAC-A799-54A7968F38C5}" presName="childNode" presStyleLbl="node1" presStyleIdx="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A37666-2E7B-4F33-8AE3-F9F1C786E0AB}" type="pres">
      <dgm:prSet presAssocID="{E59BC574-19EB-43C0-BFE9-C5A8FE6454BA}" presName="aSpace" presStyleCnt="0"/>
      <dgm:spPr/>
    </dgm:pt>
    <dgm:pt modelId="{26722906-15B3-4465-96B9-9EEB310A35AA}" type="pres">
      <dgm:prSet presAssocID="{29733C20-D21A-4E41-BBA7-C5D660901455}" presName="compNode" presStyleCnt="0"/>
      <dgm:spPr/>
    </dgm:pt>
    <dgm:pt modelId="{5622CB98-733B-4561-8E64-7775F5A6AED9}" type="pres">
      <dgm:prSet presAssocID="{29733C20-D21A-4E41-BBA7-C5D660901455}" presName="aNode" presStyleLbl="bgShp" presStyleIdx="1" presStyleCnt="5"/>
      <dgm:spPr/>
      <dgm:t>
        <a:bodyPr/>
        <a:lstStyle/>
        <a:p>
          <a:endParaRPr lang="en-US"/>
        </a:p>
      </dgm:t>
    </dgm:pt>
    <dgm:pt modelId="{A0CEE681-0F92-491D-82B8-EE03A9940572}" type="pres">
      <dgm:prSet presAssocID="{29733C20-D21A-4E41-BBA7-C5D660901455}" presName="textNode" presStyleLbl="bgShp" presStyleIdx="1" presStyleCnt="5"/>
      <dgm:spPr/>
      <dgm:t>
        <a:bodyPr/>
        <a:lstStyle/>
        <a:p>
          <a:endParaRPr lang="en-US"/>
        </a:p>
      </dgm:t>
    </dgm:pt>
    <dgm:pt modelId="{F2020030-85DC-4B83-89DA-73DA0A902648}" type="pres">
      <dgm:prSet presAssocID="{29733C20-D21A-4E41-BBA7-C5D660901455}" presName="compChildNode" presStyleCnt="0"/>
      <dgm:spPr/>
    </dgm:pt>
    <dgm:pt modelId="{FAC48FBE-D6D7-4AF3-8742-872AAEEB1FCC}" type="pres">
      <dgm:prSet presAssocID="{29733C20-D21A-4E41-BBA7-C5D660901455}" presName="theInnerList" presStyleCnt="0"/>
      <dgm:spPr/>
    </dgm:pt>
    <dgm:pt modelId="{A5BBE350-5B49-4ACC-BB32-6501997A7478}" type="pres">
      <dgm:prSet presAssocID="{D6F630E3-571B-4E22-B20C-4A5E3EEAEE21}" presName="child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43E5A7-879E-4C69-B198-3BE76C9AD9BF}" type="pres">
      <dgm:prSet presAssocID="{D6F630E3-571B-4E22-B20C-4A5E3EEAEE21}" presName="aSpace2" presStyleCnt="0"/>
      <dgm:spPr/>
    </dgm:pt>
    <dgm:pt modelId="{5D139395-291A-4B7F-936C-D4773A604815}" type="pres">
      <dgm:prSet presAssocID="{0F05667D-3277-4162-8900-9FBD72B19589}" presName="child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9132F-89EF-4C7D-B753-66E785EFB1CC}" type="pres">
      <dgm:prSet presAssocID="{0F05667D-3277-4162-8900-9FBD72B19589}" presName="aSpace2" presStyleCnt="0"/>
      <dgm:spPr/>
    </dgm:pt>
    <dgm:pt modelId="{694C6943-A7DA-49C2-99EE-7E45D3582DE9}" type="pres">
      <dgm:prSet presAssocID="{71ABF549-C5CA-4A0E-B0FE-80A9DB9B2EAF}" presName="child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0E81E-DCFF-436D-BE56-D9E2E776DB72}" type="pres">
      <dgm:prSet presAssocID="{71ABF549-C5CA-4A0E-B0FE-80A9DB9B2EAF}" presName="aSpace2" presStyleCnt="0"/>
      <dgm:spPr/>
    </dgm:pt>
    <dgm:pt modelId="{9293181F-3BCE-470E-90FE-97375836AFAF}" type="pres">
      <dgm:prSet presAssocID="{D3B1D1EE-9A21-472B-ADC0-AB0AE7D59819}" presName="childNode" presStyleLbl="node1" presStyleIdx="6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A7B4E-2FED-4EE7-A341-6E9A0998C2A3}" type="pres">
      <dgm:prSet presAssocID="{29733C20-D21A-4E41-BBA7-C5D660901455}" presName="aSpace" presStyleCnt="0"/>
      <dgm:spPr/>
    </dgm:pt>
    <dgm:pt modelId="{BF9B6E50-9D3D-40DB-8523-C00FC533DFA0}" type="pres">
      <dgm:prSet presAssocID="{8EBB0264-20B8-46E2-9CAA-612A9ADC6393}" presName="compNode" presStyleCnt="0"/>
      <dgm:spPr/>
    </dgm:pt>
    <dgm:pt modelId="{C9C1B989-F9D6-4C51-98DC-A17A6253C909}" type="pres">
      <dgm:prSet presAssocID="{8EBB0264-20B8-46E2-9CAA-612A9ADC6393}" presName="aNode" presStyleLbl="bgShp" presStyleIdx="2" presStyleCnt="5"/>
      <dgm:spPr/>
      <dgm:t>
        <a:bodyPr/>
        <a:lstStyle/>
        <a:p>
          <a:endParaRPr lang="en-US"/>
        </a:p>
      </dgm:t>
    </dgm:pt>
    <dgm:pt modelId="{485118C5-BB61-404E-A91A-F0D247381F04}" type="pres">
      <dgm:prSet presAssocID="{8EBB0264-20B8-46E2-9CAA-612A9ADC6393}" presName="textNode" presStyleLbl="bgShp" presStyleIdx="2" presStyleCnt="5"/>
      <dgm:spPr/>
      <dgm:t>
        <a:bodyPr/>
        <a:lstStyle/>
        <a:p>
          <a:endParaRPr lang="en-US"/>
        </a:p>
      </dgm:t>
    </dgm:pt>
    <dgm:pt modelId="{DF21ED07-4310-46FC-A63B-184415F9F000}" type="pres">
      <dgm:prSet presAssocID="{8EBB0264-20B8-46E2-9CAA-612A9ADC6393}" presName="compChildNode" presStyleCnt="0"/>
      <dgm:spPr/>
    </dgm:pt>
    <dgm:pt modelId="{A8BAA6B4-F90A-409E-A460-153FE46B3AE1}" type="pres">
      <dgm:prSet presAssocID="{8EBB0264-20B8-46E2-9CAA-612A9ADC6393}" presName="theInnerList" presStyleCnt="0"/>
      <dgm:spPr/>
    </dgm:pt>
    <dgm:pt modelId="{1B88964A-8123-4436-8C0C-A42FC8D3A58F}" type="pres">
      <dgm:prSet presAssocID="{D80A78EC-2848-4729-89BD-7F5869500986}" presName="child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A2AE2F-3A58-467F-92B5-E87EC4A35D1C}" type="pres">
      <dgm:prSet presAssocID="{D80A78EC-2848-4729-89BD-7F5869500986}" presName="aSpace2" presStyleCnt="0"/>
      <dgm:spPr/>
    </dgm:pt>
    <dgm:pt modelId="{88A4CCFB-942E-4864-BCD5-21884E48B926}" type="pres">
      <dgm:prSet presAssocID="{94567927-CE96-41FE-A8F2-B24886EE5AA4}" presName="child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848152-2EF5-473D-A47B-51C171A7F4E5}" type="pres">
      <dgm:prSet presAssocID="{8EBB0264-20B8-46E2-9CAA-612A9ADC6393}" presName="aSpace" presStyleCnt="0"/>
      <dgm:spPr/>
    </dgm:pt>
    <dgm:pt modelId="{EEF353F3-6258-4F71-AC83-890084BCA4AD}" type="pres">
      <dgm:prSet presAssocID="{65847D64-439A-44D3-91F1-F8F5FFDFC457}" presName="compNode" presStyleCnt="0"/>
      <dgm:spPr/>
    </dgm:pt>
    <dgm:pt modelId="{6F811911-CF92-488B-AE5E-2B92197B4F6D}" type="pres">
      <dgm:prSet presAssocID="{65847D64-439A-44D3-91F1-F8F5FFDFC457}" presName="aNode" presStyleLbl="bgShp" presStyleIdx="3" presStyleCnt="5"/>
      <dgm:spPr/>
      <dgm:t>
        <a:bodyPr/>
        <a:lstStyle/>
        <a:p>
          <a:endParaRPr lang="en-US"/>
        </a:p>
      </dgm:t>
    </dgm:pt>
    <dgm:pt modelId="{BECA316A-C3E2-4EEB-B2A9-C87621ECEECF}" type="pres">
      <dgm:prSet presAssocID="{65847D64-439A-44D3-91F1-F8F5FFDFC457}" presName="textNode" presStyleLbl="bgShp" presStyleIdx="3" presStyleCnt="5"/>
      <dgm:spPr/>
      <dgm:t>
        <a:bodyPr/>
        <a:lstStyle/>
        <a:p>
          <a:endParaRPr lang="en-US"/>
        </a:p>
      </dgm:t>
    </dgm:pt>
    <dgm:pt modelId="{EB6725D2-2CE5-4BCB-A3DD-F6A379286E7C}" type="pres">
      <dgm:prSet presAssocID="{65847D64-439A-44D3-91F1-F8F5FFDFC457}" presName="compChildNode" presStyleCnt="0"/>
      <dgm:spPr/>
    </dgm:pt>
    <dgm:pt modelId="{397CCBD5-CB97-4746-BDD5-B4099AA49557}" type="pres">
      <dgm:prSet presAssocID="{65847D64-439A-44D3-91F1-F8F5FFDFC457}" presName="theInnerList" presStyleCnt="0"/>
      <dgm:spPr/>
    </dgm:pt>
    <dgm:pt modelId="{0ACDB8D2-8FE4-4230-A7D8-83004E6F1248}" type="pres">
      <dgm:prSet presAssocID="{23820C2A-4FAC-43E9-AAAD-289C96BCDDC0}" presName="child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C2627C-5181-4457-801C-0BCAD5A5677D}" type="pres">
      <dgm:prSet presAssocID="{23820C2A-4FAC-43E9-AAAD-289C96BCDDC0}" presName="aSpace2" presStyleCnt="0"/>
      <dgm:spPr/>
    </dgm:pt>
    <dgm:pt modelId="{ADFB22AE-4249-4C71-9258-2C72D885224D}" type="pres">
      <dgm:prSet presAssocID="{30174584-A52C-4051-99F4-650EF7D4B706}" presName="child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BAFDE3-5E51-4E14-9DC6-E2CE5BA46061}" type="pres">
      <dgm:prSet presAssocID="{30174584-A52C-4051-99F4-650EF7D4B706}" presName="aSpace2" presStyleCnt="0"/>
      <dgm:spPr/>
    </dgm:pt>
    <dgm:pt modelId="{FDA9FF71-F3C4-44E2-8E11-0D3271CEC9CB}" type="pres">
      <dgm:prSet presAssocID="{0EFD380D-8046-4B99-B58C-6079288578D2}" presName="child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21620-4524-49E4-8597-82752ACA46A1}" type="pres">
      <dgm:prSet presAssocID="{65847D64-439A-44D3-91F1-F8F5FFDFC457}" presName="aSpace" presStyleCnt="0"/>
      <dgm:spPr/>
    </dgm:pt>
    <dgm:pt modelId="{17C37C71-535B-403C-AE8B-ED408F954EBC}" type="pres">
      <dgm:prSet presAssocID="{8782B4D4-0327-47DD-9991-645A89A1E3AF}" presName="compNode" presStyleCnt="0"/>
      <dgm:spPr/>
    </dgm:pt>
    <dgm:pt modelId="{0ADA0351-43F4-4F7E-BE32-2559E992EA39}" type="pres">
      <dgm:prSet presAssocID="{8782B4D4-0327-47DD-9991-645A89A1E3AF}" presName="aNode" presStyleLbl="bgShp" presStyleIdx="4" presStyleCnt="5"/>
      <dgm:spPr/>
      <dgm:t>
        <a:bodyPr/>
        <a:lstStyle/>
        <a:p>
          <a:endParaRPr lang="en-US"/>
        </a:p>
      </dgm:t>
    </dgm:pt>
    <dgm:pt modelId="{DDD027BE-19E5-4EE0-A5F1-F74D737557C7}" type="pres">
      <dgm:prSet presAssocID="{8782B4D4-0327-47DD-9991-645A89A1E3AF}" presName="textNode" presStyleLbl="bgShp" presStyleIdx="4" presStyleCnt="5"/>
      <dgm:spPr/>
      <dgm:t>
        <a:bodyPr/>
        <a:lstStyle/>
        <a:p>
          <a:endParaRPr lang="en-US"/>
        </a:p>
      </dgm:t>
    </dgm:pt>
    <dgm:pt modelId="{AFDDA70D-CF45-4703-9B6E-B66558267AAA}" type="pres">
      <dgm:prSet presAssocID="{8782B4D4-0327-47DD-9991-645A89A1E3AF}" presName="compChildNode" presStyleCnt="0"/>
      <dgm:spPr/>
    </dgm:pt>
    <dgm:pt modelId="{AADFAFE0-3426-4003-97C1-D111506250F5}" type="pres">
      <dgm:prSet presAssocID="{8782B4D4-0327-47DD-9991-645A89A1E3AF}" presName="theInnerList" presStyleCnt="0"/>
      <dgm:spPr/>
    </dgm:pt>
    <dgm:pt modelId="{59A7F8C9-043D-46D3-A538-0E7A464C7818}" type="pres">
      <dgm:prSet presAssocID="{3227BDB2-AC66-4B28-8244-21675CDF68AE}" presName="child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3F9B69-9D20-4A71-B360-A31B280633D7}" type="pres">
      <dgm:prSet presAssocID="{3227BDB2-AC66-4B28-8244-21675CDF68AE}" presName="aSpace2" presStyleCnt="0"/>
      <dgm:spPr/>
    </dgm:pt>
    <dgm:pt modelId="{FBE99559-0563-4A8D-9A17-0C3769BDE954}" type="pres">
      <dgm:prSet presAssocID="{60EEEBB8-6B65-493A-9DC7-A68FF08AD8E6}" presName="childNode" presStyleLbl="node1" presStyleIdx="1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7AF09D-1646-461E-97B5-4EBCE61E386C}" srcId="{E59BC574-19EB-43C0-BFE9-C5A8FE6454BA}" destId="{1BFB5694-45E8-42DD-BA29-8D4F67ABFB5D}" srcOrd="0" destOrd="0" parTransId="{D6927780-C36C-4A67-8E05-2F587C209AE9}" sibTransId="{713E7154-2FB8-4E94-8714-8E8F88148552}"/>
    <dgm:cxn modelId="{807180FC-79A7-465C-AE3A-9CF45B434E9B}" type="presOf" srcId="{94567927-CE96-41FE-A8F2-B24886EE5AA4}" destId="{88A4CCFB-942E-4864-BCD5-21884E48B926}" srcOrd="0" destOrd="0" presId="urn:microsoft.com/office/officeart/2005/8/layout/lProcess2"/>
    <dgm:cxn modelId="{59D81B76-EA4C-4F28-890C-A71781A44650}" srcId="{8EBB0264-20B8-46E2-9CAA-612A9ADC6393}" destId="{94567927-CE96-41FE-A8F2-B24886EE5AA4}" srcOrd="1" destOrd="0" parTransId="{84782F5B-443B-40B7-B476-35859C587762}" sibTransId="{9969968B-D139-4B9F-AB94-CB91E95A17E9}"/>
    <dgm:cxn modelId="{65E2FE12-CBD0-4369-ABCF-F5C4E5FB9EA1}" type="presOf" srcId="{8782B4D4-0327-47DD-9991-645A89A1E3AF}" destId="{0ADA0351-43F4-4F7E-BE32-2559E992EA39}" srcOrd="0" destOrd="0" presId="urn:microsoft.com/office/officeart/2005/8/layout/lProcess2"/>
    <dgm:cxn modelId="{836E916E-138E-4D97-812C-52FE84E584A9}" type="presOf" srcId="{1BFB5694-45E8-42DD-BA29-8D4F67ABFB5D}" destId="{267BA7BE-3741-4560-806B-EDB09860A969}" srcOrd="0" destOrd="0" presId="urn:microsoft.com/office/officeart/2005/8/layout/lProcess2"/>
    <dgm:cxn modelId="{B3A72BAD-D4FA-4660-8D94-B97EAF4977D2}" type="presOf" srcId="{3227BDB2-AC66-4B28-8244-21675CDF68AE}" destId="{59A7F8C9-043D-46D3-A538-0E7A464C7818}" srcOrd="0" destOrd="0" presId="urn:microsoft.com/office/officeart/2005/8/layout/lProcess2"/>
    <dgm:cxn modelId="{F7B5CEA4-0B93-48FE-AE4B-8CBBBFCBFF77}" srcId="{E59BC574-19EB-43C0-BFE9-C5A8FE6454BA}" destId="{D236A7C3-2143-4CAC-A799-54A7968F38C5}" srcOrd="2" destOrd="0" parTransId="{4762887B-F40C-4418-AD56-EAA47BFE569E}" sibTransId="{02C23754-92AC-4D17-9E21-670ED70DA850}"/>
    <dgm:cxn modelId="{D9B78EC3-FE90-4BE3-A896-974EDEEFF474}" type="presOf" srcId="{65847D64-439A-44D3-91F1-F8F5FFDFC457}" destId="{BECA316A-C3E2-4EEB-B2A9-C87621ECEECF}" srcOrd="1" destOrd="0" presId="urn:microsoft.com/office/officeart/2005/8/layout/lProcess2"/>
    <dgm:cxn modelId="{385C74E3-91D5-4BA7-8328-4E142A19FEAC}" type="presOf" srcId="{30174584-A52C-4051-99F4-650EF7D4B706}" destId="{ADFB22AE-4249-4C71-9258-2C72D885224D}" srcOrd="0" destOrd="0" presId="urn:microsoft.com/office/officeart/2005/8/layout/lProcess2"/>
    <dgm:cxn modelId="{46575988-1C72-4D33-80BB-168B5812BD00}" srcId="{F3D5630B-29A6-4E4A-9940-75EF3DC97028}" destId="{E59BC574-19EB-43C0-BFE9-C5A8FE6454BA}" srcOrd="0" destOrd="0" parTransId="{FC297DF8-3685-4135-BEF8-D4BBA1B7A18F}" sibTransId="{7A51045B-CA44-4762-9AAE-36764E5160F2}"/>
    <dgm:cxn modelId="{0C13581C-89D3-42E2-A714-1F7E87521F79}" type="presOf" srcId="{8EBB0264-20B8-46E2-9CAA-612A9ADC6393}" destId="{485118C5-BB61-404E-A91A-F0D247381F04}" srcOrd="1" destOrd="0" presId="urn:microsoft.com/office/officeart/2005/8/layout/lProcess2"/>
    <dgm:cxn modelId="{DC757E1E-A81F-4B3E-AFE0-7CFFA9ABD5C3}" srcId="{29733C20-D21A-4E41-BBA7-C5D660901455}" destId="{D6F630E3-571B-4E22-B20C-4A5E3EEAEE21}" srcOrd="0" destOrd="0" parTransId="{BB29497A-4D09-4019-88E3-B0D45F78800E}" sibTransId="{178B0338-D3E0-4B50-90E4-527AFD98A8C4}"/>
    <dgm:cxn modelId="{43D39E49-9EBC-4F17-AB0F-7F7D5659464E}" srcId="{29733C20-D21A-4E41-BBA7-C5D660901455}" destId="{D3B1D1EE-9A21-472B-ADC0-AB0AE7D59819}" srcOrd="3" destOrd="0" parTransId="{BA68982F-5858-41C3-9107-9EBBC9859E67}" sibTransId="{63AD5827-2A82-47D4-9F1A-544CD49B7F3A}"/>
    <dgm:cxn modelId="{E5F5FFCC-469A-45F5-ABB7-FC0C8F121DA0}" type="presOf" srcId="{D6F630E3-571B-4E22-B20C-4A5E3EEAEE21}" destId="{A5BBE350-5B49-4ACC-BB32-6501997A7478}" srcOrd="0" destOrd="0" presId="urn:microsoft.com/office/officeart/2005/8/layout/lProcess2"/>
    <dgm:cxn modelId="{CAFE8ED5-2D89-4225-81D5-B116200C0A27}" type="presOf" srcId="{E59BC574-19EB-43C0-BFE9-C5A8FE6454BA}" destId="{14BE3C14-0B95-421E-BA7E-D4E953FA84A2}" srcOrd="1" destOrd="0" presId="urn:microsoft.com/office/officeart/2005/8/layout/lProcess2"/>
    <dgm:cxn modelId="{FFCABA79-6BDB-4812-A5AA-9001F8527DAB}" srcId="{8782B4D4-0327-47DD-9991-645A89A1E3AF}" destId="{60EEEBB8-6B65-493A-9DC7-A68FF08AD8E6}" srcOrd="1" destOrd="0" parTransId="{8348D8A2-C071-406D-8969-930250E849A6}" sibTransId="{2999B7AD-69F2-48A7-B18C-2F3B6AE1D22B}"/>
    <dgm:cxn modelId="{D1AADA91-F3B9-4AEE-BC62-C16D98B16599}" srcId="{F3D5630B-29A6-4E4A-9940-75EF3DC97028}" destId="{8EBB0264-20B8-46E2-9CAA-612A9ADC6393}" srcOrd="2" destOrd="0" parTransId="{777BC073-8DAA-4F74-B66E-C777A7AA93B6}" sibTransId="{B32CF59F-6A9A-43F6-BA98-A1F425D878FE}"/>
    <dgm:cxn modelId="{31EE8695-DA11-4790-8090-809220CF563D}" type="presOf" srcId="{0EFD380D-8046-4B99-B58C-6079288578D2}" destId="{FDA9FF71-F3C4-44E2-8E11-0D3271CEC9CB}" srcOrd="0" destOrd="0" presId="urn:microsoft.com/office/officeart/2005/8/layout/lProcess2"/>
    <dgm:cxn modelId="{41C054B0-5979-459F-8FA5-41E68C243401}" srcId="{8782B4D4-0327-47DD-9991-645A89A1E3AF}" destId="{3227BDB2-AC66-4B28-8244-21675CDF68AE}" srcOrd="0" destOrd="0" parTransId="{9F83AA65-70B7-4C5D-9A1A-709B1E035326}" sibTransId="{51FA6865-A915-4E01-A175-C58495B94D49}"/>
    <dgm:cxn modelId="{42EB5B34-6B9E-4DDB-8657-D2D1FDBDD755}" type="presOf" srcId="{D3B1D1EE-9A21-472B-ADC0-AB0AE7D59819}" destId="{9293181F-3BCE-470E-90FE-97375836AFAF}" srcOrd="0" destOrd="0" presId="urn:microsoft.com/office/officeart/2005/8/layout/lProcess2"/>
    <dgm:cxn modelId="{728D21B1-6113-4B6B-824D-D2E5980E4D2C}" type="presOf" srcId="{0F05667D-3277-4162-8900-9FBD72B19589}" destId="{5D139395-291A-4B7F-936C-D4773A604815}" srcOrd="0" destOrd="0" presId="urn:microsoft.com/office/officeart/2005/8/layout/lProcess2"/>
    <dgm:cxn modelId="{E83111D8-7326-4EC9-B442-184F6DE217C3}" srcId="{8EBB0264-20B8-46E2-9CAA-612A9ADC6393}" destId="{D80A78EC-2848-4729-89BD-7F5869500986}" srcOrd="0" destOrd="0" parTransId="{E270777A-3981-4D20-A99D-EDC43508B1A1}" sibTransId="{48B64033-1DEA-4DC8-BCE9-423772670AFA}"/>
    <dgm:cxn modelId="{C8CEB871-65B9-492B-BABB-BDF743D9DDA4}" srcId="{29733C20-D21A-4E41-BBA7-C5D660901455}" destId="{0F05667D-3277-4162-8900-9FBD72B19589}" srcOrd="1" destOrd="0" parTransId="{F25A3294-92D7-4272-A6D7-D23B673BB4FD}" sibTransId="{2453D2F8-692D-4E51-A7BB-FEC250357031}"/>
    <dgm:cxn modelId="{21DB1228-0F92-42C5-A39B-FE03B519B5B4}" srcId="{65847D64-439A-44D3-91F1-F8F5FFDFC457}" destId="{23820C2A-4FAC-43E9-AAAD-289C96BCDDC0}" srcOrd="0" destOrd="0" parTransId="{3EEC7F3B-7AF2-4BAB-B1E9-B25CE09AEFD9}" sibTransId="{51C9859D-878D-4BEE-A821-DE03BBF51264}"/>
    <dgm:cxn modelId="{56D01AAD-5DED-47FF-8B7B-05742FC1C843}" type="presOf" srcId="{60EEEBB8-6B65-493A-9DC7-A68FF08AD8E6}" destId="{FBE99559-0563-4A8D-9A17-0C3769BDE954}" srcOrd="0" destOrd="0" presId="urn:microsoft.com/office/officeart/2005/8/layout/lProcess2"/>
    <dgm:cxn modelId="{7469A514-264F-43C1-B54A-458FD932521C}" type="presOf" srcId="{46FB090D-CB2D-4D45-A0B2-5630D8BD58EC}" destId="{CFF32DC4-659A-4137-86AE-AE48A12439FE}" srcOrd="0" destOrd="0" presId="urn:microsoft.com/office/officeart/2005/8/layout/lProcess2"/>
    <dgm:cxn modelId="{57DBBEF1-8006-4CFE-B52A-402C4371D453}" srcId="{29733C20-D21A-4E41-BBA7-C5D660901455}" destId="{71ABF549-C5CA-4A0E-B0FE-80A9DB9B2EAF}" srcOrd="2" destOrd="0" parTransId="{EE305621-55B1-4562-87E3-89D5A647DD02}" sibTransId="{7EE6EEDB-77F0-4D19-960D-A59A3803A25C}"/>
    <dgm:cxn modelId="{5F77C9B3-63CF-46A0-BDF4-E49864AEA8CB}" type="presOf" srcId="{65847D64-439A-44D3-91F1-F8F5FFDFC457}" destId="{6F811911-CF92-488B-AE5E-2B92197B4F6D}" srcOrd="0" destOrd="0" presId="urn:microsoft.com/office/officeart/2005/8/layout/lProcess2"/>
    <dgm:cxn modelId="{E8A8292B-0E1C-458E-BDF5-B9F0C6412893}" srcId="{65847D64-439A-44D3-91F1-F8F5FFDFC457}" destId="{30174584-A52C-4051-99F4-650EF7D4B706}" srcOrd="1" destOrd="0" parTransId="{9826FF5D-F602-4B12-A350-37E4E2D5BC84}" sibTransId="{9CF07BAA-8BDE-4FEA-81B4-22D83903895C}"/>
    <dgm:cxn modelId="{3415BE91-EF2B-4266-845A-14137F8F6F01}" srcId="{F3D5630B-29A6-4E4A-9940-75EF3DC97028}" destId="{65847D64-439A-44D3-91F1-F8F5FFDFC457}" srcOrd="3" destOrd="0" parTransId="{9326B9F1-67C4-448C-B896-6F708117D86C}" sibTransId="{58B2D7E6-5276-461A-AA8C-E96DCB97C3CA}"/>
    <dgm:cxn modelId="{403CC915-E178-4648-BFC5-01F695961E8A}" type="presOf" srcId="{29733C20-D21A-4E41-BBA7-C5D660901455}" destId="{A0CEE681-0F92-491D-82B8-EE03A9940572}" srcOrd="1" destOrd="0" presId="urn:microsoft.com/office/officeart/2005/8/layout/lProcess2"/>
    <dgm:cxn modelId="{9F606AF4-330F-4692-AB3E-CCC49EBA2CEE}" srcId="{E59BC574-19EB-43C0-BFE9-C5A8FE6454BA}" destId="{46FB090D-CB2D-4D45-A0B2-5630D8BD58EC}" srcOrd="1" destOrd="0" parTransId="{20186892-D8EA-4061-BAF5-96FA932AC72B}" sibTransId="{64BF1AEE-D73D-4494-BAEA-C959BA41E14A}"/>
    <dgm:cxn modelId="{1B3AA8F5-B05A-4D16-8C8B-8D16CBFF291D}" type="presOf" srcId="{71ABF549-C5CA-4A0E-B0FE-80A9DB9B2EAF}" destId="{694C6943-A7DA-49C2-99EE-7E45D3582DE9}" srcOrd="0" destOrd="0" presId="urn:microsoft.com/office/officeart/2005/8/layout/lProcess2"/>
    <dgm:cxn modelId="{8BFD9C63-AEB2-4A65-867E-EA9ACBAD0677}" srcId="{F3D5630B-29A6-4E4A-9940-75EF3DC97028}" destId="{8782B4D4-0327-47DD-9991-645A89A1E3AF}" srcOrd="4" destOrd="0" parTransId="{E787BFC5-E8A5-431E-BAE3-3E3C760FAE47}" sibTransId="{626C6336-15D1-4EFD-A9B3-8EEA32EF6BF8}"/>
    <dgm:cxn modelId="{58B07EDF-5D74-45BB-82F5-DD0B9D99ADF5}" type="presOf" srcId="{8782B4D4-0327-47DD-9991-645A89A1E3AF}" destId="{DDD027BE-19E5-4EE0-A5F1-F74D737557C7}" srcOrd="1" destOrd="0" presId="urn:microsoft.com/office/officeart/2005/8/layout/lProcess2"/>
    <dgm:cxn modelId="{FD5C1C2E-4276-4274-8368-58BABFE801E1}" type="presOf" srcId="{E59BC574-19EB-43C0-BFE9-C5A8FE6454BA}" destId="{64EA32AC-D2C5-4888-B62A-998AE047FA20}" srcOrd="0" destOrd="0" presId="urn:microsoft.com/office/officeart/2005/8/layout/lProcess2"/>
    <dgm:cxn modelId="{C6560EF4-DF52-4C92-AEBC-E5C58E8C2F1A}" type="presOf" srcId="{D236A7C3-2143-4CAC-A799-54A7968F38C5}" destId="{36F29B73-7832-4F43-8FE2-848150E30850}" srcOrd="0" destOrd="0" presId="urn:microsoft.com/office/officeart/2005/8/layout/lProcess2"/>
    <dgm:cxn modelId="{C5EF6BC9-DC05-47B1-A938-52DDD9B2D19F}" type="presOf" srcId="{D80A78EC-2848-4729-89BD-7F5869500986}" destId="{1B88964A-8123-4436-8C0C-A42FC8D3A58F}" srcOrd="0" destOrd="0" presId="urn:microsoft.com/office/officeart/2005/8/layout/lProcess2"/>
    <dgm:cxn modelId="{0946C9FB-32F5-4270-8155-9609F69C32ED}" type="presOf" srcId="{8EBB0264-20B8-46E2-9CAA-612A9ADC6393}" destId="{C9C1B989-F9D6-4C51-98DC-A17A6253C909}" srcOrd="0" destOrd="0" presId="urn:microsoft.com/office/officeart/2005/8/layout/lProcess2"/>
    <dgm:cxn modelId="{15750860-82E4-439D-B43B-4E67676B40B8}" srcId="{65847D64-439A-44D3-91F1-F8F5FFDFC457}" destId="{0EFD380D-8046-4B99-B58C-6079288578D2}" srcOrd="2" destOrd="0" parTransId="{145AB89B-2801-4283-8C8B-BF8ADD6D6B57}" sibTransId="{876A75CE-17E4-442D-A408-B2F8D01E2EE3}"/>
    <dgm:cxn modelId="{FF406A76-6DDB-4EE4-9D1F-2E6F0C3A44BB}" srcId="{F3D5630B-29A6-4E4A-9940-75EF3DC97028}" destId="{29733C20-D21A-4E41-BBA7-C5D660901455}" srcOrd="1" destOrd="0" parTransId="{0D2DAFF6-1E46-43C8-84EA-7922C21BCCC8}" sibTransId="{873CD375-62B1-4F3A-9371-D41C4DBB3EB3}"/>
    <dgm:cxn modelId="{541493FD-08DC-41BF-98D7-6FE821F4B552}" type="presOf" srcId="{23820C2A-4FAC-43E9-AAAD-289C96BCDDC0}" destId="{0ACDB8D2-8FE4-4230-A7D8-83004E6F1248}" srcOrd="0" destOrd="0" presId="urn:microsoft.com/office/officeart/2005/8/layout/lProcess2"/>
    <dgm:cxn modelId="{156FEA5A-4E76-4DAD-AE55-10A261D95A26}" type="presOf" srcId="{29733C20-D21A-4E41-BBA7-C5D660901455}" destId="{5622CB98-733B-4561-8E64-7775F5A6AED9}" srcOrd="0" destOrd="0" presId="urn:microsoft.com/office/officeart/2005/8/layout/lProcess2"/>
    <dgm:cxn modelId="{212D132B-4579-4D8A-B0F1-79BCB545F8D8}" type="presOf" srcId="{F3D5630B-29A6-4E4A-9940-75EF3DC97028}" destId="{5AA52469-0F1F-49ED-862C-F3A4306C9DF4}" srcOrd="0" destOrd="0" presId="urn:microsoft.com/office/officeart/2005/8/layout/lProcess2"/>
    <dgm:cxn modelId="{E0258CA3-E169-4137-96F0-9EE8BDC716A5}" type="presParOf" srcId="{5AA52469-0F1F-49ED-862C-F3A4306C9DF4}" destId="{90B785AB-9CAA-4D8A-8B3D-160040053E41}" srcOrd="0" destOrd="0" presId="urn:microsoft.com/office/officeart/2005/8/layout/lProcess2"/>
    <dgm:cxn modelId="{649B1215-E665-4D1F-A345-F59B948B37E8}" type="presParOf" srcId="{90B785AB-9CAA-4D8A-8B3D-160040053E41}" destId="{64EA32AC-D2C5-4888-B62A-998AE047FA20}" srcOrd="0" destOrd="0" presId="urn:microsoft.com/office/officeart/2005/8/layout/lProcess2"/>
    <dgm:cxn modelId="{AEFD84DD-FDC8-46CB-8857-A999402E5233}" type="presParOf" srcId="{90B785AB-9CAA-4D8A-8B3D-160040053E41}" destId="{14BE3C14-0B95-421E-BA7E-D4E953FA84A2}" srcOrd="1" destOrd="0" presId="urn:microsoft.com/office/officeart/2005/8/layout/lProcess2"/>
    <dgm:cxn modelId="{CED389F0-52D4-455B-ADB6-549202C8B700}" type="presParOf" srcId="{90B785AB-9CAA-4D8A-8B3D-160040053E41}" destId="{99E6A49F-0D46-4B0D-A14B-38E6EB600012}" srcOrd="2" destOrd="0" presId="urn:microsoft.com/office/officeart/2005/8/layout/lProcess2"/>
    <dgm:cxn modelId="{84F74E48-D806-467E-A95B-4DDA4E96156B}" type="presParOf" srcId="{99E6A49F-0D46-4B0D-A14B-38E6EB600012}" destId="{8497764C-FFFC-492A-AD98-10E2517C1E8B}" srcOrd="0" destOrd="0" presId="urn:microsoft.com/office/officeart/2005/8/layout/lProcess2"/>
    <dgm:cxn modelId="{B7E0ACF2-3E98-431C-BC5A-BEDA984DBF9E}" type="presParOf" srcId="{8497764C-FFFC-492A-AD98-10E2517C1E8B}" destId="{267BA7BE-3741-4560-806B-EDB09860A969}" srcOrd="0" destOrd="0" presId="urn:microsoft.com/office/officeart/2005/8/layout/lProcess2"/>
    <dgm:cxn modelId="{162E081C-E8C7-481A-B723-FAC7EC15D88B}" type="presParOf" srcId="{8497764C-FFFC-492A-AD98-10E2517C1E8B}" destId="{1F9BF570-A4CA-4C7B-9182-D4B518AC51DA}" srcOrd="1" destOrd="0" presId="urn:microsoft.com/office/officeart/2005/8/layout/lProcess2"/>
    <dgm:cxn modelId="{77F0E492-D248-4B8E-B565-D937DBC0C1D9}" type="presParOf" srcId="{8497764C-FFFC-492A-AD98-10E2517C1E8B}" destId="{CFF32DC4-659A-4137-86AE-AE48A12439FE}" srcOrd="2" destOrd="0" presId="urn:microsoft.com/office/officeart/2005/8/layout/lProcess2"/>
    <dgm:cxn modelId="{C9880EDB-A4DC-46CF-8143-B63A419ED432}" type="presParOf" srcId="{8497764C-FFFC-492A-AD98-10E2517C1E8B}" destId="{DF113B63-7C8D-4068-8C95-ABB492CB85C9}" srcOrd="3" destOrd="0" presId="urn:microsoft.com/office/officeart/2005/8/layout/lProcess2"/>
    <dgm:cxn modelId="{3E1264D0-97D1-422B-B49A-5B5756619939}" type="presParOf" srcId="{8497764C-FFFC-492A-AD98-10E2517C1E8B}" destId="{36F29B73-7832-4F43-8FE2-848150E30850}" srcOrd="4" destOrd="0" presId="urn:microsoft.com/office/officeart/2005/8/layout/lProcess2"/>
    <dgm:cxn modelId="{CA7B84B8-989B-4B3B-BF4C-B763AC024FD3}" type="presParOf" srcId="{5AA52469-0F1F-49ED-862C-F3A4306C9DF4}" destId="{35A37666-2E7B-4F33-8AE3-F9F1C786E0AB}" srcOrd="1" destOrd="0" presId="urn:microsoft.com/office/officeart/2005/8/layout/lProcess2"/>
    <dgm:cxn modelId="{E828A527-9544-4499-9453-4D7AB2E9F3E6}" type="presParOf" srcId="{5AA52469-0F1F-49ED-862C-F3A4306C9DF4}" destId="{26722906-15B3-4465-96B9-9EEB310A35AA}" srcOrd="2" destOrd="0" presId="urn:microsoft.com/office/officeart/2005/8/layout/lProcess2"/>
    <dgm:cxn modelId="{E28C1E99-82B4-4F06-B93E-5541FF8702FC}" type="presParOf" srcId="{26722906-15B3-4465-96B9-9EEB310A35AA}" destId="{5622CB98-733B-4561-8E64-7775F5A6AED9}" srcOrd="0" destOrd="0" presId="urn:microsoft.com/office/officeart/2005/8/layout/lProcess2"/>
    <dgm:cxn modelId="{F8AAADDA-54FD-45FC-8D94-3F4780E46A10}" type="presParOf" srcId="{26722906-15B3-4465-96B9-9EEB310A35AA}" destId="{A0CEE681-0F92-491D-82B8-EE03A9940572}" srcOrd="1" destOrd="0" presId="urn:microsoft.com/office/officeart/2005/8/layout/lProcess2"/>
    <dgm:cxn modelId="{82578739-A889-44FB-8FB2-CC2D408918F8}" type="presParOf" srcId="{26722906-15B3-4465-96B9-9EEB310A35AA}" destId="{F2020030-85DC-4B83-89DA-73DA0A902648}" srcOrd="2" destOrd="0" presId="urn:microsoft.com/office/officeart/2005/8/layout/lProcess2"/>
    <dgm:cxn modelId="{A6D9D408-E644-43AD-B3E8-2FF8EA5F9B0C}" type="presParOf" srcId="{F2020030-85DC-4B83-89DA-73DA0A902648}" destId="{FAC48FBE-D6D7-4AF3-8742-872AAEEB1FCC}" srcOrd="0" destOrd="0" presId="urn:microsoft.com/office/officeart/2005/8/layout/lProcess2"/>
    <dgm:cxn modelId="{CCA27BBB-4ADC-49A1-AB7F-AED64681FC39}" type="presParOf" srcId="{FAC48FBE-D6D7-4AF3-8742-872AAEEB1FCC}" destId="{A5BBE350-5B49-4ACC-BB32-6501997A7478}" srcOrd="0" destOrd="0" presId="urn:microsoft.com/office/officeart/2005/8/layout/lProcess2"/>
    <dgm:cxn modelId="{E8177157-9E6C-4750-9B0D-BC4F58AC8AE9}" type="presParOf" srcId="{FAC48FBE-D6D7-4AF3-8742-872AAEEB1FCC}" destId="{8543E5A7-879E-4C69-B198-3BE76C9AD9BF}" srcOrd="1" destOrd="0" presId="urn:microsoft.com/office/officeart/2005/8/layout/lProcess2"/>
    <dgm:cxn modelId="{9FB49A9F-C5C1-4597-8BF6-4EC232E7F937}" type="presParOf" srcId="{FAC48FBE-D6D7-4AF3-8742-872AAEEB1FCC}" destId="{5D139395-291A-4B7F-936C-D4773A604815}" srcOrd="2" destOrd="0" presId="urn:microsoft.com/office/officeart/2005/8/layout/lProcess2"/>
    <dgm:cxn modelId="{851AF507-BFCE-489B-BC48-CD64E17C9715}" type="presParOf" srcId="{FAC48FBE-D6D7-4AF3-8742-872AAEEB1FCC}" destId="{FF39132F-89EF-4C7D-B753-66E785EFB1CC}" srcOrd="3" destOrd="0" presId="urn:microsoft.com/office/officeart/2005/8/layout/lProcess2"/>
    <dgm:cxn modelId="{4B5225E8-446C-43CD-9BC4-2B066C22A42D}" type="presParOf" srcId="{FAC48FBE-D6D7-4AF3-8742-872AAEEB1FCC}" destId="{694C6943-A7DA-49C2-99EE-7E45D3582DE9}" srcOrd="4" destOrd="0" presId="urn:microsoft.com/office/officeart/2005/8/layout/lProcess2"/>
    <dgm:cxn modelId="{0195072C-1C1F-4315-9EFC-FD727BDE05DA}" type="presParOf" srcId="{FAC48FBE-D6D7-4AF3-8742-872AAEEB1FCC}" destId="{7D10E81E-DCFF-436D-BE56-D9E2E776DB72}" srcOrd="5" destOrd="0" presId="urn:microsoft.com/office/officeart/2005/8/layout/lProcess2"/>
    <dgm:cxn modelId="{6A2B2867-B7C7-4DD5-9A31-8B87EC72EC47}" type="presParOf" srcId="{FAC48FBE-D6D7-4AF3-8742-872AAEEB1FCC}" destId="{9293181F-3BCE-470E-90FE-97375836AFAF}" srcOrd="6" destOrd="0" presId="urn:microsoft.com/office/officeart/2005/8/layout/lProcess2"/>
    <dgm:cxn modelId="{C87455DF-B88C-42EE-BC01-1F099F4801ED}" type="presParOf" srcId="{5AA52469-0F1F-49ED-862C-F3A4306C9DF4}" destId="{02FA7B4E-2FED-4EE7-A341-6E9A0998C2A3}" srcOrd="3" destOrd="0" presId="urn:microsoft.com/office/officeart/2005/8/layout/lProcess2"/>
    <dgm:cxn modelId="{9E36038C-229A-46F1-95EF-C98A36C6FA90}" type="presParOf" srcId="{5AA52469-0F1F-49ED-862C-F3A4306C9DF4}" destId="{BF9B6E50-9D3D-40DB-8523-C00FC533DFA0}" srcOrd="4" destOrd="0" presId="urn:microsoft.com/office/officeart/2005/8/layout/lProcess2"/>
    <dgm:cxn modelId="{BD956704-90F7-4702-AE2E-4087BC0402F0}" type="presParOf" srcId="{BF9B6E50-9D3D-40DB-8523-C00FC533DFA0}" destId="{C9C1B989-F9D6-4C51-98DC-A17A6253C909}" srcOrd="0" destOrd="0" presId="urn:microsoft.com/office/officeart/2005/8/layout/lProcess2"/>
    <dgm:cxn modelId="{BF59F8C1-884B-42CF-B87B-BFC19DDBCCEA}" type="presParOf" srcId="{BF9B6E50-9D3D-40DB-8523-C00FC533DFA0}" destId="{485118C5-BB61-404E-A91A-F0D247381F04}" srcOrd="1" destOrd="0" presId="urn:microsoft.com/office/officeart/2005/8/layout/lProcess2"/>
    <dgm:cxn modelId="{FE7846BA-7A3A-4347-84BE-AF8406953FC5}" type="presParOf" srcId="{BF9B6E50-9D3D-40DB-8523-C00FC533DFA0}" destId="{DF21ED07-4310-46FC-A63B-184415F9F000}" srcOrd="2" destOrd="0" presId="urn:microsoft.com/office/officeart/2005/8/layout/lProcess2"/>
    <dgm:cxn modelId="{1B030AD7-2ACF-4D06-AD0B-7B148FFC0466}" type="presParOf" srcId="{DF21ED07-4310-46FC-A63B-184415F9F000}" destId="{A8BAA6B4-F90A-409E-A460-153FE46B3AE1}" srcOrd="0" destOrd="0" presId="urn:microsoft.com/office/officeart/2005/8/layout/lProcess2"/>
    <dgm:cxn modelId="{73A546B7-B149-4C8C-85D1-7689BEE7A494}" type="presParOf" srcId="{A8BAA6B4-F90A-409E-A460-153FE46B3AE1}" destId="{1B88964A-8123-4436-8C0C-A42FC8D3A58F}" srcOrd="0" destOrd="0" presId="urn:microsoft.com/office/officeart/2005/8/layout/lProcess2"/>
    <dgm:cxn modelId="{9636D050-8AAB-45BD-9866-CC053A3CCEFC}" type="presParOf" srcId="{A8BAA6B4-F90A-409E-A460-153FE46B3AE1}" destId="{64A2AE2F-3A58-467F-92B5-E87EC4A35D1C}" srcOrd="1" destOrd="0" presId="urn:microsoft.com/office/officeart/2005/8/layout/lProcess2"/>
    <dgm:cxn modelId="{DF4DABD7-1A25-4034-9CBA-04BFFA99D79C}" type="presParOf" srcId="{A8BAA6B4-F90A-409E-A460-153FE46B3AE1}" destId="{88A4CCFB-942E-4864-BCD5-21884E48B926}" srcOrd="2" destOrd="0" presId="urn:microsoft.com/office/officeart/2005/8/layout/lProcess2"/>
    <dgm:cxn modelId="{45E5315E-27EB-43A0-B8D2-28A9E3CF4CED}" type="presParOf" srcId="{5AA52469-0F1F-49ED-862C-F3A4306C9DF4}" destId="{CB848152-2EF5-473D-A47B-51C171A7F4E5}" srcOrd="5" destOrd="0" presId="urn:microsoft.com/office/officeart/2005/8/layout/lProcess2"/>
    <dgm:cxn modelId="{E8150B74-0239-4B18-83FC-2DDD4BDE2D21}" type="presParOf" srcId="{5AA52469-0F1F-49ED-862C-F3A4306C9DF4}" destId="{EEF353F3-6258-4F71-AC83-890084BCA4AD}" srcOrd="6" destOrd="0" presId="urn:microsoft.com/office/officeart/2005/8/layout/lProcess2"/>
    <dgm:cxn modelId="{F0B04BD5-BBD3-42AC-BEB5-F95E19B98F90}" type="presParOf" srcId="{EEF353F3-6258-4F71-AC83-890084BCA4AD}" destId="{6F811911-CF92-488B-AE5E-2B92197B4F6D}" srcOrd="0" destOrd="0" presId="urn:microsoft.com/office/officeart/2005/8/layout/lProcess2"/>
    <dgm:cxn modelId="{B5319F6F-AFF2-49CB-84D9-B403493B2783}" type="presParOf" srcId="{EEF353F3-6258-4F71-AC83-890084BCA4AD}" destId="{BECA316A-C3E2-4EEB-B2A9-C87621ECEECF}" srcOrd="1" destOrd="0" presId="urn:microsoft.com/office/officeart/2005/8/layout/lProcess2"/>
    <dgm:cxn modelId="{A09F7B5E-B6F9-43FF-A64A-CDC53F041F05}" type="presParOf" srcId="{EEF353F3-6258-4F71-AC83-890084BCA4AD}" destId="{EB6725D2-2CE5-4BCB-A3DD-F6A379286E7C}" srcOrd="2" destOrd="0" presId="urn:microsoft.com/office/officeart/2005/8/layout/lProcess2"/>
    <dgm:cxn modelId="{191D9B8C-2B27-4775-AAEA-59CE257FCB48}" type="presParOf" srcId="{EB6725D2-2CE5-4BCB-A3DD-F6A379286E7C}" destId="{397CCBD5-CB97-4746-BDD5-B4099AA49557}" srcOrd="0" destOrd="0" presId="urn:microsoft.com/office/officeart/2005/8/layout/lProcess2"/>
    <dgm:cxn modelId="{19B07BBD-7192-46FB-B4D3-1B124BC9E7A9}" type="presParOf" srcId="{397CCBD5-CB97-4746-BDD5-B4099AA49557}" destId="{0ACDB8D2-8FE4-4230-A7D8-83004E6F1248}" srcOrd="0" destOrd="0" presId="urn:microsoft.com/office/officeart/2005/8/layout/lProcess2"/>
    <dgm:cxn modelId="{C53D7AC8-1B62-4F8D-9021-3ABB43DD12D2}" type="presParOf" srcId="{397CCBD5-CB97-4746-BDD5-B4099AA49557}" destId="{63C2627C-5181-4457-801C-0BCAD5A5677D}" srcOrd="1" destOrd="0" presId="urn:microsoft.com/office/officeart/2005/8/layout/lProcess2"/>
    <dgm:cxn modelId="{BB87DD86-913D-4B92-A2F1-0AF4589080F8}" type="presParOf" srcId="{397CCBD5-CB97-4746-BDD5-B4099AA49557}" destId="{ADFB22AE-4249-4C71-9258-2C72D885224D}" srcOrd="2" destOrd="0" presId="urn:microsoft.com/office/officeart/2005/8/layout/lProcess2"/>
    <dgm:cxn modelId="{8D4A5EB5-1B0A-489D-BE72-A83C20F8F5E3}" type="presParOf" srcId="{397CCBD5-CB97-4746-BDD5-B4099AA49557}" destId="{08BAFDE3-5E51-4E14-9DC6-E2CE5BA46061}" srcOrd="3" destOrd="0" presId="urn:microsoft.com/office/officeart/2005/8/layout/lProcess2"/>
    <dgm:cxn modelId="{683E5E31-F566-4599-BB27-1287131B0A69}" type="presParOf" srcId="{397CCBD5-CB97-4746-BDD5-B4099AA49557}" destId="{FDA9FF71-F3C4-44E2-8E11-0D3271CEC9CB}" srcOrd="4" destOrd="0" presId="urn:microsoft.com/office/officeart/2005/8/layout/lProcess2"/>
    <dgm:cxn modelId="{40EDDCC0-5B1A-4FE1-A3A2-3D51E083A275}" type="presParOf" srcId="{5AA52469-0F1F-49ED-862C-F3A4306C9DF4}" destId="{34C21620-4524-49E4-8597-82752ACA46A1}" srcOrd="7" destOrd="0" presId="urn:microsoft.com/office/officeart/2005/8/layout/lProcess2"/>
    <dgm:cxn modelId="{AD29DD95-391D-42CC-844D-49C76396A5F1}" type="presParOf" srcId="{5AA52469-0F1F-49ED-862C-F3A4306C9DF4}" destId="{17C37C71-535B-403C-AE8B-ED408F954EBC}" srcOrd="8" destOrd="0" presId="urn:microsoft.com/office/officeart/2005/8/layout/lProcess2"/>
    <dgm:cxn modelId="{2E2A68AF-FE9F-4AE1-B08F-9116FFF5D53C}" type="presParOf" srcId="{17C37C71-535B-403C-AE8B-ED408F954EBC}" destId="{0ADA0351-43F4-4F7E-BE32-2559E992EA39}" srcOrd="0" destOrd="0" presId="urn:microsoft.com/office/officeart/2005/8/layout/lProcess2"/>
    <dgm:cxn modelId="{E333EC9A-B41C-4CBF-93F6-27C7067E3743}" type="presParOf" srcId="{17C37C71-535B-403C-AE8B-ED408F954EBC}" destId="{DDD027BE-19E5-4EE0-A5F1-F74D737557C7}" srcOrd="1" destOrd="0" presId="urn:microsoft.com/office/officeart/2005/8/layout/lProcess2"/>
    <dgm:cxn modelId="{0D04106F-48DA-4336-90B6-3F239E5E9F93}" type="presParOf" srcId="{17C37C71-535B-403C-AE8B-ED408F954EBC}" destId="{AFDDA70D-CF45-4703-9B6E-B66558267AAA}" srcOrd="2" destOrd="0" presId="urn:microsoft.com/office/officeart/2005/8/layout/lProcess2"/>
    <dgm:cxn modelId="{F99A3369-63A6-471A-8601-DA24B4F0BDE8}" type="presParOf" srcId="{AFDDA70D-CF45-4703-9B6E-B66558267AAA}" destId="{AADFAFE0-3426-4003-97C1-D111506250F5}" srcOrd="0" destOrd="0" presId="urn:microsoft.com/office/officeart/2005/8/layout/lProcess2"/>
    <dgm:cxn modelId="{89CBEC2F-18B4-4E88-AE24-BBE9D1E71059}" type="presParOf" srcId="{AADFAFE0-3426-4003-97C1-D111506250F5}" destId="{59A7F8C9-043D-46D3-A538-0E7A464C7818}" srcOrd="0" destOrd="0" presId="urn:microsoft.com/office/officeart/2005/8/layout/lProcess2"/>
    <dgm:cxn modelId="{0C40C4AC-48B1-4C75-8644-04B6CFB29DD1}" type="presParOf" srcId="{AADFAFE0-3426-4003-97C1-D111506250F5}" destId="{D13F9B69-9D20-4A71-B360-A31B280633D7}" srcOrd="1" destOrd="0" presId="urn:microsoft.com/office/officeart/2005/8/layout/lProcess2"/>
    <dgm:cxn modelId="{E5835517-4771-44E3-B9FE-CDF71B468F38}" type="presParOf" srcId="{AADFAFE0-3426-4003-97C1-D111506250F5}" destId="{FBE99559-0563-4A8D-9A17-0C3769BDE954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2F75BD-4587-4A3D-93C8-32B0EDADB2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EB4FBED-2288-4922-88B2-45F4B506EC51}">
      <dgm:prSet/>
      <dgm:spPr/>
      <dgm:t>
        <a:bodyPr/>
        <a:lstStyle/>
        <a:p>
          <a:r>
            <a:rPr lang="en-US" dirty="0"/>
            <a:t>ANSWER: C</a:t>
          </a:r>
        </a:p>
      </dgm:t>
    </dgm:pt>
    <dgm:pt modelId="{E90B39B8-94AB-4B53-8877-590B2BB0BBD5}" type="parTrans" cxnId="{AFF6B7EC-00DD-4078-A4BE-A1510F6FB6A9}">
      <dgm:prSet/>
      <dgm:spPr/>
      <dgm:t>
        <a:bodyPr/>
        <a:lstStyle/>
        <a:p>
          <a:endParaRPr lang="en-US"/>
        </a:p>
      </dgm:t>
    </dgm:pt>
    <dgm:pt modelId="{04A991C1-75A0-4A4E-B2E8-D4F9830AC5B2}" type="sibTrans" cxnId="{AFF6B7EC-00DD-4078-A4BE-A1510F6FB6A9}">
      <dgm:prSet/>
      <dgm:spPr/>
      <dgm:t>
        <a:bodyPr/>
        <a:lstStyle/>
        <a:p>
          <a:endParaRPr lang="en-US"/>
        </a:p>
      </dgm:t>
    </dgm:pt>
    <dgm:pt modelId="{6DE14EB2-F487-44B6-8A4D-BF4685D23195}">
      <dgm:prSet/>
      <dgm:spPr/>
      <dgm:t>
        <a:bodyPr/>
        <a:lstStyle/>
        <a:p>
          <a:r>
            <a:rPr lang="en-US" dirty="0"/>
            <a:t>The key here is ruling out the impossible:</a:t>
          </a:r>
        </a:p>
      </dgm:t>
    </dgm:pt>
    <dgm:pt modelId="{20BC80E4-8377-4CF7-BBF5-046E64352F02}" type="parTrans" cxnId="{7FCC5DB8-EF2B-4A5B-B6E1-0D4E0CE4A1A7}">
      <dgm:prSet/>
      <dgm:spPr/>
      <dgm:t>
        <a:bodyPr/>
        <a:lstStyle/>
        <a:p>
          <a:endParaRPr lang="en-US"/>
        </a:p>
      </dgm:t>
    </dgm:pt>
    <dgm:pt modelId="{EBFE6F34-D309-455E-B14F-926A55B209EF}" type="sibTrans" cxnId="{7FCC5DB8-EF2B-4A5B-B6E1-0D4E0CE4A1A7}">
      <dgm:prSet/>
      <dgm:spPr/>
      <dgm:t>
        <a:bodyPr/>
        <a:lstStyle/>
        <a:p>
          <a:endParaRPr lang="en-US"/>
        </a:p>
      </dgm:t>
    </dgm:pt>
    <dgm:pt modelId="{AED6A095-D5F2-472B-BFDB-C2FCA625FFA4}">
      <dgm:prSet/>
      <dgm:spPr/>
      <dgm:t>
        <a:bodyPr/>
        <a:lstStyle/>
        <a:p>
          <a:r>
            <a:rPr lang="en-US"/>
            <a:t>A and B unlikely – “Freshly” made means its just made, and it is unlikely a cuppa would cool down so much so fast – your own experience helps here.</a:t>
          </a:r>
        </a:p>
      </dgm:t>
    </dgm:pt>
    <dgm:pt modelId="{0C809406-C77E-4481-B594-2472DBD49F6C}" type="parTrans" cxnId="{E57DE4AD-1BD9-428A-AA11-A01858247AB8}">
      <dgm:prSet/>
      <dgm:spPr/>
      <dgm:t>
        <a:bodyPr/>
        <a:lstStyle/>
        <a:p>
          <a:endParaRPr lang="en-US"/>
        </a:p>
      </dgm:t>
    </dgm:pt>
    <dgm:pt modelId="{8BB1CE93-EE4B-4ABE-A359-4D9D1EF4065F}" type="sibTrans" cxnId="{E57DE4AD-1BD9-428A-AA11-A01858247AB8}">
      <dgm:prSet/>
      <dgm:spPr/>
      <dgm:t>
        <a:bodyPr/>
        <a:lstStyle/>
        <a:p>
          <a:endParaRPr lang="en-US"/>
        </a:p>
      </dgm:t>
    </dgm:pt>
    <dgm:pt modelId="{23C4DAA3-ADDE-436D-99A6-9539543750B1}">
      <dgm:prSet/>
      <dgm:spPr/>
      <dgm:t>
        <a:bodyPr/>
        <a:lstStyle/>
        <a:p>
          <a:r>
            <a:rPr lang="en-US"/>
            <a:t>Real kettles cut out at boiling point of water, so E unlikely.</a:t>
          </a:r>
        </a:p>
      </dgm:t>
    </dgm:pt>
    <dgm:pt modelId="{BDA2696B-DCE9-4A60-8EBC-BC3B68185E21}" type="parTrans" cxnId="{C4479E21-C5C2-4EE9-9866-3FBB7665ADB9}">
      <dgm:prSet/>
      <dgm:spPr/>
      <dgm:t>
        <a:bodyPr/>
        <a:lstStyle/>
        <a:p>
          <a:endParaRPr lang="en-US"/>
        </a:p>
      </dgm:t>
    </dgm:pt>
    <dgm:pt modelId="{5FCCE40F-B289-44C5-AE73-17BC7D11DF5A}" type="sibTrans" cxnId="{C4479E21-C5C2-4EE9-9866-3FBB7665ADB9}">
      <dgm:prSet/>
      <dgm:spPr/>
      <dgm:t>
        <a:bodyPr/>
        <a:lstStyle/>
        <a:p>
          <a:endParaRPr lang="en-US"/>
        </a:p>
      </dgm:t>
    </dgm:pt>
    <dgm:pt modelId="{207F3D58-955A-4CC1-B27C-71178C420557}">
      <dgm:prSet/>
      <dgm:spPr/>
      <dgm:t>
        <a:bodyPr/>
        <a:lstStyle/>
        <a:p>
          <a:r>
            <a:rPr lang="en-US"/>
            <a:t>The moment the kettle cuts out, the temperature of the water will start dropping.  So D is unlikely.</a:t>
          </a:r>
        </a:p>
      </dgm:t>
    </dgm:pt>
    <dgm:pt modelId="{17624C90-91AD-471A-840B-AD29AC266FB7}" type="parTrans" cxnId="{A867792B-C0D2-44CB-AFAC-0508B3B2A671}">
      <dgm:prSet/>
      <dgm:spPr/>
      <dgm:t>
        <a:bodyPr/>
        <a:lstStyle/>
        <a:p>
          <a:endParaRPr lang="en-US"/>
        </a:p>
      </dgm:t>
    </dgm:pt>
    <dgm:pt modelId="{7D50294B-5936-4F6F-B0C1-B66452EBBF23}" type="sibTrans" cxnId="{A867792B-C0D2-44CB-AFAC-0508B3B2A671}">
      <dgm:prSet/>
      <dgm:spPr/>
      <dgm:t>
        <a:bodyPr/>
        <a:lstStyle/>
        <a:p>
          <a:endParaRPr lang="en-US"/>
        </a:p>
      </dgm:t>
    </dgm:pt>
    <dgm:pt modelId="{D0B272CF-D243-47BE-9F56-C7E5E199ED69}" type="pres">
      <dgm:prSet presAssocID="{9A2F75BD-4587-4A3D-93C8-32B0EDADB2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F17F780-4C28-4668-B255-D7A4BF743394}" type="pres">
      <dgm:prSet presAssocID="{AEB4FBED-2288-4922-88B2-45F4B506EC5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912E8-5F25-4A7D-8AD1-72C163244507}" type="pres">
      <dgm:prSet presAssocID="{04A991C1-75A0-4A4E-B2E8-D4F9830AC5B2}" presName="spacer" presStyleCnt="0"/>
      <dgm:spPr/>
    </dgm:pt>
    <dgm:pt modelId="{557ACE70-8D0A-462E-9EAD-1ECB79C8ED29}" type="pres">
      <dgm:prSet presAssocID="{6DE14EB2-F487-44B6-8A4D-BF4685D2319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0FCC38-92B7-4603-8E14-737C7667A334}" type="pres">
      <dgm:prSet presAssocID="{6DE14EB2-F487-44B6-8A4D-BF4685D2319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479E21-C5C2-4EE9-9866-3FBB7665ADB9}" srcId="{6DE14EB2-F487-44B6-8A4D-BF4685D23195}" destId="{23C4DAA3-ADDE-436D-99A6-9539543750B1}" srcOrd="1" destOrd="0" parTransId="{BDA2696B-DCE9-4A60-8EBC-BC3B68185E21}" sibTransId="{5FCCE40F-B289-44C5-AE73-17BC7D11DF5A}"/>
    <dgm:cxn modelId="{A867792B-C0D2-44CB-AFAC-0508B3B2A671}" srcId="{6DE14EB2-F487-44B6-8A4D-BF4685D23195}" destId="{207F3D58-955A-4CC1-B27C-71178C420557}" srcOrd="2" destOrd="0" parTransId="{17624C90-91AD-471A-840B-AD29AC266FB7}" sibTransId="{7D50294B-5936-4F6F-B0C1-B66452EBBF23}"/>
    <dgm:cxn modelId="{15CC6D50-6303-4D85-ABA8-37D53F61692C}" type="presOf" srcId="{9A2F75BD-4587-4A3D-93C8-32B0EDADB263}" destId="{D0B272CF-D243-47BE-9F56-C7E5E199ED69}" srcOrd="0" destOrd="0" presId="urn:microsoft.com/office/officeart/2005/8/layout/vList2"/>
    <dgm:cxn modelId="{E57DE4AD-1BD9-428A-AA11-A01858247AB8}" srcId="{6DE14EB2-F487-44B6-8A4D-BF4685D23195}" destId="{AED6A095-D5F2-472B-BFDB-C2FCA625FFA4}" srcOrd="0" destOrd="0" parTransId="{0C809406-C77E-4481-B594-2472DBD49F6C}" sibTransId="{8BB1CE93-EE4B-4ABE-A359-4D9D1EF4065F}"/>
    <dgm:cxn modelId="{AFF6B7EC-00DD-4078-A4BE-A1510F6FB6A9}" srcId="{9A2F75BD-4587-4A3D-93C8-32B0EDADB263}" destId="{AEB4FBED-2288-4922-88B2-45F4B506EC51}" srcOrd="0" destOrd="0" parTransId="{E90B39B8-94AB-4B53-8877-590B2BB0BBD5}" sibTransId="{04A991C1-75A0-4A4E-B2E8-D4F9830AC5B2}"/>
    <dgm:cxn modelId="{19A012D7-4AB5-472D-B007-89AED61625F7}" type="presOf" srcId="{6DE14EB2-F487-44B6-8A4D-BF4685D23195}" destId="{557ACE70-8D0A-462E-9EAD-1ECB79C8ED29}" srcOrd="0" destOrd="0" presId="urn:microsoft.com/office/officeart/2005/8/layout/vList2"/>
    <dgm:cxn modelId="{2E2CFE6A-16F2-4153-8DC2-3D0E2D537E7D}" type="presOf" srcId="{AEB4FBED-2288-4922-88B2-45F4B506EC51}" destId="{2F17F780-4C28-4668-B255-D7A4BF743394}" srcOrd="0" destOrd="0" presId="urn:microsoft.com/office/officeart/2005/8/layout/vList2"/>
    <dgm:cxn modelId="{34119366-6DD6-45C6-A602-B78CE380526E}" type="presOf" srcId="{207F3D58-955A-4CC1-B27C-71178C420557}" destId="{0C0FCC38-92B7-4603-8E14-737C7667A334}" srcOrd="0" destOrd="2" presId="urn:microsoft.com/office/officeart/2005/8/layout/vList2"/>
    <dgm:cxn modelId="{F8F5510D-F3F9-4F90-9BA1-7012AFBE4DC1}" type="presOf" srcId="{23C4DAA3-ADDE-436D-99A6-9539543750B1}" destId="{0C0FCC38-92B7-4603-8E14-737C7667A334}" srcOrd="0" destOrd="1" presId="urn:microsoft.com/office/officeart/2005/8/layout/vList2"/>
    <dgm:cxn modelId="{7FCC5DB8-EF2B-4A5B-B6E1-0D4E0CE4A1A7}" srcId="{9A2F75BD-4587-4A3D-93C8-32B0EDADB263}" destId="{6DE14EB2-F487-44B6-8A4D-BF4685D23195}" srcOrd="1" destOrd="0" parTransId="{20BC80E4-8377-4CF7-BBF5-046E64352F02}" sibTransId="{EBFE6F34-D309-455E-B14F-926A55B209EF}"/>
    <dgm:cxn modelId="{8B8A38DE-F50B-4F47-BFFF-4F642F9ECE21}" type="presOf" srcId="{AED6A095-D5F2-472B-BFDB-C2FCA625FFA4}" destId="{0C0FCC38-92B7-4603-8E14-737C7667A334}" srcOrd="0" destOrd="0" presId="urn:microsoft.com/office/officeart/2005/8/layout/vList2"/>
    <dgm:cxn modelId="{03D96741-9CBE-46DD-90E3-5FC75E1B75E1}" type="presParOf" srcId="{D0B272CF-D243-47BE-9F56-C7E5E199ED69}" destId="{2F17F780-4C28-4668-B255-D7A4BF743394}" srcOrd="0" destOrd="0" presId="urn:microsoft.com/office/officeart/2005/8/layout/vList2"/>
    <dgm:cxn modelId="{385A1A9B-E9C7-4C10-8BEB-2E024E4E3E47}" type="presParOf" srcId="{D0B272CF-D243-47BE-9F56-C7E5E199ED69}" destId="{7F2912E8-5F25-4A7D-8AD1-72C163244507}" srcOrd="1" destOrd="0" presId="urn:microsoft.com/office/officeart/2005/8/layout/vList2"/>
    <dgm:cxn modelId="{30A362BC-DE3F-426E-88A9-754B7F72FC2D}" type="presParOf" srcId="{D0B272CF-D243-47BE-9F56-C7E5E199ED69}" destId="{557ACE70-8D0A-462E-9EAD-1ECB79C8ED29}" srcOrd="2" destOrd="0" presId="urn:microsoft.com/office/officeart/2005/8/layout/vList2"/>
    <dgm:cxn modelId="{70AFF795-0080-43D5-9663-7C164DCE5CE0}" type="presParOf" srcId="{D0B272CF-D243-47BE-9F56-C7E5E199ED69}" destId="{0C0FCC38-92B7-4603-8E14-737C7667A33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EEBD80-D98B-4D00-A5E0-8EEEDF281E8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8A25C38-79C2-4A01-B2B1-CF049BAD98B2}">
      <dgm:prSet/>
      <dgm:spPr/>
      <dgm:t>
        <a:bodyPr/>
        <a:lstStyle/>
        <a:p>
          <a:r>
            <a:rPr lang="en-GB"/>
            <a:t>ANSWER: B</a:t>
          </a:r>
          <a:endParaRPr lang="en-US"/>
        </a:p>
      </dgm:t>
    </dgm:pt>
    <dgm:pt modelId="{200BC5C2-3376-418E-965E-59F030F74E92}" type="parTrans" cxnId="{273A2E7E-BCEF-40AF-B283-E7E9879B068F}">
      <dgm:prSet/>
      <dgm:spPr/>
      <dgm:t>
        <a:bodyPr/>
        <a:lstStyle/>
        <a:p>
          <a:endParaRPr lang="en-US"/>
        </a:p>
      </dgm:t>
    </dgm:pt>
    <dgm:pt modelId="{1436B3E6-EED8-421C-86FE-5C7509BAF8D3}" type="sibTrans" cxnId="{273A2E7E-BCEF-40AF-B283-E7E9879B068F}">
      <dgm:prSet/>
      <dgm:spPr/>
      <dgm:t>
        <a:bodyPr/>
        <a:lstStyle/>
        <a:p>
          <a:endParaRPr lang="en-US"/>
        </a:p>
      </dgm:t>
    </dgm:pt>
    <dgm:pt modelId="{3B6E627E-11A8-4AF6-A430-0F26F3CF3AE3}">
      <dgm:prSet/>
      <dgm:spPr/>
      <dgm:t>
        <a:bodyPr/>
        <a:lstStyle/>
        <a:p>
          <a:r>
            <a:rPr lang="en-GB"/>
            <a:t>Roughly cuboid, with a square cross section.</a:t>
          </a:r>
          <a:endParaRPr lang="en-US"/>
        </a:p>
      </dgm:t>
    </dgm:pt>
    <dgm:pt modelId="{159280C5-1326-4220-B0A2-A60F78C6EB97}" type="parTrans" cxnId="{D0DC592B-F385-4793-B4E3-27523CD4C4F6}">
      <dgm:prSet/>
      <dgm:spPr/>
      <dgm:t>
        <a:bodyPr/>
        <a:lstStyle/>
        <a:p>
          <a:endParaRPr lang="en-US"/>
        </a:p>
      </dgm:t>
    </dgm:pt>
    <dgm:pt modelId="{73180E7D-9039-456D-9B1B-29A1B59AB93E}" type="sibTrans" cxnId="{D0DC592B-F385-4793-B4E3-27523CD4C4F6}">
      <dgm:prSet/>
      <dgm:spPr/>
      <dgm:t>
        <a:bodyPr/>
        <a:lstStyle/>
        <a:p>
          <a:endParaRPr lang="en-US"/>
        </a:p>
      </dgm:t>
    </dgm:pt>
    <dgm:pt modelId="{400EE9CC-10FB-4964-954A-FDC71B2BA113}">
      <dgm:prSet/>
      <dgm:spPr/>
      <dgm:t>
        <a:bodyPr/>
        <a:lstStyle/>
        <a:p>
          <a:r>
            <a:rPr lang="en-GB"/>
            <a:t>Height/width around 2.5 m – compare to size of person or width of road lane.</a:t>
          </a:r>
          <a:endParaRPr lang="en-US"/>
        </a:p>
      </dgm:t>
    </dgm:pt>
    <dgm:pt modelId="{33528A96-FD35-4D04-8095-B8A3841690AB}" type="parTrans" cxnId="{CCF2480C-FC5D-4FA9-A332-637F1CA514C4}">
      <dgm:prSet/>
      <dgm:spPr/>
      <dgm:t>
        <a:bodyPr/>
        <a:lstStyle/>
        <a:p>
          <a:endParaRPr lang="en-US"/>
        </a:p>
      </dgm:t>
    </dgm:pt>
    <dgm:pt modelId="{1481558A-6C65-49EF-A96F-089A286667E0}" type="sibTrans" cxnId="{CCF2480C-FC5D-4FA9-A332-637F1CA514C4}">
      <dgm:prSet/>
      <dgm:spPr/>
      <dgm:t>
        <a:bodyPr/>
        <a:lstStyle/>
        <a:p>
          <a:endParaRPr lang="en-US"/>
        </a:p>
      </dgm:t>
    </dgm:pt>
    <dgm:pt modelId="{C8BF472D-ABC2-415A-9A5D-86BF714FA139}">
      <dgm:prSet/>
      <dgm:spPr/>
      <dgm:t>
        <a:bodyPr/>
        <a:lstStyle/>
        <a:p>
          <a:r>
            <a:rPr lang="en-GB"/>
            <a:t>Estimate length around 10 m</a:t>
          </a:r>
          <a:endParaRPr lang="en-US"/>
        </a:p>
      </dgm:t>
    </dgm:pt>
    <dgm:pt modelId="{E971993A-6A19-4578-83E2-CF6FBE51FB28}" type="parTrans" cxnId="{5162B988-140C-419D-9BE7-63BBB9DE6494}">
      <dgm:prSet/>
      <dgm:spPr/>
      <dgm:t>
        <a:bodyPr/>
        <a:lstStyle/>
        <a:p>
          <a:endParaRPr lang="en-US"/>
        </a:p>
      </dgm:t>
    </dgm:pt>
    <dgm:pt modelId="{1A32285E-588F-4A9F-9535-4EDEC4D33484}" type="sibTrans" cxnId="{5162B988-140C-419D-9BE7-63BBB9DE6494}">
      <dgm:prSet/>
      <dgm:spPr/>
      <dgm:t>
        <a:bodyPr/>
        <a:lstStyle/>
        <a:p>
          <a:endParaRPr lang="en-US"/>
        </a:p>
      </dgm:t>
    </dgm:pt>
    <dgm:pt modelId="{68903531-D3DF-4946-BEAF-BE033ABCD771}">
      <dgm:prSet/>
      <dgm:spPr/>
      <dgm:t>
        <a:bodyPr/>
        <a:lstStyle/>
        <a:p>
          <a:r>
            <a:rPr lang="en-GB"/>
            <a:t>Gives volume of ~2.5 x 2.5 x 10 ~ 62.5 m</a:t>
          </a:r>
          <a:r>
            <a:rPr lang="en-GB" baseline="30000"/>
            <a:t>3</a:t>
          </a:r>
          <a:endParaRPr lang="en-US"/>
        </a:p>
      </dgm:t>
    </dgm:pt>
    <dgm:pt modelId="{12908C44-B097-4FD2-92EC-BBBD9801DFAC}" type="parTrans" cxnId="{B0801CB8-DA20-42F3-9D80-FAE7EE9D77F7}">
      <dgm:prSet/>
      <dgm:spPr/>
      <dgm:t>
        <a:bodyPr/>
        <a:lstStyle/>
        <a:p>
          <a:endParaRPr lang="en-US"/>
        </a:p>
      </dgm:t>
    </dgm:pt>
    <dgm:pt modelId="{7862DE5F-4A97-4CC6-B57F-645615B8FCE2}" type="sibTrans" cxnId="{B0801CB8-DA20-42F3-9D80-FAE7EE9D77F7}">
      <dgm:prSet/>
      <dgm:spPr/>
      <dgm:t>
        <a:bodyPr/>
        <a:lstStyle/>
        <a:p>
          <a:endParaRPr lang="en-US"/>
        </a:p>
      </dgm:t>
    </dgm:pt>
    <dgm:pt modelId="{5B0AC70C-0261-4AF0-9478-AF1964B05190}" type="pres">
      <dgm:prSet presAssocID="{06EEBD80-D98B-4D00-A5E0-8EEEDF281E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E2DD8E-B5F4-4C95-95A8-D92AD708CA1A}" type="pres">
      <dgm:prSet presAssocID="{68A25C38-79C2-4A01-B2B1-CF049BAD98B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E6FCF-485A-4BEF-98E2-1FDB52111F9D}" type="pres">
      <dgm:prSet presAssocID="{68A25C38-79C2-4A01-B2B1-CF049BAD98B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7CC09D-D37C-41AE-9D5F-9493A78F1009}" type="presOf" srcId="{68A25C38-79C2-4A01-B2B1-CF049BAD98B2}" destId="{6CE2DD8E-B5F4-4C95-95A8-D92AD708CA1A}" srcOrd="0" destOrd="0" presId="urn:microsoft.com/office/officeart/2005/8/layout/vList2"/>
    <dgm:cxn modelId="{5162B988-140C-419D-9BE7-63BBB9DE6494}" srcId="{68A25C38-79C2-4A01-B2B1-CF049BAD98B2}" destId="{C8BF472D-ABC2-415A-9A5D-86BF714FA139}" srcOrd="2" destOrd="0" parTransId="{E971993A-6A19-4578-83E2-CF6FBE51FB28}" sibTransId="{1A32285E-588F-4A9F-9535-4EDEC4D33484}"/>
    <dgm:cxn modelId="{B0801CB8-DA20-42F3-9D80-FAE7EE9D77F7}" srcId="{68A25C38-79C2-4A01-B2B1-CF049BAD98B2}" destId="{68903531-D3DF-4946-BEAF-BE033ABCD771}" srcOrd="3" destOrd="0" parTransId="{12908C44-B097-4FD2-92EC-BBBD9801DFAC}" sibTransId="{7862DE5F-4A97-4CC6-B57F-645615B8FCE2}"/>
    <dgm:cxn modelId="{D0DC592B-F385-4793-B4E3-27523CD4C4F6}" srcId="{68A25C38-79C2-4A01-B2B1-CF049BAD98B2}" destId="{3B6E627E-11A8-4AF6-A430-0F26F3CF3AE3}" srcOrd="0" destOrd="0" parTransId="{159280C5-1326-4220-B0A2-A60F78C6EB97}" sibTransId="{73180E7D-9039-456D-9B1B-29A1B59AB93E}"/>
    <dgm:cxn modelId="{CCF2480C-FC5D-4FA9-A332-637F1CA514C4}" srcId="{68A25C38-79C2-4A01-B2B1-CF049BAD98B2}" destId="{400EE9CC-10FB-4964-954A-FDC71B2BA113}" srcOrd="1" destOrd="0" parTransId="{33528A96-FD35-4D04-8095-B8A3841690AB}" sibTransId="{1481558A-6C65-49EF-A96F-089A286667E0}"/>
    <dgm:cxn modelId="{8BA0986C-4035-4DAF-8FB7-D0DFF0C4D3BD}" type="presOf" srcId="{C8BF472D-ABC2-415A-9A5D-86BF714FA139}" destId="{507E6FCF-485A-4BEF-98E2-1FDB52111F9D}" srcOrd="0" destOrd="2" presId="urn:microsoft.com/office/officeart/2005/8/layout/vList2"/>
    <dgm:cxn modelId="{273A2E7E-BCEF-40AF-B283-E7E9879B068F}" srcId="{06EEBD80-D98B-4D00-A5E0-8EEEDF281E86}" destId="{68A25C38-79C2-4A01-B2B1-CF049BAD98B2}" srcOrd="0" destOrd="0" parTransId="{200BC5C2-3376-418E-965E-59F030F74E92}" sibTransId="{1436B3E6-EED8-421C-86FE-5C7509BAF8D3}"/>
    <dgm:cxn modelId="{13C04CC6-0F89-4C6D-B9C9-14429C8827B8}" type="presOf" srcId="{3B6E627E-11A8-4AF6-A430-0F26F3CF3AE3}" destId="{507E6FCF-485A-4BEF-98E2-1FDB52111F9D}" srcOrd="0" destOrd="0" presId="urn:microsoft.com/office/officeart/2005/8/layout/vList2"/>
    <dgm:cxn modelId="{B6D6A92B-D0DF-498B-972F-4AE1FE1E844B}" type="presOf" srcId="{68903531-D3DF-4946-BEAF-BE033ABCD771}" destId="{507E6FCF-485A-4BEF-98E2-1FDB52111F9D}" srcOrd="0" destOrd="3" presId="urn:microsoft.com/office/officeart/2005/8/layout/vList2"/>
    <dgm:cxn modelId="{08C44D5F-4115-45FF-A6FF-71E1210C82F8}" type="presOf" srcId="{06EEBD80-D98B-4D00-A5E0-8EEEDF281E86}" destId="{5B0AC70C-0261-4AF0-9478-AF1964B05190}" srcOrd="0" destOrd="0" presId="urn:microsoft.com/office/officeart/2005/8/layout/vList2"/>
    <dgm:cxn modelId="{4BABCEAD-BCC7-40D4-8399-49E15A9FC303}" type="presOf" srcId="{400EE9CC-10FB-4964-954A-FDC71B2BA113}" destId="{507E6FCF-485A-4BEF-98E2-1FDB52111F9D}" srcOrd="0" destOrd="1" presId="urn:microsoft.com/office/officeart/2005/8/layout/vList2"/>
    <dgm:cxn modelId="{8404E989-28FE-4E08-A69C-A875179C9CC8}" type="presParOf" srcId="{5B0AC70C-0261-4AF0-9478-AF1964B05190}" destId="{6CE2DD8E-B5F4-4C95-95A8-D92AD708CA1A}" srcOrd="0" destOrd="0" presId="urn:microsoft.com/office/officeart/2005/8/layout/vList2"/>
    <dgm:cxn modelId="{C4094E09-B551-4097-8815-020B13EC6617}" type="presParOf" srcId="{5B0AC70C-0261-4AF0-9478-AF1964B05190}" destId="{507E6FCF-485A-4BEF-98E2-1FDB52111F9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A32AC-D2C5-4888-B62A-998AE047FA20}">
      <dsp:nvSpPr>
        <dsp:cNvPr id="0" name=""/>
        <dsp:cNvSpPr/>
      </dsp:nvSpPr>
      <dsp:spPr>
        <a:xfrm>
          <a:off x="5385" y="0"/>
          <a:ext cx="1889788" cy="39782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US" sz="2000" kern="1200" dirty="0"/>
            <a:t>Thinking like a Physicist</a:t>
          </a:r>
          <a:endParaRPr lang="en-GB" sz="2000" kern="1200" dirty="0"/>
        </a:p>
      </dsp:txBody>
      <dsp:txXfrm>
        <a:off x="5385" y="0"/>
        <a:ext cx="1889788" cy="1193482"/>
      </dsp:txXfrm>
    </dsp:sp>
    <dsp:sp modelId="{267BA7BE-3741-4560-806B-EDB09860A969}">
      <dsp:nvSpPr>
        <dsp:cNvPr id="0" name=""/>
        <dsp:cNvSpPr/>
      </dsp:nvSpPr>
      <dsp:spPr>
        <a:xfrm>
          <a:off x="194364" y="1193822"/>
          <a:ext cx="1511830" cy="781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GB" sz="1500" kern="1200" dirty="0"/>
            <a:t>Estimating</a:t>
          </a:r>
        </a:p>
      </dsp:txBody>
      <dsp:txXfrm>
        <a:off x="217255" y="1216713"/>
        <a:ext cx="1466048" cy="735789"/>
      </dsp:txXfrm>
    </dsp:sp>
    <dsp:sp modelId="{CFF32DC4-659A-4137-86AE-AE48A12439FE}">
      <dsp:nvSpPr>
        <dsp:cNvPr id="0" name=""/>
        <dsp:cNvSpPr/>
      </dsp:nvSpPr>
      <dsp:spPr>
        <a:xfrm>
          <a:off x="194364" y="2095635"/>
          <a:ext cx="1511830" cy="781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GB" sz="1500" kern="1200" dirty="0"/>
            <a:t>Predicting</a:t>
          </a:r>
        </a:p>
      </dsp:txBody>
      <dsp:txXfrm>
        <a:off x="217255" y="2118526"/>
        <a:ext cx="1466048" cy="735789"/>
      </dsp:txXfrm>
    </dsp:sp>
    <dsp:sp modelId="{36F29B73-7832-4F43-8FE2-848150E30850}">
      <dsp:nvSpPr>
        <dsp:cNvPr id="0" name=""/>
        <dsp:cNvSpPr/>
      </dsp:nvSpPr>
      <dsp:spPr>
        <a:xfrm>
          <a:off x="194364" y="2997449"/>
          <a:ext cx="1511830" cy="781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GB" sz="1500" kern="1200" dirty="0"/>
            <a:t>Posing a Question</a:t>
          </a:r>
        </a:p>
      </dsp:txBody>
      <dsp:txXfrm>
        <a:off x="217255" y="3020340"/>
        <a:ext cx="1466048" cy="735789"/>
      </dsp:txXfrm>
    </dsp:sp>
    <dsp:sp modelId="{5622CB98-733B-4561-8E64-7775F5A6AED9}">
      <dsp:nvSpPr>
        <dsp:cNvPr id="0" name=""/>
        <dsp:cNvSpPr/>
      </dsp:nvSpPr>
      <dsp:spPr>
        <a:xfrm>
          <a:off x="2036908" y="0"/>
          <a:ext cx="1889788" cy="39782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US" sz="2000" kern="1200" dirty="0"/>
            <a:t>Revision of Variables</a:t>
          </a:r>
          <a:endParaRPr lang="en-GB" sz="2000" kern="1200" dirty="0"/>
        </a:p>
      </dsp:txBody>
      <dsp:txXfrm>
        <a:off x="2036908" y="0"/>
        <a:ext cx="1889788" cy="1193482"/>
      </dsp:txXfrm>
    </dsp:sp>
    <dsp:sp modelId="{A5BBE350-5B49-4ACC-BB32-6501997A7478}">
      <dsp:nvSpPr>
        <dsp:cNvPr id="0" name=""/>
        <dsp:cNvSpPr/>
      </dsp:nvSpPr>
      <dsp:spPr>
        <a:xfrm>
          <a:off x="2225886" y="1193579"/>
          <a:ext cx="1511830" cy="5795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US" sz="1500" kern="1200" dirty="0"/>
            <a:t>Revision of Variables</a:t>
          </a:r>
          <a:endParaRPr lang="en-GB" sz="1500" kern="1200" dirty="0"/>
        </a:p>
      </dsp:txBody>
      <dsp:txXfrm>
        <a:off x="2242860" y="1210553"/>
        <a:ext cx="1477882" cy="545601"/>
      </dsp:txXfrm>
    </dsp:sp>
    <dsp:sp modelId="{5D139395-291A-4B7F-936C-D4773A604815}">
      <dsp:nvSpPr>
        <dsp:cNvPr id="0" name=""/>
        <dsp:cNvSpPr/>
      </dsp:nvSpPr>
      <dsp:spPr>
        <a:xfrm>
          <a:off x="2225886" y="1862291"/>
          <a:ext cx="1511830" cy="5795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Choosing variables</a:t>
          </a:r>
        </a:p>
      </dsp:txBody>
      <dsp:txXfrm>
        <a:off x="2242860" y="1879265"/>
        <a:ext cx="1477882" cy="545601"/>
      </dsp:txXfrm>
    </dsp:sp>
    <dsp:sp modelId="{694C6943-A7DA-49C2-99EE-7E45D3582DE9}">
      <dsp:nvSpPr>
        <dsp:cNvPr id="0" name=""/>
        <dsp:cNvSpPr/>
      </dsp:nvSpPr>
      <dsp:spPr>
        <a:xfrm>
          <a:off x="2225886" y="2531002"/>
          <a:ext cx="1511830" cy="5795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Input/output</a:t>
          </a:r>
        </a:p>
      </dsp:txBody>
      <dsp:txXfrm>
        <a:off x="2242860" y="2547976"/>
        <a:ext cx="1477882" cy="545601"/>
      </dsp:txXfrm>
    </dsp:sp>
    <dsp:sp modelId="{9293181F-3BCE-470E-90FE-97375836AFAF}">
      <dsp:nvSpPr>
        <dsp:cNvPr id="0" name=""/>
        <dsp:cNvSpPr/>
      </dsp:nvSpPr>
      <dsp:spPr>
        <a:xfrm>
          <a:off x="2225886" y="3199714"/>
          <a:ext cx="1511830" cy="5795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/>
            <a:t>Controls</a:t>
          </a:r>
        </a:p>
      </dsp:txBody>
      <dsp:txXfrm>
        <a:off x="2242860" y="3216688"/>
        <a:ext cx="1477882" cy="545601"/>
      </dsp:txXfrm>
    </dsp:sp>
    <dsp:sp modelId="{C9C1B989-F9D6-4C51-98DC-A17A6253C909}">
      <dsp:nvSpPr>
        <dsp:cNvPr id="0" name=""/>
        <dsp:cNvSpPr/>
      </dsp:nvSpPr>
      <dsp:spPr>
        <a:xfrm>
          <a:off x="4068430" y="0"/>
          <a:ext cx="1889788" cy="39782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US" sz="2000" kern="1200" dirty="0"/>
            <a:t>Researching</a:t>
          </a:r>
          <a:endParaRPr lang="en-GB" sz="2000" kern="1200" dirty="0"/>
        </a:p>
      </dsp:txBody>
      <dsp:txXfrm>
        <a:off x="4068430" y="0"/>
        <a:ext cx="1889788" cy="1193482"/>
      </dsp:txXfrm>
    </dsp:sp>
    <dsp:sp modelId="{1B88964A-8123-4436-8C0C-A42FC8D3A58F}">
      <dsp:nvSpPr>
        <dsp:cNvPr id="0" name=""/>
        <dsp:cNvSpPr/>
      </dsp:nvSpPr>
      <dsp:spPr>
        <a:xfrm>
          <a:off x="4257409" y="1194648"/>
          <a:ext cx="1511830" cy="1199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US" sz="1500" kern="1200" dirty="0"/>
            <a:t>How to reference correctly</a:t>
          </a:r>
          <a:endParaRPr lang="en-GB" sz="1500" kern="1200" dirty="0"/>
        </a:p>
      </dsp:txBody>
      <dsp:txXfrm>
        <a:off x="4292541" y="1229780"/>
        <a:ext cx="1441566" cy="1129240"/>
      </dsp:txXfrm>
    </dsp:sp>
    <dsp:sp modelId="{88A4CCFB-942E-4864-BCD5-21884E48B926}">
      <dsp:nvSpPr>
        <dsp:cNvPr id="0" name=""/>
        <dsp:cNvSpPr/>
      </dsp:nvSpPr>
      <dsp:spPr>
        <a:xfrm>
          <a:off x="4257409" y="2578691"/>
          <a:ext cx="1511830" cy="1199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US" sz="1500" kern="1200" dirty="0"/>
            <a:t>Presenting an argument – your choice of renewables/ non renewables</a:t>
          </a:r>
          <a:endParaRPr lang="en-GB" sz="1500" kern="1200" dirty="0"/>
        </a:p>
      </dsp:txBody>
      <dsp:txXfrm>
        <a:off x="4292541" y="2613823"/>
        <a:ext cx="1441566" cy="1129240"/>
      </dsp:txXfrm>
    </dsp:sp>
    <dsp:sp modelId="{6F811911-CF92-488B-AE5E-2B92197B4F6D}">
      <dsp:nvSpPr>
        <dsp:cNvPr id="0" name=""/>
        <dsp:cNvSpPr/>
      </dsp:nvSpPr>
      <dsp:spPr>
        <a:xfrm>
          <a:off x="6099953" y="0"/>
          <a:ext cx="1889788" cy="39782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/>
            <a:t>Investigating</a:t>
          </a:r>
        </a:p>
      </dsp:txBody>
      <dsp:txXfrm>
        <a:off x="6099953" y="0"/>
        <a:ext cx="1889788" cy="1193482"/>
      </dsp:txXfrm>
    </dsp:sp>
    <dsp:sp modelId="{0ACDB8D2-8FE4-4230-A7D8-83004E6F1248}">
      <dsp:nvSpPr>
        <dsp:cNvPr id="0" name=""/>
        <dsp:cNvSpPr/>
      </dsp:nvSpPr>
      <dsp:spPr>
        <a:xfrm>
          <a:off x="6288932" y="1193822"/>
          <a:ext cx="1511830" cy="781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US" sz="1500" kern="1200" dirty="0"/>
            <a:t>Plan an investigation</a:t>
          </a:r>
          <a:endParaRPr lang="en-GB" sz="1500" kern="1200" dirty="0"/>
        </a:p>
      </dsp:txBody>
      <dsp:txXfrm>
        <a:off x="6311823" y="1216713"/>
        <a:ext cx="1466048" cy="735789"/>
      </dsp:txXfrm>
    </dsp:sp>
    <dsp:sp modelId="{ADFB22AE-4249-4C71-9258-2C72D885224D}">
      <dsp:nvSpPr>
        <dsp:cNvPr id="0" name=""/>
        <dsp:cNvSpPr/>
      </dsp:nvSpPr>
      <dsp:spPr>
        <a:xfrm>
          <a:off x="6288932" y="2095635"/>
          <a:ext cx="1511830" cy="781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US" sz="1500" kern="1200"/>
            <a:t>Carrying </a:t>
          </a:r>
          <a:r>
            <a:rPr lang="en-US" sz="1500" kern="1200" dirty="0"/>
            <a:t>out an investigation</a:t>
          </a:r>
          <a:endParaRPr lang="en-GB" sz="1500" kern="1200" dirty="0"/>
        </a:p>
      </dsp:txBody>
      <dsp:txXfrm>
        <a:off x="6311823" y="2118526"/>
        <a:ext cx="1466048" cy="735789"/>
      </dsp:txXfrm>
    </dsp:sp>
    <dsp:sp modelId="{FDA9FF71-F3C4-44E2-8E11-0D3271CEC9CB}">
      <dsp:nvSpPr>
        <dsp:cNvPr id="0" name=""/>
        <dsp:cNvSpPr/>
      </dsp:nvSpPr>
      <dsp:spPr>
        <a:xfrm>
          <a:off x="6288932" y="2997449"/>
          <a:ext cx="1511830" cy="7815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US" sz="1500" kern="1200" dirty="0"/>
            <a:t>Evaluating your investigation</a:t>
          </a:r>
          <a:endParaRPr lang="en-GB" sz="1500" kern="1200" dirty="0"/>
        </a:p>
      </dsp:txBody>
      <dsp:txXfrm>
        <a:off x="6311823" y="3020340"/>
        <a:ext cx="1466048" cy="735789"/>
      </dsp:txXfrm>
    </dsp:sp>
    <dsp:sp modelId="{0ADA0351-43F4-4F7E-BE32-2559E992EA39}">
      <dsp:nvSpPr>
        <dsp:cNvPr id="0" name=""/>
        <dsp:cNvSpPr/>
      </dsp:nvSpPr>
      <dsp:spPr>
        <a:xfrm>
          <a:off x="8131476" y="0"/>
          <a:ext cx="1889788" cy="397827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GB" sz="2000" kern="1200" dirty="0"/>
            <a:t>Presenting your Results</a:t>
          </a:r>
        </a:p>
      </dsp:txBody>
      <dsp:txXfrm>
        <a:off x="8131476" y="0"/>
        <a:ext cx="1889788" cy="1193482"/>
      </dsp:txXfrm>
    </dsp:sp>
    <dsp:sp modelId="{59A7F8C9-043D-46D3-A538-0E7A464C7818}">
      <dsp:nvSpPr>
        <dsp:cNvPr id="0" name=""/>
        <dsp:cNvSpPr/>
      </dsp:nvSpPr>
      <dsp:spPr>
        <a:xfrm>
          <a:off x="8320454" y="1194648"/>
          <a:ext cx="1511830" cy="1199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US" sz="1500" kern="1200" dirty="0"/>
            <a:t>Writing up fully and correctly your experiment</a:t>
          </a:r>
          <a:endParaRPr lang="en-GB" sz="1500" kern="1200" dirty="0"/>
        </a:p>
      </dsp:txBody>
      <dsp:txXfrm>
        <a:off x="8355586" y="1229780"/>
        <a:ext cx="1441566" cy="1129240"/>
      </dsp:txXfrm>
    </dsp:sp>
    <dsp:sp modelId="{FBE99559-0563-4A8D-9A17-0C3769BDE954}">
      <dsp:nvSpPr>
        <dsp:cNvPr id="0" name=""/>
        <dsp:cNvSpPr/>
      </dsp:nvSpPr>
      <dsp:spPr>
        <a:xfrm>
          <a:off x="8320454" y="2578691"/>
          <a:ext cx="1511830" cy="11995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AutoNum type="arabicParenR"/>
          </a:pPr>
          <a:r>
            <a:rPr lang="en-US" sz="1500" kern="1200" dirty="0"/>
            <a:t>Presenting your findings as a Scientific poster.</a:t>
          </a:r>
          <a:endParaRPr lang="en-GB" sz="1500" kern="1200" dirty="0"/>
        </a:p>
      </dsp:txBody>
      <dsp:txXfrm>
        <a:off x="8355586" y="2613823"/>
        <a:ext cx="1441566" cy="11292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7F780-4C28-4668-B255-D7A4BF743394}">
      <dsp:nvSpPr>
        <dsp:cNvPr id="0" name=""/>
        <dsp:cNvSpPr/>
      </dsp:nvSpPr>
      <dsp:spPr>
        <a:xfrm>
          <a:off x="0" y="8147"/>
          <a:ext cx="1002665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ANSWER: C</a:t>
          </a:r>
        </a:p>
      </dsp:txBody>
      <dsp:txXfrm>
        <a:off x="37696" y="45843"/>
        <a:ext cx="9951258" cy="696808"/>
      </dsp:txXfrm>
    </dsp:sp>
    <dsp:sp modelId="{557ACE70-8D0A-462E-9EAD-1ECB79C8ED29}">
      <dsp:nvSpPr>
        <dsp:cNvPr id="0" name=""/>
        <dsp:cNvSpPr/>
      </dsp:nvSpPr>
      <dsp:spPr>
        <a:xfrm>
          <a:off x="0" y="875387"/>
          <a:ext cx="1002665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The key here is ruling out the impossible:</a:t>
          </a:r>
        </a:p>
      </dsp:txBody>
      <dsp:txXfrm>
        <a:off x="37696" y="913083"/>
        <a:ext cx="9951258" cy="696808"/>
      </dsp:txXfrm>
    </dsp:sp>
    <dsp:sp modelId="{0C0FCC38-92B7-4603-8E14-737C7667A334}">
      <dsp:nvSpPr>
        <dsp:cNvPr id="0" name=""/>
        <dsp:cNvSpPr/>
      </dsp:nvSpPr>
      <dsp:spPr>
        <a:xfrm>
          <a:off x="0" y="1647587"/>
          <a:ext cx="10026650" cy="23225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346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600" kern="1200"/>
            <a:t>A and B unlikely – “Freshly” made means its just made, and it is unlikely a cuppa would cool down so much so fast – your own experience helps here.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600" kern="1200"/>
            <a:t>Real kettles cut out at boiling point of water, so E unlikely.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600" kern="1200"/>
            <a:t>The moment the kettle cuts out, the temperature of the water will start dropping.  So D is unlikely.</a:t>
          </a:r>
        </a:p>
      </dsp:txBody>
      <dsp:txXfrm>
        <a:off x="0" y="1647587"/>
        <a:ext cx="10026650" cy="23225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2DD8E-B5F4-4C95-95A8-D92AD708CA1A}">
      <dsp:nvSpPr>
        <dsp:cNvPr id="0" name=""/>
        <dsp:cNvSpPr/>
      </dsp:nvSpPr>
      <dsp:spPr>
        <a:xfrm>
          <a:off x="0" y="208263"/>
          <a:ext cx="6097772" cy="959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100" kern="1200"/>
            <a:t>ANSWER: B</a:t>
          </a:r>
          <a:endParaRPr lang="en-US" sz="4100" kern="1200"/>
        </a:p>
      </dsp:txBody>
      <dsp:txXfrm>
        <a:off x="46834" y="255097"/>
        <a:ext cx="6004104" cy="865732"/>
      </dsp:txXfrm>
    </dsp:sp>
    <dsp:sp modelId="{507E6FCF-485A-4BEF-98E2-1FDB52111F9D}">
      <dsp:nvSpPr>
        <dsp:cNvPr id="0" name=""/>
        <dsp:cNvSpPr/>
      </dsp:nvSpPr>
      <dsp:spPr>
        <a:xfrm>
          <a:off x="0" y="1167663"/>
          <a:ext cx="6097772" cy="3819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604" tIns="52070" rIns="291592" bIns="5207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3200" kern="1200"/>
            <a:t>Roughly cuboid, with a square cross section.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3200" kern="1200"/>
            <a:t>Height/width around 2.5 m – compare to size of person or width of road lane.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3200" kern="1200"/>
            <a:t>Estimate length around 10 m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GB" sz="3200" kern="1200"/>
            <a:t>Gives volume of ~2.5 x 2.5 x 10 ~ 62.5 m</a:t>
          </a:r>
          <a:r>
            <a:rPr lang="en-GB" sz="3200" kern="1200" baseline="30000"/>
            <a:t>3</a:t>
          </a:r>
          <a:endParaRPr lang="en-US" sz="3200" kern="1200"/>
        </a:p>
      </dsp:txBody>
      <dsp:txXfrm>
        <a:off x="0" y="1167663"/>
        <a:ext cx="6097772" cy="3819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9798E-90C4-48E6-B39B-37FF65347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7100" y="1079500"/>
            <a:ext cx="7797799" cy="2138400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95C8C-0A7F-40D9-A690-3D5898EFF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8350" y="4113213"/>
            <a:ext cx="5575300" cy="1655762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322F3-E47A-4D6E-96A8-AB5C73B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BF5CE-9E66-4FD5-949F-34E11607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DAB7A-4032-416A-B04E-1F487891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C0CAB-6A03-4C6A-9FAA-219847753628}"/>
              </a:ext>
            </a:extLst>
          </p:cNvPr>
          <p:cNvCxnSpPr>
            <a:cxnSpLocks/>
          </p:cNvCxnSpPr>
          <p:nvPr/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982E0B2-AA9C-441C-A08E-A9DF9CF12116}"/>
              </a:ext>
            </a:extLst>
          </p:cNvPr>
          <p:cNvGrpSpPr/>
          <p:nvPr/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</a:extLst>
            </p:cNvPr>
            <p:cNvSpPr/>
            <p:nvPr/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</a:extLst>
            </p:cNvPr>
            <p:cNvGrpSpPr/>
            <p:nvPr/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</a:extLst>
              </p:cNvPr>
              <p:cNvSpPr/>
              <p:nvPr/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7663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794F-0C7D-47A6-A355-9B54F3A08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EFC-5F95-43C3-A662-CF24426C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500" y="1790700"/>
            <a:ext cx="10026650" cy="3978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20A41-C226-41AB-8766-C9BF3E9B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95E9-017B-4505-810D-A5F553A56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A1BD-3429-4C11-B230-8AD083EC3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0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A11CA2-18BF-408B-A40C-B43A0A7B80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99079" y="1079500"/>
            <a:ext cx="1292662" cy="4689476"/>
          </a:xfrm>
        </p:spPr>
        <p:txBody>
          <a:bodyPr vert="eaVer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E424B6-12FC-41A1-AF7C-7E3931D97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79499" y="1079500"/>
            <a:ext cx="8495943" cy="46894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CF957-F921-48CF-97FE-91190C1AE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3F49D-6E0C-47F7-BAAD-A427913DC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8A122-F390-46CF-BECF-3AE05CA5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3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217A-A229-4751-8D09-0CAD914F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EA33-60C3-4B28-B3EF-E93D6D46A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D3B28-C66B-4279-AB67-2BC1D012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FF39-A0DA-4F77-9297-B83C86B5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7D65A-9D4E-42F6-A8BF-1EEAFB180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4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17BB-B242-4CC6-887C-83E08CE2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2252663"/>
            <a:ext cx="4457700" cy="2349500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95823-EA83-493F-8FEC-C72B5B9CF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800" y="2252664"/>
            <a:ext cx="4451348" cy="2349500"/>
          </a:xfrm>
        </p:spPr>
        <p:txBody>
          <a:bodyPr anchor="ctr" anchorCtr="0"/>
          <a:lstStyle>
            <a:lvl1pPr marL="0" indent="0">
              <a:buNone/>
              <a:defRPr sz="2400" i="1">
                <a:solidFill>
                  <a:schemeClr val="tx1">
                    <a:alpha val="7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08E54-36BB-4AB4-BE1F-5FA8207BE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53A6A-C55A-40A1-A3BB-DB417047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6E656-7AC0-4BD3-AFE5-4B5122E2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ABE19D-0B51-4388-93D1-0CD6B767115D}"/>
              </a:ext>
            </a:extLst>
          </p:cNvPr>
          <p:cNvGrpSpPr/>
          <p:nvPr/>
        </p:nvGrpSpPr>
        <p:grpSpPr>
          <a:xfrm>
            <a:off x="999771" y="932104"/>
            <a:ext cx="913428" cy="1032464"/>
            <a:chOff x="999771" y="932104"/>
            <a:chExt cx="913428" cy="10324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6226ED6-7133-4222-9552-0EA4B1B3C9FB}"/>
                </a:ext>
              </a:extLst>
            </p:cNvPr>
            <p:cNvGrpSpPr/>
            <p:nvPr/>
          </p:nvGrpSpPr>
          <p:grpSpPr>
            <a:xfrm rot="8100000" flipV="1">
              <a:off x="1047457" y="1290386"/>
              <a:ext cx="865742" cy="628383"/>
              <a:chOff x="558167" y="958515"/>
              <a:chExt cx="865742" cy="628383"/>
            </a:xfrm>
            <a:solidFill>
              <a:schemeClr val="accent3"/>
            </a:solidFill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E810E40-D42F-4034-93BA-54446465D20B}"/>
                  </a:ext>
                </a:extLst>
              </p:cNvPr>
              <p:cNvSpPr/>
              <p:nvPr/>
            </p:nvSpPr>
            <p:spPr>
              <a:xfrm rot="8100000" flipH="1">
                <a:off x="558167" y="1122160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0F6BFC2-CA89-42B8-8A5A-E9F26BA87FBB}"/>
                  </a:ext>
                </a:extLst>
              </p:cNvPr>
              <p:cNvSpPr/>
              <p:nvPr/>
            </p:nvSpPr>
            <p:spPr>
              <a:xfrm rot="5400000" flipH="1">
                <a:off x="959170" y="95851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CA36485-DC1D-48C9-91B2-425DBC66D471}"/>
                </a:ext>
              </a:extLst>
            </p:cNvPr>
            <p:cNvGrpSpPr/>
            <p:nvPr/>
          </p:nvGrpSpPr>
          <p:grpSpPr>
            <a:xfrm rot="10800000" flipH="1" flipV="1">
              <a:off x="999771" y="932104"/>
              <a:ext cx="864005" cy="1032464"/>
              <a:chOff x="2207971" y="2384401"/>
              <a:chExt cx="864005" cy="1032464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ACF276E-196C-4923-B7D1-48A8E6A1669C}"/>
                  </a:ext>
                </a:extLst>
              </p:cNvPr>
              <p:cNvSpPr/>
              <p:nvPr/>
            </p:nvSpPr>
            <p:spPr>
              <a:xfrm rot="13500000">
                <a:off x="2207971" y="2856305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FFE3686C-DFF6-4995-81B8-FA38F5BB0401}"/>
                  </a:ext>
                </a:extLst>
              </p:cNvPr>
              <p:cNvSpPr/>
              <p:nvPr/>
            </p:nvSpPr>
            <p:spPr>
              <a:xfrm rot="10800000">
                <a:off x="2607238" y="2688467"/>
                <a:ext cx="464738" cy="464738"/>
              </a:xfrm>
              <a:custGeom>
                <a:avLst/>
                <a:gdLst>
                  <a:gd name="connsiteX0" fmla="*/ 446142 w 464738"/>
                  <a:gd name="connsiteY0" fmla="*/ 464738 h 464738"/>
                  <a:gd name="connsiteX1" fmla="*/ 130673 w 464738"/>
                  <a:gd name="connsiteY1" fmla="*/ 334066 h 464738"/>
                  <a:gd name="connsiteX2" fmla="*/ 0 w 464738"/>
                  <a:gd name="connsiteY2" fmla="*/ 18596 h 464738"/>
                  <a:gd name="connsiteX3" fmla="*/ 836 w 464738"/>
                  <a:gd name="connsiteY3" fmla="*/ 1089 h 464738"/>
                  <a:gd name="connsiteX4" fmla="*/ 606 w 464738"/>
                  <a:gd name="connsiteY4" fmla="*/ 859 h 464738"/>
                  <a:gd name="connsiteX5" fmla="*/ 848 w 464738"/>
                  <a:gd name="connsiteY5" fmla="*/ 848 h 464738"/>
                  <a:gd name="connsiteX6" fmla="*/ 859 w 464738"/>
                  <a:gd name="connsiteY6" fmla="*/ 606 h 464738"/>
                  <a:gd name="connsiteX7" fmla="*/ 1089 w 464738"/>
                  <a:gd name="connsiteY7" fmla="*/ 836 h 464738"/>
                  <a:gd name="connsiteX8" fmla="*/ 18596 w 464738"/>
                  <a:gd name="connsiteY8" fmla="*/ 0 h 464738"/>
                  <a:gd name="connsiteX9" fmla="*/ 334066 w 464738"/>
                  <a:gd name="connsiteY9" fmla="*/ 130672 h 464738"/>
                  <a:gd name="connsiteX10" fmla="*/ 464738 w 464738"/>
                  <a:gd name="connsiteY10" fmla="*/ 446142 h 464738"/>
                  <a:gd name="connsiteX11" fmla="*/ 463902 w 464738"/>
                  <a:gd name="connsiteY11" fmla="*/ 463650 h 464738"/>
                  <a:gd name="connsiteX12" fmla="*/ 464132 w 464738"/>
                  <a:gd name="connsiteY12" fmla="*/ 463880 h 464738"/>
                  <a:gd name="connsiteX13" fmla="*/ 463891 w 464738"/>
                  <a:gd name="connsiteY13" fmla="*/ 463892 h 464738"/>
                  <a:gd name="connsiteX14" fmla="*/ 463879 w 464738"/>
                  <a:gd name="connsiteY14" fmla="*/ 464132 h 464738"/>
                  <a:gd name="connsiteX15" fmla="*/ 463650 w 464738"/>
                  <a:gd name="connsiteY15" fmla="*/ 463903 h 464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8" h="464738">
                    <a:moveTo>
                      <a:pt x="446142" y="464738"/>
                    </a:moveTo>
                    <a:cubicBezTo>
                      <a:pt x="331965" y="464738"/>
                      <a:pt x="217787" y="421181"/>
                      <a:pt x="130673" y="334066"/>
                    </a:cubicBezTo>
                    <a:cubicBezTo>
                      <a:pt x="43558" y="246952"/>
                      <a:pt x="1" y="132774"/>
                      <a:pt x="0" y="18596"/>
                    </a:cubicBezTo>
                    <a:lnTo>
                      <a:pt x="836" y="1089"/>
                    </a:lnTo>
                    <a:lnTo>
                      <a:pt x="606" y="859"/>
                    </a:lnTo>
                    <a:lnTo>
                      <a:pt x="848" y="848"/>
                    </a:lnTo>
                    <a:lnTo>
                      <a:pt x="859" y="606"/>
                    </a:lnTo>
                    <a:lnTo>
                      <a:pt x="1089" y="836"/>
                    </a:lnTo>
                    <a:lnTo>
                      <a:pt x="18596" y="0"/>
                    </a:lnTo>
                    <a:cubicBezTo>
                      <a:pt x="132774" y="0"/>
                      <a:pt x="246951" y="43557"/>
                      <a:pt x="334066" y="130672"/>
                    </a:cubicBezTo>
                    <a:cubicBezTo>
                      <a:pt x="421181" y="217787"/>
                      <a:pt x="464738" y="331964"/>
                      <a:pt x="464738" y="446142"/>
                    </a:cubicBezTo>
                    <a:lnTo>
                      <a:pt x="463902" y="463650"/>
                    </a:lnTo>
                    <a:lnTo>
                      <a:pt x="464132" y="463880"/>
                    </a:lnTo>
                    <a:lnTo>
                      <a:pt x="463891" y="463892"/>
                    </a:lnTo>
                    <a:lnTo>
                      <a:pt x="463879" y="464132"/>
                    </a:lnTo>
                    <a:lnTo>
                      <a:pt x="463650" y="463903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DCBF653-CCB9-47B2-9DD9-68847A45D82D}"/>
                  </a:ext>
                </a:extLst>
              </p:cNvPr>
              <p:cNvGrpSpPr/>
              <p:nvPr/>
            </p:nvGrpSpPr>
            <p:grpSpPr>
              <a:xfrm>
                <a:off x="2440769" y="2384401"/>
                <a:ext cx="313009" cy="1032464"/>
                <a:chOff x="2440769" y="2384401"/>
                <a:chExt cx="313009" cy="1032464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F081A1F-C7C9-4907-AAED-B4E9B6497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2440769" y="2516865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4F8F89A-0719-4D9A-8379-9EEBD7201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8100000" flipH="1">
                  <a:off x="2753778" y="2384401"/>
                  <a:ext cx="0" cy="90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A5779-FF0F-4ACF-A56C-710A4CDEC8A3}"/>
              </a:ext>
            </a:extLst>
          </p:cNvPr>
          <p:cNvGrpSpPr/>
          <p:nvPr/>
        </p:nvGrpSpPr>
        <p:grpSpPr>
          <a:xfrm>
            <a:off x="1437136" y="649304"/>
            <a:ext cx="388541" cy="388541"/>
            <a:chOff x="5752675" y="5440856"/>
            <a:chExt cx="388541" cy="38854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F0ADB13-4626-4F84-B513-0B58E65C248E}"/>
                </a:ext>
              </a:extLst>
            </p:cNvPr>
            <p:cNvSpPr/>
            <p:nvPr/>
          </p:nvSpPr>
          <p:spPr>
            <a:xfrm rot="10800000">
              <a:off x="5800801" y="5488982"/>
              <a:ext cx="340415" cy="34041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46BC46-AD78-4932-95BA-D3009154CA7A}"/>
                </a:ext>
              </a:extLst>
            </p:cNvPr>
            <p:cNvSpPr/>
            <p:nvPr/>
          </p:nvSpPr>
          <p:spPr>
            <a:xfrm>
              <a:off x="5752675" y="5440856"/>
              <a:ext cx="340415" cy="34041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8118F0-6EA8-4901-9161-9101C6DDD97E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51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D013D-A80D-4455-B886-0C344829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9D3AB-20B9-4D90-8106-506F4436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8585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9DF39-257F-4C10-A7B4-1AA1C66F2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6000" y="1790700"/>
            <a:ext cx="4740150" cy="3978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57E5E-B324-4633-AB65-4A53498B9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2A16D-8423-4C91-B839-F95380250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D46B-C875-4F91-8991-4A4E5D768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9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170C3-74D3-4445-A879-4F7CF42E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64494-3C1C-49FE-ADB2-6F41CEEA8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E19A6-8340-43A4-9B30-A27DEB9E2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9500" y="2525561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D4B31-0090-483A-BF84-CEA2B22D51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950" y="1854200"/>
            <a:ext cx="4741200" cy="55399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B9E9-0BD8-4F85-9342-5C5BA0D35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4950" y="2525560"/>
            <a:ext cx="4741200" cy="32434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E3D3E-6168-45C3-BAB4-04FFFB9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8F8D02-7CCF-4321-847A-CD553E52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966368-2A9A-4617-A2A9-E4E9ACD0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2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855A-C7D7-455F-BD47-AB4221DD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79500"/>
            <a:ext cx="10026650" cy="468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29F6FD-C2F8-4688-B52A-ED76F48B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58F0F-237C-4F8E-A5A7-48269F7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3629E-70C3-44A4-A268-2194CD42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0232D4-EC56-49D3-B967-D972B5E5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C3171-136A-405F-B1CF-C0DAFAA21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23E7E-BA29-40D2-BE24-10E7F7050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4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607EF-706F-47DD-B487-7C3E4E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607" y="1011238"/>
            <a:ext cx="3906000" cy="12924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98442-7D9F-4D62-866B-FBA382F0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955230"/>
            <a:ext cx="5583193" cy="4813745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4800"/>
            </a:lvl1pPr>
            <a:lvl2pPr marL="0">
              <a:lnSpc>
                <a:spcPct val="100000"/>
              </a:lnSpc>
              <a:defRPr sz="4800"/>
            </a:lvl2pPr>
            <a:lvl3pPr marL="0" indent="0">
              <a:buNone/>
              <a:defRPr sz="2000"/>
            </a:lvl3pPr>
            <a:lvl4pPr marL="0">
              <a:defRPr sz="2000"/>
            </a:lvl4pPr>
            <a:lvl5pPr marL="360000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D1DB7-AC43-460E-B3C5-9F8B37D1B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499" y="2664000"/>
            <a:ext cx="3905999" cy="3106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C5DE9-6995-4F6E-AF64-6CE9A677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BC655-2B4D-48CA-90B9-7404003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A7E0-1D83-4CE0-9FFE-3EEE2B3C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6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F7F85-950A-4BED-AE31-5C85DE4F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1" y="1011238"/>
            <a:ext cx="3905250" cy="1292662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13A008-3741-4305-8A06-C0D8404A3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31813"/>
            <a:ext cx="6113812" cy="57848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2ADC63-3365-4920-AF26-600F4D2EA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9500" y="2663825"/>
            <a:ext cx="3905250" cy="310515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161BE-EF8B-4F4D-8197-61442EBC4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/>
          <a:lstStyle/>
          <a:p>
            <a:fld id="{64F0E216-BA48-4F04-AC4F-645AA0DD6AC6}" type="datetimeFigureOut">
              <a:rPr lang="en-US" smtClean="0"/>
              <a:t>11/25/2021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37897-BFE5-414E-9334-53116988D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F024-9A20-4B80-976D-420DCCD1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/>
          <a:lstStyle/>
          <a:p>
            <a:fld id="{D39607A7-8386-47DB-8578-DDEDD194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0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700152-D18D-4405-8FB2-5985831B5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0" y="1011238"/>
            <a:ext cx="10026650" cy="6556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E92E1-0C4A-474E-8E29-8DB404101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9500" y="1790700"/>
            <a:ext cx="10026650" cy="39782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245-B48B-4526-8D2D-9475E64B06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338" y="6401999"/>
            <a:ext cx="2206625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11/25/2021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0FE5C-A494-40F2-A357-786AFFA6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08350" y="6401999"/>
            <a:ext cx="5575300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86A1-EDE2-44D9-A671-F708A6F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800" y="6401999"/>
            <a:ext cx="2208212" cy="3693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000" cap="all" spc="300" baseline="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8872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kern="1200" cap="all" spc="4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5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Tx/>
        <a:buNone/>
        <a:defRPr sz="2000" i="1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25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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22314F7-656D-4F4F-8050-CCD6FC0FCF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8CB76E-35D2-4585-91EB-587073DA7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10" y="531814"/>
            <a:ext cx="4457690" cy="1720850"/>
          </a:xfrm>
        </p:spPr>
        <p:txBody>
          <a:bodyPr anchor="ctr">
            <a:normAutofit/>
          </a:bodyPr>
          <a:lstStyle/>
          <a:p>
            <a:r>
              <a:rPr lang="en-GB"/>
              <a:t>Renewables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FE48C-82C6-4CF3-BD49-5822158FB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4801" y="531815"/>
            <a:ext cx="4451347" cy="1720850"/>
          </a:xfrm>
        </p:spPr>
        <p:txBody>
          <a:bodyPr anchor="ctr">
            <a:normAutofit/>
          </a:bodyPr>
          <a:lstStyle/>
          <a:p>
            <a:r>
              <a:rPr lang="en-GB" dirty="0"/>
              <a:t>A covid recovery S3 Physics Unit</a:t>
            </a:r>
          </a:p>
          <a:p>
            <a:r>
              <a:rPr lang="en-GB" dirty="0"/>
              <a:t>THINK LIKE A PHYSICIST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E97E5C-7A5F-424E-AAE4-654396E907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5826000" y="1392239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Video 3" descr="A group of animals stand in a field&#10;&#10;Description automatically generated with low confidence">
            <a:extLst>
              <a:ext uri="{FF2B5EF4-FFF2-40B4-BE49-F238E27FC236}">
                <a16:creationId xmlns:a16="http://schemas.microsoft.com/office/drawing/2014/main" id="{A46C7869-A544-47A6-8F6F-A3A550B512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430707" y="2252664"/>
            <a:ext cx="7330586" cy="411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2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100C-0B5C-4809-A546-915A85E3C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Height of the 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576CFA0B-9046-4F66-9E10-870B05A92791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00490131"/>
                  </p:ext>
                </p:extLst>
              </p:nvPr>
            </p:nvGraphicFramePr>
            <p:xfrm>
              <a:off x="708716" y="1805397"/>
              <a:ext cx="7625850" cy="505614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625850">
                      <a:extLst>
                        <a:ext uri="{9D8B030D-6E8A-4147-A177-3AD203B41FA5}">
                          <a16:colId xmlns:a16="http://schemas.microsoft.com/office/drawing/2014/main" val="3274444924"/>
                        </a:ext>
                      </a:extLst>
                    </a:gridCol>
                  </a:tblGrid>
                  <a:tr h="5056141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5. Estimate the height of the wave in this photo.</a:t>
                          </a:r>
                          <a:endParaRPr lang="en-GB" sz="180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A.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endParaRPr lang="en-GB" sz="180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B. 3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endParaRPr lang="en-GB" sz="180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C. 6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endParaRPr lang="en-GB" sz="180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D. </a:t>
                          </a:r>
                          <a14:m>
                            <m:oMath xmlns:m="http://schemas.openxmlformats.org/officeDocument/2006/math">
                              <m: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10 </m:t>
                              </m:r>
                              <m:r>
                                <m:rPr>
                                  <m:sty m:val="p"/>
                                </m:rPr>
                                <a:rPr lang="en-US" sz="1800"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endParaRPr lang="en-GB" sz="180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800" dirty="0">
                              <a:effectLst/>
                            </a:rPr>
                            <a:t>E. . 20 m</a:t>
                          </a: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endParaRPr lang="en-US" sz="1200" dirty="0"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400" dirty="0">
                              <a:effectLst/>
                            </a:rPr>
                            <a:t>ANSWER: D</a:t>
                          </a:r>
                          <a:endParaRPr lang="en-GB" sz="2400" dirty="0">
                            <a:effectLst/>
                          </a:endParaRPr>
                        </a:p>
                        <a:p>
                          <a:pPr marL="342900" indent="-34290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>
                              <a:effectLst/>
                            </a:rPr>
                            <a:t> Use people in photo for scale</a:t>
                          </a:r>
                          <a:endParaRPr lang="en-GB" sz="2400" dirty="0">
                            <a:effectLst/>
                          </a:endParaRPr>
                        </a:p>
                        <a:p>
                          <a:pPr marL="342900" indent="-34290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2400" dirty="0">
                              <a:effectLst/>
                            </a:rPr>
                            <a:t>Assume 2 m tall surfer</a:t>
                          </a:r>
                          <a:endParaRPr lang="en-GB" sz="2400" dirty="0">
                            <a:effectLst/>
                          </a:endParaRPr>
                        </a:p>
                        <a:p>
                          <a:pPr marL="342900" indent="-342900"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GB" sz="2400" dirty="0">
                              <a:effectLst/>
                            </a:rPr>
                            <a:t>Take boundaries of wave to be as shown.</a:t>
                          </a:r>
                          <a:endParaRPr lang="en-GB" sz="24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  <a:ea typeface="ヒラギノ角ゴ Pro W3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928308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576CFA0B-9046-4F66-9E10-870B05A92791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300490131"/>
                  </p:ext>
                </p:extLst>
              </p:nvPr>
            </p:nvGraphicFramePr>
            <p:xfrm>
              <a:off x="708716" y="1805397"/>
              <a:ext cx="7625850" cy="5056141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625850">
                      <a:extLst>
                        <a:ext uri="{9D8B030D-6E8A-4147-A177-3AD203B41FA5}">
                          <a16:colId xmlns:a16="http://schemas.microsoft.com/office/drawing/2014/main" val="3274444924"/>
                        </a:ext>
                      </a:extLst>
                    </a:gridCol>
                  </a:tblGrid>
                  <a:tr h="505614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80" t="-1446" r="-319" b="-4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283088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0247" name="Picture 43" descr="A picture containing outdoor, wave, day&#10;&#10;Description automatically generated">
            <a:extLst>
              <a:ext uri="{FF2B5EF4-FFF2-40B4-BE49-F238E27FC236}">
                <a16:creationId xmlns:a16="http://schemas.microsoft.com/office/drawing/2014/main" id="{9083B82D-8A50-4469-9397-D2E780F30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88" y="766354"/>
            <a:ext cx="4688812" cy="352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34DA95-F885-4C02-B451-9F30601CF6EE}"/>
              </a:ext>
            </a:extLst>
          </p:cNvPr>
          <p:cNvCxnSpPr/>
          <p:nvPr/>
        </p:nvCxnSpPr>
        <p:spPr>
          <a:xfrm>
            <a:off x="6145767" y="1478961"/>
            <a:ext cx="5819447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E7F7AD-EFFE-4E50-8922-60264AB2D14D}"/>
              </a:ext>
            </a:extLst>
          </p:cNvPr>
          <p:cNvCxnSpPr/>
          <p:nvPr/>
        </p:nvCxnSpPr>
        <p:spPr>
          <a:xfrm>
            <a:off x="6145767" y="3657781"/>
            <a:ext cx="5819447" cy="0"/>
          </a:xfrm>
          <a:prstGeom prst="line">
            <a:avLst/>
          </a:prstGeom>
          <a:ln w="508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71A83E0-55F4-4E4B-BC58-72CF0E160933}"/>
              </a:ext>
            </a:extLst>
          </p:cNvPr>
          <p:cNvCxnSpPr/>
          <p:nvPr/>
        </p:nvCxnSpPr>
        <p:spPr>
          <a:xfrm>
            <a:off x="11293431" y="1579970"/>
            <a:ext cx="0" cy="2015798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339F8B-91DF-4A8D-A79E-D642D49C9E2E}"/>
              </a:ext>
            </a:extLst>
          </p:cNvPr>
          <p:cNvCxnSpPr/>
          <p:nvPr/>
        </p:nvCxnSpPr>
        <p:spPr>
          <a:xfrm>
            <a:off x="9412107" y="1875144"/>
            <a:ext cx="0" cy="373220"/>
          </a:xfrm>
          <a:prstGeom prst="straightConnector1">
            <a:avLst/>
          </a:prstGeom>
          <a:ln w="9525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23">
            <a:extLst>
              <a:ext uri="{FF2B5EF4-FFF2-40B4-BE49-F238E27FC236}">
                <a16:creationId xmlns:a16="http://schemas.microsoft.com/office/drawing/2014/main" id="{6685BF05-28F6-4872-A7C6-14F9B7E3EA95}"/>
              </a:ext>
            </a:extLst>
          </p:cNvPr>
          <p:cNvSpPr txBox="1"/>
          <p:nvPr/>
        </p:nvSpPr>
        <p:spPr>
          <a:xfrm>
            <a:off x="9580718" y="1860141"/>
            <a:ext cx="399048" cy="3755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solidFill>
                  <a:srgbClr val="33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24">
            <a:extLst>
              <a:ext uri="{FF2B5EF4-FFF2-40B4-BE49-F238E27FC236}">
                <a16:creationId xmlns:a16="http://schemas.microsoft.com/office/drawing/2014/main" id="{899C4B93-AA57-4469-B0CF-D39AFAD95B67}"/>
              </a:ext>
            </a:extLst>
          </p:cNvPr>
          <p:cNvSpPr txBox="1"/>
          <p:nvPr/>
        </p:nvSpPr>
        <p:spPr>
          <a:xfrm>
            <a:off x="10347516" y="2416773"/>
            <a:ext cx="696256" cy="3755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200" dirty="0">
                <a:solidFill>
                  <a:srgbClr val="3366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~5h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6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47D771-80E8-483C-AA35-919971E2DE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ADAA16-EC93-4ADF-A131-8C3BB9E15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795" y="1079500"/>
            <a:ext cx="4449086" cy="557914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 dirty="0"/>
              <a:t>Drive time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5B2A81-2C8E-4963-AFD4-E539D168B4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7C23BC-DAA6-40E1-8166-B8C4439D14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09338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677B806-D09B-4F52-9929-0E461F7858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529313"/>
              </p:ext>
            </p:extLst>
          </p:nvPr>
        </p:nvGraphicFramePr>
        <p:xfrm>
          <a:off x="540989" y="875156"/>
          <a:ext cx="4443761" cy="5107689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4443761">
                  <a:extLst>
                    <a:ext uri="{9D8B030D-6E8A-4147-A177-3AD203B41FA5}">
                      <a16:colId xmlns:a16="http://schemas.microsoft.com/office/drawing/2014/main" val="2245833108"/>
                    </a:ext>
                  </a:extLst>
                </a:gridCol>
              </a:tblGrid>
              <a:tr h="5107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13. How much time does it take to drive from Glasgow to London on the motorway network?  (Assume NO stopping, and no roadworks!)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A. 3 hours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B. 7 hours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C. 10 hours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D. 15 hours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E. 20 hours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14. How confident are you in your answer for Question 13?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A. Very confident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B. Somewhat confident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C. Not so confident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D. Not confident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E. Complete guess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cap="all" spc="6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b="1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783" marR="52783" marT="85665" marB="85665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572546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8E3EED6E-550C-40B2-85EB-23FCD922CC9C}"/>
              </a:ext>
            </a:extLst>
          </p:cNvPr>
          <p:cNvGrpSpPr>
            <a:grpSpLocks/>
          </p:cNvGrpSpPr>
          <p:nvPr/>
        </p:nvGrpSpPr>
        <p:grpSpPr bwMode="auto">
          <a:xfrm>
            <a:off x="7297026" y="1964004"/>
            <a:ext cx="3359581" cy="4567406"/>
            <a:chOff x="3550" y="5304"/>
            <a:chExt cx="5990" cy="75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1A0E961-F8C7-4934-B1F3-4968AD4217BB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" y="5304"/>
              <a:ext cx="5990" cy="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185E23A-2902-43B9-A8D2-2119C197C34A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0" y="12000"/>
              <a:ext cx="2554" cy="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6779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681C1-3C5F-4B82-B827-70D065A09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089025"/>
            <a:ext cx="4451349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/>
              <a:t>Surface area of the UK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0275" y="2840038"/>
            <a:ext cx="2216150" cy="1177924"/>
            <a:chOff x="4987925" y="2840038"/>
            <a:chExt cx="2216150" cy="11779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036B80B-269D-4F02-9EF9-A6A4E917B3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27A522A-FD78-4316-BAF6-26F5C433FBC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08076862"/>
                  </p:ext>
                </p:extLst>
              </p:nvPr>
            </p:nvGraphicFramePr>
            <p:xfrm>
              <a:off x="7556832" y="540032"/>
              <a:ext cx="3736213" cy="6179712"/>
            </p:xfrm>
            <a:graphic>
              <a:graphicData uri="http://schemas.openxmlformats.org/drawingml/2006/table">
                <a:tbl>
                  <a:tblPr firstRow="1" firstCol="1" bandRow="1">
                    <a:noFill/>
                    <a:tableStyleId>{5C22544A-7EE6-4342-B048-85BDC9FD1C3A}</a:tableStyleId>
                  </a:tblPr>
                  <a:tblGrid>
                    <a:gridCol w="3736213">
                      <a:extLst>
                        <a:ext uri="{9D8B030D-6E8A-4147-A177-3AD203B41FA5}">
                          <a16:colId xmlns:a16="http://schemas.microsoft.com/office/drawing/2014/main" val="3205765810"/>
                        </a:ext>
                      </a:extLst>
                    </a:gridCol>
                  </a:tblGrid>
                  <a:tr h="5778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7. Estimate the surface area of the UK.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A.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 × </m:t>
                              </m:r>
                              <m:sSup>
                                <m:sSupPr>
                                  <m:ctrlPr>
                                    <a:rPr lang="en-GB" sz="15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5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</m:oMath>
                          </a14:m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B.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 × </m:t>
                              </m:r>
                              <m:sSup>
                                <m:sSupPr>
                                  <m:ctrlPr>
                                    <a:rPr lang="en-GB" sz="15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5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</m:oMath>
                          </a14:m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C.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 × </m:t>
                              </m:r>
                              <m:sSup>
                                <m:sSupPr>
                                  <m:ctrlPr>
                                    <a:rPr lang="en-GB" sz="15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5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</m:oMath>
                          </a14:m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D.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 × </m:t>
                              </m:r>
                              <m:sSup>
                                <m:sSupPr>
                                  <m:ctrlPr>
                                    <a:rPr lang="en-GB" sz="15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5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</m:sSup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</m:oMath>
                          </a14:m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E.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 × </m:t>
                              </m:r>
                              <m:sSup>
                                <m:sSupPr>
                                  <m:ctrlPr>
                                    <a:rPr lang="en-GB" sz="15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5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sup>
                              </m:sSup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km</m:t>
                              </m:r>
                            </m:oMath>
                          </a14:m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8. How confident are you in your answer for Question 7?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A. Very confident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B. Somewhat confident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C. Not so confident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D. Not confident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E. Complete guess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48483" marR="111362" marT="74241" marB="74241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9525" cap="flat" cmpd="sng" algn="ctr">
                          <a:noFill/>
                          <a:prstDash val="solid"/>
                        </a:lnT>
                        <a:lnB w="9525" cap="flat" cmpd="sng" algn="ctr">
                          <a:solidFill>
                            <a:srgbClr val="C7C6C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5586128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27A522A-FD78-4316-BAF6-26F5C433FBC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08076862"/>
                  </p:ext>
                </p:extLst>
              </p:nvPr>
            </p:nvGraphicFramePr>
            <p:xfrm>
              <a:off x="7556832" y="540032"/>
              <a:ext cx="3736213" cy="6168155"/>
            </p:xfrm>
            <a:graphic>
              <a:graphicData uri="http://schemas.openxmlformats.org/drawingml/2006/table">
                <a:tbl>
                  <a:tblPr firstRow="1" firstCol="1" bandRow="1">
                    <a:noFill/>
                    <a:tableStyleId>{5C22544A-7EE6-4342-B048-85BDC9FD1C3A}</a:tableStyleId>
                  </a:tblPr>
                  <a:tblGrid>
                    <a:gridCol w="3736213">
                      <a:extLst>
                        <a:ext uri="{9D8B030D-6E8A-4147-A177-3AD203B41FA5}">
                          <a16:colId xmlns:a16="http://schemas.microsoft.com/office/drawing/2014/main" val="3205765810"/>
                        </a:ext>
                      </a:extLst>
                    </a:gridCol>
                  </a:tblGrid>
                  <a:tr h="616815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8483" marR="111362" marT="74241" marB="74241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9525" cap="flat" cmpd="sng" algn="ctr">
                          <a:noFill/>
                          <a:prstDash val="solid"/>
                        </a:lnT>
                        <a:lnB w="9525" cap="flat" cmpd="sng" algn="ctr">
                          <a:solidFill>
                            <a:srgbClr val="C7C6C1"/>
                          </a:solidFill>
                          <a:prstDash val="solid"/>
                        </a:lnB>
                        <a:blipFill>
                          <a:blip r:embed="rId2"/>
                          <a:stretch>
                            <a:fillRect r="-163" b="-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55861284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2DA43ABA-7612-4D6B-ADE7-EA6D481EE863}"/>
              </a:ext>
            </a:extLst>
          </p:cNvPr>
          <p:cNvGrpSpPr>
            <a:grpSpLocks/>
          </p:cNvGrpSpPr>
          <p:nvPr/>
        </p:nvGrpSpPr>
        <p:grpSpPr bwMode="auto">
          <a:xfrm>
            <a:off x="2085875" y="2829435"/>
            <a:ext cx="2528775" cy="3624320"/>
            <a:chOff x="2410" y="4201"/>
            <a:chExt cx="6586" cy="980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1CA009C-2DDA-4853-9635-540702096EA2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0" y="4201"/>
              <a:ext cx="6586" cy="9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0985AF5-E4C9-4BC8-8E44-AD409C377589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0" y="13040"/>
              <a:ext cx="2707" cy="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786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F4AAA-6A84-42CE-B982-B322213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089025"/>
            <a:ext cx="4451349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/>
              <a:t>Hotel Vancouver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0275" y="2840038"/>
            <a:ext cx="2216150" cy="1177924"/>
            <a:chOff x="4987925" y="2840038"/>
            <a:chExt cx="2216150" cy="117792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8036B80B-269D-4F02-9EF9-A6A4E917B3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CFE8180-6FC4-453D-8D84-A185E716CF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8736292"/>
              </p:ext>
            </p:extLst>
          </p:nvPr>
        </p:nvGraphicFramePr>
        <p:xfrm>
          <a:off x="7537319" y="540032"/>
          <a:ext cx="3775239" cy="6113781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3775239">
                  <a:extLst>
                    <a:ext uri="{9D8B030D-6E8A-4147-A177-3AD203B41FA5}">
                      <a16:colId xmlns:a16="http://schemas.microsoft.com/office/drawing/2014/main" val="1662991695"/>
                    </a:ext>
                  </a:extLst>
                </a:gridCol>
              </a:tblGrid>
              <a:tr h="577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9. What is the approximate height of the Hotel Vancouver?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A. 50 m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B. 100 m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C. 130 m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D. 160 m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E. 200 m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10. How confident are you in your answer for Question 9? 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A. Very confident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B. Somewhat confident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C. Not so confident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D. Not confident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E. Complete guess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4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943" marR="38943" marT="72927" marB="77886" anchor="b">
                    <a:lnL w="12700" cmpd="sng">
                      <a:noFill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352110"/>
                  </a:ext>
                </a:extLst>
              </a:tr>
            </a:tbl>
          </a:graphicData>
        </a:graphic>
      </p:graphicFrame>
      <p:pic>
        <p:nvPicPr>
          <p:cNvPr id="63" name="Picture 208" descr="::::::432px-Hotel_vanc_2007.jpg">
            <a:extLst>
              <a:ext uri="{FF2B5EF4-FFF2-40B4-BE49-F238E27FC236}">
                <a16:creationId xmlns:a16="http://schemas.microsoft.com/office/drawing/2014/main" id="{E6F80A57-0BE6-4943-B1FD-89182B7F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54" y="2801612"/>
            <a:ext cx="2802157" cy="387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8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5CA2-ADCB-4642-BC7D-E7AE8AA7D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686" y="256326"/>
            <a:ext cx="10026650" cy="655637"/>
          </a:xfrm>
        </p:spPr>
        <p:txBody>
          <a:bodyPr/>
          <a:lstStyle/>
          <a:p>
            <a:r>
              <a:rPr lang="en-GB" dirty="0"/>
              <a:t>Hotel VANCOUVER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4BF8A9-FD6F-416D-8B93-B9C8295CE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557" y="786494"/>
            <a:ext cx="8090048" cy="5815180"/>
          </a:xfrm>
        </p:spPr>
      </p:pic>
    </p:spTree>
    <p:extLst>
      <p:ext uri="{BB962C8B-B14F-4D97-AF65-F5344CB8AC3E}">
        <p14:creationId xmlns:p14="http://schemas.microsoft.com/office/powerpoint/2010/main" val="113940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A7446C-38AC-417E-8500-CF846FA4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089025"/>
            <a:ext cx="4451349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/>
              <a:t>Thickness of a sheet of paper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0275" y="2840038"/>
            <a:ext cx="2216150" cy="1177924"/>
            <a:chOff x="4987925" y="2840038"/>
            <a:chExt cx="2216150" cy="11779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036B80B-269D-4F02-9EF9-A6A4E917B3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7527CC1-71D0-42EC-A06A-080FE2EC8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0788771"/>
              </p:ext>
            </p:extLst>
          </p:nvPr>
        </p:nvGraphicFramePr>
        <p:xfrm>
          <a:off x="7253908" y="540032"/>
          <a:ext cx="4342060" cy="5876251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4342060">
                  <a:extLst>
                    <a:ext uri="{9D8B030D-6E8A-4147-A177-3AD203B41FA5}">
                      <a16:colId xmlns:a16="http://schemas.microsoft.com/office/drawing/2014/main" val="313514493"/>
                    </a:ext>
                  </a:extLst>
                </a:gridCol>
              </a:tblGrid>
              <a:tr h="577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11. What is the thickness of a single sheet of standard photocopy paper?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A. 0.1 mm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B. 0.01 mm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C. 0.001 mm 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D. 0.005 mm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E. 0.00025 mm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12. How confident are you in your answer for Question 11?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A. Very confident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B. Somewhat confident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C. Not so confident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D. Not confident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E. Complete guess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solidFill>
                            <a:srgbClr val="FFFFFF"/>
                          </a:solidFill>
                          <a:effectLst/>
                        </a:rPr>
                        <a:t> </a:t>
                      </a:r>
                      <a:endParaRPr lang="en-GB" sz="1400" b="1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638" marR="121583" marT="121583" marB="12158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212581"/>
                  </a:ext>
                </a:extLst>
              </a:tr>
            </a:tbl>
          </a:graphicData>
        </a:graphic>
      </p:graphicFrame>
      <p:pic>
        <p:nvPicPr>
          <p:cNvPr id="6" name="Picture 5" descr="Abstract background of green stripes curving">
            <a:extLst>
              <a:ext uri="{FF2B5EF4-FFF2-40B4-BE49-F238E27FC236}">
                <a16:creationId xmlns:a16="http://schemas.microsoft.com/office/drawing/2014/main" id="{EC954AE6-8FC6-4D5D-98D0-9E69849E64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1" y="2831674"/>
            <a:ext cx="5362126" cy="35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1DB4C-D2BD-4CDF-8A2B-CDDCCB5E0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Thickness of copy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9304B-0B68-47EE-A41D-871F2292B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1790700"/>
            <a:ext cx="3694519" cy="397827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 What is the thickness of a single sheet of standard photocopy paper?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0.1 mm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0.01 mm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0.001 mm 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0.005 mm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0.00025 mm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6DE7C3-989E-4807-BA60-789B69FC3AFA}"/>
              </a:ext>
            </a:extLst>
          </p:cNvPr>
          <p:cNvSpPr txBox="1"/>
          <p:nvPr/>
        </p:nvSpPr>
        <p:spPr>
          <a:xfrm>
            <a:off x="6280906" y="1790700"/>
            <a:ext cx="5787047" cy="395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ANSWER: A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 something bigger and divide down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914400" algn="l"/>
              </a:tabLs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ream (500 sheets) is 4.5 cm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Gives ~1 x 10</a:t>
            </a:r>
            <a:r>
              <a:rPr lang="en-GB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-4</a:t>
            </a: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0.1 mm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52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85E40-A215-4632-BCF9-9BC8D0DC9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21" y="433388"/>
            <a:ext cx="10026650" cy="655637"/>
          </a:xfrm>
        </p:spPr>
        <p:txBody>
          <a:bodyPr/>
          <a:lstStyle/>
          <a:p>
            <a:r>
              <a:rPr lang="en-GB" dirty="0"/>
              <a:t>Drive 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BC0870-14A7-4B2D-8442-F57BF7BA8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4872" y="1089025"/>
            <a:ext cx="9704707" cy="5457032"/>
          </a:xfrm>
        </p:spPr>
      </p:pic>
    </p:spTree>
    <p:extLst>
      <p:ext uri="{BB962C8B-B14F-4D97-AF65-F5344CB8AC3E}">
        <p14:creationId xmlns:p14="http://schemas.microsoft.com/office/powerpoint/2010/main" val="22404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D184-3CFB-40AD-B5BF-4D9FF76D9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14" y="224429"/>
            <a:ext cx="10026650" cy="655637"/>
          </a:xfrm>
        </p:spPr>
        <p:txBody>
          <a:bodyPr/>
          <a:lstStyle/>
          <a:p>
            <a:r>
              <a:rPr lang="en-GB" dirty="0"/>
              <a:t>Surface area of UK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71127E68-34D4-4982-97B7-A7ADEFD07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477" y="880066"/>
            <a:ext cx="8702000" cy="5733451"/>
          </a:xfrm>
        </p:spPr>
      </p:pic>
    </p:spTree>
    <p:extLst>
      <p:ext uri="{BB962C8B-B14F-4D97-AF65-F5344CB8AC3E}">
        <p14:creationId xmlns:p14="http://schemas.microsoft.com/office/powerpoint/2010/main" val="10869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Homework	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538" y="1952600"/>
            <a:ext cx="9576608" cy="3267794"/>
          </a:xfrm>
        </p:spPr>
        <p:txBody>
          <a:bodyPr>
            <a:normAutofit/>
          </a:bodyPr>
          <a:lstStyle/>
          <a:p>
            <a:r>
              <a:rPr lang="en-GB" sz="4400" dirty="0" smtClean="0"/>
              <a:t>Debate on TEAMs</a:t>
            </a:r>
          </a:p>
          <a:p>
            <a:r>
              <a:rPr lang="en-GB" sz="4400" dirty="0" smtClean="0"/>
              <a:t>Estimate the number of Physics teachers in Scotland!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84" y="532014"/>
            <a:ext cx="3284016" cy="4871258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7165571" y="814647"/>
            <a:ext cx="2510444" cy="1331452"/>
          </a:xfrm>
          <a:prstGeom prst="wedgeRoundRectCallout">
            <a:avLst>
              <a:gd name="adj1" fmla="val 64597"/>
              <a:gd name="adj2" fmla="val 699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 am a Physics Teacher!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1079500" y="4658221"/>
            <a:ext cx="1745673" cy="1695796"/>
          </a:xfrm>
          <a:prstGeom prst="wedgeRoundRectCallout">
            <a:avLst>
              <a:gd name="adj1" fmla="val -112262"/>
              <a:gd name="adj2" fmla="val 752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So am I in H208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5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AFE66-6401-4993-B598-DB3E65E3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tasks you will need to complete are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27EF74-4E74-4A5D-BA49-5F98E3DA6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673501"/>
              </p:ext>
            </p:extLst>
          </p:nvPr>
        </p:nvGraphicFramePr>
        <p:xfrm>
          <a:off x="1079500" y="1790700"/>
          <a:ext cx="10026650" cy="397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897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964277"/>
            <a:ext cx="10026650" cy="1359824"/>
          </a:xfrm>
        </p:spPr>
        <p:txBody>
          <a:bodyPr>
            <a:normAutofit/>
          </a:bodyPr>
          <a:lstStyle/>
          <a:p>
            <a:r>
              <a:rPr lang="en-GB" dirty="0" smtClean="0"/>
              <a:t>THINK LIKE A PHYSICIST</a:t>
            </a:r>
            <a:br>
              <a:rPr lang="en-GB" dirty="0" smtClean="0"/>
            </a:br>
            <a:r>
              <a:rPr lang="en-GB" dirty="0" smtClean="0"/>
              <a:t>Model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6" r="20914" b="31684"/>
          <a:stretch/>
        </p:blipFill>
        <p:spPr>
          <a:xfrm>
            <a:off x="7543800" y="469900"/>
            <a:ext cx="3124200" cy="5714349"/>
          </a:xfrm>
        </p:spPr>
      </p:pic>
      <p:sp>
        <p:nvSpPr>
          <p:cNvPr id="5" name="TextBox 4"/>
          <p:cNvSpPr txBox="1"/>
          <p:nvPr/>
        </p:nvSpPr>
        <p:spPr>
          <a:xfrm rot="19999499">
            <a:off x="412792" y="3423177"/>
            <a:ext cx="6692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/>
              <a:t>So how does this work?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77474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id="{DB66C9CD-6BF4-44CA-8078-0BB8190807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09B68-FCFD-4498-B7DB-38B2B964C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592787"/>
            <a:ext cx="6120000" cy="1278850"/>
          </a:xfrm>
        </p:spPr>
        <p:txBody>
          <a:bodyPr anchor="b">
            <a:normAutofit/>
          </a:bodyPr>
          <a:lstStyle/>
          <a:p>
            <a:pPr algn="ctr"/>
            <a:r>
              <a:rPr lang="en-GB"/>
              <a:t>Think like a PHYSICIST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C6DF49-CBE3-4038-AC78-35DE4FD7CE8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70000" y="231020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A10DF3-D45C-4AB1-8D4C-0CF59963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00" y="2759077"/>
            <a:ext cx="6121400" cy="1196236"/>
          </a:xfrm>
        </p:spPr>
        <p:txBody>
          <a:bodyPr>
            <a:normAutofit/>
          </a:bodyPr>
          <a:lstStyle/>
          <a:p>
            <a:r>
              <a:rPr lang="en-US" dirty="0"/>
              <a:t>How would you go about ESTIMATING the number of beads in a jar?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7512AD-9E2D-4DC1-B4A2-A93A51CDE9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4850" y="0"/>
            <a:ext cx="386715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p:pic>
        <p:nvPicPr>
          <p:cNvPr id="4" name="Content Placeholder 3" descr="A picture containing table, indoor, food, counter&#10;&#10;Description automatically generated">
            <a:extLst>
              <a:ext uri="{FF2B5EF4-FFF2-40B4-BE49-F238E27FC236}">
                <a16:creationId xmlns:a16="http://schemas.microsoft.com/office/drawing/2014/main" id="{FC8B52D6-2CA1-4580-8284-EBA6315E5E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45" y="540000"/>
            <a:ext cx="2686771" cy="577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031B7F-BB1B-4398-B592-6EFA8F3A6617}"/>
              </a:ext>
            </a:extLst>
          </p:cNvPr>
          <p:cNvSpPr txBox="1"/>
          <p:nvPr/>
        </p:nvSpPr>
        <p:spPr>
          <a:xfrm>
            <a:off x="1361114" y="4404182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you can look at this jar and go “I don’t know how many there are exactly, but here’s how we could work it out roughly” then you are thinking like a physicist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22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EE339-B3D6-48EE-AE7C-5743C723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089025"/>
            <a:ext cx="4451349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/>
              <a:t>Fresh cup of Tea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0275" y="2840038"/>
            <a:ext cx="2216150" cy="1177924"/>
            <a:chOff x="4987925" y="2840038"/>
            <a:chExt cx="2216150" cy="11779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036B80B-269D-4F02-9EF9-A6A4E917B3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D571DA8E-337E-487A-B90A-EB1C63FE769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55998355"/>
                  </p:ext>
                </p:extLst>
              </p:nvPr>
            </p:nvGraphicFramePr>
            <p:xfrm>
              <a:off x="7198864" y="650409"/>
              <a:ext cx="4452148" cy="555724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452148">
                      <a:extLst>
                        <a:ext uri="{9D8B030D-6E8A-4147-A177-3AD203B41FA5}">
                          <a16:colId xmlns:a16="http://schemas.microsoft.com/office/drawing/2014/main" val="3485739588"/>
                        </a:ext>
                      </a:extLst>
                    </a:gridCol>
                  </a:tblGrid>
                  <a:tr h="5557247">
                    <a:tc>
                      <a:txBody>
                        <a:bodyPr/>
                        <a:lstStyle/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1. What is the temperature of a freshly made cup of tea?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 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A.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u="none" strike="noStrike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40 °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u="none" strike="noStrike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C</m:t>
                              </m:r>
                            </m:oMath>
                          </a14:m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 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B. 55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u="none" strike="noStrike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 °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u="none" strike="noStrike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C</m:t>
                              </m:r>
                            </m:oMath>
                          </a14:m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C. 85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u="none" strike="noStrike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 °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u="none" strike="noStrike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C</m:t>
                              </m:r>
                            </m:oMath>
                          </a14:m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D. 100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u="none" strike="noStrike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 °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u="none" strike="noStrike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C</m:t>
                              </m:r>
                            </m:oMath>
                          </a14:m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E. 110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u="none" strike="noStrike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 °</m:t>
                              </m:r>
                              <m:r>
                                <m:rPr>
                                  <m:sty m:val="p"/>
                                </m:rPr>
                                <a:rPr lang="en-US" sz="1400" b="0" i="0" u="none" strike="noStrike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C</m:t>
                              </m:r>
                            </m:oMath>
                          </a14:m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 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2. How confident are you in your answer for Question 1?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 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A. Very confident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B. Somewhat confident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C. Not so confident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D. Not confident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E. Complete guess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  <a:p>
                          <a:pPr algn="l" fontAlgn="t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800"/>
                            </a:spcAft>
                          </a:pPr>
                          <a:r>
                            <a:rPr lang="en-US" sz="1400" b="0" i="0" u="none" strike="noStrike" dirty="0"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 </a:t>
                          </a:r>
                          <a:endParaRPr lang="en-US" sz="2100" b="0" i="0" u="none" strike="noStrike" dirty="0">
                            <a:effectLst/>
                            <a:latin typeface="Arial" panose="020B0604020202020204" pitchFamily="34" charset="0"/>
                          </a:endParaRPr>
                        </a:p>
                      </a:txBody>
                      <a:tcPr marL="81064" marR="81064" marT="11259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413378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D571DA8E-337E-487A-B90A-EB1C63FE769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155998355"/>
                  </p:ext>
                </p:extLst>
              </p:nvPr>
            </p:nvGraphicFramePr>
            <p:xfrm>
              <a:off x="7198864" y="650409"/>
              <a:ext cx="4452148" cy="555724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4452148">
                      <a:extLst>
                        <a:ext uri="{9D8B030D-6E8A-4147-A177-3AD203B41FA5}">
                          <a16:colId xmlns:a16="http://schemas.microsoft.com/office/drawing/2014/main" val="3485739588"/>
                        </a:ext>
                      </a:extLst>
                    </a:gridCol>
                  </a:tblGrid>
                  <a:tr h="55572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81064" marR="81064" marT="11259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37" t="-548" r="-273" b="-21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133789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 descr="White cup and saucer">
            <a:extLst>
              <a:ext uri="{FF2B5EF4-FFF2-40B4-BE49-F238E27FC236}">
                <a16:creationId xmlns:a16="http://schemas.microsoft.com/office/drawing/2014/main" id="{0F43CFD0-14C0-4EC1-9BDA-6AC51FEF0D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34" y="2840038"/>
            <a:ext cx="5536305" cy="369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2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1884C-F9CE-4992-8F6D-BD52B1E3C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Fresh cup of tea answer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36D97-D89E-4DE0-977D-A9B77D77513B}"/>
                  </a:ext>
                </a:extLst>
              </p:cNvPr>
              <p:cNvSpPr txBox="1"/>
              <p:nvPr/>
            </p:nvSpPr>
            <p:spPr>
              <a:xfrm>
                <a:off x="793366" y="1742567"/>
                <a:ext cx="6097772" cy="2765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800" dirty="0">
                    <a:effectLst/>
                  </a:rPr>
                  <a:t>1. What is the temperature of a freshly made cup of tea?</a:t>
                </a:r>
                <a:endParaRPr lang="en-GB" sz="1600" dirty="0">
                  <a:effectLst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800" dirty="0">
                    <a:effectLst/>
                  </a:rPr>
                  <a:t> </a:t>
                </a:r>
                <a:endParaRPr lang="en-GB" sz="1600" dirty="0">
                  <a:effectLst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800" dirty="0">
                    <a:effectLst/>
                  </a:rPr>
                  <a:t>A. </a:t>
                </a:r>
                <a14:m>
                  <m:oMath xmlns:m="http://schemas.openxmlformats.org/officeDocument/2006/math">
                    <m:r>
                      <a:rPr lang="en-US" sz="1800">
                        <a:effectLst/>
                        <a:latin typeface="Cambria Math" panose="02040503050406030204" pitchFamily="18" charset="0"/>
                      </a:rPr>
                      <m:t>40 °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1800" dirty="0">
                    <a:effectLst/>
                  </a:rPr>
                  <a:t> </a:t>
                </a:r>
                <a:endParaRPr lang="en-GB" sz="1600" dirty="0">
                  <a:effectLst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800" dirty="0">
                    <a:effectLst/>
                  </a:rPr>
                  <a:t>B. 55</a:t>
                </a:r>
                <a14:m>
                  <m:oMath xmlns:m="http://schemas.openxmlformats.org/officeDocument/2006/math">
                    <m:r>
                      <a:rPr lang="en-US" sz="1800">
                        <a:effectLst/>
                        <a:latin typeface="Cambria Math" panose="02040503050406030204" pitchFamily="18" charset="0"/>
                      </a:rPr>
                      <m:t> °</m:t>
                    </m:r>
                  </m:oMath>
                </a14:m>
                <a:endParaRPr lang="en-US" sz="1800" dirty="0">
                  <a:effectLst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800" dirty="0">
                    <a:effectLst/>
                  </a:rPr>
                  <a:t>C. 85</a:t>
                </a:r>
                <a14:m>
                  <m:oMath xmlns:m="http://schemas.openxmlformats.org/officeDocument/2006/math">
                    <m:r>
                      <a:rPr lang="en-US" sz="1800">
                        <a:effectLst/>
                        <a:latin typeface="Cambria Math" panose="02040503050406030204" pitchFamily="18" charset="0"/>
                      </a:rPr>
                      <m:t> °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GB" sz="1600" dirty="0">
                  <a:effectLst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800" dirty="0">
                    <a:effectLst/>
                  </a:rPr>
                  <a:t>D. 100</a:t>
                </a:r>
                <a14:m>
                  <m:oMath xmlns:m="http://schemas.openxmlformats.org/officeDocument/2006/math">
                    <m:r>
                      <a:rPr lang="en-US" sz="1800">
                        <a:effectLst/>
                        <a:latin typeface="Cambria Math" panose="02040503050406030204" pitchFamily="18" charset="0"/>
                      </a:rPr>
                      <m:t> °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GB" sz="1600" dirty="0">
                  <a:effectLst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800" dirty="0">
                    <a:effectLst/>
                  </a:rPr>
                  <a:t>E. 110</a:t>
                </a:r>
                <a14:m>
                  <m:oMath xmlns:m="http://schemas.openxmlformats.org/officeDocument/2006/math">
                    <m:r>
                      <a:rPr lang="en-US" sz="1800">
                        <a:effectLst/>
                        <a:latin typeface="Cambria Math" panose="02040503050406030204" pitchFamily="18" charset="0"/>
                      </a:rPr>
                      <m:t> °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GB" sz="1600" dirty="0">
                  <a:effectLst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736D97-D89E-4DE0-977D-A9B77D775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66" y="1742567"/>
                <a:ext cx="6097772" cy="2765501"/>
              </a:xfrm>
              <a:prstGeom prst="rect">
                <a:avLst/>
              </a:prstGeom>
              <a:blipFill>
                <a:blip r:embed="rId2"/>
                <a:stretch>
                  <a:fillRect l="-800" t="-1101" b="-26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55CBC97-85BE-4877-AC6C-C05629EA57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95386" y="2217420"/>
          <a:ext cx="10026650" cy="397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440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9AEF4-CB40-4461-ABA9-3204F4E1A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089025"/>
            <a:ext cx="4451349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/>
              <a:t>HOUSTON BUS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0275" y="2840038"/>
            <a:ext cx="2216150" cy="1177924"/>
            <a:chOff x="4987925" y="2840038"/>
            <a:chExt cx="2216150" cy="117792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8036B80B-269D-4F02-9EF9-A6A4E917B3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E7030BE9-9540-4BD9-B480-015DD015FD3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31087273"/>
                  </p:ext>
                </p:extLst>
              </p:nvPr>
            </p:nvGraphicFramePr>
            <p:xfrm>
              <a:off x="7198864" y="561411"/>
              <a:ext cx="4452148" cy="5763024"/>
            </p:xfrm>
            <a:graphic>
              <a:graphicData uri="http://schemas.openxmlformats.org/drawingml/2006/table">
                <a:tbl>
                  <a:tblPr firstRow="1" firstCol="1" bandRow="1">
                    <a:noFill/>
                    <a:tableStyleId>{5C22544A-7EE6-4342-B048-85BDC9FD1C3A}</a:tableStyleId>
                  </a:tblPr>
                  <a:tblGrid>
                    <a:gridCol w="4452148">
                      <a:extLst>
                        <a:ext uri="{9D8B030D-6E8A-4147-A177-3AD203B41FA5}">
                          <a16:colId xmlns:a16="http://schemas.microsoft.com/office/drawing/2014/main" val="2342218101"/>
                        </a:ext>
                      </a:extLst>
                    </a:gridCol>
                  </a:tblGrid>
                  <a:tr h="573524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3. What is the volume of a Houston bus? </a:t>
                          </a:r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A.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30 </m:t>
                              </m:r>
                              <m:sSup>
                                <m:sSupPr>
                                  <m:ctrlPr>
                                    <a:rPr lang="en-GB" sz="16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6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B.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70 </m:t>
                              </m:r>
                              <m:sSup>
                                <m:sSupPr>
                                  <m:ctrlPr>
                                    <a:rPr lang="en-GB" sz="16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6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C.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100 </m:t>
                              </m:r>
                              <m:sSup>
                                <m:sSupPr>
                                  <m:ctrlPr>
                                    <a:rPr lang="en-GB" sz="16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6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D.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150 </m:t>
                              </m:r>
                              <m:sSup>
                                <m:sSupPr>
                                  <m:ctrlPr>
                                    <a:rPr lang="en-GB" sz="16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6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E.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200 </m:t>
                              </m:r>
                              <m:sSup>
                                <m:sSupPr>
                                  <m:ctrlPr>
                                    <a:rPr lang="en-GB" sz="1600" b="1" i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sz="1600" b="1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4. How confident are you in your answer for Question 3?</a:t>
                          </a:r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A. Very confident</a:t>
                          </a:r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B. Somewhat confident</a:t>
                          </a:r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C. Not so confident</a:t>
                          </a:r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D. Not confident</a:t>
                          </a:r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6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E. Complete guess</a:t>
                          </a:r>
                          <a:endParaRPr lang="en-GB" sz="16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65880" marR="124410" marT="82940" marB="82940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9525" cap="flat" cmpd="sng" algn="ctr">
                          <a:noFill/>
                          <a:prstDash val="solid"/>
                        </a:lnT>
                        <a:lnB w="9525" cap="flat" cmpd="sng" algn="ctr">
                          <a:solidFill>
                            <a:srgbClr val="C7C6C1"/>
                          </a:solidFill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239450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E7030BE9-9540-4BD9-B480-015DD015FD3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31087273"/>
                  </p:ext>
                </p:extLst>
              </p:nvPr>
            </p:nvGraphicFramePr>
            <p:xfrm>
              <a:off x="7198864" y="561411"/>
              <a:ext cx="4452148" cy="5750705"/>
            </p:xfrm>
            <a:graphic>
              <a:graphicData uri="http://schemas.openxmlformats.org/drawingml/2006/table">
                <a:tbl>
                  <a:tblPr firstRow="1" firstCol="1" bandRow="1">
                    <a:noFill/>
                    <a:tableStyleId>{5C22544A-7EE6-4342-B048-85BDC9FD1C3A}</a:tableStyleId>
                  </a:tblPr>
                  <a:tblGrid>
                    <a:gridCol w="4452148">
                      <a:extLst>
                        <a:ext uri="{9D8B030D-6E8A-4147-A177-3AD203B41FA5}">
                          <a16:colId xmlns:a16="http://schemas.microsoft.com/office/drawing/2014/main" val="2342218101"/>
                        </a:ext>
                      </a:extLst>
                    </a:gridCol>
                  </a:tblGrid>
                  <a:tr h="57507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65880" marR="124410" marT="82940" marB="82940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9525" cap="flat" cmpd="sng" algn="ctr">
                          <a:noFill/>
                          <a:prstDash val="solid"/>
                        </a:lnT>
                        <a:lnB w="9525" cap="flat" cmpd="sng" algn="ctr">
                          <a:solidFill>
                            <a:srgbClr val="C7C6C1"/>
                          </a:solidFill>
                          <a:prstDash val="solid"/>
                        </a:lnB>
                        <a:blipFill>
                          <a:blip r:embed="rId2"/>
                          <a:stretch>
                            <a:fillRect r="-137" b="-5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39450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3" name="Picture 10" descr="Houston&amp;#39;s of Lockerbie | Flickr">
            <a:extLst>
              <a:ext uri="{FF2B5EF4-FFF2-40B4-BE49-F238E27FC236}">
                <a16:creationId xmlns:a16="http://schemas.microsoft.com/office/drawing/2014/main" id="{87EE571F-69B4-4051-9297-71D2B742D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58" y="3002688"/>
            <a:ext cx="4451349" cy="29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56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6A7D2-2F60-4C96-9B6A-E4D094B02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Houston’s BUS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B03959-1E66-46F5-85BC-C805560E20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8526" y="1868487"/>
                <a:ext cx="4673756" cy="3978275"/>
              </a:xfrm>
            </p:spPr>
            <p:txBody>
              <a:bodyPr/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3. What is the volume of a Houston’s bus?</a:t>
                </a:r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30 </m:t>
                    </m:r>
                    <m:sSup>
                      <m:sSup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m</m:t>
                        </m:r>
                      </m:e>
                      <m:sup>
                        <m: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70 </m:t>
                    </m:r>
                    <m:sSup>
                      <m:sSup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m</m:t>
                        </m:r>
                      </m:e>
                      <m:sup>
                        <m: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100 </m:t>
                    </m:r>
                    <m:sSup>
                      <m:sSup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m</m:t>
                        </m:r>
                      </m:e>
                      <m:sup>
                        <m: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150 </m:t>
                    </m:r>
                    <m:sSup>
                      <m:sSup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m</m:t>
                        </m:r>
                      </m:e>
                      <m:sup>
                        <m: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GB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E. </a:t>
                </a:r>
                <a14:m>
                  <m:oMath xmlns:m="http://schemas.openxmlformats.org/officeDocument/2006/math">
                    <m:r>
                      <a:rPr lang="en-GB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200 </m:t>
                    </m:r>
                    <m:sSup>
                      <m:sSupPr>
                        <m:ctrlPr>
                          <a:rPr lang="en-GB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m</m:t>
                        </m:r>
                      </m:e>
                      <m:sup>
                        <m:r>
                          <a:rPr lang="en-GB" sz="1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B03959-1E66-46F5-85BC-C805560E20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8526" y="1868487"/>
                <a:ext cx="4673756" cy="3978275"/>
              </a:xfrm>
              <a:blipFill>
                <a:blip r:embed="rId2"/>
                <a:stretch>
                  <a:fillRect l="-2872" t="-18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2" name="TextBox 19">
            <a:extLst>
              <a:ext uri="{FF2B5EF4-FFF2-40B4-BE49-F238E27FC236}">
                <a16:creationId xmlns:a16="http://schemas.microsoft.com/office/drawing/2014/main" id="{2CE2F16E-7595-432B-9B12-A5F02F860418}"/>
              </a:ext>
            </a:extLst>
          </p:cNvPr>
          <p:cNvGraphicFramePr/>
          <p:nvPr/>
        </p:nvGraphicFramePr>
        <p:xfrm>
          <a:off x="5813351" y="851645"/>
          <a:ext cx="6097772" cy="51950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249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1C0CAB-6A03-4C6A-9FAA-2198477536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3690871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82E0B2-AA9C-441C-A08E-A9DF9CF12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28046" y="4869342"/>
            <a:ext cx="1623711" cy="630920"/>
            <a:chOff x="9588346" y="4824892"/>
            <a:chExt cx="1623711" cy="63092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4A2E074-C10D-4C57-AB72-B631E4D7710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>
              <a:off x="10267789" y="4452443"/>
              <a:ext cx="571820" cy="1316717"/>
            </a:xfrm>
            <a:custGeom>
              <a:avLst/>
              <a:gdLst>
                <a:gd name="connsiteX0" fmla="*/ 282417 w 571820"/>
                <a:gd name="connsiteY0" fmla="*/ 0 h 1316717"/>
                <a:gd name="connsiteX1" fmla="*/ 285910 w 571820"/>
                <a:gd name="connsiteY1" fmla="*/ 3175 h 1316717"/>
                <a:gd name="connsiteX2" fmla="*/ 287393 w 571820"/>
                <a:gd name="connsiteY2" fmla="*/ 1827 h 1316717"/>
                <a:gd name="connsiteX3" fmla="*/ 289403 w 571820"/>
                <a:gd name="connsiteY3" fmla="*/ 0 h 1316717"/>
                <a:gd name="connsiteX4" fmla="*/ 289403 w 571820"/>
                <a:gd name="connsiteY4" fmla="*/ 6349 h 1316717"/>
                <a:gd name="connsiteX5" fmla="*/ 309203 w 571820"/>
                <a:gd name="connsiteY5" fmla="*/ 24345 h 1316717"/>
                <a:gd name="connsiteX6" fmla="*/ 571820 w 571820"/>
                <a:gd name="connsiteY6" fmla="*/ 658359 h 1316717"/>
                <a:gd name="connsiteX7" fmla="*/ 309203 w 571820"/>
                <a:gd name="connsiteY7" fmla="*/ 1292372 h 1316717"/>
                <a:gd name="connsiteX8" fmla="*/ 289403 w 571820"/>
                <a:gd name="connsiteY8" fmla="*/ 1310368 h 1316717"/>
                <a:gd name="connsiteX9" fmla="*/ 289403 w 571820"/>
                <a:gd name="connsiteY9" fmla="*/ 1316717 h 1316717"/>
                <a:gd name="connsiteX10" fmla="*/ 287393 w 571820"/>
                <a:gd name="connsiteY10" fmla="*/ 1314890 h 1316717"/>
                <a:gd name="connsiteX11" fmla="*/ 285910 w 571820"/>
                <a:gd name="connsiteY11" fmla="*/ 1313542 h 1316717"/>
                <a:gd name="connsiteX12" fmla="*/ 282417 w 571820"/>
                <a:gd name="connsiteY12" fmla="*/ 1316717 h 1316717"/>
                <a:gd name="connsiteX13" fmla="*/ 282417 w 571820"/>
                <a:gd name="connsiteY13" fmla="*/ 1310367 h 1316717"/>
                <a:gd name="connsiteX14" fmla="*/ 262617 w 571820"/>
                <a:gd name="connsiteY14" fmla="*/ 1292372 h 1316717"/>
                <a:gd name="connsiteX15" fmla="*/ 0 w 571820"/>
                <a:gd name="connsiteY15" fmla="*/ 658358 h 1316717"/>
                <a:gd name="connsiteX16" fmla="*/ 262617 w 571820"/>
                <a:gd name="connsiteY16" fmla="*/ 24345 h 1316717"/>
                <a:gd name="connsiteX17" fmla="*/ 282417 w 571820"/>
                <a:gd name="connsiteY17" fmla="*/ 6349 h 131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1820" h="1316717">
                  <a:moveTo>
                    <a:pt x="282417" y="0"/>
                  </a:moveTo>
                  <a:lnTo>
                    <a:pt x="285910" y="3175"/>
                  </a:lnTo>
                  <a:lnTo>
                    <a:pt x="287393" y="1827"/>
                  </a:lnTo>
                  <a:lnTo>
                    <a:pt x="289403" y="0"/>
                  </a:lnTo>
                  <a:lnTo>
                    <a:pt x="289403" y="6349"/>
                  </a:lnTo>
                  <a:lnTo>
                    <a:pt x="309203" y="24345"/>
                  </a:lnTo>
                  <a:cubicBezTo>
                    <a:pt x="471461" y="186603"/>
                    <a:pt x="571820" y="410761"/>
                    <a:pt x="571820" y="658359"/>
                  </a:cubicBezTo>
                  <a:cubicBezTo>
                    <a:pt x="571820" y="905956"/>
                    <a:pt x="471461" y="1130114"/>
                    <a:pt x="309203" y="1292372"/>
                  </a:cubicBezTo>
                  <a:lnTo>
                    <a:pt x="289403" y="1310368"/>
                  </a:lnTo>
                  <a:lnTo>
                    <a:pt x="289403" y="1316717"/>
                  </a:lnTo>
                  <a:lnTo>
                    <a:pt x="287393" y="1314890"/>
                  </a:lnTo>
                  <a:lnTo>
                    <a:pt x="285910" y="1313542"/>
                  </a:lnTo>
                  <a:lnTo>
                    <a:pt x="282417" y="1316717"/>
                  </a:lnTo>
                  <a:lnTo>
                    <a:pt x="282417" y="1310367"/>
                  </a:lnTo>
                  <a:lnTo>
                    <a:pt x="262617" y="1292372"/>
                  </a:lnTo>
                  <a:cubicBezTo>
                    <a:pt x="100359" y="1130113"/>
                    <a:pt x="0" y="905956"/>
                    <a:pt x="0" y="658358"/>
                  </a:cubicBezTo>
                  <a:cubicBezTo>
                    <a:pt x="0" y="410761"/>
                    <a:pt x="100359" y="186603"/>
                    <a:pt x="262617" y="24345"/>
                  </a:cubicBezTo>
                  <a:lnTo>
                    <a:pt x="282417" y="634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037EB3-1772-4BA8-A95A-E5DBDFEA32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 flipH="1">
              <a:off x="10112436" y="4359902"/>
              <a:ext cx="571820" cy="1620000"/>
              <a:chOff x="8482785" y="4330454"/>
              <a:chExt cx="571820" cy="1620000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A1F47AC1-63D0-47F3-9728-1A0A0543494B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8482785" y="4333632"/>
                <a:ext cx="571820" cy="1311956"/>
              </a:xfrm>
              <a:custGeom>
                <a:avLst/>
                <a:gdLst>
                  <a:gd name="connsiteX0" fmla="*/ 282417 w 571820"/>
                  <a:gd name="connsiteY0" fmla="*/ 0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82417 w 571820"/>
                  <a:gd name="connsiteY0" fmla="*/ 6349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17" fmla="*/ 282417 w 571820"/>
                  <a:gd name="connsiteY17" fmla="*/ 6349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289403 w 571820"/>
                  <a:gd name="connsiteY4" fmla="*/ 6349 h 1316717"/>
                  <a:gd name="connsiteX5" fmla="*/ 309203 w 571820"/>
                  <a:gd name="connsiteY5" fmla="*/ 24345 h 1316717"/>
                  <a:gd name="connsiteX6" fmla="*/ 571820 w 571820"/>
                  <a:gd name="connsiteY6" fmla="*/ 658359 h 1316717"/>
                  <a:gd name="connsiteX7" fmla="*/ 309203 w 571820"/>
                  <a:gd name="connsiteY7" fmla="*/ 1292372 h 1316717"/>
                  <a:gd name="connsiteX8" fmla="*/ 289403 w 571820"/>
                  <a:gd name="connsiteY8" fmla="*/ 1310368 h 1316717"/>
                  <a:gd name="connsiteX9" fmla="*/ 289403 w 571820"/>
                  <a:gd name="connsiteY9" fmla="*/ 1316717 h 1316717"/>
                  <a:gd name="connsiteX10" fmla="*/ 287393 w 571820"/>
                  <a:gd name="connsiteY10" fmla="*/ 1314890 h 1316717"/>
                  <a:gd name="connsiteX11" fmla="*/ 285910 w 571820"/>
                  <a:gd name="connsiteY11" fmla="*/ 1313542 h 1316717"/>
                  <a:gd name="connsiteX12" fmla="*/ 282417 w 571820"/>
                  <a:gd name="connsiteY12" fmla="*/ 1316717 h 1316717"/>
                  <a:gd name="connsiteX13" fmla="*/ 282417 w 571820"/>
                  <a:gd name="connsiteY13" fmla="*/ 1310367 h 1316717"/>
                  <a:gd name="connsiteX14" fmla="*/ 262617 w 571820"/>
                  <a:gd name="connsiteY14" fmla="*/ 1292372 h 1316717"/>
                  <a:gd name="connsiteX15" fmla="*/ 0 w 571820"/>
                  <a:gd name="connsiteY15" fmla="*/ 658358 h 1316717"/>
                  <a:gd name="connsiteX16" fmla="*/ 262617 w 571820"/>
                  <a:gd name="connsiteY16" fmla="*/ 24345 h 1316717"/>
                  <a:gd name="connsiteX0" fmla="*/ 262617 w 571820"/>
                  <a:gd name="connsiteY0" fmla="*/ 24345 h 1316717"/>
                  <a:gd name="connsiteX1" fmla="*/ 285910 w 571820"/>
                  <a:gd name="connsiteY1" fmla="*/ 3175 h 1316717"/>
                  <a:gd name="connsiteX2" fmla="*/ 287393 w 571820"/>
                  <a:gd name="connsiteY2" fmla="*/ 1827 h 1316717"/>
                  <a:gd name="connsiteX3" fmla="*/ 289403 w 571820"/>
                  <a:gd name="connsiteY3" fmla="*/ 0 h 1316717"/>
                  <a:gd name="connsiteX4" fmla="*/ 309203 w 571820"/>
                  <a:gd name="connsiteY4" fmla="*/ 24345 h 1316717"/>
                  <a:gd name="connsiteX5" fmla="*/ 571820 w 571820"/>
                  <a:gd name="connsiteY5" fmla="*/ 658359 h 1316717"/>
                  <a:gd name="connsiteX6" fmla="*/ 309203 w 571820"/>
                  <a:gd name="connsiteY6" fmla="*/ 1292372 h 1316717"/>
                  <a:gd name="connsiteX7" fmla="*/ 289403 w 571820"/>
                  <a:gd name="connsiteY7" fmla="*/ 1310368 h 1316717"/>
                  <a:gd name="connsiteX8" fmla="*/ 289403 w 571820"/>
                  <a:gd name="connsiteY8" fmla="*/ 1316717 h 1316717"/>
                  <a:gd name="connsiteX9" fmla="*/ 287393 w 571820"/>
                  <a:gd name="connsiteY9" fmla="*/ 1314890 h 1316717"/>
                  <a:gd name="connsiteX10" fmla="*/ 285910 w 571820"/>
                  <a:gd name="connsiteY10" fmla="*/ 1313542 h 1316717"/>
                  <a:gd name="connsiteX11" fmla="*/ 282417 w 571820"/>
                  <a:gd name="connsiteY11" fmla="*/ 1316717 h 1316717"/>
                  <a:gd name="connsiteX12" fmla="*/ 282417 w 571820"/>
                  <a:gd name="connsiteY12" fmla="*/ 1310367 h 1316717"/>
                  <a:gd name="connsiteX13" fmla="*/ 262617 w 571820"/>
                  <a:gd name="connsiteY13" fmla="*/ 1292372 h 1316717"/>
                  <a:gd name="connsiteX14" fmla="*/ 0 w 571820"/>
                  <a:gd name="connsiteY14" fmla="*/ 658358 h 1316717"/>
                  <a:gd name="connsiteX15" fmla="*/ 262617 w 571820"/>
                  <a:gd name="connsiteY15" fmla="*/ 24345 h 1316717"/>
                  <a:gd name="connsiteX0" fmla="*/ 262617 w 571820"/>
                  <a:gd name="connsiteY0" fmla="*/ 22518 h 1314890"/>
                  <a:gd name="connsiteX1" fmla="*/ 285910 w 571820"/>
                  <a:gd name="connsiteY1" fmla="*/ 1348 h 1314890"/>
                  <a:gd name="connsiteX2" fmla="*/ 287393 w 571820"/>
                  <a:gd name="connsiteY2" fmla="*/ 0 h 1314890"/>
                  <a:gd name="connsiteX3" fmla="*/ 309203 w 571820"/>
                  <a:gd name="connsiteY3" fmla="*/ 22518 h 1314890"/>
                  <a:gd name="connsiteX4" fmla="*/ 571820 w 571820"/>
                  <a:gd name="connsiteY4" fmla="*/ 656532 h 1314890"/>
                  <a:gd name="connsiteX5" fmla="*/ 309203 w 571820"/>
                  <a:gd name="connsiteY5" fmla="*/ 1290545 h 1314890"/>
                  <a:gd name="connsiteX6" fmla="*/ 289403 w 571820"/>
                  <a:gd name="connsiteY6" fmla="*/ 1308541 h 1314890"/>
                  <a:gd name="connsiteX7" fmla="*/ 289403 w 571820"/>
                  <a:gd name="connsiteY7" fmla="*/ 1314890 h 1314890"/>
                  <a:gd name="connsiteX8" fmla="*/ 287393 w 571820"/>
                  <a:gd name="connsiteY8" fmla="*/ 1313063 h 1314890"/>
                  <a:gd name="connsiteX9" fmla="*/ 285910 w 571820"/>
                  <a:gd name="connsiteY9" fmla="*/ 1311715 h 1314890"/>
                  <a:gd name="connsiteX10" fmla="*/ 282417 w 571820"/>
                  <a:gd name="connsiteY10" fmla="*/ 1314890 h 1314890"/>
                  <a:gd name="connsiteX11" fmla="*/ 282417 w 571820"/>
                  <a:gd name="connsiteY11" fmla="*/ 1308540 h 1314890"/>
                  <a:gd name="connsiteX12" fmla="*/ 262617 w 571820"/>
                  <a:gd name="connsiteY12" fmla="*/ 1290545 h 1314890"/>
                  <a:gd name="connsiteX13" fmla="*/ 0 w 571820"/>
                  <a:gd name="connsiteY13" fmla="*/ 656531 h 1314890"/>
                  <a:gd name="connsiteX14" fmla="*/ 262617 w 571820"/>
                  <a:gd name="connsiteY14" fmla="*/ 22518 h 1314890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82417 w 571820"/>
                  <a:gd name="connsiteY10" fmla="*/ 1307192 h 1313542"/>
                  <a:gd name="connsiteX11" fmla="*/ 262617 w 571820"/>
                  <a:gd name="connsiteY11" fmla="*/ 1289197 h 1313542"/>
                  <a:gd name="connsiteX12" fmla="*/ 0 w 571820"/>
                  <a:gd name="connsiteY12" fmla="*/ 655183 h 1313542"/>
                  <a:gd name="connsiteX13" fmla="*/ 262617 w 571820"/>
                  <a:gd name="connsiteY13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82417 w 571820"/>
                  <a:gd name="connsiteY9" fmla="*/ 1313542 h 1313542"/>
                  <a:gd name="connsiteX10" fmla="*/ 262617 w 571820"/>
                  <a:gd name="connsiteY10" fmla="*/ 1289197 h 1313542"/>
                  <a:gd name="connsiteX11" fmla="*/ 0 w 571820"/>
                  <a:gd name="connsiteY11" fmla="*/ 655183 h 1313542"/>
                  <a:gd name="connsiteX12" fmla="*/ 262617 w 571820"/>
                  <a:gd name="connsiteY12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85910 w 571820"/>
                  <a:gd name="connsiteY8" fmla="*/ 1310367 h 1313542"/>
                  <a:gd name="connsiteX9" fmla="*/ 262617 w 571820"/>
                  <a:gd name="connsiteY9" fmla="*/ 1289197 h 1313542"/>
                  <a:gd name="connsiteX10" fmla="*/ 0 w 571820"/>
                  <a:gd name="connsiteY10" fmla="*/ 655183 h 1313542"/>
                  <a:gd name="connsiteX11" fmla="*/ 262617 w 571820"/>
                  <a:gd name="connsiteY11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87393 w 571820"/>
                  <a:gd name="connsiteY7" fmla="*/ 1311715 h 1313542"/>
                  <a:gd name="connsiteX8" fmla="*/ 262617 w 571820"/>
                  <a:gd name="connsiteY8" fmla="*/ 1289197 h 1313542"/>
                  <a:gd name="connsiteX9" fmla="*/ 0 w 571820"/>
                  <a:gd name="connsiteY9" fmla="*/ 655183 h 1313542"/>
                  <a:gd name="connsiteX10" fmla="*/ 262617 w 571820"/>
                  <a:gd name="connsiteY10" fmla="*/ 21170 h 1313542"/>
                  <a:gd name="connsiteX0" fmla="*/ 262617 w 571820"/>
                  <a:gd name="connsiteY0" fmla="*/ 21170 h 1313542"/>
                  <a:gd name="connsiteX1" fmla="*/ 285910 w 571820"/>
                  <a:gd name="connsiteY1" fmla="*/ 0 h 1313542"/>
                  <a:gd name="connsiteX2" fmla="*/ 309203 w 571820"/>
                  <a:gd name="connsiteY2" fmla="*/ 21170 h 1313542"/>
                  <a:gd name="connsiteX3" fmla="*/ 571820 w 571820"/>
                  <a:gd name="connsiteY3" fmla="*/ 655184 h 1313542"/>
                  <a:gd name="connsiteX4" fmla="*/ 309203 w 571820"/>
                  <a:gd name="connsiteY4" fmla="*/ 1289197 h 1313542"/>
                  <a:gd name="connsiteX5" fmla="*/ 289403 w 571820"/>
                  <a:gd name="connsiteY5" fmla="*/ 1307193 h 1313542"/>
                  <a:gd name="connsiteX6" fmla="*/ 289403 w 571820"/>
                  <a:gd name="connsiteY6" fmla="*/ 1313542 h 1313542"/>
                  <a:gd name="connsiteX7" fmla="*/ 262617 w 571820"/>
                  <a:gd name="connsiteY7" fmla="*/ 1289197 h 1313542"/>
                  <a:gd name="connsiteX8" fmla="*/ 0 w 571820"/>
                  <a:gd name="connsiteY8" fmla="*/ 655183 h 1313542"/>
                  <a:gd name="connsiteX9" fmla="*/ 262617 w 571820"/>
                  <a:gd name="connsiteY9" fmla="*/ 21170 h 1313542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9403 w 571820"/>
                  <a:gd name="connsiteY5" fmla="*/ 1307193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64739"/>
                  <a:gd name="connsiteX1" fmla="*/ 285910 w 571820"/>
                  <a:gd name="connsiteY1" fmla="*/ 0 h 1364739"/>
                  <a:gd name="connsiteX2" fmla="*/ 309203 w 571820"/>
                  <a:gd name="connsiteY2" fmla="*/ 21170 h 1364739"/>
                  <a:gd name="connsiteX3" fmla="*/ 571820 w 571820"/>
                  <a:gd name="connsiteY3" fmla="*/ 655184 h 1364739"/>
                  <a:gd name="connsiteX4" fmla="*/ 309203 w 571820"/>
                  <a:gd name="connsiteY4" fmla="*/ 1289197 h 1364739"/>
                  <a:gd name="connsiteX5" fmla="*/ 285832 w 571820"/>
                  <a:gd name="connsiteY5" fmla="*/ 1311956 h 1364739"/>
                  <a:gd name="connsiteX6" fmla="*/ 177485 w 571820"/>
                  <a:gd name="connsiteY6" fmla="*/ 1364739 h 1364739"/>
                  <a:gd name="connsiteX7" fmla="*/ 262617 w 571820"/>
                  <a:gd name="connsiteY7" fmla="*/ 1289197 h 1364739"/>
                  <a:gd name="connsiteX8" fmla="*/ 0 w 571820"/>
                  <a:gd name="connsiteY8" fmla="*/ 655183 h 1364739"/>
                  <a:gd name="connsiteX9" fmla="*/ 262617 w 571820"/>
                  <a:gd name="connsiteY9" fmla="*/ 21170 h 1364739"/>
                  <a:gd name="connsiteX0" fmla="*/ 262617 w 571820"/>
                  <a:gd name="connsiteY0" fmla="*/ 21170 h 1311956"/>
                  <a:gd name="connsiteX1" fmla="*/ 285910 w 571820"/>
                  <a:gd name="connsiteY1" fmla="*/ 0 h 1311956"/>
                  <a:gd name="connsiteX2" fmla="*/ 309203 w 571820"/>
                  <a:gd name="connsiteY2" fmla="*/ 21170 h 1311956"/>
                  <a:gd name="connsiteX3" fmla="*/ 571820 w 571820"/>
                  <a:gd name="connsiteY3" fmla="*/ 655184 h 1311956"/>
                  <a:gd name="connsiteX4" fmla="*/ 309203 w 571820"/>
                  <a:gd name="connsiteY4" fmla="*/ 1289197 h 1311956"/>
                  <a:gd name="connsiteX5" fmla="*/ 285832 w 571820"/>
                  <a:gd name="connsiteY5" fmla="*/ 1311956 h 1311956"/>
                  <a:gd name="connsiteX6" fmla="*/ 262617 w 571820"/>
                  <a:gd name="connsiteY6" fmla="*/ 1289197 h 1311956"/>
                  <a:gd name="connsiteX7" fmla="*/ 0 w 571820"/>
                  <a:gd name="connsiteY7" fmla="*/ 655183 h 1311956"/>
                  <a:gd name="connsiteX8" fmla="*/ 262617 w 571820"/>
                  <a:gd name="connsiteY8" fmla="*/ 21170 h 13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1820" h="1311956">
                    <a:moveTo>
                      <a:pt x="262617" y="21170"/>
                    </a:moveTo>
                    <a:lnTo>
                      <a:pt x="285910" y="0"/>
                    </a:lnTo>
                    <a:lnTo>
                      <a:pt x="309203" y="21170"/>
                    </a:lnTo>
                    <a:cubicBezTo>
                      <a:pt x="471461" y="183428"/>
                      <a:pt x="571820" y="407586"/>
                      <a:pt x="571820" y="655184"/>
                    </a:cubicBezTo>
                    <a:cubicBezTo>
                      <a:pt x="571820" y="902781"/>
                      <a:pt x="471461" y="1126939"/>
                      <a:pt x="309203" y="1289197"/>
                    </a:cubicBezTo>
                    <a:lnTo>
                      <a:pt x="285832" y="1311956"/>
                    </a:lnTo>
                    <a:lnTo>
                      <a:pt x="262617" y="1289197"/>
                    </a:lnTo>
                    <a:cubicBezTo>
                      <a:pt x="100359" y="1126938"/>
                      <a:pt x="0" y="902781"/>
                      <a:pt x="0" y="655183"/>
                    </a:cubicBezTo>
                    <a:cubicBezTo>
                      <a:pt x="0" y="407586"/>
                      <a:pt x="100359" y="183428"/>
                      <a:pt x="262617" y="2117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03A57D6-0C36-4560-A08A-16768551EF6F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CxnSpPr>
                <a:cxnSpLocks/>
              </p:cNvCxn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8768695" y="4330454"/>
                <a:ext cx="0" cy="162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011B0B3-5679-4759-90B8-3B908C4CB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DD1E2-9295-4D08-85BA-31C251BB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089025"/>
            <a:ext cx="4451349" cy="1532951"/>
          </a:xfrm>
        </p:spPr>
        <p:txBody>
          <a:bodyPr vert="horz" lIns="0" tIns="0" rIns="0" bIns="0" rtlCol="0" anchor="b" anchorCtr="0">
            <a:normAutofit/>
          </a:bodyPr>
          <a:lstStyle/>
          <a:p>
            <a:pPr algn="ctr"/>
            <a:r>
              <a:rPr lang="en-US"/>
              <a:t>Height of a wave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E013D9-9421-47E7-9080-30F6E544BE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0275" y="2840038"/>
            <a:ext cx="2216150" cy="1177924"/>
            <a:chOff x="4987925" y="2840038"/>
            <a:chExt cx="2216150" cy="11779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09F7CF-3139-48B9-AF7B-9BD2941A8DB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A838F8-C7B5-4988-81A9-B02E6C8F9B7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50208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5B86A1A-402F-4AE2-B5E6-B8A5FB16CD4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69335" y="2992877"/>
              <a:ext cx="972458" cy="91951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4A0542D-9B1C-46B1-82B5-54470B697F1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14944" y="3117662"/>
              <a:ext cx="1009280" cy="464739"/>
              <a:chOff x="4432859" y="3200647"/>
              <a:chExt cx="1009280" cy="464739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3AFD408-F48C-4C50-8D5E-5DD62717993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6200000" flipH="1" flipV="1">
                <a:off x="4977400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9C45F007-BD45-43C0-8579-5601F9CA7816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5400000" flipV="1">
                <a:off x="4432859" y="3200647"/>
                <a:ext cx="464739" cy="464739"/>
              </a:xfrm>
              <a:custGeom>
                <a:avLst/>
                <a:gdLst>
                  <a:gd name="connsiteX0" fmla="*/ 464132 w 464739"/>
                  <a:gd name="connsiteY0" fmla="*/ 463881 h 464739"/>
                  <a:gd name="connsiteX1" fmla="*/ 463891 w 464739"/>
                  <a:gd name="connsiteY1" fmla="*/ 463892 h 464739"/>
                  <a:gd name="connsiteX2" fmla="*/ 463880 w 464739"/>
                  <a:gd name="connsiteY2" fmla="*/ 464132 h 464739"/>
                  <a:gd name="connsiteX3" fmla="*/ 463651 w 464739"/>
                  <a:gd name="connsiteY3" fmla="*/ 463904 h 464739"/>
                  <a:gd name="connsiteX4" fmla="*/ 446142 w 464739"/>
                  <a:gd name="connsiteY4" fmla="*/ 464739 h 464739"/>
                  <a:gd name="connsiteX5" fmla="*/ 130673 w 464739"/>
                  <a:gd name="connsiteY5" fmla="*/ 334067 h 464739"/>
                  <a:gd name="connsiteX6" fmla="*/ 0 w 464739"/>
                  <a:gd name="connsiteY6" fmla="*/ 18597 h 464739"/>
                  <a:gd name="connsiteX7" fmla="*/ 836 w 464739"/>
                  <a:gd name="connsiteY7" fmla="*/ 1089 h 464739"/>
                  <a:gd name="connsiteX8" fmla="*/ 607 w 464739"/>
                  <a:gd name="connsiteY8" fmla="*/ 859 h 464739"/>
                  <a:gd name="connsiteX9" fmla="*/ 848 w 464739"/>
                  <a:gd name="connsiteY9" fmla="*/ 848 h 464739"/>
                  <a:gd name="connsiteX10" fmla="*/ 859 w 464739"/>
                  <a:gd name="connsiteY10" fmla="*/ 607 h 464739"/>
                  <a:gd name="connsiteX11" fmla="*/ 1089 w 464739"/>
                  <a:gd name="connsiteY11" fmla="*/ 836 h 464739"/>
                  <a:gd name="connsiteX12" fmla="*/ 18597 w 464739"/>
                  <a:gd name="connsiteY12" fmla="*/ 0 h 464739"/>
                  <a:gd name="connsiteX13" fmla="*/ 334067 w 464739"/>
                  <a:gd name="connsiteY13" fmla="*/ 130672 h 464739"/>
                  <a:gd name="connsiteX14" fmla="*/ 464739 w 464739"/>
                  <a:gd name="connsiteY14" fmla="*/ 446142 h 464739"/>
                  <a:gd name="connsiteX15" fmla="*/ 463903 w 464739"/>
                  <a:gd name="connsiteY15" fmla="*/ 463652 h 464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739" h="464739">
                    <a:moveTo>
                      <a:pt x="464132" y="463881"/>
                    </a:moveTo>
                    <a:lnTo>
                      <a:pt x="463891" y="463892"/>
                    </a:lnTo>
                    <a:lnTo>
                      <a:pt x="463880" y="464132"/>
                    </a:lnTo>
                    <a:lnTo>
                      <a:pt x="463651" y="463904"/>
                    </a:lnTo>
                    <a:lnTo>
                      <a:pt x="446142" y="464739"/>
                    </a:lnTo>
                    <a:cubicBezTo>
                      <a:pt x="331965" y="464739"/>
                      <a:pt x="217787" y="421182"/>
                      <a:pt x="130673" y="334067"/>
                    </a:cubicBezTo>
                    <a:cubicBezTo>
                      <a:pt x="43558" y="246953"/>
                      <a:pt x="1" y="132775"/>
                      <a:pt x="0" y="18597"/>
                    </a:cubicBezTo>
                    <a:lnTo>
                      <a:pt x="836" y="1089"/>
                    </a:lnTo>
                    <a:lnTo>
                      <a:pt x="607" y="859"/>
                    </a:lnTo>
                    <a:lnTo>
                      <a:pt x="848" y="848"/>
                    </a:lnTo>
                    <a:lnTo>
                      <a:pt x="859" y="607"/>
                    </a:lnTo>
                    <a:lnTo>
                      <a:pt x="1089" y="836"/>
                    </a:lnTo>
                    <a:lnTo>
                      <a:pt x="18597" y="0"/>
                    </a:lnTo>
                    <a:cubicBezTo>
                      <a:pt x="132775" y="0"/>
                      <a:pt x="246952" y="43557"/>
                      <a:pt x="334067" y="130672"/>
                    </a:cubicBezTo>
                    <a:cubicBezTo>
                      <a:pt x="421182" y="217787"/>
                      <a:pt x="464739" y="331964"/>
                      <a:pt x="464739" y="446142"/>
                    </a:cubicBezTo>
                    <a:lnTo>
                      <a:pt x="463903" y="463652"/>
                    </a:lnTo>
                    <a:close/>
                  </a:path>
                </a:pathLst>
              </a:cu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7131E1B-CE62-4AB1-A2D9-02E823C9B32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679979" y="2915338"/>
              <a:ext cx="1080000" cy="1080000"/>
              <a:chOff x="4497894" y="2998323"/>
              <a:chExt cx="1080000" cy="1080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745E8D88-C0BB-4D1C-B240-D441BBA6F7AC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3500000">
                <a:off x="4805524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AAB960BE-12F5-4ADA-AA9E-0EC54256411F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7E9BB9F7-7101-4BF3-9191-5893E4C582A5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D0710A9C-48A5-404F-9EC4-D486FCDFDAB1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8100000" flipH="1">
                <a:off x="4542572" y="2998323"/>
                <a:ext cx="464739" cy="1080000"/>
                <a:chOff x="4511184" y="2470620"/>
                <a:chExt cx="464739" cy="1080000"/>
              </a:xfrm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5111EC00-4B3D-478C-AD25-F35644013ECD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2700000" flipH="1" flipV="1">
                  <a:off x="4511184" y="2990814"/>
                  <a:ext cx="464739" cy="464739"/>
                </a:xfrm>
                <a:custGeom>
                  <a:avLst/>
                  <a:gdLst>
                    <a:gd name="connsiteX0" fmla="*/ 464132 w 464739"/>
                    <a:gd name="connsiteY0" fmla="*/ 463881 h 464739"/>
                    <a:gd name="connsiteX1" fmla="*/ 463891 w 464739"/>
                    <a:gd name="connsiteY1" fmla="*/ 463892 h 464739"/>
                    <a:gd name="connsiteX2" fmla="*/ 463880 w 464739"/>
                    <a:gd name="connsiteY2" fmla="*/ 464132 h 464739"/>
                    <a:gd name="connsiteX3" fmla="*/ 463651 w 464739"/>
                    <a:gd name="connsiteY3" fmla="*/ 463904 h 464739"/>
                    <a:gd name="connsiteX4" fmla="*/ 446142 w 464739"/>
                    <a:gd name="connsiteY4" fmla="*/ 464739 h 464739"/>
                    <a:gd name="connsiteX5" fmla="*/ 130673 w 464739"/>
                    <a:gd name="connsiteY5" fmla="*/ 334067 h 464739"/>
                    <a:gd name="connsiteX6" fmla="*/ 0 w 464739"/>
                    <a:gd name="connsiteY6" fmla="*/ 18597 h 464739"/>
                    <a:gd name="connsiteX7" fmla="*/ 836 w 464739"/>
                    <a:gd name="connsiteY7" fmla="*/ 1089 h 464739"/>
                    <a:gd name="connsiteX8" fmla="*/ 607 w 464739"/>
                    <a:gd name="connsiteY8" fmla="*/ 859 h 464739"/>
                    <a:gd name="connsiteX9" fmla="*/ 848 w 464739"/>
                    <a:gd name="connsiteY9" fmla="*/ 848 h 464739"/>
                    <a:gd name="connsiteX10" fmla="*/ 859 w 464739"/>
                    <a:gd name="connsiteY10" fmla="*/ 607 h 464739"/>
                    <a:gd name="connsiteX11" fmla="*/ 1089 w 464739"/>
                    <a:gd name="connsiteY11" fmla="*/ 836 h 464739"/>
                    <a:gd name="connsiteX12" fmla="*/ 18597 w 464739"/>
                    <a:gd name="connsiteY12" fmla="*/ 0 h 464739"/>
                    <a:gd name="connsiteX13" fmla="*/ 334067 w 464739"/>
                    <a:gd name="connsiteY13" fmla="*/ 130672 h 464739"/>
                    <a:gd name="connsiteX14" fmla="*/ 464739 w 464739"/>
                    <a:gd name="connsiteY14" fmla="*/ 446142 h 464739"/>
                    <a:gd name="connsiteX15" fmla="*/ 463903 w 464739"/>
                    <a:gd name="connsiteY15" fmla="*/ 463652 h 464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64739" h="464739">
                      <a:moveTo>
                        <a:pt x="464132" y="463881"/>
                      </a:moveTo>
                      <a:lnTo>
                        <a:pt x="463891" y="463892"/>
                      </a:lnTo>
                      <a:lnTo>
                        <a:pt x="463880" y="464132"/>
                      </a:lnTo>
                      <a:lnTo>
                        <a:pt x="463651" y="463904"/>
                      </a:lnTo>
                      <a:lnTo>
                        <a:pt x="446142" y="464739"/>
                      </a:lnTo>
                      <a:cubicBezTo>
                        <a:pt x="331965" y="464739"/>
                        <a:pt x="217787" y="421182"/>
                        <a:pt x="130673" y="334067"/>
                      </a:cubicBezTo>
                      <a:cubicBezTo>
                        <a:pt x="43558" y="246953"/>
                        <a:pt x="1" y="132775"/>
                        <a:pt x="0" y="18597"/>
                      </a:cubicBezTo>
                      <a:lnTo>
                        <a:pt x="836" y="1089"/>
                      </a:lnTo>
                      <a:lnTo>
                        <a:pt x="607" y="859"/>
                      </a:lnTo>
                      <a:lnTo>
                        <a:pt x="848" y="848"/>
                      </a:lnTo>
                      <a:lnTo>
                        <a:pt x="859" y="607"/>
                      </a:lnTo>
                      <a:lnTo>
                        <a:pt x="1089" y="836"/>
                      </a:lnTo>
                      <a:lnTo>
                        <a:pt x="18597" y="0"/>
                      </a:lnTo>
                      <a:cubicBezTo>
                        <a:pt x="132775" y="0"/>
                        <a:pt x="246952" y="43557"/>
                        <a:pt x="334067" y="130672"/>
                      </a:cubicBezTo>
                      <a:cubicBezTo>
                        <a:pt x="421182" y="217787"/>
                        <a:pt x="464739" y="331964"/>
                        <a:pt x="464739" y="446142"/>
                      </a:cubicBezTo>
                      <a:lnTo>
                        <a:pt x="463903" y="463652"/>
                      </a:lnTo>
                      <a:close/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350412DA-ED08-4AFA-AED3-DFB42655D4B6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CxnSpPr>
                  <a:cxnSpLocks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V="1">
                  <a:off x="4742369" y="2470620"/>
                  <a:ext cx="0" cy="10800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036B80B-269D-4F02-9EF9-A6A4E917B3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4794" y="0"/>
            <a:ext cx="5537206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alpha val="2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E787A786-A19D-4A19-B651-8D6B71A2870E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92459729"/>
                  </p:ext>
                </p:extLst>
              </p:nvPr>
            </p:nvGraphicFramePr>
            <p:xfrm>
              <a:off x="7409955" y="540032"/>
              <a:ext cx="4029967" cy="6149982"/>
            </p:xfrm>
            <a:graphic>
              <a:graphicData uri="http://schemas.openxmlformats.org/drawingml/2006/table">
                <a:tbl>
                  <a:tblPr firstRow="1" firstCol="1" bandRow="1">
                    <a:noFill/>
                    <a:tableStyleId>{5C22544A-7EE6-4342-B048-85BDC9FD1C3A}</a:tableStyleId>
                  </a:tblPr>
                  <a:tblGrid>
                    <a:gridCol w="4029967">
                      <a:extLst>
                        <a:ext uri="{9D8B030D-6E8A-4147-A177-3AD203B41FA5}">
                          <a16:colId xmlns:a16="http://schemas.microsoft.com/office/drawing/2014/main" val="1021802222"/>
                        </a:ext>
                      </a:extLst>
                    </a:gridCol>
                  </a:tblGrid>
                  <a:tr h="577800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5. Estimate the height of the wave in this photo.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A.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m:rPr>
                                  <m:sty m:val="p"/>
                                </m:rP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B. 3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C. 6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D.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10 </m:t>
                              </m:r>
                              <m:r>
                                <m:rPr>
                                  <m:sty m:val="p"/>
                                </m:rP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E. </a:t>
                          </a:r>
                          <a14:m>
                            <m:oMath xmlns:m="http://schemas.openxmlformats.org/officeDocument/2006/math">
                              <m: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20 </m:t>
                              </m:r>
                              <m:r>
                                <m:rPr>
                                  <m:sty m:val="p"/>
                                </m:rPr>
                                <a:rPr lang="en-US" sz="1500" b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oMath>
                          </a14:m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6. How confident are you in your answer for Question 5?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A. Very confident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B. Somewhat confident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C. Not so confident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D. Not confident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E. Complete guess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</a:endParaRPr>
                        </a:p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1500" b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</a:rPr>
                            <a:t> </a:t>
                          </a:r>
                          <a:endParaRPr lang="en-GB" sz="15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85956" marR="111573" marT="111573" marB="111573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9050" cap="flat" cmpd="sng" algn="ctr">
                          <a:solidFill>
                            <a:srgbClr val="8F9A9D">
                              <a:alpha val="60000"/>
                            </a:srgbClr>
                          </a:solidFill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47066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E787A786-A19D-4A19-B651-8D6B71A2870E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92459729"/>
                  </p:ext>
                </p:extLst>
              </p:nvPr>
            </p:nvGraphicFramePr>
            <p:xfrm>
              <a:off x="7409955" y="540032"/>
              <a:ext cx="4029967" cy="6138425"/>
            </p:xfrm>
            <a:graphic>
              <a:graphicData uri="http://schemas.openxmlformats.org/drawingml/2006/table">
                <a:tbl>
                  <a:tblPr firstRow="1" firstCol="1" bandRow="1">
                    <a:noFill/>
                    <a:tableStyleId>{5C22544A-7EE6-4342-B048-85BDC9FD1C3A}</a:tableStyleId>
                  </a:tblPr>
                  <a:tblGrid>
                    <a:gridCol w="4029967">
                      <a:extLst>
                        <a:ext uri="{9D8B030D-6E8A-4147-A177-3AD203B41FA5}">
                          <a16:colId xmlns:a16="http://schemas.microsoft.com/office/drawing/2014/main" val="1021802222"/>
                        </a:ext>
                      </a:extLst>
                    </a:gridCol>
                  </a:tblGrid>
                  <a:tr h="61384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85956" marR="111573" marT="111573" marB="111573">
                        <a:lnL w="12700" cmpd="sng">
                          <a:noFill/>
                          <a:prstDash val="solid"/>
                        </a:lnL>
                        <a:lnR w="12700" cmpd="sng">
                          <a:noFill/>
                          <a:prstDash val="solid"/>
                        </a:lnR>
                        <a:lnT w="19050" cap="flat" cmpd="sng" algn="ctr">
                          <a:solidFill>
                            <a:srgbClr val="8F9A9D">
                              <a:alpha val="60000"/>
                            </a:srgbClr>
                          </a:solidFill>
                          <a:prstDash val="solid"/>
                        </a:lnT>
                        <a:lnB w="12700" cmpd="sng">
                          <a:noFill/>
                          <a:prstDash val="solid"/>
                        </a:lnB>
                        <a:blipFill>
                          <a:blip r:embed="rId2"/>
                          <a:stretch>
                            <a:fillRect t="-99" r="-3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706600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3" name="Picture 57">
            <a:extLst>
              <a:ext uri="{FF2B5EF4-FFF2-40B4-BE49-F238E27FC236}">
                <a16:creationId xmlns:a16="http://schemas.microsoft.com/office/drawing/2014/main" id="{4874E6A1-C454-4622-B5D8-A31A5FEF8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9" y="2928430"/>
            <a:ext cx="4830140" cy="363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79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fVTI">
  <a:themeElements>
    <a:clrScheme name="AnalogousFromLightSeedLeftStep">
      <a:dk1>
        <a:srgbClr val="000000"/>
      </a:dk1>
      <a:lt1>
        <a:srgbClr val="FFFFFF"/>
      </a:lt1>
      <a:dk2>
        <a:srgbClr val="413424"/>
      </a:dk2>
      <a:lt2>
        <a:srgbClr val="E8E4E2"/>
      </a:lt2>
      <a:accent1>
        <a:srgbClr val="66AAC4"/>
      </a:accent1>
      <a:accent2>
        <a:srgbClr val="62AFA3"/>
      </a:accent2>
      <a:accent3>
        <a:srgbClr val="70AD8B"/>
      </a:accent3>
      <a:accent4>
        <a:srgbClr val="65B467"/>
      </a:accent4>
      <a:accent5>
        <a:srgbClr val="89AC71"/>
      </a:accent5>
      <a:accent6>
        <a:srgbClr val="9BA85F"/>
      </a:accent6>
      <a:hlink>
        <a:srgbClr val="AA7562"/>
      </a:hlink>
      <a:folHlink>
        <a:srgbClr val="7F7F7F"/>
      </a:folHlink>
    </a:clrScheme>
    <a:fontScheme name="Leaf">
      <a:majorFont>
        <a:latin typeface="Rockwell Nova Light"/>
        <a:ea typeface=""/>
        <a:cs typeface=""/>
      </a:majorFont>
      <a:minorFont>
        <a:latin typeface="Avenir Next LT Pro Light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fVTI" id="{AD13D32C-3873-4EF1-A28C-5D0E64FF0913}" vid="{0D2E0FD0-9C17-4337-BD21-33917FC300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1131</Words>
  <Application>Microsoft Office PowerPoint</Application>
  <PresentationFormat>Widescreen</PresentationFormat>
  <Paragraphs>208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Avenir Next LT Pro Light</vt:lpstr>
      <vt:lpstr>Calibri</vt:lpstr>
      <vt:lpstr>Cambria Math</vt:lpstr>
      <vt:lpstr>Rockwell Nova Light</vt:lpstr>
      <vt:lpstr>Times New Roman</vt:lpstr>
      <vt:lpstr>Trebuchet MS</vt:lpstr>
      <vt:lpstr>Wingdings</vt:lpstr>
      <vt:lpstr>ヒラギノ角ゴ Pro W3</vt:lpstr>
      <vt:lpstr>LeafVTI</vt:lpstr>
      <vt:lpstr>Renewables</vt:lpstr>
      <vt:lpstr>The tasks you will need to complete are </vt:lpstr>
      <vt:lpstr>THINK LIKE A PHYSICIST Model</vt:lpstr>
      <vt:lpstr>Think like a PHYSICIST</vt:lpstr>
      <vt:lpstr>Fresh cup of Tea</vt:lpstr>
      <vt:lpstr>Fresh cup of tea answer</vt:lpstr>
      <vt:lpstr>HOUSTON BUS</vt:lpstr>
      <vt:lpstr>Houston’s BUS</vt:lpstr>
      <vt:lpstr>Height of a wave</vt:lpstr>
      <vt:lpstr>Height of the wave</vt:lpstr>
      <vt:lpstr>Drive time</vt:lpstr>
      <vt:lpstr>Surface area of the UK</vt:lpstr>
      <vt:lpstr>Hotel Vancouver</vt:lpstr>
      <vt:lpstr>Hotel VANCOUVER</vt:lpstr>
      <vt:lpstr>Thickness of a sheet of paper</vt:lpstr>
      <vt:lpstr>Thickness of copy paper</vt:lpstr>
      <vt:lpstr>Drive time</vt:lpstr>
      <vt:lpstr>Surface area of UK</vt:lpstr>
      <vt:lpstr>Homework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Renewables</dc:title>
  <dc:creator>Mrs Hargreaves</dc:creator>
  <cp:lastModifiedBy>Mrs Hargreaves</cp:lastModifiedBy>
  <cp:revision>5</cp:revision>
  <dcterms:created xsi:type="dcterms:W3CDTF">2021-11-24T18:23:56Z</dcterms:created>
  <dcterms:modified xsi:type="dcterms:W3CDTF">2021-11-25T12:04:16Z</dcterms:modified>
</cp:coreProperties>
</file>