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56" r:id="rId2"/>
    <p:sldId id="292" r:id="rId3"/>
    <p:sldId id="291" r:id="rId4"/>
    <p:sldId id="258" r:id="rId5"/>
    <p:sldId id="257"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9" r:id="rId22"/>
    <p:sldId id="290" r:id="rId23"/>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6C25AC-04D2-427D-BBA6-4734F3FCD1DB}" v="105" dt="2021-11-28T13:11:32.1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78" autoAdjust="0"/>
    <p:restoredTop sz="84734" autoAdjust="0"/>
  </p:normalViewPr>
  <p:slideViewPr>
    <p:cSldViewPr snapToGrid="0">
      <p:cViewPr varScale="1">
        <p:scale>
          <a:sx n="74" d="100"/>
          <a:sy n="74" d="100"/>
        </p:scale>
        <p:origin x="77"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Hargreaves" userId="16d29ebe-5fd1-4f7c-a551-c4871f6cfdc9" providerId="ADAL" clId="{EF6C25AC-04D2-427D-BBA6-4734F3FCD1DB}"/>
    <pc:docChg chg="undo custSel addSld delSld modSld modNotesMaster">
      <pc:chgData name="Mrs Hargreaves" userId="16d29ebe-5fd1-4f7c-a551-c4871f6cfdc9" providerId="ADAL" clId="{EF6C25AC-04D2-427D-BBA6-4734F3FCD1DB}" dt="2021-11-28T13:13:55.607" v="930" actId="1076"/>
      <pc:docMkLst>
        <pc:docMk/>
      </pc:docMkLst>
      <pc:sldChg chg="addSp delSp modSp mod setBg setClrOvrMap delDesignElem">
        <pc:chgData name="Mrs Hargreaves" userId="16d29ebe-5fd1-4f7c-a551-c4871f6cfdc9" providerId="ADAL" clId="{EF6C25AC-04D2-427D-BBA6-4734F3FCD1DB}" dt="2021-11-24T19:28:53.176" v="46" actId="113"/>
        <pc:sldMkLst>
          <pc:docMk/>
          <pc:sldMk cId="2290820820" sldId="256"/>
        </pc:sldMkLst>
        <pc:spChg chg="mod">
          <ac:chgData name="Mrs Hargreaves" userId="16d29ebe-5fd1-4f7c-a551-c4871f6cfdc9" providerId="ADAL" clId="{EF6C25AC-04D2-427D-BBA6-4734F3FCD1DB}" dt="2021-11-24T19:28:38.060" v="44" actId="26606"/>
          <ac:spMkLst>
            <pc:docMk/>
            <pc:sldMk cId="2290820820" sldId="256"/>
            <ac:spMk id="2" creationId="{058CB76E-35D2-4585-91EB-587073DA7C48}"/>
          </ac:spMkLst>
        </pc:spChg>
        <pc:spChg chg="mod">
          <ac:chgData name="Mrs Hargreaves" userId="16d29ebe-5fd1-4f7c-a551-c4871f6cfdc9" providerId="ADAL" clId="{EF6C25AC-04D2-427D-BBA6-4734F3FCD1DB}" dt="2021-11-24T19:28:53.176" v="46" actId="113"/>
          <ac:spMkLst>
            <pc:docMk/>
            <pc:sldMk cId="2290820820" sldId="256"/>
            <ac:spMk id="3" creationId="{046FE48C-82C6-4CF3-BD49-5822158FBC32}"/>
          </ac:spMkLst>
        </pc:spChg>
        <pc:spChg chg="add">
          <ac:chgData name="Mrs Hargreaves" userId="16d29ebe-5fd1-4f7c-a551-c4871f6cfdc9" providerId="ADAL" clId="{EF6C25AC-04D2-427D-BBA6-4734F3FCD1DB}" dt="2021-11-24T19:28:38.060" v="44" actId="26606"/>
          <ac:spMkLst>
            <pc:docMk/>
            <pc:sldMk cId="2290820820" sldId="256"/>
            <ac:spMk id="6" creationId="{991E317B-75E3-4171-A07A-B263C1D6DCA5}"/>
          </ac:spMkLst>
        </pc:spChg>
        <pc:spChg chg="add">
          <ac:chgData name="Mrs Hargreaves" userId="16d29ebe-5fd1-4f7c-a551-c4871f6cfdc9" providerId="ADAL" clId="{EF6C25AC-04D2-427D-BBA6-4734F3FCD1DB}" dt="2021-11-24T19:28:38.060" v="44" actId="26606"/>
          <ac:spMkLst>
            <pc:docMk/>
            <pc:sldMk cId="2290820820" sldId="256"/>
            <ac:spMk id="7" creationId="{4A9B19C2-B29A-4924-9E7E-6FBF17F5854E}"/>
          </ac:spMkLst>
        </pc:spChg>
        <pc:spChg chg="del">
          <ac:chgData name="Mrs Hargreaves" userId="16d29ebe-5fd1-4f7c-a551-c4871f6cfdc9" providerId="ADAL" clId="{EF6C25AC-04D2-427D-BBA6-4734F3FCD1DB}" dt="2021-11-24T19:28:32.659" v="43"/>
          <ac:spMkLst>
            <pc:docMk/>
            <pc:sldMk cId="2290820820" sldId="256"/>
            <ac:spMk id="18" creationId="{922314F7-656D-4F4F-8050-CCD6FC0FCF01}"/>
          </ac:spMkLst>
        </pc:spChg>
        <pc:grpChg chg="add">
          <ac:chgData name="Mrs Hargreaves" userId="16d29ebe-5fd1-4f7c-a551-c4871f6cfdc9" providerId="ADAL" clId="{EF6C25AC-04D2-427D-BBA6-4734F3FCD1DB}" dt="2021-11-24T19:28:38.060" v="44" actId="26606"/>
          <ac:grpSpMkLst>
            <pc:docMk/>
            <pc:sldMk cId="2290820820" sldId="256"/>
            <ac:grpSpMk id="8" creationId="{34C85634-D5F5-4047-8F35-F4B1F50AB1A7}"/>
          </ac:grpSpMkLst>
        </pc:grpChg>
        <pc:picChg chg="mod">
          <ac:chgData name="Mrs Hargreaves" userId="16d29ebe-5fd1-4f7c-a551-c4871f6cfdc9" providerId="ADAL" clId="{EF6C25AC-04D2-427D-BBA6-4734F3FCD1DB}" dt="2021-11-24T19:28:38.060" v="44" actId="26606"/>
          <ac:picMkLst>
            <pc:docMk/>
            <pc:sldMk cId="2290820820" sldId="256"/>
            <ac:picMk id="4" creationId="{A46C7869-A544-47A6-8F6F-A3A550B51242}"/>
          </ac:picMkLst>
        </pc:picChg>
        <pc:cxnChg chg="del">
          <ac:chgData name="Mrs Hargreaves" userId="16d29ebe-5fd1-4f7c-a551-c4871f6cfdc9" providerId="ADAL" clId="{EF6C25AC-04D2-427D-BBA6-4734F3FCD1DB}" dt="2021-11-24T19:28:32.659" v="43"/>
          <ac:cxnSpMkLst>
            <pc:docMk/>
            <pc:sldMk cId="2290820820" sldId="256"/>
            <ac:cxnSpMk id="20" creationId="{32E97E5C-7A5F-424E-AAE4-654396E90799}"/>
          </ac:cxnSpMkLst>
        </pc:cxnChg>
      </pc:sldChg>
      <pc:sldChg chg="addSp delSp modSp mod setBg addAnim delAnim setClrOvrMap delDesignElem">
        <pc:chgData name="Mrs Hargreaves" userId="16d29ebe-5fd1-4f7c-a551-c4871f6cfdc9" providerId="ADAL" clId="{EF6C25AC-04D2-427D-BBA6-4734F3FCD1DB}" dt="2021-11-24T19:30:17.638" v="86"/>
        <pc:sldMkLst>
          <pc:docMk/>
          <pc:sldMk cId="3522224234" sldId="257"/>
        </pc:sldMkLst>
        <pc:spChg chg="mod">
          <ac:chgData name="Mrs Hargreaves" userId="16d29ebe-5fd1-4f7c-a551-c4871f6cfdc9" providerId="ADAL" clId="{EF6C25AC-04D2-427D-BBA6-4734F3FCD1DB}" dt="2021-11-24T19:30:17.637" v="84" actId="26606"/>
          <ac:spMkLst>
            <pc:docMk/>
            <pc:sldMk cId="3522224234" sldId="257"/>
            <ac:spMk id="2" creationId="{0F509B68-FCFD-4498-B7DB-38B2B964CE8D}"/>
          </ac:spMkLst>
        </pc:spChg>
        <pc:spChg chg="mod">
          <ac:chgData name="Mrs Hargreaves" userId="16d29ebe-5fd1-4f7c-a551-c4871f6cfdc9" providerId="ADAL" clId="{EF6C25AC-04D2-427D-BBA6-4734F3FCD1DB}" dt="2021-11-24T19:30:17.637" v="84" actId="26606"/>
          <ac:spMkLst>
            <pc:docMk/>
            <pc:sldMk cId="3522224234" sldId="257"/>
            <ac:spMk id="8" creationId="{99A10DF3-D45C-4AB1-8D4C-0CF599633050}"/>
          </ac:spMkLst>
        </pc:spChg>
        <pc:spChg chg="del">
          <ac:chgData name="Mrs Hargreaves" userId="16d29ebe-5fd1-4f7c-a551-c4871f6cfdc9" providerId="ADAL" clId="{EF6C25AC-04D2-427D-BBA6-4734F3FCD1DB}" dt="2021-11-24T19:28:32.659" v="43"/>
          <ac:spMkLst>
            <pc:docMk/>
            <pc:sldMk cId="3522224234" sldId="257"/>
            <ac:spMk id="15" creationId="{CE7512AD-9E2D-4DC1-B4A2-A93A51CDE9FE}"/>
          </ac:spMkLst>
        </pc:spChg>
        <pc:spChg chg="del">
          <ac:chgData name="Mrs Hargreaves" userId="16d29ebe-5fd1-4f7c-a551-c4871f6cfdc9" providerId="ADAL" clId="{EF6C25AC-04D2-427D-BBA6-4734F3FCD1DB}" dt="2021-11-24T19:29:51.803" v="82" actId="478"/>
          <ac:spMkLst>
            <pc:docMk/>
            <pc:sldMk cId="3522224234" sldId="257"/>
            <ac:spMk id="16" creationId="{95031B7F-BB1B-4398-B592-6EFA8F3A6617}"/>
          </ac:spMkLst>
        </pc:spChg>
        <pc:spChg chg="del">
          <ac:chgData name="Mrs Hargreaves" userId="16d29ebe-5fd1-4f7c-a551-c4871f6cfdc9" providerId="ADAL" clId="{EF6C25AC-04D2-427D-BBA6-4734F3FCD1DB}" dt="2021-11-24T19:28:32.659" v="43"/>
          <ac:spMkLst>
            <pc:docMk/>
            <pc:sldMk cId="3522224234" sldId="257"/>
            <ac:spMk id="21" creationId="{DB66C9CD-6BF4-44CA-8078-0BB819080761}"/>
          </ac:spMkLst>
        </pc:spChg>
        <pc:spChg chg="add">
          <ac:chgData name="Mrs Hargreaves" userId="16d29ebe-5fd1-4f7c-a551-c4871f6cfdc9" providerId="ADAL" clId="{EF6C25AC-04D2-427D-BBA6-4734F3FCD1DB}" dt="2021-11-24T19:30:17.637" v="84" actId="26606"/>
          <ac:spMkLst>
            <pc:docMk/>
            <pc:sldMk cId="3522224234" sldId="257"/>
            <ac:spMk id="25" creationId="{991E317B-75E3-4171-A07A-B263C1D6DCA5}"/>
          </ac:spMkLst>
        </pc:spChg>
        <pc:spChg chg="add">
          <ac:chgData name="Mrs Hargreaves" userId="16d29ebe-5fd1-4f7c-a551-c4871f6cfdc9" providerId="ADAL" clId="{EF6C25AC-04D2-427D-BBA6-4734F3FCD1DB}" dt="2021-11-24T19:30:17.637" v="84" actId="26606"/>
          <ac:spMkLst>
            <pc:docMk/>
            <pc:sldMk cId="3522224234" sldId="257"/>
            <ac:spMk id="27" creationId="{4A9B19C2-B29A-4924-9E7E-6FBF17F5854E}"/>
          </ac:spMkLst>
        </pc:spChg>
        <pc:grpChg chg="add">
          <ac:chgData name="Mrs Hargreaves" userId="16d29ebe-5fd1-4f7c-a551-c4871f6cfdc9" providerId="ADAL" clId="{EF6C25AC-04D2-427D-BBA6-4734F3FCD1DB}" dt="2021-11-24T19:30:17.637" v="84" actId="26606"/>
          <ac:grpSpMkLst>
            <pc:docMk/>
            <pc:sldMk cId="3522224234" sldId="257"/>
            <ac:grpSpMk id="29" creationId="{34C85634-D5F5-4047-8F35-F4B1F50AB1A7}"/>
          </ac:grpSpMkLst>
        </pc:grpChg>
        <pc:picChg chg="del">
          <ac:chgData name="Mrs Hargreaves" userId="16d29ebe-5fd1-4f7c-a551-c4871f6cfdc9" providerId="ADAL" clId="{EF6C25AC-04D2-427D-BBA6-4734F3FCD1DB}" dt="2021-11-24T19:29:48.178" v="81" actId="478"/>
          <ac:picMkLst>
            <pc:docMk/>
            <pc:sldMk cId="3522224234" sldId="257"/>
            <ac:picMk id="4" creationId="{FC8B52D6-2CA1-4580-8284-EBA6315E5EB3}"/>
          </ac:picMkLst>
        </pc:picChg>
        <pc:picChg chg="add">
          <ac:chgData name="Mrs Hargreaves" userId="16d29ebe-5fd1-4f7c-a551-c4871f6cfdc9" providerId="ADAL" clId="{EF6C25AC-04D2-427D-BBA6-4734F3FCD1DB}" dt="2021-11-24T19:30:17.637" v="84" actId="26606"/>
          <ac:picMkLst>
            <pc:docMk/>
            <pc:sldMk cId="3522224234" sldId="257"/>
            <ac:picMk id="12" creationId="{DA2A56D8-B986-4777-8D47-80A3E85E2C1B}"/>
          </ac:picMkLst>
        </pc:picChg>
        <pc:cxnChg chg="add">
          <ac:chgData name="Mrs Hargreaves" userId="16d29ebe-5fd1-4f7c-a551-c4871f6cfdc9" providerId="ADAL" clId="{EF6C25AC-04D2-427D-BBA6-4734F3FCD1DB}" dt="2021-11-24T19:30:17.637" v="84" actId="26606"/>
          <ac:cxnSpMkLst>
            <pc:docMk/>
            <pc:sldMk cId="3522224234" sldId="257"/>
            <ac:cxnSpMk id="10" creationId="{0512F9CB-A1A0-4043-A103-F6A4B94B695A}"/>
          </ac:cxnSpMkLst>
        </pc:cxnChg>
        <pc:cxnChg chg="del">
          <ac:chgData name="Mrs Hargreaves" userId="16d29ebe-5fd1-4f7c-a551-c4871f6cfdc9" providerId="ADAL" clId="{EF6C25AC-04D2-427D-BBA6-4734F3FCD1DB}" dt="2021-11-24T19:28:32.659" v="43"/>
          <ac:cxnSpMkLst>
            <pc:docMk/>
            <pc:sldMk cId="3522224234" sldId="257"/>
            <ac:cxnSpMk id="13" creationId="{77C6DF49-CBE3-4038-AC78-35DE4FD7CE8E}"/>
          </ac:cxnSpMkLst>
        </pc:cxnChg>
        <pc:cxnChg chg="add">
          <ac:chgData name="Mrs Hargreaves" userId="16d29ebe-5fd1-4f7c-a551-c4871f6cfdc9" providerId="ADAL" clId="{EF6C25AC-04D2-427D-BBA6-4734F3FCD1DB}" dt="2021-11-24T19:30:17.637" v="84" actId="26606"/>
          <ac:cxnSpMkLst>
            <pc:docMk/>
            <pc:sldMk cId="3522224234" sldId="257"/>
            <ac:cxnSpMk id="14" creationId="{ADBE6588-EE16-4389-857C-86A156D49E5D}"/>
          </ac:cxnSpMkLst>
        </pc:cxnChg>
        <pc:cxnChg chg="add">
          <ac:chgData name="Mrs Hargreaves" userId="16d29ebe-5fd1-4f7c-a551-c4871f6cfdc9" providerId="ADAL" clId="{EF6C25AC-04D2-427D-BBA6-4734F3FCD1DB}" dt="2021-11-24T19:30:17.637" v="84" actId="26606"/>
          <ac:cxnSpMkLst>
            <pc:docMk/>
            <pc:sldMk cId="3522224234" sldId="257"/>
            <ac:cxnSpMk id="18" creationId="{17FD48D2-B0A7-413D-B947-AA55AC1296D5}"/>
          </ac:cxnSpMkLst>
        </pc:cxnChg>
        <pc:cxnChg chg="add">
          <ac:chgData name="Mrs Hargreaves" userId="16d29ebe-5fd1-4f7c-a551-c4871f6cfdc9" providerId="ADAL" clId="{EF6C25AC-04D2-427D-BBA6-4734F3FCD1DB}" dt="2021-11-24T19:30:17.637" v="84" actId="26606"/>
          <ac:cxnSpMkLst>
            <pc:docMk/>
            <pc:sldMk cId="3522224234" sldId="257"/>
            <ac:cxnSpMk id="20" creationId="{2BE668D0-D906-4EEE-B32F-8C028624B837}"/>
          </ac:cxnSpMkLst>
        </pc:cxnChg>
        <pc:cxnChg chg="add">
          <ac:chgData name="Mrs Hargreaves" userId="16d29ebe-5fd1-4f7c-a551-c4871f6cfdc9" providerId="ADAL" clId="{EF6C25AC-04D2-427D-BBA6-4734F3FCD1DB}" dt="2021-11-24T19:30:17.637" v="84" actId="26606"/>
          <ac:cxnSpMkLst>
            <pc:docMk/>
            <pc:sldMk cId="3522224234" sldId="257"/>
            <ac:cxnSpMk id="23" creationId="{D1DE67A3-B8F6-4CFD-A8E0-D15200F23152}"/>
          </ac:cxnSpMkLst>
        </pc:cxnChg>
      </pc:sldChg>
      <pc:sldChg chg="modSp mod">
        <pc:chgData name="Mrs Hargreaves" userId="16d29ebe-5fd1-4f7c-a551-c4871f6cfdc9" providerId="ADAL" clId="{EF6C25AC-04D2-427D-BBA6-4734F3FCD1DB}" dt="2021-11-28T12:57:38.414" v="849" actId="313"/>
        <pc:sldMkLst>
          <pc:docMk/>
          <pc:sldMk cId="1038971211" sldId="258"/>
        </pc:sldMkLst>
        <pc:spChg chg="mod">
          <ac:chgData name="Mrs Hargreaves" userId="16d29ebe-5fd1-4f7c-a551-c4871f6cfdc9" providerId="ADAL" clId="{EF6C25AC-04D2-427D-BBA6-4734F3FCD1DB}" dt="2021-11-28T12:57:38.414" v="849" actId="313"/>
          <ac:spMkLst>
            <pc:docMk/>
            <pc:sldMk cId="1038971211" sldId="258"/>
            <ac:spMk id="2" creationId="{DF0AFE66-6401-4993-B598-DB3E65E328BD}"/>
          </ac:spMkLst>
        </pc:spChg>
        <pc:graphicFrameChg chg="mod">
          <ac:chgData name="Mrs Hargreaves" userId="16d29ebe-5fd1-4f7c-a551-c4871f6cfdc9" providerId="ADAL" clId="{EF6C25AC-04D2-427D-BBA6-4734F3FCD1DB}" dt="2021-11-24T19:29:19.280" v="50" actId="1076"/>
          <ac:graphicFrameMkLst>
            <pc:docMk/>
            <pc:sldMk cId="1038971211" sldId="258"/>
            <ac:graphicFrameMk id="4" creationId="{A527EF74-4E74-4A5D-BA49-5F98E3DA6CF2}"/>
          </ac:graphicFrameMkLst>
        </pc:graphicFrameChg>
      </pc:sldChg>
      <pc:sldChg chg="delSp del delDesignElem">
        <pc:chgData name="Mrs Hargreaves" userId="16d29ebe-5fd1-4f7c-a551-c4871f6cfdc9" providerId="ADAL" clId="{EF6C25AC-04D2-427D-BBA6-4734F3FCD1DB}" dt="2021-11-24T19:32:05.377" v="129" actId="47"/>
        <pc:sldMkLst>
          <pc:docMk/>
          <pc:sldMk cId="1212723551" sldId="259"/>
        </pc:sldMkLst>
        <pc:spChg chg="del">
          <ac:chgData name="Mrs Hargreaves" userId="16d29ebe-5fd1-4f7c-a551-c4871f6cfdc9" providerId="ADAL" clId="{EF6C25AC-04D2-427D-BBA6-4734F3FCD1DB}" dt="2021-11-24T19:28:32.659" v="43"/>
          <ac:spMkLst>
            <pc:docMk/>
            <pc:sldMk cId="1212723551" sldId="259"/>
            <ac:spMk id="17" creationId="{3011B0B3-5679-4759-90B8-3B908C4CBD21}"/>
          </ac:spMkLst>
        </pc:spChg>
        <pc:spChg chg="del">
          <ac:chgData name="Mrs Hargreaves" userId="16d29ebe-5fd1-4f7c-a551-c4871f6cfdc9" providerId="ADAL" clId="{EF6C25AC-04D2-427D-BBA6-4734F3FCD1DB}" dt="2021-11-24T19:28:32.659" v="43"/>
          <ac:spMkLst>
            <pc:docMk/>
            <pc:sldMk cId="1212723551" sldId="259"/>
            <ac:spMk id="34" creationId="{8036B80B-269D-4F02-9EF9-A6A4E917B386}"/>
          </ac:spMkLst>
        </pc:spChg>
        <pc:grpChg chg="del">
          <ac:chgData name="Mrs Hargreaves" userId="16d29ebe-5fd1-4f7c-a551-c4871f6cfdc9" providerId="ADAL" clId="{EF6C25AC-04D2-427D-BBA6-4734F3FCD1DB}" dt="2021-11-24T19:28:32.659" v="43"/>
          <ac:grpSpMkLst>
            <pc:docMk/>
            <pc:sldMk cId="1212723551" sldId="259"/>
            <ac:grpSpMk id="11" creationId="{F982E0B2-AA9C-441C-A08E-A9DF9CF12116}"/>
          </ac:grpSpMkLst>
        </pc:grpChg>
        <pc:grpChg chg="del">
          <ac:chgData name="Mrs Hargreaves" userId="16d29ebe-5fd1-4f7c-a551-c4871f6cfdc9" providerId="ADAL" clId="{EF6C25AC-04D2-427D-BBA6-4734F3FCD1DB}" dt="2021-11-24T19:28:32.659" v="43"/>
          <ac:grpSpMkLst>
            <pc:docMk/>
            <pc:sldMk cId="1212723551" sldId="259"/>
            <ac:grpSpMk id="19" creationId="{49E013D9-9421-47E7-9080-30F6E544BE45}"/>
          </ac:grpSpMkLst>
        </pc:grpChg>
        <pc:cxnChg chg="del">
          <ac:chgData name="Mrs Hargreaves" userId="16d29ebe-5fd1-4f7c-a551-c4871f6cfdc9" providerId="ADAL" clId="{EF6C25AC-04D2-427D-BBA6-4734F3FCD1DB}" dt="2021-11-24T19:28:32.659" v="43"/>
          <ac:cxnSpMkLst>
            <pc:docMk/>
            <pc:sldMk cId="1212723551" sldId="259"/>
            <ac:cxnSpMk id="9" creationId="{701C0CAB-6A03-4C6A-9FAA-219847753628}"/>
          </ac:cxnSpMkLst>
        </pc:cxnChg>
      </pc:sldChg>
      <pc:sldChg chg="delSp del delDesignElem">
        <pc:chgData name="Mrs Hargreaves" userId="16d29ebe-5fd1-4f7c-a551-c4871f6cfdc9" providerId="ADAL" clId="{EF6C25AC-04D2-427D-BBA6-4734F3FCD1DB}" dt="2021-11-24T19:36:53.403" v="190" actId="47"/>
        <pc:sldMkLst>
          <pc:docMk/>
          <pc:sldMk cId="1929566492" sldId="260"/>
        </pc:sldMkLst>
        <pc:spChg chg="del">
          <ac:chgData name="Mrs Hargreaves" userId="16d29ebe-5fd1-4f7c-a551-c4871f6cfdc9" providerId="ADAL" clId="{EF6C25AC-04D2-427D-BBA6-4734F3FCD1DB}" dt="2021-11-24T19:28:32.659" v="43"/>
          <ac:spMkLst>
            <pc:docMk/>
            <pc:sldMk cId="1929566492" sldId="260"/>
            <ac:spMk id="47" creationId="{3011B0B3-5679-4759-90B8-3B908C4CBD21}"/>
          </ac:spMkLst>
        </pc:spChg>
        <pc:spChg chg="del">
          <ac:chgData name="Mrs Hargreaves" userId="16d29ebe-5fd1-4f7c-a551-c4871f6cfdc9" providerId="ADAL" clId="{EF6C25AC-04D2-427D-BBA6-4734F3FCD1DB}" dt="2021-11-24T19:28:32.659" v="43"/>
          <ac:spMkLst>
            <pc:docMk/>
            <pc:sldMk cId="1929566492" sldId="260"/>
            <ac:spMk id="64" creationId="{8036B80B-269D-4F02-9EF9-A6A4E917B386}"/>
          </ac:spMkLst>
        </pc:spChg>
        <pc:grpChg chg="del">
          <ac:chgData name="Mrs Hargreaves" userId="16d29ebe-5fd1-4f7c-a551-c4871f6cfdc9" providerId="ADAL" clId="{EF6C25AC-04D2-427D-BBA6-4734F3FCD1DB}" dt="2021-11-24T19:28:32.659" v="43"/>
          <ac:grpSpMkLst>
            <pc:docMk/>
            <pc:sldMk cId="1929566492" sldId="260"/>
            <ac:grpSpMk id="41" creationId="{F982E0B2-AA9C-441C-A08E-A9DF9CF12116}"/>
          </ac:grpSpMkLst>
        </pc:grpChg>
        <pc:grpChg chg="del">
          <ac:chgData name="Mrs Hargreaves" userId="16d29ebe-5fd1-4f7c-a551-c4871f6cfdc9" providerId="ADAL" clId="{EF6C25AC-04D2-427D-BBA6-4734F3FCD1DB}" dt="2021-11-24T19:28:32.659" v="43"/>
          <ac:grpSpMkLst>
            <pc:docMk/>
            <pc:sldMk cId="1929566492" sldId="260"/>
            <ac:grpSpMk id="49" creationId="{49E013D9-9421-47E7-9080-30F6E544BE45}"/>
          </ac:grpSpMkLst>
        </pc:grpChg>
        <pc:cxnChg chg="del">
          <ac:chgData name="Mrs Hargreaves" userId="16d29ebe-5fd1-4f7c-a551-c4871f6cfdc9" providerId="ADAL" clId="{EF6C25AC-04D2-427D-BBA6-4734F3FCD1DB}" dt="2021-11-24T19:28:32.659" v="43"/>
          <ac:cxnSpMkLst>
            <pc:docMk/>
            <pc:sldMk cId="1929566492" sldId="260"/>
            <ac:cxnSpMk id="39" creationId="{701C0CAB-6A03-4C6A-9FAA-219847753628}"/>
          </ac:cxnSpMkLst>
        </pc:cxnChg>
      </pc:sldChg>
      <pc:sldChg chg="delSp del delDesignElem">
        <pc:chgData name="Mrs Hargreaves" userId="16d29ebe-5fd1-4f7c-a551-c4871f6cfdc9" providerId="ADAL" clId="{EF6C25AC-04D2-427D-BBA6-4734F3FCD1DB}" dt="2021-11-24T19:37:20.408" v="191" actId="47"/>
        <pc:sldMkLst>
          <pc:docMk/>
          <pc:sldMk cId="2128799113" sldId="261"/>
        </pc:sldMkLst>
        <pc:spChg chg="del">
          <ac:chgData name="Mrs Hargreaves" userId="16d29ebe-5fd1-4f7c-a551-c4871f6cfdc9" providerId="ADAL" clId="{EF6C25AC-04D2-427D-BBA6-4734F3FCD1DB}" dt="2021-11-24T19:28:32.659" v="43"/>
          <ac:spMkLst>
            <pc:docMk/>
            <pc:sldMk cId="2128799113" sldId="261"/>
            <ac:spMk id="17" creationId="{3011B0B3-5679-4759-90B8-3B908C4CBD21}"/>
          </ac:spMkLst>
        </pc:spChg>
        <pc:spChg chg="del">
          <ac:chgData name="Mrs Hargreaves" userId="16d29ebe-5fd1-4f7c-a551-c4871f6cfdc9" providerId="ADAL" clId="{EF6C25AC-04D2-427D-BBA6-4734F3FCD1DB}" dt="2021-11-24T19:28:32.659" v="43"/>
          <ac:spMkLst>
            <pc:docMk/>
            <pc:sldMk cId="2128799113" sldId="261"/>
            <ac:spMk id="34" creationId="{8036B80B-269D-4F02-9EF9-A6A4E917B386}"/>
          </ac:spMkLst>
        </pc:spChg>
        <pc:grpChg chg="del">
          <ac:chgData name="Mrs Hargreaves" userId="16d29ebe-5fd1-4f7c-a551-c4871f6cfdc9" providerId="ADAL" clId="{EF6C25AC-04D2-427D-BBA6-4734F3FCD1DB}" dt="2021-11-24T19:28:32.659" v="43"/>
          <ac:grpSpMkLst>
            <pc:docMk/>
            <pc:sldMk cId="2128799113" sldId="261"/>
            <ac:grpSpMk id="11" creationId="{F982E0B2-AA9C-441C-A08E-A9DF9CF12116}"/>
          </ac:grpSpMkLst>
        </pc:grpChg>
        <pc:grpChg chg="del">
          <ac:chgData name="Mrs Hargreaves" userId="16d29ebe-5fd1-4f7c-a551-c4871f6cfdc9" providerId="ADAL" clId="{EF6C25AC-04D2-427D-BBA6-4734F3FCD1DB}" dt="2021-11-24T19:28:32.659" v="43"/>
          <ac:grpSpMkLst>
            <pc:docMk/>
            <pc:sldMk cId="2128799113" sldId="261"/>
            <ac:grpSpMk id="19" creationId="{49E013D9-9421-47E7-9080-30F6E544BE45}"/>
          </ac:grpSpMkLst>
        </pc:grpChg>
        <pc:cxnChg chg="del">
          <ac:chgData name="Mrs Hargreaves" userId="16d29ebe-5fd1-4f7c-a551-c4871f6cfdc9" providerId="ADAL" clId="{EF6C25AC-04D2-427D-BBA6-4734F3FCD1DB}" dt="2021-11-24T19:28:32.659" v="43"/>
          <ac:cxnSpMkLst>
            <pc:docMk/>
            <pc:sldMk cId="2128799113" sldId="261"/>
            <ac:cxnSpMk id="9" creationId="{701C0CAB-6A03-4C6A-9FAA-219847753628}"/>
          </ac:cxnSpMkLst>
        </pc:cxnChg>
      </pc:sldChg>
      <pc:sldChg chg="delSp del delDesignElem">
        <pc:chgData name="Mrs Hargreaves" userId="16d29ebe-5fd1-4f7c-a551-c4871f6cfdc9" providerId="ADAL" clId="{EF6C25AC-04D2-427D-BBA6-4734F3FCD1DB}" dt="2021-11-24T19:37:20.408" v="191" actId="47"/>
        <pc:sldMkLst>
          <pc:docMk/>
          <pc:sldMk cId="2597866462" sldId="262"/>
        </pc:sldMkLst>
        <pc:spChg chg="del">
          <ac:chgData name="Mrs Hargreaves" userId="16d29ebe-5fd1-4f7c-a551-c4871f6cfdc9" providerId="ADAL" clId="{EF6C25AC-04D2-427D-BBA6-4734F3FCD1DB}" dt="2021-11-24T19:28:32.659" v="43"/>
          <ac:spMkLst>
            <pc:docMk/>
            <pc:sldMk cId="2597866462" sldId="262"/>
            <ac:spMk id="17" creationId="{3011B0B3-5679-4759-90B8-3B908C4CBD21}"/>
          </ac:spMkLst>
        </pc:spChg>
        <pc:spChg chg="del">
          <ac:chgData name="Mrs Hargreaves" userId="16d29ebe-5fd1-4f7c-a551-c4871f6cfdc9" providerId="ADAL" clId="{EF6C25AC-04D2-427D-BBA6-4734F3FCD1DB}" dt="2021-11-24T19:28:32.659" v="43"/>
          <ac:spMkLst>
            <pc:docMk/>
            <pc:sldMk cId="2597866462" sldId="262"/>
            <ac:spMk id="34" creationId="{8036B80B-269D-4F02-9EF9-A6A4E917B386}"/>
          </ac:spMkLst>
        </pc:spChg>
        <pc:grpChg chg="del">
          <ac:chgData name="Mrs Hargreaves" userId="16d29ebe-5fd1-4f7c-a551-c4871f6cfdc9" providerId="ADAL" clId="{EF6C25AC-04D2-427D-BBA6-4734F3FCD1DB}" dt="2021-11-24T19:28:32.659" v="43"/>
          <ac:grpSpMkLst>
            <pc:docMk/>
            <pc:sldMk cId="2597866462" sldId="262"/>
            <ac:grpSpMk id="11" creationId="{F982E0B2-AA9C-441C-A08E-A9DF9CF12116}"/>
          </ac:grpSpMkLst>
        </pc:grpChg>
        <pc:grpChg chg="del">
          <ac:chgData name="Mrs Hargreaves" userId="16d29ebe-5fd1-4f7c-a551-c4871f6cfdc9" providerId="ADAL" clId="{EF6C25AC-04D2-427D-BBA6-4734F3FCD1DB}" dt="2021-11-24T19:28:32.659" v="43"/>
          <ac:grpSpMkLst>
            <pc:docMk/>
            <pc:sldMk cId="2597866462" sldId="262"/>
            <ac:grpSpMk id="19" creationId="{49E013D9-9421-47E7-9080-30F6E544BE45}"/>
          </ac:grpSpMkLst>
        </pc:grpChg>
        <pc:cxnChg chg="del">
          <ac:chgData name="Mrs Hargreaves" userId="16d29ebe-5fd1-4f7c-a551-c4871f6cfdc9" providerId="ADAL" clId="{EF6C25AC-04D2-427D-BBA6-4734F3FCD1DB}" dt="2021-11-24T19:28:32.659" v="43"/>
          <ac:cxnSpMkLst>
            <pc:docMk/>
            <pc:sldMk cId="2597866462" sldId="262"/>
            <ac:cxnSpMk id="9" creationId="{701C0CAB-6A03-4C6A-9FAA-219847753628}"/>
          </ac:cxnSpMkLst>
        </pc:cxnChg>
      </pc:sldChg>
      <pc:sldChg chg="delSp del delDesignElem">
        <pc:chgData name="Mrs Hargreaves" userId="16d29ebe-5fd1-4f7c-a551-c4871f6cfdc9" providerId="ADAL" clId="{EF6C25AC-04D2-427D-BBA6-4734F3FCD1DB}" dt="2021-11-24T19:37:20.408" v="191" actId="47"/>
        <pc:sldMkLst>
          <pc:docMk/>
          <pc:sldMk cId="3825811421" sldId="263"/>
        </pc:sldMkLst>
        <pc:spChg chg="del">
          <ac:chgData name="Mrs Hargreaves" userId="16d29ebe-5fd1-4f7c-a551-c4871f6cfdc9" providerId="ADAL" clId="{EF6C25AC-04D2-427D-BBA6-4734F3FCD1DB}" dt="2021-11-24T19:28:32.659" v="43"/>
          <ac:spMkLst>
            <pc:docMk/>
            <pc:sldMk cId="3825811421" sldId="263"/>
            <ac:spMk id="47" creationId="{3011B0B3-5679-4759-90B8-3B908C4CBD21}"/>
          </ac:spMkLst>
        </pc:spChg>
        <pc:spChg chg="del">
          <ac:chgData name="Mrs Hargreaves" userId="16d29ebe-5fd1-4f7c-a551-c4871f6cfdc9" providerId="ADAL" clId="{EF6C25AC-04D2-427D-BBA6-4734F3FCD1DB}" dt="2021-11-24T19:28:32.659" v="43"/>
          <ac:spMkLst>
            <pc:docMk/>
            <pc:sldMk cId="3825811421" sldId="263"/>
            <ac:spMk id="64" creationId="{8036B80B-269D-4F02-9EF9-A6A4E917B386}"/>
          </ac:spMkLst>
        </pc:spChg>
        <pc:grpChg chg="del">
          <ac:chgData name="Mrs Hargreaves" userId="16d29ebe-5fd1-4f7c-a551-c4871f6cfdc9" providerId="ADAL" clId="{EF6C25AC-04D2-427D-BBA6-4734F3FCD1DB}" dt="2021-11-24T19:28:32.659" v="43"/>
          <ac:grpSpMkLst>
            <pc:docMk/>
            <pc:sldMk cId="3825811421" sldId="263"/>
            <ac:grpSpMk id="41" creationId="{F982E0B2-AA9C-441C-A08E-A9DF9CF12116}"/>
          </ac:grpSpMkLst>
        </pc:grpChg>
        <pc:grpChg chg="del">
          <ac:chgData name="Mrs Hargreaves" userId="16d29ebe-5fd1-4f7c-a551-c4871f6cfdc9" providerId="ADAL" clId="{EF6C25AC-04D2-427D-BBA6-4734F3FCD1DB}" dt="2021-11-24T19:28:32.659" v="43"/>
          <ac:grpSpMkLst>
            <pc:docMk/>
            <pc:sldMk cId="3825811421" sldId="263"/>
            <ac:grpSpMk id="49" creationId="{49E013D9-9421-47E7-9080-30F6E544BE45}"/>
          </ac:grpSpMkLst>
        </pc:grpChg>
        <pc:cxnChg chg="del">
          <ac:chgData name="Mrs Hargreaves" userId="16d29ebe-5fd1-4f7c-a551-c4871f6cfdc9" providerId="ADAL" clId="{EF6C25AC-04D2-427D-BBA6-4734F3FCD1DB}" dt="2021-11-24T19:28:32.659" v="43"/>
          <ac:cxnSpMkLst>
            <pc:docMk/>
            <pc:sldMk cId="3825811421" sldId="263"/>
            <ac:cxnSpMk id="39" creationId="{701C0CAB-6A03-4C6A-9FAA-219847753628}"/>
          </ac:cxnSpMkLst>
        </pc:cxnChg>
      </pc:sldChg>
      <pc:sldChg chg="delSp del delDesignElem">
        <pc:chgData name="Mrs Hargreaves" userId="16d29ebe-5fd1-4f7c-a551-c4871f6cfdc9" providerId="ADAL" clId="{EF6C25AC-04D2-427D-BBA6-4734F3FCD1DB}" dt="2021-11-24T19:37:20.408" v="191" actId="47"/>
        <pc:sldMkLst>
          <pc:docMk/>
          <pc:sldMk cId="2186942917" sldId="264"/>
        </pc:sldMkLst>
        <pc:spChg chg="del">
          <ac:chgData name="Mrs Hargreaves" userId="16d29ebe-5fd1-4f7c-a551-c4871f6cfdc9" providerId="ADAL" clId="{EF6C25AC-04D2-427D-BBA6-4734F3FCD1DB}" dt="2021-11-24T19:28:32.659" v="43"/>
          <ac:spMkLst>
            <pc:docMk/>
            <pc:sldMk cId="2186942917" sldId="264"/>
            <ac:spMk id="17" creationId="{3011B0B3-5679-4759-90B8-3B908C4CBD21}"/>
          </ac:spMkLst>
        </pc:spChg>
        <pc:spChg chg="del">
          <ac:chgData name="Mrs Hargreaves" userId="16d29ebe-5fd1-4f7c-a551-c4871f6cfdc9" providerId="ADAL" clId="{EF6C25AC-04D2-427D-BBA6-4734F3FCD1DB}" dt="2021-11-24T19:28:32.659" v="43"/>
          <ac:spMkLst>
            <pc:docMk/>
            <pc:sldMk cId="2186942917" sldId="264"/>
            <ac:spMk id="34" creationId="{8036B80B-269D-4F02-9EF9-A6A4E917B386}"/>
          </ac:spMkLst>
        </pc:spChg>
        <pc:grpChg chg="del">
          <ac:chgData name="Mrs Hargreaves" userId="16d29ebe-5fd1-4f7c-a551-c4871f6cfdc9" providerId="ADAL" clId="{EF6C25AC-04D2-427D-BBA6-4734F3FCD1DB}" dt="2021-11-24T19:28:32.659" v="43"/>
          <ac:grpSpMkLst>
            <pc:docMk/>
            <pc:sldMk cId="2186942917" sldId="264"/>
            <ac:grpSpMk id="11" creationId="{F982E0B2-AA9C-441C-A08E-A9DF9CF12116}"/>
          </ac:grpSpMkLst>
        </pc:grpChg>
        <pc:grpChg chg="del">
          <ac:chgData name="Mrs Hargreaves" userId="16d29ebe-5fd1-4f7c-a551-c4871f6cfdc9" providerId="ADAL" clId="{EF6C25AC-04D2-427D-BBA6-4734F3FCD1DB}" dt="2021-11-24T19:28:32.659" v="43"/>
          <ac:grpSpMkLst>
            <pc:docMk/>
            <pc:sldMk cId="2186942917" sldId="264"/>
            <ac:grpSpMk id="19" creationId="{49E013D9-9421-47E7-9080-30F6E544BE45}"/>
          </ac:grpSpMkLst>
        </pc:grpChg>
        <pc:cxnChg chg="del">
          <ac:chgData name="Mrs Hargreaves" userId="16d29ebe-5fd1-4f7c-a551-c4871f6cfdc9" providerId="ADAL" clId="{EF6C25AC-04D2-427D-BBA6-4734F3FCD1DB}" dt="2021-11-24T19:28:32.659" v="43"/>
          <ac:cxnSpMkLst>
            <pc:docMk/>
            <pc:sldMk cId="2186942917" sldId="264"/>
            <ac:cxnSpMk id="9" creationId="{701C0CAB-6A03-4C6A-9FAA-219847753628}"/>
          </ac:cxnSpMkLst>
        </pc:cxnChg>
      </pc:sldChg>
      <pc:sldChg chg="delSp del delDesignElem">
        <pc:chgData name="Mrs Hargreaves" userId="16d29ebe-5fd1-4f7c-a551-c4871f6cfdc9" providerId="ADAL" clId="{EF6C25AC-04D2-427D-BBA6-4734F3FCD1DB}" dt="2021-11-24T19:37:20.408" v="191" actId="47"/>
        <pc:sldMkLst>
          <pc:docMk/>
          <pc:sldMk cId="867791144" sldId="265"/>
        </pc:sldMkLst>
        <pc:spChg chg="del">
          <ac:chgData name="Mrs Hargreaves" userId="16d29ebe-5fd1-4f7c-a551-c4871f6cfdc9" providerId="ADAL" clId="{EF6C25AC-04D2-427D-BBA6-4734F3FCD1DB}" dt="2021-11-24T19:28:32.659" v="43"/>
          <ac:spMkLst>
            <pc:docMk/>
            <pc:sldMk cId="867791144" sldId="265"/>
            <ac:spMk id="17" creationId="{B247D771-80E8-483C-AA35-919971E2DE21}"/>
          </ac:spMkLst>
        </pc:spChg>
        <pc:spChg chg="del">
          <ac:chgData name="Mrs Hargreaves" userId="16d29ebe-5fd1-4f7c-a551-c4871f6cfdc9" providerId="ADAL" clId="{EF6C25AC-04D2-427D-BBA6-4734F3FCD1DB}" dt="2021-11-24T19:28:32.659" v="43"/>
          <ac:spMkLst>
            <pc:docMk/>
            <pc:sldMk cId="867791144" sldId="265"/>
            <ac:spMk id="19" creationId="{CA5B2A81-2C8E-4963-AFD4-E539D168B475}"/>
          </ac:spMkLst>
        </pc:spChg>
        <pc:grpChg chg="del">
          <ac:chgData name="Mrs Hargreaves" userId="16d29ebe-5fd1-4f7c-a551-c4871f6cfdc9" providerId="ADAL" clId="{EF6C25AC-04D2-427D-BBA6-4734F3FCD1DB}" dt="2021-11-24T19:28:32.659" v="43"/>
          <ac:grpSpMkLst>
            <pc:docMk/>
            <pc:sldMk cId="867791144" sldId="265"/>
            <ac:grpSpMk id="11" creationId="{F982E0B2-AA9C-441C-A08E-A9DF9CF12116}"/>
          </ac:grpSpMkLst>
        </pc:grpChg>
        <pc:cxnChg chg="del">
          <ac:chgData name="Mrs Hargreaves" userId="16d29ebe-5fd1-4f7c-a551-c4871f6cfdc9" providerId="ADAL" clId="{EF6C25AC-04D2-427D-BBA6-4734F3FCD1DB}" dt="2021-11-24T19:28:32.659" v="43"/>
          <ac:cxnSpMkLst>
            <pc:docMk/>
            <pc:sldMk cId="867791144" sldId="265"/>
            <ac:cxnSpMk id="9" creationId="{701C0CAB-6A03-4C6A-9FAA-219847753628}"/>
          </ac:cxnSpMkLst>
        </pc:cxnChg>
        <pc:cxnChg chg="del">
          <ac:chgData name="Mrs Hargreaves" userId="16d29ebe-5fd1-4f7c-a551-c4871f6cfdc9" providerId="ADAL" clId="{EF6C25AC-04D2-427D-BBA6-4734F3FCD1DB}" dt="2021-11-24T19:28:32.659" v="43"/>
          <ac:cxnSpMkLst>
            <pc:docMk/>
            <pc:sldMk cId="867791144" sldId="265"/>
            <ac:cxnSpMk id="21" creationId="{9E7C23BC-DAA6-40E1-8166-B8C4439D1430}"/>
          </ac:cxnSpMkLst>
        </pc:cxnChg>
      </pc:sldChg>
      <pc:sldChg chg="modSp del">
        <pc:chgData name="Mrs Hargreaves" userId="16d29ebe-5fd1-4f7c-a551-c4871f6cfdc9" providerId="ADAL" clId="{EF6C25AC-04D2-427D-BBA6-4734F3FCD1DB}" dt="2021-11-24T19:37:20.408" v="191" actId="47"/>
        <pc:sldMkLst>
          <pc:docMk/>
          <pc:sldMk cId="1354409139" sldId="266"/>
        </pc:sldMkLst>
        <pc:spChg chg="mod">
          <ac:chgData name="Mrs Hargreaves" userId="16d29ebe-5fd1-4f7c-a551-c4871f6cfdc9" providerId="ADAL" clId="{EF6C25AC-04D2-427D-BBA6-4734F3FCD1DB}" dt="2021-11-24T19:28:32.659" v="43"/>
          <ac:spMkLst>
            <pc:docMk/>
            <pc:sldMk cId="1354409139" sldId="266"/>
            <ac:spMk id="2" creationId="{A131884C-F9CE-4992-8F6D-BD52B1E3C7EE}"/>
          </ac:spMkLst>
        </pc:spChg>
      </pc:sldChg>
      <pc:sldChg chg="modSp del">
        <pc:chgData name="Mrs Hargreaves" userId="16d29ebe-5fd1-4f7c-a551-c4871f6cfdc9" providerId="ADAL" clId="{EF6C25AC-04D2-427D-BBA6-4734F3FCD1DB}" dt="2021-11-24T19:37:20.408" v="191" actId="47"/>
        <pc:sldMkLst>
          <pc:docMk/>
          <pc:sldMk cId="1002497755" sldId="267"/>
        </pc:sldMkLst>
        <pc:spChg chg="mod">
          <ac:chgData name="Mrs Hargreaves" userId="16d29ebe-5fd1-4f7c-a551-c4871f6cfdc9" providerId="ADAL" clId="{EF6C25AC-04D2-427D-BBA6-4734F3FCD1DB}" dt="2021-11-24T19:28:32.659" v="43"/>
          <ac:spMkLst>
            <pc:docMk/>
            <pc:sldMk cId="1002497755" sldId="267"/>
            <ac:spMk id="2" creationId="{3F36A7D2-2F60-4C96-9B6A-E4D094B025A8}"/>
          </ac:spMkLst>
        </pc:spChg>
      </pc:sldChg>
      <pc:sldChg chg="modSp del">
        <pc:chgData name="Mrs Hargreaves" userId="16d29ebe-5fd1-4f7c-a551-c4871f6cfdc9" providerId="ADAL" clId="{EF6C25AC-04D2-427D-BBA6-4734F3FCD1DB}" dt="2021-11-24T19:37:20.408" v="191" actId="47"/>
        <pc:sldMkLst>
          <pc:docMk/>
          <pc:sldMk cId="1048965177" sldId="268"/>
        </pc:sldMkLst>
        <pc:spChg chg="mod">
          <ac:chgData name="Mrs Hargreaves" userId="16d29ebe-5fd1-4f7c-a551-c4871f6cfdc9" providerId="ADAL" clId="{EF6C25AC-04D2-427D-BBA6-4734F3FCD1DB}" dt="2021-11-24T19:28:32.659" v="43"/>
          <ac:spMkLst>
            <pc:docMk/>
            <pc:sldMk cId="1048965177" sldId="268"/>
            <ac:spMk id="2" creationId="{3BF9100C-0B5C-4809-A546-915A85E3C502}"/>
          </ac:spMkLst>
        </pc:spChg>
      </pc:sldChg>
      <pc:sldChg chg="del">
        <pc:chgData name="Mrs Hargreaves" userId="16d29ebe-5fd1-4f7c-a551-c4871f6cfdc9" providerId="ADAL" clId="{EF6C25AC-04D2-427D-BBA6-4734F3FCD1DB}" dt="2021-11-24T19:37:20.408" v="191" actId="47"/>
        <pc:sldMkLst>
          <pc:docMk/>
          <pc:sldMk cId="1086922586" sldId="269"/>
        </pc:sldMkLst>
      </pc:sldChg>
      <pc:sldChg chg="del">
        <pc:chgData name="Mrs Hargreaves" userId="16d29ebe-5fd1-4f7c-a551-c4871f6cfdc9" providerId="ADAL" clId="{EF6C25AC-04D2-427D-BBA6-4734F3FCD1DB}" dt="2021-11-24T19:37:20.408" v="191" actId="47"/>
        <pc:sldMkLst>
          <pc:docMk/>
          <pc:sldMk cId="1139402344" sldId="270"/>
        </pc:sldMkLst>
      </pc:sldChg>
      <pc:sldChg chg="modSp del">
        <pc:chgData name="Mrs Hargreaves" userId="16d29ebe-5fd1-4f7c-a551-c4871f6cfdc9" providerId="ADAL" clId="{EF6C25AC-04D2-427D-BBA6-4734F3FCD1DB}" dt="2021-11-24T19:37:22.949" v="192" actId="47"/>
        <pc:sldMkLst>
          <pc:docMk/>
          <pc:sldMk cId="1632525132" sldId="271"/>
        </pc:sldMkLst>
        <pc:spChg chg="mod">
          <ac:chgData name="Mrs Hargreaves" userId="16d29ebe-5fd1-4f7c-a551-c4871f6cfdc9" providerId="ADAL" clId="{EF6C25AC-04D2-427D-BBA6-4734F3FCD1DB}" dt="2021-11-24T19:28:32.659" v="43"/>
          <ac:spMkLst>
            <pc:docMk/>
            <pc:sldMk cId="1632525132" sldId="271"/>
            <ac:spMk id="2" creationId="{6561DB4C-D2BD-4CDF-8A2B-CDDCCB5E05A1}"/>
          </ac:spMkLst>
        </pc:spChg>
      </pc:sldChg>
      <pc:sldChg chg="modSp del">
        <pc:chgData name="Mrs Hargreaves" userId="16d29ebe-5fd1-4f7c-a551-c4871f6cfdc9" providerId="ADAL" clId="{EF6C25AC-04D2-427D-BBA6-4734F3FCD1DB}" dt="2021-11-24T19:37:25.816" v="193" actId="47"/>
        <pc:sldMkLst>
          <pc:docMk/>
          <pc:sldMk cId="2240412812" sldId="272"/>
        </pc:sldMkLst>
        <pc:picChg chg="mod">
          <ac:chgData name="Mrs Hargreaves" userId="16d29ebe-5fd1-4f7c-a551-c4871f6cfdc9" providerId="ADAL" clId="{EF6C25AC-04D2-427D-BBA6-4734F3FCD1DB}" dt="2021-11-24T19:28:32.659" v="43"/>
          <ac:picMkLst>
            <pc:docMk/>
            <pc:sldMk cId="2240412812" sldId="272"/>
            <ac:picMk id="5" creationId="{0DBC0870-14A7-4B2D-8442-F57BF7BA8EC5}"/>
          </ac:picMkLst>
        </pc:picChg>
      </pc:sldChg>
      <pc:sldChg chg="addSp delSp modSp new mod">
        <pc:chgData name="Mrs Hargreaves" userId="16d29ebe-5fd1-4f7c-a551-c4871f6cfdc9" providerId="ADAL" clId="{EF6C25AC-04D2-427D-BBA6-4734F3FCD1DB}" dt="2021-11-24T19:31:40.428" v="128" actId="26606"/>
        <pc:sldMkLst>
          <pc:docMk/>
          <pc:sldMk cId="4078632411" sldId="273"/>
        </pc:sldMkLst>
        <pc:spChg chg="mod">
          <ac:chgData name="Mrs Hargreaves" userId="16d29ebe-5fd1-4f7c-a551-c4871f6cfdc9" providerId="ADAL" clId="{EF6C25AC-04D2-427D-BBA6-4734F3FCD1DB}" dt="2021-11-24T19:30:36.669" v="99" actId="20577"/>
          <ac:spMkLst>
            <pc:docMk/>
            <pc:sldMk cId="4078632411" sldId="273"/>
            <ac:spMk id="2" creationId="{EBC3D3A1-C73B-4CD6-A9FA-9EC5EFCA096F}"/>
          </ac:spMkLst>
        </pc:spChg>
        <pc:spChg chg="del mod">
          <ac:chgData name="Mrs Hargreaves" userId="16d29ebe-5fd1-4f7c-a551-c4871f6cfdc9" providerId="ADAL" clId="{EF6C25AC-04D2-427D-BBA6-4734F3FCD1DB}" dt="2021-11-24T19:31:40.428" v="128" actId="26606"/>
          <ac:spMkLst>
            <pc:docMk/>
            <pc:sldMk cId="4078632411" sldId="273"/>
            <ac:spMk id="3" creationId="{70687DAB-5C5C-4E92-A923-0ED43A670266}"/>
          </ac:spMkLst>
        </pc:spChg>
        <pc:graphicFrameChg chg="add">
          <ac:chgData name="Mrs Hargreaves" userId="16d29ebe-5fd1-4f7c-a551-c4871f6cfdc9" providerId="ADAL" clId="{EF6C25AC-04D2-427D-BBA6-4734F3FCD1DB}" dt="2021-11-24T19:31:40.428" v="128" actId="26606"/>
          <ac:graphicFrameMkLst>
            <pc:docMk/>
            <pc:sldMk cId="4078632411" sldId="273"/>
            <ac:graphicFrameMk id="5" creationId="{D823EC22-601F-4C60-8852-F4A889AC5638}"/>
          </ac:graphicFrameMkLst>
        </pc:graphicFrameChg>
      </pc:sldChg>
      <pc:sldChg chg="addSp delSp modSp new mod setBg">
        <pc:chgData name="Mrs Hargreaves" userId="16d29ebe-5fd1-4f7c-a551-c4871f6cfdc9" providerId="ADAL" clId="{EF6C25AC-04D2-427D-BBA6-4734F3FCD1DB}" dt="2021-11-24T19:36:46.999" v="189" actId="13926"/>
        <pc:sldMkLst>
          <pc:docMk/>
          <pc:sldMk cId="578642372" sldId="274"/>
        </pc:sldMkLst>
        <pc:spChg chg="mod">
          <ac:chgData name="Mrs Hargreaves" userId="16d29ebe-5fd1-4f7c-a551-c4871f6cfdc9" providerId="ADAL" clId="{EF6C25AC-04D2-427D-BBA6-4734F3FCD1DB}" dt="2021-11-24T19:34:55.302" v="172" actId="1076"/>
          <ac:spMkLst>
            <pc:docMk/>
            <pc:sldMk cId="578642372" sldId="274"/>
            <ac:spMk id="2" creationId="{284EF851-179A-4ECD-A40C-EE42B7D0304C}"/>
          </ac:spMkLst>
        </pc:spChg>
        <pc:spChg chg="del mod">
          <ac:chgData name="Mrs Hargreaves" userId="16d29ebe-5fd1-4f7c-a551-c4871f6cfdc9" providerId="ADAL" clId="{EF6C25AC-04D2-427D-BBA6-4734F3FCD1DB}" dt="2021-11-24T19:32:37.132" v="154" actId="26606"/>
          <ac:spMkLst>
            <pc:docMk/>
            <pc:sldMk cId="578642372" sldId="274"/>
            <ac:spMk id="3" creationId="{1F8B8363-650E-42E1-B04F-3BD715A7BC89}"/>
          </ac:spMkLst>
        </pc:spChg>
        <pc:spChg chg="add">
          <ac:chgData name="Mrs Hargreaves" userId="16d29ebe-5fd1-4f7c-a551-c4871f6cfdc9" providerId="ADAL" clId="{EF6C25AC-04D2-427D-BBA6-4734F3FCD1DB}" dt="2021-11-24T19:32:37.132" v="154" actId="26606"/>
          <ac:spMkLst>
            <pc:docMk/>
            <pc:sldMk cId="578642372" sldId="274"/>
            <ac:spMk id="9" creationId="{2C33F367-76E5-4D2A-96B1-4FD443CDD1CF}"/>
          </ac:spMkLst>
        </pc:spChg>
        <pc:spChg chg="add">
          <ac:chgData name="Mrs Hargreaves" userId="16d29ebe-5fd1-4f7c-a551-c4871f6cfdc9" providerId="ADAL" clId="{EF6C25AC-04D2-427D-BBA6-4734F3FCD1DB}" dt="2021-11-24T19:32:37.132" v="154" actId="26606"/>
          <ac:spMkLst>
            <pc:docMk/>
            <pc:sldMk cId="578642372" sldId="274"/>
            <ac:spMk id="11" creationId="{6F769419-3E73-449D-B62A-0CDEC946A679}"/>
          </ac:spMkLst>
        </pc:spChg>
        <pc:grpChg chg="add">
          <ac:chgData name="Mrs Hargreaves" userId="16d29ebe-5fd1-4f7c-a551-c4871f6cfdc9" providerId="ADAL" clId="{EF6C25AC-04D2-427D-BBA6-4734F3FCD1DB}" dt="2021-11-24T19:32:37.132" v="154" actId="26606"/>
          <ac:grpSpMkLst>
            <pc:docMk/>
            <pc:sldMk cId="578642372" sldId="274"/>
            <ac:grpSpMk id="13" creationId="{A6515200-42F9-488F-9895-6CDBCD1E87C8}"/>
          </ac:grpSpMkLst>
        </pc:grpChg>
        <pc:graphicFrameChg chg="add mod modGraphic">
          <ac:chgData name="Mrs Hargreaves" userId="16d29ebe-5fd1-4f7c-a551-c4871f6cfdc9" providerId="ADAL" clId="{EF6C25AC-04D2-427D-BBA6-4734F3FCD1DB}" dt="2021-11-24T19:36:46.999" v="189" actId="13926"/>
          <ac:graphicFrameMkLst>
            <pc:docMk/>
            <pc:sldMk cId="578642372" sldId="274"/>
            <ac:graphicFrameMk id="5" creationId="{316C31F0-2B67-4C48-9D9D-056FCD88C4C5}"/>
          </ac:graphicFrameMkLst>
        </pc:graphicFrameChg>
      </pc:sldChg>
      <pc:sldChg chg="addSp delSp modSp new mod">
        <pc:chgData name="Mrs Hargreaves" userId="16d29ebe-5fd1-4f7c-a551-c4871f6cfdc9" providerId="ADAL" clId="{EF6C25AC-04D2-427D-BBA6-4734F3FCD1DB}" dt="2021-11-24T19:40:20.046" v="213" actId="1076"/>
        <pc:sldMkLst>
          <pc:docMk/>
          <pc:sldMk cId="3041779572" sldId="275"/>
        </pc:sldMkLst>
        <pc:spChg chg="del">
          <ac:chgData name="Mrs Hargreaves" userId="16d29ebe-5fd1-4f7c-a551-c4871f6cfdc9" providerId="ADAL" clId="{EF6C25AC-04D2-427D-BBA6-4734F3FCD1DB}" dt="2021-11-24T19:38:24.136" v="198" actId="478"/>
          <ac:spMkLst>
            <pc:docMk/>
            <pc:sldMk cId="3041779572" sldId="275"/>
            <ac:spMk id="2" creationId="{0AAD18AA-5C56-4E4F-B5DC-412E747FF579}"/>
          </ac:spMkLst>
        </pc:spChg>
        <pc:spChg chg="del">
          <ac:chgData name="Mrs Hargreaves" userId="16d29ebe-5fd1-4f7c-a551-c4871f6cfdc9" providerId="ADAL" clId="{EF6C25AC-04D2-427D-BBA6-4734F3FCD1DB}" dt="2021-11-24T19:38:21.410" v="197" actId="478"/>
          <ac:spMkLst>
            <pc:docMk/>
            <pc:sldMk cId="3041779572" sldId="275"/>
            <ac:spMk id="3" creationId="{F6E6948E-18A4-4449-8AAF-A2510F8C9BC6}"/>
          </ac:spMkLst>
        </pc:spChg>
        <pc:spChg chg="add del">
          <ac:chgData name="Mrs Hargreaves" userId="16d29ebe-5fd1-4f7c-a551-c4871f6cfdc9" providerId="ADAL" clId="{EF6C25AC-04D2-427D-BBA6-4734F3FCD1DB}" dt="2021-11-24T19:38:18.459" v="196"/>
          <ac:spMkLst>
            <pc:docMk/>
            <pc:sldMk cId="3041779572" sldId="275"/>
            <ac:spMk id="4" creationId="{6DE57893-68D5-40B5-B340-858A8A2AF4DF}"/>
          </ac:spMkLst>
        </pc:spChg>
        <pc:spChg chg="add del">
          <ac:chgData name="Mrs Hargreaves" userId="16d29ebe-5fd1-4f7c-a551-c4871f6cfdc9" providerId="ADAL" clId="{EF6C25AC-04D2-427D-BBA6-4734F3FCD1DB}" dt="2021-11-24T19:38:18.459" v="196"/>
          <ac:spMkLst>
            <pc:docMk/>
            <pc:sldMk cId="3041779572" sldId="275"/>
            <ac:spMk id="10" creationId="{D89CF34B-A462-4B6E-8A60-C580851D48E3}"/>
          </ac:spMkLst>
        </pc:spChg>
        <pc:spChg chg="add mod">
          <ac:chgData name="Mrs Hargreaves" userId="16d29ebe-5fd1-4f7c-a551-c4871f6cfdc9" providerId="ADAL" clId="{EF6C25AC-04D2-427D-BBA6-4734F3FCD1DB}" dt="2021-11-24T19:39:33.672" v="205" actId="255"/>
          <ac:spMkLst>
            <pc:docMk/>
            <pc:sldMk cId="3041779572" sldId="275"/>
            <ac:spMk id="11" creationId="{35CD9A3D-E174-4A75-B840-E8B3E0CBE566}"/>
          </ac:spMkLst>
        </pc:spChg>
        <pc:spChg chg="mod">
          <ac:chgData name="Mrs Hargreaves" userId="16d29ebe-5fd1-4f7c-a551-c4871f6cfdc9" providerId="ADAL" clId="{EF6C25AC-04D2-427D-BBA6-4734F3FCD1DB}" dt="2021-11-24T19:38:37.437" v="200" actId="1076"/>
          <ac:spMkLst>
            <pc:docMk/>
            <pc:sldMk cId="3041779572" sldId="275"/>
            <ac:spMk id="13" creationId="{40BB4136-06CD-4A14-A7A5-AAE773206B8D}"/>
          </ac:spMkLst>
        </pc:spChg>
        <pc:spChg chg="mod">
          <ac:chgData name="Mrs Hargreaves" userId="16d29ebe-5fd1-4f7c-a551-c4871f6cfdc9" providerId="ADAL" clId="{EF6C25AC-04D2-427D-BBA6-4734F3FCD1DB}" dt="2021-11-24T19:38:37.437" v="200" actId="1076"/>
          <ac:spMkLst>
            <pc:docMk/>
            <pc:sldMk cId="3041779572" sldId="275"/>
            <ac:spMk id="14" creationId="{85556696-A92D-44D7-9325-7DF310FB16B1}"/>
          </ac:spMkLst>
        </pc:spChg>
        <pc:spChg chg="mod">
          <ac:chgData name="Mrs Hargreaves" userId="16d29ebe-5fd1-4f7c-a551-c4871f6cfdc9" providerId="ADAL" clId="{EF6C25AC-04D2-427D-BBA6-4734F3FCD1DB}" dt="2021-11-24T19:38:37.437" v="200" actId="1076"/>
          <ac:spMkLst>
            <pc:docMk/>
            <pc:sldMk cId="3041779572" sldId="275"/>
            <ac:spMk id="15" creationId="{8F112116-7F65-4F58-82AE-79079593AE5F}"/>
          </ac:spMkLst>
        </pc:spChg>
        <pc:spChg chg="mod">
          <ac:chgData name="Mrs Hargreaves" userId="16d29ebe-5fd1-4f7c-a551-c4871f6cfdc9" providerId="ADAL" clId="{EF6C25AC-04D2-427D-BBA6-4734F3FCD1DB}" dt="2021-11-24T19:38:37.437" v="200" actId="1076"/>
          <ac:spMkLst>
            <pc:docMk/>
            <pc:sldMk cId="3041779572" sldId="275"/>
            <ac:spMk id="16" creationId="{EE4D211C-26DD-4A86-B641-A31722F0C111}"/>
          </ac:spMkLst>
        </pc:spChg>
        <pc:spChg chg="add mod">
          <ac:chgData name="Mrs Hargreaves" userId="16d29ebe-5fd1-4f7c-a551-c4871f6cfdc9" providerId="ADAL" clId="{EF6C25AC-04D2-427D-BBA6-4734F3FCD1DB}" dt="2021-11-24T19:40:18.542" v="212" actId="1076"/>
          <ac:spMkLst>
            <pc:docMk/>
            <pc:sldMk cId="3041779572" sldId="275"/>
            <ac:spMk id="17" creationId="{BFAC8A6A-655D-4953-9251-AE478F08A4C5}"/>
          </ac:spMkLst>
        </pc:spChg>
        <pc:spChg chg="add mod">
          <ac:chgData name="Mrs Hargreaves" userId="16d29ebe-5fd1-4f7c-a551-c4871f6cfdc9" providerId="ADAL" clId="{EF6C25AC-04D2-427D-BBA6-4734F3FCD1DB}" dt="2021-11-24T19:40:07.178" v="209"/>
          <ac:spMkLst>
            <pc:docMk/>
            <pc:sldMk cId="3041779572" sldId="275"/>
            <ac:spMk id="19" creationId="{462319CA-8996-4BFC-9C3B-E39629126BB8}"/>
          </ac:spMkLst>
        </pc:spChg>
        <pc:spChg chg="add mod">
          <ac:chgData name="Mrs Hargreaves" userId="16d29ebe-5fd1-4f7c-a551-c4871f6cfdc9" providerId="ADAL" clId="{EF6C25AC-04D2-427D-BBA6-4734F3FCD1DB}" dt="2021-11-24T19:40:07.178" v="209"/>
          <ac:spMkLst>
            <pc:docMk/>
            <pc:sldMk cId="3041779572" sldId="275"/>
            <ac:spMk id="20" creationId="{E113C7C9-8DE4-43E1-8B00-741AB3711F23}"/>
          </ac:spMkLst>
        </pc:spChg>
        <pc:spChg chg="add mod">
          <ac:chgData name="Mrs Hargreaves" userId="16d29ebe-5fd1-4f7c-a551-c4871f6cfdc9" providerId="ADAL" clId="{EF6C25AC-04D2-427D-BBA6-4734F3FCD1DB}" dt="2021-11-24T19:40:07.178" v="209"/>
          <ac:spMkLst>
            <pc:docMk/>
            <pc:sldMk cId="3041779572" sldId="275"/>
            <ac:spMk id="21" creationId="{5FA96068-A3E6-4125-8DDE-CAB803E37E3A}"/>
          </ac:spMkLst>
        </pc:spChg>
        <pc:spChg chg="add mod">
          <ac:chgData name="Mrs Hargreaves" userId="16d29ebe-5fd1-4f7c-a551-c4871f6cfdc9" providerId="ADAL" clId="{EF6C25AC-04D2-427D-BBA6-4734F3FCD1DB}" dt="2021-11-24T19:40:07.178" v="209"/>
          <ac:spMkLst>
            <pc:docMk/>
            <pc:sldMk cId="3041779572" sldId="275"/>
            <ac:spMk id="22" creationId="{ED2C09C4-8471-40B7-B259-9A6B8ECCDDA6}"/>
          </ac:spMkLst>
        </pc:spChg>
        <pc:grpChg chg="add del">
          <ac:chgData name="Mrs Hargreaves" userId="16d29ebe-5fd1-4f7c-a551-c4871f6cfdc9" providerId="ADAL" clId="{EF6C25AC-04D2-427D-BBA6-4734F3FCD1DB}" dt="2021-11-24T19:38:18.459" v="196"/>
          <ac:grpSpMkLst>
            <pc:docMk/>
            <pc:sldMk cId="3041779572" sldId="275"/>
            <ac:grpSpMk id="5" creationId="{909DD068-4B90-43CE-A414-B195AEE10B6C}"/>
          </ac:grpSpMkLst>
        </pc:grpChg>
        <pc:grpChg chg="add mod">
          <ac:chgData name="Mrs Hargreaves" userId="16d29ebe-5fd1-4f7c-a551-c4871f6cfdc9" providerId="ADAL" clId="{EF6C25AC-04D2-427D-BBA6-4734F3FCD1DB}" dt="2021-11-24T19:40:20.046" v="213" actId="1076"/>
          <ac:grpSpMkLst>
            <pc:docMk/>
            <pc:sldMk cId="3041779572" sldId="275"/>
            <ac:grpSpMk id="12" creationId="{78D1705B-FDF5-4350-8DFB-FF895BF58F4B}"/>
          </ac:grpSpMkLst>
        </pc:grpChg>
        <pc:grpChg chg="add mod">
          <ac:chgData name="Mrs Hargreaves" userId="16d29ebe-5fd1-4f7c-a551-c4871f6cfdc9" providerId="ADAL" clId="{EF6C25AC-04D2-427D-BBA6-4734F3FCD1DB}" dt="2021-11-24T19:40:14.878" v="211" actId="14100"/>
          <ac:grpSpMkLst>
            <pc:docMk/>
            <pc:sldMk cId="3041779572" sldId="275"/>
            <ac:grpSpMk id="18" creationId="{8F014246-37D4-499D-9B50-5099DDBA9BED}"/>
          </ac:grpSpMkLst>
        </pc:grpChg>
      </pc:sldChg>
      <pc:sldChg chg="addSp delSp modSp new mod">
        <pc:chgData name="Mrs Hargreaves" userId="16d29ebe-5fd1-4f7c-a551-c4871f6cfdc9" providerId="ADAL" clId="{EF6C25AC-04D2-427D-BBA6-4734F3FCD1DB}" dt="2021-11-28T13:13:55.607" v="930" actId="1076"/>
        <pc:sldMkLst>
          <pc:docMk/>
          <pc:sldMk cId="1156946297" sldId="276"/>
        </pc:sldMkLst>
        <pc:spChg chg="del">
          <ac:chgData name="Mrs Hargreaves" userId="16d29ebe-5fd1-4f7c-a551-c4871f6cfdc9" providerId="ADAL" clId="{EF6C25AC-04D2-427D-BBA6-4734F3FCD1DB}" dt="2021-11-24T19:40:28.385" v="215" actId="478"/>
          <ac:spMkLst>
            <pc:docMk/>
            <pc:sldMk cId="1156946297" sldId="276"/>
            <ac:spMk id="2" creationId="{F8520ADB-0B67-4335-8ABA-FA02C85765D0}"/>
          </ac:spMkLst>
        </pc:spChg>
        <pc:spChg chg="del">
          <ac:chgData name="Mrs Hargreaves" userId="16d29ebe-5fd1-4f7c-a551-c4871f6cfdc9" providerId="ADAL" clId="{EF6C25AC-04D2-427D-BBA6-4734F3FCD1DB}" dt="2021-11-24T19:40:30.450" v="216" actId="478"/>
          <ac:spMkLst>
            <pc:docMk/>
            <pc:sldMk cId="1156946297" sldId="276"/>
            <ac:spMk id="3" creationId="{CB3DE2A3-ED73-4911-9A47-1568A7A99BF9}"/>
          </ac:spMkLst>
        </pc:spChg>
        <pc:picChg chg="add mod modCrop">
          <ac:chgData name="Mrs Hargreaves" userId="16d29ebe-5fd1-4f7c-a551-c4871f6cfdc9" providerId="ADAL" clId="{EF6C25AC-04D2-427D-BBA6-4734F3FCD1DB}" dt="2021-11-28T13:13:55.607" v="930" actId="1076"/>
          <ac:picMkLst>
            <pc:docMk/>
            <pc:sldMk cId="1156946297" sldId="276"/>
            <ac:picMk id="5" creationId="{A635B0E6-6529-4D07-9071-5D856A1AD353}"/>
          </ac:picMkLst>
        </pc:picChg>
        <pc:picChg chg="add mod modCrop">
          <ac:chgData name="Mrs Hargreaves" userId="16d29ebe-5fd1-4f7c-a551-c4871f6cfdc9" providerId="ADAL" clId="{EF6C25AC-04D2-427D-BBA6-4734F3FCD1DB}" dt="2021-11-24T19:42:53.476" v="232" actId="1076"/>
          <ac:picMkLst>
            <pc:docMk/>
            <pc:sldMk cId="1156946297" sldId="276"/>
            <ac:picMk id="7" creationId="{26E3C527-B028-4570-A29E-A1A28B974FA7}"/>
          </ac:picMkLst>
        </pc:picChg>
      </pc:sldChg>
      <pc:sldChg chg="addSp delSp modSp new mod">
        <pc:chgData name="Mrs Hargreaves" userId="16d29ebe-5fd1-4f7c-a551-c4871f6cfdc9" providerId="ADAL" clId="{EF6C25AC-04D2-427D-BBA6-4734F3FCD1DB}" dt="2021-11-24T19:44:48.568" v="255" actId="1076"/>
        <pc:sldMkLst>
          <pc:docMk/>
          <pc:sldMk cId="968050898" sldId="277"/>
        </pc:sldMkLst>
        <pc:spChg chg="mod">
          <ac:chgData name="Mrs Hargreaves" userId="16d29ebe-5fd1-4f7c-a551-c4871f6cfdc9" providerId="ADAL" clId="{EF6C25AC-04D2-427D-BBA6-4734F3FCD1DB}" dt="2021-11-24T19:43:48.932" v="242" actId="20577"/>
          <ac:spMkLst>
            <pc:docMk/>
            <pc:sldMk cId="968050898" sldId="277"/>
            <ac:spMk id="2" creationId="{A92CB13E-11BA-4B51-9F5C-D30DEFAF70B4}"/>
          </ac:spMkLst>
        </pc:spChg>
        <pc:spChg chg="del mod">
          <ac:chgData name="Mrs Hargreaves" userId="16d29ebe-5fd1-4f7c-a551-c4871f6cfdc9" providerId="ADAL" clId="{EF6C25AC-04D2-427D-BBA6-4734F3FCD1DB}" dt="2021-11-24T19:44:42.620" v="254" actId="478"/>
          <ac:spMkLst>
            <pc:docMk/>
            <pc:sldMk cId="968050898" sldId="277"/>
            <ac:spMk id="3" creationId="{9B541920-7FEE-492C-988D-CD2A072336C8}"/>
          </ac:spMkLst>
        </pc:spChg>
        <pc:spChg chg="add mod">
          <ac:chgData name="Mrs Hargreaves" userId="16d29ebe-5fd1-4f7c-a551-c4871f6cfdc9" providerId="ADAL" clId="{EF6C25AC-04D2-427D-BBA6-4734F3FCD1DB}" dt="2021-11-24T19:44:02.044" v="245" actId="1076"/>
          <ac:spMkLst>
            <pc:docMk/>
            <pc:sldMk cId="968050898" sldId="277"/>
            <ac:spMk id="4" creationId="{F7FCA71D-C2DD-4344-AF89-B0B212DD23F3}"/>
          </ac:spMkLst>
        </pc:spChg>
        <pc:spChg chg="add mod">
          <ac:chgData name="Mrs Hargreaves" userId="16d29ebe-5fd1-4f7c-a551-c4871f6cfdc9" providerId="ADAL" clId="{EF6C25AC-04D2-427D-BBA6-4734F3FCD1DB}" dt="2021-11-24T19:44:48.568" v="255" actId="1076"/>
          <ac:spMkLst>
            <pc:docMk/>
            <pc:sldMk cId="968050898" sldId="277"/>
            <ac:spMk id="5" creationId="{0212E5A9-4A62-43CA-B084-672C219C3015}"/>
          </ac:spMkLst>
        </pc:spChg>
        <pc:picChg chg="add mod">
          <ac:chgData name="Mrs Hargreaves" userId="16d29ebe-5fd1-4f7c-a551-c4871f6cfdc9" providerId="ADAL" clId="{EF6C25AC-04D2-427D-BBA6-4734F3FCD1DB}" dt="2021-11-24T19:44:29.831" v="252" actId="14100"/>
          <ac:picMkLst>
            <pc:docMk/>
            <pc:sldMk cId="968050898" sldId="277"/>
            <ac:picMk id="13313" creationId="{2A375230-C6B0-4521-9911-DA07547555E0}"/>
          </ac:picMkLst>
        </pc:picChg>
      </pc:sldChg>
      <pc:sldChg chg="addSp delSp modSp new mod">
        <pc:chgData name="Mrs Hargreaves" userId="16d29ebe-5fd1-4f7c-a551-c4871f6cfdc9" providerId="ADAL" clId="{EF6C25AC-04D2-427D-BBA6-4734F3FCD1DB}" dt="2021-11-24T19:50:10.683" v="317" actId="1076"/>
        <pc:sldMkLst>
          <pc:docMk/>
          <pc:sldMk cId="2026154889" sldId="278"/>
        </pc:sldMkLst>
        <pc:spChg chg="mod">
          <ac:chgData name="Mrs Hargreaves" userId="16d29ebe-5fd1-4f7c-a551-c4871f6cfdc9" providerId="ADAL" clId="{EF6C25AC-04D2-427D-BBA6-4734F3FCD1DB}" dt="2021-11-24T19:46:14.903" v="262" actId="1076"/>
          <ac:spMkLst>
            <pc:docMk/>
            <pc:sldMk cId="2026154889" sldId="278"/>
            <ac:spMk id="2" creationId="{2A840F24-0648-4E5D-90C3-A448E406BE4B}"/>
          </ac:spMkLst>
        </pc:spChg>
        <pc:spChg chg="del">
          <ac:chgData name="Mrs Hargreaves" userId="16d29ebe-5fd1-4f7c-a551-c4871f6cfdc9" providerId="ADAL" clId="{EF6C25AC-04D2-427D-BBA6-4734F3FCD1DB}" dt="2021-11-24T19:45:52.572" v="258" actId="22"/>
          <ac:spMkLst>
            <pc:docMk/>
            <pc:sldMk cId="2026154889" sldId="278"/>
            <ac:spMk id="3" creationId="{54C90F84-74C2-444D-B455-E5BA82DFF5D9}"/>
          </ac:spMkLst>
        </pc:spChg>
        <pc:picChg chg="add mod ord">
          <ac:chgData name="Mrs Hargreaves" userId="16d29ebe-5fd1-4f7c-a551-c4871f6cfdc9" providerId="ADAL" clId="{EF6C25AC-04D2-427D-BBA6-4734F3FCD1DB}" dt="2021-11-24T19:50:10.683" v="317" actId="1076"/>
          <ac:picMkLst>
            <pc:docMk/>
            <pc:sldMk cId="2026154889" sldId="278"/>
            <ac:picMk id="5" creationId="{98D18457-4502-4652-B9CF-8A30FE611E0C}"/>
          </ac:picMkLst>
        </pc:picChg>
      </pc:sldChg>
      <pc:sldChg chg="addSp delSp modSp new mod setBg">
        <pc:chgData name="Mrs Hargreaves" userId="16d29ebe-5fd1-4f7c-a551-c4871f6cfdc9" providerId="ADAL" clId="{EF6C25AC-04D2-427D-BBA6-4734F3FCD1DB}" dt="2021-11-24T19:46:56.095" v="267" actId="27614"/>
        <pc:sldMkLst>
          <pc:docMk/>
          <pc:sldMk cId="216194183" sldId="279"/>
        </pc:sldMkLst>
        <pc:spChg chg="del">
          <ac:chgData name="Mrs Hargreaves" userId="16d29ebe-5fd1-4f7c-a551-c4871f6cfdc9" providerId="ADAL" clId="{EF6C25AC-04D2-427D-BBA6-4734F3FCD1DB}" dt="2021-11-24T19:46:53.647" v="266" actId="26606"/>
          <ac:spMkLst>
            <pc:docMk/>
            <pc:sldMk cId="216194183" sldId="279"/>
            <ac:spMk id="2" creationId="{48F3BD7A-1B9A-4EDA-AC00-4865CFAFD121}"/>
          </ac:spMkLst>
        </pc:spChg>
        <pc:spChg chg="del">
          <ac:chgData name="Mrs Hargreaves" userId="16d29ebe-5fd1-4f7c-a551-c4871f6cfdc9" providerId="ADAL" clId="{EF6C25AC-04D2-427D-BBA6-4734F3FCD1DB}" dt="2021-11-24T19:46:46.908" v="264" actId="22"/>
          <ac:spMkLst>
            <pc:docMk/>
            <pc:sldMk cId="216194183" sldId="279"/>
            <ac:spMk id="3" creationId="{2A881B67-4388-427B-BB26-0E861751F0BF}"/>
          </ac:spMkLst>
        </pc:spChg>
        <pc:spChg chg="add">
          <ac:chgData name="Mrs Hargreaves" userId="16d29ebe-5fd1-4f7c-a551-c4871f6cfdc9" providerId="ADAL" clId="{EF6C25AC-04D2-427D-BBA6-4734F3FCD1DB}" dt="2021-11-24T19:46:53.647" v="266" actId="26606"/>
          <ac:spMkLst>
            <pc:docMk/>
            <pc:sldMk cId="216194183" sldId="279"/>
            <ac:spMk id="17" creationId="{5C6ACA56-9AD4-4EE6-8F38-8C18968ACE5C}"/>
          </ac:spMkLst>
        </pc:spChg>
        <pc:spChg chg="add">
          <ac:chgData name="Mrs Hargreaves" userId="16d29ebe-5fd1-4f7c-a551-c4871f6cfdc9" providerId="ADAL" clId="{EF6C25AC-04D2-427D-BBA6-4734F3FCD1DB}" dt="2021-11-24T19:46:53.647" v="266" actId="26606"/>
          <ac:spMkLst>
            <pc:docMk/>
            <pc:sldMk cId="216194183" sldId="279"/>
            <ac:spMk id="19" creationId="{BE655210-4EEB-44D9-B394-6FB4139BFC1E}"/>
          </ac:spMkLst>
        </pc:spChg>
        <pc:grpChg chg="add">
          <ac:chgData name="Mrs Hargreaves" userId="16d29ebe-5fd1-4f7c-a551-c4871f6cfdc9" providerId="ADAL" clId="{EF6C25AC-04D2-427D-BBA6-4734F3FCD1DB}" dt="2021-11-24T19:46:53.647" v="266" actId="26606"/>
          <ac:grpSpMkLst>
            <pc:docMk/>
            <pc:sldMk cId="216194183" sldId="279"/>
            <ac:grpSpMk id="10" creationId="{2103B461-323C-4912-BFFD-C37582662085}"/>
          </ac:grpSpMkLst>
        </pc:grpChg>
        <pc:picChg chg="add mod ord">
          <ac:chgData name="Mrs Hargreaves" userId="16d29ebe-5fd1-4f7c-a551-c4871f6cfdc9" providerId="ADAL" clId="{EF6C25AC-04D2-427D-BBA6-4734F3FCD1DB}" dt="2021-11-24T19:46:56.095" v="267" actId="27614"/>
          <ac:picMkLst>
            <pc:docMk/>
            <pc:sldMk cId="216194183" sldId="279"/>
            <ac:picMk id="5" creationId="{693FDFC9-34AB-4BCB-89B7-58582C43D71B}"/>
          </ac:picMkLst>
        </pc:picChg>
      </pc:sldChg>
      <pc:sldChg chg="addSp delSp modSp new mod setBg">
        <pc:chgData name="Mrs Hargreaves" userId="16d29ebe-5fd1-4f7c-a551-c4871f6cfdc9" providerId="ADAL" clId="{EF6C25AC-04D2-427D-BBA6-4734F3FCD1DB}" dt="2021-11-24T19:47:23.438" v="271" actId="27614"/>
        <pc:sldMkLst>
          <pc:docMk/>
          <pc:sldMk cId="207204365" sldId="280"/>
        </pc:sldMkLst>
        <pc:spChg chg="del">
          <ac:chgData name="Mrs Hargreaves" userId="16d29ebe-5fd1-4f7c-a551-c4871f6cfdc9" providerId="ADAL" clId="{EF6C25AC-04D2-427D-BBA6-4734F3FCD1DB}" dt="2021-11-24T19:47:21.452" v="270" actId="26606"/>
          <ac:spMkLst>
            <pc:docMk/>
            <pc:sldMk cId="207204365" sldId="280"/>
            <ac:spMk id="2" creationId="{561B620D-EB71-4005-BC16-D812B6CB82C8}"/>
          </ac:spMkLst>
        </pc:spChg>
        <pc:spChg chg="del">
          <ac:chgData name="Mrs Hargreaves" userId="16d29ebe-5fd1-4f7c-a551-c4871f6cfdc9" providerId="ADAL" clId="{EF6C25AC-04D2-427D-BBA6-4734F3FCD1DB}" dt="2021-11-24T19:47:19.242" v="269" actId="22"/>
          <ac:spMkLst>
            <pc:docMk/>
            <pc:sldMk cId="207204365" sldId="280"/>
            <ac:spMk id="3" creationId="{A6B7935E-8E63-43C5-A37F-95AB5D1326C4}"/>
          </ac:spMkLst>
        </pc:spChg>
        <pc:spChg chg="add">
          <ac:chgData name="Mrs Hargreaves" userId="16d29ebe-5fd1-4f7c-a551-c4871f6cfdc9" providerId="ADAL" clId="{EF6C25AC-04D2-427D-BBA6-4734F3FCD1DB}" dt="2021-11-24T19:47:21.452" v="270" actId="26606"/>
          <ac:spMkLst>
            <pc:docMk/>
            <pc:sldMk cId="207204365" sldId="280"/>
            <ac:spMk id="17" creationId="{5C6ACA56-9AD4-4EE6-8F38-8C18968ACE5C}"/>
          </ac:spMkLst>
        </pc:spChg>
        <pc:spChg chg="add">
          <ac:chgData name="Mrs Hargreaves" userId="16d29ebe-5fd1-4f7c-a551-c4871f6cfdc9" providerId="ADAL" clId="{EF6C25AC-04D2-427D-BBA6-4734F3FCD1DB}" dt="2021-11-24T19:47:21.452" v="270" actId="26606"/>
          <ac:spMkLst>
            <pc:docMk/>
            <pc:sldMk cId="207204365" sldId="280"/>
            <ac:spMk id="19" creationId="{BE655210-4EEB-44D9-B394-6FB4139BFC1E}"/>
          </ac:spMkLst>
        </pc:spChg>
        <pc:grpChg chg="add">
          <ac:chgData name="Mrs Hargreaves" userId="16d29ebe-5fd1-4f7c-a551-c4871f6cfdc9" providerId="ADAL" clId="{EF6C25AC-04D2-427D-BBA6-4734F3FCD1DB}" dt="2021-11-24T19:47:21.452" v="270" actId="26606"/>
          <ac:grpSpMkLst>
            <pc:docMk/>
            <pc:sldMk cId="207204365" sldId="280"/>
            <ac:grpSpMk id="10" creationId="{2103B461-323C-4912-BFFD-C37582662085}"/>
          </ac:grpSpMkLst>
        </pc:grpChg>
        <pc:picChg chg="add mod ord">
          <ac:chgData name="Mrs Hargreaves" userId="16d29ebe-5fd1-4f7c-a551-c4871f6cfdc9" providerId="ADAL" clId="{EF6C25AC-04D2-427D-BBA6-4734F3FCD1DB}" dt="2021-11-24T19:47:23.438" v="271" actId="27614"/>
          <ac:picMkLst>
            <pc:docMk/>
            <pc:sldMk cId="207204365" sldId="280"/>
            <ac:picMk id="5" creationId="{8A57A032-A99A-4926-BFB6-4EDB25EEE44F}"/>
          </ac:picMkLst>
        </pc:picChg>
      </pc:sldChg>
      <pc:sldChg chg="addSp delSp modSp new mod">
        <pc:chgData name="Mrs Hargreaves" userId="16d29ebe-5fd1-4f7c-a551-c4871f6cfdc9" providerId="ADAL" clId="{EF6C25AC-04D2-427D-BBA6-4734F3FCD1DB}" dt="2021-11-24T19:48:42.254" v="302" actId="1076"/>
        <pc:sldMkLst>
          <pc:docMk/>
          <pc:sldMk cId="3925286891" sldId="281"/>
        </pc:sldMkLst>
        <pc:spChg chg="mod">
          <ac:chgData name="Mrs Hargreaves" userId="16d29ebe-5fd1-4f7c-a551-c4871f6cfdc9" providerId="ADAL" clId="{EF6C25AC-04D2-427D-BBA6-4734F3FCD1DB}" dt="2021-11-24T19:48:36.915" v="300" actId="1076"/>
          <ac:spMkLst>
            <pc:docMk/>
            <pc:sldMk cId="3925286891" sldId="281"/>
            <ac:spMk id="2" creationId="{855DD8E1-DB7B-461C-9CA9-C52CDDF07B0C}"/>
          </ac:spMkLst>
        </pc:spChg>
        <pc:spChg chg="del">
          <ac:chgData name="Mrs Hargreaves" userId="16d29ebe-5fd1-4f7c-a551-c4871f6cfdc9" providerId="ADAL" clId="{EF6C25AC-04D2-427D-BBA6-4734F3FCD1DB}" dt="2021-11-24T19:47:50.046" v="273" actId="22"/>
          <ac:spMkLst>
            <pc:docMk/>
            <pc:sldMk cId="3925286891" sldId="281"/>
            <ac:spMk id="3" creationId="{B22E865A-E0BC-4A60-83B0-85C3EB66A6C5}"/>
          </ac:spMkLst>
        </pc:spChg>
        <pc:spChg chg="add mod">
          <ac:chgData name="Mrs Hargreaves" userId="16d29ebe-5fd1-4f7c-a551-c4871f6cfdc9" providerId="ADAL" clId="{EF6C25AC-04D2-427D-BBA6-4734F3FCD1DB}" dt="2021-11-24T19:48:23.548" v="296" actId="14100"/>
          <ac:spMkLst>
            <pc:docMk/>
            <pc:sldMk cId="3925286891" sldId="281"/>
            <ac:spMk id="7" creationId="{37E10AF7-9212-43D8-81AF-986D670FECC5}"/>
          </ac:spMkLst>
        </pc:spChg>
        <pc:picChg chg="add mod ord">
          <ac:chgData name="Mrs Hargreaves" userId="16d29ebe-5fd1-4f7c-a551-c4871f6cfdc9" providerId="ADAL" clId="{EF6C25AC-04D2-427D-BBA6-4734F3FCD1DB}" dt="2021-11-24T19:48:42.254" v="302" actId="1076"/>
          <ac:picMkLst>
            <pc:docMk/>
            <pc:sldMk cId="3925286891" sldId="281"/>
            <ac:picMk id="5" creationId="{BC10A732-9DD4-4197-8134-764343D4D91C}"/>
          </ac:picMkLst>
        </pc:picChg>
      </pc:sldChg>
      <pc:sldChg chg="addSp delSp modSp new mod">
        <pc:chgData name="Mrs Hargreaves" userId="16d29ebe-5fd1-4f7c-a551-c4871f6cfdc9" providerId="ADAL" clId="{EF6C25AC-04D2-427D-BBA6-4734F3FCD1DB}" dt="2021-11-24T19:51:19.965" v="336" actId="1076"/>
        <pc:sldMkLst>
          <pc:docMk/>
          <pc:sldMk cId="2887767847" sldId="282"/>
        </pc:sldMkLst>
        <pc:spChg chg="mod">
          <ac:chgData name="Mrs Hargreaves" userId="16d29ebe-5fd1-4f7c-a551-c4871f6cfdc9" providerId="ADAL" clId="{EF6C25AC-04D2-427D-BBA6-4734F3FCD1DB}" dt="2021-11-24T19:51:19.965" v="336" actId="1076"/>
          <ac:spMkLst>
            <pc:docMk/>
            <pc:sldMk cId="2887767847" sldId="282"/>
            <ac:spMk id="2" creationId="{27F67B3D-DFB3-4616-9354-3F7DE9D1540F}"/>
          </ac:spMkLst>
        </pc:spChg>
        <pc:spChg chg="del">
          <ac:chgData name="Mrs Hargreaves" userId="16d29ebe-5fd1-4f7c-a551-c4871f6cfdc9" providerId="ADAL" clId="{EF6C25AC-04D2-427D-BBA6-4734F3FCD1DB}" dt="2021-11-24T19:49:38.429" v="310"/>
          <ac:spMkLst>
            <pc:docMk/>
            <pc:sldMk cId="2887767847" sldId="282"/>
            <ac:spMk id="3" creationId="{CB3215CA-76F1-47A9-BA80-707234D027EB}"/>
          </ac:spMkLst>
        </pc:spChg>
        <pc:picChg chg="add del mod">
          <ac:chgData name="Mrs Hargreaves" userId="16d29ebe-5fd1-4f7c-a551-c4871f6cfdc9" providerId="ADAL" clId="{EF6C25AC-04D2-427D-BBA6-4734F3FCD1DB}" dt="2021-11-24T19:50:26.949" v="322" actId="478"/>
          <ac:picMkLst>
            <pc:docMk/>
            <pc:sldMk cId="2887767847" sldId="282"/>
            <ac:picMk id="4" creationId="{2DB3EB3F-21A3-495C-A470-E65DF73058B7}"/>
          </ac:picMkLst>
        </pc:picChg>
        <pc:picChg chg="add mod">
          <ac:chgData name="Mrs Hargreaves" userId="16d29ebe-5fd1-4f7c-a551-c4871f6cfdc9" providerId="ADAL" clId="{EF6C25AC-04D2-427D-BBA6-4734F3FCD1DB}" dt="2021-11-24T19:51:06.410" v="333" actId="14100"/>
          <ac:picMkLst>
            <pc:docMk/>
            <pc:sldMk cId="2887767847" sldId="282"/>
            <ac:picMk id="5" creationId="{1063BB11-B823-492E-9D55-DF9A8967C668}"/>
          </ac:picMkLst>
        </pc:picChg>
        <pc:picChg chg="add mod">
          <ac:chgData name="Mrs Hargreaves" userId="16d29ebe-5fd1-4f7c-a551-c4871f6cfdc9" providerId="ADAL" clId="{EF6C25AC-04D2-427D-BBA6-4734F3FCD1DB}" dt="2021-11-24T19:50:58.494" v="331" actId="1076"/>
          <ac:picMkLst>
            <pc:docMk/>
            <pc:sldMk cId="2887767847" sldId="282"/>
            <ac:picMk id="6" creationId="{1F5EC138-37DE-4CC5-BF81-BFE243578516}"/>
          </ac:picMkLst>
        </pc:picChg>
        <pc:picChg chg="add mod">
          <ac:chgData name="Mrs Hargreaves" userId="16d29ebe-5fd1-4f7c-a551-c4871f6cfdc9" providerId="ADAL" clId="{EF6C25AC-04D2-427D-BBA6-4734F3FCD1DB}" dt="2021-11-24T19:50:50.326" v="328" actId="1076"/>
          <ac:picMkLst>
            <pc:docMk/>
            <pc:sldMk cId="2887767847" sldId="282"/>
            <ac:picMk id="7" creationId="{DD6CE511-EEC4-48A3-876E-4E94872E2FA2}"/>
          </ac:picMkLst>
        </pc:picChg>
      </pc:sldChg>
      <pc:sldChg chg="addSp delSp modSp new mod setBg">
        <pc:chgData name="Mrs Hargreaves" userId="16d29ebe-5fd1-4f7c-a551-c4871f6cfdc9" providerId="ADAL" clId="{EF6C25AC-04D2-427D-BBA6-4734F3FCD1DB}" dt="2021-11-24T19:53:38.930" v="379" actId="1076"/>
        <pc:sldMkLst>
          <pc:docMk/>
          <pc:sldMk cId="4048645170" sldId="283"/>
        </pc:sldMkLst>
        <pc:spChg chg="mod">
          <ac:chgData name="Mrs Hargreaves" userId="16d29ebe-5fd1-4f7c-a551-c4871f6cfdc9" providerId="ADAL" clId="{EF6C25AC-04D2-427D-BBA6-4734F3FCD1DB}" dt="2021-11-24T19:53:20.298" v="373" actId="1076"/>
          <ac:spMkLst>
            <pc:docMk/>
            <pc:sldMk cId="4048645170" sldId="283"/>
            <ac:spMk id="2" creationId="{EFB9D5C0-0A30-4A5B-99B5-7F35ACA6A4EE}"/>
          </ac:spMkLst>
        </pc:spChg>
        <pc:spChg chg="del">
          <ac:chgData name="Mrs Hargreaves" userId="16d29ebe-5fd1-4f7c-a551-c4871f6cfdc9" providerId="ADAL" clId="{EF6C25AC-04D2-427D-BBA6-4734F3FCD1DB}" dt="2021-11-24T19:51:56.341" v="356"/>
          <ac:spMkLst>
            <pc:docMk/>
            <pc:sldMk cId="4048645170" sldId="283"/>
            <ac:spMk id="3" creationId="{65D65A6B-E063-4A9B-9103-A85B6EABFF47}"/>
          </ac:spMkLst>
        </pc:spChg>
        <pc:spChg chg="add mod">
          <ac:chgData name="Mrs Hargreaves" userId="16d29ebe-5fd1-4f7c-a551-c4871f6cfdc9" providerId="ADAL" clId="{EF6C25AC-04D2-427D-BBA6-4734F3FCD1DB}" dt="2021-11-24T19:53:38.930" v="379" actId="1076"/>
          <ac:spMkLst>
            <pc:docMk/>
            <pc:sldMk cId="4048645170" sldId="283"/>
            <ac:spMk id="8" creationId="{C0642DAE-E720-4041-BA2E-F7972503F1CD}"/>
          </ac:spMkLst>
        </pc:spChg>
        <pc:spChg chg="add">
          <ac:chgData name="Mrs Hargreaves" userId="16d29ebe-5fd1-4f7c-a551-c4871f6cfdc9" providerId="ADAL" clId="{EF6C25AC-04D2-427D-BBA6-4734F3FCD1DB}" dt="2021-11-24T19:52:01.781" v="358" actId="26606"/>
          <ac:spMkLst>
            <pc:docMk/>
            <pc:sldMk cId="4048645170" sldId="283"/>
            <ac:spMk id="11" creationId="{B9403C7F-76AE-4587-92A2-D4E41EBE68BD}"/>
          </ac:spMkLst>
        </pc:spChg>
        <pc:grpChg chg="add">
          <ac:chgData name="Mrs Hargreaves" userId="16d29ebe-5fd1-4f7c-a551-c4871f6cfdc9" providerId="ADAL" clId="{EF6C25AC-04D2-427D-BBA6-4734F3FCD1DB}" dt="2021-11-24T19:52:01.781" v="358" actId="26606"/>
          <ac:grpSpMkLst>
            <pc:docMk/>
            <pc:sldMk cId="4048645170" sldId="283"/>
            <ac:grpSpMk id="13" creationId="{D6C71778-3DDA-4748-AEBB-2A4B75016325}"/>
          </ac:grpSpMkLst>
        </pc:grpChg>
        <pc:picChg chg="add mod">
          <ac:chgData name="Mrs Hargreaves" userId="16d29ebe-5fd1-4f7c-a551-c4871f6cfdc9" providerId="ADAL" clId="{EF6C25AC-04D2-427D-BBA6-4734F3FCD1DB}" dt="2021-11-24T19:52:21.786" v="360" actId="27614"/>
          <ac:picMkLst>
            <pc:docMk/>
            <pc:sldMk cId="4048645170" sldId="283"/>
            <ac:picMk id="4" creationId="{D5E43CBE-C1E3-4AAD-AE07-19F3FA0FCC06}"/>
          </ac:picMkLst>
        </pc:picChg>
      </pc:sldChg>
      <pc:sldChg chg="addSp delSp modSp new mod setBg modNotesTx">
        <pc:chgData name="Mrs Hargreaves" userId="16d29ebe-5fd1-4f7c-a551-c4871f6cfdc9" providerId="ADAL" clId="{EF6C25AC-04D2-427D-BBA6-4734F3FCD1DB}" dt="2021-11-24T20:04:18.066" v="582" actId="20577"/>
        <pc:sldMkLst>
          <pc:docMk/>
          <pc:sldMk cId="3740975880" sldId="284"/>
        </pc:sldMkLst>
        <pc:spChg chg="mod">
          <ac:chgData name="Mrs Hargreaves" userId="16d29ebe-5fd1-4f7c-a551-c4871f6cfdc9" providerId="ADAL" clId="{EF6C25AC-04D2-427D-BBA6-4734F3FCD1DB}" dt="2021-11-24T20:02:17.585" v="576"/>
          <ac:spMkLst>
            <pc:docMk/>
            <pc:sldMk cId="3740975880" sldId="284"/>
            <ac:spMk id="2" creationId="{0C8835CB-1996-4319-A8E3-A7F9DCC8BBD1}"/>
          </ac:spMkLst>
        </pc:spChg>
        <pc:spChg chg="del">
          <ac:chgData name="Mrs Hargreaves" userId="16d29ebe-5fd1-4f7c-a551-c4871f6cfdc9" providerId="ADAL" clId="{EF6C25AC-04D2-427D-BBA6-4734F3FCD1DB}" dt="2021-11-24T19:54:12.265" v="381"/>
          <ac:spMkLst>
            <pc:docMk/>
            <pc:sldMk cId="3740975880" sldId="284"/>
            <ac:spMk id="3" creationId="{93E437A3-B6A6-4374-88C5-131556D429FA}"/>
          </ac:spMkLst>
        </pc:spChg>
        <pc:spChg chg="add del">
          <ac:chgData name="Mrs Hargreaves" userId="16d29ebe-5fd1-4f7c-a551-c4871f6cfdc9" providerId="ADAL" clId="{EF6C25AC-04D2-427D-BBA6-4734F3FCD1DB}" dt="2021-11-24T19:54:44.517" v="385" actId="26606"/>
          <ac:spMkLst>
            <pc:docMk/>
            <pc:sldMk cId="3740975880" sldId="284"/>
            <ac:spMk id="19" creationId="{58A973E8-C2D4-4C81-8ADE-C5C021A615E7}"/>
          </ac:spMkLst>
        </pc:spChg>
        <pc:spChg chg="add mod">
          <ac:chgData name="Mrs Hargreaves" userId="16d29ebe-5fd1-4f7c-a551-c4871f6cfdc9" providerId="ADAL" clId="{EF6C25AC-04D2-427D-BBA6-4734F3FCD1DB}" dt="2021-11-24T20:04:18.066" v="582" actId="20577"/>
          <ac:spMkLst>
            <pc:docMk/>
            <pc:sldMk cId="3740975880" sldId="284"/>
            <ac:spMk id="20" creationId="{3C09023D-6AFD-4F50-89FD-F3EE4035E6B8}"/>
          </ac:spMkLst>
        </pc:spChg>
        <pc:spChg chg="add del">
          <ac:chgData name="Mrs Hargreaves" userId="16d29ebe-5fd1-4f7c-a551-c4871f6cfdc9" providerId="ADAL" clId="{EF6C25AC-04D2-427D-BBA6-4734F3FCD1DB}" dt="2021-11-24T19:54:44.517" v="385" actId="26606"/>
          <ac:spMkLst>
            <pc:docMk/>
            <pc:sldMk cId="3740975880" sldId="284"/>
            <ac:spMk id="28" creationId="{E05CABE9-5E7C-4773-BFCD-24B199FA1AE3}"/>
          </ac:spMkLst>
        </pc:spChg>
        <pc:grpChg chg="add del">
          <ac:chgData name="Mrs Hargreaves" userId="16d29ebe-5fd1-4f7c-a551-c4871f6cfdc9" providerId="ADAL" clId="{EF6C25AC-04D2-427D-BBA6-4734F3FCD1DB}" dt="2021-11-24T19:54:44.517" v="385" actId="26606"/>
          <ac:grpSpMkLst>
            <pc:docMk/>
            <pc:sldMk cId="3740975880" sldId="284"/>
            <ac:grpSpMk id="21" creationId="{A08E251A-5371-4E82-A0F3-2CA0C15AB09C}"/>
          </ac:grpSpMkLst>
        </pc:grpChg>
        <pc:picChg chg="add mod">
          <ac:chgData name="Mrs Hargreaves" userId="16d29ebe-5fd1-4f7c-a551-c4871f6cfdc9" providerId="ADAL" clId="{EF6C25AC-04D2-427D-BBA6-4734F3FCD1DB}" dt="2021-11-24T19:54:52.705" v="388" actId="14100"/>
          <ac:picMkLst>
            <pc:docMk/>
            <pc:sldMk cId="3740975880" sldId="284"/>
            <ac:picMk id="4" creationId="{518FF3E2-6056-455B-BD0D-40045C9957C7}"/>
          </ac:picMkLst>
        </pc:picChg>
        <pc:cxnChg chg="add del">
          <ac:chgData name="Mrs Hargreaves" userId="16d29ebe-5fd1-4f7c-a551-c4871f6cfdc9" providerId="ADAL" clId="{EF6C25AC-04D2-427D-BBA6-4734F3FCD1DB}" dt="2021-11-24T19:54:44.517" v="385" actId="26606"/>
          <ac:cxnSpMkLst>
            <pc:docMk/>
            <pc:sldMk cId="3740975880" sldId="284"/>
            <ac:cxnSpMk id="9" creationId="{8FD48FB1-66D8-4676-B0AA-C139A1DB78D1}"/>
          </ac:cxnSpMkLst>
        </pc:cxnChg>
        <pc:cxnChg chg="add del">
          <ac:chgData name="Mrs Hargreaves" userId="16d29ebe-5fd1-4f7c-a551-c4871f6cfdc9" providerId="ADAL" clId="{EF6C25AC-04D2-427D-BBA6-4734F3FCD1DB}" dt="2021-11-24T19:54:44.517" v="385" actId="26606"/>
          <ac:cxnSpMkLst>
            <pc:docMk/>
            <pc:sldMk cId="3740975880" sldId="284"/>
            <ac:cxnSpMk id="11" creationId="{F033F5AE-6728-4F19-8DED-658E674B31B9}"/>
          </ac:cxnSpMkLst>
        </pc:cxnChg>
        <pc:cxnChg chg="add del">
          <ac:chgData name="Mrs Hargreaves" userId="16d29ebe-5fd1-4f7c-a551-c4871f6cfdc9" providerId="ADAL" clId="{EF6C25AC-04D2-427D-BBA6-4734F3FCD1DB}" dt="2021-11-24T19:54:44.517" v="385" actId="26606"/>
          <ac:cxnSpMkLst>
            <pc:docMk/>
            <pc:sldMk cId="3740975880" sldId="284"/>
            <ac:cxnSpMk id="13" creationId="{82C7D74A-18BA-4709-A808-44E8815C4430}"/>
          </ac:cxnSpMkLst>
        </pc:cxnChg>
        <pc:cxnChg chg="add del">
          <ac:chgData name="Mrs Hargreaves" userId="16d29ebe-5fd1-4f7c-a551-c4871f6cfdc9" providerId="ADAL" clId="{EF6C25AC-04D2-427D-BBA6-4734F3FCD1DB}" dt="2021-11-24T19:54:44.517" v="385" actId="26606"/>
          <ac:cxnSpMkLst>
            <pc:docMk/>
            <pc:sldMk cId="3740975880" sldId="284"/>
            <ac:cxnSpMk id="15" creationId="{B5164A3F-1561-4039-8185-AB0EEB713EA7}"/>
          </ac:cxnSpMkLst>
        </pc:cxnChg>
        <pc:cxnChg chg="add del">
          <ac:chgData name="Mrs Hargreaves" userId="16d29ebe-5fd1-4f7c-a551-c4871f6cfdc9" providerId="ADAL" clId="{EF6C25AC-04D2-427D-BBA6-4734F3FCD1DB}" dt="2021-11-24T19:54:44.517" v="385" actId="26606"/>
          <ac:cxnSpMkLst>
            <pc:docMk/>
            <pc:sldMk cId="3740975880" sldId="284"/>
            <ac:cxnSpMk id="17" creationId="{2A35DB53-42BE-460E-9CA1-1294C98463CB}"/>
          </ac:cxnSpMkLst>
        </pc:cxnChg>
      </pc:sldChg>
      <pc:sldChg chg="addSp delSp modSp new mod">
        <pc:chgData name="Mrs Hargreaves" userId="16d29ebe-5fd1-4f7c-a551-c4871f6cfdc9" providerId="ADAL" clId="{EF6C25AC-04D2-427D-BBA6-4734F3FCD1DB}" dt="2021-11-24T20:05:02.341" v="623" actId="20577"/>
        <pc:sldMkLst>
          <pc:docMk/>
          <pc:sldMk cId="547071030" sldId="285"/>
        </pc:sldMkLst>
        <pc:spChg chg="mod">
          <ac:chgData name="Mrs Hargreaves" userId="16d29ebe-5fd1-4f7c-a551-c4871f6cfdc9" providerId="ADAL" clId="{EF6C25AC-04D2-427D-BBA6-4734F3FCD1DB}" dt="2021-11-24T20:05:02.341" v="623" actId="20577"/>
          <ac:spMkLst>
            <pc:docMk/>
            <pc:sldMk cId="547071030" sldId="285"/>
            <ac:spMk id="2" creationId="{C278D8C3-5487-4939-A905-108F57B1745C}"/>
          </ac:spMkLst>
        </pc:spChg>
        <pc:spChg chg="del">
          <ac:chgData name="Mrs Hargreaves" userId="16d29ebe-5fd1-4f7c-a551-c4871f6cfdc9" providerId="ADAL" clId="{EF6C25AC-04D2-427D-BBA6-4734F3FCD1DB}" dt="2021-11-24T19:55:55.637" v="396"/>
          <ac:spMkLst>
            <pc:docMk/>
            <pc:sldMk cId="547071030" sldId="285"/>
            <ac:spMk id="3" creationId="{0CC132A3-4DEB-4D9A-B9D5-ADAFEE5DE1E2}"/>
          </ac:spMkLst>
        </pc:spChg>
        <pc:picChg chg="add mod">
          <ac:chgData name="Mrs Hargreaves" userId="16d29ebe-5fd1-4f7c-a551-c4871f6cfdc9" providerId="ADAL" clId="{EF6C25AC-04D2-427D-BBA6-4734F3FCD1DB}" dt="2021-11-24T19:56:03.908" v="399" actId="14100"/>
          <ac:picMkLst>
            <pc:docMk/>
            <pc:sldMk cId="547071030" sldId="285"/>
            <ac:picMk id="4" creationId="{8885C8B1-093D-48A1-BAE1-A74154CC89AA}"/>
          </ac:picMkLst>
        </pc:picChg>
      </pc:sldChg>
      <pc:sldChg chg="addSp delSp modSp new mod setBg modNotesTx">
        <pc:chgData name="Mrs Hargreaves" userId="16d29ebe-5fd1-4f7c-a551-c4871f6cfdc9" providerId="ADAL" clId="{EF6C25AC-04D2-427D-BBA6-4734F3FCD1DB}" dt="2021-11-24T19:57:58.694" v="528" actId="20577"/>
        <pc:sldMkLst>
          <pc:docMk/>
          <pc:sldMk cId="1164410627" sldId="286"/>
        </pc:sldMkLst>
        <pc:spChg chg="del">
          <ac:chgData name="Mrs Hargreaves" userId="16d29ebe-5fd1-4f7c-a551-c4871f6cfdc9" providerId="ADAL" clId="{EF6C25AC-04D2-427D-BBA6-4734F3FCD1DB}" dt="2021-11-24T19:56:40.293" v="421" actId="26606"/>
          <ac:spMkLst>
            <pc:docMk/>
            <pc:sldMk cId="1164410627" sldId="286"/>
            <ac:spMk id="2" creationId="{3CEC4E35-4E3C-49A3-9201-0BA921FD854F}"/>
          </ac:spMkLst>
        </pc:spChg>
        <pc:spChg chg="del">
          <ac:chgData name="Mrs Hargreaves" userId="16d29ebe-5fd1-4f7c-a551-c4871f6cfdc9" providerId="ADAL" clId="{EF6C25AC-04D2-427D-BBA6-4734F3FCD1DB}" dt="2021-11-24T19:56:36.886" v="420"/>
          <ac:spMkLst>
            <pc:docMk/>
            <pc:sldMk cId="1164410627" sldId="286"/>
            <ac:spMk id="3" creationId="{802617AE-4187-4940-9AC1-3E13F38636B8}"/>
          </ac:spMkLst>
        </pc:spChg>
        <pc:spChg chg="add">
          <ac:chgData name="Mrs Hargreaves" userId="16d29ebe-5fd1-4f7c-a551-c4871f6cfdc9" providerId="ADAL" clId="{EF6C25AC-04D2-427D-BBA6-4734F3FCD1DB}" dt="2021-11-24T19:56:40.293" v="421" actId="26606"/>
          <ac:spMkLst>
            <pc:docMk/>
            <pc:sldMk cId="1164410627" sldId="286"/>
            <ac:spMk id="16" creationId="{43F8250A-B5BC-48E8-9E34-320C6AB61351}"/>
          </ac:spMkLst>
        </pc:spChg>
        <pc:spChg chg="add">
          <ac:chgData name="Mrs Hargreaves" userId="16d29ebe-5fd1-4f7c-a551-c4871f6cfdc9" providerId="ADAL" clId="{EF6C25AC-04D2-427D-BBA6-4734F3FCD1DB}" dt="2021-11-24T19:56:40.293" v="421" actId="26606"/>
          <ac:spMkLst>
            <pc:docMk/>
            <pc:sldMk cId="1164410627" sldId="286"/>
            <ac:spMk id="18" creationId="{A2829537-8D6E-4F27-8454-8F19BEA8C11F}"/>
          </ac:spMkLst>
        </pc:spChg>
        <pc:grpChg chg="add">
          <ac:chgData name="Mrs Hargreaves" userId="16d29ebe-5fd1-4f7c-a551-c4871f6cfdc9" providerId="ADAL" clId="{EF6C25AC-04D2-427D-BBA6-4734F3FCD1DB}" dt="2021-11-24T19:56:40.293" v="421" actId="26606"/>
          <ac:grpSpMkLst>
            <pc:docMk/>
            <pc:sldMk cId="1164410627" sldId="286"/>
            <ac:grpSpMk id="9" creationId="{12D8CD66-6E34-4232-868C-F61EC84AFC0B}"/>
          </ac:grpSpMkLst>
        </pc:grpChg>
        <pc:picChg chg="add mod">
          <ac:chgData name="Mrs Hargreaves" userId="16d29ebe-5fd1-4f7c-a551-c4871f6cfdc9" providerId="ADAL" clId="{EF6C25AC-04D2-427D-BBA6-4734F3FCD1DB}" dt="2021-11-24T19:56:45.411" v="422" actId="27614"/>
          <ac:picMkLst>
            <pc:docMk/>
            <pc:sldMk cId="1164410627" sldId="286"/>
            <ac:picMk id="4" creationId="{9F9B997D-8E83-42B7-8BCF-859A40DEFDE7}"/>
          </ac:picMkLst>
        </pc:picChg>
      </pc:sldChg>
      <pc:sldChg chg="addSp delSp modSp new mod setBg modNotesTx">
        <pc:chgData name="Mrs Hargreaves" userId="16d29ebe-5fd1-4f7c-a551-c4871f6cfdc9" providerId="ADAL" clId="{EF6C25AC-04D2-427D-BBA6-4734F3FCD1DB}" dt="2021-11-24T20:09:11.074" v="631" actId="14100"/>
        <pc:sldMkLst>
          <pc:docMk/>
          <pc:sldMk cId="1939401415" sldId="287"/>
        </pc:sldMkLst>
        <pc:spChg chg="del">
          <ac:chgData name="Mrs Hargreaves" userId="16d29ebe-5fd1-4f7c-a551-c4871f6cfdc9" providerId="ADAL" clId="{EF6C25AC-04D2-427D-BBA6-4734F3FCD1DB}" dt="2021-11-24T19:57:06.537" v="425" actId="26606"/>
          <ac:spMkLst>
            <pc:docMk/>
            <pc:sldMk cId="1939401415" sldId="287"/>
            <ac:spMk id="2" creationId="{6BA35BFF-15AB-44A1-AA2E-10F1118CF26B}"/>
          </ac:spMkLst>
        </pc:spChg>
        <pc:spChg chg="del">
          <ac:chgData name="Mrs Hargreaves" userId="16d29ebe-5fd1-4f7c-a551-c4871f6cfdc9" providerId="ADAL" clId="{EF6C25AC-04D2-427D-BBA6-4734F3FCD1DB}" dt="2021-11-24T19:57:04.534" v="424"/>
          <ac:spMkLst>
            <pc:docMk/>
            <pc:sldMk cId="1939401415" sldId="287"/>
            <ac:spMk id="3" creationId="{DAAEC4CC-5B0E-4D74-9F1E-18F11748F78E}"/>
          </ac:spMkLst>
        </pc:spChg>
        <pc:spChg chg="add del mod">
          <ac:chgData name="Mrs Hargreaves" userId="16d29ebe-5fd1-4f7c-a551-c4871f6cfdc9" providerId="ADAL" clId="{EF6C25AC-04D2-427D-BBA6-4734F3FCD1DB}" dt="2021-11-24T20:08:32.755" v="626" actId="26606"/>
          <ac:spMkLst>
            <pc:docMk/>
            <pc:sldMk cId="1939401415" sldId="287"/>
            <ac:spMk id="6" creationId="{FCF70512-4FEB-4F54-B2B8-5C6899C3121F}"/>
          </ac:spMkLst>
        </pc:spChg>
        <pc:spChg chg="add del">
          <ac:chgData name="Mrs Hargreaves" userId="16d29ebe-5fd1-4f7c-a551-c4871f6cfdc9" providerId="ADAL" clId="{EF6C25AC-04D2-427D-BBA6-4734F3FCD1DB}" dt="2021-11-24T20:08:32.755" v="626" actId="26606"/>
          <ac:spMkLst>
            <pc:docMk/>
            <pc:sldMk cId="1939401415" sldId="287"/>
            <ac:spMk id="16" creationId="{43F8250A-B5BC-48E8-9E34-320C6AB61351}"/>
          </ac:spMkLst>
        </pc:spChg>
        <pc:spChg chg="add del">
          <ac:chgData name="Mrs Hargreaves" userId="16d29ebe-5fd1-4f7c-a551-c4871f6cfdc9" providerId="ADAL" clId="{EF6C25AC-04D2-427D-BBA6-4734F3FCD1DB}" dt="2021-11-24T20:08:32.755" v="626" actId="26606"/>
          <ac:spMkLst>
            <pc:docMk/>
            <pc:sldMk cId="1939401415" sldId="287"/>
            <ac:spMk id="18" creationId="{A2829537-8D6E-4F27-8454-8F19BEA8C11F}"/>
          </ac:spMkLst>
        </pc:spChg>
        <pc:spChg chg="add mod">
          <ac:chgData name="Mrs Hargreaves" userId="16d29ebe-5fd1-4f7c-a551-c4871f6cfdc9" providerId="ADAL" clId="{EF6C25AC-04D2-427D-BBA6-4734F3FCD1DB}" dt="2021-11-24T20:09:11.074" v="631" actId="14100"/>
          <ac:spMkLst>
            <pc:docMk/>
            <pc:sldMk cId="1939401415" sldId="287"/>
            <ac:spMk id="29" creationId="{DAB301A0-AC96-4879-B5D5-A77E288F981B}"/>
          </ac:spMkLst>
        </pc:spChg>
        <pc:spChg chg="add">
          <ac:chgData name="Mrs Hargreaves" userId="16d29ebe-5fd1-4f7c-a551-c4871f6cfdc9" providerId="ADAL" clId="{EF6C25AC-04D2-427D-BBA6-4734F3FCD1DB}" dt="2021-11-24T20:08:32.755" v="626" actId="26606"/>
          <ac:spMkLst>
            <pc:docMk/>
            <pc:sldMk cId="1939401415" sldId="287"/>
            <ac:spMk id="30" creationId="{43F8250A-B5BC-48E8-9E34-320C6AB61351}"/>
          </ac:spMkLst>
        </pc:spChg>
        <pc:spChg chg="add">
          <ac:chgData name="Mrs Hargreaves" userId="16d29ebe-5fd1-4f7c-a551-c4871f6cfdc9" providerId="ADAL" clId="{EF6C25AC-04D2-427D-BBA6-4734F3FCD1DB}" dt="2021-11-24T20:08:32.755" v="626" actId="26606"/>
          <ac:spMkLst>
            <pc:docMk/>
            <pc:sldMk cId="1939401415" sldId="287"/>
            <ac:spMk id="32" creationId="{A2829537-8D6E-4F27-8454-8F19BEA8C11F}"/>
          </ac:spMkLst>
        </pc:spChg>
        <pc:grpChg chg="add del">
          <ac:chgData name="Mrs Hargreaves" userId="16d29ebe-5fd1-4f7c-a551-c4871f6cfdc9" providerId="ADAL" clId="{EF6C25AC-04D2-427D-BBA6-4734F3FCD1DB}" dt="2021-11-24T20:08:32.755" v="626" actId="26606"/>
          <ac:grpSpMkLst>
            <pc:docMk/>
            <pc:sldMk cId="1939401415" sldId="287"/>
            <ac:grpSpMk id="9" creationId="{12D8CD66-6E34-4232-868C-F61EC84AFC0B}"/>
          </ac:grpSpMkLst>
        </pc:grpChg>
        <pc:grpChg chg="add">
          <ac:chgData name="Mrs Hargreaves" userId="16d29ebe-5fd1-4f7c-a551-c4871f6cfdc9" providerId="ADAL" clId="{EF6C25AC-04D2-427D-BBA6-4734F3FCD1DB}" dt="2021-11-24T20:08:32.755" v="626" actId="26606"/>
          <ac:grpSpMkLst>
            <pc:docMk/>
            <pc:sldMk cId="1939401415" sldId="287"/>
            <ac:grpSpMk id="23" creationId="{12D8CD66-6E34-4232-868C-F61EC84AFC0B}"/>
          </ac:grpSpMkLst>
        </pc:grpChg>
        <pc:picChg chg="add del mod">
          <ac:chgData name="Mrs Hargreaves" userId="16d29ebe-5fd1-4f7c-a551-c4871f6cfdc9" providerId="ADAL" clId="{EF6C25AC-04D2-427D-BBA6-4734F3FCD1DB}" dt="2021-11-24T20:08:24.161" v="624" actId="478"/>
          <ac:picMkLst>
            <pc:docMk/>
            <pc:sldMk cId="1939401415" sldId="287"/>
            <ac:picMk id="4" creationId="{758EB9BA-714F-49B5-AE38-AFE84C90EE9E}"/>
          </ac:picMkLst>
        </pc:picChg>
        <pc:picChg chg="add mod">
          <ac:chgData name="Mrs Hargreaves" userId="16d29ebe-5fd1-4f7c-a551-c4871f6cfdc9" providerId="ADAL" clId="{EF6C25AC-04D2-427D-BBA6-4734F3FCD1DB}" dt="2021-11-24T20:09:02.222" v="628" actId="27614"/>
          <ac:picMkLst>
            <pc:docMk/>
            <pc:sldMk cId="1939401415" sldId="287"/>
            <ac:picMk id="15" creationId="{1D3C428B-0107-4A14-A6BB-E55B2C72142C}"/>
          </ac:picMkLst>
        </pc:picChg>
      </pc:sldChg>
      <pc:sldChg chg="addSp delSp modSp new del mod setBg">
        <pc:chgData name="Mrs Hargreaves" userId="16d29ebe-5fd1-4f7c-a551-c4871f6cfdc9" providerId="ADAL" clId="{EF6C25AC-04D2-427D-BBA6-4734F3FCD1DB}" dt="2021-11-24T20:09:30.628" v="632" actId="47"/>
        <pc:sldMkLst>
          <pc:docMk/>
          <pc:sldMk cId="3442001010" sldId="288"/>
        </pc:sldMkLst>
        <pc:spChg chg="del">
          <ac:chgData name="Mrs Hargreaves" userId="16d29ebe-5fd1-4f7c-a551-c4871f6cfdc9" providerId="ADAL" clId="{EF6C25AC-04D2-427D-BBA6-4734F3FCD1DB}" dt="2021-11-24T19:58:53.070" v="557" actId="26606"/>
          <ac:spMkLst>
            <pc:docMk/>
            <pc:sldMk cId="3442001010" sldId="288"/>
            <ac:spMk id="2" creationId="{F39919F6-70D7-493B-BB0E-377FA48C75A0}"/>
          </ac:spMkLst>
        </pc:spChg>
        <pc:spChg chg="del">
          <ac:chgData name="Mrs Hargreaves" userId="16d29ebe-5fd1-4f7c-a551-c4871f6cfdc9" providerId="ADAL" clId="{EF6C25AC-04D2-427D-BBA6-4734F3FCD1DB}" dt="2021-11-24T19:58:49.545" v="556"/>
          <ac:spMkLst>
            <pc:docMk/>
            <pc:sldMk cId="3442001010" sldId="288"/>
            <ac:spMk id="3" creationId="{E471F843-8F31-4EAD-BEFF-0C10ABA3A151}"/>
          </ac:spMkLst>
        </pc:spChg>
        <pc:spChg chg="add mod">
          <ac:chgData name="Mrs Hargreaves" userId="16d29ebe-5fd1-4f7c-a551-c4871f6cfdc9" providerId="ADAL" clId="{EF6C25AC-04D2-427D-BBA6-4734F3FCD1DB}" dt="2021-11-24T19:59:18.051" v="562" actId="14100"/>
          <ac:spMkLst>
            <pc:docMk/>
            <pc:sldMk cId="3442001010" sldId="288"/>
            <ac:spMk id="15" creationId="{24AC4A89-AF9B-44AC-9401-E9CBA6B0C31D}"/>
          </ac:spMkLst>
        </pc:spChg>
        <pc:spChg chg="add">
          <ac:chgData name="Mrs Hargreaves" userId="16d29ebe-5fd1-4f7c-a551-c4871f6cfdc9" providerId="ADAL" clId="{EF6C25AC-04D2-427D-BBA6-4734F3FCD1DB}" dt="2021-11-24T19:58:53.070" v="557" actId="26606"/>
          <ac:spMkLst>
            <pc:docMk/>
            <pc:sldMk cId="3442001010" sldId="288"/>
            <ac:spMk id="16" creationId="{9A212F8F-D812-4A16-BE82-F3500DE32174}"/>
          </ac:spMkLst>
        </pc:spChg>
        <pc:spChg chg="add">
          <ac:chgData name="Mrs Hargreaves" userId="16d29ebe-5fd1-4f7c-a551-c4871f6cfdc9" providerId="ADAL" clId="{EF6C25AC-04D2-427D-BBA6-4734F3FCD1DB}" dt="2021-11-24T19:58:53.070" v="557" actId="26606"/>
          <ac:spMkLst>
            <pc:docMk/>
            <pc:sldMk cId="3442001010" sldId="288"/>
            <ac:spMk id="18" creationId="{D2CF1D1B-04ED-443D-A9FE-68BF8859BDD6}"/>
          </ac:spMkLst>
        </pc:spChg>
        <pc:grpChg chg="add">
          <ac:chgData name="Mrs Hargreaves" userId="16d29ebe-5fd1-4f7c-a551-c4871f6cfdc9" providerId="ADAL" clId="{EF6C25AC-04D2-427D-BBA6-4734F3FCD1DB}" dt="2021-11-24T19:58:53.070" v="557" actId="26606"/>
          <ac:grpSpMkLst>
            <pc:docMk/>
            <pc:sldMk cId="3442001010" sldId="288"/>
            <ac:grpSpMk id="9" creationId="{2103B461-323C-4912-BFFD-C37582662085}"/>
          </ac:grpSpMkLst>
        </pc:grpChg>
        <pc:picChg chg="add mod">
          <ac:chgData name="Mrs Hargreaves" userId="16d29ebe-5fd1-4f7c-a551-c4871f6cfdc9" providerId="ADAL" clId="{EF6C25AC-04D2-427D-BBA6-4734F3FCD1DB}" dt="2021-11-24T19:59:11.689" v="559" actId="27614"/>
          <ac:picMkLst>
            <pc:docMk/>
            <pc:sldMk cId="3442001010" sldId="288"/>
            <ac:picMk id="4" creationId="{E3A49298-6811-4148-B468-9EF7CE579311}"/>
          </ac:picMkLst>
        </pc:picChg>
      </pc:sldChg>
      <pc:sldChg chg="addSp delSp modSp new mod setBg">
        <pc:chgData name="Mrs Hargreaves" userId="16d29ebe-5fd1-4f7c-a551-c4871f6cfdc9" providerId="ADAL" clId="{EF6C25AC-04D2-427D-BBA6-4734F3FCD1DB}" dt="2021-11-24T20:14:17.208" v="643" actId="20577"/>
        <pc:sldMkLst>
          <pc:docMk/>
          <pc:sldMk cId="1956587163" sldId="289"/>
        </pc:sldMkLst>
        <pc:spChg chg="add del">
          <ac:chgData name="Mrs Hargreaves" userId="16d29ebe-5fd1-4f7c-a551-c4871f6cfdc9" providerId="ADAL" clId="{EF6C25AC-04D2-427D-BBA6-4734F3FCD1DB}" dt="2021-11-24T20:00:07.052" v="567" actId="26606"/>
          <ac:spMkLst>
            <pc:docMk/>
            <pc:sldMk cId="1956587163" sldId="289"/>
            <ac:spMk id="2" creationId="{D1274455-616F-4507-B049-226198A515D6}"/>
          </ac:spMkLst>
        </pc:spChg>
        <pc:spChg chg="del">
          <ac:chgData name="Mrs Hargreaves" userId="16d29ebe-5fd1-4f7c-a551-c4871f6cfdc9" providerId="ADAL" clId="{EF6C25AC-04D2-427D-BBA6-4734F3FCD1DB}" dt="2021-11-24T20:00:00.317" v="564"/>
          <ac:spMkLst>
            <pc:docMk/>
            <pc:sldMk cId="1956587163" sldId="289"/>
            <ac:spMk id="3" creationId="{6CF4257A-C722-49DF-BC06-AD5ECFCC4868}"/>
          </ac:spMkLst>
        </pc:spChg>
        <pc:spChg chg="add del">
          <ac:chgData name="Mrs Hargreaves" userId="16d29ebe-5fd1-4f7c-a551-c4871f6cfdc9" providerId="ADAL" clId="{EF6C25AC-04D2-427D-BBA6-4734F3FCD1DB}" dt="2021-11-24T20:00:07.047" v="566" actId="26606"/>
          <ac:spMkLst>
            <pc:docMk/>
            <pc:sldMk cId="1956587163" sldId="289"/>
            <ac:spMk id="16" creationId="{9A212F8F-D812-4A16-BE82-F3500DE32174}"/>
          </ac:spMkLst>
        </pc:spChg>
        <pc:spChg chg="add mod">
          <ac:chgData name="Mrs Hargreaves" userId="16d29ebe-5fd1-4f7c-a551-c4871f6cfdc9" providerId="ADAL" clId="{EF6C25AC-04D2-427D-BBA6-4734F3FCD1DB}" dt="2021-11-24T20:14:17.208" v="643" actId="20577"/>
          <ac:spMkLst>
            <pc:docMk/>
            <pc:sldMk cId="1956587163" sldId="289"/>
            <ac:spMk id="17" creationId="{A9A65197-F129-4533-BD15-83BCFF16CED4}"/>
          </ac:spMkLst>
        </pc:spChg>
        <pc:spChg chg="add del">
          <ac:chgData name="Mrs Hargreaves" userId="16d29ebe-5fd1-4f7c-a551-c4871f6cfdc9" providerId="ADAL" clId="{EF6C25AC-04D2-427D-BBA6-4734F3FCD1DB}" dt="2021-11-24T20:00:07.047" v="566" actId="26606"/>
          <ac:spMkLst>
            <pc:docMk/>
            <pc:sldMk cId="1956587163" sldId="289"/>
            <ac:spMk id="18" creationId="{D2CF1D1B-04ED-443D-A9FE-68BF8859BDD6}"/>
          </ac:spMkLst>
        </pc:spChg>
        <pc:spChg chg="add">
          <ac:chgData name="Mrs Hargreaves" userId="16d29ebe-5fd1-4f7c-a551-c4871f6cfdc9" providerId="ADAL" clId="{EF6C25AC-04D2-427D-BBA6-4734F3FCD1DB}" dt="2021-11-24T20:00:07.052" v="567" actId="26606"/>
          <ac:spMkLst>
            <pc:docMk/>
            <pc:sldMk cId="1956587163" sldId="289"/>
            <ac:spMk id="21" creationId="{43F8250A-B5BC-48E8-9E34-320C6AB61351}"/>
          </ac:spMkLst>
        </pc:spChg>
        <pc:spChg chg="add">
          <ac:chgData name="Mrs Hargreaves" userId="16d29ebe-5fd1-4f7c-a551-c4871f6cfdc9" providerId="ADAL" clId="{EF6C25AC-04D2-427D-BBA6-4734F3FCD1DB}" dt="2021-11-24T20:00:07.052" v="567" actId="26606"/>
          <ac:spMkLst>
            <pc:docMk/>
            <pc:sldMk cId="1956587163" sldId="289"/>
            <ac:spMk id="22" creationId="{A2829537-8D6E-4F27-8454-8F19BEA8C11F}"/>
          </ac:spMkLst>
        </pc:spChg>
        <pc:grpChg chg="add del">
          <ac:chgData name="Mrs Hargreaves" userId="16d29ebe-5fd1-4f7c-a551-c4871f6cfdc9" providerId="ADAL" clId="{EF6C25AC-04D2-427D-BBA6-4734F3FCD1DB}" dt="2021-11-24T20:00:07.047" v="566" actId="26606"/>
          <ac:grpSpMkLst>
            <pc:docMk/>
            <pc:sldMk cId="1956587163" sldId="289"/>
            <ac:grpSpMk id="9" creationId="{2103B461-323C-4912-BFFD-C37582662085}"/>
          </ac:grpSpMkLst>
        </pc:grpChg>
        <pc:grpChg chg="add">
          <ac:chgData name="Mrs Hargreaves" userId="16d29ebe-5fd1-4f7c-a551-c4871f6cfdc9" providerId="ADAL" clId="{EF6C25AC-04D2-427D-BBA6-4734F3FCD1DB}" dt="2021-11-24T20:00:07.052" v="567" actId="26606"/>
          <ac:grpSpMkLst>
            <pc:docMk/>
            <pc:sldMk cId="1956587163" sldId="289"/>
            <ac:grpSpMk id="20" creationId="{12D8CD66-6E34-4232-868C-F61EC84AFC0B}"/>
          </ac:grpSpMkLst>
        </pc:grpChg>
        <pc:picChg chg="add mod">
          <ac:chgData name="Mrs Hargreaves" userId="16d29ebe-5fd1-4f7c-a551-c4871f6cfdc9" providerId="ADAL" clId="{EF6C25AC-04D2-427D-BBA6-4734F3FCD1DB}" dt="2021-11-24T20:00:07.052" v="567" actId="26606"/>
          <ac:picMkLst>
            <pc:docMk/>
            <pc:sldMk cId="1956587163" sldId="289"/>
            <ac:picMk id="4" creationId="{D7B11157-4845-407B-89A3-6509BA518EF1}"/>
          </ac:picMkLst>
        </pc:picChg>
      </pc:sldChg>
      <pc:sldChg chg="addSp delSp modSp new mod setBg setClrOvrMap">
        <pc:chgData name="Mrs Hargreaves" userId="16d29ebe-5fd1-4f7c-a551-c4871f6cfdc9" providerId="ADAL" clId="{EF6C25AC-04D2-427D-BBA6-4734F3FCD1DB}" dt="2021-11-24T20:14:00.614" v="639" actId="26606"/>
        <pc:sldMkLst>
          <pc:docMk/>
          <pc:sldMk cId="2057514182" sldId="290"/>
        </pc:sldMkLst>
        <pc:spChg chg="mod">
          <ac:chgData name="Mrs Hargreaves" userId="16d29ebe-5fd1-4f7c-a551-c4871f6cfdc9" providerId="ADAL" clId="{EF6C25AC-04D2-427D-BBA6-4734F3FCD1DB}" dt="2021-11-24T20:14:00.614" v="639" actId="26606"/>
          <ac:spMkLst>
            <pc:docMk/>
            <pc:sldMk cId="2057514182" sldId="290"/>
            <ac:spMk id="2" creationId="{4A8A7E4E-3DAC-4824-80C3-8B98A87D85AA}"/>
          </ac:spMkLst>
        </pc:spChg>
        <pc:spChg chg="del">
          <ac:chgData name="Mrs Hargreaves" userId="16d29ebe-5fd1-4f7c-a551-c4871f6cfdc9" providerId="ADAL" clId="{EF6C25AC-04D2-427D-BBA6-4734F3FCD1DB}" dt="2021-11-24T20:13:56.120" v="636"/>
          <ac:spMkLst>
            <pc:docMk/>
            <pc:sldMk cId="2057514182" sldId="290"/>
            <ac:spMk id="3" creationId="{B9A799C0-6CE5-4DF1-9EC7-51C1F890D25E}"/>
          </ac:spMkLst>
        </pc:spChg>
        <pc:spChg chg="add del">
          <ac:chgData name="Mrs Hargreaves" userId="16d29ebe-5fd1-4f7c-a551-c4871f6cfdc9" providerId="ADAL" clId="{EF6C25AC-04D2-427D-BBA6-4734F3FCD1DB}" dt="2021-11-24T20:14:00.602" v="638" actId="26606"/>
          <ac:spMkLst>
            <pc:docMk/>
            <pc:sldMk cId="2057514182" sldId="290"/>
            <ac:spMk id="19" creationId="{762362DE-7747-4D8B-99FA-8E36F0B15FF7}"/>
          </ac:spMkLst>
        </pc:spChg>
        <pc:spChg chg="add">
          <ac:chgData name="Mrs Hargreaves" userId="16d29ebe-5fd1-4f7c-a551-c4871f6cfdc9" providerId="ADAL" clId="{EF6C25AC-04D2-427D-BBA6-4734F3FCD1DB}" dt="2021-11-24T20:14:00.614" v="639" actId="26606"/>
          <ac:spMkLst>
            <pc:docMk/>
            <pc:sldMk cId="2057514182" sldId="290"/>
            <ac:spMk id="34" creationId="{DF17025D-0558-4BB1-932D-D407F5BDCAB8}"/>
          </ac:spMkLst>
        </pc:spChg>
        <pc:spChg chg="add">
          <ac:chgData name="Mrs Hargreaves" userId="16d29ebe-5fd1-4f7c-a551-c4871f6cfdc9" providerId="ADAL" clId="{EF6C25AC-04D2-427D-BBA6-4734F3FCD1DB}" dt="2021-11-24T20:14:00.614" v="639" actId="26606"/>
          <ac:spMkLst>
            <pc:docMk/>
            <pc:sldMk cId="2057514182" sldId="290"/>
            <ac:spMk id="35" creationId="{23897308-2491-4C39-B764-46DCD1CAD321}"/>
          </ac:spMkLst>
        </pc:spChg>
        <pc:grpChg chg="add del">
          <ac:chgData name="Mrs Hargreaves" userId="16d29ebe-5fd1-4f7c-a551-c4871f6cfdc9" providerId="ADAL" clId="{EF6C25AC-04D2-427D-BBA6-4734F3FCD1DB}" dt="2021-11-24T20:14:00.602" v="638" actId="26606"/>
          <ac:grpSpMkLst>
            <pc:docMk/>
            <pc:sldMk cId="2057514182" sldId="290"/>
            <ac:grpSpMk id="21" creationId="{25123E6E-F713-4254-A6BF-358CC8EC6C95}"/>
          </ac:grpSpMkLst>
        </pc:grpChg>
        <pc:grpChg chg="add">
          <ac:chgData name="Mrs Hargreaves" userId="16d29ebe-5fd1-4f7c-a551-c4871f6cfdc9" providerId="ADAL" clId="{EF6C25AC-04D2-427D-BBA6-4734F3FCD1DB}" dt="2021-11-24T20:14:00.614" v="639" actId="26606"/>
          <ac:grpSpMkLst>
            <pc:docMk/>
            <pc:sldMk cId="2057514182" sldId="290"/>
            <ac:grpSpMk id="23" creationId="{437C3370-E183-40E3-8F06-FDD26E64DD97}"/>
          </ac:grpSpMkLst>
        </pc:grpChg>
        <pc:picChg chg="add mod">
          <ac:chgData name="Mrs Hargreaves" userId="16d29ebe-5fd1-4f7c-a551-c4871f6cfdc9" providerId="ADAL" clId="{EF6C25AC-04D2-427D-BBA6-4734F3FCD1DB}" dt="2021-11-24T20:14:00.614" v="639" actId="26606"/>
          <ac:picMkLst>
            <pc:docMk/>
            <pc:sldMk cId="2057514182" sldId="290"/>
            <ac:picMk id="4" creationId="{EFA1BB90-CF3A-465C-AD50-CAB64AAE92C4}"/>
          </ac:picMkLst>
        </pc:picChg>
        <pc:cxnChg chg="add del">
          <ac:chgData name="Mrs Hargreaves" userId="16d29ebe-5fd1-4f7c-a551-c4871f6cfdc9" providerId="ADAL" clId="{EF6C25AC-04D2-427D-BBA6-4734F3FCD1DB}" dt="2021-11-24T20:14:00.602" v="638" actId="26606"/>
          <ac:cxnSpMkLst>
            <pc:docMk/>
            <pc:sldMk cId="2057514182" sldId="290"/>
            <ac:cxnSpMk id="9" creationId="{0512F9CB-A1A0-4043-A103-F6A4B94B695A}"/>
          </ac:cxnSpMkLst>
        </pc:cxnChg>
        <pc:cxnChg chg="add del">
          <ac:chgData name="Mrs Hargreaves" userId="16d29ebe-5fd1-4f7c-a551-c4871f6cfdc9" providerId="ADAL" clId="{EF6C25AC-04D2-427D-BBA6-4734F3FCD1DB}" dt="2021-11-24T20:14:00.602" v="638" actId="26606"/>
          <ac:cxnSpMkLst>
            <pc:docMk/>
            <pc:sldMk cId="2057514182" sldId="290"/>
            <ac:cxnSpMk id="11" creationId="{ADBE6588-EE16-4389-857C-86A156D49E5D}"/>
          </ac:cxnSpMkLst>
        </pc:cxnChg>
        <pc:cxnChg chg="add del">
          <ac:chgData name="Mrs Hargreaves" userId="16d29ebe-5fd1-4f7c-a551-c4871f6cfdc9" providerId="ADAL" clId="{EF6C25AC-04D2-427D-BBA6-4734F3FCD1DB}" dt="2021-11-24T20:14:00.602" v="638" actId="26606"/>
          <ac:cxnSpMkLst>
            <pc:docMk/>
            <pc:sldMk cId="2057514182" sldId="290"/>
            <ac:cxnSpMk id="13" creationId="{17FD48D2-B0A7-413D-B947-AA55AC1296D5}"/>
          </ac:cxnSpMkLst>
        </pc:cxnChg>
        <pc:cxnChg chg="add del">
          <ac:chgData name="Mrs Hargreaves" userId="16d29ebe-5fd1-4f7c-a551-c4871f6cfdc9" providerId="ADAL" clId="{EF6C25AC-04D2-427D-BBA6-4734F3FCD1DB}" dt="2021-11-24T20:14:00.602" v="638" actId="26606"/>
          <ac:cxnSpMkLst>
            <pc:docMk/>
            <pc:sldMk cId="2057514182" sldId="290"/>
            <ac:cxnSpMk id="15" creationId="{2BE668D0-D906-4EEE-B32F-8C028624B837}"/>
          </ac:cxnSpMkLst>
        </pc:cxnChg>
        <pc:cxnChg chg="add del">
          <ac:chgData name="Mrs Hargreaves" userId="16d29ebe-5fd1-4f7c-a551-c4871f6cfdc9" providerId="ADAL" clId="{EF6C25AC-04D2-427D-BBA6-4734F3FCD1DB}" dt="2021-11-24T20:14:00.602" v="638" actId="26606"/>
          <ac:cxnSpMkLst>
            <pc:docMk/>
            <pc:sldMk cId="2057514182" sldId="290"/>
            <ac:cxnSpMk id="17" creationId="{D1DE67A3-B8F6-4CFD-A8E0-D15200F23152}"/>
          </ac:cxnSpMkLst>
        </pc:cxnChg>
        <pc:cxnChg chg="add">
          <ac:chgData name="Mrs Hargreaves" userId="16d29ebe-5fd1-4f7c-a551-c4871f6cfdc9" providerId="ADAL" clId="{EF6C25AC-04D2-427D-BBA6-4734F3FCD1DB}" dt="2021-11-24T20:14:00.614" v="639" actId="26606"/>
          <ac:cxnSpMkLst>
            <pc:docMk/>
            <pc:sldMk cId="2057514182" sldId="290"/>
            <ac:cxnSpMk id="29" creationId="{0512F9CB-A1A0-4043-A103-F6A4B94B695A}"/>
          </ac:cxnSpMkLst>
        </pc:cxnChg>
        <pc:cxnChg chg="add">
          <ac:chgData name="Mrs Hargreaves" userId="16d29ebe-5fd1-4f7c-a551-c4871f6cfdc9" providerId="ADAL" clId="{EF6C25AC-04D2-427D-BBA6-4734F3FCD1DB}" dt="2021-11-24T20:14:00.614" v="639" actId="26606"/>
          <ac:cxnSpMkLst>
            <pc:docMk/>
            <pc:sldMk cId="2057514182" sldId="290"/>
            <ac:cxnSpMk id="30" creationId="{ADBE6588-EE16-4389-857C-86A156D49E5D}"/>
          </ac:cxnSpMkLst>
        </pc:cxnChg>
        <pc:cxnChg chg="add">
          <ac:chgData name="Mrs Hargreaves" userId="16d29ebe-5fd1-4f7c-a551-c4871f6cfdc9" providerId="ADAL" clId="{EF6C25AC-04D2-427D-BBA6-4734F3FCD1DB}" dt="2021-11-24T20:14:00.614" v="639" actId="26606"/>
          <ac:cxnSpMkLst>
            <pc:docMk/>
            <pc:sldMk cId="2057514182" sldId="290"/>
            <ac:cxnSpMk id="31" creationId="{17FD48D2-B0A7-413D-B947-AA55AC1296D5}"/>
          </ac:cxnSpMkLst>
        </pc:cxnChg>
        <pc:cxnChg chg="add">
          <ac:chgData name="Mrs Hargreaves" userId="16d29ebe-5fd1-4f7c-a551-c4871f6cfdc9" providerId="ADAL" clId="{EF6C25AC-04D2-427D-BBA6-4734F3FCD1DB}" dt="2021-11-24T20:14:00.614" v="639" actId="26606"/>
          <ac:cxnSpMkLst>
            <pc:docMk/>
            <pc:sldMk cId="2057514182" sldId="290"/>
            <ac:cxnSpMk id="32" creationId="{2BE668D0-D906-4EEE-B32F-8C028624B837}"/>
          </ac:cxnSpMkLst>
        </pc:cxnChg>
        <pc:cxnChg chg="add">
          <ac:chgData name="Mrs Hargreaves" userId="16d29ebe-5fd1-4f7c-a551-c4871f6cfdc9" providerId="ADAL" clId="{EF6C25AC-04D2-427D-BBA6-4734F3FCD1DB}" dt="2021-11-24T20:14:00.614" v="639" actId="26606"/>
          <ac:cxnSpMkLst>
            <pc:docMk/>
            <pc:sldMk cId="2057514182" sldId="290"/>
            <ac:cxnSpMk id="33" creationId="{D1DE67A3-B8F6-4CFD-A8E0-D15200F23152}"/>
          </ac:cxnSpMkLst>
        </pc:cxnChg>
      </pc:sldChg>
      <pc:sldChg chg="addSp modSp new mod setBg">
        <pc:chgData name="Mrs Hargreaves" userId="16d29ebe-5fd1-4f7c-a551-c4871f6cfdc9" providerId="ADAL" clId="{EF6C25AC-04D2-427D-BBA6-4734F3FCD1DB}" dt="2021-11-28T13:10:24.147" v="859" actId="122"/>
        <pc:sldMkLst>
          <pc:docMk/>
          <pc:sldMk cId="3059615846" sldId="291"/>
        </pc:sldMkLst>
        <pc:spChg chg="mod">
          <ac:chgData name="Mrs Hargreaves" userId="16d29ebe-5fd1-4f7c-a551-c4871f6cfdc9" providerId="ADAL" clId="{EF6C25AC-04D2-427D-BBA6-4734F3FCD1DB}" dt="2021-11-28T13:10:24.147" v="859" actId="122"/>
          <ac:spMkLst>
            <pc:docMk/>
            <pc:sldMk cId="3059615846" sldId="291"/>
            <ac:spMk id="2" creationId="{8F4624A6-2274-4D8D-B73B-A87CD30459A3}"/>
          </ac:spMkLst>
        </pc:spChg>
        <pc:spChg chg="mod ord">
          <ac:chgData name="Mrs Hargreaves" userId="16d29ebe-5fd1-4f7c-a551-c4871f6cfdc9" providerId="ADAL" clId="{EF6C25AC-04D2-427D-BBA6-4734F3FCD1DB}" dt="2021-11-28T12:57:18.587" v="845" actId="113"/>
          <ac:spMkLst>
            <pc:docMk/>
            <pc:sldMk cId="3059615846" sldId="291"/>
            <ac:spMk id="3" creationId="{017EFBF2-D625-4B4B-B361-F0808843BFE2}"/>
          </ac:spMkLst>
        </pc:spChg>
        <pc:spChg chg="add">
          <ac:chgData name="Mrs Hargreaves" userId="16d29ebe-5fd1-4f7c-a551-c4871f6cfdc9" providerId="ADAL" clId="{EF6C25AC-04D2-427D-BBA6-4734F3FCD1DB}" dt="2021-11-28T12:56:56.840" v="825" actId="26606"/>
          <ac:spMkLst>
            <pc:docMk/>
            <pc:sldMk cId="3059615846" sldId="291"/>
            <ac:spMk id="10" creationId="{E09CCB3F-DBCE-4964-9E34-8C5DE80EF4B5}"/>
          </ac:spMkLst>
        </pc:spChg>
        <pc:spChg chg="add">
          <ac:chgData name="Mrs Hargreaves" userId="16d29ebe-5fd1-4f7c-a551-c4871f6cfdc9" providerId="ADAL" clId="{EF6C25AC-04D2-427D-BBA6-4734F3FCD1DB}" dt="2021-11-28T12:56:56.840" v="825" actId="26606"/>
          <ac:spMkLst>
            <pc:docMk/>
            <pc:sldMk cId="3059615846" sldId="291"/>
            <ac:spMk id="12" creationId="{1DFF944F-74BA-483A-82C0-64E3AAF4AE98}"/>
          </ac:spMkLst>
        </pc:spChg>
        <pc:spChg chg="add mod">
          <ac:chgData name="Mrs Hargreaves" userId="16d29ebe-5fd1-4f7c-a551-c4871f6cfdc9" providerId="ADAL" clId="{EF6C25AC-04D2-427D-BBA6-4734F3FCD1DB}" dt="2021-11-28T12:57:28.924" v="848" actId="20577"/>
          <ac:spMkLst>
            <pc:docMk/>
            <pc:sldMk cId="3059615846" sldId="291"/>
            <ac:spMk id="20" creationId="{7DEBAABE-423F-4E3A-A193-1C255853FA6F}"/>
          </ac:spMkLst>
        </pc:spChg>
        <pc:grpChg chg="add">
          <ac:chgData name="Mrs Hargreaves" userId="16d29ebe-5fd1-4f7c-a551-c4871f6cfdc9" providerId="ADAL" clId="{EF6C25AC-04D2-427D-BBA6-4734F3FCD1DB}" dt="2021-11-28T12:56:56.840" v="825" actId="26606"/>
          <ac:grpSpMkLst>
            <pc:docMk/>
            <pc:sldMk cId="3059615846" sldId="291"/>
            <ac:grpSpMk id="14" creationId="{A9733A91-F958-4629-801A-3F6F1E09AD64}"/>
          </ac:grpSpMkLst>
        </pc:grpChg>
        <pc:picChg chg="add mod">
          <ac:chgData name="Mrs Hargreaves" userId="16d29ebe-5fd1-4f7c-a551-c4871f6cfdc9" providerId="ADAL" clId="{EF6C25AC-04D2-427D-BBA6-4734F3FCD1DB}" dt="2021-11-28T12:56:56.840" v="825" actId="26606"/>
          <ac:picMkLst>
            <pc:docMk/>
            <pc:sldMk cId="3059615846" sldId="291"/>
            <ac:picMk id="5" creationId="{EA541045-8D06-487D-9164-7A19104DE305}"/>
          </ac:picMkLst>
        </pc:picChg>
      </pc:sldChg>
      <pc:sldChg chg="addSp delSp modSp new mod setBg">
        <pc:chgData name="Mrs Hargreaves" userId="16d29ebe-5fd1-4f7c-a551-c4871f6cfdc9" providerId="ADAL" clId="{EF6C25AC-04D2-427D-BBA6-4734F3FCD1DB}" dt="2021-11-28T13:13:05.350" v="929" actId="207"/>
        <pc:sldMkLst>
          <pc:docMk/>
          <pc:sldMk cId="1363331556" sldId="292"/>
        </pc:sldMkLst>
        <pc:spChg chg="mod">
          <ac:chgData name="Mrs Hargreaves" userId="16d29ebe-5fd1-4f7c-a551-c4871f6cfdc9" providerId="ADAL" clId="{EF6C25AC-04D2-427D-BBA6-4734F3FCD1DB}" dt="2021-11-28T13:11:21.776" v="893" actId="26606"/>
          <ac:spMkLst>
            <pc:docMk/>
            <pc:sldMk cId="1363331556" sldId="292"/>
            <ac:spMk id="2" creationId="{DBD308B1-3CC1-4CD2-828C-92B1AACD79C8}"/>
          </ac:spMkLst>
        </pc:spChg>
        <pc:spChg chg="del">
          <ac:chgData name="Mrs Hargreaves" userId="16d29ebe-5fd1-4f7c-a551-c4871f6cfdc9" providerId="ADAL" clId="{EF6C25AC-04D2-427D-BBA6-4734F3FCD1DB}" dt="2021-11-28T13:11:18.320" v="892"/>
          <ac:spMkLst>
            <pc:docMk/>
            <pc:sldMk cId="1363331556" sldId="292"/>
            <ac:spMk id="3" creationId="{83FCD17C-6F98-4500-A8DC-1E3D30AABDA6}"/>
          </ac:spMkLst>
        </pc:spChg>
        <pc:spChg chg="add mod">
          <ac:chgData name="Mrs Hargreaves" userId="16d29ebe-5fd1-4f7c-a551-c4871f6cfdc9" providerId="ADAL" clId="{EF6C25AC-04D2-427D-BBA6-4734F3FCD1DB}" dt="2021-11-28T13:13:05.350" v="929" actId="207"/>
          <ac:spMkLst>
            <pc:docMk/>
            <pc:sldMk cId="1363331556" sldId="292"/>
            <ac:spMk id="4" creationId="{5C686AF9-F6C9-4463-B0BF-B03D418EBAF4}"/>
          </ac:spMkLst>
        </pc:spChg>
        <pc:spChg chg="add">
          <ac:chgData name="Mrs Hargreaves" userId="16d29ebe-5fd1-4f7c-a551-c4871f6cfdc9" providerId="ADAL" clId="{EF6C25AC-04D2-427D-BBA6-4734F3FCD1DB}" dt="2021-11-28T13:11:21.776" v="893" actId="26606"/>
          <ac:spMkLst>
            <pc:docMk/>
            <pc:sldMk cId="1363331556" sldId="292"/>
            <ac:spMk id="81" creationId="{C5BDD1EA-D8C1-45AF-9F0A-14A2A137BA2A}"/>
          </ac:spMkLst>
        </pc:spChg>
        <pc:spChg chg="add">
          <ac:chgData name="Mrs Hargreaves" userId="16d29ebe-5fd1-4f7c-a551-c4871f6cfdc9" providerId="ADAL" clId="{EF6C25AC-04D2-427D-BBA6-4734F3FCD1DB}" dt="2021-11-28T13:11:21.776" v="893" actId="26606"/>
          <ac:spMkLst>
            <pc:docMk/>
            <pc:sldMk cId="1363331556" sldId="292"/>
            <ac:spMk id="83" creationId="{14354E08-0068-48D7-A8AD-84C7B1CF585D}"/>
          </ac:spMkLst>
        </pc:spChg>
        <pc:grpChg chg="add">
          <ac:chgData name="Mrs Hargreaves" userId="16d29ebe-5fd1-4f7c-a551-c4871f6cfdc9" providerId="ADAL" clId="{EF6C25AC-04D2-427D-BBA6-4734F3FCD1DB}" dt="2021-11-28T13:11:21.776" v="893" actId="26606"/>
          <ac:grpSpMkLst>
            <pc:docMk/>
            <pc:sldMk cId="1363331556" sldId="292"/>
            <ac:grpSpMk id="85" creationId="{A779F34F-2960-4B81-BA08-445B6F6A0CD7}"/>
          </ac:grpSpMkLst>
        </pc:grpChg>
        <pc:picChg chg="add mod">
          <ac:chgData name="Mrs Hargreaves" userId="16d29ebe-5fd1-4f7c-a551-c4871f6cfdc9" providerId="ADAL" clId="{EF6C25AC-04D2-427D-BBA6-4734F3FCD1DB}" dt="2021-11-28T13:11:21.776" v="893" actId="26606"/>
          <ac:picMkLst>
            <pc:docMk/>
            <pc:sldMk cId="1363331556" sldId="292"/>
            <ac:picMk id="1026" creationId="{D91F0F67-DCEE-41D0-A625-AA79A2195194}"/>
          </ac:picMkLst>
        </pc:picChg>
        <pc:cxnChg chg="add">
          <ac:chgData name="Mrs Hargreaves" userId="16d29ebe-5fd1-4f7c-a551-c4871f6cfdc9" providerId="ADAL" clId="{EF6C25AC-04D2-427D-BBA6-4734F3FCD1DB}" dt="2021-11-28T13:11:21.776" v="893" actId="26606"/>
          <ac:cxnSpMkLst>
            <pc:docMk/>
            <pc:sldMk cId="1363331556" sldId="292"/>
            <ac:cxnSpMk id="71" creationId="{8FD48FB1-66D8-4676-B0AA-C139A1DB78D1}"/>
          </ac:cxnSpMkLst>
        </pc:cxnChg>
        <pc:cxnChg chg="add">
          <ac:chgData name="Mrs Hargreaves" userId="16d29ebe-5fd1-4f7c-a551-c4871f6cfdc9" providerId="ADAL" clId="{EF6C25AC-04D2-427D-BBA6-4734F3FCD1DB}" dt="2021-11-28T13:11:21.776" v="893" actId="26606"/>
          <ac:cxnSpMkLst>
            <pc:docMk/>
            <pc:sldMk cId="1363331556" sldId="292"/>
            <ac:cxnSpMk id="73" creationId="{F033F5AE-6728-4F19-8DED-658E674B31B9}"/>
          </ac:cxnSpMkLst>
        </pc:cxnChg>
        <pc:cxnChg chg="add">
          <ac:chgData name="Mrs Hargreaves" userId="16d29ebe-5fd1-4f7c-a551-c4871f6cfdc9" providerId="ADAL" clId="{EF6C25AC-04D2-427D-BBA6-4734F3FCD1DB}" dt="2021-11-28T13:11:21.776" v="893" actId="26606"/>
          <ac:cxnSpMkLst>
            <pc:docMk/>
            <pc:sldMk cId="1363331556" sldId="292"/>
            <ac:cxnSpMk id="75" creationId="{82C7D74A-18BA-4709-A808-44E8815C4430}"/>
          </ac:cxnSpMkLst>
        </pc:cxnChg>
        <pc:cxnChg chg="add">
          <ac:chgData name="Mrs Hargreaves" userId="16d29ebe-5fd1-4f7c-a551-c4871f6cfdc9" providerId="ADAL" clId="{EF6C25AC-04D2-427D-BBA6-4734F3FCD1DB}" dt="2021-11-28T13:11:21.776" v="893" actId="26606"/>
          <ac:cxnSpMkLst>
            <pc:docMk/>
            <pc:sldMk cId="1363331556" sldId="292"/>
            <ac:cxnSpMk id="77" creationId="{B5164A3F-1561-4039-8185-AB0EEB713EA7}"/>
          </ac:cxnSpMkLst>
        </pc:cxnChg>
        <pc:cxnChg chg="add">
          <ac:chgData name="Mrs Hargreaves" userId="16d29ebe-5fd1-4f7c-a551-c4871f6cfdc9" providerId="ADAL" clId="{EF6C25AC-04D2-427D-BBA6-4734F3FCD1DB}" dt="2021-11-28T13:11:21.776" v="893" actId="26606"/>
          <ac:cxnSpMkLst>
            <pc:docMk/>
            <pc:sldMk cId="1363331556" sldId="292"/>
            <ac:cxnSpMk id="79" creationId="{2A35DB53-42BE-460E-9CA1-1294C98463CB}"/>
          </ac:cxnSpMkLst>
        </pc:cxn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D5630B-29A6-4E4A-9940-75EF3DC97028}"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D6F630E3-571B-4E22-B20C-4A5E3EEAEE21}">
      <dgm:prSet/>
      <dgm:spPr/>
      <dgm:t>
        <a:bodyPr/>
        <a:lstStyle/>
        <a:p>
          <a:pPr>
            <a:buFont typeface="+mj-lt"/>
            <a:buAutoNum type="arabicParenR"/>
          </a:pPr>
          <a:r>
            <a:rPr lang="en-US" dirty="0"/>
            <a:t>Revision of Variables</a:t>
          </a:r>
          <a:endParaRPr lang="en-GB" dirty="0"/>
        </a:p>
      </dgm:t>
    </dgm:pt>
    <dgm:pt modelId="{BB29497A-4D09-4019-88E3-B0D45F78800E}" type="parTrans" cxnId="{DC757E1E-A81F-4B3E-AFE0-7CFFA9ABD5C3}">
      <dgm:prSet/>
      <dgm:spPr/>
      <dgm:t>
        <a:bodyPr/>
        <a:lstStyle/>
        <a:p>
          <a:endParaRPr lang="en-GB"/>
        </a:p>
      </dgm:t>
    </dgm:pt>
    <dgm:pt modelId="{178B0338-D3E0-4B50-90E4-527AFD98A8C4}" type="sibTrans" cxnId="{DC757E1E-A81F-4B3E-AFE0-7CFFA9ABD5C3}">
      <dgm:prSet/>
      <dgm:spPr/>
      <dgm:t>
        <a:bodyPr/>
        <a:lstStyle/>
        <a:p>
          <a:endParaRPr lang="en-GB"/>
        </a:p>
      </dgm:t>
    </dgm:pt>
    <dgm:pt modelId="{0F05667D-3277-4162-8900-9FBD72B19589}">
      <dgm:prSet phldrT="[Text]"/>
      <dgm:spPr/>
      <dgm:t>
        <a:bodyPr/>
        <a:lstStyle/>
        <a:p>
          <a:r>
            <a:rPr lang="en-GB" dirty="0"/>
            <a:t>Choosing variables</a:t>
          </a:r>
        </a:p>
      </dgm:t>
    </dgm:pt>
    <dgm:pt modelId="{F25A3294-92D7-4272-A6D7-D23B673BB4FD}" type="parTrans" cxnId="{C8CEB871-65B9-492B-BABB-BDF743D9DDA4}">
      <dgm:prSet/>
      <dgm:spPr/>
      <dgm:t>
        <a:bodyPr/>
        <a:lstStyle/>
        <a:p>
          <a:endParaRPr lang="en-GB"/>
        </a:p>
      </dgm:t>
    </dgm:pt>
    <dgm:pt modelId="{2453D2F8-692D-4E51-A7BB-FEC250357031}" type="sibTrans" cxnId="{C8CEB871-65B9-492B-BABB-BDF743D9DDA4}">
      <dgm:prSet/>
      <dgm:spPr/>
      <dgm:t>
        <a:bodyPr/>
        <a:lstStyle/>
        <a:p>
          <a:endParaRPr lang="en-GB"/>
        </a:p>
      </dgm:t>
    </dgm:pt>
    <dgm:pt modelId="{E59BC574-19EB-43C0-BFE9-C5A8FE6454BA}">
      <dgm:prSet/>
      <dgm:spPr/>
      <dgm:t>
        <a:bodyPr/>
        <a:lstStyle/>
        <a:p>
          <a:pPr>
            <a:buFont typeface="+mj-lt"/>
            <a:buNone/>
          </a:pPr>
          <a:r>
            <a:rPr lang="en-US" dirty="0"/>
            <a:t>Variables</a:t>
          </a:r>
          <a:endParaRPr lang="en-GB" dirty="0"/>
        </a:p>
      </dgm:t>
    </dgm:pt>
    <dgm:pt modelId="{FC297DF8-3685-4135-BEF8-D4BBA1B7A18F}" type="parTrans" cxnId="{46575988-1C72-4D33-80BB-168B5812BD00}">
      <dgm:prSet/>
      <dgm:spPr/>
      <dgm:t>
        <a:bodyPr/>
        <a:lstStyle/>
        <a:p>
          <a:endParaRPr lang="en-GB"/>
        </a:p>
      </dgm:t>
    </dgm:pt>
    <dgm:pt modelId="{7A51045B-CA44-4762-9AAE-36764E5160F2}" type="sibTrans" cxnId="{46575988-1C72-4D33-80BB-168B5812BD00}">
      <dgm:prSet/>
      <dgm:spPr/>
      <dgm:t>
        <a:bodyPr/>
        <a:lstStyle/>
        <a:p>
          <a:endParaRPr lang="en-GB"/>
        </a:p>
      </dgm:t>
    </dgm:pt>
    <dgm:pt modelId="{D3B1D1EE-9A21-472B-ADC0-AB0AE7D59819}">
      <dgm:prSet phldrT="[Text]"/>
      <dgm:spPr/>
      <dgm:t>
        <a:bodyPr/>
        <a:lstStyle/>
        <a:p>
          <a:r>
            <a:rPr lang="en-GB" dirty="0"/>
            <a:t>Controls</a:t>
          </a:r>
        </a:p>
      </dgm:t>
    </dgm:pt>
    <dgm:pt modelId="{BA68982F-5858-41C3-9107-9EBBC9859E67}" type="parTrans" cxnId="{43D39E49-9EBC-4F17-AB0F-7F7D5659464E}">
      <dgm:prSet/>
      <dgm:spPr/>
      <dgm:t>
        <a:bodyPr/>
        <a:lstStyle/>
        <a:p>
          <a:endParaRPr lang="en-GB"/>
        </a:p>
      </dgm:t>
    </dgm:pt>
    <dgm:pt modelId="{63AD5827-2A82-47D4-9F1A-544CD49B7F3A}" type="sibTrans" cxnId="{43D39E49-9EBC-4F17-AB0F-7F7D5659464E}">
      <dgm:prSet/>
      <dgm:spPr/>
      <dgm:t>
        <a:bodyPr/>
        <a:lstStyle/>
        <a:p>
          <a:endParaRPr lang="en-GB"/>
        </a:p>
      </dgm:t>
    </dgm:pt>
    <dgm:pt modelId="{71ABF549-C5CA-4A0E-B0FE-80A9DB9B2EAF}">
      <dgm:prSet phldrT="[Text]"/>
      <dgm:spPr/>
      <dgm:t>
        <a:bodyPr/>
        <a:lstStyle/>
        <a:p>
          <a:r>
            <a:rPr lang="en-GB" dirty="0"/>
            <a:t>Input/output</a:t>
          </a:r>
        </a:p>
      </dgm:t>
    </dgm:pt>
    <dgm:pt modelId="{EE305621-55B1-4562-87E3-89D5A647DD02}" type="parTrans" cxnId="{57DBBEF1-8006-4CFE-B52A-402C4371D453}">
      <dgm:prSet/>
      <dgm:spPr/>
      <dgm:t>
        <a:bodyPr/>
        <a:lstStyle/>
        <a:p>
          <a:endParaRPr lang="en-GB"/>
        </a:p>
      </dgm:t>
    </dgm:pt>
    <dgm:pt modelId="{7EE6EEDB-77F0-4D19-960D-A59A3803A25C}" type="sibTrans" cxnId="{57DBBEF1-8006-4CFE-B52A-402C4371D453}">
      <dgm:prSet/>
      <dgm:spPr/>
      <dgm:t>
        <a:bodyPr/>
        <a:lstStyle/>
        <a:p>
          <a:endParaRPr lang="en-GB"/>
        </a:p>
      </dgm:t>
    </dgm:pt>
    <dgm:pt modelId="{5AA52469-0F1F-49ED-862C-F3A4306C9DF4}" type="pres">
      <dgm:prSet presAssocID="{F3D5630B-29A6-4E4A-9940-75EF3DC97028}" presName="theList" presStyleCnt="0">
        <dgm:presLayoutVars>
          <dgm:dir/>
          <dgm:animLvl val="lvl"/>
          <dgm:resizeHandles val="exact"/>
        </dgm:presLayoutVars>
      </dgm:prSet>
      <dgm:spPr/>
    </dgm:pt>
    <dgm:pt modelId="{90B785AB-9CAA-4D8A-8B3D-160040053E41}" type="pres">
      <dgm:prSet presAssocID="{E59BC574-19EB-43C0-BFE9-C5A8FE6454BA}" presName="compNode" presStyleCnt="0"/>
      <dgm:spPr/>
    </dgm:pt>
    <dgm:pt modelId="{64EA32AC-D2C5-4888-B62A-998AE047FA20}" type="pres">
      <dgm:prSet presAssocID="{E59BC574-19EB-43C0-BFE9-C5A8FE6454BA}" presName="aNode" presStyleLbl="bgShp" presStyleIdx="0" presStyleCnt="1" custLinFactNeighborX="6706" custLinFactNeighborY="40474"/>
      <dgm:spPr/>
    </dgm:pt>
    <dgm:pt modelId="{14BE3C14-0B95-421E-BA7E-D4E953FA84A2}" type="pres">
      <dgm:prSet presAssocID="{E59BC574-19EB-43C0-BFE9-C5A8FE6454BA}" presName="textNode" presStyleLbl="bgShp" presStyleIdx="0" presStyleCnt="1"/>
      <dgm:spPr/>
    </dgm:pt>
    <dgm:pt modelId="{99E6A49F-0D46-4B0D-A14B-38E6EB600012}" type="pres">
      <dgm:prSet presAssocID="{E59BC574-19EB-43C0-BFE9-C5A8FE6454BA}" presName="compChildNode" presStyleCnt="0"/>
      <dgm:spPr/>
    </dgm:pt>
    <dgm:pt modelId="{8497764C-FFFC-492A-AD98-10E2517C1E8B}" type="pres">
      <dgm:prSet presAssocID="{E59BC574-19EB-43C0-BFE9-C5A8FE6454BA}" presName="theInnerList" presStyleCnt="0"/>
      <dgm:spPr/>
    </dgm:pt>
    <dgm:pt modelId="{A5BBE350-5B49-4ACC-BB32-6501997A7478}" type="pres">
      <dgm:prSet presAssocID="{D6F630E3-571B-4E22-B20C-4A5E3EEAEE21}" presName="childNode" presStyleLbl="node1" presStyleIdx="0" presStyleCnt="4">
        <dgm:presLayoutVars>
          <dgm:bulletEnabled val="1"/>
        </dgm:presLayoutVars>
      </dgm:prSet>
      <dgm:spPr/>
    </dgm:pt>
    <dgm:pt modelId="{8543E5A7-879E-4C69-B198-3BE76C9AD9BF}" type="pres">
      <dgm:prSet presAssocID="{D6F630E3-571B-4E22-B20C-4A5E3EEAEE21}" presName="aSpace2" presStyleCnt="0"/>
      <dgm:spPr/>
    </dgm:pt>
    <dgm:pt modelId="{5D139395-291A-4B7F-936C-D4773A604815}" type="pres">
      <dgm:prSet presAssocID="{0F05667D-3277-4162-8900-9FBD72B19589}" presName="childNode" presStyleLbl="node1" presStyleIdx="1" presStyleCnt="4">
        <dgm:presLayoutVars>
          <dgm:bulletEnabled val="1"/>
        </dgm:presLayoutVars>
      </dgm:prSet>
      <dgm:spPr/>
    </dgm:pt>
    <dgm:pt modelId="{FF39132F-89EF-4C7D-B753-66E785EFB1CC}" type="pres">
      <dgm:prSet presAssocID="{0F05667D-3277-4162-8900-9FBD72B19589}" presName="aSpace2" presStyleCnt="0"/>
      <dgm:spPr/>
    </dgm:pt>
    <dgm:pt modelId="{694C6943-A7DA-49C2-99EE-7E45D3582DE9}" type="pres">
      <dgm:prSet presAssocID="{71ABF549-C5CA-4A0E-B0FE-80A9DB9B2EAF}" presName="childNode" presStyleLbl="node1" presStyleIdx="2" presStyleCnt="4">
        <dgm:presLayoutVars>
          <dgm:bulletEnabled val="1"/>
        </dgm:presLayoutVars>
      </dgm:prSet>
      <dgm:spPr/>
    </dgm:pt>
    <dgm:pt modelId="{7D10E81E-DCFF-436D-BE56-D9E2E776DB72}" type="pres">
      <dgm:prSet presAssocID="{71ABF549-C5CA-4A0E-B0FE-80A9DB9B2EAF}" presName="aSpace2" presStyleCnt="0"/>
      <dgm:spPr/>
    </dgm:pt>
    <dgm:pt modelId="{9293181F-3BCE-470E-90FE-97375836AFAF}" type="pres">
      <dgm:prSet presAssocID="{D3B1D1EE-9A21-472B-ADC0-AB0AE7D59819}" presName="childNode" presStyleLbl="node1" presStyleIdx="3" presStyleCnt="4">
        <dgm:presLayoutVars>
          <dgm:bulletEnabled val="1"/>
        </dgm:presLayoutVars>
      </dgm:prSet>
      <dgm:spPr/>
    </dgm:pt>
  </dgm:ptLst>
  <dgm:cxnLst>
    <dgm:cxn modelId="{DF012A0B-9D46-4218-8499-17B2269A83C4}" type="presOf" srcId="{71ABF549-C5CA-4A0E-B0FE-80A9DB9B2EAF}" destId="{694C6943-A7DA-49C2-99EE-7E45D3582DE9}" srcOrd="0" destOrd="0" presId="urn:microsoft.com/office/officeart/2005/8/layout/lProcess2"/>
    <dgm:cxn modelId="{DC757E1E-A81F-4B3E-AFE0-7CFFA9ABD5C3}" srcId="{E59BC574-19EB-43C0-BFE9-C5A8FE6454BA}" destId="{D6F630E3-571B-4E22-B20C-4A5E3EEAEE21}" srcOrd="0" destOrd="0" parTransId="{BB29497A-4D09-4019-88E3-B0D45F78800E}" sibTransId="{178B0338-D3E0-4B50-90E4-527AFD98A8C4}"/>
    <dgm:cxn modelId="{212D132B-4579-4D8A-B0F1-79BCB545F8D8}" type="presOf" srcId="{F3D5630B-29A6-4E4A-9940-75EF3DC97028}" destId="{5AA52469-0F1F-49ED-862C-F3A4306C9DF4}" srcOrd="0" destOrd="0" presId="urn:microsoft.com/office/officeart/2005/8/layout/lProcess2"/>
    <dgm:cxn modelId="{FD5C1C2E-4276-4274-8368-58BABFE801E1}" type="presOf" srcId="{E59BC574-19EB-43C0-BFE9-C5A8FE6454BA}" destId="{64EA32AC-D2C5-4888-B62A-998AE047FA20}" srcOrd="0" destOrd="0" presId="urn:microsoft.com/office/officeart/2005/8/layout/lProcess2"/>
    <dgm:cxn modelId="{43D39E49-9EBC-4F17-AB0F-7F7D5659464E}" srcId="{E59BC574-19EB-43C0-BFE9-C5A8FE6454BA}" destId="{D3B1D1EE-9A21-472B-ADC0-AB0AE7D59819}" srcOrd="3" destOrd="0" parTransId="{BA68982F-5858-41C3-9107-9EBBC9859E67}" sibTransId="{63AD5827-2A82-47D4-9F1A-544CD49B7F3A}"/>
    <dgm:cxn modelId="{C8CEB871-65B9-492B-BABB-BDF743D9DDA4}" srcId="{E59BC574-19EB-43C0-BFE9-C5A8FE6454BA}" destId="{0F05667D-3277-4162-8900-9FBD72B19589}" srcOrd="1" destOrd="0" parTransId="{F25A3294-92D7-4272-A6D7-D23B673BB4FD}" sibTransId="{2453D2F8-692D-4E51-A7BB-FEC250357031}"/>
    <dgm:cxn modelId="{46575988-1C72-4D33-80BB-168B5812BD00}" srcId="{F3D5630B-29A6-4E4A-9940-75EF3DC97028}" destId="{E59BC574-19EB-43C0-BFE9-C5A8FE6454BA}" srcOrd="0" destOrd="0" parTransId="{FC297DF8-3685-4135-BEF8-D4BBA1B7A18F}" sibTransId="{7A51045B-CA44-4762-9AAE-36764E5160F2}"/>
    <dgm:cxn modelId="{42E34DA6-EE4E-492B-8065-2B2337A10490}" type="presOf" srcId="{0F05667D-3277-4162-8900-9FBD72B19589}" destId="{5D139395-291A-4B7F-936C-D4773A604815}" srcOrd="0" destOrd="0" presId="urn:microsoft.com/office/officeart/2005/8/layout/lProcess2"/>
    <dgm:cxn modelId="{5B7BBCCE-141C-4F3D-8A8B-2BF9FB518D1C}" type="presOf" srcId="{D3B1D1EE-9A21-472B-ADC0-AB0AE7D59819}" destId="{9293181F-3BCE-470E-90FE-97375836AFAF}" srcOrd="0" destOrd="0" presId="urn:microsoft.com/office/officeart/2005/8/layout/lProcess2"/>
    <dgm:cxn modelId="{CAFE8ED5-2D89-4225-81D5-B116200C0A27}" type="presOf" srcId="{E59BC574-19EB-43C0-BFE9-C5A8FE6454BA}" destId="{14BE3C14-0B95-421E-BA7E-D4E953FA84A2}" srcOrd="1" destOrd="0" presId="urn:microsoft.com/office/officeart/2005/8/layout/lProcess2"/>
    <dgm:cxn modelId="{01443DE6-ACC5-4755-BC6E-C952B05B8E23}" type="presOf" srcId="{D6F630E3-571B-4E22-B20C-4A5E3EEAEE21}" destId="{A5BBE350-5B49-4ACC-BB32-6501997A7478}" srcOrd="0" destOrd="0" presId="urn:microsoft.com/office/officeart/2005/8/layout/lProcess2"/>
    <dgm:cxn modelId="{57DBBEF1-8006-4CFE-B52A-402C4371D453}" srcId="{E59BC574-19EB-43C0-BFE9-C5A8FE6454BA}" destId="{71ABF549-C5CA-4A0E-B0FE-80A9DB9B2EAF}" srcOrd="2" destOrd="0" parTransId="{EE305621-55B1-4562-87E3-89D5A647DD02}" sibTransId="{7EE6EEDB-77F0-4D19-960D-A59A3803A25C}"/>
    <dgm:cxn modelId="{E0258CA3-E169-4137-96F0-9EE8BDC716A5}" type="presParOf" srcId="{5AA52469-0F1F-49ED-862C-F3A4306C9DF4}" destId="{90B785AB-9CAA-4D8A-8B3D-160040053E41}" srcOrd="0" destOrd="0" presId="urn:microsoft.com/office/officeart/2005/8/layout/lProcess2"/>
    <dgm:cxn modelId="{649B1215-E665-4D1F-A345-F59B948B37E8}" type="presParOf" srcId="{90B785AB-9CAA-4D8A-8B3D-160040053E41}" destId="{64EA32AC-D2C5-4888-B62A-998AE047FA20}" srcOrd="0" destOrd="0" presId="urn:microsoft.com/office/officeart/2005/8/layout/lProcess2"/>
    <dgm:cxn modelId="{AEFD84DD-FDC8-46CB-8857-A999402E5233}" type="presParOf" srcId="{90B785AB-9CAA-4D8A-8B3D-160040053E41}" destId="{14BE3C14-0B95-421E-BA7E-D4E953FA84A2}" srcOrd="1" destOrd="0" presId="urn:microsoft.com/office/officeart/2005/8/layout/lProcess2"/>
    <dgm:cxn modelId="{CED389F0-52D4-455B-ADB6-549202C8B700}" type="presParOf" srcId="{90B785AB-9CAA-4D8A-8B3D-160040053E41}" destId="{99E6A49F-0D46-4B0D-A14B-38E6EB600012}" srcOrd="2" destOrd="0" presId="urn:microsoft.com/office/officeart/2005/8/layout/lProcess2"/>
    <dgm:cxn modelId="{84F74E48-D806-467E-A95B-4DDA4E96156B}" type="presParOf" srcId="{99E6A49F-0D46-4B0D-A14B-38E6EB600012}" destId="{8497764C-FFFC-492A-AD98-10E2517C1E8B}" srcOrd="0" destOrd="0" presId="urn:microsoft.com/office/officeart/2005/8/layout/lProcess2"/>
    <dgm:cxn modelId="{D92FD247-D287-4F07-B1C7-A4F6547062A2}" type="presParOf" srcId="{8497764C-FFFC-492A-AD98-10E2517C1E8B}" destId="{A5BBE350-5B49-4ACC-BB32-6501997A7478}" srcOrd="0" destOrd="0" presId="urn:microsoft.com/office/officeart/2005/8/layout/lProcess2"/>
    <dgm:cxn modelId="{75D05773-F6D3-47A2-A7F7-915F4E10E5C0}" type="presParOf" srcId="{8497764C-FFFC-492A-AD98-10E2517C1E8B}" destId="{8543E5A7-879E-4C69-B198-3BE76C9AD9BF}" srcOrd="1" destOrd="0" presId="urn:microsoft.com/office/officeart/2005/8/layout/lProcess2"/>
    <dgm:cxn modelId="{2878F633-8CBA-437D-8437-EC4B6AADF3B0}" type="presParOf" srcId="{8497764C-FFFC-492A-AD98-10E2517C1E8B}" destId="{5D139395-291A-4B7F-936C-D4773A604815}" srcOrd="2" destOrd="0" presId="urn:microsoft.com/office/officeart/2005/8/layout/lProcess2"/>
    <dgm:cxn modelId="{2E8B1449-34E9-4948-9598-A7B58536B15C}" type="presParOf" srcId="{8497764C-FFFC-492A-AD98-10E2517C1E8B}" destId="{FF39132F-89EF-4C7D-B753-66E785EFB1CC}" srcOrd="3" destOrd="0" presId="urn:microsoft.com/office/officeart/2005/8/layout/lProcess2"/>
    <dgm:cxn modelId="{7655AC9A-C23B-4285-9913-6750654E848A}" type="presParOf" srcId="{8497764C-FFFC-492A-AD98-10E2517C1E8B}" destId="{694C6943-A7DA-49C2-99EE-7E45D3582DE9}" srcOrd="4" destOrd="0" presId="urn:microsoft.com/office/officeart/2005/8/layout/lProcess2"/>
    <dgm:cxn modelId="{FA02416A-E861-4264-9FBC-8623EBAAB0B9}" type="presParOf" srcId="{8497764C-FFFC-492A-AD98-10E2517C1E8B}" destId="{7D10E81E-DCFF-436D-BE56-D9E2E776DB72}" srcOrd="5" destOrd="0" presId="urn:microsoft.com/office/officeart/2005/8/layout/lProcess2"/>
    <dgm:cxn modelId="{E88AE211-EC2D-4847-8686-F8A9792853F0}" type="presParOf" srcId="{8497764C-FFFC-492A-AD98-10E2517C1E8B}" destId="{9293181F-3BCE-470E-90FE-97375836AFAF}"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313BFC-BC47-47D4-B3BA-A90B85E654C0}"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4E2F5ECC-164A-4D2A-9006-E196F1EDF7B5}">
      <dgm:prSet/>
      <dgm:spPr/>
      <dgm:t>
        <a:bodyPr/>
        <a:lstStyle/>
        <a:p>
          <a:r>
            <a:rPr lang="en-GB" b="1"/>
            <a:t>Variables are what we change or keep the same during an experiment.</a:t>
          </a:r>
          <a:endParaRPr lang="en-US"/>
        </a:p>
      </dgm:t>
    </dgm:pt>
    <dgm:pt modelId="{F820ECE8-B9E7-40D1-99F6-C0079173CDD3}" type="parTrans" cxnId="{8B9D7EBC-E554-42BB-907B-B5122A4BFAB9}">
      <dgm:prSet/>
      <dgm:spPr/>
      <dgm:t>
        <a:bodyPr/>
        <a:lstStyle/>
        <a:p>
          <a:endParaRPr lang="en-US"/>
        </a:p>
      </dgm:t>
    </dgm:pt>
    <dgm:pt modelId="{09EDDAA9-254D-4D91-A821-C7AC3CED21E0}" type="sibTrans" cxnId="{8B9D7EBC-E554-42BB-907B-B5122A4BFAB9}">
      <dgm:prSet/>
      <dgm:spPr/>
      <dgm:t>
        <a:bodyPr/>
        <a:lstStyle/>
        <a:p>
          <a:endParaRPr lang="en-US"/>
        </a:p>
      </dgm:t>
    </dgm:pt>
    <dgm:pt modelId="{EF3D0AFE-F3AF-48C9-8569-7CC1F739867C}">
      <dgm:prSet/>
      <dgm:spPr/>
      <dgm:t>
        <a:bodyPr/>
        <a:lstStyle/>
        <a:p>
          <a:r>
            <a:rPr lang="en-GB" b="1"/>
            <a:t>They are given three names</a:t>
          </a:r>
          <a:endParaRPr lang="en-US"/>
        </a:p>
      </dgm:t>
    </dgm:pt>
    <dgm:pt modelId="{C154A80F-188D-468D-BD29-35CC0EC1015F}" type="parTrans" cxnId="{4CE59046-73EB-4E17-BDC2-E5061652049C}">
      <dgm:prSet/>
      <dgm:spPr/>
      <dgm:t>
        <a:bodyPr/>
        <a:lstStyle/>
        <a:p>
          <a:endParaRPr lang="en-US"/>
        </a:p>
      </dgm:t>
    </dgm:pt>
    <dgm:pt modelId="{B2611481-1D49-4AC5-A532-63E82B73B271}" type="sibTrans" cxnId="{4CE59046-73EB-4E17-BDC2-E5061652049C}">
      <dgm:prSet/>
      <dgm:spPr/>
      <dgm:t>
        <a:bodyPr/>
        <a:lstStyle/>
        <a:p>
          <a:endParaRPr lang="en-US"/>
        </a:p>
      </dgm:t>
    </dgm:pt>
    <dgm:pt modelId="{A25B96A1-75FC-4F85-B0FC-9DEA938EDC94}">
      <dgm:prSet/>
      <dgm:spPr/>
      <dgm:t>
        <a:bodyPr/>
        <a:lstStyle/>
        <a:p>
          <a:r>
            <a:rPr lang="en-GB" b="1"/>
            <a:t>input / independent variable</a:t>
          </a:r>
          <a:endParaRPr lang="en-US"/>
        </a:p>
      </dgm:t>
    </dgm:pt>
    <dgm:pt modelId="{FBA737B6-D75F-4129-9AD8-C9BA9FC1391B}" type="parTrans" cxnId="{909F086A-0375-41FB-B874-928FFEB80018}">
      <dgm:prSet/>
      <dgm:spPr/>
      <dgm:t>
        <a:bodyPr/>
        <a:lstStyle/>
        <a:p>
          <a:endParaRPr lang="en-US"/>
        </a:p>
      </dgm:t>
    </dgm:pt>
    <dgm:pt modelId="{405CC229-FB85-45BC-95F2-C5763A915974}" type="sibTrans" cxnId="{909F086A-0375-41FB-B874-928FFEB80018}">
      <dgm:prSet/>
      <dgm:spPr/>
      <dgm:t>
        <a:bodyPr/>
        <a:lstStyle/>
        <a:p>
          <a:endParaRPr lang="en-US"/>
        </a:p>
      </dgm:t>
    </dgm:pt>
    <dgm:pt modelId="{9A63746B-F042-4CF3-AFF6-41D6ADC0EB7A}">
      <dgm:prSet/>
      <dgm:spPr/>
      <dgm:t>
        <a:bodyPr/>
        <a:lstStyle/>
        <a:p>
          <a:r>
            <a:rPr lang="en-GB" b="1"/>
            <a:t>output/ dependent variable</a:t>
          </a:r>
          <a:endParaRPr lang="en-US"/>
        </a:p>
      </dgm:t>
    </dgm:pt>
    <dgm:pt modelId="{2D4D618B-A606-4F9E-B189-3D51730C950E}" type="parTrans" cxnId="{83475F5F-BF84-47F0-811E-DC6DEFA2E62F}">
      <dgm:prSet/>
      <dgm:spPr/>
      <dgm:t>
        <a:bodyPr/>
        <a:lstStyle/>
        <a:p>
          <a:endParaRPr lang="en-US"/>
        </a:p>
      </dgm:t>
    </dgm:pt>
    <dgm:pt modelId="{5A0FD370-4257-49E2-81EA-76B0C7262895}" type="sibTrans" cxnId="{83475F5F-BF84-47F0-811E-DC6DEFA2E62F}">
      <dgm:prSet/>
      <dgm:spPr/>
      <dgm:t>
        <a:bodyPr/>
        <a:lstStyle/>
        <a:p>
          <a:endParaRPr lang="en-US"/>
        </a:p>
      </dgm:t>
    </dgm:pt>
    <dgm:pt modelId="{FBF830FE-7F6F-441A-A598-FE80E9575CD6}">
      <dgm:prSet/>
      <dgm:spPr/>
      <dgm:t>
        <a:bodyPr/>
        <a:lstStyle/>
        <a:p>
          <a:r>
            <a:rPr lang="en-GB" b="1"/>
            <a:t>Control variables</a:t>
          </a:r>
          <a:endParaRPr lang="en-US"/>
        </a:p>
      </dgm:t>
    </dgm:pt>
    <dgm:pt modelId="{913139C4-0A7C-4BA0-ADBD-467586433B66}" type="parTrans" cxnId="{90B02CFF-2EFB-4DFD-BB63-B47EA4F2CB79}">
      <dgm:prSet/>
      <dgm:spPr/>
      <dgm:t>
        <a:bodyPr/>
        <a:lstStyle/>
        <a:p>
          <a:endParaRPr lang="en-US"/>
        </a:p>
      </dgm:t>
    </dgm:pt>
    <dgm:pt modelId="{185675B0-FF46-4AE7-B966-A31519EA5BEF}" type="sibTrans" cxnId="{90B02CFF-2EFB-4DFD-BB63-B47EA4F2CB79}">
      <dgm:prSet/>
      <dgm:spPr/>
      <dgm:t>
        <a:bodyPr/>
        <a:lstStyle/>
        <a:p>
          <a:endParaRPr lang="en-US"/>
        </a:p>
      </dgm:t>
    </dgm:pt>
    <dgm:pt modelId="{4130D0A9-CA1F-4BE9-BC69-F2814E609DA3}" type="pres">
      <dgm:prSet presAssocID="{D3313BFC-BC47-47D4-B3BA-A90B85E654C0}" presName="outerComposite" presStyleCnt="0">
        <dgm:presLayoutVars>
          <dgm:chMax val="5"/>
          <dgm:dir/>
          <dgm:resizeHandles val="exact"/>
        </dgm:presLayoutVars>
      </dgm:prSet>
      <dgm:spPr/>
    </dgm:pt>
    <dgm:pt modelId="{AC2971B6-851A-40E9-9F95-AE82E368CD87}" type="pres">
      <dgm:prSet presAssocID="{D3313BFC-BC47-47D4-B3BA-A90B85E654C0}" presName="dummyMaxCanvas" presStyleCnt="0">
        <dgm:presLayoutVars/>
      </dgm:prSet>
      <dgm:spPr/>
    </dgm:pt>
    <dgm:pt modelId="{B5F597B7-29EE-4ABE-A1E9-E77FF284F16A}" type="pres">
      <dgm:prSet presAssocID="{D3313BFC-BC47-47D4-B3BA-A90B85E654C0}" presName="TwoNodes_1" presStyleLbl="node1" presStyleIdx="0" presStyleCnt="2">
        <dgm:presLayoutVars>
          <dgm:bulletEnabled val="1"/>
        </dgm:presLayoutVars>
      </dgm:prSet>
      <dgm:spPr/>
    </dgm:pt>
    <dgm:pt modelId="{018F1E6A-8EBF-44A1-A34C-637E3DFFFC4F}" type="pres">
      <dgm:prSet presAssocID="{D3313BFC-BC47-47D4-B3BA-A90B85E654C0}" presName="TwoNodes_2" presStyleLbl="node1" presStyleIdx="1" presStyleCnt="2">
        <dgm:presLayoutVars>
          <dgm:bulletEnabled val="1"/>
        </dgm:presLayoutVars>
      </dgm:prSet>
      <dgm:spPr/>
    </dgm:pt>
    <dgm:pt modelId="{90C74E68-0D53-4EB2-BCF9-2DA640F5CE42}" type="pres">
      <dgm:prSet presAssocID="{D3313BFC-BC47-47D4-B3BA-A90B85E654C0}" presName="TwoConn_1-2" presStyleLbl="fgAccFollowNode1" presStyleIdx="0" presStyleCnt="1">
        <dgm:presLayoutVars>
          <dgm:bulletEnabled val="1"/>
        </dgm:presLayoutVars>
      </dgm:prSet>
      <dgm:spPr/>
    </dgm:pt>
    <dgm:pt modelId="{5B19574B-3623-4C6C-B0AD-0BA888F1E236}" type="pres">
      <dgm:prSet presAssocID="{D3313BFC-BC47-47D4-B3BA-A90B85E654C0}" presName="TwoNodes_1_text" presStyleLbl="node1" presStyleIdx="1" presStyleCnt="2">
        <dgm:presLayoutVars>
          <dgm:bulletEnabled val="1"/>
        </dgm:presLayoutVars>
      </dgm:prSet>
      <dgm:spPr/>
    </dgm:pt>
    <dgm:pt modelId="{4DBA0879-F754-48D8-B8AA-2D533733B8CF}" type="pres">
      <dgm:prSet presAssocID="{D3313BFC-BC47-47D4-B3BA-A90B85E654C0}" presName="TwoNodes_2_text" presStyleLbl="node1" presStyleIdx="1" presStyleCnt="2">
        <dgm:presLayoutVars>
          <dgm:bulletEnabled val="1"/>
        </dgm:presLayoutVars>
      </dgm:prSet>
      <dgm:spPr/>
    </dgm:pt>
  </dgm:ptLst>
  <dgm:cxnLst>
    <dgm:cxn modelId="{8752DA39-6493-4566-9647-3B66E6C8EB40}" type="presOf" srcId="{A25B96A1-75FC-4F85-B0FC-9DEA938EDC94}" destId="{4DBA0879-F754-48D8-B8AA-2D533733B8CF}" srcOrd="1" destOrd="1" presId="urn:microsoft.com/office/officeart/2005/8/layout/vProcess5"/>
    <dgm:cxn modelId="{F428405B-EFCE-4C1A-818D-4C4B7BA5F6AF}" type="presOf" srcId="{9A63746B-F042-4CF3-AFF6-41D6ADC0EB7A}" destId="{018F1E6A-8EBF-44A1-A34C-637E3DFFFC4F}" srcOrd="0" destOrd="2" presId="urn:microsoft.com/office/officeart/2005/8/layout/vProcess5"/>
    <dgm:cxn modelId="{83475F5F-BF84-47F0-811E-DC6DEFA2E62F}" srcId="{EF3D0AFE-F3AF-48C9-8569-7CC1F739867C}" destId="{9A63746B-F042-4CF3-AFF6-41D6ADC0EB7A}" srcOrd="1" destOrd="0" parTransId="{2D4D618B-A606-4F9E-B189-3D51730C950E}" sibTransId="{5A0FD370-4257-49E2-81EA-76B0C7262895}"/>
    <dgm:cxn modelId="{72C32763-38FE-40A9-A8E4-99BAA8ADE424}" type="presOf" srcId="{4E2F5ECC-164A-4D2A-9006-E196F1EDF7B5}" destId="{B5F597B7-29EE-4ABE-A1E9-E77FF284F16A}" srcOrd="0" destOrd="0" presId="urn:microsoft.com/office/officeart/2005/8/layout/vProcess5"/>
    <dgm:cxn modelId="{4CE59046-73EB-4E17-BDC2-E5061652049C}" srcId="{D3313BFC-BC47-47D4-B3BA-A90B85E654C0}" destId="{EF3D0AFE-F3AF-48C9-8569-7CC1F739867C}" srcOrd="1" destOrd="0" parTransId="{C154A80F-188D-468D-BD29-35CC0EC1015F}" sibTransId="{B2611481-1D49-4AC5-A532-63E82B73B271}"/>
    <dgm:cxn modelId="{909F086A-0375-41FB-B874-928FFEB80018}" srcId="{EF3D0AFE-F3AF-48C9-8569-7CC1F739867C}" destId="{A25B96A1-75FC-4F85-B0FC-9DEA938EDC94}" srcOrd="0" destOrd="0" parTransId="{FBA737B6-D75F-4129-9AD8-C9BA9FC1391B}" sibTransId="{405CC229-FB85-45BC-95F2-C5763A915974}"/>
    <dgm:cxn modelId="{C1B4D45A-E1F1-4E70-BA82-40288EAC18BD}" type="presOf" srcId="{4E2F5ECC-164A-4D2A-9006-E196F1EDF7B5}" destId="{5B19574B-3623-4C6C-B0AD-0BA888F1E236}" srcOrd="1" destOrd="0" presId="urn:microsoft.com/office/officeart/2005/8/layout/vProcess5"/>
    <dgm:cxn modelId="{E7C7918A-F084-494B-BD30-7D17A00D7BF5}" type="presOf" srcId="{EF3D0AFE-F3AF-48C9-8569-7CC1F739867C}" destId="{018F1E6A-8EBF-44A1-A34C-637E3DFFFC4F}" srcOrd="0" destOrd="0" presId="urn:microsoft.com/office/officeart/2005/8/layout/vProcess5"/>
    <dgm:cxn modelId="{0E3F1696-9197-4BFF-B05E-C379C1FAAE31}" type="presOf" srcId="{FBF830FE-7F6F-441A-A598-FE80E9575CD6}" destId="{4DBA0879-F754-48D8-B8AA-2D533733B8CF}" srcOrd="1" destOrd="3" presId="urn:microsoft.com/office/officeart/2005/8/layout/vProcess5"/>
    <dgm:cxn modelId="{F8EC2C9A-971C-4584-AA71-C9D1FAEEBCD0}" type="presOf" srcId="{A25B96A1-75FC-4F85-B0FC-9DEA938EDC94}" destId="{018F1E6A-8EBF-44A1-A34C-637E3DFFFC4F}" srcOrd="0" destOrd="1" presId="urn:microsoft.com/office/officeart/2005/8/layout/vProcess5"/>
    <dgm:cxn modelId="{D046269D-CEBF-4EFA-BEF3-F236538D9D49}" type="presOf" srcId="{9A63746B-F042-4CF3-AFF6-41D6ADC0EB7A}" destId="{4DBA0879-F754-48D8-B8AA-2D533733B8CF}" srcOrd="1" destOrd="2" presId="urn:microsoft.com/office/officeart/2005/8/layout/vProcess5"/>
    <dgm:cxn modelId="{1E52C6BB-F038-4C75-8C41-D755F3B7C365}" type="presOf" srcId="{D3313BFC-BC47-47D4-B3BA-A90B85E654C0}" destId="{4130D0A9-CA1F-4BE9-BC69-F2814E609DA3}" srcOrd="0" destOrd="0" presId="urn:microsoft.com/office/officeart/2005/8/layout/vProcess5"/>
    <dgm:cxn modelId="{8B9D7EBC-E554-42BB-907B-B5122A4BFAB9}" srcId="{D3313BFC-BC47-47D4-B3BA-A90B85E654C0}" destId="{4E2F5ECC-164A-4D2A-9006-E196F1EDF7B5}" srcOrd="0" destOrd="0" parTransId="{F820ECE8-B9E7-40D1-99F6-C0079173CDD3}" sibTransId="{09EDDAA9-254D-4D91-A821-C7AC3CED21E0}"/>
    <dgm:cxn modelId="{D9282EF3-D064-4080-8DD2-93669F0F78ED}" type="presOf" srcId="{EF3D0AFE-F3AF-48C9-8569-7CC1F739867C}" destId="{4DBA0879-F754-48D8-B8AA-2D533733B8CF}" srcOrd="1" destOrd="0" presId="urn:microsoft.com/office/officeart/2005/8/layout/vProcess5"/>
    <dgm:cxn modelId="{712830F5-65C0-416C-94BA-6E3D6CC96F43}" type="presOf" srcId="{09EDDAA9-254D-4D91-A821-C7AC3CED21E0}" destId="{90C74E68-0D53-4EB2-BCF9-2DA640F5CE42}" srcOrd="0" destOrd="0" presId="urn:microsoft.com/office/officeart/2005/8/layout/vProcess5"/>
    <dgm:cxn modelId="{54C6A4F9-2D7D-4307-BB17-BDA4ED827DD2}" type="presOf" srcId="{FBF830FE-7F6F-441A-A598-FE80E9575CD6}" destId="{018F1E6A-8EBF-44A1-A34C-637E3DFFFC4F}" srcOrd="0" destOrd="3" presId="urn:microsoft.com/office/officeart/2005/8/layout/vProcess5"/>
    <dgm:cxn modelId="{90B02CFF-2EFB-4DFD-BB63-B47EA4F2CB79}" srcId="{EF3D0AFE-F3AF-48C9-8569-7CC1F739867C}" destId="{FBF830FE-7F6F-441A-A598-FE80E9575CD6}" srcOrd="2" destOrd="0" parTransId="{913139C4-0A7C-4BA0-ADBD-467586433B66}" sibTransId="{185675B0-FF46-4AE7-B966-A31519EA5BEF}"/>
    <dgm:cxn modelId="{5CFF7DF2-8E0D-46FF-89AB-C1360EFB6BC8}" type="presParOf" srcId="{4130D0A9-CA1F-4BE9-BC69-F2814E609DA3}" destId="{AC2971B6-851A-40E9-9F95-AE82E368CD87}" srcOrd="0" destOrd="0" presId="urn:microsoft.com/office/officeart/2005/8/layout/vProcess5"/>
    <dgm:cxn modelId="{95322580-BF36-495D-A80D-4DD463ABBB93}" type="presParOf" srcId="{4130D0A9-CA1F-4BE9-BC69-F2814E609DA3}" destId="{B5F597B7-29EE-4ABE-A1E9-E77FF284F16A}" srcOrd="1" destOrd="0" presId="urn:microsoft.com/office/officeart/2005/8/layout/vProcess5"/>
    <dgm:cxn modelId="{DA3AD40A-2101-4D48-9040-2B6B7ABFBB5D}" type="presParOf" srcId="{4130D0A9-CA1F-4BE9-BC69-F2814E609DA3}" destId="{018F1E6A-8EBF-44A1-A34C-637E3DFFFC4F}" srcOrd="2" destOrd="0" presId="urn:microsoft.com/office/officeart/2005/8/layout/vProcess5"/>
    <dgm:cxn modelId="{2131A4EC-4C68-4726-AF9C-D167F72C34FF}" type="presParOf" srcId="{4130D0A9-CA1F-4BE9-BC69-F2814E609DA3}" destId="{90C74E68-0D53-4EB2-BCF9-2DA640F5CE42}" srcOrd="3" destOrd="0" presId="urn:microsoft.com/office/officeart/2005/8/layout/vProcess5"/>
    <dgm:cxn modelId="{D20C2100-AA94-4959-A355-17342B7FD326}" type="presParOf" srcId="{4130D0A9-CA1F-4BE9-BC69-F2814E609DA3}" destId="{5B19574B-3623-4C6C-B0AD-0BA888F1E236}" srcOrd="4" destOrd="0" presId="urn:microsoft.com/office/officeart/2005/8/layout/vProcess5"/>
    <dgm:cxn modelId="{3FFF6A78-6345-4118-B501-F18BA50094F0}" type="presParOf" srcId="{4130D0A9-CA1F-4BE9-BC69-F2814E609DA3}" destId="{4DBA0879-F754-48D8-B8AA-2D533733B8CF}"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40F654-910E-467A-980C-CA18329AD6F7}" type="doc">
      <dgm:prSet loTypeId="urn:microsoft.com/office/officeart/2018/2/layout/IconVerticalSolidList" loCatId="icon" qsTypeId="urn:microsoft.com/office/officeart/2005/8/quickstyle/simple1" qsCatId="simple" csTypeId="urn:microsoft.com/office/officeart/2005/8/colors/accent0_1" csCatId="mainScheme" phldr="1"/>
      <dgm:spPr/>
      <dgm:t>
        <a:bodyPr/>
        <a:lstStyle/>
        <a:p>
          <a:endParaRPr lang="en-US"/>
        </a:p>
      </dgm:t>
    </dgm:pt>
    <dgm:pt modelId="{01C40243-860A-4E22-B20B-7C39D181B887}">
      <dgm:prSet custT="1"/>
      <dgm:spPr/>
      <dgm:t>
        <a:bodyPr/>
        <a:lstStyle/>
        <a:p>
          <a:pPr>
            <a:lnSpc>
              <a:spcPct val="100000"/>
            </a:lnSpc>
          </a:pPr>
          <a:r>
            <a:rPr lang="en-GB" sz="2000" b="1" dirty="0">
              <a:solidFill>
                <a:schemeClr val="bg1"/>
              </a:solidFill>
            </a:rPr>
            <a:t>The </a:t>
          </a:r>
          <a:r>
            <a:rPr lang="en-GB" sz="2000" b="1" dirty="0">
              <a:solidFill>
                <a:schemeClr val="bg1"/>
              </a:solidFill>
              <a:highlight>
                <a:srgbClr val="FFFF00"/>
              </a:highlight>
            </a:rPr>
            <a:t>independent/input variable </a:t>
          </a:r>
          <a:r>
            <a:rPr lang="en-GB" sz="2000" b="1" dirty="0">
              <a:solidFill>
                <a:schemeClr val="bg1"/>
              </a:solidFill>
            </a:rPr>
            <a:t>is the variable the experimenter </a:t>
          </a:r>
          <a:r>
            <a:rPr lang="en-GB" sz="2000" b="1" dirty="0">
              <a:solidFill>
                <a:schemeClr val="bg1"/>
              </a:solidFill>
              <a:highlight>
                <a:srgbClr val="FFFF00"/>
              </a:highlight>
            </a:rPr>
            <a:t>changes</a:t>
          </a:r>
          <a:r>
            <a:rPr lang="en-GB" sz="2000" b="1" dirty="0">
              <a:solidFill>
                <a:schemeClr val="bg1"/>
              </a:solidFill>
            </a:rPr>
            <a:t>, and is assumed to have </a:t>
          </a:r>
          <a:r>
            <a:rPr lang="en-GB" sz="2000" b="1" dirty="0">
              <a:solidFill>
                <a:schemeClr val="bg1"/>
              </a:solidFill>
              <a:highlight>
                <a:srgbClr val="FFFF00"/>
              </a:highlight>
            </a:rPr>
            <a:t>a direct effect on the dependent variable</a:t>
          </a:r>
          <a:r>
            <a:rPr lang="en-GB" sz="2000" b="1" dirty="0">
              <a:solidFill>
                <a:schemeClr val="bg1"/>
              </a:solidFill>
            </a:rPr>
            <a:t>.</a:t>
          </a:r>
          <a:endParaRPr lang="en-US" sz="2000" b="1" dirty="0">
            <a:solidFill>
              <a:schemeClr val="bg1"/>
            </a:solidFill>
          </a:endParaRPr>
        </a:p>
      </dgm:t>
    </dgm:pt>
    <dgm:pt modelId="{AD97CE5A-9E5E-45F8-A1C2-F2389FDACAE3}" type="parTrans" cxnId="{0705ABD8-88D9-48BE-A404-EAD0D58479F3}">
      <dgm:prSet/>
      <dgm:spPr/>
      <dgm:t>
        <a:bodyPr/>
        <a:lstStyle/>
        <a:p>
          <a:endParaRPr lang="en-US"/>
        </a:p>
      </dgm:t>
    </dgm:pt>
    <dgm:pt modelId="{E2B2861F-1CE1-47F5-AE15-38D681C67749}" type="sibTrans" cxnId="{0705ABD8-88D9-48BE-A404-EAD0D58479F3}">
      <dgm:prSet/>
      <dgm:spPr/>
      <dgm:t>
        <a:bodyPr/>
        <a:lstStyle/>
        <a:p>
          <a:endParaRPr lang="en-US"/>
        </a:p>
      </dgm:t>
    </dgm:pt>
    <dgm:pt modelId="{8542BFE9-F590-4F5E-AFC9-49B43E2CDE3B}">
      <dgm:prSet custT="1"/>
      <dgm:spPr/>
      <dgm:t>
        <a:bodyPr/>
        <a:lstStyle/>
        <a:p>
          <a:pPr>
            <a:lnSpc>
              <a:spcPct val="100000"/>
            </a:lnSpc>
          </a:pPr>
          <a:r>
            <a:rPr lang="en-GB" sz="2000" b="1" dirty="0">
              <a:solidFill>
                <a:schemeClr val="bg1"/>
              </a:solidFill>
              <a:latin typeface="+mj-lt"/>
            </a:rPr>
            <a:t>The </a:t>
          </a:r>
          <a:r>
            <a:rPr lang="en-GB" sz="2000" b="1" dirty="0">
              <a:solidFill>
                <a:schemeClr val="bg1"/>
              </a:solidFill>
              <a:highlight>
                <a:srgbClr val="FFFF00"/>
              </a:highlight>
              <a:latin typeface="+mj-lt"/>
            </a:rPr>
            <a:t>dependent / output variable </a:t>
          </a:r>
          <a:r>
            <a:rPr lang="en-GB" sz="2000" b="1" dirty="0">
              <a:solidFill>
                <a:schemeClr val="bg1"/>
              </a:solidFill>
              <a:latin typeface="+mj-lt"/>
            </a:rPr>
            <a:t>the variable that is </a:t>
          </a:r>
          <a:r>
            <a:rPr lang="en-GB" sz="2000" b="1" dirty="0">
              <a:solidFill>
                <a:schemeClr val="bg1"/>
              </a:solidFill>
              <a:highlight>
                <a:srgbClr val="FFFF00"/>
              </a:highlight>
              <a:latin typeface="+mj-lt"/>
            </a:rPr>
            <a:t>being measured </a:t>
          </a:r>
          <a:r>
            <a:rPr lang="en-GB" sz="2000" b="1" dirty="0">
              <a:solidFill>
                <a:schemeClr val="bg1"/>
              </a:solidFill>
              <a:latin typeface="+mj-lt"/>
            </a:rPr>
            <a:t>or tested in an experiment, and is </a:t>
          </a:r>
          <a:r>
            <a:rPr lang="en-GB" sz="2000" b="1" dirty="0">
              <a:solidFill>
                <a:schemeClr val="bg1"/>
              </a:solidFill>
              <a:highlight>
                <a:srgbClr val="FFFF00"/>
              </a:highlight>
              <a:latin typeface="+mj-lt"/>
            </a:rPr>
            <a:t>'dependent' on the independent variable</a:t>
          </a:r>
          <a:endParaRPr lang="en-US" sz="2000" b="1" dirty="0">
            <a:solidFill>
              <a:schemeClr val="bg1"/>
            </a:solidFill>
            <a:highlight>
              <a:srgbClr val="FFFF00"/>
            </a:highlight>
            <a:latin typeface="+mj-lt"/>
          </a:endParaRPr>
        </a:p>
      </dgm:t>
    </dgm:pt>
    <dgm:pt modelId="{F8813EF0-7BD1-4930-84EA-5B7FC1A99C24}" type="parTrans" cxnId="{8A53C5A7-C9AA-4451-B51C-E03D832D07FD}">
      <dgm:prSet/>
      <dgm:spPr/>
      <dgm:t>
        <a:bodyPr/>
        <a:lstStyle/>
        <a:p>
          <a:endParaRPr lang="en-US"/>
        </a:p>
      </dgm:t>
    </dgm:pt>
    <dgm:pt modelId="{B0652335-D24A-4C80-A215-BFDA5272D329}" type="sibTrans" cxnId="{8A53C5A7-C9AA-4451-B51C-E03D832D07FD}">
      <dgm:prSet/>
      <dgm:spPr/>
      <dgm:t>
        <a:bodyPr/>
        <a:lstStyle/>
        <a:p>
          <a:endParaRPr lang="en-US"/>
        </a:p>
      </dgm:t>
    </dgm:pt>
    <dgm:pt modelId="{D2CE30AD-4828-44E8-BBAD-623C31149F28}">
      <dgm:prSet/>
      <dgm:spPr/>
      <dgm:t>
        <a:bodyPr/>
        <a:lstStyle/>
        <a:p>
          <a:pPr>
            <a:lnSpc>
              <a:spcPct val="100000"/>
            </a:lnSpc>
          </a:pPr>
          <a:r>
            <a:rPr lang="en-GB" b="1" dirty="0">
              <a:solidFill>
                <a:schemeClr val="bg1"/>
              </a:solidFill>
              <a:latin typeface="+mj-lt"/>
            </a:rPr>
            <a:t>Your </a:t>
          </a:r>
          <a:r>
            <a:rPr lang="en-GB" b="1" dirty="0">
              <a:solidFill>
                <a:schemeClr val="bg1"/>
              </a:solidFill>
              <a:highlight>
                <a:srgbClr val="FFFF00"/>
              </a:highlight>
              <a:latin typeface="+mj-lt"/>
            </a:rPr>
            <a:t>control variables </a:t>
          </a:r>
          <a:r>
            <a:rPr lang="en-GB" b="1" dirty="0">
              <a:solidFill>
                <a:schemeClr val="bg1"/>
              </a:solidFill>
              <a:latin typeface="+mj-lt"/>
            </a:rPr>
            <a:t>are all the other variables that </a:t>
          </a:r>
          <a:r>
            <a:rPr lang="en-GB" b="1" dirty="0">
              <a:solidFill>
                <a:schemeClr val="bg1"/>
              </a:solidFill>
              <a:highlight>
                <a:srgbClr val="FFFF00"/>
              </a:highlight>
              <a:latin typeface="+mj-lt"/>
            </a:rPr>
            <a:t>could have an effect </a:t>
          </a:r>
          <a:r>
            <a:rPr lang="en-GB" b="1" dirty="0">
              <a:solidFill>
                <a:schemeClr val="bg1"/>
              </a:solidFill>
              <a:latin typeface="+mj-lt"/>
            </a:rPr>
            <a:t>on your experiment so they </a:t>
          </a:r>
          <a:r>
            <a:rPr lang="en-GB" b="1" dirty="0">
              <a:solidFill>
                <a:schemeClr val="bg1"/>
              </a:solidFill>
              <a:highlight>
                <a:srgbClr val="FFFF00"/>
              </a:highlight>
              <a:latin typeface="+mj-lt"/>
            </a:rPr>
            <a:t>should remain the same </a:t>
          </a:r>
          <a:r>
            <a:rPr lang="en-GB" b="1" dirty="0">
              <a:solidFill>
                <a:schemeClr val="bg1"/>
              </a:solidFill>
              <a:latin typeface="+mj-lt"/>
            </a:rPr>
            <a:t>throughout the whole experiment</a:t>
          </a:r>
          <a:endParaRPr lang="en-US" b="1" dirty="0">
            <a:solidFill>
              <a:schemeClr val="bg1"/>
            </a:solidFill>
            <a:latin typeface="+mj-lt"/>
          </a:endParaRPr>
        </a:p>
      </dgm:t>
    </dgm:pt>
    <dgm:pt modelId="{A81B4D2A-BDE8-4E24-8665-980B4C2E2E76}" type="parTrans" cxnId="{BE9D45B5-7D73-4661-B7B8-FBC130D6E07F}">
      <dgm:prSet/>
      <dgm:spPr/>
      <dgm:t>
        <a:bodyPr/>
        <a:lstStyle/>
        <a:p>
          <a:endParaRPr lang="en-US"/>
        </a:p>
      </dgm:t>
    </dgm:pt>
    <dgm:pt modelId="{48DBBD58-0F8F-4C5F-823E-4FA9C67456E7}" type="sibTrans" cxnId="{BE9D45B5-7D73-4661-B7B8-FBC130D6E07F}">
      <dgm:prSet/>
      <dgm:spPr/>
      <dgm:t>
        <a:bodyPr/>
        <a:lstStyle/>
        <a:p>
          <a:endParaRPr lang="en-US"/>
        </a:p>
      </dgm:t>
    </dgm:pt>
    <dgm:pt modelId="{44DD05DC-B2BB-449B-8A1A-561260A3ECDA}" type="pres">
      <dgm:prSet presAssocID="{1340F654-910E-467A-980C-CA18329AD6F7}" presName="root" presStyleCnt="0">
        <dgm:presLayoutVars>
          <dgm:dir/>
          <dgm:resizeHandles val="exact"/>
        </dgm:presLayoutVars>
      </dgm:prSet>
      <dgm:spPr/>
    </dgm:pt>
    <dgm:pt modelId="{2A717A7F-0B28-41B5-B679-042CD93EC677}" type="pres">
      <dgm:prSet presAssocID="{01C40243-860A-4E22-B20B-7C39D181B887}" presName="compNode" presStyleCnt="0"/>
      <dgm:spPr/>
    </dgm:pt>
    <dgm:pt modelId="{1536DDA1-EDC6-4831-99BA-4C3DD5E38CAD}" type="pres">
      <dgm:prSet presAssocID="{01C40243-860A-4E22-B20B-7C39D181B887}" presName="bgRect" presStyleLbl="bgShp" presStyleIdx="0" presStyleCnt="3"/>
      <dgm:spPr/>
    </dgm:pt>
    <dgm:pt modelId="{107043E3-5B70-4DF6-8CD3-D6FB241AD4B9}" type="pres">
      <dgm:prSet presAssocID="{01C40243-860A-4E22-B20B-7C39D181B88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lowchart"/>
        </a:ext>
      </dgm:extLst>
    </dgm:pt>
    <dgm:pt modelId="{7C4556D1-F9E4-4B3C-B253-5E4F48114A76}" type="pres">
      <dgm:prSet presAssocID="{01C40243-860A-4E22-B20B-7C39D181B887}" presName="spaceRect" presStyleCnt="0"/>
      <dgm:spPr/>
    </dgm:pt>
    <dgm:pt modelId="{B069EDBB-C01E-47DC-9AD4-4BECAA81C8B4}" type="pres">
      <dgm:prSet presAssocID="{01C40243-860A-4E22-B20B-7C39D181B887}" presName="parTx" presStyleLbl="revTx" presStyleIdx="0" presStyleCnt="3" custScaleX="100000">
        <dgm:presLayoutVars>
          <dgm:chMax val="0"/>
          <dgm:chPref val="0"/>
        </dgm:presLayoutVars>
      </dgm:prSet>
      <dgm:spPr/>
    </dgm:pt>
    <dgm:pt modelId="{3E02A90B-8789-4FE1-8844-C695F1B5A8AB}" type="pres">
      <dgm:prSet presAssocID="{E2B2861F-1CE1-47F5-AE15-38D681C67749}" presName="sibTrans" presStyleCnt="0"/>
      <dgm:spPr/>
    </dgm:pt>
    <dgm:pt modelId="{E256EB9E-FEAF-441D-A27D-C8B15D10BA89}" type="pres">
      <dgm:prSet presAssocID="{8542BFE9-F590-4F5E-AFC9-49B43E2CDE3B}" presName="compNode" presStyleCnt="0"/>
      <dgm:spPr/>
    </dgm:pt>
    <dgm:pt modelId="{ECB8DD54-4FD9-4C13-B424-0C74A140D302}" type="pres">
      <dgm:prSet presAssocID="{8542BFE9-F590-4F5E-AFC9-49B43E2CDE3B}" presName="bgRect" presStyleLbl="bgShp" presStyleIdx="1" presStyleCnt="3" custLinFactNeighborX="-3426" custLinFactNeighborY="6041"/>
      <dgm:spPr/>
    </dgm:pt>
    <dgm:pt modelId="{0778D28A-C376-4793-886F-D9EFC6BB1B8C}" type="pres">
      <dgm:prSet presAssocID="{8542BFE9-F590-4F5E-AFC9-49B43E2CDE3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ientist"/>
        </a:ext>
      </dgm:extLst>
    </dgm:pt>
    <dgm:pt modelId="{00EC5B0C-2226-4812-AA85-1BD3000C0DE3}" type="pres">
      <dgm:prSet presAssocID="{8542BFE9-F590-4F5E-AFC9-49B43E2CDE3B}" presName="spaceRect" presStyleCnt="0"/>
      <dgm:spPr/>
    </dgm:pt>
    <dgm:pt modelId="{74C064BF-B7AA-44BB-BB2A-BB85EB622DD3}" type="pres">
      <dgm:prSet presAssocID="{8542BFE9-F590-4F5E-AFC9-49B43E2CDE3B}" presName="parTx" presStyleLbl="revTx" presStyleIdx="1" presStyleCnt="3" custScaleX="108449" custLinFactNeighborX="2538" custLinFactNeighborY="2560">
        <dgm:presLayoutVars>
          <dgm:chMax val="0"/>
          <dgm:chPref val="0"/>
        </dgm:presLayoutVars>
      </dgm:prSet>
      <dgm:spPr/>
    </dgm:pt>
    <dgm:pt modelId="{5CA563EA-1BB2-4B69-BC86-EDAF3F7CA250}" type="pres">
      <dgm:prSet presAssocID="{B0652335-D24A-4C80-A215-BFDA5272D329}" presName="sibTrans" presStyleCnt="0"/>
      <dgm:spPr/>
    </dgm:pt>
    <dgm:pt modelId="{10DB6C76-8617-45F0-A667-C486808E9758}" type="pres">
      <dgm:prSet presAssocID="{D2CE30AD-4828-44E8-BBAD-623C31149F28}" presName="compNode" presStyleCnt="0"/>
      <dgm:spPr/>
    </dgm:pt>
    <dgm:pt modelId="{A1F488AC-0A0B-4DF5-9DD7-88EFE76F7FF8}" type="pres">
      <dgm:prSet presAssocID="{D2CE30AD-4828-44E8-BBAD-623C31149F28}" presName="bgRect" presStyleLbl="bgShp" presStyleIdx="2" presStyleCnt="3"/>
      <dgm:spPr/>
    </dgm:pt>
    <dgm:pt modelId="{FAEE2369-E9B3-4156-9088-304D15EB37E6}" type="pres">
      <dgm:prSet presAssocID="{D2CE30AD-4828-44E8-BBAD-623C31149F2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icroscope"/>
        </a:ext>
      </dgm:extLst>
    </dgm:pt>
    <dgm:pt modelId="{D17A8D32-C36F-4C26-86A0-B3D7F05CA3CF}" type="pres">
      <dgm:prSet presAssocID="{D2CE30AD-4828-44E8-BBAD-623C31149F28}" presName="spaceRect" presStyleCnt="0"/>
      <dgm:spPr/>
    </dgm:pt>
    <dgm:pt modelId="{17A88C9C-9332-4B2E-A594-0216B160710D}" type="pres">
      <dgm:prSet presAssocID="{D2CE30AD-4828-44E8-BBAD-623C31149F28}" presName="parTx" presStyleLbl="revTx" presStyleIdx="2" presStyleCnt="3">
        <dgm:presLayoutVars>
          <dgm:chMax val="0"/>
          <dgm:chPref val="0"/>
        </dgm:presLayoutVars>
      </dgm:prSet>
      <dgm:spPr/>
    </dgm:pt>
  </dgm:ptLst>
  <dgm:cxnLst>
    <dgm:cxn modelId="{03BC1133-C108-419F-BE2B-65799D2D975B}" type="presOf" srcId="{D2CE30AD-4828-44E8-BBAD-623C31149F28}" destId="{17A88C9C-9332-4B2E-A594-0216B160710D}" srcOrd="0" destOrd="0" presId="urn:microsoft.com/office/officeart/2018/2/layout/IconVerticalSolidList"/>
    <dgm:cxn modelId="{02BBE840-D162-4D50-A677-6B5B8FE93F89}" type="presOf" srcId="{01C40243-860A-4E22-B20B-7C39D181B887}" destId="{B069EDBB-C01E-47DC-9AD4-4BECAA81C8B4}" srcOrd="0" destOrd="0" presId="urn:microsoft.com/office/officeart/2018/2/layout/IconVerticalSolidList"/>
    <dgm:cxn modelId="{A50F217C-F0B2-4E93-A443-B68481112403}" type="presOf" srcId="{1340F654-910E-467A-980C-CA18329AD6F7}" destId="{44DD05DC-B2BB-449B-8A1A-561260A3ECDA}" srcOrd="0" destOrd="0" presId="urn:microsoft.com/office/officeart/2018/2/layout/IconVerticalSolidList"/>
    <dgm:cxn modelId="{1BCE9F9A-A6E3-431B-8A43-A60BFBB8CCCC}" type="presOf" srcId="{8542BFE9-F590-4F5E-AFC9-49B43E2CDE3B}" destId="{74C064BF-B7AA-44BB-BB2A-BB85EB622DD3}" srcOrd="0" destOrd="0" presId="urn:microsoft.com/office/officeart/2018/2/layout/IconVerticalSolidList"/>
    <dgm:cxn modelId="{8A53C5A7-C9AA-4451-B51C-E03D832D07FD}" srcId="{1340F654-910E-467A-980C-CA18329AD6F7}" destId="{8542BFE9-F590-4F5E-AFC9-49B43E2CDE3B}" srcOrd="1" destOrd="0" parTransId="{F8813EF0-7BD1-4930-84EA-5B7FC1A99C24}" sibTransId="{B0652335-D24A-4C80-A215-BFDA5272D329}"/>
    <dgm:cxn modelId="{BE9D45B5-7D73-4661-B7B8-FBC130D6E07F}" srcId="{1340F654-910E-467A-980C-CA18329AD6F7}" destId="{D2CE30AD-4828-44E8-BBAD-623C31149F28}" srcOrd="2" destOrd="0" parTransId="{A81B4D2A-BDE8-4E24-8665-980B4C2E2E76}" sibTransId="{48DBBD58-0F8F-4C5F-823E-4FA9C67456E7}"/>
    <dgm:cxn modelId="{0705ABD8-88D9-48BE-A404-EAD0D58479F3}" srcId="{1340F654-910E-467A-980C-CA18329AD6F7}" destId="{01C40243-860A-4E22-B20B-7C39D181B887}" srcOrd="0" destOrd="0" parTransId="{AD97CE5A-9E5E-45F8-A1C2-F2389FDACAE3}" sibTransId="{E2B2861F-1CE1-47F5-AE15-38D681C67749}"/>
    <dgm:cxn modelId="{CD4DCFFD-013E-45EC-9BDA-9F1248180ABA}" type="presParOf" srcId="{44DD05DC-B2BB-449B-8A1A-561260A3ECDA}" destId="{2A717A7F-0B28-41B5-B679-042CD93EC677}" srcOrd="0" destOrd="0" presId="urn:microsoft.com/office/officeart/2018/2/layout/IconVerticalSolidList"/>
    <dgm:cxn modelId="{A5B5B492-B4CD-439D-AB16-2D41691D5528}" type="presParOf" srcId="{2A717A7F-0B28-41B5-B679-042CD93EC677}" destId="{1536DDA1-EDC6-4831-99BA-4C3DD5E38CAD}" srcOrd="0" destOrd="0" presId="urn:microsoft.com/office/officeart/2018/2/layout/IconVerticalSolidList"/>
    <dgm:cxn modelId="{3EAE710C-150B-41BC-A03A-1C20708F7EC9}" type="presParOf" srcId="{2A717A7F-0B28-41B5-B679-042CD93EC677}" destId="{107043E3-5B70-4DF6-8CD3-D6FB241AD4B9}" srcOrd="1" destOrd="0" presId="urn:microsoft.com/office/officeart/2018/2/layout/IconVerticalSolidList"/>
    <dgm:cxn modelId="{3E5799F1-48B0-451F-9580-E72B9050E688}" type="presParOf" srcId="{2A717A7F-0B28-41B5-B679-042CD93EC677}" destId="{7C4556D1-F9E4-4B3C-B253-5E4F48114A76}" srcOrd="2" destOrd="0" presId="urn:microsoft.com/office/officeart/2018/2/layout/IconVerticalSolidList"/>
    <dgm:cxn modelId="{E54670A5-E03B-49AE-A633-F7E438FDBEAF}" type="presParOf" srcId="{2A717A7F-0B28-41B5-B679-042CD93EC677}" destId="{B069EDBB-C01E-47DC-9AD4-4BECAA81C8B4}" srcOrd="3" destOrd="0" presId="urn:microsoft.com/office/officeart/2018/2/layout/IconVerticalSolidList"/>
    <dgm:cxn modelId="{D92AE18B-2FC2-4897-9C6B-47E56555D26F}" type="presParOf" srcId="{44DD05DC-B2BB-449B-8A1A-561260A3ECDA}" destId="{3E02A90B-8789-4FE1-8844-C695F1B5A8AB}" srcOrd="1" destOrd="0" presId="urn:microsoft.com/office/officeart/2018/2/layout/IconVerticalSolidList"/>
    <dgm:cxn modelId="{52088980-1B7D-432F-86CC-E64E7B90CB88}" type="presParOf" srcId="{44DD05DC-B2BB-449B-8A1A-561260A3ECDA}" destId="{E256EB9E-FEAF-441D-A27D-C8B15D10BA89}" srcOrd="2" destOrd="0" presId="urn:microsoft.com/office/officeart/2018/2/layout/IconVerticalSolidList"/>
    <dgm:cxn modelId="{899367A1-28DD-4561-9F69-38065A0930C9}" type="presParOf" srcId="{E256EB9E-FEAF-441D-A27D-C8B15D10BA89}" destId="{ECB8DD54-4FD9-4C13-B424-0C74A140D302}" srcOrd="0" destOrd="0" presId="urn:microsoft.com/office/officeart/2018/2/layout/IconVerticalSolidList"/>
    <dgm:cxn modelId="{DDDD274B-83BD-47B9-BD87-37852DE90DAC}" type="presParOf" srcId="{E256EB9E-FEAF-441D-A27D-C8B15D10BA89}" destId="{0778D28A-C376-4793-886F-D9EFC6BB1B8C}" srcOrd="1" destOrd="0" presId="urn:microsoft.com/office/officeart/2018/2/layout/IconVerticalSolidList"/>
    <dgm:cxn modelId="{0CE928CC-B3CF-41AC-A459-58B71A2ADDAC}" type="presParOf" srcId="{E256EB9E-FEAF-441D-A27D-C8B15D10BA89}" destId="{00EC5B0C-2226-4812-AA85-1BD3000C0DE3}" srcOrd="2" destOrd="0" presId="urn:microsoft.com/office/officeart/2018/2/layout/IconVerticalSolidList"/>
    <dgm:cxn modelId="{9273CA88-CDB4-4C98-B352-9618B72063DF}" type="presParOf" srcId="{E256EB9E-FEAF-441D-A27D-C8B15D10BA89}" destId="{74C064BF-B7AA-44BB-BB2A-BB85EB622DD3}" srcOrd="3" destOrd="0" presId="urn:microsoft.com/office/officeart/2018/2/layout/IconVerticalSolidList"/>
    <dgm:cxn modelId="{32F4A33C-3AE1-4465-B3EA-D06938223A50}" type="presParOf" srcId="{44DD05DC-B2BB-449B-8A1A-561260A3ECDA}" destId="{5CA563EA-1BB2-4B69-BC86-EDAF3F7CA250}" srcOrd="3" destOrd="0" presId="urn:microsoft.com/office/officeart/2018/2/layout/IconVerticalSolidList"/>
    <dgm:cxn modelId="{F9CC0DD7-00E4-4E4F-A7D9-9550CFB67245}" type="presParOf" srcId="{44DD05DC-B2BB-449B-8A1A-561260A3ECDA}" destId="{10DB6C76-8617-45F0-A667-C486808E9758}" srcOrd="4" destOrd="0" presId="urn:microsoft.com/office/officeart/2018/2/layout/IconVerticalSolidList"/>
    <dgm:cxn modelId="{825B0323-52CD-48C7-90CE-3115606AF734}" type="presParOf" srcId="{10DB6C76-8617-45F0-A667-C486808E9758}" destId="{A1F488AC-0A0B-4DF5-9DD7-88EFE76F7FF8}" srcOrd="0" destOrd="0" presId="urn:microsoft.com/office/officeart/2018/2/layout/IconVerticalSolidList"/>
    <dgm:cxn modelId="{8D1217B8-415A-400B-AABD-D51B8454BFED}" type="presParOf" srcId="{10DB6C76-8617-45F0-A667-C486808E9758}" destId="{FAEE2369-E9B3-4156-9088-304D15EB37E6}" srcOrd="1" destOrd="0" presId="urn:microsoft.com/office/officeart/2018/2/layout/IconVerticalSolidList"/>
    <dgm:cxn modelId="{84579DAF-2DB6-4D08-9342-5AF84350EF94}" type="presParOf" srcId="{10DB6C76-8617-45F0-A667-C486808E9758}" destId="{D17A8D32-C36F-4C26-86A0-B3D7F05CA3CF}" srcOrd="2" destOrd="0" presId="urn:microsoft.com/office/officeart/2018/2/layout/IconVerticalSolidList"/>
    <dgm:cxn modelId="{5489E395-6432-4B6C-9670-C7F63B009641}" type="presParOf" srcId="{10DB6C76-8617-45F0-A667-C486808E9758}" destId="{17A88C9C-9332-4B2E-A594-0216B160710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EA32AC-D2C5-4888-B62A-998AE047FA20}">
      <dsp:nvSpPr>
        <dsp:cNvPr id="0" name=""/>
        <dsp:cNvSpPr/>
      </dsp:nvSpPr>
      <dsp:spPr>
        <a:xfrm>
          <a:off x="0" y="0"/>
          <a:ext cx="8534400" cy="36147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Font typeface="+mj-lt"/>
            <a:buNone/>
          </a:pPr>
          <a:r>
            <a:rPr lang="en-US" sz="5000" kern="1200" dirty="0"/>
            <a:t>Variables</a:t>
          </a:r>
          <a:endParaRPr lang="en-GB" sz="5000" kern="1200" dirty="0"/>
        </a:p>
      </dsp:txBody>
      <dsp:txXfrm>
        <a:off x="0" y="0"/>
        <a:ext cx="8534400" cy="1084421"/>
      </dsp:txXfrm>
    </dsp:sp>
    <dsp:sp modelId="{A5BBE350-5B49-4ACC-BB32-6501997A7478}">
      <dsp:nvSpPr>
        <dsp:cNvPr id="0" name=""/>
        <dsp:cNvSpPr/>
      </dsp:nvSpPr>
      <dsp:spPr>
        <a:xfrm>
          <a:off x="853439" y="1084509"/>
          <a:ext cx="6827520" cy="52659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Font typeface="+mj-lt"/>
            <a:buNone/>
          </a:pPr>
          <a:r>
            <a:rPr lang="en-US" sz="2700" kern="1200" dirty="0"/>
            <a:t>Revision of Variables</a:t>
          </a:r>
          <a:endParaRPr lang="en-GB" sz="2700" kern="1200" dirty="0"/>
        </a:p>
      </dsp:txBody>
      <dsp:txXfrm>
        <a:off x="868862" y="1099932"/>
        <a:ext cx="6796674" cy="495744"/>
      </dsp:txXfrm>
    </dsp:sp>
    <dsp:sp modelId="{5D139395-291A-4B7F-936C-D4773A604815}">
      <dsp:nvSpPr>
        <dsp:cNvPr id="0" name=""/>
        <dsp:cNvSpPr/>
      </dsp:nvSpPr>
      <dsp:spPr>
        <a:xfrm>
          <a:off x="853439" y="1692113"/>
          <a:ext cx="6827520" cy="52659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en-GB" sz="2700" kern="1200" dirty="0"/>
            <a:t>Choosing variables</a:t>
          </a:r>
        </a:p>
      </dsp:txBody>
      <dsp:txXfrm>
        <a:off x="868862" y="1707536"/>
        <a:ext cx="6796674" cy="495744"/>
      </dsp:txXfrm>
    </dsp:sp>
    <dsp:sp modelId="{694C6943-A7DA-49C2-99EE-7E45D3582DE9}">
      <dsp:nvSpPr>
        <dsp:cNvPr id="0" name=""/>
        <dsp:cNvSpPr/>
      </dsp:nvSpPr>
      <dsp:spPr>
        <a:xfrm>
          <a:off x="853439" y="2299718"/>
          <a:ext cx="6827520" cy="52659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en-GB" sz="2700" kern="1200" dirty="0"/>
            <a:t>Input/output</a:t>
          </a:r>
        </a:p>
      </dsp:txBody>
      <dsp:txXfrm>
        <a:off x="868862" y="2315141"/>
        <a:ext cx="6796674" cy="495744"/>
      </dsp:txXfrm>
    </dsp:sp>
    <dsp:sp modelId="{9293181F-3BCE-470E-90FE-97375836AFAF}">
      <dsp:nvSpPr>
        <dsp:cNvPr id="0" name=""/>
        <dsp:cNvSpPr/>
      </dsp:nvSpPr>
      <dsp:spPr>
        <a:xfrm>
          <a:off x="853439" y="2907322"/>
          <a:ext cx="6827520" cy="52659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en-GB" sz="2700" kern="1200" dirty="0"/>
            <a:t>Controls</a:t>
          </a:r>
        </a:p>
      </dsp:txBody>
      <dsp:txXfrm>
        <a:off x="868862" y="2922745"/>
        <a:ext cx="6796674" cy="4957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597B7-29EE-4ABE-A1E9-E77FF284F16A}">
      <dsp:nvSpPr>
        <dsp:cNvPr id="0" name=""/>
        <dsp:cNvSpPr/>
      </dsp:nvSpPr>
      <dsp:spPr>
        <a:xfrm>
          <a:off x="0" y="0"/>
          <a:ext cx="9019184" cy="1897706"/>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b="1" kern="1200"/>
            <a:t>Variables are what we change or keep the same during an experiment.</a:t>
          </a:r>
          <a:endParaRPr lang="en-US" sz="2800" kern="1200"/>
        </a:p>
      </dsp:txBody>
      <dsp:txXfrm>
        <a:off x="55582" y="55582"/>
        <a:ext cx="7057756" cy="1786542"/>
      </dsp:txXfrm>
    </dsp:sp>
    <dsp:sp modelId="{018F1E6A-8EBF-44A1-A34C-637E3DFFFC4F}">
      <dsp:nvSpPr>
        <dsp:cNvPr id="0" name=""/>
        <dsp:cNvSpPr/>
      </dsp:nvSpPr>
      <dsp:spPr>
        <a:xfrm>
          <a:off x="1591620" y="2319419"/>
          <a:ext cx="9019184" cy="1897706"/>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b="1" kern="1200"/>
            <a:t>They are given three names</a:t>
          </a:r>
          <a:endParaRPr lang="en-US" sz="2800" kern="1200"/>
        </a:p>
        <a:p>
          <a:pPr marL="228600" lvl="1" indent="-228600" algn="l" defTabSz="977900">
            <a:lnSpc>
              <a:spcPct val="90000"/>
            </a:lnSpc>
            <a:spcBef>
              <a:spcPct val="0"/>
            </a:spcBef>
            <a:spcAft>
              <a:spcPct val="15000"/>
            </a:spcAft>
            <a:buChar char="•"/>
          </a:pPr>
          <a:r>
            <a:rPr lang="en-GB" sz="2200" b="1" kern="1200"/>
            <a:t>input / independent variable</a:t>
          </a:r>
          <a:endParaRPr lang="en-US" sz="2200" kern="1200"/>
        </a:p>
        <a:p>
          <a:pPr marL="228600" lvl="1" indent="-228600" algn="l" defTabSz="977900">
            <a:lnSpc>
              <a:spcPct val="90000"/>
            </a:lnSpc>
            <a:spcBef>
              <a:spcPct val="0"/>
            </a:spcBef>
            <a:spcAft>
              <a:spcPct val="15000"/>
            </a:spcAft>
            <a:buChar char="•"/>
          </a:pPr>
          <a:r>
            <a:rPr lang="en-GB" sz="2200" b="1" kern="1200"/>
            <a:t>output/ dependent variable</a:t>
          </a:r>
          <a:endParaRPr lang="en-US" sz="2200" kern="1200"/>
        </a:p>
        <a:p>
          <a:pPr marL="228600" lvl="1" indent="-228600" algn="l" defTabSz="977900">
            <a:lnSpc>
              <a:spcPct val="90000"/>
            </a:lnSpc>
            <a:spcBef>
              <a:spcPct val="0"/>
            </a:spcBef>
            <a:spcAft>
              <a:spcPct val="15000"/>
            </a:spcAft>
            <a:buChar char="•"/>
          </a:pPr>
          <a:r>
            <a:rPr lang="en-GB" sz="2200" b="1" kern="1200"/>
            <a:t>Control variables</a:t>
          </a:r>
          <a:endParaRPr lang="en-US" sz="2200" kern="1200"/>
        </a:p>
      </dsp:txBody>
      <dsp:txXfrm>
        <a:off x="1647202" y="2375001"/>
        <a:ext cx="6082890" cy="1786542"/>
      </dsp:txXfrm>
    </dsp:sp>
    <dsp:sp modelId="{90C74E68-0D53-4EB2-BCF9-2DA640F5CE42}">
      <dsp:nvSpPr>
        <dsp:cNvPr id="0" name=""/>
        <dsp:cNvSpPr/>
      </dsp:nvSpPr>
      <dsp:spPr>
        <a:xfrm>
          <a:off x="7785674" y="1491808"/>
          <a:ext cx="1233509" cy="1233509"/>
        </a:xfrm>
        <a:prstGeom prst="downArrow">
          <a:avLst>
            <a:gd name="adj1" fmla="val 55000"/>
            <a:gd name="adj2" fmla="val 45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063214" y="1491808"/>
        <a:ext cx="678429" cy="9282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36DDA1-EDC6-4831-99BA-4C3DD5E38CAD}">
      <dsp:nvSpPr>
        <dsp:cNvPr id="0" name=""/>
        <dsp:cNvSpPr/>
      </dsp:nvSpPr>
      <dsp:spPr>
        <a:xfrm>
          <a:off x="-208664" y="7394"/>
          <a:ext cx="11487422" cy="1328662"/>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7043E3-5B70-4DF6-8CD3-D6FB241AD4B9}">
      <dsp:nvSpPr>
        <dsp:cNvPr id="0" name=""/>
        <dsp:cNvSpPr/>
      </dsp:nvSpPr>
      <dsp:spPr>
        <a:xfrm>
          <a:off x="193256" y="306343"/>
          <a:ext cx="730764" cy="7307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69EDBB-C01E-47DC-9AD4-4BECAA81C8B4}">
      <dsp:nvSpPr>
        <dsp:cNvPr id="0" name=""/>
        <dsp:cNvSpPr/>
      </dsp:nvSpPr>
      <dsp:spPr>
        <a:xfrm>
          <a:off x="1325940" y="7394"/>
          <a:ext cx="9949815" cy="1328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617" tIns="140617" rIns="140617" bIns="140617" numCol="1" spcCol="1270" anchor="ctr" anchorCtr="0">
          <a:noAutofit/>
        </a:bodyPr>
        <a:lstStyle/>
        <a:p>
          <a:pPr marL="0" lvl="0" indent="0" algn="l" defTabSz="889000">
            <a:lnSpc>
              <a:spcPct val="100000"/>
            </a:lnSpc>
            <a:spcBef>
              <a:spcPct val="0"/>
            </a:spcBef>
            <a:spcAft>
              <a:spcPct val="35000"/>
            </a:spcAft>
            <a:buNone/>
          </a:pPr>
          <a:r>
            <a:rPr lang="en-GB" sz="2000" b="1" kern="1200" dirty="0">
              <a:solidFill>
                <a:schemeClr val="bg1"/>
              </a:solidFill>
            </a:rPr>
            <a:t>The </a:t>
          </a:r>
          <a:r>
            <a:rPr lang="en-GB" sz="2000" b="1" kern="1200" dirty="0">
              <a:solidFill>
                <a:schemeClr val="bg1"/>
              </a:solidFill>
              <a:highlight>
                <a:srgbClr val="FFFF00"/>
              </a:highlight>
            </a:rPr>
            <a:t>independent/input variable </a:t>
          </a:r>
          <a:r>
            <a:rPr lang="en-GB" sz="2000" b="1" kern="1200" dirty="0">
              <a:solidFill>
                <a:schemeClr val="bg1"/>
              </a:solidFill>
            </a:rPr>
            <a:t>is the variable the experimenter </a:t>
          </a:r>
          <a:r>
            <a:rPr lang="en-GB" sz="2000" b="1" kern="1200" dirty="0">
              <a:solidFill>
                <a:schemeClr val="bg1"/>
              </a:solidFill>
              <a:highlight>
                <a:srgbClr val="FFFF00"/>
              </a:highlight>
            </a:rPr>
            <a:t>changes</a:t>
          </a:r>
          <a:r>
            <a:rPr lang="en-GB" sz="2000" b="1" kern="1200" dirty="0">
              <a:solidFill>
                <a:schemeClr val="bg1"/>
              </a:solidFill>
            </a:rPr>
            <a:t>, and is assumed to have </a:t>
          </a:r>
          <a:r>
            <a:rPr lang="en-GB" sz="2000" b="1" kern="1200" dirty="0">
              <a:solidFill>
                <a:schemeClr val="bg1"/>
              </a:solidFill>
              <a:highlight>
                <a:srgbClr val="FFFF00"/>
              </a:highlight>
            </a:rPr>
            <a:t>a direct effect on the dependent variable</a:t>
          </a:r>
          <a:r>
            <a:rPr lang="en-GB" sz="2000" b="1" kern="1200" dirty="0">
              <a:solidFill>
                <a:schemeClr val="bg1"/>
              </a:solidFill>
            </a:rPr>
            <a:t>.</a:t>
          </a:r>
          <a:endParaRPr lang="en-US" sz="2000" b="1" kern="1200" dirty="0">
            <a:solidFill>
              <a:schemeClr val="bg1"/>
            </a:solidFill>
          </a:endParaRPr>
        </a:p>
      </dsp:txBody>
      <dsp:txXfrm>
        <a:off x="1325940" y="7394"/>
        <a:ext cx="9949815" cy="1328662"/>
      </dsp:txXfrm>
    </dsp:sp>
    <dsp:sp modelId="{ECB8DD54-4FD9-4C13-B424-0C74A140D302}">
      <dsp:nvSpPr>
        <dsp:cNvPr id="0" name=""/>
        <dsp:cNvSpPr/>
      </dsp:nvSpPr>
      <dsp:spPr>
        <a:xfrm>
          <a:off x="-208664" y="1748487"/>
          <a:ext cx="11487422" cy="1328662"/>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78D28A-C376-4793-886F-D9EFC6BB1B8C}">
      <dsp:nvSpPr>
        <dsp:cNvPr id="0" name=""/>
        <dsp:cNvSpPr/>
      </dsp:nvSpPr>
      <dsp:spPr>
        <a:xfrm>
          <a:off x="193256" y="1967171"/>
          <a:ext cx="730764" cy="7307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C064BF-B7AA-44BB-BB2A-BB85EB622DD3}">
      <dsp:nvSpPr>
        <dsp:cNvPr id="0" name=""/>
        <dsp:cNvSpPr/>
      </dsp:nvSpPr>
      <dsp:spPr>
        <a:xfrm>
          <a:off x="905610" y="1702236"/>
          <a:ext cx="10790475" cy="1328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617" tIns="140617" rIns="140617" bIns="140617" numCol="1" spcCol="1270" anchor="ctr" anchorCtr="0">
          <a:noAutofit/>
        </a:bodyPr>
        <a:lstStyle/>
        <a:p>
          <a:pPr marL="0" lvl="0" indent="0" algn="l" defTabSz="889000">
            <a:lnSpc>
              <a:spcPct val="100000"/>
            </a:lnSpc>
            <a:spcBef>
              <a:spcPct val="0"/>
            </a:spcBef>
            <a:spcAft>
              <a:spcPct val="35000"/>
            </a:spcAft>
            <a:buNone/>
          </a:pPr>
          <a:r>
            <a:rPr lang="en-GB" sz="2000" b="1" kern="1200" dirty="0">
              <a:solidFill>
                <a:schemeClr val="bg1"/>
              </a:solidFill>
              <a:latin typeface="+mj-lt"/>
            </a:rPr>
            <a:t>The </a:t>
          </a:r>
          <a:r>
            <a:rPr lang="en-GB" sz="2000" b="1" kern="1200" dirty="0">
              <a:solidFill>
                <a:schemeClr val="bg1"/>
              </a:solidFill>
              <a:highlight>
                <a:srgbClr val="FFFF00"/>
              </a:highlight>
              <a:latin typeface="+mj-lt"/>
            </a:rPr>
            <a:t>dependent / output variable </a:t>
          </a:r>
          <a:r>
            <a:rPr lang="en-GB" sz="2000" b="1" kern="1200" dirty="0">
              <a:solidFill>
                <a:schemeClr val="bg1"/>
              </a:solidFill>
              <a:latin typeface="+mj-lt"/>
            </a:rPr>
            <a:t>the variable that is </a:t>
          </a:r>
          <a:r>
            <a:rPr lang="en-GB" sz="2000" b="1" kern="1200" dirty="0">
              <a:solidFill>
                <a:schemeClr val="bg1"/>
              </a:solidFill>
              <a:highlight>
                <a:srgbClr val="FFFF00"/>
              </a:highlight>
              <a:latin typeface="+mj-lt"/>
            </a:rPr>
            <a:t>being measured </a:t>
          </a:r>
          <a:r>
            <a:rPr lang="en-GB" sz="2000" b="1" kern="1200" dirty="0">
              <a:solidFill>
                <a:schemeClr val="bg1"/>
              </a:solidFill>
              <a:latin typeface="+mj-lt"/>
            </a:rPr>
            <a:t>or tested in an experiment, and is </a:t>
          </a:r>
          <a:r>
            <a:rPr lang="en-GB" sz="2000" b="1" kern="1200" dirty="0">
              <a:solidFill>
                <a:schemeClr val="bg1"/>
              </a:solidFill>
              <a:highlight>
                <a:srgbClr val="FFFF00"/>
              </a:highlight>
              <a:latin typeface="+mj-lt"/>
            </a:rPr>
            <a:t>'dependent' on the independent variable</a:t>
          </a:r>
          <a:endParaRPr lang="en-US" sz="2000" b="1" kern="1200" dirty="0">
            <a:solidFill>
              <a:schemeClr val="bg1"/>
            </a:solidFill>
            <a:highlight>
              <a:srgbClr val="FFFF00"/>
            </a:highlight>
            <a:latin typeface="+mj-lt"/>
          </a:endParaRPr>
        </a:p>
      </dsp:txBody>
      <dsp:txXfrm>
        <a:off x="905610" y="1702236"/>
        <a:ext cx="10790475" cy="1328662"/>
      </dsp:txXfrm>
    </dsp:sp>
    <dsp:sp modelId="{A1F488AC-0A0B-4DF5-9DD7-88EFE76F7FF8}">
      <dsp:nvSpPr>
        <dsp:cNvPr id="0" name=""/>
        <dsp:cNvSpPr/>
      </dsp:nvSpPr>
      <dsp:spPr>
        <a:xfrm>
          <a:off x="-208664" y="3329050"/>
          <a:ext cx="11487422" cy="1328662"/>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EE2369-E9B3-4156-9088-304D15EB37E6}">
      <dsp:nvSpPr>
        <dsp:cNvPr id="0" name=""/>
        <dsp:cNvSpPr/>
      </dsp:nvSpPr>
      <dsp:spPr>
        <a:xfrm>
          <a:off x="193256" y="3627999"/>
          <a:ext cx="730764" cy="7307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A88C9C-9332-4B2E-A594-0216B160710D}">
      <dsp:nvSpPr>
        <dsp:cNvPr id="0" name=""/>
        <dsp:cNvSpPr/>
      </dsp:nvSpPr>
      <dsp:spPr>
        <a:xfrm>
          <a:off x="1325940" y="3329050"/>
          <a:ext cx="9949815" cy="1328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617" tIns="140617" rIns="140617" bIns="140617" numCol="1" spcCol="1270" anchor="ctr" anchorCtr="0">
          <a:noAutofit/>
        </a:bodyPr>
        <a:lstStyle/>
        <a:p>
          <a:pPr marL="0" lvl="0" indent="0" algn="l" defTabSz="977900">
            <a:lnSpc>
              <a:spcPct val="100000"/>
            </a:lnSpc>
            <a:spcBef>
              <a:spcPct val="0"/>
            </a:spcBef>
            <a:spcAft>
              <a:spcPct val="35000"/>
            </a:spcAft>
            <a:buNone/>
          </a:pPr>
          <a:r>
            <a:rPr lang="en-GB" sz="2200" b="1" kern="1200" dirty="0">
              <a:solidFill>
                <a:schemeClr val="bg1"/>
              </a:solidFill>
              <a:latin typeface="+mj-lt"/>
            </a:rPr>
            <a:t>Your </a:t>
          </a:r>
          <a:r>
            <a:rPr lang="en-GB" sz="2200" b="1" kern="1200" dirty="0">
              <a:solidFill>
                <a:schemeClr val="bg1"/>
              </a:solidFill>
              <a:highlight>
                <a:srgbClr val="FFFF00"/>
              </a:highlight>
              <a:latin typeface="+mj-lt"/>
            </a:rPr>
            <a:t>control variables </a:t>
          </a:r>
          <a:r>
            <a:rPr lang="en-GB" sz="2200" b="1" kern="1200" dirty="0">
              <a:solidFill>
                <a:schemeClr val="bg1"/>
              </a:solidFill>
              <a:latin typeface="+mj-lt"/>
            </a:rPr>
            <a:t>are all the other variables that </a:t>
          </a:r>
          <a:r>
            <a:rPr lang="en-GB" sz="2200" b="1" kern="1200" dirty="0">
              <a:solidFill>
                <a:schemeClr val="bg1"/>
              </a:solidFill>
              <a:highlight>
                <a:srgbClr val="FFFF00"/>
              </a:highlight>
              <a:latin typeface="+mj-lt"/>
            </a:rPr>
            <a:t>could have an effect </a:t>
          </a:r>
          <a:r>
            <a:rPr lang="en-GB" sz="2200" b="1" kern="1200" dirty="0">
              <a:solidFill>
                <a:schemeClr val="bg1"/>
              </a:solidFill>
              <a:latin typeface="+mj-lt"/>
            </a:rPr>
            <a:t>on your experiment so they </a:t>
          </a:r>
          <a:r>
            <a:rPr lang="en-GB" sz="2200" b="1" kern="1200" dirty="0">
              <a:solidFill>
                <a:schemeClr val="bg1"/>
              </a:solidFill>
              <a:highlight>
                <a:srgbClr val="FFFF00"/>
              </a:highlight>
              <a:latin typeface="+mj-lt"/>
            </a:rPr>
            <a:t>should remain the same </a:t>
          </a:r>
          <a:r>
            <a:rPr lang="en-GB" sz="2200" b="1" kern="1200" dirty="0">
              <a:solidFill>
                <a:schemeClr val="bg1"/>
              </a:solidFill>
              <a:latin typeface="+mj-lt"/>
            </a:rPr>
            <a:t>throughout the whole experiment</a:t>
          </a:r>
          <a:endParaRPr lang="en-US" sz="2200" b="1" kern="1200" dirty="0">
            <a:solidFill>
              <a:schemeClr val="bg1"/>
            </a:solidFill>
            <a:latin typeface="+mj-lt"/>
          </a:endParaRPr>
        </a:p>
      </dsp:txBody>
      <dsp:txXfrm>
        <a:off x="1325940" y="3329050"/>
        <a:ext cx="9949815" cy="132866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8E9DCAB5-46B8-460C-B094-27DF30EFA005}" type="datetimeFigureOut">
              <a:rPr lang="en-GB" smtClean="0"/>
              <a:t>28/11/2021</a:t>
            </a:fld>
            <a:endParaRPr lang="en-GB"/>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GB"/>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F7065D3F-44C4-4CAE-9F41-682110C027FE}" type="slidenum">
              <a:rPr lang="en-GB" smtClean="0"/>
              <a:t>‹#›</a:t>
            </a:fld>
            <a:endParaRPr lang="en-GB"/>
          </a:p>
        </p:txBody>
      </p:sp>
    </p:spTree>
    <p:extLst>
      <p:ext uri="{BB962C8B-B14F-4D97-AF65-F5344CB8AC3E}">
        <p14:creationId xmlns:p14="http://schemas.microsoft.com/office/powerpoint/2010/main" val="2335313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GB" dirty="0"/>
              <a:t>What is being tested? What variables are constant, what variable is changing? Is this a fair test?</a:t>
            </a:r>
          </a:p>
          <a:p>
            <a:endParaRPr lang="en-GB" dirty="0"/>
          </a:p>
        </p:txBody>
      </p:sp>
      <p:sp>
        <p:nvSpPr>
          <p:cNvPr id="4" name="Slide Number Placeholder 3"/>
          <p:cNvSpPr>
            <a:spLocks noGrp="1"/>
          </p:cNvSpPr>
          <p:nvPr>
            <p:ph type="sldNum" sz="quarter" idx="5"/>
          </p:nvPr>
        </p:nvSpPr>
        <p:spPr/>
        <p:txBody>
          <a:bodyPr/>
          <a:lstStyle/>
          <a:p>
            <a:fld id="{F7065D3F-44C4-4CAE-9F41-682110C027FE}" type="slidenum">
              <a:rPr lang="en-GB" smtClean="0"/>
              <a:t>17</a:t>
            </a:fld>
            <a:endParaRPr lang="en-GB"/>
          </a:p>
        </p:txBody>
      </p:sp>
    </p:spTree>
    <p:extLst>
      <p:ext uri="{BB962C8B-B14F-4D97-AF65-F5344CB8AC3E}">
        <p14:creationId xmlns:p14="http://schemas.microsoft.com/office/powerpoint/2010/main" val="3344332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being tested? What variables are constant, what variable is changing? Is this a fair test?</a:t>
            </a:r>
          </a:p>
        </p:txBody>
      </p:sp>
      <p:sp>
        <p:nvSpPr>
          <p:cNvPr id="4" name="Slide Number Placeholder 3"/>
          <p:cNvSpPr>
            <a:spLocks noGrp="1"/>
          </p:cNvSpPr>
          <p:nvPr>
            <p:ph type="sldNum" sz="quarter" idx="5"/>
          </p:nvPr>
        </p:nvSpPr>
        <p:spPr/>
        <p:txBody>
          <a:bodyPr/>
          <a:lstStyle/>
          <a:p>
            <a:fld id="{F7065D3F-44C4-4CAE-9F41-682110C027FE}" type="slidenum">
              <a:rPr lang="en-GB" smtClean="0"/>
              <a:t>19</a:t>
            </a:fld>
            <a:endParaRPr lang="en-GB"/>
          </a:p>
        </p:txBody>
      </p:sp>
    </p:spTree>
    <p:extLst>
      <p:ext uri="{BB962C8B-B14F-4D97-AF65-F5344CB8AC3E}">
        <p14:creationId xmlns:p14="http://schemas.microsoft.com/office/powerpoint/2010/main" val="4232872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GB" dirty="0"/>
              <a:t>What is being tested? What variables are constant, what variable is changing? Is this a fair test?</a:t>
            </a:r>
          </a:p>
          <a:p>
            <a:endParaRPr lang="en-GB" dirty="0"/>
          </a:p>
        </p:txBody>
      </p:sp>
      <p:sp>
        <p:nvSpPr>
          <p:cNvPr id="4" name="Slide Number Placeholder 3"/>
          <p:cNvSpPr>
            <a:spLocks noGrp="1"/>
          </p:cNvSpPr>
          <p:nvPr>
            <p:ph type="sldNum" sz="quarter" idx="5"/>
          </p:nvPr>
        </p:nvSpPr>
        <p:spPr/>
        <p:txBody>
          <a:bodyPr/>
          <a:lstStyle/>
          <a:p>
            <a:fld id="{F7065D3F-44C4-4CAE-9F41-682110C027FE}" type="slidenum">
              <a:rPr lang="en-GB" smtClean="0"/>
              <a:t>20</a:t>
            </a:fld>
            <a:endParaRPr lang="en-GB"/>
          </a:p>
        </p:txBody>
      </p:sp>
    </p:spTree>
    <p:extLst>
      <p:ext uri="{BB962C8B-B14F-4D97-AF65-F5344CB8AC3E}">
        <p14:creationId xmlns:p14="http://schemas.microsoft.com/office/powerpoint/2010/main" val="797967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F0E216-BA48-4F04-AC4F-645AA0DD6AC6}" type="datetimeFigureOut">
              <a:rPr lang="en-US" smtClean="0"/>
              <a:t>11/28/2021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07A7-8386-47DB-8578-DDEDD194E5D4}" type="slidenum">
              <a:rPr lang="en-US" smtClean="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1179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64F0E216-BA48-4F04-AC4F-645AA0DD6AC6}" type="datetimeFigureOut">
              <a:rPr lang="en-US" smtClean="0"/>
              <a:pPr/>
              <a:t>11/28/2021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1753061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F0E216-BA48-4F04-AC4F-645AA0DD6AC6}" type="datetimeFigureOut">
              <a:rPr lang="en-US" smtClean="0"/>
              <a:pPr/>
              <a:t>11/28/2021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4038837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F0E216-BA48-4F04-AC4F-645AA0DD6AC6}" type="datetimeFigureOut">
              <a:rPr lang="en-US" smtClean="0"/>
              <a:pPr/>
              <a:t>11/28/2021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9607A7-8386-47DB-8578-DDEDD194E5D4}"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511682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F0E216-BA48-4F04-AC4F-645AA0DD6AC6}" type="datetimeFigureOut">
              <a:rPr lang="en-US" smtClean="0"/>
              <a:pPr/>
              <a:t>11/28/2021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1183791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F0E216-BA48-4F04-AC4F-645AA0DD6AC6}" type="datetimeFigureOut">
              <a:rPr lang="en-US" smtClean="0"/>
              <a:pPr/>
              <a:t>11/28/2021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9607A7-8386-47DB-8578-DDEDD194E5D4}"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296915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F0E216-BA48-4F04-AC4F-645AA0DD6AC6}" type="datetimeFigureOut">
              <a:rPr lang="en-US" smtClean="0"/>
              <a:pPr/>
              <a:t>11/28/2021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475581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F0E216-BA48-4F04-AC4F-645AA0DD6AC6}" type="datetimeFigureOut">
              <a:rPr lang="en-US" smtClean="0"/>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011343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F0E216-BA48-4F04-AC4F-645AA0DD6AC6}" type="datetimeFigureOut">
              <a:rPr lang="en-US" smtClean="0"/>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734080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F0E216-BA48-4F04-AC4F-645AA0DD6AC6}" type="datetimeFigureOut">
              <a:rPr lang="en-US" smtClean="0"/>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071151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F0E216-BA48-4F04-AC4F-645AA0DD6AC6}" type="datetimeFigureOut">
              <a:rPr lang="en-US" smtClean="0"/>
              <a:t>11/28/2021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794924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F0E216-BA48-4F04-AC4F-645AA0DD6AC6}" type="datetimeFigureOut">
              <a:rPr lang="en-US" smtClean="0"/>
              <a:t>11/28/2021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201312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F0E216-BA48-4F04-AC4F-645AA0DD6AC6}" type="datetimeFigureOut">
              <a:rPr lang="en-US" smtClean="0"/>
              <a:t>11/28/2021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175644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F0E216-BA48-4F04-AC4F-645AA0DD6AC6}" type="datetimeFigureOut">
              <a:rPr lang="en-US" smtClean="0"/>
              <a:t>11/28/2021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322836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F0E216-BA48-4F04-AC4F-645AA0DD6AC6}" type="datetimeFigureOut">
              <a:rPr lang="en-US" smtClean="0"/>
              <a:t>11/28/2021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737708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F0E216-BA48-4F04-AC4F-645AA0DD6AC6}" type="datetimeFigureOut">
              <a:rPr lang="en-US" smtClean="0"/>
              <a:t>11/28/2021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607017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F0E216-BA48-4F04-AC4F-645AA0DD6AC6}" type="datetimeFigureOut">
              <a:rPr lang="en-US" smtClean="0"/>
              <a:t>11/28/2021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526959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64F0E216-BA48-4F04-AC4F-645AA0DD6AC6}" type="datetimeFigureOut">
              <a:rPr lang="en-US" smtClean="0"/>
              <a:pPr/>
              <a:t>11/28/2021</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74935339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UBVV8pch1dM"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991E317B-75E3-4171-A07A-B263C1D6D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8CB76E-35D2-4585-91EB-587073DA7C48}"/>
              </a:ext>
            </a:extLst>
          </p:cNvPr>
          <p:cNvSpPr>
            <a:spLocks noGrp="1"/>
          </p:cNvSpPr>
          <p:nvPr>
            <p:ph type="ctrTitle"/>
          </p:nvPr>
        </p:nvSpPr>
        <p:spPr>
          <a:xfrm>
            <a:off x="7532710" y="628617"/>
            <a:ext cx="3971902" cy="3028983"/>
          </a:xfrm>
        </p:spPr>
        <p:txBody>
          <a:bodyPr>
            <a:normAutofit/>
          </a:bodyPr>
          <a:lstStyle/>
          <a:p>
            <a:r>
              <a:rPr lang="en-GB">
                <a:solidFill>
                  <a:srgbClr val="FFFFFF"/>
                </a:solidFill>
              </a:rPr>
              <a:t>Renewables</a:t>
            </a:r>
          </a:p>
        </p:txBody>
      </p:sp>
      <p:sp>
        <p:nvSpPr>
          <p:cNvPr id="3" name="Subtitle 2">
            <a:extLst>
              <a:ext uri="{FF2B5EF4-FFF2-40B4-BE49-F238E27FC236}">
                <a16:creationId xmlns:a16="http://schemas.microsoft.com/office/drawing/2014/main" id="{046FE48C-82C6-4CF3-BD49-5822158FBC32}"/>
              </a:ext>
            </a:extLst>
          </p:cNvPr>
          <p:cNvSpPr>
            <a:spLocks noGrp="1"/>
          </p:cNvSpPr>
          <p:nvPr>
            <p:ph type="subTitle" idx="1"/>
          </p:nvPr>
        </p:nvSpPr>
        <p:spPr>
          <a:xfrm>
            <a:off x="7532709" y="3843868"/>
            <a:ext cx="2827315" cy="1564744"/>
          </a:xfrm>
        </p:spPr>
        <p:txBody>
          <a:bodyPr>
            <a:normAutofit/>
          </a:bodyPr>
          <a:lstStyle/>
          <a:p>
            <a:r>
              <a:rPr lang="en-GB" b="1" dirty="0">
                <a:solidFill>
                  <a:schemeClr val="tx1"/>
                </a:solidFill>
              </a:rPr>
              <a:t>A covid recovery S3 Physics Unit</a:t>
            </a:r>
          </a:p>
          <a:p>
            <a:r>
              <a:rPr lang="en-GB" b="1" dirty="0">
                <a:solidFill>
                  <a:schemeClr val="tx1"/>
                </a:solidFill>
              </a:rPr>
              <a:t>VARIABLES</a:t>
            </a:r>
          </a:p>
        </p:txBody>
      </p:sp>
      <p:sp useBgFill="1">
        <p:nvSpPr>
          <p:cNvPr id="7" name="Snip Diagonal Corner Rectangle 6">
            <a:extLst>
              <a:ext uri="{FF2B5EF4-FFF2-40B4-BE49-F238E27FC236}">
                <a16:creationId xmlns:a16="http://schemas.microsoft.com/office/drawing/2014/main" id="{4A9B19C2-B29A-4924-9E7E-6FBF17F58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418778" cy="5286838"/>
          </a:xfrm>
          <a:prstGeom prst="snip2DiagRect">
            <a:avLst>
              <a:gd name="adj1" fmla="val 10973"/>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A group of animals stand in a field&#10;&#10;Description automatically generated with low confidence">
            <a:extLst>
              <a:ext uri="{FF2B5EF4-FFF2-40B4-BE49-F238E27FC236}">
                <a16:creationId xmlns:a16="http://schemas.microsoft.com/office/drawing/2014/main" id="{A46C7869-A544-47A6-8F6F-A3A550B5124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1101217" y="1735559"/>
            <a:ext cx="5450437" cy="3057163"/>
          </a:xfrm>
          <a:prstGeom prst="rect">
            <a:avLst/>
          </a:prstGeom>
        </p:spPr>
      </p:pic>
      <p:grpSp>
        <p:nvGrpSpPr>
          <p:cNvPr id="8" name="Group 12">
            <a:extLst>
              <a:ext uri="{FF2B5EF4-FFF2-40B4-BE49-F238E27FC236}">
                <a16:creationId xmlns:a16="http://schemas.microsoft.com/office/drawing/2014/main" id="{34C85634-D5F5-4047-8F35-F4B1F50AB1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4" name="Straight Connector 13">
              <a:extLst>
                <a:ext uri="{FF2B5EF4-FFF2-40B4-BE49-F238E27FC236}">
                  <a16:creationId xmlns:a16="http://schemas.microsoft.com/office/drawing/2014/main" id="{1224BF71-948F-411D-AA79-8B2315715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34B4526-E715-4199-A597-CD757CB4A0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5E295A6-48D5-4F9E-A32C-5D87EAA5E7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10BF5B3-9260-4D36-BB24-07BC414B9D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7">
              <a:extLst>
                <a:ext uri="{FF2B5EF4-FFF2-40B4-BE49-F238E27FC236}">
                  <a16:creationId xmlns:a16="http://schemas.microsoft.com/office/drawing/2014/main" id="{AAE0C886-FA2E-4E7C-BC00-8397AAEC86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908208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CB13E-11BA-4B51-9F5C-D30DEFAF70B4}"/>
              </a:ext>
            </a:extLst>
          </p:cNvPr>
          <p:cNvSpPr>
            <a:spLocks noGrp="1"/>
          </p:cNvSpPr>
          <p:nvPr>
            <p:ph type="title"/>
          </p:nvPr>
        </p:nvSpPr>
        <p:spPr/>
        <p:txBody>
          <a:bodyPr/>
          <a:lstStyle/>
          <a:p>
            <a:r>
              <a:rPr lang="en-GB" dirty="0"/>
              <a:t>Heat Loss</a:t>
            </a:r>
          </a:p>
        </p:txBody>
      </p:sp>
      <p:sp>
        <p:nvSpPr>
          <p:cNvPr id="4" name="Rectangle 2">
            <a:extLst>
              <a:ext uri="{FF2B5EF4-FFF2-40B4-BE49-F238E27FC236}">
                <a16:creationId xmlns:a16="http://schemas.microsoft.com/office/drawing/2014/main" id="{F7FCA71D-C2DD-4344-AF89-B0B212DD23F3}"/>
              </a:ext>
            </a:extLst>
          </p:cNvPr>
          <p:cNvSpPr>
            <a:spLocks noChangeArrowheads="1"/>
          </p:cNvSpPr>
          <p:nvPr/>
        </p:nvSpPr>
        <p:spPr bwMode="auto">
          <a:xfrm>
            <a:off x="481012" y="63500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3313" name="Picture 167" descr="variables\beaker1.bmp">
            <a:extLst>
              <a:ext uri="{FF2B5EF4-FFF2-40B4-BE49-F238E27FC236}">
                <a16:creationId xmlns:a16="http://schemas.microsoft.com/office/drawing/2014/main" id="{2A375230-C6B0-4521-9911-DA0754755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3854" y="447316"/>
            <a:ext cx="3559808" cy="56552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0212E5A9-4A62-43CA-B084-672C219C3015}"/>
              </a:ext>
            </a:extLst>
          </p:cNvPr>
          <p:cNvSpPr>
            <a:spLocks noChangeArrowheads="1"/>
          </p:cNvSpPr>
          <p:nvPr/>
        </p:nvSpPr>
        <p:spPr bwMode="auto">
          <a:xfrm>
            <a:off x="668338" y="1128037"/>
            <a:ext cx="700182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a:ln>
                  <a:noFill/>
                </a:ln>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rPr>
              <a:t>1. We are now going to consider an experiment on heat loss from a beaker of water. Look at this picture of a beaker of hot water. Try to write down things that could be changed in the experiment. (List the variables!)</a:t>
            </a:r>
            <a:endParaRPr kumimoji="0" lang="en-GB"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68050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40F24-0648-4E5D-90C3-A448E406BE4B}"/>
              </a:ext>
            </a:extLst>
          </p:cNvPr>
          <p:cNvSpPr>
            <a:spLocks noGrp="1"/>
          </p:cNvSpPr>
          <p:nvPr>
            <p:ph type="title"/>
          </p:nvPr>
        </p:nvSpPr>
        <p:spPr>
          <a:xfrm>
            <a:off x="601186" y="5173533"/>
            <a:ext cx="10989628" cy="1507067"/>
          </a:xfrm>
        </p:spPr>
        <p:txBody>
          <a:bodyPr/>
          <a:lstStyle/>
          <a:p>
            <a:r>
              <a:rPr lang="en-GB" sz="1800" dirty="0">
                <a:effectLst/>
                <a:latin typeface="Trebuchet MS" panose="020B0603020202020204" pitchFamily="34" charset="0"/>
                <a:ea typeface="Calibri" panose="020F0502020204030204" pitchFamily="34" charset="0"/>
                <a:cs typeface="Times New Roman" panose="02020603050405020304" pitchFamily="18" charset="0"/>
              </a:rPr>
              <a:t>Write down which variables have been changed and which variables have stayed the same.</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pic>
        <p:nvPicPr>
          <p:cNvPr id="5" name="Content Placeholder 4">
            <a:extLst>
              <a:ext uri="{FF2B5EF4-FFF2-40B4-BE49-F238E27FC236}">
                <a16:creationId xmlns:a16="http://schemas.microsoft.com/office/drawing/2014/main" id="{98D18457-4502-4652-B9CF-8A30FE611E0C}"/>
              </a:ext>
            </a:extLst>
          </p:cNvPr>
          <p:cNvPicPr>
            <a:picLocks noGrp="1" noChangeAspect="1"/>
          </p:cNvPicPr>
          <p:nvPr>
            <p:ph idx="1"/>
          </p:nvPr>
        </p:nvPicPr>
        <p:blipFill>
          <a:blip r:embed="rId2"/>
          <a:stretch>
            <a:fillRect/>
          </a:stretch>
        </p:blipFill>
        <p:spPr>
          <a:xfrm>
            <a:off x="1052501" y="1037613"/>
            <a:ext cx="10086998" cy="4011319"/>
          </a:xfrm>
        </p:spPr>
      </p:pic>
    </p:spTree>
    <p:extLst>
      <p:ext uri="{BB962C8B-B14F-4D97-AF65-F5344CB8AC3E}">
        <p14:creationId xmlns:p14="http://schemas.microsoft.com/office/powerpoint/2010/main" val="2026154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Rectangle 16">
            <a:extLst>
              <a:ext uri="{FF2B5EF4-FFF2-40B4-BE49-F238E27FC236}">
                <a16:creationId xmlns:a16="http://schemas.microsoft.com/office/drawing/2014/main" id="{5C6ACA56-9AD4-4EE6-8F38-8C18968AC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E655210-4EEB-44D9-B394-6FB4139BF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693FDFC9-34AB-4BCB-89B7-58582C43D71B}"/>
              </a:ext>
            </a:extLst>
          </p:cNvPr>
          <p:cNvPicPr>
            <a:picLocks noGrp="1" noChangeAspect="1"/>
          </p:cNvPicPr>
          <p:nvPr>
            <p:ph idx="1"/>
          </p:nvPr>
        </p:nvPicPr>
        <p:blipFill>
          <a:blip r:embed="rId2"/>
          <a:stretch>
            <a:fillRect/>
          </a:stretch>
        </p:blipFill>
        <p:spPr>
          <a:xfrm>
            <a:off x="643467" y="1152568"/>
            <a:ext cx="10905066" cy="4552864"/>
          </a:xfrm>
          <a:prstGeom prst="rect">
            <a:avLst/>
          </a:prstGeom>
        </p:spPr>
      </p:pic>
    </p:spTree>
    <p:extLst>
      <p:ext uri="{BB962C8B-B14F-4D97-AF65-F5344CB8AC3E}">
        <p14:creationId xmlns:p14="http://schemas.microsoft.com/office/powerpoint/2010/main" val="216194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Rectangle 16">
            <a:extLst>
              <a:ext uri="{FF2B5EF4-FFF2-40B4-BE49-F238E27FC236}">
                <a16:creationId xmlns:a16="http://schemas.microsoft.com/office/drawing/2014/main" id="{5C6ACA56-9AD4-4EE6-8F38-8C18968AC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E655210-4EEB-44D9-B394-6FB4139BF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8A57A032-A99A-4926-BFB6-4EDB25EEE44F}"/>
              </a:ext>
            </a:extLst>
          </p:cNvPr>
          <p:cNvPicPr>
            <a:picLocks noGrp="1" noChangeAspect="1"/>
          </p:cNvPicPr>
          <p:nvPr>
            <p:ph idx="1"/>
          </p:nvPr>
        </p:nvPicPr>
        <p:blipFill>
          <a:blip r:embed="rId2"/>
          <a:stretch>
            <a:fillRect/>
          </a:stretch>
        </p:blipFill>
        <p:spPr>
          <a:xfrm>
            <a:off x="643467" y="988992"/>
            <a:ext cx="10905066" cy="4880016"/>
          </a:xfrm>
          <a:prstGeom prst="rect">
            <a:avLst/>
          </a:prstGeom>
        </p:spPr>
      </p:pic>
    </p:spTree>
    <p:extLst>
      <p:ext uri="{BB962C8B-B14F-4D97-AF65-F5344CB8AC3E}">
        <p14:creationId xmlns:p14="http://schemas.microsoft.com/office/powerpoint/2010/main" val="207204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DD8E1-DB7B-461C-9CA9-C52CDDF07B0C}"/>
              </a:ext>
            </a:extLst>
          </p:cNvPr>
          <p:cNvSpPr>
            <a:spLocks noGrp="1"/>
          </p:cNvSpPr>
          <p:nvPr>
            <p:ph type="title"/>
          </p:nvPr>
        </p:nvSpPr>
        <p:spPr>
          <a:xfrm>
            <a:off x="684212" y="5350933"/>
            <a:ext cx="8534400" cy="1507067"/>
          </a:xfrm>
        </p:spPr>
        <p:txBody>
          <a:bodyPr/>
          <a:lstStyle/>
          <a:p>
            <a:r>
              <a:rPr lang="en-GB" dirty="0"/>
              <a:t>Is this a fair test?</a:t>
            </a:r>
          </a:p>
        </p:txBody>
      </p:sp>
      <p:pic>
        <p:nvPicPr>
          <p:cNvPr id="5" name="Content Placeholder 4">
            <a:extLst>
              <a:ext uri="{FF2B5EF4-FFF2-40B4-BE49-F238E27FC236}">
                <a16:creationId xmlns:a16="http://schemas.microsoft.com/office/drawing/2014/main" id="{BC10A732-9DD4-4197-8134-764343D4D91C}"/>
              </a:ext>
            </a:extLst>
          </p:cNvPr>
          <p:cNvPicPr>
            <a:picLocks noGrp="1" noChangeAspect="1"/>
          </p:cNvPicPr>
          <p:nvPr>
            <p:ph idx="1"/>
          </p:nvPr>
        </p:nvPicPr>
        <p:blipFill>
          <a:blip r:embed="rId2"/>
          <a:stretch>
            <a:fillRect/>
          </a:stretch>
        </p:blipFill>
        <p:spPr>
          <a:xfrm>
            <a:off x="1249815" y="1217474"/>
            <a:ext cx="9692370" cy="4009845"/>
          </a:xfrm>
        </p:spPr>
      </p:pic>
      <p:sp>
        <p:nvSpPr>
          <p:cNvPr id="7" name="TextBox 6">
            <a:extLst>
              <a:ext uri="{FF2B5EF4-FFF2-40B4-BE49-F238E27FC236}">
                <a16:creationId xmlns:a16="http://schemas.microsoft.com/office/drawing/2014/main" id="{37E10AF7-9212-43D8-81AF-986D670FECC5}"/>
              </a:ext>
            </a:extLst>
          </p:cNvPr>
          <p:cNvSpPr txBox="1"/>
          <p:nvPr/>
        </p:nvSpPr>
        <p:spPr>
          <a:xfrm>
            <a:off x="684212" y="489305"/>
            <a:ext cx="11004868" cy="373885"/>
          </a:xfrm>
          <a:prstGeom prst="rect">
            <a:avLst/>
          </a:prstGeom>
          <a:noFill/>
        </p:spPr>
        <p:txBody>
          <a:bodyPr wrap="square">
            <a:spAutoFit/>
          </a:bodyPr>
          <a:lstStyle/>
          <a:p>
            <a:pPr>
              <a:lnSpc>
                <a:spcPct val="107000"/>
              </a:lnSpc>
              <a:spcAft>
                <a:spcPts val="800"/>
              </a:spcAf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A pupil sets up the following experiment to find out how well different materials keep in heat.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5286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67B3D-DFB3-4616-9354-3F7DE9D1540F}"/>
              </a:ext>
            </a:extLst>
          </p:cNvPr>
          <p:cNvSpPr>
            <a:spLocks noGrp="1"/>
          </p:cNvSpPr>
          <p:nvPr>
            <p:ph type="title"/>
          </p:nvPr>
        </p:nvSpPr>
        <p:spPr>
          <a:xfrm>
            <a:off x="531812" y="3429000"/>
            <a:ext cx="4710748" cy="1879599"/>
          </a:xfrm>
        </p:spPr>
        <p:txBody>
          <a:bodyPr>
            <a:normAutofit fontScale="90000"/>
          </a:bodyPr>
          <a:lstStyle/>
          <a:p>
            <a:pPr>
              <a:lnSpc>
                <a:spcPct val="107000"/>
              </a:lnSpc>
              <a:spcAft>
                <a:spcPts val="800"/>
              </a:spcAft>
            </a:pP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Trebuchet MS" panose="020B0603020202020204" pitchFamily="34" charset="0"/>
                <a:ea typeface="Calibri" panose="020F0502020204030204" pitchFamily="34" charset="0"/>
                <a:cs typeface="Times New Roman" panose="02020603050405020304" pitchFamily="18" charset="0"/>
              </a:rPr>
              <a:t>6. If you were asked to do the same experiment as in 5., which experiment from 2, 3 and 4 would you use?</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Trebuchet MS" panose="020B0603020202020204" pitchFamily="34" charset="0"/>
                <a:ea typeface="Calibri" panose="020F0502020204030204" pitchFamily="34" charset="0"/>
                <a:cs typeface="Times New Roman" panose="02020603050405020304" pitchFamily="18" charset="0"/>
              </a:rPr>
              <a:t>Why?</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pic>
        <p:nvPicPr>
          <p:cNvPr id="5" name="Content Placeholder 4" descr="Diagram&#10;&#10;Description automatically generated">
            <a:extLst>
              <a:ext uri="{FF2B5EF4-FFF2-40B4-BE49-F238E27FC236}">
                <a16:creationId xmlns:a16="http://schemas.microsoft.com/office/drawing/2014/main" id="{1063BB11-B823-492E-9D55-DF9A8967C668}"/>
              </a:ext>
            </a:extLst>
          </p:cNvPr>
          <p:cNvPicPr>
            <a:picLocks noGrp="1" noChangeAspect="1"/>
          </p:cNvPicPr>
          <p:nvPr>
            <p:ph idx="1"/>
          </p:nvPr>
        </p:nvPicPr>
        <p:blipFill>
          <a:blip r:embed="rId2"/>
          <a:stretch>
            <a:fillRect/>
          </a:stretch>
        </p:blipFill>
        <p:spPr>
          <a:xfrm>
            <a:off x="6095999" y="3235773"/>
            <a:ext cx="5809013" cy="2601147"/>
          </a:xfrm>
          <a:prstGeom prst="rect">
            <a:avLst/>
          </a:prstGeom>
        </p:spPr>
      </p:pic>
      <p:pic>
        <p:nvPicPr>
          <p:cNvPr id="6" name="Content Placeholder 4">
            <a:extLst>
              <a:ext uri="{FF2B5EF4-FFF2-40B4-BE49-F238E27FC236}">
                <a16:creationId xmlns:a16="http://schemas.microsoft.com/office/drawing/2014/main" id="{1F5EC138-37DE-4CC5-BF81-BFE243578516}"/>
              </a:ext>
            </a:extLst>
          </p:cNvPr>
          <p:cNvPicPr>
            <a:picLocks noChangeAspect="1"/>
          </p:cNvPicPr>
          <p:nvPr/>
        </p:nvPicPr>
        <p:blipFill>
          <a:blip r:embed="rId3"/>
          <a:stretch>
            <a:fillRect/>
          </a:stretch>
        </p:blipFill>
        <p:spPr>
          <a:xfrm>
            <a:off x="0" y="511204"/>
            <a:ext cx="5896623" cy="2344923"/>
          </a:xfrm>
          <a:prstGeom prst="rect">
            <a:avLst/>
          </a:prstGeom>
        </p:spPr>
      </p:pic>
      <p:pic>
        <p:nvPicPr>
          <p:cNvPr id="7" name="Content Placeholder 4" descr="Diagram&#10;&#10;Description automatically generated">
            <a:extLst>
              <a:ext uri="{FF2B5EF4-FFF2-40B4-BE49-F238E27FC236}">
                <a16:creationId xmlns:a16="http://schemas.microsoft.com/office/drawing/2014/main" id="{DD6CE511-EEC4-48A3-876E-4E94872E2FA2}"/>
              </a:ext>
            </a:extLst>
          </p:cNvPr>
          <p:cNvPicPr>
            <a:picLocks noChangeAspect="1"/>
          </p:cNvPicPr>
          <p:nvPr/>
        </p:nvPicPr>
        <p:blipFill>
          <a:blip r:embed="rId4"/>
          <a:stretch>
            <a:fillRect/>
          </a:stretch>
        </p:blipFill>
        <p:spPr>
          <a:xfrm>
            <a:off x="6096000" y="511204"/>
            <a:ext cx="5925268" cy="2473799"/>
          </a:xfrm>
          <a:prstGeom prst="rect">
            <a:avLst/>
          </a:prstGeom>
        </p:spPr>
      </p:pic>
    </p:spTree>
    <p:extLst>
      <p:ext uri="{BB962C8B-B14F-4D97-AF65-F5344CB8AC3E}">
        <p14:creationId xmlns:p14="http://schemas.microsoft.com/office/powerpoint/2010/main" val="2887767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403C7F-76AE-4587-92A2-D4E41EBE6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B9D5C0-0A30-4A5B-99B5-7F35ACA6A4EE}"/>
              </a:ext>
            </a:extLst>
          </p:cNvPr>
          <p:cNvSpPr>
            <a:spLocks noGrp="1"/>
          </p:cNvSpPr>
          <p:nvPr>
            <p:ph type="title"/>
          </p:nvPr>
        </p:nvSpPr>
        <p:spPr>
          <a:xfrm>
            <a:off x="3602764" y="110067"/>
            <a:ext cx="5627158" cy="1507067"/>
          </a:xfrm>
        </p:spPr>
        <p:txBody>
          <a:bodyPr>
            <a:normAutofit/>
          </a:bodyPr>
          <a:lstStyle/>
          <a:p>
            <a:r>
              <a:rPr lang="en-GB" dirty="0"/>
              <a:t>Strength of thread</a:t>
            </a:r>
          </a:p>
        </p:txBody>
      </p:sp>
      <p:pic>
        <p:nvPicPr>
          <p:cNvPr id="4" name="Content Placeholder 3" descr="Diagram&#10;&#10;Description automatically generated">
            <a:extLst>
              <a:ext uri="{FF2B5EF4-FFF2-40B4-BE49-F238E27FC236}">
                <a16:creationId xmlns:a16="http://schemas.microsoft.com/office/drawing/2014/main" id="{D5E43CBE-C1E3-4AAD-AE07-19F3FA0FCC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42" r="17555" b="6"/>
          <a:stretch/>
        </p:blipFill>
        <p:spPr bwMode="auto">
          <a:xfrm>
            <a:off x="831" y="10"/>
            <a:ext cx="3502025" cy="6857990"/>
          </a:xfrm>
          <a:prstGeom prst="rect">
            <a:avLst/>
          </a:prstGeom>
          <a:noFill/>
          <a:effectLst>
            <a:innerShdw blurRad="57150" dist="38100" dir="14460000">
              <a:prstClr val="black">
                <a:alpha val="70000"/>
              </a:prstClr>
            </a:innerShdw>
          </a:effectLst>
        </p:spPr>
      </p:pic>
      <p:sp>
        <p:nvSpPr>
          <p:cNvPr id="8" name="Content Placeholder 7">
            <a:extLst>
              <a:ext uri="{FF2B5EF4-FFF2-40B4-BE49-F238E27FC236}">
                <a16:creationId xmlns:a16="http://schemas.microsoft.com/office/drawing/2014/main" id="{C0642DAE-E720-4041-BA2E-F7972503F1CD}"/>
              </a:ext>
            </a:extLst>
          </p:cNvPr>
          <p:cNvSpPr>
            <a:spLocks noGrp="1"/>
          </p:cNvSpPr>
          <p:nvPr>
            <p:ph idx="1"/>
          </p:nvPr>
        </p:nvSpPr>
        <p:spPr>
          <a:xfrm>
            <a:off x="3968054" y="1617134"/>
            <a:ext cx="7758748" cy="4296833"/>
          </a:xfrm>
        </p:spPr>
        <p:txBody>
          <a:bodyPr>
            <a:normAutofit/>
          </a:bodyPr>
          <a:lstStyle/>
          <a:p>
            <a:pPr marL="342900" lvl="0" indent="-342900">
              <a:buFont typeface="+mj-lt"/>
              <a:buAutoNum type="arabicPeriod"/>
              <a:tabLst>
                <a:tab pos="457200" algn="l"/>
              </a:tabLst>
            </a:pPr>
            <a:r>
              <a:rPr lang="en-GB" sz="2400" b="1" dirty="0">
                <a:solidFill>
                  <a:schemeClr val="accent2">
                    <a:lumMod val="50000"/>
                  </a:schemeClr>
                </a:solidFill>
                <a:effectLst/>
                <a:latin typeface="Trebuchet MS" panose="020B0603020202020204" pitchFamily="34" charset="0"/>
                <a:ea typeface="Times New Roman" panose="02020603050405020304" pitchFamily="18" charset="0"/>
                <a:cs typeface="Times New Roman" panose="02020603050405020304" pitchFamily="18" charset="0"/>
              </a:rPr>
              <a:t>an experiment which is designed to test the strength of thread. Weights are added to the thread until it breaks. The strongest thread will be the one which will hold the largest weight.</a:t>
            </a:r>
            <a:endParaRPr lang="en-GB" sz="2400" b="1" dirty="0">
              <a:solidFill>
                <a:schemeClr val="accent2">
                  <a:lumMod val="50000"/>
                </a:schemeClr>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marL="0" indent="0">
              <a:lnSpc>
                <a:spcPct val="107000"/>
              </a:lnSpc>
              <a:spcAft>
                <a:spcPts val="800"/>
              </a:spcAft>
              <a:buNone/>
            </a:pPr>
            <a:endParaRPr lang="en-GB" sz="2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GB" sz="2400" b="1" dirty="0">
                <a:solidFill>
                  <a:schemeClr val="accent2">
                    <a:lumMod val="50000"/>
                  </a:schemeClr>
                </a:solidFill>
                <a:effectLst/>
                <a:latin typeface="Trebuchet MS" panose="020B0603020202020204" pitchFamily="34" charset="0"/>
                <a:ea typeface="Calibri" panose="020F0502020204030204" pitchFamily="34" charset="0"/>
                <a:cs typeface="Times New Roman" panose="02020603050405020304" pitchFamily="18" charset="0"/>
              </a:rPr>
              <a:t>Look at the picture then try to write down which things could be changed in the experiment (that it to say, we want to know what the possible variables are in the experiment).</a:t>
            </a:r>
            <a:endParaRPr lang="en-GB" sz="2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grpSp>
        <p:nvGrpSpPr>
          <p:cNvPr id="13" name="Group 12">
            <a:extLst>
              <a:ext uri="{FF2B5EF4-FFF2-40B4-BE49-F238E27FC236}">
                <a16:creationId xmlns:a16="http://schemas.microsoft.com/office/drawing/2014/main" id="{D6C71778-3DDA-4748-AEBB-2A4B750163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4" name="Straight Connector 13">
              <a:extLst>
                <a:ext uri="{FF2B5EF4-FFF2-40B4-BE49-F238E27FC236}">
                  <a16:creationId xmlns:a16="http://schemas.microsoft.com/office/drawing/2014/main" id="{BA1F5C7D-5183-424E-BD72-BBFC59C5A2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848F76E-D8DE-4826-901B-4E4090240E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AE84420-E672-4A16-8384-42BDDC4A9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44D91EB-FA8D-4FD3-88F8-053F9962B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56B711F-46BD-4789-926C-CF2F01F71D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48645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835CB-1996-4319-A8E3-A7F9DCC8BBD1}"/>
              </a:ext>
            </a:extLst>
          </p:cNvPr>
          <p:cNvSpPr>
            <a:spLocks noGrp="1"/>
          </p:cNvSpPr>
          <p:nvPr>
            <p:ph type="title"/>
          </p:nvPr>
        </p:nvSpPr>
        <p:spPr>
          <a:xfrm>
            <a:off x="1705292" y="5096933"/>
            <a:ext cx="8534400" cy="999068"/>
          </a:xfrm>
        </p:spPr>
        <p:txBody>
          <a:bodyPr>
            <a:normAutofit fontScale="90000"/>
          </a:bodyPr>
          <a:lstStyle/>
          <a:p>
            <a:r>
              <a:rPr lang="en-GB" sz="1800">
                <a:effectLst/>
                <a:latin typeface="Trebuchet MS" panose="020B0603020202020204" pitchFamily="34" charset="0"/>
                <a:ea typeface="Calibri" panose="020F0502020204030204" pitchFamily="34" charset="0"/>
                <a:cs typeface="Times New Roman" panose="02020603050405020304" pitchFamily="18" charset="0"/>
              </a:rPr>
              <a:t>What is being tested?</a:t>
            </a:r>
            <a:br>
              <a:rPr lang="en-GB" sz="1800">
                <a:effectLst/>
                <a:latin typeface="Trebuchet MS" panose="020B0603020202020204" pitchFamily="34" charset="0"/>
                <a:ea typeface="Calibri" panose="020F0502020204030204" pitchFamily="34" charset="0"/>
                <a:cs typeface="Times New Roman" panose="02020603050405020304" pitchFamily="18" charset="0"/>
              </a:rPr>
            </a:br>
            <a:r>
              <a:rPr lang="en-GB" sz="1800">
                <a:effectLst/>
                <a:latin typeface="Trebuchet MS" panose="020B0603020202020204" pitchFamily="34" charset="0"/>
                <a:ea typeface="Calibri" panose="020F0502020204030204" pitchFamily="34" charset="0"/>
                <a:cs typeface="Times New Roman" panose="02020603050405020304" pitchFamily="18" charset="0"/>
              </a:rPr>
              <a:t>Write down which variable changes and which stay the same.</a:t>
            </a:r>
            <a:br>
              <a:rPr lang="en-GB" sz="180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pic>
        <p:nvPicPr>
          <p:cNvPr id="4" name="Content Placeholder 3">
            <a:extLst>
              <a:ext uri="{FF2B5EF4-FFF2-40B4-BE49-F238E27FC236}">
                <a16:creationId xmlns:a16="http://schemas.microsoft.com/office/drawing/2014/main" id="{518FF3E2-6056-455B-BD0D-40045C9957C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373055" y="475390"/>
            <a:ext cx="9573374" cy="4233770"/>
          </a:xfrm>
          <a:prstGeom prst="rect">
            <a:avLst/>
          </a:prstGeom>
          <a:noFill/>
          <a:ln>
            <a:noFill/>
          </a:ln>
        </p:spPr>
      </p:pic>
      <p:sp>
        <p:nvSpPr>
          <p:cNvPr id="20" name="TextBox 19">
            <a:extLst>
              <a:ext uri="{FF2B5EF4-FFF2-40B4-BE49-F238E27FC236}">
                <a16:creationId xmlns:a16="http://schemas.microsoft.com/office/drawing/2014/main" id="{3C09023D-6AFD-4F50-89FD-F3EE4035E6B8}"/>
              </a:ext>
            </a:extLst>
          </p:cNvPr>
          <p:cNvSpPr txBox="1"/>
          <p:nvPr/>
        </p:nvSpPr>
        <p:spPr>
          <a:xfrm>
            <a:off x="1527810" y="6008725"/>
            <a:ext cx="6103620" cy="373885"/>
          </a:xfrm>
          <a:prstGeom prst="rect">
            <a:avLst/>
          </a:prstGeom>
          <a:noFill/>
        </p:spPr>
        <p:txBody>
          <a:bodyPr wrap="square">
            <a:spAutoFit/>
          </a:bodyPr>
          <a:lstStyle/>
          <a:p>
            <a:pPr lvl="0">
              <a:lnSpc>
                <a:spcPct val="107000"/>
              </a:lnSpc>
              <a:spcAft>
                <a:spcPts val="800"/>
              </a:spcAft>
              <a:tabLst>
                <a:tab pos="457200" algn="l"/>
              </a:tabLs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2. experiments to test the strength of threads.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0975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8D8C3-5487-4939-A905-108F57B1745C}"/>
              </a:ext>
            </a:extLst>
          </p:cNvPr>
          <p:cNvSpPr>
            <a:spLocks noGrp="1"/>
          </p:cNvSpPr>
          <p:nvPr>
            <p:ph type="title"/>
          </p:nvPr>
        </p:nvSpPr>
        <p:spPr>
          <a:xfrm>
            <a:off x="182086" y="5127412"/>
            <a:ext cx="11827828" cy="1507067"/>
          </a:xfrm>
        </p:spPr>
        <p:txBody>
          <a:bodyPr>
            <a:normAutofit/>
          </a:bodyPr>
          <a:lstStyle/>
          <a:p>
            <a:pPr algn="ctr"/>
            <a:r>
              <a:rPr lang="en-GB" sz="3600" dirty="0">
                <a:effectLst/>
                <a:latin typeface="Trebuchet MS" panose="020B0603020202020204" pitchFamily="34" charset="0"/>
                <a:ea typeface="Calibri" panose="020F0502020204030204" pitchFamily="34" charset="0"/>
                <a:cs typeface="Times New Roman" panose="02020603050405020304" pitchFamily="18" charset="0"/>
              </a:rPr>
              <a:t>3. Which type of material is strongest?</a:t>
            </a:r>
            <a:br>
              <a:rPr lang="en-GB" sz="3600" dirty="0">
                <a:effectLst/>
                <a:latin typeface="Trebuchet MS" panose="020B0603020202020204" pitchFamily="34" charset="0"/>
                <a:ea typeface="Calibri" panose="020F0502020204030204" pitchFamily="34" charset="0"/>
                <a:cs typeface="Times New Roman" panose="02020603050405020304" pitchFamily="18" charset="0"/>
              </a:rPr>
            </a:br>
            <a:r>
              <a:rPr lang="en-GB" sz="3600" dirty="0">
                <a:effectLst/>
                <a:latin typeface="Trebuchet MS" panose="020B0603020202020204" pitchFamily="34" charset="0"/>
                <a:ea typeface="Calibri" panose="020F0502020204030204" pitchFamily="34" charset="0"/>
                <a:cs typeface="Times New Roman" panose="02020603050405020304" pitchFamily="18" charset="0"/>
              </a:rPr>
              <a:t>Fair test? EXPLAIN</a:t>
            </a:r>
            <a:endParaRPr lang="en-GB" dirty="0"/>
          </a:p>
        </p:txBody>
      </p:sp>
      <p:pic>
        <p:nvPicPr>
          <p:cNvPr id="4" name="Content Placeholder 3">
            <a:extLst>
              <a:ext uri="{FF2B5EF4-FFF2-40B4-BE49-F238E27FC236}">
                <a16:creationId xmlns:a16="http://schemas.microsoft.com/office/drawing/2014/main" id="{8885C8B1-093D-48A1-BAE1-A74154CC89A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90531" y="473866"/>
            <a:ext cx="9633282" cy="4189574"/>
          </a:xfrm>
          <a:prstGeom prst="rect">
            <a:avLst/>
          </a:prstGeom>
          <a:noFill/>
          <a:ln>
            <a:noFill/>
          </a:ln>
        </p:spPr>
      </p:pic>
    </p:spTree>
    <p:extLst>
      <p:ext uri="{BB962C8B-B14F-4D97-AF65-F5344CB8AC3E}">
        <p14:creationId xmlns:p14="http://schemas.microsoft.com/office/powerpoint/2010/main" val="547071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2D8CD66-6E34-4232-868C-F61EC84AFC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 name="Straight Connector 9">
              <a:extLst>
                <a:ext uri="{FF2B5EF4-FFF2-40B4-BE49-F238E27FC236}">
                  <a16:creationId xmlns:a16="http://schemas.microsoft.com/office/drawing/2014/main" id="{BA1EDB24-D25E-4498-9742-07355DA2B1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E5C3020-0F81-4919-9D1F-B6ED9A8353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3ECD783-8E88-4D10-99BD-C579F0CA2A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9EDE005-2618-4634-B693-DAB7F60138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4252634-CD2F-416D-80D4-1C184472B0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6" name="Rectangle 15">
            <a:extLst>
              <a:ext uri="{FF2B5EF4-FFF2-40B4-BE49-F238E27FC236}">
                <a16:creationId xmlns:a16="http://schemas.microsoft.com/office/drawing/2014/main" id="{43F8250A-B5BC-48E8-9E34-320C6AB61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nip Diagonal Corner Rectangle 24">
            <a:extLst>
              <a:ext uri="{FF2B5EF4-FFF2-40B4-BE49-F238E27FC236}">
                <a16:creationId xmlns:a16="http://schemas.microsoft.com/office/drawing/2014/main" id="{A2829537-8D6E-4F27-8454-8F19BEA8C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Diagram&#10;&#10;Description automatically generated">
            <a:extLst>
              <a:ext uri="{FF2B5EF4-FFF2-40B4-BE49-F238E27FC236}">
                <a16:creationId xmlns:a16="http://schemas.microsoft.com/office/drawing/2014/main" id="{9F9B997D-8E83-42B7-8BCF-859A40DEFDE7}"/>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999" r="1155" b="-2"/>
          <a:stretch/>
        </p:blipFill>
        <p:spPr bwMode="auto">
          <a:xfrm>
            <a:off x="792480" y="786117"/>
            <a:ext cx="10607040"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a:noFill/>
        </p:spPr>
      </p:pic>
    </p:spTree>
    <p:extLst>
      <p:ext uri="{BB962C8B-B14F-4D97-AF65-F5344CB8AC3E}">
        <p14:creationId xmlns:p14="http://schemas.microsoft.com/office/powerpoint/2010/main" val="1164410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81" name="Rectangle 80">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D308B1-3CC1-4CD2-828C-92B1AACD79C8}"/>
              </a:ext>
            </a:extLst>
          </p:cNvPr>
          <p:cNvSpPr>
            <a:spLocks noGrp="1"/>
          </p:cNvSpPr>
          <p:nvPr>
            <p:ph type="title"/>
          </p:nvPr>
        </p:nvSpPr>
        <p:spPr>
          <a:xfrm>
            <a:off x="7532710" y="628617"/>
            <a:ext cx="3971902" cy="3028983"/>
          </a:xfrm>
        </p:spPr>
        <p:txBody>
          <a:bodyPr vert="horz" lIns="91440" tIns="45720" rIns="91440" bIns="45720" rtlCol="0" anchor="b">
            <a:normAutofit/>
          </a:bodyPr>
          <a:lstStyle/>
          <a:p>
            <a:r>
              <a:rPr lang="en-US" sz="4400" dirty="0"/>
              <a:t>Collect a whiteboard and pen!</a:t>
            </a:r>
          </a:p>
        </p:txBody>
      </p:sp>
      <p:sp>
        <p:nvSpPr>
          <p:cNvPr id="83"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lain A4 Whiteboard &amp;amp; Pen :: Reading &amp;amp; Writing :: More2education">
            <a:extLst>
              <a:ext uri="{FF2B5EF4-FFF2-40B4-BE49-F238E27FC236}">
                <a16:creationId xmlns:a16="http://schemas.microsoft.com/office/drawing/2014/main" id="{D91F0F67-DCEE-41D0-A625-AA79A219519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252" r="2294" b="2"/>
          <a:stretch/>
        </p:blipFill>
        <p:spPr bwMode="auto">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grpSp>
        <p:nvGrpSpPr>
          <p:cNvPr id="85" name="Group 84">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86" name="Straight Connector 85">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 name="TextBox 3">
            <a:extLst>
              <a:ext uri="{FF2B5EF4-FFF2-40B4-BE49-F238E27FC236}">
                <a16:creationId xmlns:a16="http://schemas.microsoft.com/office/drawing/2014/main" id="{5C686AF9-F6C9-4463-B0BF-B03D418EBAF4}"/>
              </a:ext>
            </a:extLst>
          </p:cNvPr>
          <p:cNvSpPr txBox="1"/>
          <p:nvPr/>
        </p:nvSpPr>
        <p:spPr>
          <a:xfrm>
            <a:off x="7845426" y="4231758"/>
            <a:ext cx="3932487" cy="369332"/>
          </a:xfrm>
          <a:prstGeom prst="rect">
            <a:avLst/>
          </a:prstGeom>
          <a:noFill/>
        </p:spPr>
        <p:txBody>
          <a:bodyPr wrap="none" rtlCol="0">
            <a:spAutoFit/>
          </a:bodyPr>
          <a:lstStyle/>
          <a:p>
            <a:r>
              <a:rPr lang="en-GB" dirty="0">
                <a:solidFill>
                  <a:schemeClr val="bg1"/>
                </a:solidFill>
              </a:rPr>
              <a:t>Get ready for a thinking question</a:t>
            </a:r>
            <a:r>
              <a:rPr lang="en-GB" dirty="0"/>
              <a:t>!</a:t>
            </a:r>
          </a:p>
        </p:txBody>
      </p:sp>
    </p:spTree>
    <p:extLst>
      <p:ext uri="{BB962C8B-B14F-4D97-AF65-F5344CB8AC3E}">
        <p14:creationId xmlns:p14="http://schemas.microsoft.com/office/powerpoint/2010/main" val="1363331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2D8CD66-6E34-4232-868C-F61EC84AFC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4" name="Straight Connector 23">
              <a:extLst>
                <a:ext uri="{FF2B5EF4-FFF2-40B4-BE49-F238E27FC236}">
                  <a16:creationId xmlns:a16="http://schemas.microsoft.com/office/drawing/2014/main" id="{BA1EDB24-D25E-4498-9742-07355DA2B1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0E5C3020-0F81-4919-9D1F-B6ED9A8353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83ECD783-8E88-4D10-99BD-C579F0CA2A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9EDE005-2618-4634-B693-DAB7F60138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4252634-CD2F-416D-80D4-1C184472B0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30" name="Rectangle 29">
            <a:extLst>
              <a:ext uri="{FF2B5EF4-FFF2-40B4-BE49-F238E27FC236}">
                <a16:creationId xmlns:a16="http://schemas.microsoft.com/office/drawing/2014/main" id="{43F8250A-B5BC-48E8-9E34-320C6AB61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nip Diagonal Corner Rectangle 24">
            <a:extLst>
              <a:ext uri="{FF2B5EF4-FFF2-40B4-BE49-F238E27FC236}">
                <a16:creationId xmlns:a16="http://schemas.microsoft.com/office/drawing/2014/main" id="{A2829537-8D6E-4F27-8454-8F19BEA8C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14" descr="Diagram&#10;&#10;Description automatically generated">
            <a:extLst>
              <a:ext uri="{FF2B5EF4-FFF2-40B4-BE49-F238E27FC236}">
                <a16:creationId xmlns:a16="http://schemas.microsoft.com/office/drawing/2014/main" id="{1D3C428B-0107-4A14-A6BB-E55B2C72142C}"/>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085" r="-1" b="-1"/>
          <a:stretch/>
        </p:blipFill>
        <p:spPr bwMode="auto">
          <a:xfrm>
            <a:off x="792480" y="786117"/>
            <a:ext cx="10607040"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a:noFill/>
        </p:spPr>
      </p:pic>
      <p:sp>
        <p:nvSpPr>
          <p:cNvPr id="29" name="TextBox 28">
            <a:extLst>
              <a:ext uri="{FF2B5EF4-FFF2-40B4-BE49-F238E27FC236}">
                <a16:creationId xmlns:a16="http://schemas.microsoft.com/office/drawing/2014/main" id="{DAB301A0-AC96-4879-B5D5-A77E288F981B}"/>
              </a:ext>
            </a:extLst>
          </p:cNvPr>
          <p:cNvSpPr txBox="1"/>
          <p:nvPr/>
        </p:nvSpPr>
        <p:spPr>
          <a:xfrm>
            <a:off x="628228" y="5960160"/>
            <a:ext cx="1077129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is being tested? What variables are constant, what variable is changing? Is this a fair test?</a:t>
            </a:r>
          </a:p>
        </p:txBody>
      </p:sp>
    </p:spTree>
    <p:extLst>
      <p:ext uri="{BB962C8B-B14F-4D97-AF65-F5344CB8AC3E}">
        <p14:creationId xmlns:p14="http://schemas.microsoft.com/office/powerpoint/2010/main" val="1939401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0" name="Group 8">
            <a:extLst>
              <a:ext uri="{FF2B5EF4-FFF2-40B4-BE49-F238E27FC236}">
                <a16:creationId xmlns:a16="http://schemas.microsoft.com/office/drawing/2014/main" id="{12D8CD66-6E34-4232-868C-F61EC84AFC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 name="Straight Connector 9">
              <a:extLst>
                <a:ext uri="{FF2B5EF4-FFF2-40B4-BE49-F238E27FC236}">
                  <a16:creationId xmlns:a16="http://schemas.microsoft.com/office/drawing/2014/main" id="{BA1EDB24-D25E-4498-9742-07355DA2B1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E5C3020-0F81-4919-9D1F-B6ED9A8353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3ECD783-8E88-4D10-99BD-C579F0CA2A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9EDE005-2618-4634-B693-DAB7F60138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4252634-CD2F-416D-80D4-1C184472B0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1" name="Rectangle 15">
            <a:extLst>
              <a:ext uri="{FF2B5EF4-FFF2-40B4-BE49-F238E27FC236}">
                <a16:creationId xmlns:a16="http://schemas.microsoft.com/office/drawing/2014/main" id="{43F8250A-B5BC-48E8-9E34-320C6AB61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nip Diagonal Corner Rectangle 24">
            <a:extLst>
              <a:ext uri="{FF2B5EF4-FFF2-40B4-BE49-F238E27FC236}">
                <a16:creationId xmlns:a16="http://schemas.microsoft.com/office/drawing/2014/main" id="{A2829537-8D6E-4F27-8454-8F19BEA8C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7B11157-4845-407B-89A3-6509BA518EF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 b="3164"/>
          <a:stretch/>
        </p:blipFill>
        <p:spPr bwMode="auto">
          <a:xfrm>
            <a:off x="792480" y="786117"/>
            <a:ext cx="10607040"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a:noFill/>
        </p:spPr>
      </p:pic>
      <p:sp>
        <p:nvSpPr>
          <p:cNvPr id="17" name="TextBox 16">
            <a:extLst>
              <a:ext uri="{FF2B5EF4-FFF2-40B4-BE49-F238E27FC236}">
                <a16:creationId xmlns:a16="http://schemas.microsoft.com/office/drawing/2014/main" id="{A9A65197-F129-4533-BD15-83BCFF16CED4}"/>
              </a:ext>
            </a:extLst>
          </p:cNvPr>
          <p:cNvSpPr txBox="1"/>
          <p:nvPr/>
        </p:nvSpPr>
        <p:spPr>
          <a:xfrm>
            <a:off x="476250" y="5967653"/>
            <a:ext cx="11349990" cy="772840"/>
          </a:xfrm>
          <a:prstGeom prst="rect">
            <a:avLst/>
          </a:prstGeom>
          <a:noFill/>
        </p:spPr>
        <p:txBody>
          <a:bodyPr wrap="square">
            <a:spAutoFit/>
          </a:bodyPr>
          <a:lstStyle/>
          <a:p>
            <a:pPr lvl="0">
              <a:lnSpc>
                <a:spcPct val="107000"/>
              </a:lnSpc>
              <a:spcAft>
                <a:spcPts val="800"/>
              </a:spcAft>
              <a:tabLst>
                <a:tab pos="457200" algn="l"/>
              </a:tabLst>
            </a:pPr>
            <a:r>
              <a:rPr lang="en-GB" sz="1800">
                <a:effectLst/>
                <a:latin typeface="Trebuchet MS" panose="020B0603020202020204" pitchFamily="34" charset="0"/>
                <a:ea typeface="Calibri" panose="020F0502020204030204" pitchFamily="34" charset="0"/>
                <a:cs typeface="Times New Roman" panose="02020603050405020304" pitchFamily="18" charset="0"/>
              </a:rPr>
              <a:t>6. Look </a:t>
            </a:r>
            <a:r>
              <a:rPr lang="en-GB" sz="1800" dirty="0">
                <a:effectLst/>
                <a:latin typeface="Trebuchet MS" panose="020B0603020202020204" pitchFamily="34" charset="0"/>
                <a:ea typeface="Calibri" panose="020F0502020204030204" pitchFamily="34" charset="0"/>
                <a:cs typeface="Times New Roman" panose="02020603050405020304" pitchFamily="18" charset="0"/>
              </a:rPr>
              <a:t>at these four pictures of experiments to test the strength of threads.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Trebuchet MS" panose="020B0603020202020204" pitchFamily="34" charset="0"/>
                <a:ea typeface="Calibri" panose="020F0502020204030204" pitchFamily="34" charset="0"/>
                <a:cs typeface="Times New Roman" panose="02020603050405020304" pitchFamily="18" charset="0"/>
              </a:rPr>
              <a:t>Write down which variable changes and which stay the same.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6587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9" name="Straight Connector 8">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10">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12">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14">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16">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Rectangle 18">
            <a:extLst>
              <a:ext uri="{FF2B5EF4-FFF2-40B4-BE49-F238E27FC236}">
                <a16:creationId xmlns:a16="http://schemas.microsoft.com/office/drawing/2014/main" id="{DF17025D-0558-4BB1-932D-D407F5BDC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8A7E4E-3DAC-4824-80C3-8B98A87D85AA}"/>
              </a:ext>
            </a:extLst>
          </p:cNvPr>
          <p:cNvSpPr>
            <a:spLocks noGrp="1"/>
          </p:cNvSpPr>
          <p:nvPr>
            <p:ph type="title"/>
          </p:nvPr>
        </p:nvSpPr>
        <p:spPr>
          <a:xfrm>
            <a:off x="4944753" y="628617"/>
            <a:ext cx="6559859" cy="3028983"/>
          </a:xfrm>
        </p:spPr>
        <p:txBody>
          <a:bodyPr vert="horz" lIns="91440" tIns="45720" rIns="91440" bIns="45720" rtlCol="0" anchor="b">
            <a:normAutofit/>
          </a:bodyPr>
          <a:lstStyle/>
          <a:p>
            <a:pPr marL="342900" lvl="0" indent="-342900">
              <a:lnSpc>
                <a:spcPct val="90000"/>
              </a:lnSpc>
              <a:tabLst>
                <a:tab pos="457200" algn="l"/>
              </a:tabLst>
            </a:pPr>
            <a:r>
              <a:rPr lang="en-US" sz="3400">
                <a:solidFill>
                  <a:srgbClr val="FFFFFF"/>
                </a:solidFill>
              </a:rPr>
              <a:t>If you were asked to carry out the same experiment as in 6, which experiment out of 2, 3, 4 or 5 would you use?</a:t>
            </a:r>
            <a:br>
              <a:rPr lang="en-US" sz="3400">
                <a:solidFill>
                  <a:srgbClr val="FFFFFF"/>
                </a:solidFill>
              </a:rPr>
            </a:br>
            <a:r>
              <a:rPr lang="en-US" sz="3400">
                <a:solidFill>
                  <a:srgbClr val="FFFFFF"/>
                </a:solidFill>
              </a:rPr>
              <a:t>Why?</a:t>
            </a:r>
          </a:p>
        </p:txBody>
      </p:sp>
      <p:sp useBgFill="1">
        <p:nvSpPr>
          <p:cNvPr id="35" name="Snip Diagonal Corner Rectangle 6">
            <a:extLst>
              <a:ext uri="{FF2B5EF4-FFF2-40B4-BE49-F238E27FC236}">
                <a16:creationId xmlns:a16="http://schemas.microsoft.com/office/drawing/2014/main" id="{23897308-2491-4C39-B764-46DCD1CAD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1" y="620722"/>
            <a:ext cx="3670674" cy="5286838"/>
          </a:xfrm>
          <a:prstGeom prst="snip2DiagRect">
            <a:avLst>
              <a:gd name="adj1" fmla="val 15804"/>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Diagram&#10;&#10;Description automatically generated">
            <a:extLst>
              <a:ext uri="{FF2B5EF4-FFF2-40B4-BE49-F238E27FC236}">
                <a16:creationId xmlns:a16="http://schemas.microsoft.com/office/drawing/2014/main" id="{EFA1BB90-CF3A-465C-AD50-CAB64AAE92C4}"/>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242" r="17555" b="6"/>
          <a:stretch/>
        </p:blipFill>
        <p:spPr bwMode="auto">
          <a:xfrm>
            <a:off x="1376127" y="1105354"/>
            <a:ext cx="2207040" cy="4322052"/>
          </a:xfrm>
          <a:prstGeom prst="rect">
            <a:avLst/>
          </a:prstGeom>
          <a:noFill/>
        </p:spPr>
      </p:pic>
      <p:grpSp>
        <p:nvGrpSpPr>
          <p:cNvPr id="23" name="Group 22">
            <a:extLst>
              <a:ext uri="{FF2B5EF4-FFF2-40B4-BE49-F238E27FC236}">
                <a16:creationId xmlns:a16="http://schemas.microsoft.com/office/drawing/2014/main" id="{437C3370-E183-40E3-8F06-FDD26E64DD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4" name="Straight Connector 23">
              <a:extLst>
                <a:ext uri="{FF2B5EF4-FFF2-40B4-BE49-F238E27FC236}">
                  <a16:creationId xmlns:a16="http://schemas.microsoft.com/office/drawing/2014/main" id="{37774F20-3F21-44FE-976F-CC336A7482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A342010-2E15-4FE2-8956-F562BBF500F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72C8931-1DC1-48FA-878F-2B7CB813D8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03285CBA-1A56-43E8-8B87-570C461DA3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04A0B30-03E2-41DD-B443-95E7FB70EC1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57514182"/>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4624A6-2274-4D8D-B73B-A87CD30459A3}"/>
              </a:ext>
            </a:extLst>
          </p:cNvPr>
          <p:cNvSpPr>
            <a:spLocks noGrp="1"/>
          </p:cNvSpPr>
          <p:nvPr>
            <p:ph type="title"/>
          </p:nvPr>
        </p:nvSpPr>
        <p:spPr>
          <a:xfrm>
            <a:off x="7532710" y="620722"/>
            <a:ext cx="3518748" cy="1142462"/>
          </a:xfrm>
        </p:spPr>
        <p:txBody>
          <a:bodyPr anchor="b">
            <a:normAutofit fontScale="90000"/>
          </a:bodyPr>
          <a:lstStyle/>
          <a:p>
            <a:pPr algn="ctr"/>
            <a:r>
              <a:rPr lang="en-GB" sz="2800" dirty="0"/>
              <a:t>Thinking skill (Review)</a:t>
            </a:r>
            <a:br>
              <a:rPr lang="en-GB" sz="2800" dirty="0"/>
            </a:br>
            <a:endParaRPr lang="en-GB" sz="2800" dirty="0"/>
          </a:p>
        </p:txBody>
      </p:sp>
      <p:sp>
        <p:nvSpPr>
          <p:cNvPr id="12"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ricket equipment">
            <a:extLst>
              <a:ext uri="{FF2B5EF4-FFF2-40B4-BE49-F238E27FC236}">
                <a16:creationId xmlns:a16="http://schemas.microsoft.com/office/drawing/2014/main" id="{EA541045-8D06-487D-9164-7A19104DE305}"/>
              </a:ext>
            </a:extLst>
          </p:cNvPr>
          <p:cNvPicPr>
            <a:picLocks noChangeAspect="1"/>
          </p:cNvPicPr>
          <p:nvPr/>
        </p:nvPicPr>
        <p:blipFill rotWithShape="1">
          <a:blip r:embed="rId2">
            <a:extLst>
              <a:ext uri="{28A0092B-C50C-407E-A947-70E740481C1C}">
                <a14:useLocalDpi xmlns:a14="http://schemas.microsoft.com/office/drawing/2010/main" val="0"/>
              </a:ext>
            </a:extLst>
          </a:blip>
          <a:srcRect l="4940" r="10946"/>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3" name="Content Placeholder 2">
            <a:extLst>
              <a:ext uri="{FF2B5EF4-FFF2-40B4-BE49-F238E27FC236}">
                <a16:creationId xmlns:a16="http://schemas.microsoft.com/office/drawing/2014/main" id="{017EFBF2-D625-4B4B-B361-F0808843BFE2}"/>
              </a:ext>
            </a:extLst>
          </p:cNvPr>
          <p:cNvSpPr>
            <a:spLocks noGrp="1"/>
          </p:cNvSpPr>
          <p:nvPr>
            <p:ph idx="1"/>
          </p:nvPr>
        </p:nvSpPr>
        <p:spPr>
          <a:xfrm>
            <a:off x="7532710" y="1822449"/>
            <a:ext cx="3479419" cy="3070226"/>
          </a:xfrm>
        </p:spPr>
        <p:txBody>
          <a:bodyPr anchor="t">
            <a:noAutofit/>
          </a:bodyPr>
          <a:lstStyle/>
          <a:p>
            <a:r>
              <a:rPr lang="en-GB" sz="2400" b="1" dirty="0"/>
              <a:t>You go into a shop and buy a bat and a ball. Together they come to £1.10 (I know it’s a cheap shop). The bat is £1 more than the ball, so how much is the ball?</a:t>
            </a:r>
          </a:p>
        </p:txBody>
      </p:sp>
      <p:grpSp>
        <p:nvGrpSpPr>
          <p:cNvPr id="14" name="Group 13">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5" name="Straight Connector 14">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0" name="TextBox 19">
            <a:extLst>
              <a:ext uri="{FF2B5EF4-FFF2-40B4-BE49-F238E27FC236}">
                <a16:creationId xmlns:a16="http://schemas.microsoft.com/office/drawing/2014/main" id="{7DEBAABE-423F-4E3A-A193-1C255853FA6F}"/>
              </a:ext>
            </a:extLst>
          </p:cNvPr>
          <p:cNvSpPr txBox="1"/>
          <p:nvPr/>
        </p:nvSpPr>
        <p:spPr>
          <a:xfrm>
            <a:off x="612990" y="6149955"/>
            <a:ext cx="6108404" cy="646331"/>
          </a:xfrm>
          <a:prstGeom prst="rect">
            <a:avLst/>
          </a:prstGeom>
          <a:noFill/>
        </p:spPr>
        <p:txBody>
          <a:bodyPr wrap="square">
            <a:spAutoFit/>
          </a:bodyPr>
          <a:lstStyle/>
          <a:p>
            <a:r>
              <a:rPr lang="en-GB" dirty="0">
                <a:hlinkClick r:id="rId3"/>
              </a:rPr>
              <a:t>https://www.youtube.com/watch?v=UBVV8pch1dM</a:t>
            </a:r>
            <a:endParaRPr lang="en-GB" dirty="0"/>
          </a:p>
          <a:p>
            <a:endParaRPr lang="en-GB" dirty="0"/>
          </a:p>
        </p:txBody>
      </p:sp>
    </p:spTree>
    <p:extLst>
      <p:ext uri="{BB962C8B-B14F-4D97-AF65-F5344CB8AC3E}">
        <p14:creationId xmlns:p14="http://schemas.microsoft.com/office/powerpoint/2010/main" val="3059615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AFE66-6401-4993-B598-DB3E65E328BD}"/>
              </a:ext>
            </a:extLst>
          </p:cNvPr>
          <p:cNvSpPr>
            <a:spLocks noGrp="1"/>
          </p:cNvSpPr>
          <p:nvPr>
            <p:ph type="title"/>
          </p:nvPr>
        </p:nvSpPr>
        <p:spPr>
          <a:xfrm>
            <a:off x="745172" y="644434"/>
            <a:ext cx="10131834" cy="1507067"/>
          </a:xfrm>
        </p:spPr>
        <p:txBody>
          <a:bodyPr>
            <a:normAutofit fontScale="90000"/>
          </a:bodyPr>
          <a:lstStyle/>
          <a:p>
            <a:r>
              <a:rPr lang="en-GB" dirty="0"/>
              <a:t>This lesson: tasks you will need to complete</a:t>
            </a:r>
            <a:br>
              <a:rPr lang="en-GB" dirty="0"/>
            </a:br>
            <a:endParaRPr lang="en-GB" dirty="0"/>
          </a:p>
        </p:txBody>
      </p:sp>
      <p:graphicFrame>
        <p:nvGraphicFramePr>
          <p:cNvPr id="4" name="Content Placeholder 3">
            <a:extLst>
              <a:ext uri="{FF2B5EF4-FFF2-40B4-BE49-F238E27FC236}">
                <a16:creationId xmlns:a16="http://schemas.microsoft.com/office/drawing/2014/main" id="{A527EF74-4E74-4A5D-BA49-5F98E3DA6CF2}"/>
              </a:ext>
            </a:extLst>
          </p:cNvPr>
          <p:cNvGraphicFramePr>
            <a:graphicFrameLocks noGrp="1"/>
          </p:cNvGraphicFramePr>
          <p:nvPr>
            <p:ph idx="1"/>
            <p:extLst>
              <p:ext uri="{D42A27DB-BD31-4B8C-83A1-F6EECF244321}">
                <p14:modId xmlns:p14="http://schemas.microsoft.com/office/powerpoint/2010/main" val="2561924663"/>
              </p:ext>
            </p:extLst>
          </p:nvPr>
        </p:nvGraphicFramePr>
        <p:xfrm>
          <a:off x="1737951" y="2044337"/>
          <a:ext cx="8534400"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8971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14">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6">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8">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20">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991E317B-75E3-4171-A07A-B263C1D6D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509B68-FCFD-4498-B7DB-38B2B964CE8D}"/>
              </a:ext>
            </a:extLst>
          </p:cNvPr>
          <p:cNvSpPr>
            <a:spLocks noGrp="1"/>
          </p:cNvSpPr>
          <p:nvPr>
            <p:ph type="title"/>
          </p:nvPr>
        </p:nvSpPr>
        <p:spPr>
          <a:xfrm>
            <a:off x="7532710" y="628617"/>
            <a:ext cx="3971902" cy="3028983"/>
          </a:xfrm>
        </p:spPr>
        <p:txBody>
          <a:bodyPr vert="horz" lIns="91440" tIns="45720" rIns="91440" bIns="45720" rtlCol="0" anchor="b">
            <a:normAutofit/>
          </a:bodyPr>
          <a:lstStyle/>
          <a:p>
            <a:r>
              <a:rPr lang="en-US" sz="4800">
                <a:solidFill>
                  <a:srgbClr val="FFFFFF"/>
                </a:solidFill>
              </a:rPr>
              <a:t>VARIABLES</a:t>
            </a:r>
          </a:p>
        </p:txBody>
      </p:sp>
      <p:sp>
        <p:nvSpPr>
          <p:cNvPr id="8" name="Content Placeholder 7">
            <a:extLst>
              <a:ext uri="{FF2B5EF4-FFF2-40B4-BE49-F238E27FC236}">
                <a16:creationId xmlns:a16="http://schemas.microsoft.com/office/drawing/2014/main" id="{99A10DF3-D45C-4AB1-8D4C-0CF599633050}"/>
              </a:ext>
            </a:extLst>
          </p:cNvPr>
          <p:cNvSpPr>
            <a:spLocks noGrp="1"/>
          </p:cNvSpPr>
          <p:nvPr>
            <p:ph idx="1"/>
          </p:nvPr>
        </p:nvSpPr>
        <p:spPr>
          <a:xfrm>
            <a:off x="7532709" y="3843868"/>
            <a:ext cx="2827315" cy="1564744"/>
          </a:xfrm>
        </p:spPr>
        <p:txBody>
          <a:bodyPr vert="horz" lIns="91440" tIns="45720" rIns="91440" bIns="45720" rtlCol="0" anchor="t">
            <a:normAutofit/>
          </a:bodyPr>
          <a:lstStyle/>
          <a:p>
            <a:pPr marL="0" indent="0">
              <a:buNone/>
            </a:pPr>
            <a:r>
              <a:rPr lang="en-US" sz="2100">
                <a:solidFill>
                  <a:srgbClr val="0F496F"/>
                </a:solidFill>
              </a:rPr>
              <a:t>What is a variable?</a:t>
            </a:r>
          </a:p>
        </p:txBody>
      </p:sp>
      <p:sp useBgFill="1">
        <p:nvSpPr>
          <p:cNvPr id="27" name="Snip Diagonal Corner Rectangle 6">
            <a:extLst>
              <a:ext uri="{FF2B5EF4-FFF2-40B4-BE49-F238E27FC236}">
                <a16:creationId xmlns:a16="http://schemas.microsoft.com/office/drawing/2014/main" id="{4A9B19C2-B29A-4924-9E7E-6FBF17F58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418778" cy="5286838"/>
          </a:xfrm>
          <a:prstGeom prst="snip2DiagRect">
            <a:avLst>
              <a:gd name="adj1" fmla="val 10973"/>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Questions">
            <a:extLst>
              <a:ext uri="{FF2B5EF4-FFF2-40B4-BE49-F238E27FC236}">
                <a16:creationId xmlns:a16="http://schemas.microsoft.com/office/drawing/2014/main" id="{DA2A56D8-B986-4777-8D47-80A3E85E2C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59354" y="1097060"/>
            <a:ext cx="4334162" cy="4334162"/>
          </a:xfrm>
          <a:prstGeom prst="rect">
            <a:avLst/>
          </a:prstGeom>
        </p:spPr>
      </p:pic>
      <p:grpSp>
        <p:nvGrpSpPr>
          <p:cNvPr id="29" name="Group 28">
            <a:extLst>
              <a:ext uri="{FF2B5EF4-FFF2-40B4-BE49-F238E27FC236}">
                <a16:creationId xmlns:a16="http://schemas.microsoft.com/office/drawing/2014/main" id="{34C85634-D5F5-4047-8F35-F4B1F50AB1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0" name="Straight Connector 29">
              <a:extLst>
                <a:ext uri="{FF2B5EF4-FFF2-40B4-BE49-F238E27FC236}">
                  <a16:creationId xmlns:a16="http://schemas.microsoft.com/office/drawing/2014/main" id="{1224BF71-948F-411D-AA79-8B2315715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34B4526-E715-4199-A597-CD757CB4A0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5E295A6-48D5-4F9E-A32C-5D87EAA5E7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10BF5B3-9260-4D36-BB24-07BC414B9D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AAE0C886-FA2E-4E7C-BC00-8397AAEC86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222242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3D3A1-C73B-4CD6-A9FA-9EC5EFCA096F}"/>
              </a:ext>
            </a:extLst>
          </p:cNvPr>
          <p:cNvSpPr>
            <a:spLocks noGrp="1"/>
          </p:cNvSpPr>
          <p:nvPr>
            <p:ph type="title"/>
          </p:nvPr>
        </p:nvSpPr>
        <p:spPr/>
        <p:txBody>
          <a:bodyPr/>
          <a:lstStyle/>
          <a:p>
            <a:r>
              <a:rPr lang="en-GB" dirty="0"/>
              <a:t>Definitions</a:t>
            </a:r>
          </a:p>
        </p:txBody>
      </p:sp>
      <p:graphicFrame>
        <p:nvGraphicFramePr>
          <p:cNvPr id="5" name="Content Placeholder 2">
            <a:extLst>
              <a:ext uri="{FF2B5EF4-FFF2-40B4-BE49-F238E27FC236}">
                <a16:creationId xmlns:a16="http://schemas.microsoft.com/office/drawing/2014/main" id="{D823EC22-601F-4C60-8852-F4A889AC5638}"/>
              </a:ext>
            </a:extLst>
          </p:cNvPr>
          <p:cNvGraphicFramePr>
            <a:graphicFrameLocks noGrp="1"/>
          </p:cNvGraphicFramePr>
          <p:nvPr>
            <p:ph idx="1"/>
          </p:nvPr>
        </p:nvGraphicFramePr>
        <p:xfrm>
          <a:off x="684211" y="685800"/>
          <a:ext cx="10610805" cy="42171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8632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path path="circle">
            <a:fillToRect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33F367-76E5-4D2A-96B1-4FD443CDD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dk2">
                  <a:tint val="97000"/>
                  <a:hueMod val="92000"/>
                  <a:satMod val="169000"/>
                  <a:lumMod val="164000"/>
                </a:schemeClr>
              </a:gs>
              <a:gs pos="100000">
                <a:schemeClr val="dk2">
                  <a:shade val="96000"/>
                  <a:satMod val="120000"/>
                  <a:lumMod val="90000"/>
                </a:schemeClr>
              </a:gs>
            </a:gsLst>
            <a:lin ang="6120000" scaled="1"/>
          </a:gra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1" name="Snip Diagonal Corner Rectangle 21">
            <a:extLst>
              <a:ext uri="{FF2B5EF4-FFF2-40B4-BE49-F238E27FC236}">
                <a16:creationId xmlns:a16="http://schemas.microsoft.com/office/drawing/2014/main" id="{6F769419-3E73-449D-B62A-0CDEC946A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8129873" cy="6858002"/>
          </a:xfrm>
          <a:prstGeom prst="snip2DiagRect">
            <a:avLst>
              <a:gd name="adj1" fmla="val 0"/>
              <a:gd name="adj2" fmla="val 0"/>
            </a:avLst>
          </a:prstGeom>
          <a:solidFill>
            <a:schemeClr val="bg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6515200-42F9-488F-9895-6CDBCD1E87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4" name="Straight Connector 13">
              <a:extLst>
                <a:ext uri="{FF2B5EF4-FFF2-40B4-BE49-F238E27FC236}">
                  <a16:creationId xmlns:a16="http://schemas.microsoft.com/office/drawing/2014/main" id="{43185F0E-78D5-4C2D-9239-D3515B4488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5BD9142-FF9C-4EED-A027-18D095481B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2F547D3-9752-4481-B3A8-50E08610B8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1999C2F-3D0D-4813-9696-83630A6FEAB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C737390-C9CA-456B-9F40-D7A76EA242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284EF851-179A-4ECD-A40C-EE42B7D0304C}"/>
              </a:ext>
            </a:extLst>
          </p:cNvPr>
          <p:cNvSpPr>
            <a:spLocks noGrp="1"/>
          </p:cNvSpPr>
          <p:nvPr>
            <p:ph type="title"/>
          </p:nvPr>
        </p:nvSpPr>
        <p:spPr>
          <a:xfrm>
            <a:off x="228432" y="4505537"/>
            <a:ext cx="3043896" cy="3248611"/>
          </a:xfrm>
        </p:spPr>
        <p:txBody>
          <a:bodyPr>
            <a:normAutofit/>
          </a:bodyPr>
          <a:lstStyle/>
          <a:p>
            <a:r>
              <a:rPr lang="en-GB" dirty="0">
                <a:solidFill>
                  <a:srgbClr val="FFFFFF"/>
                </a:solidFill>
              </a:rPr>
              <a:t>More definitions</a:t>
            </a:r>
          </a:p>
        </p:txBody>
      </p:sp>
      <p:graphicFrame>
        <p:nvGraphicFramePr>
          <p:cNvPr id="5" name="Content Placeholder 2">
            <a:extLst>
              <a:ext uri="{FF2B5EF4-FFF2-40B4-BE49-F238E27FC236}">
                <a16:creationId xmlns:a16="http://schemas.microsoft.com/office/drawing/2014/main" id="{316C31F0-2B67-4C48-9D9D-056FCD88C4C5}"/>
              </a:ext>
            </a:extLst>
          </p:cNvPr>
          <p:cNvGraphicFramePr>
            <a:graphicFrameLocks noGrp="1"/>
          </p:cNvGraphicFramePr>
          <p:nvPr>
            <p:ph idx="1"/>
            <p:extLst>
              <p:ext uri="{D42A27DB-BD31-4B8C-83A1-F6EECF244321}">
                <p14:modId xmlns:p14="http://schemas.microsoft.com/office/powerpoint/2010/main" val="79321316"/>
              </p:ext>
            </p:extLst>
          </p:nvPr>
        </p:nvGraphicFramePr>
        <p:xfrm>
          <a:off x="321401" y="400595"/>
          <a:ext cx="11487422" cy="46651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8642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35CD9A3D-E174-4A75-B840-E8B3E0CBE566}"/>
              </a:ext>
            </a:extLst>
          </p:cNvPr>
          <p:cNvSpPr>
            <a:spLocks noChangeArrowheads="1"/>
          </p:cNvSpPr>
          <p:nvPr/>
        </p:nvSpPr>
        <p:spPr bwMode="auto">
          <a:xfrm>
            <a:off x="152400" y="35081"/>
            <a:ext cx="1170432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All these objects are the same, </a:t>
            </a:r>
            <a:r>
              <a:rPr kumimoji="0" lang="en-GB" altLang="en-US" sz="2400" b="0" i="0" u="none" strike="noStrike" cap="none" normalizeH="0" baseline="0" dirty="0">
                <a:ln>
                  <a:noFill/>
                </a:ln>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size, shape, and colour. </a:t>
            </a:r>
            <a:r>
              <a:rPr kumimoji="0" lang="en-GB" altLang="en-US" sz="2400" b="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These three things </a:t>
            </a:r>
            <a:r>
              <a:rPr kumimoji="0" lang="en-GB" altLang="en-US" sz="2400" b="0" i="0" u="none" strike="noStrike" cap="none" normalizeH="0" baseline="0" dirty="0" err="1">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things</a:t>
            </a:r>
            <a:r>
              <a:rPr kumimoji="0" lang="en-GB" altLang="en-US" sz="2400" b="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 (</a:t>
            </a:r>
            <a:r>
              <a:rPr kumimoji="0" lang="en-GB" altLang="en-US" sz="2400" b="0" i="0" u="none" strike="noStrike" cap="none" normalizeH="0" baseline="0" dirty="0">
                <a:ln>
                  <a:noFill/>
                </a:ln>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size, shape, and colour</a:t>
            </a:r>
            <a:r>
              <a:rPr kumimoji="0" lang="en-GB" altLang="en-US" sz="2400" b="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 are the variables. In our picture the variables are the same. We say they are constant.</a:t>
            </a:r>
            <a:endParaRPr kumimoji="0" lang="en-GB"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grpSp>
        <p:nvGrpSpPr>
          <p:cNvPr id="12" name="Group 11">
            <a:extLst>
              <a:ext uri="{FF2B5EF4-FFF2-40B4-BE49-F238E27FC236}">
                <a16:creationId xmlns:a16="http://schemas.microsoft.com/office/drawing/2014/main" id="{78D1705B-FDF5-4350-8DFB-FF895BF58F4B}"/>
              </a:ext>
            </a:extLst>
          </p:cNvPr>
          <p:cNvGrpSpPr>
            <a:grpSpLocks/>
          </p:cNvGrpSpPr>
          <p:nvPr/>
        </p:nvGrpSpPr>
        <p:grpSpPr bwMode="auto">
          <a:xfrm>
            <a:off x="4374658" y="5026661"/>
            <a:ext cx="3213100" cy="717550"/>
            <a:chOff x="1340" y="8170"/>
            <a:chExt cx="5060" cy="1130"/>
          </a:xfrm>
        </p:grpSpPr>
        <p:sp>
          <p:nvSpPr>
            <p:cNvPr id="13" name="AutoShape 7">
              <a:extLst>
                <a:ext uri="{FF2B5EF4-FFF2-40B4-BE49-F238E27FC236}">
                  <a16:creationId xmlns:a16="http://schemas.microsoft.com/office/drawing/2014/main" id="{40BB4136-06CD-4A14-A7A5-AAE773206B8D}"/>
                </a:ext>
              </a:extLst>
            </p:cNvPr>
            <p:cNvSpPr>
              <a:spLocks noChangeArrowheads="1"/>
            </p:cNvSpPr>
            <p:nvPr/>
          </p:nvSpPr>
          <p:spPr bwMode="auto">
            <a:xfrm>
              <a:off x="2380" y="8733"/>
              <a:ext cx="730" cy="520"/>
            </a:xfrm>
            <a:prstGeom prst="triangle">
              <a:avLst>
                <a:gd name="adj" fmla="val 50000"/>
              </a:avLst>
            </a:prstGeom>
            <a:solidFill>
              <a:srgbClr val="80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14" name="AutoShape 8">
              <a:extLst>
                <a:ext uri="{FF2B5EF4-FFF2-40B4-BE49-F238E27FC236}">
                  <a16:creationId xmlns:a16="http://schemas.microsoft.com/office/drawing/2014/main" id="{85556696-A92D-44D7-9325-7DF310FB16B1}"/>
                </a:ext>
              </a:extLst>
            </p:cNvPr>
            <p:cNvSpPr>
              <a:spLocks noChangeArrowheads="1"/>
            </p:cNvSpPr>
            <p:nvPr/>
          </p:nvSpPr>
          <p:spPr bwMode="auto">
            <a:xfrm>
              <a:off x="3550" y="8450"/>
              <a:ext cx="1070" cy="850"/>
            </a:xfrm>
            <a:prstGeom prst="triangle">
              <a:avLst>
                <a:gd name="adj" fmla="val 50000"/>
              </a:avLst>
            </a:prstGeom>
            <a:solidFill>
              <a:srgbClr val="80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15" name="AutoShape 9">
              <a:extLst>
                <a:ext uri="{FF2B5EF4-FFF2-40B4-BE49-F238E27FC236}">
                  <a16:creationId xmlns:a16="http://schemas.microsoft.com/office/drawing/2014/main" id="{8F112116-7F65-4F58-82AE-79079593AE5F}"/>
                </a:ext>
              </a:extLst>
            </p:cNvPr>
            <p:cNvSpPr>
              <a:spLocks noChangeArrowheads="1"/>
            </p:cNvSpPr>
            <p:nvPr/>
          </p:nvSpPr>
          <p:spPr bwMode="auto">
            <a:xfrm>
              <a:off x="4940" y="8170"/>
              <a:ext cx="1460" cy="1100"/>
            </a:xfrm>
            <a:prstGeom prst="triangle">
              <a:avLst>
                <a:gd name="adj" fmla="val 50000"/>
              </a:avLst>
            </a:prstGeom>
            <a:solidFill>
              <a:srgbClr val="80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16" name="AutoShape 10">
              <a:extLst>
                <a:ext uri="{FF2B5EF4-FFF2-40B4-BE49-F238E27FC236}">
                  <a16:creationId xmlns:a16="http://schemas.microsoft.com/office/drawing/2014/main" id="{EE4D211C-26DD-4A86-B641-A31722F0C111}"/>
                </a:ext>
              </a:extLst>
            </p:cNvPr>
            <p:cNvSpPr>
              <a:spLocks noChangeArrowheads="1"/>
            </p:cNvSpPr>
            <p:nvPr/>
          </p:nvSpPr>
          <p:spPr bwMode="auto">
            <a:xfrm>
              <a:off x="1340" y="8920"/>
              <a:ext cx="450" cy="330"/>
            </a:xfrm>
            <a:prstGeom prst="triangle">
              <a:avLst>
                <a:gd name="adj" fmla="val 50000"/>
              </a:avLst>
            </a:prstGeom>
            <a:solidFill>
              <a:srgbClr val="800000"/>
            </a:solidFill>
            <a:ln w="9525">
              <a:solidFill>
                <a:srgbClr val="000000"/>
              </a:solidFill>
              <a:miter lim="800000"/>
              <a:headEnd/>
              <a:tailEnd/>
            </a:ln>
          </p:spPr>
          <p:txBody>
            <a:bodyPr rot="0" vert="horz" wrap="square" lIns="91440" tIns="45720" rIns="91440" bIns="45720" anchor="t" anchorCtr="0" upright="1">
              <a:noAutofit/>
            </a:bodyPr>
            <a:lstStyle/>
            <a:p>
              <a:endParaRPr lang="en-GB"/>
            </a:p>
          </p:txBody>
        </p:sp>
      </p:grpSp>
      <p:sp>
        <p:nvSpPr>
          <p:cNvPr id="17" name="Rectangle 14">
            <a:extLst>
              <a:ext uri="{FF2B5EF4-FFF2-40B4-BE49-F238E27FC236}">
                <a16:creationId xmlns:a16="http://schemas.microsoft.com/office/drawing/2014/main" id="{BFAC8A6A-655D-4953-9251-AE478F08A4C5}"/>
              </a:ext>
            </a:extLst>
          </p:cNvPr>
          <p:cNvSpPr>
            <a:spLocks noChangeArrowheads="1"/>
          </p:cNvSpPr>
          <p:nvPr/>
        </p:nvSpPr>
        <p:spPr bwMode="auto">
          <a:xfrm>
            <a:off x="297180" y="2916952"/>
            <a:ext cx="11506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Look at these objects</a:t>
            </a:r>
            <a:endParaRPr kumimoji="0" lang="en-GB"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These objects are the same shape and colour but different sizes. We say that the variable which changes is size and the variables that stay the same are shape and colour.</a:t>
            </a:r>
            <a:endParaRPr kumimoji="0" lang="en-GB" altLang="en-US" sz="2800" b="0" i="0" u="none" strike="noStrike" cap="none" normalizeH="0" baseline="0" dirty="0">
              <a:ln>
                <a:noFill/>
              </a:ln>
              <a:solidFill>
                <a:schemeClr val="tx1"/>
              </a:solidFill>
              <a:effectLst/>
              <a:latin typeface="Arial" panose="020B0604020202020204" pitchFamily="34" charset="0"/>
            </a:endParaRPr>
          </a:p>
        </p:txBody>
      </p:sp>
      <p:grpSp>
        <p:nvGrpSpPr>
          <p:cNvPr id="18" name="Group 17">
            <a:extLst>
              <a:ext uri="{FF2B5EF4-FFF2-40B4-BE49-F238E27FC236}">
                <a16:creationId xmlns:a16="http://schemas.microsoft.com/office/drawing/2014/main" id="{8F014246-37D4-499D-9B50-5099DDBA9BED}"/>
              </a:ext>
            </a:extLst>
          </p:cNvPr>
          <p:cNvGrpSpPr>
            <a:grpSpLocks/>
          </p:cNvGrpSpPr>
          <p:nvPr/>
        </p:nvGrpSpPr>
        <p:grpSpPr bwMode="auto">
          <a:xfrm>
            <a:off x="4261484" y="1472564"/>
            <a:ext cx="4755515" cy="1018015"/>
            <a:chOff x="1340" y="4870"/>
            <a:chExt cx="4920" cy="870"/>
          </a:xfrm>
        </p:grpSpPr>
        <p:sp>
          <p:nvSpPr>
            <p:cNvPr id="19" name="Rectangle 18">
              <a:extLst>
                <a:ext uri="{FF2B5EF4-FFF2-40B4-BE49-F238E27FC236}">
                  <a16:creationId xmlns:a16="http://schemas.microsoft.com/office/drawing/2014/main" id="{462319CA-8996-4BFC-9C3B-E39629126BB8}"/>
                </a:ext>
              </a:extLst>
            </p:cNvPr>
            <p:cNvSpPr>
              <a:spLocks noChangeArrowheads="1"/>
            </p:cNvSpPr>
            <p:nvPr/>
          </p:nvSpPr>
          <p:spPr bwMode="auto">
            <a:xfrm>
              <a:off x="1340" y="4880"/>
              <a:ext cx="950" cy="840"/>
            </a:xfrm>
            <a:prstGeom prst="rect">
              <a:avLst/>
            </a:prstGeom>
            <a:solidFill>
              <a:srgbClr val="FFFFFF"/>
            </a:solidFill>
            <a:ln w="38100">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20" name="Rectangle 19">
              <a:extLst>
                <a:ext uri="{FF2B5EF4-FFF2-40B4-BE49-F238E27FC236}">
                  <a16:creationId xmlns:a16="http://schemas.microsoft.com/office/drawing/2014/main" id="{E113C7C9-8DE4-43E1-8B00-741AB3711F23}"/>
                </a:ext>
              </a:extLst>
            </p:cNvPr>
            <p:cNvSpPr>
              <a:spLocks noChangeArrowheads="1"/>
            </p:cNvSpPr>
            <p:nvPr/>
          </p:nvSpPr>
          <p:spPr bwMode="auto">
            <a:xfrm>
              <a:off x="2620" y="4870"/>
              <a:ext cx="950" cy="840"/>
            </a:xfrm>
            <a:prstGeom prst="rect">
              <a:avLst/>
            </a:prstGeom>
            <a:solidFill>
              <a:srgbClr val="FFFFFF"/>
            </a:solidFill>
            <a:ln w="38100">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21" name="Rectangle 20">
              <a:extLst>
                <a:ext uri="{FF2B5EF4-FFF2-40B4-BE49-F238E27FC236}">
                  <a16:creationId xmlns:a16="http://schemas.microsoft.com/office/drawing/2014/main" id="{5FA96068-A3E6-4125-8DDE-CAB803E37E3A}"/>
                </a:ext>
              </a:extLst>
            </p:cNvPr>
            <p:cNvSpPr>
              <a:spLocks noChangeArrowheads="1"/>
            </p:cNvSpPr>
            <p:nvPr/>
          </p:nvSpPr>
          <p:spPr bwMode="auto">
            <a:xfrm>
              <a:off x="3950" y="4900"/>
              <a:ext cx="950" cy="840"/>
            </a:xfrm>
            <a:prstGeom prst="rect">
              <a:avLst/>
            </a:prstGeom>
            <a:solidFill>
              <a:srgbClr val="FFFFFF"/>
            </a:solidFill>
            <a:ln w="38100">
              <a:solidFill>
                <a:srgbClr val="000000"/>
              </a:solidFill>
              <a:miter lim="800000"/>
              <a:headEnd/>
              <a:tailEnd/>
            </a:ln>
          </p:spPr>
          <p:txBody>
            <a:bodyPr rot="0" vert="horz" wrap="square" lIns="91440" tIns="45720" rIns="91440" bIns="45720" anchor="t" anchorCtr="0" upright="1">
              <a:noAutofit/>
            </a:bodyPr>
            <a:lstStyle/>
            <a:p>
              <a:endParaRPr lang="en-GB"/>
            </a:p>
          </p:txBody>
        </p:sp>
        <p:sp>
          <p:nvSpPr>
            <p:cNvPr id="22" name="Rectangle 21">
              <a:extLst>
                <a:ext uri="{FF2B5EF4-FFF2-40B4-BE49-F238E27FC236}">
                  <a16:creationId xmlns:a16="http://schemas.microsoft.com/office/drawing/2014/main" id="{ED2C09C4-8471-40B7-B259-9A6B8ECCDDA6}"/>
                </a:ext>
              </a:extLst>
            </p:cNvPr>
            <p:cNvSpPr>
              <a:spLocks noChangeArrowheads="1"/>
            </p:cNvSpPr>
            <p:nvPr/>
          </p:nvSpPr>
          <p:spPr bwMode="auto">
            <a:xfrm>
              <a:off x="5310" y="4870"/>
              <a:ext cx="950" cy="840"/>
            </a:xfrm>
            <a:prstGeom prst="rect">
              <a:avLst/>
            </a:prstGeom>
            <a:solidFill>
              <a:srgbClr val="FFFFFF"/>
            </a:solidFill>
            <a:ln w="38100">
              <a:solidFill>
                <a:srgbClr val="000000"/>
              </a:solidFill>
              <a:miter lim="800000"/>
              <a:headEnd/>
              <a:tailEnd/>
            </a:ln>
          </p:spPr>
          <p:txBody>
            <a:bodyPr rot="0" vert="horz" wrap="square" lIns="91440" tIns="45720" rIns="91440" bIns="45720" anchor="t" anchorCtr="0" upright="1">
              <a:noAutofit/>
            </a:bodyPr>
            <a:lstStyle/>
            <a:p>
              <a:endParaRPr lang="en-GB"/>
            </a:p>
          </p:txBody>
        </p:sp>
      </p:grpSp>
    </p:spTree>
    <p:extLst>
      <p:ext uri="{BB962C8B-B14F-4D97-AF65-F5344CB8AC3E}">
        <p14:creationId xmlns:p14="http://schemas.microsoft.com/office/powerpoint/2010/main" val="3041779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35B0E6-6529-4D07-9071-5D856A1AD353}"/>
              </a:ext>
            </a:extLst>
          </p:cNvPr>
          <p:cNvPicPr>
            <a:picLocks noChangeAspect="1"/>
          </p:cNvPicPr>
          <p:nvPr/>
        </p:nvPicPr>
        <p:blipFill rotWithShape="1">
          <a:blip r:embed="rId2"/>
          <a:srcRect b="30412"/>
          <a:stretch/>
        </p:blipFill>
        <p:spPr>
          <a:xfrm>
            <a:off x="217497" y="238991"/>
            <a:ext cx="6327504" cy="6146800"/>
          </a:xfrm>
          <a:prstGeom prst="rect">
            <a:avLst/>
          </a:prstGeom>
        </p:spPr>
      </p:pic>
      <p:pic>
        <p:nvPicPr>
          <p:cNvPr id="7" name="Picture 6">
            <a:extLst>
              <a:ext uri="{FF2B5EF4-FFF2-40B4-BE49-F238E27FC236}">
                <a16:creationId xmlns:a16="http://schemas.microsoft.com/office/drawing/2014/main" id="{26E3C527-B028-4570-A29E-A1A28B974FA7}"/>
              </a:ext>
            </a:extLst>
          </p:cNvPr>
          <p:cNvPicPr>
            <a:picLocks noChangeAspect="1"/>
          </p:cNvPicPr>
          <p:nvPr/>
        </p:nvPicPr>
        <p:blipFill rotWithShape="1">
          <a:blip r:embed="rId2"/>
          <a:srcRect t="69275"/>
          <a:stretch/>
        </p:blipFill>
        <p:spPr>
          <a:xfrm>
            <a:off x="6751139" y="1188616"/>
            <a:ext cx="5223364" cy="2240384"/>
          </a:xfrm>
          <a:prstGeom prst="rect">
            <a:avLst/>
          </a:prstGeom>
        </p:spPr>
      </p:pic>
    </p:spTree>
    <p:extLst>
      <p:ext uri="{BB962C8B-B14F-4D97-AF65-F5344CB8AC3E}">
        <p14:creationId xmlns:p14="http://schemas.microsoft.com/office/powerpoint/2010/main" val="1156946297"/>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0</TotalTime>
  <Words>684</Words>
  <Application>Microsoft Office PowerPoint</Application>
  <PresentationFormat>Widescreen</PresentationFormat>
  <Paragraphs>52</Paragraphs>
  <Slides>22</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Century Gothic</vt:lpstr>
      <vt:lpstr>Comic Sans MS</vt:lpstr>
      <vt:lpstr>Trebuchet MS</vt:lpstr>
      <vt:lpstr>Wingdings 3</vt:lpstr>
      <vt:lpstr>Slice</vt:lpstr>
      <vt:lpstr>Renewables</vt:lpstr>
      <vt:lpstr>Collect a whiteboard and pen!</vt:lpstr>
      <vt:lpstr>Thinking skill (Review) </vt:lpstr>
      <vt:lpstr>This lesson: tasks you will need to complete </vt:lpstr>
      <vt:lpstr>VARIABLES</vt:lpstr>
      <vt:lpstr>Definitions</vt:lpstr>
      <vt:lpstr>More definitions</vt:lpstr>
      <vt:lpstr>PowerPoint Presentation</vt:lpstr>
      <vt:lpstr>PowerPoint Presentation</vt:lpstr>
      <vt:lpstr>Heat Loss</vt:lpstr>
      <vt:lpstr>Write down which variables have been changed and which variables have stayed the same. </vt:lpstr>
      <vt:lpstr>PowerPoint Presentation</vt:lpstr>
      <vt:lpstr>PowerPoint Presentation</vt:lpstr>
      <vt:lpstr>Is this a fair test?</vt:lpstr>
      <vt:lpstr> 6. If you were asked to do the same experiment as in 5., which experiment from 2, 3 and 4 would you use? Why? </vt:lpstr>
      <vt:lpstr>Strength of thread</vt:lpstr>
      <vt:lpstr>What is being tested? Write down which variable changes and which stay the same. </vt:lpstr>
      <vt:lpstr>3. Which type of material is strongest? Fair test? EXPLAIN</vt:lpstr>
      <vt:lpstr>PowerPoint Presentation</vt:lpstr>
      <vt:lpstr>PowerPoint Presentation</vt:lpstr>
      <vt:lpstr>PowerPoint Presentation</vt:lpstr>
      <vt:lpstr>If you were asked to carry out the same experiment as in 6, which experiment out of 2, 3, 4 or 5 would you use? Why?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Renewables</dc:title>
  <dc:creator>Mrs Hargreaves</dc:creator>
  <cp:lastModifiedBy>Mrs Hargreaves</cp:lastModifiedBy>
  <cp:revision>2</cp:revision>
  <cp:lastPrinted>2021-11-28T13:09:08Z</cp:lastPrinted>
  <dcterms:created xsi:type="dcterms:W3CDTF">2021-11-24T18:23:56Z</dcterms:created>
  <dcterms:modified xsi:type="dcterms:W3CDTF">2021-11-28T13:14:00Z</dcterms:modified>
</cp:coreProperties>
</file>