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3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8" r:id="rId6"/>
    <p:sldId id="301" r:id="rId7"/>
    <p:sldId id="287" r:id="rId8"/>
    <p:sldId id="294" r:id="rId9"/>
    <p:sldId id="303" r:id="rId10"/>
    <p:sldId id="305" r:id="rId11"/>
    <p:sldId id="304" r:id="rId12"/>
    <p:sldId id="306" r:id="rId13"/>
    <p:sldId id="309" r:id="rId14"/>
    <p:sldId id="307" r:id="rId15"/>
    <p:sldId id="308" r:id="rId16"/>
    <p:sldId id="312" r:id="rId17"/>
    <p:sldId id="310" r:id="rId18"/>
    <p:sldId id="311" r:id="rId19"/>
    <p:sldId id="313" r:id="rId20"/>
    <p:sldId id="299" r:id="rId21"/>
    <p:sldId id="300" r:id="rId22"/>
    <p:sldId id="259" r:id="rId23"/>
  </p:sldIdLst>
  <p:sldSz cx="9144000" cy="6858000" type="screen4x3"/>
  <p:notesSz cx="6781800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3300"/>
    <a:srgbClr val="00CC00"/>
    <a:srgbClr val="00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3229F2-F13E-4F9D-B1DA-1BF716414827}" v="339" dt="2021-11-16T23:40:37.3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17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Hargreaves" userId="16d29ebe-5fd1-4f7c-a551-c4871f6cfdc9" providerId="ADAL" clId="{F53229F2-F13E-4F9D-B1DA-1BF716414827}"/>
    <pc:docChg chg="undo custSel addSld delSld modSld sldOrd">
      <pc:chgData name="Mrs Hargreaves" userId="16d29ebe-5fd1-4f7c-a551-c4871f6cfdc9" providerId="ADAL" clId="{F53229F2-F13E-4F9D-B1DA-1BF716414827}" dt="2021-11-16T23:40:37.375" v="1715" actId="20577"/>
      <pc:docMkLst>
        <pc:docMk/>
      </pc:docMkLst>
      <pc:sldChg chg="addSp modSp mod">
        <pc:chgData name="Mrs Hargreaves" userId="16d29ebe-5fd1-4f7c-a551-c4871f6cfdc9" providerId="ADAL" clId="{F53229F2-F13E-4F9D-B1DA-1BF716414827}" dt="2021-11-16T20:30:25.796" v="53" actId="20577"/>
        <pc:sldMkLst>
          <pc:docMk/>
          <pc:sldMk cId="151376698" sldId="256"/>
        </pc:sldMkLst>
        <pc:spChg chg="mod">
          <ac:chgData name="Mrs Hargreaves" userId="16d29ebe-5fd1-4f7c-a551-c4871f6cfdc9" providerId="ADAL" clId="{F53229F2-F13E-4F9D-B1DA-1BF716414827}" dt="2021-11-16T20:30:25.796" v="53" actId="20577"/>
          <ac:spMkLst>
            <pc:docMk/>
            <pc:sldMk cId="151376698" sldId="256"/>
            <ac:spMk id="2" creationId="{9941F9B0-2F80-4E6C-B5DC-F1CB4BFABEDF}"/>
          </ac:spMkLst>
        </pc:spChg>
        <pc:picChg chg="add mod">
          <ac:chgData name="Mrs Hargreaves" userId="16d29ebe-5fd1-4f7c-a551-c4871f6cfdc9" providerId="ADAL" clId="{F53229F2-F13E-4F9D-B1DA-1BF716414827}" dt="2021-11-16T20:30:08.441" v="50" actId="14861"/>
          <ac:picMkLst>
            <pc:docMk/>
            <pc:sldMk cId="151376698" sldId="256"/>
            <ac:picMk id="6" creationId="{E0E50E93-4D0D-4142-A920-BEB4875C69DD}"/>
          </ac:picMkLst>
        </pc:picChg>
      </pc:sldChg>
      <pc:sldChg chg="addSp delSp modSp mod modAnim">
        <pc:chgData name="Mrs Hargreaves" userId="16d29ebe-5fd1-4f7c-a551-c4871f6cfdc9" providerId="ADAL" clId="{F53229F2-F13E-4F9D-B1DA-1BF716414827}" dt="2021-11-16T23:08:23.929" v="1414"/>
        <pc:sldMkLst>
          <pc:docMk/>
          <pc:sldMk cId="0" sldId="258"/>
        </pc:sldMkLst>
        <pc:spChg chg="add mod">
          <ac:chgData name="Mrs Hargreaves" userId="16d29ebe-5fd1-4f7c-a551-c4871f6cfdc9" providerId="ADAL" clId="{F53229F2-F13E-4F9D-B1DA-1BF716414827}" dt="2021-11-16T23:02:06.767" v="1251" actId="1076"/>
          <ac:spMkLst>
            <pc:docMk/>
            <pc:sldMk cId="0" sldId="258"/>
            <ac:spMk id="2" creationId="{80B28D13-4DAE-4ED8-8EBE-C6D4846684CA}"/>
          </ac:spMkLst>
        </pc:spChg>
        <pc:spChg chg="mod">
          <ac:chgData name="Mrs Hargreaves" userId="16d29ebe-5fd1-4f7c-a551-c4871f6cfdc9" providerId="ADAL" clId="{F53229F2-F13E-4F9D-B1DA-1BF716414827}" dt="2021-11-16T23:05:36.027" v="1345" actId="20577"/>
          <ac:spMkLst>
            <pc:docMk/>
            <pc:sldMk cId="0" sldId="258"/>
            <ac:spMk id="4" creationId="{241A6DFC-07B2-4B52-B165-5EC3C3FF9087}"/>
          </ac:spMkLst>
        </pc:spChg>
        <pc:spChg chg="del">
          <ac:chgData name="Mrs Hargreaves" userId="16d29ebe-5fd1-4f7c-a551-c4871f6cfdc9" providerId="ADAL" clId="{F53229F2-F13E-4F9D-B1DA-1BF716414827}" dt="2021-11-16T23:05:39.034" v="1346" actId="478"/>
          <ac:spMkLst>
            <pc:docMk/>
            <pc:sldMk cId="0" sldId="258"/>
            <ac:spMk id="5" creationId="{AA2399FB-D552-4943-8C72-F9C5C476B250}"/>
          </ac:spMkLst>
        </pc:spChg>
        <pc:spChg chg="add mod">
          <ac:chgData name="Mrs Hargreaves" userId="16d29ebe-5fd1-4f7c-a551-c4871f6cfdc9" providerId="ADAL" clId="{F53229F2-F13E-4F9D-B1DA-1BF716414827}" dt="2021-11-16T23:04:09.413" v="1325" actId="1076"/>
          <ac:spMkLst>
            <pc:docMk/>
            <pc:sldMk cId="0" sldId="258"/>
            <ac:spMk id="9" creationId="{24089F80-669A-4D1D-BD2F-45B10081185C}"/>
          </ac:spMkLst>
        </pc:spChg>
        <pc:spChg chg="add mod">
          <ac:chgData name="Mrs Hargreaves" userId="16d29ebe-5fd1-4f7c-a551-c4871f6cfdc9" providerId="ADAL" clId="{F53229F2-F13E-4F9D-B1DA-1BF716414827}" dt="2021-11-16T23:03:58.039" v="1323" actId="1076"/>
          <ac:spMkLst>
            <pc:docMk/>
            <pc:sldMk cId="0" sldId="258"/>
            <ac:spMk id="11" creationId="{70C47E61-B934-484B-9221-5D18AA3A4609}"/>
          </ac:spMkLst>
        </pc:spChg>
        <pc:spChg chg="add mod">
          <ac:chgData name="Mrs Hargreaves" userId="16d29ebe-5fd1-4f7c-a551-c4871f6cfdc9" providerId="ADAL" clId="{F53229F2-F13E-4F9D-B1DA-1BF716414827}" dt="2021-11-16T23:03:42.563" v="1321" actId="1076"/>
          <ac:spMkLst>
            <pc:docMk/>
            <pc:sldMk cId="0" sldId="258"/>
            <ac:spMk id="13" creationId="{01C8FEFA-B0BE-4C57-B135-11DD0181EAA4}"/>
          </ac:spMkLst>
        </pc:spChg>
        <pc:spChg chg="mod">
          <ac:chgData name="Mrs Hargreaves" userId="16d29ebe-5fd1-4f7c-a551-c4871f6cfdc9" providerId="ADAL" clId="{F53229F2-F13E-4F9D-B1DA-1BF716414827}" dt="2021-11-16T20:30:51.482" v="63" actId="20577"/>
          <ac:spMkLst>
            <pc:docMk/>
            <pc:sldMk cId="0" sldId="258"/>
            <ac:spMk id="5124" creationId="{00000000-0000-0000-0000-000000000000}"/>
          </ac:spMkLst>
        </pc:spChg>
        <pc:spChg chg="mod">
          <ac:chgData name="Mrs Hargreaves" userId="16d29ebe-5fd1-4f7c-a551-c4871f6cfdc9" providerId="ADAL" clId="{F53229F2-F13E-4F9D-B1DA-1BF716414827}" dt="2021-11-16T23:03:30.529" v="1317"/>
          <ac:spMkLst>
            <pc:docMk/>
            <pc:sldMk cId="0" sldId="258"/>
            <ac:spMk id="5125" creationId="{00000000-0000-0000-0000-000000000000}"/>
          </ac:spMkLst>
        </pc:spChg>
        <pc:picChg chg="del">
          <ac:chgData name="Mrs Hargreaves" userId="16d29ebe-5fd1-4f7c-a551-c4871f6cfdc9" providerId="ADAL" clId="{F53229F2-F13E-4F9D-B1DA-1BF716414827}" dt="2021-11-16T20:30:54.607" v="64" actId="478"/>
          <ac:picMkLst>
            <pc:docMk/>
            <pc:sldMk cId="0" sldId="258"/>
            <ac:picMk id="3" creationId="{6350B783-3E0B-43B0-BED7-B3D975F391B7}"/>
          </ac:picMkLst>
        </pc:picChg>
      </pc:sldChg>
      <pc:sldChg chg="modSp mod">
        <pc:chgData name="Mrs Hargreaves" userId="16d29ebe-5fd1-4f7c-a551-c4871f6cfdc9" providerId="ADAL" clId="{F53229F2-F13E-4F9D-B1DA-1BF716414827}" dt="2021-11-16T23:16:14.051" v="1669" actId="207"/>
        <pc:sldMkLst>
          <pc:docMk/>
          <pc:sldMk cId="0" sldId="259"/>
        </pc:sldMkLst>
        <pc:spChg chg="mod">
          <ac:chgData name="Mrs Hargreaves" userId="16d29ebe-5fd1-4f7c-a551-c4871f6cfdc9" providerId="ADAL" clId="{F53229F2-F13E-4F9D-B1DA-1BF716414827}" dt="2021-11-16T22:56:01.219" v="824" actId="20577"/>
          <ac:spMkLst>
            <pc:docMk/>
            <pc:sldMk cId="0" sldId="259"/>
            <ac:spMk id="9220" creationId="{00000000-0000-0000-0000-000000000000}"/>
          </ac:spMkLst>
        </pc:spChg>
        <pc:spChg chg="mod">
          <ac:chgData name="Mrs Hargreaves" userId="16d29ebe-5fd1-4f7c-a551-c4871f6cfdc9" providerId="ADAL" clId="{F53229F2-F13E-4F9D-B1DA-1BF716414827}" dt="2021-11-16T23:16:14.051" v="1669" actId="207"/>
          <ac:spMkLst>
            <pc:docMk/>
            <pc:sldMk cId="0" sldId="259"/>
            <ac:spMk id="9221" creationId="{00000000-0000-0000-0000-000000000000}"/>
          </ac:spMkLst>
        </pc:spChg>
      </pc:sldChg>
      <pc:sldChg chg="del">
        <pc:chgData name="Mrs Hargreaves" userId="16d29ebe-5fd1-4f7c-a551-c4871f6cfdc9" providerId="ADAL" clId="{F53229F2-F13E-4F9D-B1DA-1BF716414827}" dt="2021-11-16T20:33:22.630" v="106" actId="47"/>
        <pc:sldMkLst>
          <pc:docMk/>
          <pc:sldMk cId="0" sldId="260"/>
        </pc:sldMkLst>
      </pc:sldChg>
      <pc:sldChg chg="addSp modSp mod">
        <pc:chgData name="Mrs Hargreaves" userId="16d29ebe-5fd1-4f7c-a551-c4871f6cfdc9" providerId="ADAL" clId="{F53229F2-F13E-4F9D-B1DA-1BF716414827}" dt="2021-11-16T20:48:30.182" v="394" actId="20577"/>
        <pc:sldMkLst>
          <pc:docMk/>
          <pc:sldMk cId="0" sldId="287"/>
        </pc:sldMkLst>
        <pc:spChg chg="add mod">
          <ac:chgData name="Mrs Hargreaves" userId="16d29ebe-5fd1-4f7c-a551-c4871f6cfdc9" providerId="ADAL" clId="{F53229F2-F13E-4F9D-B1DA-1BF716414827}" dt="2021-11-16T20:48:30.182" v="394" actId="20577"/>
          <ac:spMkLst>
            <pc:docMk/>
            <pc:sldMk cId="0" sldId="287"/>
            <ac:spMk id="8" creationId="{6C6AAC6A-00C4-45A7-9181-699480B76880}"/>
          </ac:spMkLst>
        </pc:spChg>
        <pc:spChg chg="mod">
          <ac:chgData name="Mrs Hargreaves" userId="16d29ebe-5fd1-4f7c-a551-c4871f6cfdc9" providerId="ADAL" clId="{F53229F2-F13E-4F9D-B1DA-1BF716414827}" dt="2021-11-16T20:33:17.948" v="105" actId="6549"/>
          <ac:spMkLst>
            <pc:docMk/>
            <pc:sldMk cId="0" sldId="287"/>
            <ac:spMk id="10245" creationId="{00000000-0000-0000-0000-000000000000}"/>
          </ac:spMkLst>
        </pc:spChg>
      </pc:sldChg>
      <pc:sldChg chg="del">
        <pc:chgData name="Mrs Hargreaves" userId="16d29ebe-5fd1-4f7c-a551-c4871f6cfdc9" providerId="ADAL" clId="{F53229F2-F13E-4F9D-B1DA-1BF716414827}" dt="2021-11-16T20:39:12.376" v="237" actId="47"/>
        <pc:sldMkLst>
          <pc:docMk/>
          <pc:sldMk cId="2997521081" sldId="290"/>
        </pc:sldMkLst>
      </pc:sldChg>
      <pc:sldChg chg="del">
        <pc:chgData name="Mrs Hargreaves" userId="16d29ebe-5fd1-4f7c-a551-c4871f6cfdc9" providerId="ADAL" clId="{F53229F2-F13E-4F9D-B1DA-1BF716414827}" dt="2021-11-16T20:33:24.740" v="107" actId="47"/>
        <pc:sldMkLst>
          <pc:docMk/>
          <pc:sldMk cId="4011578587" sldId="293"/>
        </pc:sldMkLst>
      </pc:sldChg>
      <pc:sldChg chg="addSp delSp modSp mod delAnim">
        <pc:chgData name="Mrs Hargreaves" userId="16d29ebe-5fd1-4f7c-a551-c4871f6cfdc9" providerId="ADAL" clId="{F53229F2-F13E-4F9D-B1DA-1BF716414827}" dt="2021-11-16T23:14:15.869" v="1652" actId="20577"/>
        <pc:sldMkLst>
          <pc:docMk/>
          <pc:sldMk cId="457700705" sldId="294"/>
        </pc:sldMkLst>
        <pc:spChg chg="mod">
          <ac:chgData name="Mrs Hargreaves" userId="16d29ebe-5fd1-4f7c-a551-c4871f6cfdc9" providerId="ADAL" clId="{F53229F2-F13E-4F9D-B1DA-1BF716414827}" dt="2021-11-16T20:40:41.215" v="249" actId="6549"/>
          <ac:spMkLst>
            <pc:docMk/>
            <pc:sldMk cId="457700705" sldId="294"/>
            <ac:spMk id="2" creationId="{AA2C5F3C-E23A-4B39-8E21-F49D2B11C28D}"/>
          </ac:spMkLst>
        </pc:spChg>
        <pc:spChg chg="add mod">
          <ac:chgData name="Mrs Hargreaves" userId="16d29ebe-5fd1-4f7c-a551-c4871f6cfdc9" providerId="ADAL" clId="{F53229F2-F13E-4F9D-B1DA-1BF716414827}" dt="2021-11-16T23:14:15.869" v="1652" actId="20577"/>
          <ac:spMkLst>
            <pc:docMk/>
            <pc:sldMk cId="457700705" sldId="294"/>
            <ac:spMk id="7" creationId="{6A250F4D-5852-4669-B0C1-58A6DCE0AD6F}"/>
          </ac:spMkLst>
        </pc:spChg>
        <pc:spChg chg="add mod">
          <ac:chgData name="Mrs Hargreaves" userId="16d29ebe-5fd1-4f7c-a551-c4871f6cfdc9" providerId="ADAL" clId="{F53229F2-F13E-4F9D-B1DA-1BF716414827}" dt="2021-11-16T20:42:37.266" v="345" actId="255"/>
          <ac:spMkLst>
            <pc:docMk/>
            <pc:sldMk cId="457700705" sldId="294"/>
            <ac:spMk id="11" creationId="{D500F406-6AB4-4A31-8A19-ADDE2F8AB9EF}"/>
          </ac:spMkLst>
        </pc:spChg>
        <pc:spChg chg="mod">
          <ac:chgData name="Mrs Hargreaves" userId="16d29ebe-5fd1-4f7c-a551-c4871f6cfdc9" providerId="ADAL" clId="{F53229F2-F13E-4F9D-B1DA-1BF716414827}" dt="2021-11-16T20:41:21.256" v="253" actId="255"/>
          <ac:spMkLst>
            <pc:docMk/>
            <pc:sldMk cId="457700705" sldId="294"/>
            <ac:spMk id="12" creationId="{F50B54FA-6847-4303-A929-2EF9C24E107C}"/>
          </ac:spMkLst>
        </pc:spChg>
        <pc:picChg chg="del">
          <ac:chgData name="Mrs Hargreaves" userId="16d29ebe-5fd1-4f7c-a551-c4871f6cfdc9" providerId="ADAL" clId="{F53229F2-F13E-4F9D-B1DA-1BF716414827}" dt="2021-11-16T20:40:26.723" v="240" actId="478"/>
          <ac:picMkLst>
            <pc:docMk/>
            <pc:sldMk cId="457700705" sldId="294"/>
            <ac:picMk id="9" creationId="{4223015F-57E2-4E14-8D85-90AD906A8876}"/>
          </ac:picMkLst>
        </pc:picChg>
      </pc:sldChg>
      <pc:sldChg chg="del">
        <pc:chgData name="Mrs Hargreaves" userId="16d29ebe-5fd1-4f7c-a551-c4871f6cfdc9" providerId="ADAL" clId="{F53229F2-F13E-4F9D-B1DA-1BF716414827}" dt="2021-11-16T20:39:13.819" v="238" actId="47"/>
        <pc:sldMkLst>
          <pc:docMk/>
          <pc:sldMk cId="1689050253" sldId="295"/>
        </pc:sldMkLst>
      </pc:sldChg>
      <pc:sldChg chg="del">
        <pc:chgData name="Mrs Hargreaves" userId="16d29ebe-5fd1-4f7c-a551-c4871f6cfdc9" providerId="ADAL" clId="{F53229F2-F13E-4F9D-B1DA-1BF716414827}" dt="2021-11-16T20:33:33.199" v="109" actId="47"/>
        <pc:sldMkLst>
          <pc:docMk/>
          <pc:sldMk cId="577340861" sldId="296"/>
        </pc:sldMkLst>
      </pc:sldChg>
      <pc:sldChg chg="del">
        <pc:chgData name="Mrs Hargreaves" userId="16d29ebe-5fd1-4f7c-a551-c4871f6cfdc9" providerId="ADAL" clId="{F53229F2-F13E-4F9D-B1DA-1BF716414827}" dt="2021-11-16T20:33:27.363" v="108" actId="47"/>
        <pc:sldMkLst>
          <pc:docMk/>
          <pc:sldMk cId="408211585" sldId="297"/>
        </pc:sldMkLst>
      </pc:sldChg>
      <pc:sldChg chg="addSp delSp modSp mod delAnim">
        <pc:chgData name="Mrs Hargreaves" userId="16d29ebe-5fd1-4f7c-a551-c4871f6cfdc9" providerId="ADAL" clId="{F53229F2-F13E-4F9D-B1DA-1BF716414827}" dt="2021-11-16T20:54:17.275" v="409" actId="26606"/>
        <pc:sldMkLst>
          <pc:docMk/>
          <pc:sldMk cId="3634984651" sldId="299"/>
        </pc:sldMkLst>
        <pc:spChg chg="mod">
          <ac:chgData name="Mrs Hargreaves" userId="16d29ebe-5fd1-4f7c-a551-c4871f6cfdc9" providerId="ADAL" clId="{F53229F2-F13E-4F9D-B1DA-1BF716414827}" dt="2021-11-16T20:54:17.275" v="409" actId="26606"/>
          <ac:spMkLst>
            <pc:docMk/>
            <pc:sldMk cId="3634984651" sldId="299"/>
            <ac:spMk id="2" creationId="{857A23B4-EA44-401A-90C6-2BFF53448A33}"/>
          </ac:spMkLst>
        </pc:spChg>
        <pc:spChg chg="del mod ord">
          <ac:chgData name="Mrs Hargreaves" userId="16d29ebe-5fd1-4f7c-a551-c4871f6cfdc9" providerId="ADAL" clId="{F53229F2-F13E-4F9D-B1DA-1BF716414827}" dt="2021-11-16T20:53:38.023" v="402" actId="478"/>
          <ac:spMkLst>
            <pc:docMk/>
            <pc:sldMk cId="3634984651" sldId="299"/>
            <ac:spMk id="3" creationId="{87860126-BB33-4A33-870E-DA3256DC61BE}"/>
          </ac:spMkLst>
        </pc:spChg>
        <pc:spChg chg="del">
          <ac:chgData name="Mrs Hargreaves" userId="16d29ebe-5fd1-4f7c-a551-c4871f6cfdc9" providerId="ADAL" clId="{F53229F2-F13E-4F9D-B1DA-1BF716414827}" dt="2021-11-16T20:53:32.290" v="401" actId="26606"/>
          <ac:spMkLst>
            <pc:docMk/>
            <pc:sldMk cId="3634984651" sldId="299"/>
            <ac:spMk id="33" creationId="{930BC020-BDBF-49EB-9898-BAB5BF559317}"/>
          </ac:spMkLst>
        </pc:spChg>
        <pc:spChg chg="del">
          <ac:chgData name="Mrs Hargreaves" userId="16d29ebe-5fd1-4f7c-a551-c4871f6cfdc9" providerId="ADAL" clId="{F53229F2-F13E-4F9D-B1DA-1BF716414827}" dt="2021-11-16T20:53:32.290" v="401" actId="26606"/>
          <ac:spMkLst>
            <pc:docMk/>
            <pc:sldMk cId="3634984651" sldId="299"/>
            <ac:spMk id="35" creationId="{64950C64-5D81-40F1-9601-8BA0D63BAE74}"/>
          </ac:spMkLst>
        </pc:spChg>
        <pc:spChg chg="add del">
          <ac:chgData name="Mrs Hargreaves" userId="16d29ebe-5fd1-4f7c-a551-c4871f6cfdc9" providerId="ADAL" clId="{F53229F2-F13E-4F9D-B1DA-1BF716414827}" dt="2021-11-16T20:54:17.275" v="409" actId="26606"/>
          <ac:spMkLst>
            <pc:docMk/>
            <pc:sldMk cId="3634984651" sldId="299"/>
            <ac:spMk id="40" creationId="{930BC020-BDBF-49EB-9898-BAB5BF559317}"/>
          </ac:spMkLst>
        </pc:spChg>
        <pc:spChg chg="add del">
          <ac:chgData name="Mrs Hargreaves" userId="16d29ebe-5fd1-4f7c-a551-c4871f6cfdc9" providerId="ADAL" clId="{F53229F2-F13E-4F9D-B1DA-1BF716414827}" dt="2021-11-16T20:54:17.275" v="409" actId="26606"/>
          <ac:spMkLst>
            <pc:docMk/>
            <pc:sldMk cId="3634984651" sldId="299"/>
            <ac:spMk id="42" creationId="{64950C64-5D81-40F1-9601-8BA0D63BAE74}"/>
          </ac:spMkLst>
        </pc:spChg>
        <pc:spChg chg="add del">
          <ac:chgData name="Mrs Hargreaves" userId="16d29ebe-5fd1-4f7c-a551-c4871f6cfdc9" providerId="ADAL" clId="{F53229F2-F13E-4F9D-B1DA-1BF716414827}" dt="2021-11-16T20:54:17.272" v="408" actId="26606"/>
          <ac:spMkLst>
            <pc:docMk/>
            <pc:sldMk cId="3634984651" sldId="299"/>
            <ac:spMk id="47" creationId="{7AD7C5BE-418C-4A44-91BF-28E411F75BCA}"/>
          </ac:spMkLst>
        </pc:spChg>
        <pc:picChg chg="add mod">
          <ac:chgData name="Mrs Hargreaves" userId="16d29ebe-5fd1-4f7c-a551-c4871f6cfdc9" providerId="ADAL" clId="{F53229F2-F13E-4F9D-B1DA-1BF716414827}" dt="2021-11-16T20:54:17.275" v="409" actId="26606"/>
          <ac:picMkLst>
            <pc:docMk/>
            <pc:sldMk cId="3634984651" sldId="299"/>
            <ac:picMk id="5" creationId="{C8C6156A-68B5-4FCE-B430-58CCA8C4C982}"/>
          </ac:picMkLst>
        </pc:picChg>
        <pc:picChg chg="del">
          <ac:chgData name="Mrs Hargreaves" userId="16d29ebe-5fd1-4f7c-a551-c4871f6cfdc9" providerId="ADAL" clId="{F53229F2-F13E-4F9D-B1DA-1BF716414827}" dt="2021-11-16T20:52:28.098" v="395" actId="478"/>
          <ac:picMkLst>
            <pc:docMk/>
            <pc:sldMk cId="3634984651" sldId="299"/>
            <ac:picMk id="8" creationId="{B3406F56-4EB4-4F5E-8B73-B993E5D6ADDB}"/>
          </ac:picMkLst>
        </pc:picChg>
      </pc:sldChg>
      <pc:sldChg chg="modSp add del mod ord">
        <pc:chgData name="Mrs Hargreaves" userId="16d29ebe-5fd1-4f7c-a551-c4871f6cfdc9" providerId="ADAL" clId="{F53229F2-F13E-4F9D-B1DA-1BF716414827}" dt="2021-11-16T23:10:16.984" v="1610" actId="5793"/>
        <pc:sldMkLst>
          <pc:docMk/>
          <pc:sldMk cId="2218146508" sldId="300"/>
        </pc:sldMkLst>
        <pc:spChg chg="mod">
          <ac:chgData name="Mrs Hargreaves" userId="16d29ebe-5fd1-4f7c-a551-c4871f6cfdc9" providerId="ADAL" clId="{F53229F2-F13E-4F9D-B1DA-1BF716414827}" dt="2021-11-16T23:10:16.984" v="1610" actId="5793"/>
          <ac:spMkLst>
            <pc:docMk/>
            <pc:sldMk cId="2218146508" sldId="300"/>
            <ac:spMk id="3" creationId="{9B431B11-16FF-4DC5-9A54-79F5B582AA14}"/>
          </ac:spMkLst>
        </pc:spChg>
      </pc:sldChg>
      <pc:sldChg chg="addSp delSp modSp mod ord modAnim">
        <pc:chgData name="Mrs Hargreaves" userId="16d29ebe-5fd1-4f7c-a551-c4871f6cfdc9" providerId="ADAL" clId="{F53229F2-F13E-4F9D-B1DA-1BF716414827}" dt="2021-11-16T20:39:05.214" v="235" actId="20577"/>
        <pc:sldMkLst>
          <pc:docMk/>
          <pc:sldMk cId="3388085444" sldId="301"/>
        </pc:sldMkLst>
        <pc:spChg chg="mod">
          <ac:chgData name="Mrs Hargreaves" userId="16d29ebe-5fd1-4f7c-a551-c4871f6cfdc9" providerId="ADAL" clId="{F53229F2-F13E-4F9D-B1DA-1BF716414827}" dt="2021-11-16T20:39:05.214" v="235" actId="20577"/>
          <ac:spMkLst>
            <pc:docMk/>
            <pc:sldMk cId="3388085444" sldId="301"/>
            <ac:spMk id="2" creationId="{E862E9EE-E649-4424-9C9C-C6E5DDF74BF7}"/>
          </ac:spMkLst>
        </pc:spChg>
        <pc:spChg chg="add mod">
          <ac:chgData name="Mrs Hargreaves" userId="16d29ebe-5fd1-4f7c-a551-c4871f6cfdc9" providerId="ADAL" clId="{F53229F2-F13E-4F9D-B1DA-1BF716414827}" dt="2021-11-16T20:36:24.998" v="188" actId="1076"/>
          <ac:spMkLst>
            <pc:docMk/>
            <pc:sldMk cId="3388085444" sldId="301"/>
            <ac:spMk id="7" creationId="{56773DF2-B646-4590-89D5-4CD633D0EFB2}"/>
          </ac:spMkLst>
        </pc:spChg>
        <pc:spChg chg="add mod">
          <ac:chgData name="Mrs Hargreaves" userId="16d29ebe-5fd1-4f7c-a551-c4871f6cfdc9" providerId="ADAL" clId="{F53229F2-F13E-4F9D-B1DA-1BF716414827}" dt="2021-11-16T20:36:21.033" v="187" actId="1076"/>
          <ac:spMkLst>
            <pc:docMk/>
            <pc:sldMk cId="3388085444" sldId="301"/>
            <ac:spMk id="9" creationId="{25B829D0-9801-4067-933D-CD046BA2BCDF}"/>
          </ac:spMkLst>
        </pc:spChg>
        <pc:spChg chg="add mod">
          <ac:chgData name="Mrs Hargreaves" userId="16d29ebe-5fd1-4f7c-a551-c4871f6cfdc9" providerId="ADAL" clId="{F53229F2-F13E-4F9D-B1DA-1BF716414827}" dt="2021-11-16T20:37:55.776" v="217" actId="1076"/>
          <ac:spMkLst>
            <pc:docMk/>
            <pc:sldMk cId="3388085444" sldId="301"/>
            <ac:spMk id="11" creationId="{2B4F2FA2-D688-4794-8859-1360CA4A4C2E}"/>
          </ac:spMkLst>
        </pc:spChg>
        <pc:spChg chg="add mod">
          <ac:chgData name="Mrs Hargreaves" userId="16d29ebe-5fd1-4f7c-a551-c4871f6cfdc9" providerId="ADAL" clId="{F53229F2-F13E-4F9D-B1DA-1BF716414827}" dt="2021-11-16T20:37:51.600" v="216" actId="1076"/>
          <ac:spMkLst>
            <pc:docMk/>
            <pc:sldMk cId="3388085444" sldId="301"/>
            <ac:spMk id="13" creationId="{CA1FA359-6B65-42E1-BC90-6F64F499EE32}"/>
          </ac:spMkLst>
        </pc:spChg>
        <pc:spChg chg="add del mod">
          <ac:chgData name="Mrs Hargreaves" userId="16d29ebe-5fd1-4f7c-a551-c4871f6cfdc9" providerId="ADAL" clId="{F53229F2-F13E-4F9D-B1DA-1BF716414827}" dt="2021-11-16T20:37:20.748" v="205" actId="478"/>
          <ac:spMkLst>
            <pc:docMk/>
            <pc:sldMk cId="3388085444" sldId="301"/>
            <ac:spMk id="15" creationId="{3DFBD976-D115-4DAD-8B67-CB73057E4068}"/>
          </ac:spMkLst>
        </pc:spChg>
        <pc:spChg chg="add mod">
          <ac:chgData name="Mrs Hargreaves" userId="16d29ebe-5fd1-4f7c-a551-c4871f6cfdc9" providerId="ADAL" clId="{F53229F2-F13E-4F9D-B1DA-1BF716414827}" dt="2021-11-16T20:37:47.925" v="215" actId="1076"/>
          <ac:spMkLst>
            <pc:docMk/>
            <pc:sldMk cId="3388085444" sldId="301"/>
            <ac:spMk id="17" creationId="{32AC42EA-8C1B-445C-A39C-D118E4C99B72}"/>
          </ac:spMkLst>
        </pc:spChg>
        <pc:graphicFrameChg chg="mod modGraphic">
          <ac:chgData name="Mrs Hargreaves" userId="16d29ebe-5fd1-4f7c-a551-c4871f6cfdc9" providerId="ADAL" clId="{F53229F2-F13E-4F9D-B1DA-1BF716414827}" dt="2021-11-16T20:37:42.614" v="214" actId="20577"/>
          <ac:graphicFrameMkLst>
            <pc:docMk/>
            <pc:sldMk cId="3388085444" sldId="301"/>
            <ac:graphicFrameMk id="8" creationId="{0350C334-750A-4B7F-A4B9-023F8F0355B3}"/>
          </ac:graphicFrameMkLst>
        </pc:graphicFrameChg>
      </pc:sldChg>
      <pc:sldChg chg="del">
        <pc:chgData name="Mrs Hargreaves" userId="16d29ebe-5fd1-4f7c-a551-c4871f6cfdc9" providerId="ADAL" clId="{F53229F2-F13E-4F9D-B1DA-1BF716414827}" dt="2021-11-16T20:39:10.774" v="236" actId="47"/>
        <pc:sldMkLst>
          <pc:docMk/>
          <pc:sldMk cId="1729638078" sldId="302"/>
        </pc:sldMkLst>
      </pc:sldChg>
      <pc:sldChg chg="addSp delSp modSp mod setBg">
        <pc:chgData name="Mrs Hargreaves" userId="16d29ebe-5fd1-4f7c-a551-c4871f6cfdc9" providerId="ADAL" clId="{F53229F2-F13E-4F9D-B1DA-1BF716414827}" dt="2021-11-16T21:04:22.512" v="496" actId="1076"/>
        <pc:sldMkLst>
          <pc:docMk/>
          <pc:sldMk cId="3719730994" sldId="303"/>
        </pc:sldMkLst>
        <pc:spChg chg="mod">
          <ac:chgData name="Mrs Hargreaves" userId="16d29ebe-5fd1-4f7c-a551-c4871f6cfdc9" providerId="ADAL" clId="{F53229F2-F13E-4F9D-B1DA-1BF716414827}" dt="2021-11-16T20:43:14.044" v="348" actId="26606"/>
          <ac:spMkLst>
            <pc:docMk/>
            <pc:sldMk cId="3719730994" sldId="303"/>
            <ac:spMk id="2" creationId="{B069613F-B16B-476E-93C1-EEF0BF7B64A4}"/>
          </ac:spMkLst>
        </pc:spChg>
        <pc:spChg chg="mod">
          <ac:chgData name="Mrs Hargreaves" userId="16d29ebe-5fd1-4f7c-a551-c4871f6cfdc9" providerId="ADAL" clId="{F53229F2-F13E-4F9D-B1DA-1BF716414827}" dt="2021-11-16T20:43:14.044" v="348" actId="26606"/>
          <ac:spMkLst>
            <pc:docMk/>
            <pc:sldMk cId="3719730994" sldId="303"/>
            <ac:spMk id="4" creationId="{BF044C1E-A764-490E-B886-B86830645E08}"/>
          </ac:spMkLst>
        </pc:spChg>
        <pc:spChg chg="del">
          <ac:chgData name="Mrs Hargreaves" userId="16d29ebe-5fd1-4f7c-a551-c4871f6cfdc9" providerId="ADAL" clId="{F53229F2-F13E-4F9D-B1DA-1BF716414827}" dt="2021-11-16T20:43:14.044" v="348" actId="26606"/>
          <ac:spMkLst>
            <pc:docMk/>
            <pc:sldMk cId="3719730994" sldId="303"/>
            <ac:spMk id="38" creationId="{7AD7C5BE-418C-4A44-91BF-28E411F75BCA}"/>
          </ac:spMkLst>
        </pc:spChg>
        <pc:spChg chg="add">
          <ac:chgData name="Mrs Hargreaves" userId="16d29ebe-5fd1-4f7c-a551-c4871f6cfdc9" providerId="ADAL" clId="{F53229F2-F13E-4F9D-B1DA-1BF716414827}" dt="2021-11-16T20:43:14.044" v="348" actId="26606"/>
          <ac:spMkLst>
            <pc:docMk/>
            <pc:sldMk cId="3719730994" sldId="303"/>
            <ac:spMk id="43" creationId="{23D9B6CF-87DD-47C7-B38D-7C5353D4DC9D}"/>
          </ac:spMkLst>
        </pc:spChg>
        <pc:spChg chg="add">
          <ac:chgData name="Mrs Hargreaves" userId="16d29ebe-5fd1-4f7c-a551-c4871f6cfdc9" providerId="ADAL" clId="{F53229F2-F13E-4F9D-B1DA-1BF716414827}" dt="2021-11-16T20:43:14.044" v="348" actId="26606"/>
          <ac:spMkLst>
            <pc:docMk/>
            <pc:sldMk cId="3719730994" sldId="303"/>
            <ac:spMk id="45" creationId="{EFE2328B-DA12-4B90-BD82-3CCF13AF6C83}"/>
          </ac:spMkLst>
        </pc:spChg>
        <pc:spChg chg="add">
          <ac:chgData name="Mrs Hargreaves" userId="16d29ebe-5fd1-4f7c-a551-c4871f6cfdc9" providerId="ADAL" clId="{F53229F2-F13E-4F9D-B1DA-1BF716414827}" dt="2021-11-16T20:43:14.044" v="348" actId="26606"/>
          <ac:spMkLst>
            <pc:docMk/>
            <pc:sldMk cId="3719730994" sldId="303"/>
            <ac:spMk id="47" creationId="{F77FF0B6-332F-4842-A5F8-EA360BD5FF84}"/>
          </ac:spMkLst>
        </pc:spChg>
        <pc:picChg chg="add mod ord">
          <ac:chgData name="Mrs Hargreaves" userId="16d29ebe-5fd1-4f7c-a551-c4871f6cfdc9" providerId="ADAL" clId="{F53229F2-F13E-4F9D-B1DA-1BF716414827}" dt="2021-11-16T20:43:14.044" v="348" actId="26606"/>
          <ac:picMkLst>
            <pc:docMk/>
            <pc:sldMk cId="3719730994" sldId="303"/>
            <ac:picMk id="6" creationId="{D4E30ED4-FDB1-4A30-B783-C6359970BCEE}"/>
          </ac:picMkLst>
        </pc:picChg>
        <pc:picChg chg="add mod">
          <ac:chgData name="Mrs Hargreaves" userId="16d29ebe-5fd1-4f7c-a551-c4871f6cfdc9" providerId="ADAL" clId="{F53229F2-F13E-4F9D-B1DA-1BF716414827}" dt="2021-11-16T21:04:22.512" v="496" actId="1076"/>
          <ac:picMkLst>
            <pc:docMk/>
            <pc:sldMk cId="3719730994" sldId="303"/>
            <ac:picMk id="7" creationId="{D86CCA8E-D2B2-444E-9B27-1A82FF6D1F63}"/>
          </ac:picMkLst>
        </pc:picChg>
        <pc:picChg chg="del">
          <ac:chgData name="Mrs Hargreaves" userId="16d29ebe-5fd1-4f7c-a551-c4871f6cfdc9" providerId="ADAL" clId="{F53229F2-F13E-4F9D-B1DA-1BF716414827}" dt="2021-11-16T20:43:07.022" v="346" actId="478"/>
          <ac:picMkLst>
            <pc:docMk/>
            <pc:sldMk cId="3719730994" sldId="303"/>
            <ac:picMk id="33" creationId="{D39674F7-6C66-400C-8B3C-5123CED929EA}"/>
          </ac:picMkLst>
        </pc:picChg>
      </pc:sldChg>
      <pc:sldChg chg="addSp delSp modSp add del mod setBg modAnim delDesignElem">
        <pc:chgData name="Mrs Hargreaves" userId="16d29ebe-5fd1-4f7c-a551-c4871f6cfdc9" providerId="ADAL" clId="{F53229F2-F13E-4F9D-B1DA-1BF716414827}" dt="2021-11-16T21:06:40.254" v="541"/>
        <pc:sldMkLst>
          <pc:docMk/>
          <pc:sldMk cId="3089228935" sldId="304"/>
        </pc:sldMkLst>
        <pc:spChg chg="mod">
          <ac:chgData name="Mrs Hargreaves" userId="16d29ebe-5fd1-4f7c-a551-c4871f6cfdc9" providerId="ADAL" clId="{F53229F2-F13E-4F9D-B1DA-1BF716414827}" dt="2021-11-16T21:05:55.202" v="535" actId="26606"/>
          <ac:spMkLst>
            <pc:docMk/>
            <pc:sldMk cId="3089228935" sldId="304"/>
            <ac:spMk id="2" creationId="{B069613F-B16B-476E-93C1-EEF0BF7B64A4}"/>
          </ac:spMkLst>
        </pc:spChg>
        <pc:spChg chg="del mod">
          <ac:chgData name="Mrs Hargreaves" userId="16d29ebe-5fd1-4f7c-a551-c4871f6cfdc9" providerId="ADAL" clId="{F53229F2-F13E-4F9D-B1DA-1BF716414827}" dt="2021-11-16T21:06:01.792" v="536" actId="478"/>
          <ac:spMkLst>
            <pc:docMk/>
            <pc:sldMk cId="3089228935" sldId="304"/>
            <ac:spMk id="4" creationId="{BF044C1E-A764-490E-B886-B86830645E08}"/>
          </ac:spMkLst>
        </pc:spChg>
        <pc:spChg chg="add del">
          <ac:chgData name="Mrs Hargreaves" userId="16d29ebe-5fd1-4f7c-a551-c4871f6cfdc9" providerId="ADAL" clId="{F53229F2-F13E-4F9D-B1DA-1BF716414827}" dt="2021-11-16T21:05:55.202" v="535" actId="26606"/>
          <ac:spMkLst>
            <pc:docMk/>
            <pc:sldMk cId="3089228935" sldId="304"/>
            <ac:spMk id="12" creationId="{3F47E20B-1205-4238-A82B-90EF577F32D8}"/>
          </ac:spMkLst>
        </pc:spChg>
        <pc:spChg chg="add del">
          <ac:chgData name="Mrs Hargreaves" userId="16d29ebe-5fd1-4f7c-a551-c4871f6cfdc9" providerId="ADAL" clId="{F53229F2-F13E-4F9D-B1DA-1BF716414827}" dt="2021-11-16T21:05:55.202" v="535" actId="26606"/>
          <ac:spMkLst>
            <pc:docMk/>
            <pc:sldMk cId="3089228935" sldId="304"/>
            <ac:spMk id="14" creationId="{D13567AC-EB9A-47A9-B6EC-B5BDB73B113C}"/>
          </ac:spMkLst>
        </pc:spChg>
        <pc:spChg chg="add mod">
          <ac:chgData name="Mrs Hargreaves" userId="16d29ebe-5fd1-4f7c-a551-c4871f6cfdc9" providerId="ADAL" clId="{F53229F2-F13E-4F9D-B1DA-1BF716414827}" dt="2021-11-16T21:06:14.844" v="540" actId="1076"/>
          <ac:spMkLst>
            <pc:docMk/>
            <pc:sldMk cId="3089228935" sldId="304"/>
            <ac:spMk id="16" creationId="{BA5CA925-894B-4E5A-9AFB-E351015BE016}"/>
          </ac:spMkLst>
        </pc:spChg>
        <pc:spChg chg="add">
          <ac:chgData name="Mrs Hargreaves" userId="16d29ebe-5fd1-4f7c-a551-c4871f6cfdc9" providerId="ADAL" clId="{F53229F2-F13E-4F9D-B1DA-1BF716414827}" dt="2021-11-16T21:05:55.202" v="535" actId="26606"/>
          <ac:spMkLst>
            <pc:docMk/>
            <pc:sldMk cId="3089228935" sldId="304"/>
            <ac:spMk id="19" creationId="{3F47E20B-1205-4238-A82B-90EF577F32D8}"/>
          </ac:spMkLst>
        </pc:spChg>
        <pc:spChg chg="add">
          <ac:chgData name="Mrs Hargreaves" userId="16d29ebe-5fd1-4f7c-a551-c4871f6cfdc9" providerId="ADAL" clId="{F53229F2-F13E-4F9D-B1DA-1BF716414827}" dt="2021-11-16T21:05:55.202" v="535" actId="26606"/>
          <ac:spMkLst>
            <pc:docMk/>
            <pc:sldMk cId="3089228935" sldId="304"/>
            <ac:spMk id="21" creationId="{D13567AC-EB9A-47A9-B6EC-B5BDB73B113C}"/>
          </ac:spMkLst>
        </pc:spChg>
        <pc:spChg chg="del">
          <ac:chgData name="Mrs Hargreaves" userId="16d29ebe-5fd1-4f7c-a551-c4871f6cfdc9" providerId="ADAL" clId="{F53229F2-F13E-4F9D-B1DA-1BF716414827}" dt="2021-11-16T20:54:49.938" v="412"/>
          <ac:spMkLst>
            <pc:docMk/>
            <pc:sldMk cId="3089228935" sldId="304"/>
            <ac:spMk id="43" creationId="{23D9B6CF-87DD-47C7-B38D-7C5353D4DC9D}"/>
          </ac:spMkLst>
        </pc:spChg>
        <pc:spChg chg="del">
          <ac:chgData name="Mrs Hargreaves" userId="16d29ebe-5fd1-4f7c-a551-c4871f6cfdc9" providerId="ADAL" clId="{F53229F2-F13E-4F9D-B1DA-1BF716414827}" dt="2021-11-16T20:54:49.938" v="412"/>
          <ac:spMkLst>
            <pc:docMk/>
            <pc:sldMk cId="3089228935" sldId="304"/>
            <ac:spMk id="45" creationId="{EFE2328B-DA12-4B90-BD82-3CCF13AF6C83}"/>
          </ac:spMkLst>
        </pc:spChg>
        <pc:spChg chg="del">
          <ac:chgData name="Mrs Hargreaves" userId="16d29ebe-5fd1-4f7c-a551-c4871f6cfdc9" providerId="ADAL" clId="{F53229F2-F13E-4F9D-B1DA-1BF716414827}" dt="2021-11-16T20:54:49.938" v="412"/>
          <ac:spMkLst>
            <pc:docMk/>
            <pc:sldMk cId="3089228935" sldId="304"/>
            <ac:spMk id="47" creationId="{F77FF0B6-332F-4842-A5F8-EA360BD5FF84}"/>
          </ac:spMkLst>
        </pc:spChg>
        <pc:picChg chg="del">
          <ac:chgData name="Mrs Hargreaves" userId="16d29ebe-5fd1-4f7c-a551-c4871f6cfdc9" providerId="ADAL" clId="{F53229F2-F13E-4F9D-B1DA-1BF716414827}" dt="2021-11-16T21:05:21.264" v="501" actId="478"/>
          <ac:picMkLst>
            <pc:docMk/>
            <pc:sldMk cId="3089228935" sldId="304"/>
            <ac:picMk id="6" creationId="{D4E30ED4-FDB1-4A30-B783-C6359970BCEE}"/>
          </ac:picMkLst>
        </pc:picChg>
        <pc:picChg chg="add mod ord">
          <ac:chgData name="Mrs Hargreaves" userId="16d29ebe-5fd1-4f7c-a551-c4871f6cfdc9" providerId="ADAL" clId="{F53229F2-F13E-4F9D-B1DA-1BF716414827}" dt="2021-11-16T21:05:25.262" v="503" actId="26606"/>
          <ac:picMkLst>
            <pc:docMk/>
            <pc:sldMk cId="3089228935" sldId="304"/>
            <ac:picMk id="7" creationId="{5D6289BD-6852-4E9E-AC61-6925C4E57E7B}"/>
          </ac:picMkLst>
        </pc:picChg>
      </pc:sldChg>
      <pc:sldChg chg="addSp delSp modSp add mod ord setBg addAnim modAnim delDesignElem">
        <pc:chgData name="Mrs Hargreaves" userId="16d29ebe-5fd1-4f7c-a551-c4871f6cfdc9" providerId="ADAL" clId="{F53229F2-F13E-4F9D-B1DA-1BF716414827}" dt="2021-11-16T21:04:57.514" v="500"/>
        <pc:sldMkLst>
          <pc:docMk/>
          <pc:sldMk cId="3343590832" sldId="305"/>
        </pc:sldMkLst>
        <pc:spChg chg="mod">
          <ac:chgData name="Mrs Hargreaves" userId="16d29ebe-5fd1-4f7c-a551-c4871f6cfdc9" providerId="ADAL" clId="{F53229F2-F13E-4F9D-B1DA-1BF716414827}" dt="2021-11-16T20:55:56.446" v="434" actId="26606"/>
          <ac:spMkLst>
            <pc:docMk/>
            <pc:sldMk cId="3343590832" sldId="305"/>
            <ac:spMk id="2" creationId="{B069613F-B16B-476E-93C1-EEF0BF7B64A4}"/>
          </ac:spMkLst>
        </pc:spChg>
        <pc:spChg chg="add del mod">
          <ac:chgData name="Mrs Hargreaves" userId="16d29ebe-5fd1-4f7c-a551-c4871f6cfdc9" providerId="ADAL" clId="{F53229F2-F13E-4F9D-B1DA-1BF716414827}" dt="2021-11-16T20:58:01.149" v="452" actId="11529"/>
          <ac:spMkLst>
            <pc:docMk/>
            <pc:sldMk cId="3343590832" sldId="305"/>
            <ac:spMk id="3" creationId="{3214C370-FA58-4104-B847-D75E56E90D01}"/>
          </ac:spMkLst>
        </pc:spChg>
        <pc:spChg chg="del mod">
          <ac:chgData name="Mrs Hargreaves" userId="16d29ebe-5fd1-4f7c-a551-c4871f6cfdc9" providerId="ADAL" clId="{F53229F2-F13E-4F9D-B1DA-1BF716414827}" dt="2021-11-16T20:56:29.586" v="436" actId="478"/>
          <ac:spMkLst>
            <pc:docMk/>
            <pc:sldMk cId="3343590832" sldId="305"/>
            <ac:spMk id="4" creationId="{BF044C1E-A764-490E-B886-B86830645E08}"/>
          </ac:spMkLst>
        </pc:spChg>
        <pc:spChg chg="add mod topLvl">
          <ac:chgData name="Mrs Hargreaves" userId="16d29ebe-5fd1-4f7c-a551-c4871f6cfdc9" providerId="ADAL" clId="{F53229F2-F13E-4F9D-B1DA-1BF716414827}" dt="2021-11-16T21:02:06.782" v="477" actId="164"/>
          <ac:spMkLst>
            <pc:docMk/>
            <pc:sldMk cId="3343590832" sldId="305"/>
            <ac:spMk id="7" creationId="{85EE1DF9-711E-4516-A686-5506858C6A38}"/>
          </ac:spMkLst>
        </pc:spChg>
        <pc:spChg chg="add mod topLvl">
          <ac:chgData name="Mrs Hargreaves" userId="16d29ebe-5fd1-4f7c-a551-c4871f6cfdc9" providerId="ADAL" clId="{F53229F2-F13E-4F9D-B1DA-1BF716414827}" dt="2021-11-16T21:02:06.782" v="477" actId="164"/>
          <ac:spMkLst>
            <pc:docMk/>
            <pc:sldMk cId="3343590832" sldId="305"/>
            <ac:spMk id="8" creationId="{CE50B456-3699-495B-B69D-AA529A15229F}"/>
          </ac:spMkLst>
        </pc:spChg>
        <pc:spChg chg="add del mod">
          <ac:chgData name="Mrs Hargreaves" userId="16d29ebe-5fd1-4f7c-a551-c4871f6cfdc9" providerId="ADAL" clId="{F53229F2-F13E-4F9D-B1DA-1BF716414827}" dt="2021-11-16T20:59:26.404" v="459" actId="478"/>
          <ac:spMkLst>
            <pc:docMk/>
            <pc:sldMk cId="3343590832" sldId="305"/>
            <ac:spMk id="9" creationId="{47269CD9-4389-4038-A9BD-3B541A9F57C5}"/>
          </ac:spMkLst>
        </pc:spChg>
        <pc:spChg chg="add del mod">
          <ac:chgData name="Mrs Hargreaves" userId="16d29ebe-5fd1-4f7c-a551-c4871f6cfdc9" providerId="ADAL" clId="{F53229F2-F13E-4F9D-B1DA-1BF716414827}" dt="2021-11-16T20:57:58.262" v="450"/>
          <ac:spMkLst>
            <pc:docMk/>
            <pc:sldMk cId="3343590832" sldId="305"/>
            <ac:spMk id="10" creationId="{1197C7B5-5D89-40B9-B140-A611FA4F8F94}"/>
          </ac:spMkLst>
        </pc:spChg>
        <pc:spChg chg="add mod">
          <ac:chgData name="Mrs Hargreaves" userId="16d29ebe-5fd1-4f7c-a551-c4871f6cfdc9" providerId="ADAL" clId="{F53229F2-F13E-4F9D-B1DA-1BF716414827}" dt="2021-11-16T21:03:26.115" v="488" actId="1076"/>
          <ac:spMkLst>
            <pc:docMk/>
            <pc:sldMk cId="3343590832" sldId="305"/>
            <ac:spMk id="21" creationId="{279781EF-092A-412A-B55E-AE0A94D4437A}"/>
          </ac:spMkLst>
        </pc:spChg>
        <pc:spChg chg="del">
          <ac:chgData name="Mrs Hargreaves" userId="16d29ebe-5fd1-4f7c-a551-c4871f6cfdc9" providerId="ADAL" clId="{F53229F2-F13E-4F9D-B1DA-1BF716414827}" dt="2021-11-16T20:54:54.348" v="414"/>
          <ac:spMkLst>
            <pc:docMk/>
            <pc:sldMk cId="3343590832" sldId="305"/>
            <ac:spMk id="43" creationId="{23D9B6CF-87DD-47C7-B38D-7C5353D4DC9D}"/>
          </ac:spMkLst>
        </pc:spChg>
        <pc:spChg chg="del">
          <ac:chgData name="Mrs Hargreaves" userId="16d29ebe-5fd1-4f7c-a551-c4871f6cfdc9" providerId="ADAL" clId="{F53229F2-F13E-4F9D-B1DA-1BF716414827}" dt="2021-11-16T20:54:54.348" v="414"/>
          <ac:spMkLst>
            <pc:docMk/>
            <pc:sldMk cId="3343590832" sldId="305"/>
            <ac:spMk id="45" creationId="{EFE2328B-DA12-4B90-BD82-3CCF13AF6C83}"/>
          </ac:spMkLst>
        </pc:spChg>
        <pc:spChg chg="del">
          <ac:chgData name="Mrs Hargreaves" userId="16d29ebe-5fd1-4f7c-a551-c4871f6cfdc9" providerId="ADAL" clId="{F53229F2-F13E-4F9D-B1DA-1BF716414827}" dt="2021-11-16T20:54:54.348" v="414"/>
          <ac:spMkLst>
            <pc:docMk/>
            <pc:sldMk cId="3343590832" sldId="305"/>
            <ac:spMk id="47" creationId="{F77FF0B6-332F-4842-A5F8-EA360BD5FF84}"/>
          </ac:spMkLst>
        </pc:spChg>
        <pc:grpChg chg="add del mod">
          <ac:chgData name="Mrs Hargreaves" userId="16d29ebe-5fd1-4f7c-a551-c4871f6cfdc9" providerId="ADAL" clId="{F53229F2-F13E-4F9D-B1DA-1BF716414827}" dt="2021-11-16T21:01:49.001" v="475" actId="165"/>
          <ac:grpSpMkLst>
            <pc:docMk/>
            <pc:sldMk cId="3343590832" sldId="305"/>
            <ac:grpSpMk id="15" creationId="{82BE6DB3-9F77-4B96-800D-12D8A2F0F73B}"/>
          </ac:grpSpMkLst>
        </pc:grpChg>
        <pc:grpChg chg="add mod">
          <ac:chgData name="Mrs Hargreaves" userId="16d29ebe-5fd1-4f7c-a551-c4871f6cfdc9" providerId="ADAL" clId="{F53229F2-F13E-4F9D-B1DA-1BF716414827}" dt="2021-11-16T21:02:06.782" v="477" actId="164"/>
          <ac:grpSpMkLst>
            <pc:docMk/>
            <pc:sldMk cId="3343590832" sldId="305"/>
            <ac:grpSpMk id="16" creationId="{3C945E43-D683-4E3B-A2A4-CD77DBBA41A7}"/>
          </ac:grpSpMkLst>
        </pc:grpChg>
        <pc:picChg chg="mod topLvl">
          <ac:chgData name="Mrs Hargreaves" userId="16d29ebe-5fd1-4f7c-a551-c4871f6cfdc9" providerId="ADAL" clId="{F53229F2-F13E-4F9D-B1DA-1BF716414827}" dt="2021-11-16T21:02:11.769" v="478" actId="1076"/>
          <ac:picMkLst>
            <pc:docMk/>
            <pc:sldMk cId="3343590832" sldId="305"/>
            <ac:picMk id="6" creationId="{D4E30ED4-FDB1-4A30-B783-C6359970BCEE}"/>
          </ac:picMkLst>
        </pc:picChg>
        <pc:picChg chg="add mod">
          <ac:chgData name="Mrs Hargreaves" userId="16d29ebe-5fd1-4f7c-a551-c4871f6cfdc9" providerId="ADAL" clId="{F53229F2-F13E-4F9D-B1DA-1BF716414827}" dt="2021-11-16T21:04:33.206" v="498" actId="1076"/>
          <ac:picMkLst>
            <pc:docMk/>
            <pc:sldMk cId="3343590832" sldId="305"/>
            <ac:picMk id="22" creationId="{06E033C0-3F45-45FF-ADA2-313F13479F0C}"/>
          </ac:picMkLst>
        </pc:picChg>
        <pc:cxnChg chg="add mod topLvl">
          <ac:chgData name="Mrs Hargreaves" userId="16d29ebe-5fd1-4f7c-a551-c4871f6cfdc9" providerId="ADAL" clId="{F53229F2-F13E-4F9D-B1DA-1BF716414827}" dt="2021-11-16T21:02:06.782" v="477" actId="164"/>
          <ac:cxnSpMkLst>
            <pc:docMk/>
            <pc:sldMk cId="3343590832" sldId="305"/>
            <ac:cxnSpMk id="12" creationId="{BB2F8F40-5A37-49B9-AACE-FFF6B3D17189}"/>
          </ac:cxnSpMkLst>
        </pc:cxnChg>
      </pc:sldChg>
      <pc:sldChg chg="addSp delSp modSp new mod setBg">
        <pc:chgData name="Mrs Hargreaves" userId="16d29ebe-5fd1-4f7c-a551-c4871f6cfdc9" providerId="ADAL" clId="{F53229F2-F13E-4F9D-B1DA-1BF716414827}" dt="2021-11-16T23:00:49.105" v="1243" actId="478"/>
        <pc:sldMkLst>
          <pc:docMk/>
          <pc:sldMk cId="597449284" sldId="306"/>
        </pc:sldMkLst>
        <pc:spChg chg="add del">
          <ac:chgData name="Mrs Hargreaves" userId="16d29ebe-5fd1-4f7c-a551-c4871f6cfdc9" providerId="ADAL" clId="{F53229F2-F13E-4F9D-B1DA-1BF716414827}" dt="2021-11-16T21:24:18.859" v="547" actId="26606"/>
          <ac:spMkLst>
            <pc:docMk/>
            <pc:sldMk cId="597449284" sldId="306"/>
            <ac:spMk id="2" creationId="{297F1486-B4B6-4FDD-870C-891A6CB6B337}"/>
          </ac:spMkLst>
        </pc:spChg>
        <pc:spChg chg="del">
          <ac:chgData name="Mrs Hargreaves" userId="16d29ebe-5fd1-4f7c-a551-c4871f6cfdc9" providerId="ADAL" clId="{F53229F2-F13E-4F9D-B1DA-1BF716414827}" dt="2021-11-16T21:24:09.598" v="543" actId="22"/>
          <ac:spMkLst>
            <pc:docMk/>
            <pc:sldMk cId="597449284" sldId="306"/>
            <ac:spMk id="3" creationId="{B13500ED-FDA0-427C-9DC2-F5AAB257E69C}"/>
          </ac:spMkLst>
        </pc:spChg>
        <pc:spChg chg="del mod">
          <ac:chgData name="Mrs Hargreaves" userId="16d29ebe-5fd1-4f7c-a551-c4871f6cfdc9" providerId="ADAL" clId="{F53229F2-F13E-4F9D-B1DA-1BF716414827}" dt="2021-11-16T23:00:49.105" v="1243" actId="478"/>
          <ac:spMkLst>
            <pc:docMk/>
            <pc:sldMk cId="597449284" sldId="306"/>
            <ac:spMk id="4" creationId="{7865741A-D969-4B4B-A885-80BDC9097BA6}"/>
          </ac:spMkLst>
        </pc:spChg>
        <pc:spChg chg="mod">
          <ac:chgData name="Mrs Hargreaves" userId="16d29ebe-5fd1-4f7c-a551-c4871f6cfdc9" providerId="ADAL" clId="{F53229F2-F13E-4F9D-B1DA-1BF716414827}" dt="2021-11-16T21:26:51.487" v="587" actId="26606"/>
          <ac:spMkLst>
            <pc:docMk/>
            <pc:sldMk cId="597449284" sldId="306"/>
            <ac:spMk id="5" creationId="{6C6B147B-082E-4F0E-9FDE-187FA9165331}"/>
          </ac:spMkLst>
        </pc:spChg>
        <pc:spChg chg="add mod ord">
          <ac:chgData name="Mrs Hargreaves" userId="16d29ebe-5fd1-4f7c-a551-c4871f6cfdc9" providerId="ADAL" clId="{F53229F2-F13E-4F9D-B1DA-1BF716414827}" dt="2021-11-16T21:26:51.487" v="587" actId="26606"/>
          <ac:spMkLst>
            <pc:docMk/>
            <pc:sldMk cId="597449284" sldId="306"/>
            <ac:spMk id="9" creationId="{297F1486-B4B6-4FDD-870C-891A6CB6B337}"/>
          </ac:spMkLst>
        </pc:spChg>
        <pc:spChg chg="add del">
          <ac:chgData name="Mrs Hargreaves" userId="16d29ebe-5fd1-4f7c-a551-c4871f6cfdc9" providerId="ADAL" clId="{F53229F2-F13E-4F9D-B1DA-1BF716414827}" dt="2021-11-16T21:26:51.487" v="587" actId="26606"/>
          <ac:spMkLst>
            <pc:docMk/>
            <pc:sldMk cId="597449284" sldId="306"/>
            <ac:spMk id="11" creationId="{2DF07CB3-C146-4C73-8D6F-D47A71629359}"/>
          </ac:spMkLst>
        </pc:spChg>
        <pc:spChg chg="add del">
          <ac:chgData name="Mrs Hargreaves" userId="16d29ebe-5fd1-4f7c-a551-c4871f6cfdc9" providerId="ADAL" clId="{F53229F2-F13E-4F9D-B1DA-1BF716414827}" dt="2021-11-16T21:26:51.487" v="587" actId="26606"/>
          <ac:spMkLst>
            <pc:docMk/>
            <pc:sldMk cId="597449284" sldId="306"/>
            <ac:spMk id="14" creationId="{930BC020-BDBF-49EB-9898-BAB5BF559317}"/>
          </ac:spMkLst>
        </pc:spChg>
        <pc:spChg chg="add del">
          <ac:chgData name="Mrs Hargreaves" userId="16d29ebe-5fd1-4f7c-a551-c4871f6cfdc9" providerId="ADAL" clId="{F53229F2-F13E-4F9D-B1DA-1BF716414827}" dt="2021-11-16T21:26:51.487" v="587" actId="26606"/>
          <ac:spMkLst>
            <pc:docMk/>
            <pc:sldMk cId="597449284" sldId="306"/>
            <ac:spMk id="16" creationId="{64950C64-5D81-40F1-9601-8BA0D63BAE74}"/>
          </ac:spMkLst>
        </pc:spChg>
        <pc:picChg chg="add mod ord">
          <ac:chgData name="Mrs Hargreaves" userId="16d29ebe-5fd1-4f7c-a551-c4871f6cfdc9" providerId="ADAL" clId="{F53229F2-F13E-4F9D-B1DA-1BF716414827}" dt="2021-11-16T21:26:51.487" v="587" actId="26606"/>
          <ac:picMkLst>
            <pc:docMk/>
            <pc:sldMk cId="597449284" sldId="306"/>
            <ac:picMk id="7" creationId="{8E815D5C-D5E9-4AFC-A6D0-5FFB091C4703}"/>
          </ac:picMkLst>
        </pc:picChg>
      </pc:sldChg>
      <pc:sldChg chg="addSp delSp add del setBg delDesignElem">
        <pc:chgData name="Mrs Hargreaves" userId="16d29ebe-5fd1-4f7c-a551-c4871f6cfdc9" providerId="ADAL" clId="{F53229F2-F13E-4F9D-B1DA-1BF716414827}" dt="2021-11-16T21:04:00.868" v="494"/>
        <pc:sldMkLst>
          <pc:docMk/>
          <pc:sldMk cId="3876805834" sldId="306"/>
        </pc:sldMkLst>
        <pc:spChg chg="add del">
          <ac:chgData name="Mrs Hargreaves" userId="16d29ebe-5fd1-4f7c-a551-c4871f6cfdc9" providerId="ADAL" clId="{F53229F2-F13E-4F9D-B1DA-1BF716414827}" dt="2021-11-16T21:04:00.868" v="494"/>
          <ac:spMkLst>
            <pc:docMk/>
            <pc:sldMk cId="3876805834" sldId="306"/>
            <ac:spMk id="43" creationId="{23D9B6CF-87DD-47C7-B38D-7C5353D4DC9D}"/>
          </ac:spMkLst>
        </pc:spChg>
        <pc:spChg chg="add del">
          <ac:chgData name="Mrs Hargreaves" userId="16d29ebe-5fd1-4f7c-a551-c4871f6cfdc9" providerId="ADAL" clId="{F53229F2-F13E-4F9D-B1DA-1BF716414827}" dt="2021-11-16T21:04:00.868" v="494"/>
          <ac:spMkLst>
            <pc:docMk/>
            <pc:sldMk cId="3876805834" sldId="306"/>
            <ac:spMk id="45" creationId="{EFE2328B-DA12-4B90-BD82-3CCF13AF6C83}"/>
          </ac:spMkLst>
        </pc:spChg>
        <pc:spChg chg="add del">
          <ac:chgData name="Mrs Hargreaves" userId="16d29ebe-5fd1-4f7c-a551-c4871f6cfdc9" providerId="ADAL" clId="{F53229F2-F13E-4F9D-B1DA-1BF716414827}" dt="2021-11-16T21:04:00.868" v="494"/>
          <ac:spMkLst>
            <pc:docMk/>
            <pc:sldMk cId="3876805834" sldId="306"/>
            <ac:spMk id="47" creationId="{F77FF0B6-332F-4842-A5F8-EA360BD5FF84}"/>
          </ac:spMkLst>
        </pc:spChg>
      </pc:sldChg>
      <pc:sldChg chg="addSp delSp add del setBg delDesignElem">
        <pc:chgData name="Mrs Hargreaves" userId="16d29ebe-5fd1-4f7c-a551-c4871f6cfdc9" providerId="ADAL" clId="{F53229F2-F13E-4F9D-B1DA-1BF716414827}" dt="2021-11-16T21:03:59.014" v="493"/>
        <pc:sldMkLst>
          <pc:docMk/>
          <pc:sldMk cId="11789474" sldId="307"/>
        </pc:sldMkLst>
        <pc:spChg chg="add del">
          <ac:chgData name="Mrs Hargreaves" userId="16d29ebe-5fd1-4f7c-a551-c4871f6cfdc9" providerId="ADAL" clId="{F53229F2-F13E-4F9D-B1DA-1BF716414827}" dt="2021-11-16T21:03:59.014" v="493"/>
          <ac:spMkLst>
            <pc:docMk/>
            <pc:sldMk cId="11789474" sldId="307"/>
            <ac:spMk id="43" creationId="{23D9B6CF-87DD-47C7-B38D-7C5353D4DC9D}"/>
          </ac:spMkLst>
        </pc:spChg>
        <pc:spChg chg="add del">
          <ac:chgData name="Mrs Hargreaves" userId="16d29ebe-5fd1-4f7c-a551-c4871f6cfdc9" providerId="ADAL" clId="{F53229F2-F13E-4F9D-B1DA-1BF716414827}" dt="2021-11-16T21:03:59.014" v="493"/>
          <ac:spMkLst>
            <pc:docMk/>
            <pc:sldMk cId="11789474" sldId="307"/>
            <ac:spMk id="45" creationId="{EFE2328B-DA12-4B90-BD82-3CCF13AF6C83}"/>
          </ac:spMkLst>
        </pc:spChg>
        <pc:spChg chg="add del">
          <ac:chgData name="Mrs Hargreaves" userId="16d29ebe-5fd1-4f7c-a551-c4871f6cfdc9" providerId="ADAL" clId="{F53229F2-F13E-4F9D-B1DA-1BF716414827}" dt="2021-11-16T21:03:59.014" v="493"/>
          <ac:spMkLst>
            <pc:docMk/>
            <pc:sldMk cId="11789474" sldId="307"/>
            <ac:spMk id="47" creationId="{F77FF0B6-332F-4842-A5F8-EA360BD5FF84}"/>
          </ac:spMkLst>
        </pc:spChg>
      </pc:sldChg>
      <pc:sldChg chg="addSp delSp modSp new mod setBg modAnim">
        <pc:chgData name="Mrs Hargreaves" userId="16d29ebe-5fd1-4f7c-a551-c4871f6cfdc9" providerId="ADAL" clId="{F53229F2-F13E-4F9D-B1DA-1BF716414827}" dt="2021-11-16T22:54:35.968" v="813"/>
        <pc:sldMkLst>
          <pc:docMk/>
          <pc:sldMk cId="3455777171" sldId="307"/>
        </pc:sldMkLst>
        <pc:spChg chg="mod">
          <ac:chgData name="Mrs Hargreaves" userId="16d29ebe-5fd1-4f7c-a551-c4871f6cfdc9" providerId="ADAL" clId="{F53229F2-F13E-4F9D-B1DA-1BF716414827}" dt="2021-11-16T22:45:04.089" v="603" actId="26606"/>
          <ac:spMkLst>
            <pc:docMk/>
            <pc:sldMk cId="3455777171" sldId="307"/>
            <ac:spMk id="2" creationId="{18048B5E-8E54-4AEF-94A7-F9BA3EBC8EE4}"/>
          </ac:spMkLst>
        </pc:spChg>
        <pc:spChg chg="del">
          <ac:chgData name="Mrs Hargreaves" userId="16d29ebe-5fd1-4f7c-a551-c4871f6cfdc9" providerId="ADAL" clId="{F53229F2-F13E-4F9D-B1DA-1BF716414827}" dt="2021-11-16T22:44:56.411" v="602" actId="22"/>
          <ac:spMkLst>
            <pc:docMk/>
            <pc:sldMk cId="3455777171" sldId="307"/>
            <ac:spMk id="3" creationId="{0D960435-65E1-4272-A845-02D4FD34AC52}"/>
          </ac:spMkLst>
        </pc:spChg>
        <pc:spChg chg="mod">
          <ac:chgData name="Mrs Hargreaves" userId="16d29ebe-5fd1-4f7c-a551-c4871f6cfdc9" providerId="ADAL" clId="{F53229F2-F13E-4F9D-B1DA-1BF716414827}" dt="2021-11-16T22:45:04.089" v="603" actId="26606"/>
          <ac:spMkLst>
            <pc:docMk/>
            <pc:sldMk cId="3455777171" sldId="307"/>
            <ac:spMk id="4" creationId="{1037FE97-28A0-4CEF-8E2E-CCCCEB87BA3B}"/>
          </ac:spMkLst>
        </pc:spChg>
        <pc:spChg chg="mod">
          <ac:chgData name="Mrs Hargreaves" userId="16d29ebe-5fd1-4f7c-a551-c4871f6cfdc9" providerId="ADAL" clId="{F53229F2-F13E-4F9D-B1DA-1BF716414827}" dt="2021-11-16T22:45:04.089" v="603" actId="26606"/>
          <ac:spMkLst>
            <pc:docMk/>
            <pc:sldMk cId="3455777171" sldId="307"/>
            <ac:spMk id="5" creationId="{0DBEFDE9-F963-46A0-95C4-93C2245FBFCB}"/>
          </ac:spMkLst>
        </pc:spChg>
        <pc:spChg chg="add mod">
          <ac:chgData name="Mrs Hargreaves" userId="16d29ebe-5fd1-4f7c-a551-c4871f6cfdc9" providerId="ADAL" clId="{F53229F2-F13E-4F9D-B1DA-1BF716414827}" dt="2021-11-16T22:46:03.946" v="621" actId="1076"/>
          <ac:spMkLst>
            <pc:docMk/>
            <pc:sldMk cId="3455777171" sldId="307"/>
            <ac:spMk id="8" creationId="{66D3BA4A-664B-4F3F-832A-904F07D6D04A}"/>
          </ac:spMkLst>
        </pc:spChg>
        <pc:spChg chg="add mod">
          <ac:chgData name="Mrs Hargreaves" userId="16d29ebe-5fd1-4f7c-a551-c4871f6cfdc9" providerId="ADAL" clId="{F53229F2-F13E-4F9D-B1DA-1BF716414827}" dt="2021-11-16T22:48:10.937" v="655" actId="207"/>
          <ac:spMkLst>
            <pc:docMk/>
            <pc:sldMk cId="3455777171" sldId="307"/>
            <ac:spMk id="9" creationId="{114EE738-C814-4618-816B-FEA96509DF9F}"/>
          </ac:spMkLst>
        </pc:spChg>
        <pc:spChg chg="add mod">
          <ac:chgData name="Mrs Hargreaves" userId="16d29ebe-5fd1-4f7c-a551-c4871f6cfdc9" providerId="ADAL" clId="{F53229F2-F13E-4F9D-B1DA-1BF716414827}" dt="2021-11-16T22:54:30.340" v="812" actId="1076"/>
          <ac:spMkLst>
            <pc:docMk/>
            <pc:sldMk cId="3455777171" sldId="307"/>
            <ac:spMk id="10" creationId="{B848EE46-33E1-4B26-93A5-42C1B50BF93C}"/>
          </ac:spMkLst>
        </pc:spChg>
        <pc:spChg chg="add">
          <ac:chgData name="Mrs Hargreaves" userId="16d29ebe-5fd1-4f7c-a551-c4871f6cfdc9" providerId="ADAL" clId="{F53229F2-F13E-4F9D-B1DA-1BF716414827}" dt="2021-11-16T22:45:04.089" v="603" actId="26606"/>
          <ac:spMkLst>
            <pc:docMk/>
            <pc:sldMk cId="3455777171" sldId="307"/>
            <ac:spMk id="12" creationId="{23D9B6CF-87DD-47C7-B38D-7C5353D4DC9D}"/>
          </ac:spMkLst>
        </pc:spChg>
        <pc:spChg chg="add">
          <ac:chgData name="Mrs Hargreaves" userId="16d29ebe-5fd1-4f7c-a551-c4871f6cfdc9" providerId="ADAL" clId="{F53229F2-F13E-4F9D-B1DA-1BF716414827}" dt="2021-11-16T22:45:04.089" v="603" actId="26606"/>
          <ac:spMkLst>
            <pc:docMk/>
            <pc:sldMk cId="3455777171" sldId="307"/>
            <ac:spMk id="14" creationId="{EFE2328B-DA12-4B90-BD82-3CCF13AF6C83}"/>
          </ac:spMkLst>
        </pc:spChg>
        <pc:spChg chg="add">
          <ac:chgData name="Mrs Hargreaves" userId="16d29ebe-5fd1-4f7c-a551-c4871f6cfdc9" providerId="ADAL" clId="{F53229F2-F13E-4F9D-B1DA-1BF716414827}" dt="2021-11-16T22:45:04.089" v="603" actId="26606"/>
          <ac:spMkLst>
            <pc:docMk/>
            <pc:sldMk cId="3455777171" sldId="307"/>
            <ac:spMk id="16" creationId="{F77FF0B6-332F-4842-A5F8-EA360BD5FF84}"/>
          </ac:spMkLst>
        </pc:spChg>
        <pc:picChg chg="add mod ord">
          <ac:chgData name="Mrs Hargreaves" userId="16d29ebe-5fd1-4f7c-a551-c4871f6cfdc9" providerId="ADAL" clId="{F53229F2-F13E-4F9D-B1DA-1BF716414827}" dt="2021-11-16T22:45:07.495" v="604" actId="27614"/>
          <ac:picMkLst>
            <pc:docMk/>
            <pc:sldMk cId="3455777171" sldId="307"/>
            <ac:picMk id="7" creationId="{6CA5599D-E45A-4921-BE57-D98044661BC0}"/>
          </ac:picMkLst>
        </pc:picChg>
      </pc:sldChg>
      <pc:sldChg chg="addSp delSp modSp add mod setBg modAnim delDesignElem">
        <pc:chgData name="Mrs Hargreaves" userId="16d29ebe-5fd1-4f7c-a551-c4871f6cfdc9" providerId="ADAL" clId="{F53229F2-F13E-4F9D-B1DA-1BF716414827}" dt="2021-11-16T22:55:40.733" v="820"/>
        <pc:sldMkLst>
          <pc:docMk/>
          <pc:sldMk cId="3722293444" sldId="308"/>
        </pc:sldMkLst>
        <pc:spChg chg="add mod">
          <ac:chgData name="Mrs Hargreaves" userId="16d29ebe-5fd1-4f7c-a551-c4871f6cfdc9" providerId="ADAL" clId="{F53229F2-F13E-4F9D-B1DA-1BF716414827}" dt="2021-11-16T22:46:49.594" v="644" actId="1076"/>
          <ac:spMkLst>
            <pc:docMk/>
            <pc:sldMk cId="3722293444" sldId="308"/>
            <ac:spMk id="9" creationId="{F0D4B623-D9E5-4351-9C79-189CE36EE4A2}"/>
          </ac:spMkLst>
        </pc:spChg>
        <pc:spChg chg="add mod">
          <ac:chgData name="Mrs Hargreaves" userId="16d29ebe-5fd1-4f7c-a551-c4871f6cfdc9" providerId="ADAL" clId="{F53229F2-F13E-4F9D-B1DA-1BF716414827}" dt="2021-11-16T22:50:31.763" v="668" actId="692"/>
          <ac:spMkLst>
            <pc:docMk/>
            <pc:sldMk cId="3722293444" sldId="308"/>
            <ac:spMk id="10" creationId="{A5AF70C9-13A7-4B4F-8B78-AF031B143EB2}"/>
          </ac:spMkLst>
        </pc:spChg>
        <pc:spChg chg="del">
          <ac:chgData name="Mrs Hargreaves" userId="16d29ebe-5fd1-4f7c-a551-c4871f6cfdc9" providerId="ADAL" clId="{F53229F2-F13E-4F9D-B1DA-1BF716414827}" dt="2021-11-16T22:45:16.675" v="606"/>
          <ac:spMkLst>
            <pc:docMk/>
            <pc:sldMk cId="3722293444" sldId="308"/>
            <ac:spMk id="12" creationId="{23D9B6CF-87DD-47C7-B38D-7C5353D4DC9D}"/>
          </ac:spMkLst>
        </pc:spChg>
        <pc:spChg chg="del">
          <ac:chgData name="Mrs Hargreaves" userId="16d29ebe-5fd1-4f7c-a551-c4871f6cfdc9" providerId="ADAL" clId="{F53229F2-F13E-4F9D-B1DA-1BF716414827}" dt="2021-11-16T22:45:16.675" v="606"/>
          <ac:spMkLst>
            <pc:docMk/>
            <pc:sldMk cId="3722293444" sldId="308"/>
            <ac:spMk id="14" creationId="{EFE2328B-DA12-4B90-BD82-3CCF13AF6C83}"/>
          </ac:spMkLst>
        </pc:spChg>
        <pc:spChg chg="del">
          <ac:chgData name="Mrs Hargreaves" userId="16d29ebe-5fd1-4f7c-a551-c4871f6cfdc9" providerId="ADAL" clId="{F53229F2-F13E-4F9D-B1DA-1BF716414827}" dt="2021-11-16T22:45:16.675" v="606"/>
          <ac:spMkLst>
            <pc:docMk/>
            <pc:sldMk cId="3722293444" sldId="308"/>
            <ac:spMk id="16" creationId="{F77FF0B6-332F-4842-A5F8-EA360BD5FF84}"/>
          </ac:spMkLst>
        </pc:spChg>
        <pc:picChg chg="add mod">
          <ac:chgData name="Mrs Hargreaves" userId="16d29ebe-5fd1-4f7c-a551-c4871f6cfdc9" providerId="ADAL" clId="{F53229F2-F13E-4F9D-B1DA-1BF716414827}" dt="2021-11-16T22:46:22.870" v="625" actId="1076"/>
          <ac:picMkLst>
            <pc:docMk/>
            <pc:sldMk cId="3722293444" sldId="308"/>
            <ac:picMk id="6" creationId="{9D94DB04-5A5D-4263-937C-092666EB68BA}"/>
          </ac:picMkLst>
        </pc:picChg>
        <pc:picChg chg="del">
          <ac:chgData name="Mrs Hargreaves" userId="16d29ebe-5fd1-4f7c-a551-c4871f6cfdc9" providerId="ADAL" clId="{F53229F2-F13E-4F9D-B1DA-1BF716414827}" dt="2021-11-16T22:46:17.870" v="624" actId="478"/>
          <ac:picMkLst>
            <pc:docMk/>
            <pc:sldMk cId="3722293444" sldId="308"/>
            <ac:picMk id="7" creationId="{6CA5599D-E45A-4921-BE57-D98044661BC0}"/>
          </ac:picMkLst>
        </pc:picChg>
      </pc:sldChg>
      <pc:sldChg chg="addSp delSp modSp add mod setBg addAnim delAnim modAnim delDesignElem">
        <pc:chgData name="Mrs Hargreaves" userId="16d29ebe-5fd1-4f7c-a551-c4871f6cfdc9" providerId="ADAL" clId="{F53229F2-F13E-4F9D-B1DA-1BF716414827}" dt="2021-11-16T23:00:41.758" v="1242" actId="478"/>
        <pc:sldMkLst>
          <pc:docMk/>
          <pc:sldMk cId="3061809110" sldId="309"/>
        </pc:sldMkLst>
        <pc:spChg chg="mod">
          <ac:chgData name="Mrs Hargreaves" userId="16d29ebe-5fd1-4f7c-a551-c4871f6cfdc9" providerId="ADAL" clId="{F53229F2-F13E-4F9D-B1DA-1BF716414827}" dt="2021-11-16T22:51:14.916" v="672" actId="26606"/>
          <ac:spMkLst>
            <pc:docMk/>
            <pc:sldMk cId="3061809110" sldId="309"/>
            <ac:spMk id="2" creationId="{18048B5E-8E54-4AEF-94A7-F9BA3EBC8EE4}"/>
          </ac:spMkLst>
        </pc:spChg>
        <pc:spChg chg="add mod">
          <ac:chgData name="Mrs Hargreaves" userId="16d29ebe-5fd1-4f7c-a551-c4871f6cfdc9" providerId="ADAL" clId="{F53229F2-F13E-4F9D-B1DA-1BF716414827}" dt="2021-11-16T22:52:14.237" v="754" actId="1076"/>
          <ac:spMkLst>
            <pc:docMk/>
            <pc:sldMk cId="3061809110" sldId="309"/>
            <ac:spMk id="3" creationId="{D4D1A437-8F86-4476-B1BC-592E52D28AF0}"/>
          </ac:spMkLst>
        </pc:spChg>
        <pc:spChg chg="del mod">
          <ac:chgData name="Mrs Hargreaves" userId="16d29ebe-5fd1-4f7c-a551-c4871f6cfdc9" providerId="ADAL" clId="{F53229F2-F13E-4F9D-B1DA-1BF716414827}" dt="2021-11-16T23:00:41.758" v="1242" actId="478"/>
          <ac:spMkLst>
            <pc:docMk/>
            <pc:sldMk cId="3061809110" sldId="309"/>
            <ac:spMk id="4" creationId="{1037FE97-28A0-4CEF-8E2E-CCCCEB87BA3B}"/>
          </ac:spMkLst>
        </pc:spChg>
        <pc:spChg chg="del">
          <ac:chgData name="Mrs Hargreaves" userId="16d29ebe-5fd1-4f7c-a551-c4871f6cfdc9" providerId="ADAL" clId="{F53229F2-F13E-4F9D-B1DA-1BF716414827}" dt="2021-11-16T22:51:14.916" v="672" actId="26606"/>
          <ac:spMkLst>
            <pc:docMk/>
            <pc:sldMk cId="3061809110" sldId="309"/>
            <ac:spMk id="8" creationId="{66D3BA4A-664B-4F3F-832A-904F07D6D04A}"/>
          </ac:spMkLst>
        </pc:spChg>
        <pc:spChg chg="del">
          <ac:chgData name="Mrs Hargreaves" userId="16d29ebe-5fd1-4f7c-a551-c4871f6cfdc9" providerId="ADAL" clId="{F53229F2-F13E-4F9D-B1DA-1BF716414827}" dt="2021-11-16T22:50:57.749" v="671" actId="478"/>
          <ac:spMkLst>
            <pc:docMk/>
            <pc:sldMk cId="3061809110" sldId="309"/>
            <ac:spMk id="9" creationId="{114EE738-C814-4618-816B-FEA96509DF9F}"/>
          </ac:spMkLst>
        </pc:spChg>
        <pc:spChg chg="add mod">
          <ac:chgData name="Mrs Hargreaves" userId="16d29ebe-5fd1-4f7c-a551-c4871f6cfdc9" providerId="ADAL" clId="{F53229F2-F13E-4F9D-B1DA-1BF716414827}" dt="2021-11-16T22:51:47.449" v="722" actId="20577"/>
          <ac:spMkLst>
            <pc:docMk/>
            <pc:sldMk cId="3061809110" sldId="309"/>
            <ac:spMk id="10" creationId="{C7D1AF18-D658-4B00-AA03-05E720AE9A5C}"/>
          </ac:spMkLst>
        </pc:spChg>
        <pc:spChg chg="del">
          <ac:chgData name="Mrs Hargreaves" userId="16d29ebe-5fd1-4f7c-a551-c4871f6cfdc9" providerId="ADAL" clId="{F53229F2-F13E-4F9D-B1DA-1BF716414827}" dt="2021-11-16T22:50:54.152" v="670"/>
          <ac:spMkLst>
            <pc:docMk/>
            <pc:sldMk cId="3061809110" sldId="309"/>
            <ac:spMk id="12" creationId="{23D9B6CF-87DD-47C7-B38D-7C5353D4DC9D}"/>
          </ac:spMkLst>
        </pc:spChg>
        <pc:spChg chg="del">
          <ac:chgData name="Mrs Hargreaves" userId="16d29ebe-5fd1-4f7c-a551-c4871f6cfdc9" providerId="ADAL" clId="{F53229F2-F13E-4F9D-B1DA-1BF716414827}" dt="2021-11-16T22:50:54.152" v="670"/>
          <ac:spMkLst>
            <pc:docMk/>
            <pc:sldMk cId="3061809110" sldId="309"/>
            <ac:spMk id="14" creationId="{EFE2328B-DA12-4B90-BD82-3CCF13AF6C83}"/>
          </ac:spMkLst>
        </pc:spChg>
        <pc:spChg chg="add del">
          <ac:chgData name="Mrs Hargreaves" userId="16d29ebe-5fd1-4f7c-a551-c4871f6cfdc9" providerId="ADAL" clId="{F53229F2-F13E-4F9D-B1DA-1BF716414827}" dt="2021-11-16T22:51:21.367" v="674" actId="26606"/>
          <ac:spMkLst>
            <pc:docMk/>
            <pc:sldMk cId="3061809110" sldId="309"/>
            <ac:spMk id="15" creationId="{8514EDEB-F539-45E1-9B86-BCEAF07B24A3}"/>
          </ac:spMkLst>
        </pc:spChg>
        <pc:spChg chg="del">
          <ac:chgData name="Mrs Hargreaves" userId="16d29ebe-5fd1-4f7c-a551-c4871f6cfdc9" providerId="ADAL" clId="{F53229F2-F13E-4F9D-B1DA-1BF716414827}" dt="2021-11-16T22:50:54.152" v="670"/>
          <ac:spMkLst>
            <pc:docMk/>
            <pc:sldMk cId="3061809110" sldId="309"/>
            <ac:spMk id="16" creationId="{F77FF0B6-332F-4842-A5F8-EA360BD5FF84}"/>
          </ac:spMkLst>
        </pc:spChg>
        <pc:spChg chg="add del">
          <ac:chgData name="Mrs Hargreaves" userId="16d29ebe-5fd1-4f7c-a551-c4871f6cfdc9" providerId="ADAL" clId="{F53229F2-F13E-4F9D-B1DA-1BF716414827}" dt="2021-11-16T22:51:21.367" v="674" actId="26606"/>
          <ac:spMkLst>
            <pc:docMk/>
            <pc:sldMk cId="3061809110" sldId="309"/>
            <ac:spMk id="17" creationId="{D9303196-998D-4671-9E3F-FFD6368FC473}"/>
          </ac:spMkLst>
        </pc:spChg>
        <pc:spChg chg="add mod">
          <ac:chgData name="Mrs Hargreaves" userId="16d29ebe-5fd1-4f7c-a551-c4871f6cfdc9" providerId="ADAL" clId="{F53229F2-F13E-4F9D-B1DA-1BF716414827}" dt="2021-11-16T22:52:34.145" v="766" actId="20577"/>
          <ac:spMkLst>
            <pc:docMk/>
            <pc:sldMk cId="3061809110" sldId="309"/>
            <ac:spMk id="18" creationId="{EAB018A5-CEFF-434E-A4A6-BCEE86F68F9E}"/>
          </ac:spMkLst>
        </pc:spChg>
        <pc:spChg chg="add mod">
          <ac:chgData name="Mrs Hargreaves" userId="16d29ebe-5fd1-4f7c-a551-c4871f6cfdc9" providerId="ADAL" clId="{F53229F2-F13E-4F9D-B1DA-1BF716414827}" dt="2021-11-16T22:52:48.070" v="774" actId="20577"/>
          <ac:spMkLst>
            <pc:docMk/>
            <pc:sldMk cId="3061809110" sldId="309"/>
            <ac:spMk id="19" creationId="{AE854FE4-FAC4-4839-A961-F341A4F3C775}"/>
          </ac:spMkLst>
        </pc:spChg>
        <pc:spChg chg="add mod">
          <ac:chgData name="Mrs Hargreaves" userId="16d29ebe-5fd1-4f7c-a551-c4871f6cfdc9" providerId="ADAL" clId="{F53229F2-F13E-4F9D-B1DA-1BF716414827}" dt="2021-11-16T22:53:03.132" v="784" actId="1076"/>
          <ac:spMkLst>
            <pc:docMk/>
            <pc:sldMk cId="3061809110" sldId="309"/>
            <ac:spMk id="20" creationId="{A3086BA5-2DD8-4F00-A777-8EC0FFBDE68E}"/>
          </ac:spMkLst>
        </pc:spChg>
        <pc:spChg chg="add">
          <ac:chgData name="Mrs Hargreaves" userId="16d29ebe-5fd1-4f7c-a551-c4871f6cfdc9" providerId="ADAL" clId="{F53229F2-F13E-4F9D-B1DA-1BF716414827}" dt="2021-11-16T22:51:21.367" v="674" actId="26606"/>
          <ac:spMkLst>
            <pc:docMk/>
            <pc:sldMk cId="3061809110" sldId="309"/>
            <ac:spMk id="22" creationId="{CB94C45D-FCB1-4B86-967A-2C9EDB637F0C}"/>
          </ac:spMkLst>
        </pc:spChg>
        <pc:spChg chg="add">
          <ac:chgData name="Mrs Hargreaves" userId="16d29ebe-5fd1-4f7c-a551-c4871f6cfdc9" providerId="ADAL" clId="{F53229F2-F13E-4F9D-B1DA-1BF716414827}" dt="2021-11-16T22:51:21.367" v="674" actId="26606"/>
          <ac:spMkLst>
            <pc:docMk/>
            <pc:sldMk cId="3061809110" sldId="309"/>
            <ac:spMk id="24" creationId="{232C4A34-762E-40DF-A8AF-0D811BC0258B}"/>
          </ac:spMkLst>
        </pc:spChg>
        <pc:picChg chg="mod">
          <ac:chgData name="Mrs Hargreaves" userId="16d29ebe-5fd1-4f7c-a551-c4871f6cfdc9" providerId="ADAL" clId="{F53229F2-F13E-4F9D-B1DA-1BF716414827}" dt="2021-11-16T22:51:21.367" v="674" actId="26606"/>
          <ac:picMkLst>
            <pc:docMk/>
            <pc:sldMk cId="3061809110" sldId="309"/>
            <ac:picMk id="7" creationId="{6CA5599D-E45A-4921-BE57-D98044661BC0}"/>
          </ac:picMkLst>
        </pc:picChg>
      </pc:sldChg>
      <pc:sldChg chg="addSp delSp modSp new mod setBg">
        <pc:chgData name="Mrs Hargreaves" userId="16d29ebe-5fd1-4f7c-a551-c4871f6cfdc9" providerId="ADAL" clId="{F53229F2-F13E-4F9D-B1DA-1BF716414827}" dt="2021-11-16T23:23:54.653" v="1680" actId="21"/>
        <pc:sldMkLst>
          <pc:docMk/>
          <pc:sldMk cId="98069761" sldId="310"/>
        </pc:sldMkLst>
        <pc:spChg chg="mod">
          <ac:chgData name="Mrs Hargreaves" userId="16d29ebe-5fd1-4f7c-a551-c4871f6cfdc9" providerId="ADAL" clId="{F53229F2-F13E-4F9D-B1DA-1BF716414827}" dt="2021-11-16T23:13:43.862" v="1643" actId="1076"/>
          <ac:spMkLst>
            <pc:docMk/>
            <pc:sldMk cId="98069761" sldId="310"/>
            <ac:spMk id="2" creationId="{22F26FDA-8024-49C1-8952-6933FCC82C0B}"/>
          </ac:spMkLst>
        </pc:spChg>
        <pc:spChg chg="del">
          <ac:chgData name="Mrs Hargreaves" userId="16d29ebe-5fd1-4f7c-a551-c4871f6cfdc9" providerId="ADAL" clId="{F53229F2-F13E-4F9D-B1DA-1BF716414827}" dt="2021-11-16T23:00:27.556" v="1240" actId="26606"/>
          <ac:spMkLst>
            <pc:docMk/>
            <pc:sldMk cId="98069761" sldId="310"/>
            <ac:spMk id="3" creationId="{38B5E532-A521-475E-845E-D1F68BAD3349}"/>
          </ac:spMkLst>
        </pc:spChg>
        <pc:spChg chg="del mod">
          <ac:chgData name="Mrs Hargreaves" userId="16d29ebe-5fd1-4f7c-a551-c4871f6cfdc9" providerId="ADAL" clId="{F53229F2-F13E-4F9D-B1DA-1BF716414827}" dt="2021-11-16T23:00:32.429" v="1241" actId="478"/>
          <ac:spMkLst>
            <pc:docMk/>
            <pc:sldMk cId="98069761" sldId="310"/>
            <ac:spMk id="4" creationId="{6122B860-A718-4A85-ACC7-67A1364F50B7}"/>
          </ac:spMkLst>
        </pc:spChg>
        <pc:spChg chg="mod ord">
          <ac:chgData name="Mrs Hargreaves" userId="16d29ebe-5fd1-4f7c-a551-c4871f6cfdc9" providerId="ADAL" clId="{F53229F2-F13E-4F9D-B1DA-1BF716414827}" dt="2021-11-16T23:11:53.777" v="1615" actId="26606"/>
          <ac:spMkLst>
            <pc:docMk/>
            <pc:sldMk cId="98069761" sldId="310"/>
            <ac:spMk id="5" creationId="{045BFDF8-E7C2-45B0-BAE8-C6AB481B841A}"/>
          </ac:spMkLst>
        </pc:spChg>
        <pc:spChg chg="add mod">
          <ac:chgData name="Mrs Hargreaves" userId="16d29ebe-5fd1-4f7c-a551-c4871f6cfdc9" providerId="ADAL" clId="{F53229F2-F13E-4F9D-B1DA-1BF716414827}" dt="2021-11-16T23:13:39.142" v="1642" actId="1076"/>
          <ac:spMkLst>
            <pc:docMk/>
            <pc:sldMk cId="98069761" sldId="310"/>
            <ac:spMk id="11" creationId="{43E1E0A9-E9B0-4ADC-ACD4-EB7480A36E4C}"/>
          </ac:spMkLst>
        </pc:spChg>
        <pc:spChg chg="add del">
          <ac:chgData name="Mrs Hargreaves" userId="16d29ebe-5fd1-4f7c-a551-c4871f6cfdc9" providerId="ADAL" clId="{F53229F2-F13E-4F9D-B1DA-1BF716414827}" dt="2021-11-16T23:11:53.777" v="1615" actId="26606"/>
          <ac:spMkLst>
            <pc:docMk/>
            <pc:sldMk cId="98069761" sldId="310"/>
            <ac:spMk id="13" creationId="{E9F26AF7-9AC1-49A4-8F89-2C63E1C0A0BB}"/>
          </ac:spMkLst>
        </pc:spChg>
        <pc:spChg chg="add del mod">
          <ac:chgData name="Mrs Hargreaves" userId="16d29ebe-5fd1-4f7c-a551-c4871f6cfdc9" providerId="ADAL" clId="{F53229F2-F13E-4F9D-B1DA-1BF716414827}" dt="2021-11-16T23:23:54.653" v="1680" actId="21"/>
          <ac:spMkLst>
            <pc:docMk/>
            <pc:sldMk cId="98069761" sldId="310"/>
            <ac:spMk id="15" creationId="{755B437C-BE38-4FB7-A897-68DE59874DCB}"/>
          </ac:spMkLst>
        </pc:spChg>
        <pc:spChg chg="add">
          <ac:chgData name="Mrs Hargreaves" userId="16d29ebe-5fd1-4f7c-a551-c4871f6cfdc9" providerId="ADAL" clId="{F53229F2-F13E-4F9D-B1DA-1BF716414827}" dt="2021-11-16T23:11:53.777" v="1615" actId="26606"/>
          <ac:spMkLst>
            <pc:docMk/>
            <pc:sldMk cId="98069761" sldId="310"/>
            <ac:spMk id="18" creationId="{930BC020-BDBF-49EB-9898-BAB5BF559317}"/>
          </ac:spMkLst>
        </pc:spChg>
        <pc:spChg chg="add">
          <ac:chgData name="Mrs Hargreaves" userId="16d29ebe-5fd1-4f7c-a551-c4871f6cfdc9" providerId="ADAL" clId="{F53229F2-F13E-4F9D-B1DA-1BF716414827}" dt="2021-11-16T23:11:53.777" v="1615" actId="26606"/>
          <ac:spMkLst>
            <pc:docMk/>
            <pc:sldMk cId="98069761" sldId="310"/>
            <ac:spMk id="20" creationId="{64950C64-5D81-40F1-9601-8BA0D63BAE74}"/>
          </ac:spMkLst>
        </pc:spChg>
        <pc:picChg chg="add mod">
          <ac:chgData name="Mrs Hargreaves" userId="16d29ebe-5fd1-4f7c-a551-c4871f6cfdc9" providerId="ADAL" clId="{F53229F2-F13E-4F9D-B1DA-1BF716414827}" dt="2021-11-16T23:12:49.966" v="1627" actId="14100"/>
          <ac:picMkLst>
            <pc:docMk/>
            <pc:sldMk cId="98069761" sldId="310"/>
            <ac:picMk id="7" creationId="{F06EA006-0BB8-4354-A6D0-B74079E4F9FD}"/>
          </ac:picMkLst>
        </pc:picChg>
        <pc:picChg chg="add mod ord">
          <ac:chgData name="Mrs Hargreaves" userId="16d29ebe-5fd1-4f7c-a551-c4871f6cfdc9" providerId="ADAL" clId="{F53229F2-F13E-4F9D-B1DA-1BF716414827}" dt="2021-11-16T23:13:52.065" v="1645" actId="1076"/>
          <ac:picMkLst>
            <pc:docMk/>
            <pc:sldMk cId="98069761" sldId="310"/>
            <ac:picMk id="8" creationId="{F82B1D8E-92EA-4C5B-9FA7-11AB347DAE19}"/>
          </ac:picMkLst>
        </pc:picChg>
      </pc:sldChg>
      <pc:sldChg chg="addSp delSp modSp new mod setBg">
        <pc:chgData name="Mrs Hargreaves" userId="16d29ebe-5fd1-4f7c-a551-c4871f6cfdc9" providerId="ADAL" clId="{F53229F2-F13E-4F9D-B1DA-1BF716414827}" dt="2021-11-16T23:00:17.394" v="1239" actId="26606"/>
        <pc:sldMkLst>
          <pc:docMk/>
          <pc:sldMk cId="3490394074" sldId="311"/>
        </pc:sldMkLst>
        <pc:spChg chg="mod">
          <ac:chgData name="Mrs Hargreaves" userId="16d29ebe-5fd1-4f7c-a551-c4871f6cfdc9" providerId="ADAL" clId="{F53229F2-F13E-4F9D-B1DA-1BF716414827}" dt="2021-11-16T23:00:17.394" v="1239" actId="26606"/>
          <ac:spMkLst>
            <pc:docMk/>
            <pc:sldMk cId="3490394074" sldId="311"/>
            <ac:spMk id="2" creationId="{D225BEBC-CAE3-41CB-AD57-4432FA0486F2}"/>
          </ac:spMkLst>
        </pc:spChg>
        <pc:spChg chg="del">
          <ac:chgData name="Mrs Hargreaves" userId="16d29ebe-5fd1-4f7c-a551-c4871f6cfdc9" providerId="ADAL" clId="{F53229F2-F13E-4F9D-B1DA-1BF716414827}" dt="2021-11-16T22:59:51.149" v="1194" actId="22"/>
          <ac:spMkLst>
            <pc:docMk/>
            <pc:sldMk cId="3490394074" sldId="311"/>
            <ac:spMk id="3" creationId="{AE2521FE-9B73-4AAB-8D3D-19E1B8AE7B09}"/>
          </ac:spMkLst>
        </pc:spChg>
        <pc:spChg chg="mod">
          <ac:chgData name="Mrs Hargreaves" userId="16d29ebe-5fd1-4f7c-a551-c4871f6cfdc9" providerId="ADAL" clId="{F53229F2-F13E-4F9D-B1DA-1BF716414827}" dt="2021-11-16T23:00:17.394" v="1239" actId="26606"/>
          <ac:spMkLst>
            <pc:docMk/>
            <pc:sldMk cId="3490394074" sldId="311"/>
            <ac:spMk id="4" creationId="{7D2C804E-F178-4482-A709-712CE80DB1C0}"/>
          </ac:spMkLst>
        </pc:spChg>
        <pc:spChg chg="mod">
          <ac:chgData name="Mrs Hargreaves" userId="16d29ebe-5fd1-4f7c-a551-c4871f6cfdc9" providerId="ADAL" clId="{F53229F2-F13E-4F9D-B1DA-1BF716414827}" dt="2021-11-16T23:00:17.394" v="1239" actId="26606"/>
          <ac:spMkLst>
            <pc:docMk/>
            <pc:sldMk cId="3490394074" sldId="311"/>
            <ac:spMk id="5" creationId="{B7AEA020-4B50-411D-AFAF-50AD1A9649DA}"/>
          </ac:spMkLst>
        </pc:spChg>
        <pc:picChg chg="add mod ord">
          <ac:chgData name="Mrs Hargreaves" userId="16d29ebe-5fd1-4f7c-a551-c4871f6cfdc9" providerId="ADAL" clId="{F53229F2-F13E-4F9D-B1DA-1BF716414827}" dt="2021-11-16T23:00:17.394" v="1239" actId="26606"/>
          <ac:picMkLst>
            <pc:docMk/>
            <pc:sldMk cId="3490394074" sldId="311"/>
            <ac:picMk id="7" creationId="{4323055B-448F-4D36-9A79-33B5CD1E1D7F}"/>
          </ac:picMkLst>
        </pc:picChg>
      </pc:sldChg>
      <pc:sldChg chg="addSp delSp modSp add mod ord setBg delDesignElem">
        <pc:chgData name="Mrs Hargreaves" userId="16d29ebe-5fd1-4f7c-a551-c4871f6cfdc9" providerId="ADAL" clId="{F53229F2-F13E-4F9D-B1DA-1BF716414827}" dt="2021-11-16T23:24:02.301" v="1682" actId="1076"/>
        <pc:sldMkLst>
          <pc:docMk/>
          <pc:sldMk cId="38955059" sldId="312"/>
        </pc:sldMkLst>
        <pc:spChg chg="mod ord">
          <ac:chgData name="Mrs Hargreaves" userId="16d29ebe-5fd1-4f7c-a551-c4871f6cfdc9" providerId="ADAL" clId="{F53229F2-F13E-4F9D-B1DA-1BF716414827}" dt="2021-11-16T23:19:58.022" v="1674" actId="26606"/>
          <ac:spMkLst>
            <pc:docMk/>
            <pc:sldMk cId="38955059" sldId="312"/>
            <ac:spMk id="2" creationId="{22F26FDA-8024-49C1-8952-6933FCC82C0B}"/>
          </ac:spMkLst>
        </pc:spChg>
        <pc:spChg chg="mod">
          <ac:chgData name="Mrs Hargreaves" userId="16d29ebe-5fd1-4f7c-a551-c4871f6cfdc9" providerId="ADAL" clId="{F53229F2-F13E-4F9D-B1DA-1BF716414827}" dt="2021-11-16T23:19:58.022" v="1674" actId="26606"/>
          <ac:spMkLst>
            <pc:docMk/>
            <pc:sldMk cId="38955059" sldId="312"/>
            <ac:spMk id="5" creationId="{045BFDF8-E7C2-45B0-BAE8-C6AB481B841A}"/>
          </ac:spMkLst>
        </pc:spChg>
        <pc:spChg chg="add mod">
          <ac:chgData name="Mrs Hargreaves" userId="16d29ebe-5fd1-4f7c-a551-c4871f6cfdc9" providerId="ADAL" clId="{F53229F2-F13E-4F9D-B1DA-1BF716414827}" dt="2021-11-16T23:24:02.301" v="1682" actId="1076"/>
          <ac:spMkLst>
            <pc:docMk/>
            <pc:sldMk cId="38955059" sldId="312"/>
            <ac:spMk id="9" creationId="{B8CCF273-87D8-4FEF-92AA-CE25F8B1E4F9}"/>
          </ac:spMkLst>
        </pc:spChg>
        <pc:spChg chg="del">
          <ac:chgData name="Mrs Hargreaves" userId="16d29ebe-5fd1-4f7c-a551-c4871f6cfdc9" providerId="ADAL" clId="{F53229F2-F13E-4F9D-B1DA-1BF716414827}" dt="2021-11-16T23:19:44.343" v="1672" actId="478"/>
          <ac:spMkLst>
            <pc:docMk/>
            <pc:sldMk cId="38955059" sldId="312"/>
            <ac:spMk id="11" creationId="{43E1E0A9-E9B0-4ADC-ACD4-EB7480A36E4C}"/>
          </ac:spMkLst>
        </pc:spChg>
        <pc:spChg chg="del">
          <ac:chgData name="Mrs Hargreaves" userId="16d29ebe-5fd1-4f7c-a551-c4871f6cfdc9" providerId="ADAL" clId="{F53229F2-F13E-4F9D-B1DA-1BF716414827}" dt="2021-11-16T23:19:39.550" v="1671"/>
          <ac:spMkLst>
            <pc:docMk/>
            <pc:sldMk cId="38955059" sldId="312"/>
            <ac:spMk id="18" creationId="{930BC020-BDBF-49EB-9898-BAB5BF559317}"/>
          </ac:spMkLst>
        </pc:spChg>
        <pc:spChg chg="del">
          <ac:chgData name="Mrs Hargreaves" userId="16d29ebe-5fd1-4f7c-a551-c4871f6cfdc9" providerId="ADAL" clId="{F53229F2-F13E-4F9D-B1DA-1BF716414827}" dt="2021-11-16T23:19:39.550" v="1671"/>
          <ac:spMkLst>
            <pc:docMk/>
            <pc:sldMk cId="38955059" sldId="312"/>
            <ac:spMk id="20" creationId="{64950C64-5D81-40F1-9601-8BA0D63BAE74}"/>
          </ac:spMkLst>
        </pc:spChg>
        <pc:picChg chg="mod">
          <ac:chgData name="Mrs Hargreaves" userId="16d29ebe-5fd1-4f7c-a551-c4871f6cfdc9" providerId="ADAL" clId="{F53229F2-F13E-4F9D-B1DA-1BF716414827}" dt="2021-11-16T23:19:58.022" v="1674" actId="26606"/>
          <ac:picMkLst>
            <pc:docMk/>
            <pc:sldMk cId="38955059" sldId="312"/>
            <ac:picMk id="7" creationId="{F06EA006-0BB8-4354-A6D0-B74079E4F9FD}"/>
          </ac:picMkLst>
        </pc:picChg>
        <pc:picChg chg="del">
          <ac:chgData name="Mrs Hargreaves" userId="16d29ebe-5fd1-4f7c-a551-c4871f6cfdc9" providerId="ADAL" clId="{F53229F2-F13E-4F9D-B1DA-1BF716414827}" dt="2021-11-16T23:19:46.899" v="1673" actId="478"/>
          <ac:picMkLst>
            <pc:docMk/>
            <pc:sldMk cId="38955059" sldId="312"/>
            <ac:picMk id="8" creationId="{F82B1D8E-92EA-4C5B-9FA7-11AB347DAE19}"/>
          </ac:picMkLst>
        </pc:picChg>
      </pc:sldChg>
      <pc:sldChg chg="addSp delSp modSp new mod setBg">
        <pc:chgData name="Mrs Hargreaves" userId="16d29ebe-5fd1-4f7c-a551-c4871f6cfdc9" providerId="ADAL" clId="{F53229F2-F13E-4F9D-B1DA-1BF716414827}" dt="2021-11-16T23:40:37.375" v="1715" actId="20577"/>
        <pc:sldMkLst>
          <pc:docMk/>
          <pc:sldMk cId="3810446711" sldId="313"/>
        </pc:sldMkLst>
        <pc:spChg chg="mod">
          <ac:chgData name="Mrs Hargreaves" userId="16d29ebe-5fd1-4f7c-a551-c4871f6cfdc9" providerId="ADAL" clId="{F53229F2-F13E-4F9D-B1DA-1BF716414827}" dt="2021-11-16T23:38:10.053" v="1712" actId="20577"/>
          <ac:spMkLst>
            <pc:docMk/>
            <pc:sldMk cId="3810446711" sldId="313"/>
            <ac:spMk id="2" creationId="{60AA0C96-0BDB-44C5-A608-150CFC1F5F22}"/>
          </ac:spMkLst>
        </pc:spChg>
        <pc:spChg chg="del">
          <ac:chgData name="Mrs Hargreaves" userId="16d29ebe-5fd1-4f7c-a551-c4871f6cfdc9" providerId="ADAL" clId="{F53229F2-F13E-4F9D-B1DA-1BF716414827}" dt="2021-11-16T23:37:55.228" v="1704" actId="22"/>
          <ac:spMkLst>
            <pc:docMk/>
            <pc:sldMk cId="3810446711" sldId="313"/>
            <ac:spMk id="3" creationId="{1C8BAEC7-1B9F-45A5-8B9E-5392FB89CC0C}"/>
          </ac:spMkLst>
        </pc:spChg>
        <pc:spChg chg="mod">
          <ac:chgData name="Mrs Hargreaves" userId="16d29ebe-5fd1-4f7c-a551-c4871f6cfdc9" providerId="ADAL" clId="{F53229F2-F13E-4F9D-B1DA-1BF716414827}" dt="2021-11-16T23:38:01.235" v="1705" actId="26606"/>
          <ac:spMkLst>
            <pc:docMk/>
            <pc:sldMk cId="3810446711" sldId="313"/>
            <ac:spMk id="4" creationId="{4649DA3D-734B-4672-9C2E-E0CAEB02EAD5}"/>
          </ac:spMkLst>
        </pc:spChg>
        <pc:spChg chg="mod">
          <ac:chgData name="Mrs Hargreaves" userId="16d29ebe-5fd1-4f7c-a551-c4871f6cfdc9" providerId="ADAL" clId="{F53229F2-F13E-4F9D-B1DA-1BF716414827}" dt="2021-11-16T23:38:01.235" v="1705" actId="26606"/>
          <ac:spMkLst>
            <pc:docMk/>
            <pc:sldMk cId="3810446711" sldId="313"/>
            <ac:spMk id="5" creationId="{6FA36A63-43C7-4E80-BEA6-98B807EC8421}"/>
          </ac:spMkLst>
        </pc:spChg>
        <pc:spChg chg="add mod">
          <ac:chgData name="Mrs Hargreaves" userId="16d29ebe-5fd1-4f7c-a551-c4871f6cfdc9" providerId="ADAL" clId="{F53229F2-F13E-4F9D-B1DA-1BF716414827}" dt="2021-11-16T23:40:37.375" v="1715" actId="20577"/>
          <ac:spMkLst>
            <pc:docMk/>
            <pc:sldMk cId="3810446711" sldId="313"/>
            <ac:spMk id="11" creationId="{3CD12572-BB15-48F4-920E-8AA73662460B}"/>
          </ac:spMkLst>
        </pc:spChg>
        <pc:spChg chg="add">
          <ac:chgData name="Mrs Hargreaves" userId="16d29ebe-5fd1-4f7c-a551-c4871f6cfdc9" providerId="ADAL" clId="{F53229F2-F13E-4F9D-B1DA-1BF716414827}" dt="2021-11-16T23:38:01.235" v="1705" actId="26606"/>
          <ac:spMkLst>
            <pc:docMk/>
            <pc:sldMk cId="3810446711" sldId="313"/>
            <ac:spMk id="12" creationId="{419501C6-F015-4273-AF88-E0F6C853899F}"/>
          </ac:spMkLst>
        </pc:spChg>
        <pc:spChg chg="add">
          <ac:chgData name="Mrs Hargreaves" userId="16d29ebe-5fd1-4f7c-a551-c4871f6cfdc9" providerId="ADAL" clId="{F53229F2-F13E-4F9D-B1DA-1BF716414827}" dt="2021-11-16T23:38:01.235" v="1705" actId="26606"/>
          <ac:spMkLst>
            <pc:docMk/>
            <pc:sldMk cId="3810446711" sldId="313"/>
            <ac:spMk id="14" creationId="{CA677DB7-5829-45BD-9754-5EC484CC4253}"/>
          </ac:spMkLst>
        </pc:spChg>
        <pc:picChg chg="add mod ord">
          <ac:chgData name="Mrs Hargreaves" userId="16d29ebe-5fd1-4f7c-a551-c4871f6cfdc9" providerId="ADAL" clId="{F53229F2-F13E-4F9D-B1DA-1BF716414827}" dt="2021-11-16T23:38:01.235" v="1705" actId="26606"/>
          <ac:picMkLst>
            <pc:docMk/>
            <pc:sldMk cId="3810446711" sldId="313"/>
            <ac:picMk id="7" creationId="{4AAA2496-5B4A-4639-872E-CE3BACD144B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6A714D-B555-4C38-99E5-293539569FD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58D9E2-31BA-4258-A7B2-300C143DEBD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__________ occurs in ________</a:t>
          </a:r>
          <a:endParaRPr lang="en-US" dirty="0"/>
        </a:p>
      </dgm:t>
    </dgm:pt>
    <dgm:pt modelId="{95CDBA53-2C0B-4B23-A555-2718017B5A76}" type="parTrans" cxnId="{74301116-FA70-4D15-A7E3-E6446C1019B2}">
      <dgm:prSet/>
      <dgm:spPr/>
      <dgm:t>
        <a:bodyPr/>
        <a:lstStyle/>
        <a:p>
          <a:endParaRPr lang="en-US"/>
        </a:p>
      </dgm:t>
    </dgm:pt>
    <dgm:pt modelId="{8AA5281B-1DCF-4617-9FDB-FFE25BE0B3D0}" type="sibTrans" cxnId="{74301116-FA70-4D15-A7E3-E6446C1019B2}">
      <dgm:prSet/>
      <dgm:spPr/>
      <dgm:t>
        <a:bodyPr/>
        <a:lstStyle/>
        <a:p>
          <a:endParaRPr lang="en-US"/>
        </a:p>
      </dgm:t>
    </dgm:pt>
    <dgm:pt modelId="{015767F3-3AA4-4AA9-9ACB-874B56448DA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 ________ are good conductors. </a:t>
          </a:r>
          <a:endParaRPr lang="en-US" dirty="0"/>
        </a:p>
      </dgm:t>
    </dgm:pt>
    <dgm:pt modelId="{0D77EC8A-B47C-4D3F-ABC0-58E05C183E60}" type="parTrans" cxnId="{8D61218A-228E-4468-ACE6-72192129F05E}">
      <dgm:prSet/>
      <dgm:spPr/>
      <dgm:t>
        <a:bodyPr/>
        <a:lstStyle/>
        <a:p>
          <a:endParaRPr lang="en-US"/>
        </a:p>
      </dgm:t>
    </dgm:pt>
    <dgm:pt modelId="{0C7A1804-908D-44B9-B2BC-F51521E3DBDE}" type="sibTrans" cxnId="{8D61218A-228E-4468-ACE6-72192129F05E}">
      <dgm:prSet/>
      <dgm:spPr/>
      <dgm:t>
        <a:bodyPr/>
        <a:lstStyle/>
        <a:p>
          <a:endParaRPr lang="en-US"/>
        </a:p>
      </dgm:t>
    </dgm:pt>
    <dgm:pt modelId="{F8C947B5-53CE-406D-9146-723BDE25893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Non-metals, liquids and gases are _____ conductors.</a:t>
          </a:r>
          <a:endParaRPr lang="en-US" dirty="0"/>
        </a:p>
      </dgm:t>
    </dgm:pt>
    <dgm:pt modelId="{FDD7CF11-B4DA-4F3D-B2C6-E39F4C98E5A2}" type="parTrans" cxnId="{51C01987-E010-43FE-A970-26AC78CF4DF6}">
      <dgm:prSet/>
      <dgm:spPr/>
      <dgm:t>
        <a:bodyPr/>
        <a:lstStyle/>
        <a:p>
          <a:endParaRPr lang="en-US"/>
        </a:p>
      </dgm:t>
    </dgm:pt>
    <dgm:pt modelId="{7D061E49-E135-4E92-AB38-DEBD28552812}" type="sibTrans" cxnId="{51C01987-E010-43FE-A970-26AC78CF4DF6}">
      <dgm:prSet/>
      <dgm:spPr/>
      <dgm:t>
        <a:bodyPr/>
        <a:lstStyle/>
        <a:p>
          <a:endParaRPr lang="en-US"/>
        </a:p>
      </dgm:t>
    </dgm:pt>
    <dgm:pt modelId="{9EB2F821-B22D-4E2A-B652-A58091E3F1A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Bad conductors are called </a:t>
          </a:r>
          <a:r>
            <a:rPr lang="en-GB"/>
            <a:t>good ________</a:t>
          </a:r>
          <a:endParaRPr lang="en-US" dirty="0"/>
        </a:p>
      </dgm:t>
    </dgm:pt>
    <dgm:pt modelId="{2F2CF172-B506-408C-AF69-8D265553A0B0}" type="parTrans" cxnId="{A21C9783-D66C-4028-B3BA-FC6AE2297756}">
      <dgm:prSet/>
      <dgm:spPr/>
      <dgm:t>
        <a:bodyPr/>
        <a:lstStyle/>
        <a:p>
          <a:endParaRPr lang="en-US"/>
        </a:p>
      </dgm:t>
    </dgm:pt>
    <dgm:pt modelId="{5D448B46-25AC-4BAF-95F0-4B2BE7CC8565}" type="sibTrans" cxnId="{A21C9783-D66C-4028-B3BA-FC6AE2297756}">
      <dgm:prSet/>
      <dgm:spPr/>
      <dgm:t>
        <a:bodyPr/>
        <a:lstStyle/>
        <a:p>
          <a:endParaRPr lang="en-US"/>
        </a:p>
      </dgm:t>
    </dgm:pt>
    <dgm:pt modelId="{358146DA-399F-44D6-A035-9B35006E3B36}" type="pres">
      <dgm:prSet presAssocID="{126A714D-B555-4C38-99E5-293539569FDE}" presName="root" presStyleCnt="0">
        <dgm:presLayoutVars>
          <dgm:dir/>
          <dgm:resizeHandles val="exact"/>
        </dgm:presLayoutVars>
      </dgm:prSet>
      <dgm:spPr/>
    </dgm:pt>
    <dgm:pt modelId="{C859C20E-50C2-475C-8407-A07E37272F0A}" type="pres">
      <dgm:prSet presAssocID="{0858D9E2-31BA-4258-A7B2-300C143DEBDF}" presName="compNode" presStyleCnt="0"/>
      <dgm:spPr/>
    </dgm:pt>
    <dgm:pt modelId="{DAF744CD-FDC4-486A-8DF1-FD061FE2336A}" type="pres">
      <dgm:prSet presAssocID="{0858D9E2-31BA-4258-A7B2-300C143DEBDF}" presName="bgRect" presStyleLbl="bgShp" presStyleIdx="0" presStyleCnt="4"/>
      <dgm:spPr/>
    </dgm:pt>
    <dgm:pt modelId="{B2B2F589-C2C9-49EE-9B54-15A6BA355C25}" type="pres">
      <dgm:prSet presAssocID="{0858D9E2-31BA-4258-A7B2-300C143DEBDF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A4D39790-95F1-4AE4-872D-651F9A4758A5}" type="pres">
      <dgm:prSet presAssocID="{0858D9E2-31BA-4258-A7B2-300C143DEBDF}" presName="spaceRect" presStyleCnt="0"/>
      <dgm:spPr/>
    </dgm:pt>
    <dgm:pt modelId="{27F9FE17-D947-45B9-97DA-AC64D2BA1680}" type="pres">
      <dgm:prSet presAssocID="{0858D9E2-31BA-4258-A7B2-300C143DEBDF}" presName="parTx" presStyleLbl="revTx" presStyleIdx="0" presStyleCnt="4">
        <dgm:presLayoutVars>
          <dgm:chMax val="0"/>
          <dgm:chPref val="0"/>
        </dgm:presLayoutVars>
      </dgm:prSet>
      <dgm:spPr/>
    </dgm:pt>
    <dgm:pt modelId="{9186FFDF-56F8-4D9C-8868-6A1A557258B0}" type="pres">
      <dgm:prSet presAssocID="{8AA5281B-1DCF-4617-9FDB-FFE25BE0B3D0}" presName="sibTrans" presStyleCnt="0"/>
      <dgm:spPr/>
    </dgm:pt>
    <dgm:pt modelId="{E8F0C1EB-6A54-4B88-9396-8D83E859A7DE}" type="pres">
      <dgm:prSet presAssocID="{015767F3-3AA4-4AA9-9ACB-874B56448DA4}" presName="compNode" presStyleCnt="0"/>
      <dgm:spPr/>
    </dgm:pt>
    <dgm:pt modelId="{2C3AB50F-0725-495A-A3B6-62CA91A086AF}" type="pres">
      <dgm:prSet presAssocID="{015767F3-3AA4-4AA9-9ACB-874B56448DA4}" presName="bgRect" presStyleLbl="bgShp" presStyleIdx="1" presStyleCnt="4"/>
      <dgm:spPr/>
    </dgm:pt>
    <dgm:pt modelId="{8EBD1402-0230-4CEA-BF59-9B92FCF18D9C}" type="pres">
      <dgm:prSet presAssocID="{015767F3-3AA4-4AA9-9ACB-874B56448DA4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7412988C-FD82-4668-8B8D-EAC58E9F661C}" type="pres">
      <dgm:prSet presAssocID="{015767F3-3AA4-4AA9-9ACB-874B56448DA4}" presName="spaceRect" presStyleCnt="0"/>
      <dgm:spPr/>
    </dgm:pt>
    <dgm:pt modelId="{119FAB3C-93EA-44BF-8F9A-1BF265A71827}" type="pres">
      <dgm:prSet presAssocID="{015767F3-3AA4-4AA9-9ACB-874B56448DA4}" presName="parTx" presStyleLbl="revTx" presStyleIdx="1" presStyleCnt="4" custLinFactNeighborX="-1855" custLinFactNeighborY="-2054">
        <dgm:presLayoutVars>
          <dgm:chMax val="0"/>
          <dgm:chPref val="0"/>
        </dgm:presLayoutVars>
      </dgm:prSet>
      <dgm:spPr/>
    </dgm:pt>
    <dgm:pt modelId="{274315DB-AB0E-4A9D-A393-EDD5CF2CB478}" type="pres">
      <dgm:prSet presAssocID="{0C7A1804-908D-44B9-B2BC-F51521E3DBDE}" presName="sibTrans" presStyleCnt="0"/>
      <dgm:spPr/>
    </dgm:pt>
    <dgm:pt modelId="{A7413DC8-E6AC-41EB-8694-DF975172B6A8}" type="pres">
      <dgm:prSet presAssocID="{F8C947B5-53CE-406D-9146-723BDE258933}" presName="compNode" presStyleCnt="0"/>
      <dgm:spPr/>
    </dgm:pt>
    <dgm:pt modelId="{9F9CAFCC-5E6A-45D9-AE0A-5B0F5C42E66E}" type="pres">
      <dgm:prSet presAssocID="{F8C947B5-53CE-406D-9146-723BDE258933}" presName="bgRect" presStyleLbl="bgShp" presStyleIdx="2" presStyleCnt="4"/>
      <dgm:spPr/>
    </dgm:pt>
    <dgm:pt modelId="{3E68BAD6-6A1B-4178-B7A4-86DF668271F6}" type="pres">
      <dgm:prSet presAssocID="{F8C947B5-53CE-406D-9146-723BDE258933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6EFDCFDE-5459-480D-A593-A52FD50C5891}" type="pres">
      <dgm:prSet presAssocID="{F8C947B5-53CE-406D-9146-723BDE258933}" presName="spaceRect" presStyleCnt="0"/>
      <dgm:spPr/>
    </dgm:pt>
    <dgm:pt modelId="{95CAC6BF-6ADF-44B9-9C89-2892E4ED8434}" type="pres">
      <dgm:prSet presAssocID="{F8C947B5-53CE-406D-9146-723BDE258933}" presName="parTx" presStyleLbl="revTx" presStyleIdx="2" presStyleCnt="4">
        <dgm:presLayoutVars>
          <dgm:chMax val="0"/>
          <dgm:chPref val="0"/>
        </dgm:presLayoutVars>
      </dgm:prSet>
      <dgm:spPr/>
    </dgm:pt>
    <dgm:pt modelId="{7DBD8E3D-891B-4B15-AFE5-B92FF1937E7F}" type="pres">
      <dgm:prSet presAssocID="{7D061E49-E135-4E92-AB38-DEBD28552812}" presName="sibTrans" presStyleCnt="0"/>
      <dgm:spPr/>
    </dgm:pt>
    <dgm:pt modelId="{DDF7A0CC-A376-4DDD-800C-AD4CA0465C8F}" type="pres">
      <dgm:prSet presAssocID="{9EB2F821-B22D-4E2A-B652-A58091E3F1A2}" presName="compNode" presStyleCnt="0"/>
      <dgm:spPr/>
    </dgm:pt>
    <dgm:pt modelId="{0984BEED-8E3D-4DC2-A5DD-2A363494CF64}" type="pres">
      <dgm:prSet presAssocID="{9EB2F821-B22D-4E2A-B652-A58091E3F1A2}" presName="bgRect" presStyleLbl="bgShp" presStyleIdx="3" presStyleCnt="4"/>
      <dgm:spPr/>
    </dgm:pt>
    <dgm:pt modelId="{EF542CDD-F24A-4190-B30C-112DF6C873CA}" type="pres">
      <dgm:prSet presAssocID="{9EB2F821-B22D-4E2A-B652-A58091E3F1A2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ug"/>
        </a:ext>
      </dgm:extLst>
    </dgm:pt>
    <dgm:pt modelId="{3E3D4A73-0360-4710-8BDB-431D44B5889E}" type="pres">
      <dgm:prSet presAssocID="{9EB2F821-B22D-4E2A-B652-A58091E3F1A2}" presName="spaceRect" presStyleCnt="0"/>
      <dgm:spPr/>
    </dgm:pt>
    <dgm:pt modelId="{7891C6A5-9301-409D-B2C6-070C7AB34BFB}" type="pres">
      <dgm:prSet presAssocID="{9EB2F821-B22D-4E2A-B652-A58091E3F1A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D26BA07-1379-45E0-9EF8-5E5FAFEF3677}" type="presOf" srcId="{F8C947B5-53CE-406D-9146-723BDE258933}" destId="{95CAC6BF-6ADF-44B9-9C89-2892E4ED8434}" srcOrd="0" destOrd="0" presId="urn:microsoft.com/office/officeart/2018/2/layout/IconVerticalSolidList"/>
    <dgm:cxn modelId="{74301116-FA70-4D15-A7E3-E6446C1019B2}" srcId="{126A714D-B555-4C38-99E5-293539569FDE}" destId="{0858D9E2-31BA-4258-A7B2-300C143DEBDF}" srcOrd="0" destOrd="0" parTransId="{95CDBA53-2C0B-4B23-A555-2718017B5A76}" sibTransId="{8AA5281B-1DCF-4617-9FDB-FFE25BE0B3D0}"/>
    <dgm:cxn modelId="{73FF5C44-20A8-4AC9-A0C4-115FAA238BC7}" type="presOf" srcId="{015767F3-3AA4-4AA9-9ACB-874B56448DA4}" destId="{119FAB3C-93EA-44BF-8F9A-1BF265A71827}" srcOrd="0" destOrd="0" presId="urn:microsoft.com/office/officeart/2018/2/layout/IconVerticalSolidList"/>
    <dgm:cxn modelId="{4D32A274-5C24-4C09-A328-7B1889C07788}" type="presOf" srcId="{126A714D-B555-4C38-99E5-293539569FDE}" destId="{358146DA-399F-44D6-A035-9B35006E3B36}" srcOrd="0" destOrd="0" presId="urn:microsoft.com/office/officeart/2018/2/layout/IconVerticalSolidList"/>
    <dgm:cxn modelId="{A21C9783-D66C-4028-B3BA-FC6AE2297756}" srcId="{126A714D-B555-4C38-99E5-293539569FDE}" destId="{9EB2F821-B22D-4E2A-B652-A58091E3F1A2}" srcOrd="3" destOrd="0" parTransId="{2F2CF172-B506-408C-AF69-8D265553A0B0}" sibTransId="{5D448B46-25AC-4BAF-95F0-4B2BE7CC8565}"/>
    <dgm:cxn modelId="{51C01987-E010-43FE-A970-26AC78CF4DF6}" srcId="{126A714D-B555-4C38-99E5-293539569FDE}" destId="{F8C947B5-53CE-406D-9146-723BDE258933}" srcOrd="2" destOrd="0" parTransId="{FDD7CF11-B4DA-4F3D-B2C6-E39F4C98E5A2}" sibTransId="{7D061E49-E135-4E92-AB38-DEBD28552812}"/>
    <dgm:cxn modelId="{8D61218A-228E-4468-ACE6-72192129F05E}" srcId="{126A714D-B555-4C38-99E5-293539569FDE}" destId="{015767F3-3AA4-4AA9-9ACB-874B56448DA4}" srcOrd="1" destOrd="0" parTransId="{0D77EC8A-B47C-4D3F-ABC0-58E05C183E60}" sibTransId="{0C7A1804-908D-44B9-B2BC-F51521E3DBDE}"/>
    <dgm:cxn modelId="{9053F18C-F918-46F2-913E-F4388AC76DA4}" type="presOf" srcId="{9EB2F821-B22D-4E2A-B652-A58091E3F1A2}" destId="{7891C6A5-9301-409D-B2C6-070C7AB34BFB}" srcOrd="0" destOrd="0" presId="urn:microsoft.com/office/officeart/2018/2/layout/IconVerticalSolidList"/>
    <dgm:cxn modelId="{8D9361CB-840F-4C0F-BE60-39B511675E2D}" type="presOf" srcId="{0858D9E2-31BA-4258-A7B2-300C143DEBDF}" destId="{27F9FE17-D947-45B9-97DA-AC64D2BA1680}" srcOrd="0" destOrd="0" presId="urn:microsoft.com/office/officeart/2018/2/layout/IconVerticalSolidList"/>
    <dgm:cxn modelId="{CE7FF871-9FCA-47EE-9457-E73B4656BA69}" type="presParOf" srcId="{358146DA-399F-44D6-A035-9B35006E3B36}" destId="{C859C20E-50C2-475C-8407-A07E37272F0A}" srcOrd="0" destOrd="0" presId="urn:microsoft.com/office/officeart/2018/2/layout/IconVerticalSolidList"/>
    <dgm:cxn modelId="{9CCDD53F-3597-4FE3-B285-8D21850CB6E4}" type="presParOf" srcId="{C859C20E-50C2-475C-8407-A07E37272F0A}" destId="{DAF744CD-FDC4-486A-8DF1-FD061FE2336A}" srcOrd="0" destOrd="0" presId="urn:microsoft.com/office/officeart/2018/2/layout/IconVerticalSolidList"/>
    <dgm:cxn modelId="{C60BEEED-5443-46F2-BE5F-DA610B304392}" type="presParOf" srcId="{C859C20E-50C2-475C-8407-A07E37272F0A}" destId="{B2B2F589-C2C9-49EE-9B54-15A6BA355C25}" srcOrd="1" destOrd="0" presId="urn:microsoft.com/office/officeart/2018/2/layout/IconVerticalSolidList"/>
    <dgm:cxn modelId="{91755089-6BF7-41B2-B75E-71124D668512}" type="presParOf" srcId="{C859C20E-50C2-475C-8407-A07E37272F0A}" destId="{A4D39790-95F1-4AE4-872D-651F9A4758A5}" srcOrd="2" destOrd="0" presId="urn:microsoft.com/office/officeart/2018/2/layout/IconVerticalSolidList"/>
    <dgm:cxn modelId="{C9FD4A53-0CE1-46CE-AF29-51C6EAC10BFF}" type="presParOf" srcId="{C859C20E-50C2-475C-8407-A07E37272F0A}" destId="{27F9FE17-D947-45B9-97DA-AC64D2BA1680}" srcOrd="3" destOrd="0" presId="urn:microsoft.com/office/officeart/2018/2/layout/IconVerticalSolidList"/>
    <dgm:cxn modelId="{718B342A-E3FF-46FC-A556-A25FCF6F3270}" type="presParOf" srcId="{358146DA-399F-44D6-A035-9B35006E3B36}" destId="{9186FFDF-56F8-4D9C-8868-6A1A557258B0}" srcOrd="1" destOrd="0" presId="urn:microsoft.com/office/officeart/2018/2/layout/IconVerticalSolidList"/>
    <dgm:cxn modelId="{B4F6347C-C9B5-4DAB-9DED-0B32851AAC95}" type="presParOf" srcId="{358146DA-399F-44D6-A035-9B35006E3B36}" destId="{E8F0C1EB-6A54-4B88-9396-8D83E859A7DE}" srcOrd="2" destOrd="0" presId="urn:microsoft.com/office/officeart/2018/2/layout/IconVerticalSolidList"/>
    <dgm:cxn modelId="{C8A63C62-687A-41FB-99A8-30302EA1B1A4}" type="presParOf" srcId="{E8F0C1EB-6A54-4B88-9396-8D83E859A7DE}" destId="{2C3AB50F-0725-495A-A3B6-62CA91A086AF}" srcOrd="0" destOrd="0" presId="urn:microsoft.com/office/officeart/2018/2/layout/IconVerticalSolidList"/>
    <dgm:cxn modelId="{29E98295-F200-4B95-8332-8613A0A7050D}" type="presParOf" srcId="{E8F0C1EB-6A54-4B88-9396-8D83E859A7DE}" destId="{8EBD1402-0230-4CEA-BF59-9B92FCF18D9C}" srcOrd="1" destOrd="0" presId="urn:microsoft.com/office/officeart/2018/2/layout/IconVerticalSolidList"/>
    <dgm:cxn modelId="{614858FF-6BF0-4B7A-8374-2AD06D6BF84C}" type="presParOf" srcId="{E8F0C1EB-6A54-4B88-9396-8D83E859A7DE}" destId="{7412988C-FD82-4668-8B8D-EAC58E9F661C}" srcOrd="2" destOrd="0" presId="urn:microsoft.com/office/officeart/2018/2/layout/IconVerticalSolidList"/>
    <dgm:cxn modelId="{8C803C95-599F-423F-9350-9594F911ABB7}" type="presParOf" srcId="{E8F0C1EB-6A54-4B88-9396-8D83E859A7DE}" destId="{119FAB3C-93EA-44BF-8F9A-1BF265A71827}" srcOrd="3" destOrd="0" presId="urn:microsoft.com/office/officeart/2018/2/layout/IconVerticalSolidList"/>
    <dgm:cxn modelId="{2836871C-7198-4552-9CB6-E866996A0BC7}" type="presParOf" srcId="{358146DA-399F-44D6-A035-9B35006E3B36}" destId="{274315DB-AB0E-4A9D-A393-EDD5CF2CB478}" srcOrd="3" destOrd="0" presId="urn:microsoft.com/office/officeart/2018/2/layout/IconVerticalSolidList"/>
    <dgm:cxn modelId="{ADBC4C5E-53F5-49D7-9325-B2169DB2EAC9}" type="presParOf" srcId="{358146DA-399F-44D6-A035-9B35006E3B36}" destId="{A7413DC8-E6AC-41EB-8694-DF975172B6A8}" srcOrd="4" destOrd="0" presId="urn:microsoft.com/office/officeart/2018/2/layout/IconVerticalSolidList"/>
    <dgm:cxn modelId="{B7F1983C-B2E9-42AE-A6A9-C3ADA32881B6}" type="presParOf" srcId="{A7413DC8-E6AC-41EB-8694-DF975172B6A8}" destId="{9F9CAFCC-5E6A-45D9-AE0A-5B0F5C42E66E}" srcOrd="0" destOrd="0" presId="urn:microsoft.com/office/officeart/2018/2/layout/IconVerticalSolidList"/>
    <dgm:cxn modelId="{9E693301-1209-43A8-ABE2-ED96F889801A}" type="presParOf" srcId="{A7413DC8-E6AC-41EB-8694-DF975172B6A8}" destId="{3E68BAD6-6A1B-4178-B7A4-86DF668271F6}" srcOrd="1" destOrd="0" presId="urn:microsoft.com/office/officeart/2018/2/layout/IconVerticalSolidList"/>
    <dgm:cxn modelId="{96336FC8-7AC4-490A-95A9-95CA41A9105F}" type="presParOf" srcId="{A7413DC8-E6AC-41EB-8694-DF975172B6A8}" destId="{6EFDCFDE-5459-480D-A593-A52FD50C5891}" srcOrd="2" destOrd="0" presId="urn:microsoft.com/office/officeart/2018/2/layout/IconVerticalSolidList"/>
    <dgm:cxn modelId="{5BC1836B-B186-4CA0-97A2-018F4DE2A5D7}" type="presParOf" srcId="{A7413DC8-E6AC-41EB-8694-DF975172B6A8}" destId="{95CAC6BF-6ADF-44B9-9C89-2892E4ED8434}" srcOrd="3" destOrd="0" presId="urn:microsoft.com/office/officeart/2018/2/layout/IconVerticalSolidList"/>
    <dgm:cxn modelId="{D46E4BD7-C2A7-4C13-909E-171E617A8951}" type="presParOf" srcId="{358146DA-399F-44D6-A035-9B35006E3B36}" destId="{7DBD8E3D-891B-4B15-AFE5-B92FF1937E7F}" srcOrd="5" destOrd="0" presId="urn:microsoft.com/office/officeart/2018/2/layout/IconVerticalSolidList"/>
    <dgm:cxn modelId="{7B0B21B3-E795-40A8-8335-A0FA584F7F50}" type="presParOf" srcId="{358146DA-399F-44D6-A035-9B35006E3B36}" destId="{DDF7A0CC-A376-4DDD-800C-AD4CA0465C8F}" srcOrd="6" destOrd="0" presId="urn:microsoft.com/office/officeart/2018/2/layout/IconVerticalSolidList"/>
    <dgm:cxn modelId="{388B38FE-16AE-4229-B145-2460C884B7B3}" type="presParOf" srcId="{DDF7A0CC-A376-4DDD-800C-AD4CA0465C8F}" destId="{0984BEED-8E3D-4DC2-A5DD-2A363494CF64}" srcOrd="0" destOrd="0" presId="urn:microsoft.com/office/officeart/2018/2/layout/IconVerticalSolidList"/>
    <dgm:cxn modelId="{95701EBC-1C4F-459D-827E-5AFCB1445313}" type="presParOf" srcId="{DDF7A0CC-A376-4DDD-800C-AD4CA0465C8F}" destId="{EF542CDD-F24A-4190-B30C-112DF6C873CA}" srcOrd="1" destOrd="0" presId="urn:microsoft.com/office/officeart/2018/2/layout/IconVerticalSolidList"/>
    <dgm:cxn modelId="{FD8BC3A8-FF37-41DF-9E3F-86729894CCE1}" type="presParOf" srcId="{DDF7A0CC-A376-4DDD-800C-AD4CA0465C8F}" destId="{3E3D4A73-0360-4710-8BDB-431D44B5889E}" srcOrd="2" destOrd="0" presId="urn:microsoft.com/office/officeart/2018/2/layout/IconVerticalSolidList"/>
    <dgm:cxn modelId="{A07EC5B1-4546-4FC2-AB70-F35D889B657A}" type="presParOf" srcId="{DDF7A0CC-A376-4DDD-800C-AD4CA0465C8F}" destId="{7891C6A5-9301-409D-B2C6-070C7AB34BF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744CD-FDC4-486A-8DF1-FD061FE2336A}">
      <dsp:nvSpPr>
        <dsp:cNvPr id="0" name=""/>
        <dsp:cNvSpPr/>
      </dsp:nvSpPr>
      <dsp:spPr>
        <a:xfrm>
          <a:off x="0" y="1287"/>
          <a:ext cx="5937755" cy="6525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B2F589-C2C9-49EE-9B54-15A6BA355C25}">
      <dsp:nvSpPr>
        <dsp:cNvPr id="0" name=""/>
        <dsp:cNvSpPr/>
      </dsp:nvSpPr>
      <dsp:spPr>
        <a:xfrm>
          <a:off x="197383" y="148101"/>
          <a:ext cx="358878" cy="35887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F9FE17-D947-45B9-97DA-AC64D2BA1680}">
      <dsp:nvSpPr>
        <dsp:cNvPr id="0" name=""/>
        <dsp:cNvSpPr/>
      </dsp:nvSpPr>
      <dsp:spPr>
        <a:xfrm>
          <a:off x="753645" y="1287"/>
          <a:ext cx="5184109" cy="65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057" tIns="69057" rIns="69057" bIns="6905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__________ occurs in ________</a:t>
          </a:r>
          <a:endParaRPr lang="en-US" sz="1800" kern="1200" dirty="0"/>
        </a:p>
      </dsp:txBody>
      <dsp:txXfrm>
        <a:off x="753645" y="1287"/>
        <a:ext cx="5184109" cy="652506"/>
      </dsp:txXfrm>
    </dsp:sp>
    <dsp:sp modelId="{2C3AB50F-0725-495A-A3B6-62CA91A086AF}">
      <dsp:nvSpPr>
        <dsp:cNvPr id="0" name=""/>
        <dsp:cNvSpPr/>
      </dsp:nvSpPr>
      <dsp:spPr>
        <a:xfrm>
          <a:off x="0" y="816921"/>
          <a:ext cx="5937755" cy="6525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D1402-0230-4CEA-BF59-9B92FCF18D9C}">
      <dsp:nvSpPr>
        <dsp:cNvPr id="0" name=""/>
        <dsp:cNvSpPr/>
      </dsp:nvSpPr>
      <dsp:spPr>
        <a:xfrm>
          <a:off x="197383" y="963735"/>
          <a:ext cx="358878" cy="35887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FAB3C-93EA-44BF-8F9A-1BF265A71827}">
      <dsp:nvSpPr>
        <dsp:cNvPr id="0" name=""/>
        <dsp:cNvSpPr/>
      </dsp:nvSpPr>
      <dsp:spPr>
        <a:xfrm>
          <a:off x="657480" y="803518"/>
          <a:ext cx="5184109" cy="65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057" tIns="69057" rIns="69057" bIns="6905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 ________ are good conductors. </a:t>
          </a:r>
          <a:endParaRPr lang="en-US" sz="1800" kern="1200" dirty="0"/>
        </a:p>
      </dsp:txBody>
      <dsp:txXfrm>
        <a:off x="657480" y="803518"/>
        <a:ext cx="5184109" cy="652506"/>
      </dsp:txXfrm>
    </dsp:sp>
    <dsp:sp modelId="{9F9CAFCC-5E6A-45D9-AE0A-5B0F5C42E66E}">
      <dsp:nvSpPr>
        <dsp:cNvPr id="0" name=""/>
        <dsp:cNvSpPr/>
      </dsp:nvSpPr>
      <dsp:spPr>
        <a:xfrm>
          <a:off x="0" y="1632554"/>
          <a:ext cx="5937755" cy="6525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68BAD6-6A1B-4178-B7A4-86DF668271F6}">
      <dsp:nvSpPr>
        <dsp:cNvPr id="0" name=""/>
        <dsp:cNvSpPr/>
      </dsp:nvSpPr>
      <dsp:spPr>
        <a:xfrm>
          <a:off x="197383" y="1779368"/>
          <a:ext cx="358878" cy="35887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AC6BF-6ADF-44B9-9C89-2892E4ED8434}">
      <dsp:nvSpPr>
        <dsp:cNvPr id="0" name=""/>
        <dsp:cNvSpPr/>
      </dsp:nvSpPr>
      <dsp:spPr>
        <a:xfrm>
          <a:off x="753645" y="1632554"/>
          <a:ext cx="5184109" cy="65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057" tIns="69057" rIns="69057" bIns="6905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Non-metals, liquids and gases are _____ conductors.</a:t>
          </a:r>
          <a:endParaRPr lang="en-US" sz="1800" kern="1200" dirty="0"/>
        </a:p>
      </dsp:txBody>
      <dsp:txXfrm>
        <a:off x="753645" y="1632554"/>
        <a:ext cx="5184109" cy="652506"/>
      </dsp:txXfrm>
    </dsp:sp>
    <dsp:sp modelId="{0984BEED-8E3D-4DC2-A5DD-2A363494CF64}">
      <dsp:nvSpPr>
        <dsp:cNvPr id="0" name=""/>
        <dsp:cNvSpPr/>
      </dsp:nvSpPr>
      <dsp:spPr>
        <a:xfrm>
          <a:off x="0" y="2448188"/>
          <a:ext cx="5937755" cy="65250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42CDD-F24A-4190-B30C-112DF6C873CA}">
      <dsp:nvSpPr>
        <dsp:cNvPr id="0" name=""/>
        <dsp:cNvSpPr/>
      </dsp:nvSpPr>
      <dsp:spPr>
        <a:xfrm>
          <a:off x="197383" y="2595002"/>
          <a:ext cx="358878" cy="358878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91C6A5-9301-409D-B2C6-070C7AB34BFB}">
      <dsp:nvSpPr>
        <dsp:cNvPr id="0" name=""/>
        <dsp:cNvSpPr/>
      </dsp:nvSpPr>
      <dsp:spPr>
        <a:xfrm>
          <a:off x="753645" y="2448188"/>
          <a:ext cx="5184109" cy="652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057" tIns="69057" rIns="69057" bIns="6905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Bad conductors are called </a:t>
          </a:r>
          <a:r>
            <a:rPr lang="en-GB" sz="1800" kern="1200"/>
            <a:t>good ________</a:t>
          </a:r>
          <a:endParaRPr lang="en-US" sz="1800" kern="1200" dirty="0"/>
        </a:p>
      </dsp:txBody>
      <dsp:txXfrm>
        <a:off x="753645" y="2448188"/>
        <a:ext cx="5184109" cy="652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2975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5B032B-2DCF-4D3A-8094-1D6BC4743D9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1371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963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4875"/>
            <a:ext cx="49720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2975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5C2583-4941-4579-AFE3-38BE9D773F3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74377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+mj-lt"/>
              <a:buAutoNum type="arabicPeriod"/>
              <a:tabLst>
                <a:tab pos="93599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Place all of the beakers on a heat proof mat as far from each other as possible.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Font typeface="+mj-lt"/>
              <a:buAutoNum type="arabicPeriod"/>
              <a:tabLst>
                <a:tab pos="93599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Pour boiling water into the glass beaker, the plastic beaker, the copper can and the polystyrene cup.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Font typeface="+mj-lt"/>
              <a:buAutoNum type="arabicPeriod"/>
              <a:tabLst>
                <a:tab pos="93599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Predict which one you think will be hottest to touch and which will be the coolest etc.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Font typeface="+mj-lt"/>
              <a:buAutoNum type="arabicPeriod"/>
              <a:tabLst>
                <a:tab pos="93599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Touch each beaker lightly with your finger. BEWARE OF THE DANGERS OF THIS EXPERIMENT!</a:t>
            </a:r>
            <a:endParaRPr lang="en-GB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C2583-4941-4579-AFE3-38BE9D773F3C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018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+mj-lt"/>
              <a:buAutoNum type="arabicPeriod"/>
              <a:tabLst>
                <a:tab pos="93599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Place all of the beakers on a heat proof mat as far from each other as possible.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Font typeface="+mj-lt"/>
              <a:buAutoNum type="arabicPeriod"/>
              <a:tabLst>
                <a:tab pos="93599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Pour boiling water into the glass beaker, the plastic beaker, the copper can and the polystyrene cup.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Font typeface="+mj-lt"/>
              <a:buAutoNum type="arabicPeriod"/>
              <a:tabLst>
                <a:tab pos="93599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Predict which one you think will be hottest to touch and which will be the coolest etc.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Font typeface="+mj-lt"/>
              <a:buAutoNum type="arabicPeriod"/>
              <a:tabLst>
                <a:tab pos="93599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Touch each beaker lightly with your finger. BEWARE OF THE DANGERS OF THIS EXPERIMENT!</a:t>
            </a:r>
            <a:endParaRPr lang="en-GB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C2583-4941-4579-AFE3-38BE9D773F3C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0558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+mj-lt"/>
              <a:buAutoNum type="arabicPeriod"/>
              <a:tabLst>
                <a:tab pos="93599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Place all of the beakers on a heat proof mat as far from each other as possible.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Font typeface="+mj-lt"/>
              <a:buAutoNum type="arabicPeriod"/>
              <a:tabLst>
                <a:tab pos="93599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Pour boiling water into the glass beaker, the plastic beaker, the copper can and the polystyrene cup.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Font typeface="+mj-lt"/>
              <a:buAutoNum type="arabicPeriod"/>
              <a:tabLst>
                <a:tab pos="93599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Predict which one you think will be hottest to touch and which will be the coolest etc.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Font typeface="+mj-lt"/>
              <a:buAutoNum type="arabicPeriod"/>
              <a:tabLst>
                <a:tab pos="93599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Touch each beaker lightly with your finger. BEWARE OF THE DANGERS OF THIS EXPERIMENT!</a:t>
            </a:r>
            <a:endParaRPr lang="en-GB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C2583-4941-4579-AFE3-38BE9D773F3C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8965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jah slide no.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7CB02-A2C7-4BFD-9F49-B6B636BA895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73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3580805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154051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jah slide no. </a:t>
            </a:r>
            <a:fld id="{2C14CB59-B3F9-41D1-A1F2-8AC204C73C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349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13672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46DF1374-48F3-42A2-995A-3AAC46DB1CE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313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422246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826780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25BD7A0-B505-4146-AD9A-941E0FA9442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348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72453701-4F53-4083-98FA-8648114A794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125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010631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047304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Sep-11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r>
              <a:rPr lang="en-US" altLang="en-US"/>
              <a:t>jah slide no. </a:t>
            </a:r>
            <a:fld id="{36E9C329-CE13-4FB4-AB5D-8451D777F4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4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gsgmFcnszk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84229447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phet.colorado.edu/sims/html/energy-forms-and-changes/latest/energy-forms-and-changes_en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youtu.be/N7k1D9E-5B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2F0BE480-1007-40FD-8427-3E300446A4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 amt="30000"/>
          </a:blip>
          <a:srcRect r="-1" b="278"/>
          <a:stretch/>
        </p:blipFill>
        <p:spPr>
          <a:xfrm>
            <a:off x="107504" y="260648"/>
            <a:ext cx="11296772" cy="6336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41F9B0-2F80-4E6C-B5DC-F1CB4BFAB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3861048"/>
            <a:ext cx="5760640" cy="2595563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4400" dirty="0">
                <a:solidFill>
                  <a:srgbClr val="FFFF00"/>
                </a:solidFill>
              </a:rPr>
              <a:t>HEAT TRANSFER</a:t>
            </a:r>
            <a:br>
              <a:rPr lang="en-GB" sz="4400" dirty="0">
                <a:solidFill>
                  <a:srgbClr val="FFFF00"/>
                </a:solidFill>
              </a:rPr>
            </a:br>
            <a:r>
              <a:rPr lang="en-GB" sz="4400" dirty="0" err="1">
                <a:solidFill>
                  <a:srgbClr val="FFFF00"/>
                </a:solidFill>
              </a:rPr>
              <a:t>ConVECtion</a:t>
            </a:r>
            <a:endParaRPr lang="en-GB" sz="4400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E1DBA1-2D7E-4D59-940D-6A4185187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9632" y="5848429"/>
            <a:ext cx="1872208" cy="531143"/>
          </a:xfrm>
        </p:spPr>
        <p:txBody>
          <a:bodyPr>
            <a:normAutofit/>
          </a:bodyPr>
          <a:lstStyle/>
          <a:p>
            <a:r>
              <a:rPr lang="en-GB" sz="1900">
                <a:solidFill>
                  <a:srgbClr val="FFFF00"/>
                </a:solidFill>
              </a:rPr>
              <a:t>S2 Physics</a:t>
            </a:r>
          </a:p>
        </p:txBody>
      </p:sp>
      <p:pic>
        <p:nvPicPr>
          <p:cNvPr id="6" name="Picture 5" descr="A picture containing indoor, toy, doll&#10;&#10;Description automatically generated">
            <a:extLst>
              <a:ext uri="{FF2B5EF4-FFF2-40B4-BE49-F238E27FC236}">
                <a16:creationId xmlns:a16="http://schemas.microsoft.com/office/drawing/2014/main" id="{E0E50E93-4D0D-4142-A920-BEB4875C6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2850312"/>
            <a:ext cx="1010687" cy="1739989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1513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503"/>
    </mc:Choice>
    <mc:Fallback xmlns="">
      <p:transition spd="slow" advClick="0" advTm="11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8B5E-8E54-4AEF-94A7-F9BA3EBC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067" y="2404872"/>
            <a:ext cx="2283714" cy="162763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/>
              <a:t>The SMOKE BOX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C7D1AF18-D658-4B00-AA03-05E720AE9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6378" y="4352544"/>
            <a:ext cx="2001092" cy="12398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Draw out the smoke box twice and label it once.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94C45D-FCB1-4B86-967A-2C9EDB63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283" y="640080"/>
            <a:ext cx="5173219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2C4A34-762E-40DF-A8AF-0D811BC02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870" y="802767"/>
            <a:ext cx="492404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6CA5599D-E45A-4921-BE57-D98044661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25" b="-1"/>
          <a:stretch/>
        </p:blipFill>
        <p:spPr>
          <a:xfrm>
            <a:off x="834900" y="1122807"/>
            <a:ext cx="4443984" cy="4297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EFDE9-F963-46A0-95C4-93C2245F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altLang="en-US" sz="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D1A437-8F86-4476-B1BC-592E52D28AF0}"/>
              </a:ext>
            </a:extLst>
          </p:cNvPr>
          <p:cNvSpPr txBox="1"/>
          <p:nvPr/>
        </p:nvSpPr>
        <p:spPr>
          <a:xfrm>
            <a:off x="4551405" y="1943207"/>
            <a:ext cx="1000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Wooden</a:t>
            </a:r>
          </a:p>
          <a:p>
            <a:r>
              <a:rPr lang="en-GB" dirty="0"/>
              <a:t>Burning</a:t>
            </a:r>
          </a:p>
          <a:p>
            <a:r>
              <a:rPr lang="en-GB" dirty="0"/>
              <a:t>spill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B018A5-CEFF-434E-A4A6-BCEE86F68F9E}"/>
              </a:ext>
            </a:extLst>
          </p:cNvPr>
          <p:cNvSpPr txBox="1"/>
          <p:nvPr/>
        </p:nvSpPr>
        <p:spPr>
          <a:xfrm>
            <a:off x="4865348" y="4280007"/>
            <a:ext cx="809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Smoke</a:t>
            </a:r>
          </a:p>
          <a:p>
            <a:r>
              <a:rPr lang="en-GB" dirty="0"/>
              <a:t>box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854FE4-FAC4-4839-A961-F341A4F3C775}"/>
              </a:ext>
            </a:extLst>
          </p:cNvPr>
          <p:cNvSpPr txBox="1"/>
          <p:nvPr/>
        </p:nvSpPr>
        <p:spPr>
          <a:xfrm>
            <a:off x="710312" y="4510826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86BA5-2DD8-4F00-A777-8EC0FFBDE68E}"/>
              </a:ext>
            </a:extLst>
          </p:cNvPr>
          <p:cNvSpPr txBox="1"/>
          <p:nvPr/>
        </p:nvSpPr>
        <p:spPr>
          <a:xfrm>
            <a:off x="801686" y="2132539"/>
            <a:ext cx="95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chimney</a:t>
            </a:r>
          </a:p>
        </p:txBody>
      </p:sp>
    </p:spTree>
    <p:extLst>
      <p:ext uri="{BB962C8B-B14F-4D97-AF65-F5344CB8AC3E}">
        <p14:creationId xmlns:p14="http://schemas.microsoft.com/office/powerpoint/2010/main" val="306180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3D9B6CF-87DD-47C7-B38D-7C5353D4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4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048B5E-8E54-4AEF-94A7-F9BA3EBC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133600"/>
            <a:ext cx="2283714" cy="1898904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/>
              <a:t>The SMOKE BOX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E2328B-DA12-4B90-BD82-3CCF13AF6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640080"/>
            <a:ext cx="5173218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7FF0B6-332F-4842-A5F8-EA360BD5F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15309" y="802767"/>
            <a:ext cx="4924044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6CA5599D-E45A-4921-BE57-D98044661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5339" y="1460724"/>
            <a:ext cx="4443984" cy="362184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7FE97-28A0-4CEF-8E2E-CCCCEB87B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6071" y="6238816"/>
            <a:ext cx="2065310" cy="3239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 sz="1050">
                <a:solidFill>
                  <a:srgbClr val="FFFFFF">
                    <a:alpha val="70000"/>
                  </a:srgbClr>
                </a:solidFill>
              </a:rPr>
              <a:t>Sep-11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EFDE9-F963-46A0-95C4-93C2245F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altLang="en-US" sz="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3BA4A-664B-4F3F-832A-904F07D6D04A}"/>
              </a:ext>
            </a:extLst>
          </p:cNvPr>
          <p:cNvSpPr txBox="1"/>
          <p:nvPr/>
        </p:nvSpPr>
        <p:spPr>
          <a:xfrm>
            <a:off x="1087969" y="3663172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Candle unlit</a:t>
            </a:r>
          </a:p>
        </p:txBody>
      </p:sp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114EE738-C814-4618-816B-FEA96509DF9F}"/>
              </a:ext>
            </a:extLst>
          </p:cNvPr>
          <p:cNvSpPr/>
          <p:nvPr/>
        </p:nvSpPr>
        <p:spPr>
          <a:xfrm rot="16200000">
            <a:off x="6318412" y="1144340"/>
            <a:ext cx="690548" cy="470081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48EE46-33E1-4B26-93A5-42C1B50BF93C}"/>
              </a:ext>
            </a:extLst>
          </p:cNvPr>
          <p:cNvSpPr txBox="1"/>
          <p:nvPr/>
        </p:nvSpPr>
        <p:spPr>
          <a:xfrm>
            <a:off x="6738277" y="1194715"/>
            <a:ext cx="1721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Hot smoke rises</a:t>
            </a:r>
          </a:p>
        </p:txBody>
      </p:sp>
    </p:spTree>
    <p:extLst>
      <p:ext uri="{BB962C8B-B14F-4D97-AF65-F5344CB8AC3E}">
        <p14:creationId xmlns:p14="http://schemas.microsoft.com/office/powerpoint/2010/main" val="345577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8B5E-8E54-4AEF-94A7-F9BA3EBC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133600"/>
            <a:ext cx="2283714" cy="1898904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/>
              <a:t>The SMOKE BOX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7FE97-28A0-4CEF-8E2E-CCCCEB87B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6071" y="6238816"/>
            <a:ext cx="2065310" cy="3239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 sz="1050">
                <a:solidFill>
                  <a:srgbClr val="FFFFFF">
                    <a:alpha val="70000"/>
                  </a:srgbClr>
                </a:solidFill>
              </a:rPr>
              <a:t>Sep-11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EFDE9-F963-46A0-95C4-93C2245F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altLang="en-US" sz="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4DB04-5A5D-4263-937C-092666EB6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169" y="1318077"/>
            <a:ext cx="5174428" cy="422184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0D4B623-D9E5-4351-9C79-189CE36EE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557" y="3634832"/>
            <a:ext cx="1527844" cy="39767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Candle lit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5AF70C9-13A7-4B4F-8B78-AF031B143EB2}"/>
              </a:ext>
            </a:extLst>
          </p:cNvPr>
          <p:cNvSpPr/>
          <p:nvPr/>
        </p:nvSpPr>
        <p:spPr>
          <a:xfrm>
            <a:off x="4648200" y="1766835"/>
            <a:ext cx="2226733" cy="2847498"/>
          </a:xfrm>
          <a:custGeom>
            <a:avLst/>
            <a:gdLst>
              <a:gd name="connsiteX0" fmla="*/ 2167467 w 2226733"/>
              <a:gd name="connsiteY0" fmla="*/ 78898 h 2847498"/>
              <a:gd name="connsiteX1" fmla="*/ 2116667 w 2226733"/>
              <a:gd name="connsiteY1" fmla="*/ 87365 h 2847498"/>
              <a:gd name="connsiteX2" fmla="*/ 2048933 w 2226733"/>
              <a:gd name="connsiteY2" fmla="*/ 129698 h 2847498"/>
              <a:gd name="connsiteX3" fmla="*/ 2057400 w 2226733"/>
              <a:gd name="connsiteY3" fmla="*/ 205898 h 2847498"/>
              <a:gd name="connsiteX4" fmla="*/ 2099733 w 2226733"/>
              <a:gd name="connsiteY4" fmla="*/ 307498 h 2847498"/>
              <a:gd name="connsiteX5" fmla="*/ 2150533 w 2226733"/>
              <a:gd name="connsiteY5" fmla="*/ 375232 h 2847498"/>
              <a:gd name="connsiteX6" fmla="*/ 2159000 w 2226733"/>
              <a:gd name="connsiteY6" fmla="*/ 400632 h 2847498"/>
              <a:gd name="connsiteX7" fmla="*/ 2142067 w 2226733"/>
              <a:gd name="connsiteY7" fmla="*/ 434498 h 2847498"/>
              <a:gd name="connsiteX8" fmla="*/ 2116667 w 2226733"/>
              <a:gd name="connsiteY8" fmla="*/ 536098 h 2847498"/>
              <a:gd name="connsiteX9" fmla="*/ 2099733 w 2226733"/>
              <a:gd name="connsiteY9" fmla="*/ 586898 h 2847498"/>
              <a:gd name="connsiteX10" fmla="*/ 2082800 w 2226733"/>
              <a:gd name="connsiteY10" fmla="*/ 654632 h 2847498"/>
              <a:gd name="connsiteX11" fmla="*/ 2091267 w 2226733"/>
              <a:gd name="connsiteY11" fmla="*/ 688498 h 2847498"/>
              <a:gd name="connsiteX12" fmla="*/ 2116667 w 2226733"/>
              <a:gd name="connsiteY12" fmla="*/ 705432 h 2847498"/>
              <a:gd name="connsiteX13" fmla="*/ 2150533 w 2226733"/>
              <a:gd name="connsiteY13" fmla="*/ 730832 h 2847498"/>
              <a:gd name="connsiteX14" fmla="*/ 2192867 w 2226733"/>
              <a:gd name="connsiteY14" fmla="*/ 756232 h 2847498"/>
              <a:gd name="connsiteX15" fmla="*/ 2226733 w 2226733"/>
              <a:gd name="connsiteY15" fmla="*/ 790098 h 2847498"/>
              <a:gd name="connsiteX16" fmla="*/ 2150533 w 2226733"/>
              <a:gd name="connsiteY16" fmla="*/ 950965 h 2847498"/>
              <a:gd name="connsiteX17" fmla="*/ 2125133 w 2226733"/>
              <a:gd name="connsiteY17" fmla="*/ 959432 h 2847498"/>
              <a:gd name="connsiteX18" fmla="*/ 2116667 w 2226733"/>
              <a:gd name="connsiteY18" fmla="*/ 984832 h 2847498"/>
              <a:gd name="connsiteX19" fmla="*/ 2091267 w 2226733"/>
              <a:gd name="connsiteY19" fmla="*/ 1018698 h 2847498"/>
              <a:gd name="connsiteX20" fmla="*/ 2082800 w 2226733"/>
              <a:gd name="connsiteY20" fmla="*/ 1069498 h 2847498"/>
              <a:gd name="connsiteX21" fmla="*/ 2099733 w 2226733"/>
              <a:gd name="connsiteY21" fmla="*/ 1315032 h 2847498"/>
              <a:gd name="connsiteX22" fmla="*/ 2074333 w 2226733"/>
              <a:gd name="connsiteY22" fmla="*/ 1408165 h 2847498"/>
              <a:gd name="connsiteX23" fmla="*/ 2040467 w 2226733"/>
              <a:gd name="connsiteY23" fmla="*/ 1619832 h 2847498"/>
              <a:gd name="connsiteX24" fmla="*/ 2048933 w 2226733"/>
              <a:gd name="connsiteY24" fmla="*/ 1839965 h 2847498"/>
              <a:gd name="connsiteX25" fmla="*/ 2032000 w 2226733"/>
              <a:gd name="connsiteY25" fmla="*/ 2009298 h 2847498"/>
              <a:gd name="connsiteX26" fmla="*/ 2015067 w 2226733"/>
              <a:gd name="connsiteY26" fmla="*/ 2077032 h 2847498"/>
              <a:gd name="connsiteX27" fmla="*/ 1989667 w 2226733"/>
              <a:gd name="connsiteY27" fmla="*/ 2220965 h 2847498"/>
              <a:gd name="connsiteX28" fmla="*/ 1938867 w 2226733"/>
              <a:gd name="connsiteY28" fmla="*/ 2246365 h 2847498"/>
              <a:gd name="connsiteX29" fmla="*/ 1854200 w 2226733"/>
              <a:gd name="connsiteY29" fmla="*/ 2237898 h 2847498"/>
              <a:gd name="connsiteX30" fmla="*/ 1828800 w 2226733"/>
              <a:gd name="connsiteY30" fmla="*/ 2212498 h 2847498"/>
              <a:gd name="connsiteX31" fmla="*/ 1794933 w 2226733"/>
              <a:gd name="connsiteY31" fmla="*/ 2187098 h 2847498"/>
              <a:gd name="connsiteX32" fmla="*/ 1735667 w 2226733"/>
              <a:gd name="connsiteY32" fmla="*/ 2204032 h 2847498"/>
              <a:gd name="connsiteX33" fmla="*/ 1701800 w 2226733"/>
              <a:gd name="connsiteY33" fmla="*/ 2237898 h 2847498"/>
              <a:gd name="connsiteX34" fmla="*/ 1667933 w 2226733"/>
              <a:gd name="connsiteY34" fmla="*/ 2254832 h 2847498"/>
              <a:gd name="connsiteX35" fmla="*/ 1634067 w 2226733"/>
              <a:gd name="connsiteY35" fmla="*/ 2432632 h 2847498"/>
              <a:gd name="connsiteX36" fmla="*/ 1608667 w 2226733"/>
              <a:gd name="connsiteY36" fmla="*/ 2449565 h 2847498"/>
              <a:gd name="connsiteX37" fmla="*/ 1473200 w 2226733"/>
              <a:gd name="connsiteY37" fmla="*/ 2517298 h 2847498"/>
              <a:gd name="connsiteX38" fmla="*/ 1413933 w 2226733"/>
              <a:gd name="connsiteY38" fmla="*/ 2542698 h 2847498"/>
              <a:gd name="connsiteX39" fmla="*/ 1380067 w 2226733"/>
              <a:gd name="connsiteY39" fmla="*/ 2610432 h 2847498"/>
              <a:gd name="connsiteX40" fmla="*/ 1346200 w 2226733"/>
              <a:gd name="connsiteY40" fmla="*/ 2720498 h 2847498"/>
              <a:gd name="connsiteX41" fmla="*/ 1337733 w 2226733"/>
              <a:gd name="connsiteY41" fmla="*/ 2745898 h 2847498"/>
              <a:gd name="connsiteX42" fmla="*/ 1261533 w 2226733"/>
              <a:gd name="connsiteY42" fmla="*/ 2788232 h 2847498"/>
              <a:gd name="connsiteX43" fmla="*/ 1058333 w 2226733"/>
              <a:gd name="connsiteY43" fmla="*/ 2847498 h 2847498"/>
              <a:gd name="connsiteX44" fmla="*/ 1024467 w 2226733"/>
              <a:gd name="connsiteY44" fmla="*/ 2839032 h 2847498"/>
              <a:gd name="connsiteX45" fmla="*/ 982133 w 2226733"/>
              <a:gd name="connsiteY45" fmla="*/ 2788232 h 2847498"/>
              <a:gd name="connsiteX46" fmla="*/ 973667 w 2226733"/>
              <a:gd name="connsiteY46" fmla="*/ 2745898 h 2847498"/>
              <a:gd name="connsiteX47" fmla="*/ 812800 w 2226733"/>
              <a:gd name="connsiteY47" fmla="*/ 2788232 h 2847498"/>
              <a:gd name="connsiteX48" fmla="*/ 651933 w 2226733"/>
              <a:gd name="connsiteY48" fmla="*/ 2813632 h 2847498"/>
              <a:gd name="connsiteX49" fmla="*/ 609600 w 2226733"/>
              <a:gd name="connsiteY49" fmla="*/ 2822098 h 2847498"/>
              <a:gd name="connsiteX50" fmla="*/ 499533 w 2226733"/>
              <a:gd name="connsiteY50" fmla="*/ 2788232 h 2847498"/>
              <a:gd name="connsiteX51" fmla="*/ 414867 w 2226733"/>
              <a:gd name="connsiteY51" fmla="*/ 2754365 h 2847498"/>
              <a:gd name="connsiteX52" fmla="*/ 347133 w 2226733"/>
              <a:gd name="connsiteY52" fmla="*/ 2737432 h 2847498"/>
              <a:gd name="connsiteX53" fmla="*/ 135467 w 2226733"/>
              <a:gd name="connsiteY53" fmla="*/ 2686632 h 2847498"/>
              <a:gd name="connsiteX54" fmla="*/ 8467 w 2226733"/>
              <a:gd name="connsiteY54" fmla="*/ 2635832 h 2847498"/>
              <a:gd name="connsiteX55" fmla="*/ 0 w 2226733"/>
              <a:gd name="connsiteY55" fmla="*/ 2610432 h 2847498"/>
              <a:gd name="connsiteX56" fmla="*/ 25400 w 2226733"/>
              <a:gd name="connsiteY56" fmla="*/ 2542698 h 2847498"/>
              <a:gd name="connsiteX57" fmla="*/ 67733 w 2226733"/>
              <a:gd name="connsiteY57" fmla="*/ 2500365 h 2847498"/>
              <a:gd name="connsiteX58" fmla="*/ 110067 w 2226733"/>
              <a:gd name="connsiteY58" fmla="*/ 2449565 h 2847498"/>
              <a:gd name="connsiteX59" fmla="*/ 135467 w 2226733"/>
              <a:gd name="connsiteY59" fmla="*/ 2432632 h 2847498"/>
              <a:gd name="connsiteX60" fmla="*/ 169333 w 2226733"/>
              <a:gd name="connsiteY60" fmla="*/ 2390298 h 2847498"/>
              <a:gd name="connsiteX61" fmla="*/ 211667 w 2226733"/>
              <a:gd name="connsiteY61" fmla="*/ 2356432 h 2847498"/>
              <a:gd name="connsiteX62" fmla="*/ 237067 w 2226733"/>
              <a:gd name="connsiteY62" fmla="*/ 2347965 h 2847498"/>
              <a:gd name="connsiteX63" fmla="*/ 338667 w 2226733"/>
              <a:gd name="connsiteY63" fmla="*/ 2254832 h 2847498"/>
              <a:gd name="connsiteX64" fmla="*/ 440267 w 2226733"/>
              <a:gd name="connsiteY64" fmla="*/ 2119365 h 2847498"/>
              <a:gd name="connsiteX65" fmla="*/ 431800 w 2226733"/>
              <a:gd name="connsiteY65" fmla="*/ 2051632 h 2847498"/>
              <a:gd name="connsiteX66" fmla="*/ 397933 w 2226733"/>
              <a:gd name="connsiteY66" fmla="*/ 2043165 h 2847498"/>
              <a:gd name="connsiteX67" fmla="*/ 321733 w 2226733"/>
              <a:gd name="connsiteY67" fmla="*/ 2009298 h 2847498"/>
              <a:gd name="connsiteX68" fmla="*/ 270933 w 2226733"/>
              <a:gd name="connsiteY68" fmla="*/ 1704498 h 2847498"/>
              <a:gd name="connsiteX69" fmla="*/ 287867 w 2226733"/>
              <a:gd name="connsiteY69" fmla="*/ 1670632 h 2847498"/>
              <a:gd name="connsiteX70" fmla="*/ 304800 w 2226733"/>
              <a:gd name="connsiteY70" fmla="*/ 1628298 h 2847498"/>
              <a:gd name="connsiteX71" fmla="*/ 330200 w 2226733"/>
              <a:gd name="connsiteY71" fmla="*/ 1560565 h 2847498"/>
              <a:gd name="connsiteX72" fmla="*/ 338667 w 2226733"/>
              <a:gd name="connsiteY72" fmla="*/ 1526698 h 2847498"/>
              <a:gd name="connsiteX73" fmla="*/ 347133 w 2226733"/>
              <a:gd name="connsiteY73" fmla="*/ 1501298 h 2847498"/>
              <a:gd name="connsiteX74" fmla="*/ 338667 w 2226733"/>
              <a:gd name="connsiteY74" fmla="*/ 1264232 h 2847498"/>
              <a:gd name="connsiteX75" fmla="*/ 347133 w 2226733"/>
              <a:gd name="connsiteY75" fmla="*/ 1094898 h 2847498"/>
              <a:gd name="connsiteX76" fmla="*/ 364067 w 2226733"/>
              <a:gd name="connsiteY76" fmla="*/ 620765 h 2847498"/>
              <a:gd name="connsiteX77" fmla="*/ 372533 w 2226733"/>
              <a:gd name="connsiteY77" fmla="*/ 586898 h 2847498"/>
              <a:gd name="connsiteX78" fmla="*/ 389467 w 2226733"/>
              <a:gd name="connsiteY78" fmla="*/ 519165 h 2847498"/>
              <a:gd name="connsiteX79" fmla="*/ 414867 w 2226733"/>
              <a:gd name="connsiteY79" fmla="*/ 468365 h 2847498"/>
              <a:gd name="connsiteX80" fmla="*/ 397933 w 2226733"/>
              <a:gd name="connsiteY80" fmla="*/ 307498 h 2847498"/>
              <a:gd name="connsiteX81" fmla="*/ 355600 w 2226733"/>
              <a:gd name="connsiteY81" fmla="*/ 265165 h 2847498"/>
              <a:gd name="connsiteX82" fmla="*/ 304800 w 2226733"/>
              <a:gd name="connsiteY82" fmla="*/ 197432 h 2847498"/>
              <a:gd name="connsiteX83" fmla="*/ 296333 w 2226733"/>
              <a:gd name="connsiteY83" fmla="*/ 172032 h 2847498"/>
              <a:gd name="connsiteX84" fmla="*/ 304800 w 2226733"/>
              <a:gd name="connsiteY84" fmla="*/ 112765 h 2847498"/>
              <a:gd name="connsiteX85" fmla="*/ 330200 w 2226733"/>
              <a:gd name="connsiteY85" fmla="*/ 45032 h 2847498"/>
              <a:gd name="connsiteX86" fmla="*/ 321733 w 2226733"/>
              <a:gd name="connsiteY86" fmla="*/ 2698 h 2847498"/>
              <a:gd name="connsiteX87" fmla="*/ 330200 w 2226733"/>
              <a:gd name="connsiteY87" fmla="*/ 28098 h 2847498"/>
              <a:gd name="connsiteX88" fmla="*/ 355600 w 2226733"/>
              <a:gd name="connsiteY88" fmla="*/ 45032 h 2847498"/>
              <a:gd name="connsiteX89" fmla="*/ 381000 w 2226733"/>
              <a:gd name="connsiteY89" fmla="*/ 70432 h 2847498"/>
              <a:gd name="connsiteX90" fmla="*/ 397933 w 2226733"/>
              <a:gd name="connsiteY90" fmla="*/ 104298 h 2847498"/>
              <a:gd name="connsiteX91" fmla="*/ 414867 w 2226733"/>
              <a:gd name="connsiteY91" fmla="*/ 121232 h 284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226733" h="2847498" extrusionOk="0">
                <a:moveTo>
                  <a:pt x="2167467" y="78898"/>
                </a:moveTo>
                <a:cubicBezTo>
                  <a:pt x="2150270" y="80890"/>
                  <a:pt x="2129660" y="82286"/>
                  <a:pt x="2116667" y="87365"/>
                </a:cubicBezTo>
                <a:cubicBezTo>
                  <a:pt x="2089299" y="99358"/>
                  <a:pt x="2061172" y="105549"/>
                  <a:pt x="2048933" y="129698"/>
                </a:cubicBezTo>
                <a:cubicBezTo>
                  <a:pt x="2037117" y="156915"/>
                  <a:pt x="2054850" y="183064"/>
                  <a:pt x="2057400" y="205898"/>
                </a:cubicBezTo>
                <a:cubicBezTo>
                  <a:pt x="2074304" y="241560"/>
                  <a:pt x="2076435" y="277137"/>
                  <a:pt x="2099733" y="307498"/>
                </a:cubicBezTo>
                <a:cubicBezTo>
                  <a:pt x="2106608" y="315783"/>
                  <a:pt x="2141005" y="357229"/>
                  <a:pt x="2150533" y="375232"/>
                </a:cubicBezTo>
                <a:cubicBezTo>
                  <a:pt x="2154821" y="383648"/>
                  <a:pt x="2155920" y="393219"/>
                  <a:pt x="2159000" y="400632"/>
                </a:cubicBezTo>
                <a:cubicBezTo>
                  <a:pt x="2152192" y="410648"/>
                  <a:pt x="2146359" y="424041"/>
                  <a:pt x="2142067" y="434498"/>
                </a:cubicBezTo>
                <a:cubicBezTo>
                  <a:pt x="2130461" y="463142"/>
                  <a:pt x="2121149" y="510436"/>
                  <a:pt x="2116667" y="536098"/>
                </a:cubicBezTo>
                <a:cubicBezTo>
                  <a:pt x="2111092" y="552296"/>
                  <a:pt x="2104450" y="570978"/>
                  <a:pt x="2099733" y="586898"/>
                </a:cubicBezTo>
                <a:cubicBezTo>
                  <a:pt x="2093339" y="609275"/>
                  <a:pt x="2082800" y="654632"/>
                  <a:pt x="2082800" y="654632"/>
                </a:cubicBezTo>
                <a:cubicBezTo>
                  <a:pt x="2085671" y="666073"/>
                  <a:pt x="2085831" y="677759"/>
                  <a:pt x="2091267" y="688498"/>
                </a:cubicBezTo>
                <a:cubicBezTo>
                  <a:pt x="2096288" y="697561"/>
                  <a:pt x="2109670" y="699142"/>
                  <a:pt x="2116667" y="705432"/>
                </a:cubicBezTo>
                <a:cubicBezTo>
                  <a:pt x="2128210" y="714282"/>
                  <a:pt x="2138593" y="723123"/>
                  <a:pt x="2150533" y="730832"/>
                </a:cubicBezTo>
                <a:cubicBezTo>
                  <a:pt x="2165046" y="739862"/>
                  <a:pt x="2177925" y="745241"/>
                  <a:pt x="2192867" y="756232"/>
                </a:cubicBezTo>
                <a:cubicBezTo>
                  <a:pt x="2204627" y="765706"/>
                  <a:pt x="2217142" y="777629"/>
                  <a:pt x="2226733" y="790098"/>
                </a:cubicBezTo>
                <a:cubicBezTo>
                  <a:pt x="2214188" y="825303"/>
                  <a:pt x="2179742" y="908962"/>
                  <a:pt x="2150533" y="950965"/>
                </a:cubicBezTo>
                <a:cubicBezTo>
                  <a:pt x="2144546" y="956132"/>
                  <a:pt x="2133631" y="957336"/>
                  <a:pt x="2125133" y="959432"/>
                </a:cubicBezTo>
                <a:cubicBezTo>
                  <a:pt x="2123702" y="967572"/>
                  <a:pt x="2119615" y="977695"/>
                  <a:pt x="2116667" y="984832"/>
                </a:cubicBezTo>
                <a:cubicBezTo>
                  <a:pt x="2110279" y="996130"/>
                  <a:pt x="2096979" y="1006464"/>
                  <a:pt x="2091267" y="1018698"/>
                </a:cubicBezTo>
                <a:cubicBezTo>
                  <a:pt x="2085897" y="1036732"/>
                  <a:pt x="2086043" y="1054929"/>
                  <a:pt x="2082800" y="1069498"/>
                </a:cubicBezTo>
                <a:cubicBezTo>
                  <a:pt x="2098738" y="1148339"/>
                  <a:pt x="2097061" y="1233062"/>
                  <a:pt x="2099733" y="1315032"/>
                </a:cubicBezTo>
                <a:cubicBezTo>
                  <a:pt x="2104151" y="1344426"/>
                  <a:pt x="2079986" y="1376126"/>
                  <a:pt x="2074333" y="1408165"/>
                </a:cubicBezTo>
                <a:cubicBezTo>
                  <a:pt x="2014228" y="1729989"/>
                  <a:pt x="2055889" y="1490524"/>
                  <a:pt x="2040467" y="1619832"/>
                </a:cubicBezTo>
                <a:cubicBezTo>
                  <a:pt x="2040836" y="1697333"/>
                  <a:pt x="2043676" y="1767203"/>
                  <a:pt x="2048933" y="1839965"/>
                </a:cubicBezTo>
                <a:cubicBezTo>
                  <a:pt x="2046258" y="1894497"/>
                  <a:pt x="2039351" y="1955324"/>
                  <a:pt x="2032000" y="2009298"/>
                </a:cubicBezTo>
                <a:cubicBezTo>
                  <a:pt x="2028709" y="2032337"/>
                  <a:pt x="2015066" y="2077032"/>
                  <a:pt x="2015067" y="2077032"/>
                </a:cubicBezTo>
                <a:cubicBezTo>
                  <a:pt x="2014474" y="2084750"/>
                  <a:pt x="2004219" y="2216814"/>
                  <a:pt x="1989667" y="2220965"/>
                </a:cubicBezTo>
                <a:cubicBezTo>
                  <a:pt x="1977504" y="2231994"/>
                  <a:pt x="1951925" y="2243308"/>
                  <a:pt x="1938867" y="2246365"/>
                </a:cubicBezTo>
                <a:cubicBezTo>
                  <a:pt x="1911403" y="2246072"/>
                  <a:pt x="1879285" y="2247962"/>
                  <a:pt x="1854200" y="2237898"/>
                </a:cubicBezTo>
                <a:cubicBezTo>
                  <a:pt x="1842935" y="2234623"/>
                  <a:pt x="1837665" y="2220676"/>
                  <a:pt x="1828800" y="2212498"/>
                </a:cubicBezTo>
                <a:cubicBezTo>
                  <a:pt x="1817303" y="2203991"/>
                  <a:pt x="1804567" y="2195663"/>
                  <a:pt x="1794933" y="2187098"/>
                </a:cubicBezTo>
                <a:cubicBezTo>
                  <a:pt x="1774257" y="2192494"/>
                  <a:pt x="1754261" y="2193506"/>
                  <a:pt x="1735667" y="2204032"/>
                </a:cubicBezTo>
                <a:cubicBezTo>
                  <a:pt x="1722838" y="2211646"/>
                  <a:pt x="1714605" y="2228582"/>
                  <a:pt x="1701800" y="2237898"/>
                </a:cubicBezTo>
                <a:cubicBezTo>
                  <a:pt x="1691914" y="2247862"/>
                  <a:pt x="1681222" y="2250333"/>
                  <a:pt x="1667933" y="2254832"/>
                </a:cubicBezTo>
                <a:cubicBezTo>
                  <a:pt x="1662263" y="2302808"/>
                  <a:pt x="1648775" y="2394254"/>
                  <a:pt x="1634067" y="2432632"/>
                </a:cubicBezTo>
                <a:cubicBezTo>
                  <a:pt x="1631362" y="2440754"/>
                  <a:pt x="1615986" y="2444101"/>
                  <a:pt x="1608667" y="2449565"/>
                </a:cubicBezTo>
                <a:cubicBezTo>
                  <a:pt x="1495458" y="2510557"/>
                  <a:pt x="1542764" y="2499828"/>
                  <a:pt x="1473200" y="2517298"/>
                </a:cubicBezTo>
                <a:cubicBezTo>
                  <a:pt x="1437197" y="2467393"/>
                  <a:pt x="1454380" y="2467885"/>
                  <a:pt x="1413933" y="2542698"/>
                </a:cubicBezTo>
                <a:cubicBezTo>
                  <a:pt x="1401837" y="2565660"/>
                  <a:pt x="1387521" y="2583424"/>
                  <a:pt x="1380067" y="2610432"/>
                </a:cubicBezTo>
                <a:cubicBezTo>
                  <a:pt x="1351249" y="2705599"/>
                  <a:pt x="1373531" y="2640289"/>
                  <a:pt x="1346200" y="2720498"/>
                </a:cubicBezTo>
                <a:cubicBezTo>
                  <a:pt x="1342361" y="2728492"/>
                  <a:pt x="1344855" y="2738388"/>
                  <a:pt x="1337733" y="2745898"/>
                </a:cubicBezTo>
                <a:cubicBezTo>
                  <a:pt x="1328668" y="2757291"/>
                  <a:pt x="1261866" y="2788107"/>
                  <a:pt x="1261533" y="2788232"/>
                </a:cubicBezTo>
                <a:cubicBezTo>
                  <a:pt x="1166969" y="2827093"/>
                  <a:pt x="1161647" y="2823438"/>
                  <a:pt x="1058333" y="2847498"/>
                </a:cubicBezTo>
                <a:cubicBezTo>
                  <a:pt x="1046106" y="2845772"/>
                  <a:pt x="1033640" y="2844628"/>
                  <a:pt x="1024467" y="2839032"/>
                </a:cubicBezTo>
                <a:cubicBezTo>
                  <a:pt x="1013903" y="2833496"/>
                  <a:pt x="983985" y="2789946"/>
                  <a:pt x="982133" y="2788232"/>
                </a:cubicBezTo>
                <a:cubicBezTo>
                  <a:pt x="977746" y="2772004"/>
                  <a:pt x="988048" y="2745391"/>
                  <a:pt x="973667" y="2745898"/>
                </a:cubicBezTo>
                <a:cubicBezTo>
                  <a:pt x="919135" y="2745299"/>
                  <a:pt x="871913" y="2776073"/>
                  <a:pt x="812800" y="2788232"/>
                </a:cubicBezTo>
                <a:cubicBezTo>
                  <a:pt x="757915" y="2805572"/>
                  <a:pt x="702698" y="2794838"/>
                  <a:pt x="651933" y="2813632"/>
                </a:cubicBezTo>
                <a:cubicBezTo>
                  <a:pt x="637039" y="2816399"/>
                  <a:pt x="621053" y="2819087"/>
                  <a:pt x="609600" y="2822098"/>
                </a:cubicBezTo>
                <a:cubicBezTo>
                  <a:pt x="577858" y="2813992"/>
                  <a:pt x="523820" y="2801935"/>
                  <a:pt x="499533" y="2788232"/>
                </a:cubicBezTo>
                <a:cubicBezTo>
                  <a:pt x="469711" y="2771676"/>
                  <a:pt x="451610" y="2758964"/>
                  <a:pt x="414867" y="2754365"/>
                </a:cubicBezTo>
                <a:cubicBezTo>
                  <a:pt x="259525" y="2736980"/>
                  <a:pt x="448369" y="2765503"/>
                  <a:pt x="347133" y="2737432"/>
                </a:cubicBezTo>
                <a:cubicBezTo>
                  <a:pt x="277560" y="2719537"/>
                  <a:pt x="204558" y="2713802"/>
                  <a:pt x="135467" y="2686632"/>
                </a:cubicBezTo>
                <a:cubicBezTo>
                  <a:pt x="88218" y="2674810"/>
                  <a:pt x="49900" y="2652693"/>
                  <a:pt x="8467" y="2635832"/>
                </a:cubicBezTo>
                <a:cubicBezTo>
                  <a:pt x="6380" y="2625861"/>
                  <a:pt x="812" y="2618896"/>
                  <a:pt x="0" y="2610432"/>
                </a:cubicBezTo>
                <a:cubicBezTo>
                  <a:pt x="1044" y="2592802"/>
                  <a:pt x="17458" y="2556099"/>
                  <a:pt x="25400" y="2542698"/>
                </a:cubicBezTo>
                <a:cubicBezTo>
                  <a:pt x="37309" y="2526980"/>
                  <a:pt x="56181" y="2518403"/>
                  <a:pt x="67733" y="2500365"/>
                </a:cubicBezTo>
                <a:cubicBezTo>
                  <a:pt x="87836" y="2476736"/>
                  <a:pt x="88700" y="2468331"/>
                  <a:pt x="110067" y="2449565"/>
                </a:cubicBezTo>
                <a:cubicBezTo>
                  <a:pt x="118898" y="2443103"/>
                  <a:pt x="128411" y="2440330"/>
                  <a:pt x="135467" y="2432632"/>
                </a:cubicBezTo>
                <a:cubicBezTo>
                  <a:pt x="149763" y="2420240"/>
                  <a:pt x="156920" y="2405419"/>
                  <a:pt x="169333" y="2390298"/>
                </a:cubicBezTo>
                <a:cubicBezTo>
                  <a:pt x="180965" y="2378338"/>
                  <a:pt x="195462" y="2366746"/>
                  <a:pt x="211667" y="2356432"/>
                </a:cubicBezTo>
                <a:cubicBezTo>
                  <a:pt x="219401" y="2352549"/>
                  <a:pt x="228200" y="2350892"/>
                  <a:pt x="237067" y="2347965"/>
                </a:cubicBezTo>
                <a:cubicBezTo>
                  <a:pt x="274976" y="2321760"/>
                  <a:pt x="301392" y="2297422"/>
                  <a:pt x="338667" y="2254832"/>
                </a:cubicBezTo>
                <a:cubicBezTo>
                  <a:pt x="379894" y="2190492"/>
                  <a:pt x="400460" y="2169988"/>
                  <a:pt x="440267" y="2119365"/>
                </a:cubicBezTo>
                <a:cubicBezTo>
                  <a:pt x="433507" y="2097648"/>
                  <a:pt x="446910" y="2071953"/>
                  <a:pt x="431800" y="2051632"/>
                </a:cubicBezTo>
                <a:cubicBezTo>
                  <a:pt x="424598" y="2041322"/>
                  <a:pt x="408052" y="2045188"/>
                  <a:pt x="397933" y="2043165"/>
                </a:cubicBezTo>
                <a:cubicBezTo>
                  <a:pt x="363925" y="2033087"/>
                  <a:pt x="360755" y="2029439"/>
                  <a:pt x="321733" y="2009298"/>
                </a:cubicBezTo>
                <a:cubicBezTo>
                  <a:pt x="284261" y="1893503"/>
                  <a:pt x="248389" y="1797974"/>
                  <a:pt x="270933" y="1704498"/>
                </a:cubicBezTo>
                <a:cubicBezTo>
                  <a:pt x="275181" y="1692063"/>
                  <a:pt x="282889" y="1682256"/>
                  <a:pt x="287867" y="1670632"/>
                </a:cubicBezTo>
                <a:cubicBezTo>
                  <a:pt x="295293" y="1656022"/>
                  <a:pt x="301971" y="1644618"/>
                  <a:pt x="304800" y="1628298"/>
                </a:cubicBezTo>
                <a:cubicBezTo>
                  <a:pt x="319871" y="1558011"/>
                  <a:pt x="293072" y="1607946"/>
                  <a:pt x="330200" y="1560565"/>
                </a:cubicBezTo>
                <a:cubicBezTo>
                  <a:pt x="334546" y="1547575"/>
                  <a:pt x="333360" y="1537475"/>
                  <a:pt x="338667" y="1526698"/>
                </a:cubicBezTo>
                <a:cubicBezTo>
                  <a:pt x="340281" y="1518352"/>
                  <a:pt x="346833" y="1509488"/>
                  <a:pt x="347133" y="1501298"/>
                </a:cubicBezTo>
                <a:cubicBezTo>
                  <a:pt x="345846" y="1418202"/>
                  <a:pt x="328199" y="1343236"/>
                  <a:pt x="338667" y="1264232"/>
                </a:cubicBezTo>
                <a:cubicBezTo>
                  <a:pt x="344282" y="1210775"/>
                  <a:pt x="352207" y="1157833"/>
                  <a:pt x="347133" y="1094898"/>
                </a:cubicBezTo>
                <a:cubicBezTo>
                  <a:pt x="342558" y="1002809"/>
                  <a:pt x="331754" y="780214"/>
                  <a:pt x="364067" y="620765"/>
                </a:cubicBezTo>
                <a:cubicBezTo>
                  <a:pt x="366358" y="608267"/>
                  <a:pt x="368911" y="599052"/>
                  <a:pt x="372533" y="586898"/>
                </a:cubicBezTo>
                <a:cubicBezTo>
                  <a:pt x="376848" y="566985"/>
                  <a:pt x="383431" y="537694"/>
                  <a:pt x="389467" y="519165"/>
                </a:cubicBezTo>
                <a:cubicBezTo>
                  <a:pt x="420824" y="456707"/>
                  <a:pt x="400143" y="526215"/>
                  <a:pt x="414867" y="468365"/>
                </a:cubicBezTo>
                <a:cubicBezTo>
                  <a:pt x="418768" y="413494"/>
                  <a:pt x="420508" y="354169"/>
                  <a:pt x="397933" y="307498"/>
                </a:cubicBezTo>
                <a:cubicBezTo>
                  <a:pt x="392654" y="290029"/>
                  <a:pt x="368126" y="282279"/>
                  <a:pt x="355600" y="265165"/>
                </a:cubicBezTo>
                <a:cubicBezTo>
                  <a:pt x="337370" y="243621"/>
                  <a:pt x="304800" y="197433"/>
                  <a:pt x="304800" y="197432"/>
                </a:cubicBezTo>
                <a:cubicBezTo>
                  <a:pt x="301524" y="189267"/>
                  <a:pt x="297398" y="181811"/>
                  <a:pt x="296333" y="172032"/>
                </a:cubicBezTo>
                <a:cubicBezTo>
                  <a:pt x="296916" y="152256"/>
                  <a:pt x="303836" y="130202"/>
                  <a:pt x="304800" y="112765"/>
                </a:cubicBezTo>
                <a:cubicBezTo>
                  <a:pt x="307246" y="98590"/>
                  <a:pt x="328470" y="51423"/>
                  <a:pt x="330200" y="45032"/>
                </a:cubicBezTo>
                <a:cubicBezTo>
                  <a:pt x="328330" y="30058"/>
                  <a:pt x="318396" y="-13255"/>
                  <a:pt x="321733" y="2698"/>
                </a:cubicBezTo>
                <a:cubicBezTo>
                  <a:pt x="325345" y="11239"/>
                  <a:pt x="324866" y="21073"/>
                  <a:pt x="330200" y="28098"/>
                </a:cubicBezTo>
                <a:cubicBezTo>
                  <a:pt x="335793" y="35139"/>
                  <a:pt x="348288" y="38772"/>
                  <a:pt x="355600" y="45032"/>
                </a:cubicBezTo>
                <a:cubicBezTo>
                  <a:pt x="364719" y="50898"/>
                  <a:pt x="374715" y="60619"/>
                  <a:pt x="381000" y="70432"/>
                </a:cubicBezTo>
                <a:cubicBezTo>
                  <a:pt x="387501" y="82058"/>
                  <a:pt x="390596" y="93179"/>
                  <a:pt x="397933" y="104298"/>
                </a:cubicBezTo>
                <a:cubicBezTo>
                  <a:pt x="402361" y="110941"/>
                  <a:pt x="414867" y="121232"/>
                  <a:pt x="414867" y="121232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2448429271">
                  <a:custGeom>
                    <a:avLst/>
                    <a:gdLst>
                      <a:gd name="connsiteX0" fmla="*/ 2167467 w 2226733"/>
                      <a:gd name="connsiteY0" fmla="*/ 78898 h 2847498"/>
                      <a:gd name="connsiteX1" fmla="*/ 2116667 w 2226733"/>
                      <a:gd name="connsiteY1" fmla="*/ 87365 h 2847498"/>
                      <a:gd name="connsiteX2" fmla="*/ 2048933 w 2226733"/>
                      <a:gd name="connsiteY2" fmla="*/ 129698 h 2847498"/>
                      <a:gd name="connsiteX3" fmla="*/ 2057400 w 2226733"/>
                      <a:gd name="connsiteY3" fmla="*/ 205898 h 2847498"/>
                      <a:gd name="connsiteX4" fmla="*/ 2099733 w 2226733"/>
                      <a:gd name="connsiteY4" fmla="*/ 307498 h 2847498"/>
                      <a:gd name="connsiteX5" fmla="*/ 2150533 w 2226733"/>
                      <a:gd name="connsiteY5" fmla="*/ 375232 h 2847498"/>
                      <a:gd name="connsiteX6" fmla="*/ 2159000 w 2226733"/>
                      <a:gd name="connsiteY6" fmla="*/ 400632 h 2847498"/>
                      <a:gd name="connsiteX7" fmla="*/ 2142067 w 2226733"/>
                      <a:gd name="connsiteY7" fmla="*/ 434498 h 2847498"/>
                      <a:gd name="connsiteX8" fmla="*/ 2116667 w 2226733"/>
                      <a:gd name="connsiteY8" fmla="*/ 536098 h 2847498"/>
                      <a:gd name="connsiteX9" fmla="*/ 2099733 w 2226733"/>
                      <a:gd name="connsiteY9" fmla="*/ 586898 h 2847498"/>
                      <a:gd name="connsiteX10" fmla="*/ 2082800 w 2226733"/>
                      <a:gd name="connsiteY10" fmla="*/ 654632 h 2847498"/>
                      <a:gd name="connsiteX11" fmla="*/ 2091267 w 2226733"/>
                      <a:gd name="connsiteY11" fmla="*/ 688498 h 2847498"/>
                      <a:gd name="connsiteX12" fmla="*/ 2116667 w 2226733"/>
                      <a:gd name="connsiteY12" fmla="*/ 705432 h 2847498"/>
                      <a:gd name="connsiteX13" fmla="*/ 2150533 w 2226733"/>
                      <a:gd name="connsiteY13" fmla="*/ 730832 h 2847498"/>
                      <a:gd name="connsiteX14" fmla="*/ 2192867 w 2226733"/>
                      <a:gd name="connsiteY14" fmla="*/ 756232 h 2847498"/>
                      <a:gd name="connsiteX15" fmla="*/ 2226733 w 2226733"/>
                      <a:gd name="connsiteY15" fmla="*/ 790098 h 2847498"/>
                      <a:gd name="connsiteX16" fmla="*/ 2150533 w 2226733"/>
                      <a:gd name="connsiteY16" fmla="*/ 950965 h 2847498"/>
                      <a:gd name="connsiteX17" fmla="*/ 2125133 w 2226733"/>
                      <a:gd name="connsiteY17" fmla="*/ 959432 h 2847498"/>
                      <a:gd name="connsiteX18" fmla="*/ 2116667 w 2226733"/>
                      <a:gd name="connsiteY18" fmla="*/ 984832 h 2847498"/>
                      <a:gd name="connsiteX19" fmla="*/ 2091267 w 2226733"/>
                      <a:gd name="connsiteY19" fmla="*/ 1018698 h 2847498"/>
                      <a:gd name="connsiteX20" fmla="*/ 2082800 w 2226733"/>
                      <a:gd name="connsiteY20" fmla="*/ 1069498 h 2847498"/>
                      <a:gd name="connsiteX21" fmla="*/ 2099733 w 2226733"/>
                      <a:gd name="connsiteY21" fmla="*/ 1315032 h 2847498"/>
                      <a:gd name="connsiteX22" fmla="*/ 2074333 w 2226733"/>
                      <a:gd name="connsiteY22" fmla="*/ 1408165 h 2847498"/>
                      <a:gd name="connsiteX23" fmla="*/ 2040467 w 2226733"/>
                      <a:gd name="connsiteY23" fmla="*/ 1619832 h 2847498"/>
                      <a:gd name="connsiteX24" fmla="*/ 2048933 w 2226733"/>
                      <a:gd name="connsiteY24" fmla="*/ 1839965 h 2847498"/>
                      <a:gd name="connsiteX25" fmla="*/ 2032000 w 2226733"/>
                      <a:gd name="connsiteY25" fmla="*/ 2009298 h 2847498"/>
                      <a:gd name="connsiteX26" fmla="*/ 2015067 w 2226733"/>
                      <a:gd name="connsiteY26" fmla="*/ 2077032 h 2847498"/>
                      <a:gd name="connsiteX27" fmla="*/ 1989667 w 2226733"/>
                      <a:gd name="connsiteY27" fmla="*/ 2220965 h 2847498"/>
                      <a:gd name="connsiteX28" fmla="*/ 1938867 w 2226733"/>
                      <a:gd name="connsiteY28" fmla="*/ 2246365 h 2847498"/>
                      <a:gd name="connsiteX29" fmla="*/ 1854200 w 2226733"/>
                      <a:gd name="connsiteY29" fmla="*/ 2237898 h 2847498"/>
                      <a:gd name="connsiteX30" fmla="*/ 1828800 w 2226733"/>
                      <a:gd name="connsiteY30" fmla="*/ 2212498 h 2847498"/>
                      <a:gd name="connsiteX31" fmla="*/ 1794933 w 2226733"/>
                      <a:gd name="connsiteY31" fmla="*/ 2187098 h 2847498"/>
                      <a:gd name="connsiteX32" fmla="*/ 1735667 w 2226733"/>
                      <a:gd name="connsiteY32" fmla="*/ 2204032 h 2847498"/>
                      <a:gd name="connsiteX33" fmla="*/ 1701800 w 2226733"/>
                      <a:gd name="connsiteY33" fmla="*/ 2237898 h 2847498"/>
                      <a:gd name="connsiteX34" fmla="*/ 1667933 w 2226733"/>
                      <a:gd name="connsiteY34" fmla="*/ 2254832 h 2847498"/>
                      <a:gd name="connsiteX35" fmla="*/ 1634067 w 2226733"/>
                      <a:gd name="connsiteY35" fmla="*/ 2432632 h 2847498"/>
                      <a:gd name="connsiteX36" fmla="*/ 1608667 w 2226733"/>
                      <a:gd name="connsiteY36" fmla="*/ 2449565 h 2847498"/>
                      <a:gd name="connsiteX37" fmla="*/ 1473200 w 2226733"/>
                      <a:gd name="connsiteY37" fmla="*/ 2517298 h 2847498"/>
                      <a:gd name="connsiteX38" fmla="*/ 1413933 w 2226733"/>
                      <a:gd name="connsiteY38" fmla="*/ 2542698 h 2847498"/>
                      <a:gd name="connsiteX39" fmla="*/ 1380067 w 2226733"/>
                      <a:gd name="connsiteY39" fmla="*/ 2610432 h 2847498"/>
                      <a:gd name="connsiteX40" fmla="*/ 1346200 w 2226733"/>
                      <a:gd name="connsiteY40" fmla="*/ 2720498 h 2847498"/>
                      <a:gd name="connsiteX41" fmla="*/ 1337733 w 2226733"/>
                      <a:gd name="connsiteY41" fmla="*/ 2745898 h 2847498"/>
                      <a:gd name="connsiteX42" fmla="*/ 1261533 w 2226733"/>
                      <a:gd name="connsiteY42" fmla="*/ 2788232 h 2847498"/>
                      <a:gd name="connsiteX43" fmla="*/ 1058333 w 2226733"/>
                      <a:gd name="connsiteY43" fmla="*/ 2847498 h 2847498"/>
                      <a:gd name="connsiteX44" fmla="*/ 1024467 w 2226733"/>
                      <a:gd name="connsiteY44" fmla="*/ 2839032 h 2847498"/>
                      <a:gd name="connsiteX45" fmla="*/ 982133 w 2226733"/>
                      <a:gd name="connsiteY45" fmla="*/ 2788232 h 2847498"/>
                      <a:gd name="connsiteX46" fmla="*/ 973667 w 2226733"/>
                      <a:gd name="connsiteY46" fmla="*/ 2745898 h 2847498"/>
                      <a:gd name="connsiteX47" fmla="*/ 812800 w 2226733"/>
                      <a:gd name="connsiteY47" fmla="*/ 2788232 h 2847498"/>
                      <a:gd name="connsiteX48" fmla="*/ 651933 w 2226733"/>
                      <a:gd name="connsiteY48" fmla="*/ 2813632 h 2847498"/>
                      <a:gd name="connsiteX49" fmla="*/ 609600 w 2226733"/>
                      <a:gd name="connsiteY49" fmla="*/ 2822098 h 2847498"/>
                      <a:gd name="connsiteX50" fmla="*/ 499533 w 2226733"/>
                      <a:gd name="connsiteY50" fmla="*/ 2788232 h 2847498"/>
                      <a:gd name="connsiteX51" fmla="*/ 414867 w 2226733"/>
                      <a:gd name="connsiteY51" fmla="*/ 2754365 h 2847498"/>
                      <a:gd name="connsiteX52" fmla="*/ 347133 w 2226733"/>
                      <a:gd name="connsiteY52" fmla="*/ 2737432 h 2847498"/>
                      <a:gd name="connsiteX53" fmla="*/ 135467 w 2226733"/>
                      <a:gd name="connsiteY53" fmla="*/ 2686632 h 2847498"/>
                      <a:gd name="connsiteX54" fmla="*/ 8467 w 2226733"/>
                      <a:gd name="connsiteY54" fmla="*/ 2635832 h 2847498"/>
                      <a:gd name="connsiteX55" fmla="*/ 0 w 2226733"/>
                      <a:gd name="connsiteY55" fmla="*/ 2610432 h 2847498"/>
                      <a:gd name="connsiteX56" fmla="*/ 25400 w 2226733"/>
                      <a:gd name="connsiteY56" fmla="*/ 2542698 h 2847498"/>
                      <a:gd name="connsiteX57" fmla="*/ 67733 w 2226733"/>
                      <a:gd name="connsiteY57" fmla="*/ 2500365 h 2847498"/>
                      <a:gd name="connsiteX58" fmla="*/ 110067 w 2226733"/>
                      <a:gd name="connsiteY58" fmla="*/ 2449565 h 2847498"/>
                      <a:gd name="connsiteX59" fmla="*/ 135467 w 2226733"/>
                      <a:gd name="connsiteY59" fmla="*/ 2432632 h 2847498"/>
                      <a:gd name="connsiteX60" fmla="*/ 169333 w 2226733"/>
                      <a:gd name="connsiteY60" fmla="*/ 2390298 h 2847498"/>
                      <a:gd name="connsiteX61" fmla="*/ 211667 w 2226733"/>
                      <a:gd name="connsiteY61" fmla="*/ 2356432 h 2847498"/>
                      <a:gd name="connsiteX62" fmla="*/ 237067 w 2226733"/>
                      <a:gd name="connsiteY62" fmla="*/ 2347965 h 2847498"/>
                      <a:gd name="connsiteX63" fmla="*/ 338667 w 2226733"/>
                      <a:gd name="connsiteY63" fmla="*/ 2254832 h 2847498"/>
                      <a:gd name="connsiteX64" fmla="*/ 440267 w 2226733"/>
                      <a:gd name="connsiteY64" fmla="*/ 2119365 h 2847498"/>
                      <a:gd name="connsiteX65" fmla="*/ 431800 w 2226733"/>
                      <a:gd name="connsiteY65" fmla="*/ 2051632 h 2847498"/>
                      <a:gd name="connsiteX66" fmla="*/ 397933 w 2226733"/>
                      <a:gd name="connsiteY66" fmla="*/ 2043165 h 2847498"/>
                      <a:gd name="connsiteX67" fmla="*/ 321733 w 2226733"/>
                      <a:gd name="connsiteY67" fmla="*/ 2009298 h 2847498"/>
                      <a:gd name="connsiteX68" fmla="*/ 270933 w 2226733"/>
                      <a:gd name="connsiteY68" fmla="*/ 1704498 h 2847498"/>
                      <a:gd name="connsiteX69" fmla="*/ 287867 w 2226733"/>
                      <a:gd name="connsiteY69" fmla="*/ 1670632 h 2847498"/>
                      <a:gd name="connsiteX70" fmla="*/ 304800 w 2226733"/>
                      <a:gd name="connsiteY70" fmla="*/ 1628298 h 2847498"/>
                      <a:gd name="connsiteX71" fmla="*/ 330200 w 2226733"/>
                      <a:gd name="connsiteY71" fmla="*/ 1560565 h 2847498"/>
                      <a:gd name="connsiteX72" fmla="*/ 338667 w 2226733"/>
                      <a:gd name="connsiteY72" fmla="*/ 1526698 h 2847498"/>
                      <a:gd name="connsiteX73" fmla="*/ 347133 w 2226733"/>
                      <a:gd name="connsiteY73" fmla="*/ 1501298 h 2847498"/>
                      <a:gd name="connsiteX74" fmla="*/ 338667 w 2226733"/>
                      <a:gd name="connsiteY74" fmla="*/ 1264232 h 2847498"/>
                      <a:gd name="connsiteX75" fmla="*/ 347133 w 2226733"/>
                      <a:gd name="connsiteY75" fmla="*/ 1094898 h 2847498"/>
                      <a:gd name="connsiteX76" fmla="*/ 364067 w 2226733"/>
                      <a:gd name="connsiteY76" fmla="*/ 620765 h 2847498"/>
                      <a:gd name="connsiteX77" fmla="*/ 372533 w 2226733"/>
                      <a:gd name="connsiteY77" fmla="*/ 586898 h 2847498"/>
                      <a:gd name="connsiteX78" fmla="*/ 389467 w 2226733"/>
                      <a:gd name="connsiteY78" fmla="*/ 519165 h 2847498"/>
                      <a:gd name="connsiteX79" fmla="*/ 414867 w 2226733"/>
                      <a:gd name="connsiteY79" fmla="*/ 468365 h 2847498"/>
                      <a:gd name="connsiteX80" fmla="*/ 397933 w 2226733"/>
                      <a:gd name="connsiteY80" fmla="*/ 307498 h 2847498"/>
                      <a:gd name="connsiteX81" fmla="*/ 355600 w 2226733"/>
                      <a:gd name="connsiteY81" fmla="*/ 265165 h 2847498"/>
                      <a:gd name="connsiteX82" fmla="*/ 304800 w 2226733"/>
                      <a:gd name="connsiteY82" fmla="*/ 197432 h 2847498"/>
                      <a:gd name="connsiteX83" fmla="*/ 296333 w 2226733"/>
                      <a:gd name="connsiteY83" fmla="*/ 172032 h 2847498"/>
                      <a:gd name="connsiteX84" fmla="*/ 304800 w 2226733"/>
                      <a:gd name="connsiteY84" fmla="*/ 112765 h 2847498"/>
                      <a:gd name="connsiteX85" fmla="*/ 330200 w 2226733"/>
                      <a:gd name="connsiteY85" fmla="*/ 45032 h 2847498"/>
                      <a:gd name="connsiteX86" fmla="*/ 321733 w 2226733"/>
                      <a:gd name="connsiteY86" fmla="*/ 2698 h 2847498"/>
                      <a:gd name="connsiteX87" fmla="*/ 330200 w 2226733"/>
                      <a:gd name="connsiteY87" fmla="*/ 28098 h 2847498"/>
                      <a:gd name="connsiteX88" fmla="*/ 355600 w 2226733"/>
                      <a:gd name="connsiteY88" fmla="*/ 45032 h 2847498"/>
                      <a:gd name="connsiteX89" fmla="*/ 381000 w 2226733"/>
                      <a:gd name="connsiteY89" fmla="*/ 70432 h 2847498"/>
                      <a:gd name="connsiteX90" fmla="*/ 397933 w 2226733"/>
                      <a:gd name="connsiteY90" fmla="*/ 104298 h 2847498"/>
                      <a:gd name="connsiteX91" fmla="*/ 414867 w 2226733"/>
                      <a:gd name="connsiteY91" fmla="*/ 121232 h 28474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</a:cxnLst>
                    <a:rect l="l" t="t" r="r" b="b"/>
                    <a:pathLst>
                      <a:path w="2226733" h="2847498">
                        <a:moveTo>
                          <a:pt x="2167467" y="78898"/>
                        </a:moveTo>
                        <a:cubicBezTo>
                          <a:pt x="2150534" y="81720"/>
                          <a:pt x="2132446" y="80603"/>
                          <a:pt x="2116667" y="87365"/>
                        </a:cubicBezTo>
                        <a:cubicBezTo>
                          <a:pt x="2092195" y="97853"/>
                          <a:pt x="2060840" y="105884"/>
                          <a:pt x="2048933" y="129698"/>
                        </a:cubicBezTo>
                        <a:cubicBezTo>
                          <a:pt x="2037504" y="152556"/>
                          <a:pt x="2050379" y="181325"/>
                          <a:pt x="2057400" y="205898"/>
                        </a:cubicBezTo>
                        <a:cubicBezTo>
                          <a:pt x="2067479" y="241175"/>
                          <a:pt x="2076814" y="278849"/>
                          <a:pt x="2099733" y="307498"/>
                        </a:cubicBezTo>
                        <a:cubicBezTo>
                          <a:pt x="2108042" y="317884"/>
                          <a:pt x="2141546" y="357259"/>
                          <a:pt x="2150533" y="375232"/>
                        </a:cubicBezTo>
                        <a:cubicBezTo>
                          <a:pt x="2154524" y="383214"/>
                          <a:pt x="2156178" y="392165"/>
                          <a:pt x="2159000" y="400632"/>
                        </a:cubicBezTo>
                        <a:cubicBezTo>
                          <a:pt x="2153356" y="411921"/>
                          <a:pt x="2147039" y="422897"/>
                          <a:pt x="2142067" y="434498"/>
                        </a:cubicBezTo>
                        <a:cubicBezTo>
                          <a:pt x="2129800" y="463120"/>
                          <a:pt x="2122624" y="513758"/>
                          <a:pt x="2116667" y="536098"/>
                        </a:cubicBezTo>
                        <a:cubicBezTo>
                          <a:pt x="2112068" y="553345"/>
                          <a:pt x="2104637" y="569735"/>
                          <a:pt x="2099733" y="586898"/>
                        </a:cubicBezTo>
                        <a:cubicBezTo>
                          <a:pt x="2093339" y="609275"/>
                          <a:pt x="2082800" y="654632"/>
                          <a:pt x="2082800" y="654632"/>
                        </a:cubicBezTo>
                        <a:cubicBezTo>
                          <a:pt x="2085622" y="665921"/>
                          <a:pt x="2084812" y="678816"/>
                          <a:pt x="2091267" y="688498"/>
                        </a:cubicBezTo>
                        <a:cubicBezTo>
                          <a:pt x="2096912" y="696965"/>
                          <a:pt x="2108387" y="699517"/>
                          <a:pt x="2116667" y="705432"/>
                        </a:cubicBezTo>
                        <a:cubicBezTo>
                          <a:pt x="2128149" y="713634"/>
                          <a:pt x="2138792" y="723005"/>
                          <a:pt x="2150533" y="730832"/>
                        </a:cubicBezTo>
                        <a:cubicBezTo>
                          <a:pt x="2164226" y="739960"/>
                          <a:pt x="2179877" y="746129"/>
                          <a:pt x="2192867" y="756232"/>
                        </a:cubicBezTo>
                        <a:cubicBezTo>
                          <a:pt x="2205469" y="766033"/>
                          <a:pt x="2215444" y="778809"/>
                          <a:pt x="2226733" y="790098"/>
                        </a:cubicBezTo>
                        <a:cubicBezTo>
                          <a:pt x="2210696" y="831794"/>
                          <a:pt x="2188808" y="912690"/>
                          <a:pt x="2150533" y="950965"/>
                        </a:cubicBezTo>
                        <a:cubicBezTo>
                          <a:pt x="2144222" y="957276"/>
                          <a:pt x="2133600" y="956610"/>
                          <a:pt x="2125133" y="959432"/>
                        </a:cubicBezTo>
                        <a:cubicBezTo>
                          <a:pt x="2122311" y="967899"/>
                          <a:pt x="2121095" y="977083"/>
                          <a:pt x="2116667" y="984832"/>
                        </a:cubicBezTo>
                        <a:cubicBezTo>
                          <a:pt x="2109666" y="997084"/>
                          <a:pt x="2096508" y="1005596"/>
                          <a:pt x="2091267" y="1018698"/>
                        </a:cubicBezTo>
                        <a:cubicBezTo>
                          <a:pt x="2084891" y="1034637"/>
                          <a:pt x="2085622" y="1052565"/>
                          <a:pt x="2082800" y="1069498"/>
                        </a:cubicBezTo>
                        <a:cubicBezTo>
                          <a:pt x="2088444" y="1151343"/>
                          <a:pt x="2101783" y="1233019"/>
                          <a:pt x="2099733" y="1315032"/>
                        </a:cubicBezTo>
                        <a:cubicBezTo>
                          <a:pt x="2098929" y="1347200"/>
                          <a:pt x="2080263" y="1376538"/>
                          <a:pt x="2074333" y="1408165"/>
                        </a:cubicBezTo>
                        <a:cubicBezTo>
                          <a:pt x="2013471" y="1732762"/>
                          <a:pt x="2070025" y="1501591"/>
                          <a:pt x="2040467" y="1619832"/>
                        </a:cubicBezTo>
                        <a:cubicBezTo>
                          <a:pt x="2043289" y="1693210"/>
                          <a:pt x="2050529" y="1766550"/>
                          <a:pt x="2048933" y="1839965"/>
                        </a:cubicBezTo>
                        <a:cubicBezTo>
                          <a:pt x="2047700" y="1896677"/>
                          <a:pt x="2040022" y="1953142"/>
                          <a:pt x="2032000" y="2009298"/>
                        </a:cubicBezTo>
                        <a:cubicBezTo>
                          <a:pt x="2028709" y="2032337"/>
                          <a:pt x="2015067" y="2077032"/>
                          <a:pt x="2015067" y="2077032"/>
                        </a:cubicBezTo>
                        <a:cubicBezTo>
                          <a:pt x="2014490" y="2082227"/>
                          <a:pt x="2003273" y="2214162"/>
                          <a:pt x="1989667" y="2220965"/>
                        </a:cubicBezTo>
                        <a:lnTo>
                          <a:pt x="1938867" y="2246365"/>
                        </a:lnTo>
                        <a:cubicBezTo>
                          <a:pt x="1910645" y="2243543"/>
                          <a:pt x="1881309" y="2246239"/>
                          <a:pt x="1854200" y="2237898"/>
                        </a:cubicBezTo>
                        <a:cubicBezTo>
                          <a:pt x="1842756" y="2234377"/>
                          <a:pt x="1837891" y="2220290"/>
                          <a:pt x="1828800" y="2212498"/>
                        </a:cubicBezTo>
                        <a:cubicBezTo>
                          <a:pt x="1818086" y="2203315"/>
                          <a:pt x="1806222" y="2195565"/>
                          <a:pt x="1794933" y="2187098"/>
                        </a:cubicBezTo>
                        <a:cubicBezTo>
                          <a:pt x="1775178" y="2192743"/>
                          <a:pt x="1753704" y="2194194"/>
                          <a:pt x="1735667" y="2204032"/>
                        </a:cubicBezTo>
                        <a:cubicBezTo>
                          <a:pt x="1721652" y="2211677"/>
                          <a:pt x="1714572" y="2228319"/>
                          <a:pt x="1701800" y="2237898"/>
                        </a:cubicBezTo>
                        <a:cubicBezTo>
                          <a:pt x="1691703" y="2245471"/>
                          <a:pt x="1679222" y="2249187"/>
                          <a:pt x="1667933" y="2254832"/>
                        </a:cubicBezTo>
                        <a:cubicBezTo>
                          <a:pt x="1660495" y="2306904"/>
                          <a:pt x="1649997" y="2390153"/>
                          <a:pt x="1634067" y="2432632"/>
                        </a:cubicBezTo>
                        <a:cubicBezTo>
                          <a:pt x="1630494" y="2442160"/>
                          <a:pt x="1617393" y="2444330"/>
                          <a:pt x="1608667" y="2449565"/>
                        </a:cubicBezTo>
                        <a:cubicBezTo>
                          <a:pt x="1502331" y="2513367"/>
                          <a:pt x="1543527" y="2499718"/>
                          <a:pt x="1473200" y="2517298"/>
                        </a:cubicBezTo>
                        <a:cubicBezTo>
                          <a:pt x="1435136" y="2466547"/>
                          <a:pt x="1453208" y="2469057"/>
                          <a:pt x="1413933" y="2542698"/>
                        </a:cubicBezTo>
                        <a:cubicBezTo>
                          <a:pt x="1402054" y="2564971"/>
                          <a:pt x="1386190" y="2585943"/>
                          <a:pt x="1380067" y="2610432"/>
                        </a:cubicBezTo>
                        <a:cubicBezTo>
                          <a:pt x="1354552" y="2712488"/>
                          <a:pt x="1374973" y="2643771"/>
                          <a:pt x="1346200" y="2720498"/>
                        </a:cubicBezTo>
                        <a:cubicBezTo>
                          <a:pt x="1343066" y="2728854"/>
                          <a:pt x="1343308" y="2738929"/>
                          <a:pt x="1337733" y="2745898"/>
                        </a:cubicBezTo>
                        <a:cubicBezTo>
                          <a:pt x="1328607" y="2757306"/>
                          <a:pt x="1261850" y="2788101"/>
                          <a:pt x="1261533" y="2788232"/>
                        </a:cubicBezTo>
                        <a:cubicBezTo>
                          <a:pt x="1167190" y="2827079"/>
                          <a:pt x="1161630" y="2823660"/>
                          <a:pt x="1058333" y="2847498"/>
                        </a:cubicBezTo>
                        <a:cubicBezTo>
                          <a:pt x="1047044" y="2844676"/>
                          <a:pt x="1034875" y="2844236"/>
                          <a:pt x="1024467" y="2839032"/>
                        </a:cubicBezTo>
                        <a:cubicBezTo>
                          <a:pt x="1013703" y="2833650"/>
                          <a:pt x="983779" y="2790426"/>
                          <a:pt x="982133" y="2788232"/>
                        </a:cubicBezTo>
                        <a:cubicBezTo>
                          <a:pt x="979311" y="2774121"/>
                          <a:pt x="988058" y="2745898"/>
                          <a:pt x="973667" y="2745898"/>
                        </a:cubicBezTo>
                        <a:cubicBezTo>
                          <a:pt x="918219" y="2745898"/>
                          <a:pt x="867059" y="2776809"/>
                          <a:pt x="812800" y="2788232"/>
                        </a:cubicBezTo>
                        <a:cubicBezTo>
                          <a:pt x="759678" y="2799416"/>
                          <a:pt x="705481" y="2804708"/>
                          <a:pt x="651933" y="2813632"/>
                        </a:cubicBezTo>
                        <a:cubicBezTo>
                          <a:pt x="637738" y="2815998"/>
                          <a:pt x="623711" y="2819276"/>
                          <a:pt x="609600" y="2822098"/>
                        </a:cubicBezTo>
                        <a:cubicBezTo>
                          <a:pt x="575035" y="2813457"/>
                          <a:pt x="528614" y="2802774"/>
                          <a:pt x="499533" y="2788232"/>
                        </a:cubicBezTo>
                        <a:cubicBezTo>
                          <a:pt x="469427" y="2773178"/>
                          <a:pt x="449746" y="2761341"/>
                          <a:pt x="414867" y="2754365"/>
                        </a:cubicBezTo>
                        <a:cubicBezTo>
                          <a:pt x="258845" y="2723160"/>
                          <a:pt x="451263" y="2763464"/>
                          <a:pt x="347133" y="2737432"/>
                        </a:cubicBezTo>
                        <a:cubicBezTo>
                          <a:pt x="276740" y="2719834"/>
                          <a:pt x="204966" y="2707482"/>
                          <a:pt x="135467" y="2686632"/>
                        </a:cubicBezTo>
                        <a:cubicBezTo>
                          <a:pt x="91795" y="2673531"/>
                          <a:pt x="50800" y="2652765"/>
                          <a:pt x="8467" y="2635832"/>
                        </a:cubicBezTo>
                        <a:cubicBezTo>
                          <a:pt x="5645" y="2627365"/>
                          <a:pt x="0" y="2619357"/>
                          <a:pt x="0" y="2610432"/>
                        </a:cubicBezTo>
                        <a:cubicBezTo>
                          <a:pt x="0" y="2593722"/>
                          <a:pt x="15767" y="2555083"/>
                          <a:pt x="25400" y="2542698"/>
                        </a:cubicBezTo>
                        <a:cubicBezTo>
                          <a:pt x="37652" y="2526946"/>
                          <a:pt x="54475" y="2515280"/>
                          <a:pt x="67733" y="2500365"/>
                        </a:cubicBezTo>
                        <a:cubicBezTo>
                          <a:pt x="88004" y="2477560"/>
                          <a:pt x="88765" y="2466606"/>
                          <a:pt x="110067" y="2449565"/>
                        </a:cubicBezTo>
                        <a:cubicBezTo>
                          <a:pt x="118013" y="2443208"/>
                          <a:pt x="128272" y="2439827"/>
                          <a:pt x="135467" y="2432632"/>
                        </a:cubicBezTo>
                        <a:cubicBezTo>
                          <a:pt x="148245" y="2419854"/>
                          <a:pt x="157573" y="2404019"/>
                          <a:pt x="169333" y="2390298"/>
                        </a:cubicBezTo>
                        <a:cubicBezTo>
                          <a:pt x="181144" y="2376518"/>
                          <a:pt x="195327" y="2364602"/>
                          <a:pt x="211667" y="2356432"/>
                        </a:cubicBezTo>
                        <a:cubicBezTo>
                          <a:pt x="219649" y="2352441"/>
                          <a:pt x="228600" y="2350787"/>
                          <a:pt x="237067" y="2347965"/>
                        </a:cubicBezTo>
                        <a:cubicBezTo>
                          <a:pt x="276850" y="2318127"/>
                          <a:pt x="305365" y="2299235"/>
                          <a:pt x="338667" y="2254832"/>
                        </a:cubicBezTo>
                        <a:lnTo>
                          <a:pt x="440267" y="2119365"/>
                        </a:lnTo>
                        <a:cubicBezTo>
                          <a:pt x="437445" y="2096787"/>
                          <a:pt x="442850" y="2071522"/>
                          <a:pt x="431800" y="2051632"/>
                        </a:cubicBezTo>
                        <a:cubicBezTo>
                          <a:pt x="426149" y="2041460"/>
                          <a:pt x="409122" y="2046362"/>
                          <a:pt x="397933" y="2043165"/>
                        </a:cubicBezTo>
                        <a:cubicBezTo>
                          <a:pt x="364209" y="2033529"/>
                          <a:pt x="360073" y="2028468"/>
                          <a:pt x="321733" y="2009298"/>
                        </a:cubicBezTo>
                        <a:cubicBezTo>
                          <a:pt x="289814" y="1913540"/>
                          <a:pt x="242695" y="1808038"/>
                          <a:pt x="270933" y="1704498"/>
                        </a:cubicBezTo>
                        <a:cubicBezTo>
                          <a:pt x="274254" y="1692321"/>
                          <a:pt x="282741" y="1682165"/>
                          <a:pt x="287867" y="1670632"/>
                        </a:cubicBezTo>
                        <a:cubicBezTo>
                          <a:pt x="294040" y="1656744"/>
                          <a:pt x="300433" y="1642855"/>
                          <a:pt x="304800" y="1628298"/>
                        </a:cubicBezTo>
                        <a:cubicBezTo>
                          <a:pt x="324773" y="1561721"/>
                          <a:pt x="298560" y="1608026"/>
                          <a:pt x="330200" y="1560565"/>
                        </a:cubicBezTo>
                        <a:cubicBezTo>
                          <a:pt x="333022" y="1549276"/>
                          <a:pt x="335470" y="1537887"/>
                          <a:pt x="338667" y="1526698"/>
                        </a:cubicBezTo>
                        <a:cubicBezTo>
                          <a:pt x="341119" y="1518117"/>
                          <a:pt x="347133" y="1510223"/>
                          <a:pt x="347133" y="1501298"/>
                        </a:cubicBezTo>
                        <a:cubicBezTo>
                          <a:pt x="347133" y="1422226"/>
                          <a:pt x="341489" y="1343254"/>
                          <a:pt x="338667" y="1264232"/>
                        </a:cubicBezTo>
                        <a:cubicBezTo>
                          <a:pt x="341489" y="1207787"/>
                          <a:pt x="345472" y="1151389"/>
                          <a:pt x="347133" y="1094898"/>
                        </a:cubicBezTo>
                        <a:cubicBezTo>
                          <a:pt x="349796" y="1004360"/>
                          <a:pt x="339847" y="766086"/>
                          <a:pt x="364067" y="620765"/>
                        </a:cubicBezTo>
                        <a:cubicBezTo>
                          <a:pt x="365980" y="609287"/>
                          <a:pt x="370009" y="598257"/>
                          <a:pt x="372533" y="586898"/>
                        </a:cubicBezTo>
                        <a:cubicBezTo>
                          <a:pt x="376398" y="569507"/>
                          <a:pt x="380389" y="537321"/>
                          <a:pt x="389467" y="519165"/>
                        </a:cubicBezTo>
                        <a:cubicBezTo>
                          <a:pt x="422293" y="453513"/>
                          <a:pt x="393585" y="532209"/>
                          <a:pt x="414867" y="468365"/>
                        </a:cubicBezTo>
                        <a:cubicBezTo>
                          <a:pt x="409222" y="414743"/>
                          <a:pt x="413030" y="359260"/>
                          <a:pt x="397933" y="307498"/>
                        </a:cubicBezTo>
                        <a:cubicBezTo>
                          <a:pt x="392345" y="288340"/>
                          <a:pt x="368490" y="280399"/>
                          <a:pt x="355600" y="265165"/>
                        </a:cubicBezTo>
                        <a:cubicBezTo>
                          <a:pt x="337370" y="243621"/>
                          <a:pt x="304800" y="197432"/>
                          <a:pt x="304800" y="197432"/>
                        </a:cubicBezTo>
                        <a:cubicBezTo>
                          <a:pt x="301978" y="188965"/>
                          <a:pt x="296333" y="180957"/>
                          <a:pt x="296333" y="172032"/>
                        </a:cubicBezTo>
                        <a:cubicBezTo>
                          <a:pt x="296333" y="152076"/>
                          <a:pt x="300886" y="132334"/>
                          <a:pt x="304800" y="112765"/>
                        </a:cubicBezTo>
                        <a:cubicBezTo>
                          <a:pt x="307454" y="99495"/>
                          <a:pt x="328036" y="50442"/>
                          <a:pt x="330200" y="45032"/>
                        </a:cubicBezTo>
                        <a:cubicBezTo>
                          <a:pt x="327378" y="30921"/>
                          <a:pt x="317182" y="-10954"/>
                          <a:pt x="321733" y="2698"/>
                        </a:cubicBezTo>
                        <a:cubicBezTo>
                          <a:pt x="324555" y="11165"/>
                          <a:pt x="324625" y="21129"/>
                          <a:pt x="330200" y="28098"/>
                        </a:cubicBezTo>
                        <a:cubicBezTo>
                          <a:pt x="336557" y="36044"/>
                          <a:pt x="347783" y="38518"/>
                          <a:pt x="355600" y="45032"/>
                        </a:cubicBezTo>
                        <a:cubicBezTo>
                          <a:pt x="364798" y="52697"/>
                          <a:pt x="374040" y="60689"/>
                          <a:pt x="381000" y="70432"/>
                        </a:cubicBezTo>
                        <a:cubicBezTo>
                          <a:pt x="388336" y="80702"/>
                          <a:pt x="390932" y="93797"/>
                          <a:pt x="397933" y="104298"/>
                        </a:cubicBezTo>
                        <a:cubicBezTo>
                          <a:pt x="402361" y="110940"/>
                          <a:pt x="414867" y="121232"/>
                          <a:pt x="414867" y="121232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29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ourful hot air balloon flying">
            <a:extLst>
              <a:ext uri="{FF2B5EF4-FFF2-40B4-BE49-F238E27FC236}">
                <a16:creationId xmlns:a16="http://schemas.microsoft.com/office/drawing/2014/main" id="{F06EA006-0BB8-4354-A6D0-B74079E4F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3" b="28293"/>
          <a:stretch/>
        </p:blipFill>
        <p:spPr>
          <a:xfrm>
            <a:off x="20" y="10"/>
            <a:ext cx="9143980" cy="42428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F26FDA-8024-49C1-8952-6933FCC82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3419936"/>
            <a:ext cx="6743700" cy="1645759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/>
              <a:t>The Hot Air Balloon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BFDF8-E7C2-45B0-BAE8-C6AB481B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dirty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altLang="en-US" sz="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CF273-87D8-4FEF-92AA-CE25F8B1E4F9}"/>
              </a:ext>
            </a:extLst>
          </p:cNvPr>
          <p:cNvSpPr txBox="1"/>
          <p:nvPr/>
        </p:nvSpPr>
        <p:spPr>
          <a:xfrm>
            <a:off x="2823634" y="4584036"/>
            <a:ext cx="4576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https://youtu.be/ugsgmFcnszk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5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0BC020-BDBF-49EB-9898-BAB5BF55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26FDA-8024-49C1-8952-6933FCC82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331" y="5000261"/>
            <a:ext cx="4744381" cy="855406"/>
          </a:xfrm>
          <a:noFill/>
          <a:ln>
            <a:solidFill>
              <a:schemeClr val="bg1"/>
            </a:solidFill>
          </a:ln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sz="2100">
                <a:solidFill>
                  <a:schemeClr val="bg1"/>
                </a:solidFill>
              </a:rPr>
              <a:t>The Hot Air Balloon</a:t>
            </a:r>
          </a:p>
        </p:txBody>
      </p:sp>
      <p:pic>
        <p:nvPicPr>
          <p:cNvPr id="7" name="Picture 6" descr="Colourful hot air balloon flying">
            <a:extLst>
              <a:ext uri="{FF2B5EF4-FFF2-40B4-BE49-F238E27FC236}">
                <a16:creationId xmlns:a16="http://schemas.microsoft.com/office/drawing/2014/main" id="{F06EA006-0BB8-4354-A6D0-B74079E4F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2" r="53279"/>
          <a:stretch/>
        </p:blipFill>
        <p:spPr>
          <a:xfrm>
            <a:off x="7526867" y="315683"/>
            <a:ext cx="1617133" cy="3177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2B1D8E-92EA-4C5B-9FA7-11AB347DA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58" y="430192"/>
            <a:ext cx="3885063" cy="4886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E1E0A9-E9B0-4ADC-ACD4-EB7480A36E4C}"/>
              </a:ext>
            </a:extLst>
          </p:cNvPr>
          <p:cNvSpPr txBox="1"/>
          <p:nvPr/>
        </p:nvSpPr>
        <p:spPr>
          <a:xfrm>
            <a:off x="3415061" y="628486"/>
            <a:ext cx="4111806" cy="1909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spcBef>
                <a:spcPts val="1000"/>
              </a:spcBef>
              <a:buClr>
                <a:schemeClr val="accent2"/>
              </a:buClr>
            </a:pPr>
            <a:r>
              <a:rPr lang="en-US" sz="2800" b="1" dirty="0">
                <a:effectLst/>
              </a:rPr>
              <a:t>Ask your teacher to demonstrate making a hot air balloon.</a:t>
            </a: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2800" b="1" dirty="0"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Describe what happens and why.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BFDF8-E7C2-45B0-BAE8-C6AB481B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 kern="1200" spc="0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jah slide no. </a:t>
            </a:r>
            <a:fld id="{36E9C329-CE13-4FB4-AB5D-8451D777F4CD}" type="slidenum">
              <a:rPr lang="en-US" altLang="en-US" sz="400" kern="1200" spc="0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altLang="en-US" sz="400" kern="1200" spc="0" baseline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69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5BEBC-CAE3-41CB-AD57-4432FA04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226" y="2386744"/>
            <a:ext cx="4446269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900"/>
              <a:t>Turning Spirals- how your fake fire works!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23055B-448F-4D36-9A79-33B5CD1E1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13" r="8288" b="-1"/>
          <a:stretch/>
        </p:blipFill>
        <p:spPr>
          <a:xfrm>
            <a:off x="20" y="10"/>
            <a:ext cx="3490702" cy="685799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C804E-F178-4482-A709-712CE80DB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07993" y="6231738"/>
            <a:ext cx="1123388" cy="3239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 sz="1050">
                <a:solidFill>
                  <a:srgbClr val="FFFFFF"/>
                </a:solidFill>
              </a:rPr>
              <a:t>Sep-11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EA020-4B50-411D-AFAF-50AD1A964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altLang="en-US" sz="400"/>
          </a:p>
        </p:txBody>
      </p:sp>
    </p:spTree>
    <p:extLst>
      <p:ext uri="{BB962C8B-B14F-4D97-AF65-F5344CB8AC3E}">
        <p14:creationId xmlns:p14="http://schemas.microsoft.com/office/powerpoint/2010/main" val="349039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49072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A0C96-0BDB-44C5-A608-150CFC1F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404872"/>
            <a:ext cx="2283712" cy="1627792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2400" dirty="0"/>
              <a:t>All 3 States at once!</a:t>
            </a:r>
            <a:br>
              <a:rPr lang="en-US" sz="2400" dirty="0"/>
            </a:br>
            <a:r>
              <a:rPr lang="en-US" sz="2400" dirty="0"/>
              <a:t>HOW?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AA2496-5B4A-4639-872E-CE3BACD14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9213" y="640080"/>
            <a:ext cx="4276296" cy="526313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9DA3D-734B-4672-9C2E-E0CAEB02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6071" y="6238816"/>
            <a:ext cx="2065310" cy="3239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 sz="1050"/>
              <a:t>Sep-11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36A63-43C7-4E80-BEA6-98B807EC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altLang="en-US" sz="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D12572-BB15-48F4-920E-8AA73662460B}"/>
              </a:ext>
            </a:extLst>
          </p:cNvPr>
          <p:cNvSpPr txBox="1"/>
          <p:nvPr/>
        </p:nvSpPr>
        <p:spPr>
          <a:xfrm>
            <a:off x="244763" y="534921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https://vimeo.com/</a:t>
            </a:r>
            <a:r>
              <a:rPr lang="en-GB">
                <a:hlinkClick r:id="rId3"/>
              </a:rPr>
              <a:t>384229447#</a:t>
            </a:r>
            <a:endParaRPr lang="en-GB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0446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A23B4-EA44-401A-90C6-2BFF53448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699" y="4892040"/>
            <a:ext cx="5797296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5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  <a:hlinkClick r:id="rId2"/>
              </a:rPr>
              <a:t>https://phet.colorado.edu/sims/html/energy-forms-and-changes/latest/energy-forms-and-changes_en.html</a:t>
            </a:r>
            <a:br>
              <a:rPr lang="en-US" sz="15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endParaRPr lang="en-US" sz="1500" kern="1200" cap="all" spc="200" baseline="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6156A-68B5-4FCE-B430-58CCA8C4C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"/>
          <a:stretch/>
        </p:blipFill>
        <p:spPr>
          <a:xfrm>
            <a:off x="20" y="10"/>
            <a:ext cx="9143980" cy="45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8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3643"/>
    </mc:Choice>
    <mc:Fallback xmlns="">
      <p:transition spd="slow" advClick="0" advTm="11364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DCA398B-8CB4-4C0C-89C6-A8AB6F78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8C783-DE60-4360-98D8-A2BA707F0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GB" dirty="0"/>
              <a:t>Heat Loss from HOUSES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31B11-16FF-4DC5-9A54-79F5B582A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2858703"/>
            <a:ext cx="3356919" cy="304254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Have you thought about what you can test?</a:t>
            </a:r>
          </a:p>
          <a:p>
            <a:r>
              <a:rPr lang="en-GB" dirty="0">
                <a:solidFill>
                  <a:srgbClr val="FFFFFF"/>
                </a:solidFill>
              </a:rPr>
              <a:t>Have you thought how you can test this in the lab?</a:t>
            </a:r>
          </a:p>
          <a:p>
            <a:r>
              <a:rPr lang="en-GB" dirty="0">
                <a:solidFill>
                  <a:srgbClr val="FFFFFF"/>
                </a:solidFill>
              </a:rPr>
              <a:t>What will be your variable?</a:t>
            </a:r>
          </a:p>
          <a:p>
            <a:r>
              <a:rPr lang="en-GB" dirty="0">
                <a:solidFill>
                  <a:srgbClr val="FFFFFF"/>
                </a:solidFill>
              </a:rPr>
              <a:t>What will you keep the same?</a:t>
            </a:r>
          </a:p>
          <a:p>
            <a:r>
              <a:rPr lang="en-GB" dirty="0">
                <a:solidFill>
                  <a:srgbClr val="FFFFFF"/>
                </a:solidFill>
              </a:rPr>
              <a:t>How long will you run your experiment?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8345C6-0280-4226-BD83-7333BA6C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977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823778-D290-4538-B146-1F73C375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5132" y="806357"/>
            <a:ext cx="3383449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D3B5EF-6A45-418A-B541-D70AA33E9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8" r="-3" b="-3"/>
          <a:stretch/>
        </p:blipFill>
        <p:spPr>
          <a:xfrm>
            <a:off x="5406390" y="1126397"/>
            <a:ext cx="2900934" cy="4288536"/>
          </a:xfrm>
          <a:prstGeom prst="rect">
            <a:avLst/>
          </a:prstGeom>
          <a:ln w="31750"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18759-9900-4379-A411-F5CB714B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altLang="en-US" sz="400"/>
          </a:p>
        </p:txBody>
      </p:sp>
      <p:pic>
        <p:nvPicPr>
          <p:cNvPr id="13" name="Picture 3" descr="H:\Animations\Weather and Temperature\Cold_guy.gif">
            <a:extLst>
              <a:ext uri="{FF2B5EF4-FFF2-40B4-BE49-F238E27FC236}">
                <a16:creationId xmlns:a16="http://schemas.microsoft.com/office/drawing/2014/main" id="{BB6D04BC-80EC-4852-B249-10A62616DF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11112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146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30262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2629" y="0"/>
            <a:ext cx="68413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067" y="1443035"/>
            <a:ext cx="2978949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915788" y="1571922"/>
            <a:ext cx="2823506" cy="37141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eaLnBrk="1" hangingPunct="1"/>
            <a:r>
              <a:rPr lang="en-GB" altLang="en-US" sz="1500" dirty="0">
                <a:solidFill>
                  <a:srgbClr val="FFFFFF"/>
                </a:solidFill>
              </a:rPr>
              <a:t>CONVECTION</a:t>
            </a:r>
            <a:br>
              <a:rPr lang="en-GB" altLang="en-US" sz="1600" dirty="0">
                <a:solidFill>
                  <a:srgbClr val="FFFFFF"/>
                </a:solidFill>
              </a:rPr>
            </a:br>
            <a:r>
              <a:rPr lang="en-GB" altLang="en-US" sz="1600" dirty="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idx="1"/>
          </p:nvPr>
        </p:nvSpPr>
        <p:spPr>
          <a:xfrm>
            <a:off x="4128256" y="764704"/>
            <a:ext cx="4836232" cy="5688632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altLang="en-US" sz="2400" dirty="0"/>
              <a:t>CONVECTION occurs in fluids (liquids and gases).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>
                <a:solidFill>
                  <a:schemeClr val="accent3">
                    <a:lumMod val="75000"/>
                  </a:schemeClr>
                </a:solidFill>
              </a:rPr>
              <a:t>The particles with more energy (heat) vibrate more and need more space to move around </a:t>
            </a:r>
            <a:r>
              <a:rPr lang="en-GB" altLang="en-US" sz="2400" dirty="0"/>
              <a:t>(</a:t>
            </a:r>
            <a:r>
              <a:rPr lang="en-GB" alt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like pupils in the PE hall rather than a maths room</a:t>
            </a:r>
            <a:r>
              <a:rPr lang="en-GB" altLang="en-US" sz="2400" dirty="0"/>
              <a:t>). </a:t>
            </a:r>
            <a:r>
              <a:rPr lang="en-GB" altLang="en-US" sz="2400" dirty="0">
                <a:solidFill>
                  <a:schemeClr val="accent3">
                    <a:lumMod val="75000"/>
                  </a:schemeClr>
                </a:solidFill>
              </a:rPr>
              <a:t>As the fluid becomes less dense it rises.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/>
              <a:t>As the fluid rises it cools and so becomes more dense and falls.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400" dirty="0">
                <a:solidFill>
                  <a:schemeClr val="bg2">
                    <a:lumMod val="25000"/>
                  </a:schemeClr>
                </a:solidFill>
              </a:rPr>
              <a:t>This movement is called a convection current</a:t>
            </a:r>
            <a:r>
              <a:rPr lang="en-GB" altLang="en-US" sz="24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DA0431-CBB6-470C-B61E-BC81A0070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83"/>
          <a:stretch/>
        </p:blipFill>
        <p:spPr>
          <a:xfrm>
            <a:off x="118070" y="5157192"/>
            <a:ext cx="1296144" cy="1561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83653"/>
            <a:ext cx="693503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dirty="0" err="1"/>
              <a:t>ReVIEW</a:t>
            </a:r>
            <a:endParaRPr lang="en-GB" altLang="en-US" dirty="0"/>
          </a:p>
        </p:txBody>
      </p:sp>
      <p:sp>
        <p:nvSpPr>
          <p:cNvPr id="512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7772400" cy="4114800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GB" altLang="en-US" sz="6600" dirty="0"/>
              <a:t>Heat can be transferred in _ ways</a:t>
            </a:r>
            <a:endParaRPr lang="en-GB" altLang="en-US" sz="4800" dirty="0">
              <a:solidFill>
                <a:srgbClr val="00330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altLang="en-US" sz="4800" dirty="0">
                <a:solidFill>
                  <a:srgbClr val="003300"/>
                </a:solidFill>
              </a:rPr>
              <a:t>_______________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altLang="en-US" sz="4800" dirty="0">
                <a:solidFill>
                  <a:srgbClr val="FF3300"/>
                </a:solidFill>
              </a:rPr>
              <a:t>_______________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altLang="en-US" sz="4800" dirty="0"/>
              <a:t>________________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GB" altLang="en-US" sz="1200" dirty="0"/>
          </a:p>
          <a:p>
            <a:pPr algn="ctr" eaLnBrk="1" hangingPunct="1">
              <a:lnSpc>
                <a:spcPct val="90000"/>
              </a:lnSpc>
            </a:pPr>
            <a:r>
              <a:rPr lang="en-GB" altLang="en-US" sz="2800" dirty="0"/>
              <a:t>Usually heat is transferred in all </a:t>
            </a:r>
            <a:r>
              <a:rPr lang="en-GB" altLang="en-US" sz="2800" dirty="0">
                <a:solidFill>
                  <a:srgbClr val="FF3300"/>
                </a:solidFill>
              </a:rPr>
              <a:t>3</a:t>
            </a:r>
            <a:r>
              <a:rPr lang="en-GB" altLang="en-US" sz="2800" dirty="0"/>
              <a:t> ways at once.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GB" altLang="en-US" sz="1400" dirty="0"/>
          </a:p>
          <a:p>
            <a:pPr algn="ctr" eaLnBrk="1" hangingPunct="1">
              <a:lnSpc>
                <a:spcPct val="90000"/>
              </a:lnSpc>
            </a:pPr>
            <a:r>
              <a:rPr lang="en-GB" altLang="en-US" sz="2800" dirty="0"/>
              <a:t>Heat </a:t>
            </a:r>
            <a:r>
              <a:rPr lang="en-GB" altLang="en-US" sz="2800" dirty="0">
                <a:solidFill>
                  <a:srgbClr val="00B050"/>
                </a:solidFill>
              </a:rPr>
              <a:t>ALWAYS </a:t>
            </a:r>
            <a:r>
              <a:rPr lang="en-GB" altLang="en-US" sz="2800" dirty="0"/>
              <a:t>travels from </a:t>
            </a:r>
            <a:r>
              <a:rPr lang="en-GB" altLang="en-US" sz="2800" b="1" dirty="0">
                <a:solidFill>
                  <a:srgbClr val="FF3300"/>
                </a:solidFill>
              </a:rPr>
              <a:t>______</a:t>
            </a:r>
            <a:r>
              <a:rPr lang="en-GB" altLang="en-US" sz="2800" dirty="0"/>
              <a:t> places to </a:t>
            </a:r>
            <a:r>
              <a:rPr lang="en-GB" altLang="en-US" sz="2800" b="1" dirty="0">
                <a:solidFill>
                  <a:srgbClr val="00FFFF"/>
                </a:solidFill>
              </a:rPr>
              <a:t>______</a:t>
            </a:r>
            <a:r>
              <a:rPr lang="en-GB" altLang="en-US" sz="2800" dirty="0">
                <a:solidFill>
                  <a:srgbClr val="00FFFF"/>
                </a:solidFill>
              </a:rPr>
              <a:t> </a:t>
            </a:r>
            <a:r>
              <a:rPr lang="en-GB" altLang="en-US" sz="2800" dirty="0"/>
              <a:t>places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A6DFC-07B2-4B52-B165-5EC3C3FF9087}"/>
              </a:ext>
            </a:extLst>
          </p:cNvPr>
          <p:cNvSpPr txBox="1"/>
          <p:nvPr/>
        </p:nvSpPr>
        <p:spPr>
          <a:xfrm>
            <a:off x="3879540" y="4542506"/>
            <a:ext cx="71287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Hot      </a:t>
            </a:r>
            <a:r>
              <a:rPr lang="en-GB" sz="4800" b="1" dirty="0">
                <a:solidFill>
                  <a:srgbClr val="0000FF"/>
                </a:solidFill>
                <a:latin typeface="Tahoma" panose="020B0604030504040204" pitchFamily="34" charset="0"/>
              </a:rPr>
              <a:t>cold</a:t>
            </a:r>
            <a:endParaRPr lang="en-GB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28D13-4DAE-4ED8-8EBE-C6D4846684CA}"/>
              </a:ext>
            </a:extLst>
          </p:cNvPr>
          <p:cNvSpPr txBox="1"/>
          <p:nvPr/>
        </p:nvSpPr>
        <p:spPr>
          <a:xfrm>
            <a:off x="3595839" y="18880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089F80-669A-4D1D-BD2F-45B10081185C}"/>
              </a:ext>
            </a:extLst>
          </p:cNvPr>
          <p:cNvSpPr txBox="1"/>
          <p:nvPr/>
        </p:nvSpPr>
        <p:spPr>
          <a:xfrm>
            <a:off x="1947333" y="2700787"/>
            <a:ext cx="45720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GB" altLang="en-US" sz="2800" dirty="0">
                <a:solidFill>
                  <a:srgbClr val="003300"/>
                </a:solidFill>
              </a:rPr>
              <a:t>CONDUCTION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47E61-B934-484B-9221-5D18AA3A4609}"/>
              </a:ext>
            </a:extLst>
          </p:cNvPr>
          <p:cNvSpPr txBox="1"/>
          <p:nvPr/>
        </p:nvSpPr>
        <p:spPr>
          <a:xfrm>
            <a:off x="1947333" y="3201697"/>
            <a:ext cx="45720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GB" altLang="en-US" sz="2800" dirty="0">
                <a:solidFill>
                  <a:srgbClr val="FF3300"/>
                </a:solidFill>
              </a:rPr>
              <a:t>CONVECTION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C8FEFA-B0BE-4C57-B135-11DD0181EAA4}"/>
              </a:ext>
            </a:extLst>
          </p:cNvPr>
          <p:cNvSpPr txBox="1"/>
          <p:nvPr/>
        </p:nvSpPr>
        <p:spPr>
          <a:xfrm>
            <a:off x="1947333" y="3689276"/>
            <a:ext cx="4572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GB" altLang="en-US" sz="3200" dirty="0"/>
              <a:t>RADIATION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5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"/>
                                        <p:tgtEl>
                                          <p:spTgt spid="5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2E9EE-E649-4424-9C9C-C6E5DDF74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Conduction REVIEW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0350C334-750A-4B7F-A4B9-023F8F0355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363371"/>
              </p:ext>
            </p:extLst>
          </p:nvPr>
        </p:nvGraphicFramePr>
        <p:xfrm>
          <a:off x="1606045" y="2638045"/>
          <a:ext cx="5937755" cy="3101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F5215-DC41-4741-9A41-3ECA1364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7974" y="6217920"/>
            <a:ext cx="1383626" cy="640080"/>
          </a:xfrm>
        </p:spPr>
        <p:txBody>
          <a:bodyPr/>
          <a:lstStyle/>
          <a:p>
            <a:r>
              <a:rPr lang="en-US" altLang="en-US" dirty="0" err="1"/>
              <a:t>jah</a:t>
            </a:r>
            <a:r>
              <a:rPr lang="en-US" altLang="en-US" dirty="0"/>
              <a:t> slide no. </a:t>
            </a:r>
            <a:fld id="{36E9C329-CE13-4FB4-AB5D-8451D777F4CD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DD7877-221B-43E4-825C-8733255FD1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57"/>
          <a:stretch/>
        </p:blipFill>
        <p:spPr>
          <a:xfrm>
            <a:off x="7607974" y="142715"/>
            <a:ext cx="1383626" cy="15617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773DF2-B646-4590-89D5-4CD633D0EFB2}"/>
              </a:ext>
            </a:extLst>
          </p:cNvPr>
          <p:cNvSpPr txBox="1"/>
          <p:nvPr/>
        </p:nvSpPr>
        <p:spPr>
          <a:xfrm>
            <a:off x="2286000" y="270378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rgbClr val="FF0000"/>
                </a:solidFill>
              </a:rPr>
              <a:t>Conduction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829D0-9801-4067-933D-CD046BA2BCDF}"/>
              </a:ext>
            </a:extLst>
          </p:cNvPr>
          <p:cNvSpPr txBox="1"/>
          <p:nvPr/>
        </p:nvSpPr>
        <p:spPr>
          <a:xfrm>
            <a:off x="4853940" y="267091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rgbClr val="FF0000"/>
                </a:solidFill>
              </a:rPr>
              <a:t>solids.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4F2FA2-D688-4794-8859-1360CA4A4C2E}"/>
              </a:ext>
            </a:extLst>
          </p:cNvPr>
          <p:cNvSpPr txBox="1"/>
          <p:nvPr/>
        </p:nvSpPr>
        <p:spPr>
          <a:xfrm>
            <a:off x="5612130" y="4356607"/>
            <a:ext cx="4716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rgbClr val="FF0000"/>
                </a:solidFill>
              </a:rPr>
              <a:t>bad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1FA359-6B65-42E1-BC90-6F64F499EE32}"/>
              </a:ext>
            </a:extLst>
          </p:cNvPr>
          <p:cNvSpPr txBox="1"/>
          <p:nvPr/>
        </p:nvSpPr>
        <p:spPr>
          <a:xfrm>
            <a:off x="5387340" y="5163860"/>
            <a:ext cx="5166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dirty="0">
                <a:solidFill>
                  <a:srgbClr val="FF0000"/>
                </a:solidFill>
              </a:rPr>
              <a:t>insulators.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AC42EA-8C1B-445C-A39C-D118E4C99B72}"/>
              </a:ext>
            </a:extLst>
          </p:cNvPr>
          <p:cNvSpPr txBox="1"/>
          <p:nvPr/>
        </p:nvSpPr>
        <p:spPr>
          <a:xfrm>
            <a:off x="2432685" y="3524881"/>
            <a:ext cx="5276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GB" dirty="0">
                <a:solidFill>
                  <a:srgbClr val="FF0000"/>
                </a:solidFill>
              </a:rPr>
              <a:t>Metals</a:t>
            </a:r>
          </a:p>
        </p:txBody>
      </p:sp>
    </p:spTree>
    <p:extLst>
      <p:ext uri="{BB962C8B-B14F-4D97-AF65-F5344CB8AC3E}">
        <p14:creationId xmlns:p14="http://schemas.microsoft.com/office/powerpoint/2010/main" val="338808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170217" y="628972"/>
            <a:ext cx="8109302" cy="16479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0">
                <a:solidFill>
                  <a:schemeClr val="bg1"/>
                </a:solidFill>
              </a:rPr>
              <a:t>A model of heat transfer processes</a:t>
            </a:r>
            <a:endParaRPr lang="en-GB" altLang="en-US" sz="3200" b="0">
              <a:solidFill>
                <a:schemeClr val="bg1"/>
              </a:solidFill>
            </a:endParaRP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0217" y="2761964"/>
            <a:ext cx="8686800" cy="1512856"/>
          </a:xfrm>
        </p:spPr>
        <p:txBody>
          <a:bodyPr>
            <a:normAutofit/>
          </a:bodyPr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en-US" sz="2800" dirty="0">
                <a:solidFill>
                  <a:srgbClr val="FF3300"/>
                </a:solidFill>
              </a:rPr>
              <a:t>CONVECTION </a:t>
            </a:r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–</a:t>
            </a:r>
            <a:r>
              <a:rPr lang="en-US" altLang="en-US" sz="2800" dirty="0">
                <a:solidFill>
                  <a:srgbClr val="FF3300"/>
                </a:solidFill>
              </a:rPr>
              <a:t> book taken by a student to the back of the room. </a:t>
            </a:r>
            <a:r>
              <a:rPr lang="en-US" altLang="en-US" sz="2800" dirty="0">
                <a:solidFill>
                  <a:schemeClr val="tx1"/>
                </a:solidFill>
              </a:rPr>
              <a:t>The particles carry the energy to a different place.</a:t>
            </a:r>
            <a:endParaRPr lang="en-US" altLang="en-US" sz="2800" dirty="0">
              <a:solidFill>
                <a:srgbClr val="FF3300"/>
              </a:solidFill>
            </a:endParaRPr>
          </a:p>
        </p:txBody>
      </p:sp>
      <p:pic>
        <p:nvPicPr>
          <p:cNvPr id="10246" name="Picture 4" descr="HeatTransferAnaloguePictu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6456" y="764704"/>
            <a:ext cx="7993063" cy="1414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72B87B-8CAE-4219-9BCE-2B95DEA97D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50"/>
          <a:stretch/>
        </p:blipFill>
        <p:spPr>
          <a:xfrm>
            <a:off x="8279519" y="56497"/>
            <a:ext cx="792089" cy="983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7C715A-F5C4-4363-9BE2-67122F3F2EC4}"/>
              </a:ext>
            </a:extLst>
          </p:cNvPr>
          <p:cNvSpPr txBox="1"/>
          <p:nvPr/>
        </p:nvSpPr>
        <p:spPr>
          <a:xfrm>
            <a:off x="2801803" y="2337594"/>
            <a:ext cx="2962367" cy="380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Script MT Bold" panose="03040602040607080904" pitchFamily="66" charset="0"/>
              </a:rPr>
              <a:t>book is like heat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6AAC6A-00C4-45A7-9181-699480B76880}"/>
              </a:ext>
            </a:extLst>
          </p:cNvPr>
          <p:cNvSpPr txBox="1"/>
          <p:nvPr/>
        </p:nvSpPr>
        <p:spPr>
          <a:xfrm>
            <a:off x="931333" y="537793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https://youtu.be/N7k1D9E-5BU</a:t>
            </a:r>
            <a:endParaRPr lang="en-GB" dirty="0"/>
          </a:p>
          <a:p>
            <a:r>
              <a:rPr lang="en-GB" dirty="0"/>
              <a:t>Play the first 95 s only!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C5F3C-E23A-4B39-8E21-F49D2B11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640079"/>
            <a:ext cx="2551898" cy="527224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conVECTION</a:t>
            </a:r>
            <a:endParaRPr lang="en-US" sz="2400" dirty="0"/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F50B54FA-6847-4303-A929-2EF9C24E1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864" y="630028"/>
            <a:ext cx="5472608" cy="1624958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0096"/>
                </a:solidFill>
                <a:effectLst/>
                <a:latin typeface="Tahoma" panose="020B0604030504040204" pitchFamily="34" charset="0"/>
              </a:rPr>
              <a:t>CONVECTION this occurs in liquids and gases.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DA7697-6A8F-4D86-B397-0A799FDA7D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83"/>
          <a:stretch/>
        </p:blipFill>
        <p:spPr>
          <a:xfrm>
            <a:off x="1547664" y="4149080"/>
            <a:ext cx="1296144" cy="15617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250F4D-5852-4669-B0C1-58A6DCE0AD6F}"/>
              </a:ext>
            </a:extLst>
          </p:cNvPr>
          <p:cNvSpPr txBox="1"/>
          <p:nvPr/>
        </p:nvSpPr>
        <p:spPr>
          <a:xfrm>
            <a:off x="3550920" y="1633835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960000"/>
                </a:solidFill>
                <a:latin typeface="Tahoma" panose="020B0604030504040204" pitchFamily="34" charset="0"/>
              </a:rPr>
              <a:t>T</a:t>
            </a:r>
            <a:r>
              <a:rPr lang="en-GB" sz="2400" dirty="0">
                <a:solidFill>
                  <a:srgbClr val="960000"/>
                </a:solidFill>
                <a:effectLst/>
                <a:latin typeface="Tahoma" panose="020B0604030504040204" pitchFamily="34" charset="0"/>
              </a:rPr>
              <a:t>he molecules carry the energy with them. The particles spread out and the fluid becomes less dense.</a:t>
            </a:r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00F406-6AB4-4A31-8A19-ADDE2F8AB9EF}"/>
              </a:ext>
            </a:extLst>
          </p:cNvPr>
          <p:cNvSpPr txBox="1"/>
          <p:nvPr/>
        </p:nvSpPr>
        <p:spPr>
          <a:xfrm>
            <a:off x="3550920" y="3276200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C800FF"/>
                </a:solidFill>
                <a:effectLst/>
                <a:latin typeface="Tahoma" panose="020B0604030504040204" pitchFamily="34" charset="0"/>
              </a:rPr>
              <a:t>This is why hot fluids rise. (NB don’t say it is the heat rising, it is the particles that transfer the energy)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5770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5040"/>
    </mc:Choice>
    <mc:Fallback xmlns="">
      <p:transition spd="slow" advClick="0" advTm="31504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23D9B6CF-87DD-47C7-B38D-7C5353D4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4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13F-B16B-476E-93C1-EEF0BF7B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2133600"/>
            <a:ext cx="2283714" cy="1898904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/>
              <a:t>BEWARE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FE2328B-DA12-4B90-BD82-3CCF13AF6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640080"/>
            <a:ext cx="5173218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77FF0B6-332F-4842-A5F8-EA360BD5F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15309" y="802767"/>
            <a:ext cx="4924044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30ED4-FDB1-4A30-B783-C6359970B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339" y="1605153"/>
            <a:ext cx="4443984" cy="333298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44C1E-A764-490E-B886-B86830645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6071" y="6238816"/>
            <a:ext cx="2065310" cy="3239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en-US" sz="1050">
                <a:solidFill>
                  <a:srgbClr val="FFFFFF">
                    <a:alpha val="70000"/>
                  </a:srgbClr>
                </a:solidFill>
              </a:rPr>
              <a:t>Sep-11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52D0C-491D-405D-8AEE-3A32614A7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altLang="en-US" sz="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6CCA8E-D2B2-444E-9B27-1A82FF6D1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85" y="4443577"/>
            <a:ext cx="1298561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30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9613F-B16B-476E-93C1-EEF0BF7B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699" y="4892040"/>
            <a:ext cx="5797296" cy="1188720"/>
          </a:xfrm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sz="2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Convection Currents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52D0C-491D-405D-8AEE-3A32614A7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altLang="en-US" sz="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30ED4-FDB1-4A30-B783-C6359970B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64" b="17969"/>
          <a:stretch/>
        </p:blipFill>
        <p:spPr>
          <a:xfrm>
            <a:off x="20" y="0"/>
            <a:ext cx="9143980" cy="4571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C945E43-D683-4E3B-A2A4-CD77DBBA41A7}"/>
              </a:ext>
            </a:extLst>
          </p:cNvPr>
          <p:cNvGrpSpPr/>
          <p:nvPr/>
        </p:nvGrpSpPr>
        <p:grpSpPr>
          <a:xfrm>
            <a:off x="2715888" y="958433"/>
            <a:ext cx="3679999" cy="1852501"/>
            <a:chOff x="2715888" y="958433"/>
            <a:chExt cx="3679999" cy="185250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5EE1DF9-711E-4516-A686-5506858C6A38}"/>
                </a:ext>
              </a:extLst>
            </p:cNvPr>
            <p:cNvSpPr/>
            <p:nvPr/>
          </p:nvSpPr>
          <p:spPr>
            <a:xfrm>
              <a:off x="2715888" y="965201"/>
              <a:ext cx="1856122" cy="1845733"/>
            </a:xfrm>
            <a:custGeom>
              <a:avLst/>
              <a:gdLst>
                <a:gd name="connsiteX0" fmla="*/ 1762989 w 1856122"/>
                <a:gd name="connsiteY0" fmla="*/ 1845733 h 1845733"/>
                <a:gd name="connsiteX1" fmla="*/ 1771456 w 1856122"/>
                <a:gd name="connsiteY1" fmla="*/ 1659466 h 1845733"/>
                <a:gd name="connsiteX2" fmla="*/ 1796856 w 1856122"/>
                <a:gd name="connsiteY2" fmla="*/ 1617133 h 1845733"/>
                <a:gd name="connsiteX3" fmla="*/ 1830722 w 1856122"/>
                <a:gd name="connsiteY3" fmla="*/ 1566333 h 1845733"/>
                <a:gd name="connsiteX4" fmla="*/ 1847656 w 1856122"/>
                <a:gd name="connsiteY4" fmla="*/ 1507066 h 1845733"/>
                <a:gd name="connsiteX5" fmla="*/ 1856122 w 1856122"/>
                <a:gd name="connsiteY5" fmla="*/ 1473200 h 1845733"/>
                <a:gd name="connsiteX6" fmla="*/ 1830722 w 1856122"/>
                <a:gd name="connsiteY6" fmla="*/ 1151466 h 1845733"/>
                <a:gd name="connsiteX7" fmla="*/ 1822256 w 1856122"/>
                <a:gd name="connsiteY7" fmla="*/ 1066800 h 1845733"/>
                <a:gd name="connsiteX8" fmla="*/ 1813789 w 1856122"/>
                <a:gd name="connsiteY8" fmla="*/ 956733 h 1845733"/>
                <a:gd name="connsiteX9" fmla="*/ 1762989 w 1856122"/>
                <a:gd name="connsiteY9" fmla="*/ 787400 h 1845733"/>
                <a:gd name="connsiteX10" fmla="*/ 1720656 w 1856122"/>
                <a:gd name="connsiteY10" fmla="*/ 575733 h 1845733"/>
                <a:gd name="connsiteX11" fmla="*/ 1678322 w 1856122"/>
                <a:gd name="connsiteY11" fmla="*/ 381000 h 1845733"/>
                <a:gd name="connsiteX12" fmla="*/ 1525922 w 1856122"/>
                <a:gd name="connsiteY12" fmla="*/ 152400 h 1845733"/>
                <a:gd name="connsiteX13" fmla="*/ 1517456 w 1856122"/>
                <a:gd name="connsiteY13" fmla="*/ 127000 h 1845733"/>
                <a:gd name="connsiteX14" fmla="*/ 1449722 w 1856122"/>
                <a:gd name="connsiteY14" fmla="*/ 110066 h 1845733"/>
                <a:gd name="connsiteX15" fmla="*/ 1229589 w 1856122"/>
                <a:gd name="connsiteY15" fmla="*/ 110066 h 1845733"/>
                <a:gd name="connsiteX16" fmla="*/ 1187256 w 1856122"/>
                <a:gd name="connsiteY16" fmla="*/ 93133 h 1845733"/>
                <a:gd name="connsiteX17" fmla="*/ 1127989 w 1856122"/>
                <a:gd name="connsiteY17" fmla="*/ 33866 h 1845733"/>
                <a:gd name="connsiteX18" fmla="*/ 1111056 w 1856122"/>
                <a:gd name="connsiteY18" fmla="*/ 8466 h 1845733"/>
                <a:gd name="connsiteX19" fmla="*/ 1077189 w 1856122"/>
                <a:gd name="connsiteY19" fmla="*/ 0 h 1845733"/>
                <a:gd name="connsiteX20" fmla="*/ 653856 w 1856122"/>
                <a:gd name="connsiteY20" fmla="*/ 50800 h 1845733"/>
                <a:gd name="connsiteX21" fmla="*/ 560722 w 1856122"/>
                <a:gd name="connsiteY21" fmla="*/ 76200 h 1845733"/>
                <a:gd name="connsiteX22" fmla="*/ 518389 w 1856122"/>
                <a:gd name="connsiteY22" fmla="*/ 93133 h 1845733"/>
                <a:gd name="connsiteX23" fmla="*/ 476056 w 1856122"/>
                <a:gd name="connsiteY23" fmla="*/ 101600 h 1845733"/>
                <a:gd name="connsiteX24" fmla="*/ 408322 w 1856122"/>
                <a:gd name="connsiteY24" fmla="*/ 135466 h 1845733"/>
                <a:gd name="connsiteX25" fmla="*/ 374456 w 1856122"/>
                <a:gd name="connsiteY25" fmla="*/ 160866 h 1845733"/>
                <a:gd name="connsiteX26" fmla="*/ 332122 w 1856122"/>
                <a:gd name="connsiteY26" fmla="*/ 177800 h 1845733"/>
                <a:gd name="connsiteX27" fmla="*/ 298256 w 1856122"/>
                <a:gd name="connsiteY27" fmla="*/ 203200 h 1845733"/>
                <a:gd name="connsiteX28" fmla="*/ 272856 w 1856122"/>
                <a:gd name="connsiteY28" fmla="*/ 220133 h 1845733"/>
                <a:gd name="connsiteX29" fmla="*/ 205122 w 1856122"/>
                <a:gd name="connsiteY29" fmla="*/ 296333 h 1845733"/>
                <a:gd name="connsiteX30" fmla="*/ 137389 w 1856122"/>
                <a:gd name="connsiteY30" fmla="*/ 423333 h 1845733"/>
                <a:gd name="connsiteX31" fmla="*/ 18856 w 1856122"/>
                <a:gd name="connsiteY31" fmla="*/ 626533 h 1845733"/>
                <a:gd name="connsiteX32" fmla="*/ 10389 w 1856122"/>
                <a:gd name="connsiteY32" fmla="*/ 668866 h 1845733"/>
                <a:gd name="connsiteX33" fmla="*/ 10389 w 1856122"/>
                <a:gd name="connsiteY33" fmla="*/ 1066800 h 1845733"/>
                <a:gd name="connsiteX34" fmla="*/ 18856 w 1856122"/>
                <a:gd name="connsiteY34" fmla="*/ 1219200 h 1845733"/>
                <a:gd name="connsiteX35" fmla="*/ 52722 w 1856122"/>
                <a:gd name="connsiteY35" fmla="*/ 1244600 h 1845733"/>
                <a:gd name="connsiteX36" fmla="*/ 86589 w 1856122"/>
                <a:gd name="connsiteY36" fmla="*/ 1278466 h 1845733"/>
                <a:gd name="connsiteX37" fmla="*/ 120456 w 1856122"/>
                <a:gd name="connsiteY37" fmla="*/ 1346200 h 1845733"/>
                <a:gd name="connsiteX38" fmla="*/ 137389 w 1856122"/>
                <a:gd name="connsiteY38" fmla="*/ 1413933 h 1845733"/>
                <a:gd name="connsiteX39" fmla="*/ 154322 w 1856122"/>
                <a:gd name="connsiteY39" fmla="*/ 1447800 h 1845733"/>
                <a:gd name="connsiteX40" fmla="*/ 162789 w 1856122"/>
                <a:gd name="connsiteY40" fmla="*/ 1481666 h 1845733"/>
                <a:gd name="connsiteX41" fmla="*/ 179722 w 1856122"/>
                <a:gd name="connsiteY41" fmla="*/ 1498600 h 1845733"/>
                <a:gd name="connsiteX42" fmla="*/ 238989 w 1856122"/>
                <a:gd name="connsiteY42" fmla="*/ 1524000 h 1845733"/>
                <a:gd name="connsiteX43" fmla="*/ 281322 w 1856122"/>
                <a:gd name="connsiteY43" fmla="*/ 1557866 h 184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56122" h="1845733">
                  <a:moveTo>
                    <a:pt x="1762989" y="1845733"/>
                  </a:moveTo>
                  <a:cubicBezTo>
                    <a:pt x="1765811" y="1783644"/>
                    <a:pt x="1766500" y="1721421"/>
                    <a:pt x="1771456" y="1659466"/>
                  </a:cubicBezTo>
                  <a:cubicBezTo>
                    <a:pt x="1773872" y="1629261"/>
                    <a:pt x="1781280" y="1637901"/>
                    <a:pt x="1796856" y="1617133"/>
                  </a:cubicBezTo>
                  <a:cubicBezTo>
                    <a:pt x="1809067" y="1600852"/>
                    <a:pt x="1830722" y="1566333"/>
                    <a:pt x="1830722" y="1566333"/>
                  </a:cubicBezTo>
                  <a:cubicBezTo>
                    <a:pt x="1857201" y="1460421"/>
                    <a:pt x="1823355" y="1592120"/>
                    <a:pt x="1847656" y="1507066"/>
                  </a:cubicBezTo>
                  <a:cubicBezTo>
                    <a:pt x="1850853" y="1495878"/>
                    <a:pt x="1853300" y="1484489"/>
                    <a:pt x="1856122" y="1473200"/>
                  </a:cubicBezTo>
                  <a:cubicBezTo>
                    <a:pt x="1833870" y="1228404"/>
                    <a:pt x="1866796" y="1596379"/>
                    <a:pt x="1830722" y="1151466"/>
                  </a:cubicBezTo>
                  <a:cubicBezTo>
                    <a:pt x="1828430" y="1123196"/>
                    <a:pt x="1824713" y="1095056"/>
                    <a:pt x="1822256" y="1066800"/>
                  </a:cubicBezTo>
                  <a:cubicBezTo>
                    <a:pt x="1819068" y="1030141"/>
                    <a:pt x="1821425" y="992729"/>
                    <a:pt x="1813789" y="956733"/>
                  </a:cubicBezTo>
                  <a:cubicBezTo>
                    <a:pt x="1801561" y="899086"/>
                    <a:pt x="1776982" y="844644"/>
                    <a:pt x="1762989" y="787400"/>
                  </a:cubicBezTo>
                  <a:cubicBezTo>
                    <a:pt x="1745904" y="717505"/>
                    <a:pt x="1734767" y="646289"/>
                    <a:pt x="1720656" y="575733"/>
                  </a:cubicBezTo>
                  <a:cubicBezTo>
                    <a:pt x="1714035" y="502908"/>
                    <a:pt x="1716231" y="448202"/>
                    <a:pt x="1678322" y="381000"/>
                  </a:cubicBezTo>
                  <a:cubicBezTo>
                    <a:pt x="1633326" y="301235"/>
                    <a:pt x="1554880" y="239282"/>
                    <a:pt x="1525922" y="152400"/>
                  </a:cubicBezTo>
                  <a:cubicBezTo>
                    <a:pt x="1523100" y="143933"/>
                    <a:pt x="1525257" y="131334"/>
                    <a:pt x="1517456" y="127000"/>
                  </a:cubicBezTo>
                  <a:cubicBezTo>
                    <a:pt x="1497112" y="115698"/>
                    <a:pt x="1449722" y="110066"/>
                    <a:pt x="1449722" y="110066"/>
                  </a:cubicBezTo>
                  <a:cubicBezTo>
                    <a:pt x="1355452" y="123534"/>
                    <a:pt x="1361541" y="126560"/>
                    <a:pt x="1229589" y="110066"/>
                  </a:cubicBezTo>
                  <a:cubicBezTo>
                    <a:pt x="1214508" y="108181"/>
                    <a:pt x="1201367" y="98777"/>
                    <a:pt x="1187256" y="93133"/>
                  </a:cubicBezTo>
                  <a:cubicBezTo>
                    <a:pt x="1167500" y="73377"/>
                    <a:pt x="1143486" y="57113"/>
                    <a:pt x="1127989" y="33866"/>
                  </a:cubicBezTo>
                  <a:cubicBezTo>
                    <a:pt x="1122345" y="25399"/>
                    <a:pt x="1119523" y="14110"/>
                    <a:pt x="1111056" y="8466"/>
                  </a:cubicBezTo>
                  <a:cubicBezTo>
                    <a:pt x="1101374" y="2011"/>
                    <a:pt x="1088478" y="2822"/>
                    <a:pt x="1077189" y="0"/>
                  </a:cubicBezTo>
                  <a:cubicBezTo>
                    <a:pt x="849778" y="23525"/>
                    <a:pt x="856595" y="19610"/>
                    <a:pt x="653856" y="50800"/>
                  </a:cubicBezTo>
                  <a:cubicBezTo>
                    <a:pt x="614682" y="56827"/>
                    <a:pt x="599546" y="62082"/>
                    <a:pt x="560722" y="76200"/>
                  </a:cubicBezTo>
                  <a:cubicBezTo>
                    <a:pt x="546439" y="81394"/>
                    <a:pt x="532946" y="88766"/>
                    <a:pt x="518389" y="93133"/>
                  </a:cubicBezTo>
                  <a:cubicBezTo>
                    <a:pt x="504605" y="97268"/>
                    <a:pt x="490167" y="98778"/>
                    <a:pt x="476056" y="101600"/>
                  </a:cubicBezTo>
                  <a:cubicBezTo>
                    <a:pt x="453478" y="112889"/>
                    <a:pt x="428516" y="120320"/>
                    <a:pt x="408322" y="135466"/>
                  </a:cubicBezTo>
                  <a:cubicBezTo>
                    <a:pt x="397033" y="143933"/>
                    <a:pt x="386791" y="154013"/>
                    <a:pt x="374456" y="160866"/>
                  </a:cubicBezTo>
                  <a:cubicBezTo>
                    <a:pt x="361170" y="168247"/>
                    <a:pt x="345408" y="170419"/>
                    <a:pt x="332122" y="177800"/>
                  </a:cubicBezTo>
                  <a:cubicBezTo>
                    <a:pt x="319787" y="184653"/>
                    <a:pt x="309739" y="194998"/>
                    <a:pt x="298256" y="203200"/>
                  </a:cubicBezTo>
                  <a:cubicBezTo>
                    <a:pt x="289976" y="209114"/>
                    <a:pt x="280582" y="213511"/>
                    <a:pt x="272856" y="220133"/>
                  </a:cubicBezTo>
                  <a:cubicBezTo>
                    <a:pt x="254379" y="235971"/>
                    <a:pt x="217079" y="276405"/>
                    <a:pt x="205122" y="296333"/>
                  </a:cubicBezTo>
                  <a:cubicBezTo>
                    <a:pt x="180438" y="337474"/>
                    <a:pt x="161883" y="382079"/>
                    <a:pt x="137389" y="423333"/>
                  </a:cubicBezTo>
                  <a:cubicBezTo>
                    <a:pt x="10175" y="637588"/>
                    <a:pt x="75193" y="495079"/>
                    <a:pt x="18856" y="626533"/>
                  </a:cubicBezTo>
                  <a:cubicBezTo>
                    <a:pt x="16034" y="640644"/>
                    <a:pt x="12291" y="654602"/>
                    <a:pt x="10389" y="668866"/>
                  </a:cubicBezTo>
                  <a:cubicBezTo>
                    <a:pt x="-9139" y="815323"/>
                    <a:pt x="3611" y="880425"/>
                    <a:pt x="10389" y="1066800"/>
                  </a:cubicBezTo>
                  <a:cubicBezTo>
                    <a:pt x="12238" y="1117645"/>
                    <a:pt x="7072" y="1169705"/>
                    <a:pt x="18856" y="1219200"/>
                  </a:cubicBezTo>
                  <a:cubicBezTo>
                    <a:pt x="22124" y="1232927"/>
                    <a:pt x="42102" y="1235308"/>
                    <a:pt x="52722" y="1244600"/>
                  </a:cubicBezTo>
                  <a:cubicBezTo>
                    <a:pt x="64737" y="1255113"/>
                    <a:pt x="75300" y="1267177"/>
                    <a:pt x="86589" y="1278466"/>
                  </a:cubicBezTo>
                  <a:cubicBezTo>
                    <a:pt x="97878" y="1301044"/>
                    <a:pt x="111593" y="1322564"/>
                    <a:pt x="120456" y="1346200"/>
                  </a:cubicBezTo>
                  <a:cubicBezTo>
                    <a:pt x="128628" y="1367991"/>
                    <a:pt x="130030" y="1391855"/>
                    <a:pt x="137389" y="1413933"/>
                  </a:cubicBezTo>
                  <a:cubicBezTo>
                    <a:pt x="141380" y="1425907"/>
                    <a:pt x="149890" y="1435982"/>
                    <a:pt x="154322" y="1447800"/>
                  </a:cubicBezTo>
                  <a:cubicBezTo>
                    <a:pt x="158408" y="1458695"/>
                    <a:pt x="157585" y="1471258"/>
                    <a:pt x="162789" y="1481666"/>
                  </a:cubicBezTo>
                  <a:cubicBezTo>
                    <a:pt x="166359" y="1488806"/>
                    <a:pt x="173080" y="1494172"/>
                    <a:pt x="179722" y="1498600"/>
                  </a:cubicBezTo>
                  <a:cubicBezTo>
                    <a:pt x="232566" y="1533830"/>
                    <a:pt x="193841" y="1501426"/>
                    <a:pt x="238989" y="1524000"/>
                  </a:cubicBezTo>
                  <a:cubicBezTo>
                    <a:pt x="260351" y="1534681"/>
                    <a:pt x="265572" y="1542116"/>
                    <a:pt x="281322" y="1557866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50B456-3699-495B-B69D-AA529A15229F}"/>
                </a:ext>
              </a:extLst>
            </p:cNvPr>
            <p:cNvSpPr/>
            <p:nvPr/>
          </p:nvSpPr>
          <p:spPr>
            <a:xfrm>
              <a:off x="4507397" y="958433"/>
              <a:ext cx="1888490" cy="1540958"/>
            </a:xfrm>
            <a:custGeom>
              <a:avLst/>
              <a:gdLst>
                <a:gd name="connsiteX0" fmla="*/ 16933 w 1888490"/>
                <a:gd name="connsiteY0" fmla="*/ 905958 h 1540958"/>
                <a:gd name="connsiteX1" fmla="*/ 8466 w 1888490"/>
                <a:gd name="connsiteY1" fmla="*/ 668892 h 1540958"/>
                <a:gd name="connsiteX2" fmla="*/ 0 w 1888490"/>
                <a:gd name="connsiteY2" fmla="*/ 635025 h 1540958"/>
                <a:gd name="connsiteX3" fmla="*/ 33866 w 1888490"/>
                <a:gd name="connsiteY3" fmla="*/ 372558 h 1540958"/>
                <a:gd name="connsiteX4" fmla="*/ 67733 w 1888490"/>
                <a:gd name="connsiteY4" fmla="*/ 330225 h 1540958"/>
                <a:gd name="connsiteX5" fmla="*/ 93133 w 1888490"/>
                <a:gd name="connsiteY5" fmla="*/ 287892 h 1540958"/>
                <a:gd name="connsiteX6" fmla="*/ 152400 w 1888490"/>
                <a:gd name="connsiteY6" fmla="*/ 211692 h 1540958"/>
                <a:gd name="connsiteX7" fmla="*/ 177800 w 1888490"/>
                <a:gd name="connsiteY7" fmla="*/ 169358 h 1540958"/>
                <a:gd name="connsiteX8" fmla="*/ 194733 w 1888490"/>
                <a:gd name="connsiteY8" fmla="*/ 143958 h 1540958"/>
                <a:gd name="connsiteX9" fmla="*/ 237066 w 1888490"/>
                <a:gd name="connsiteY9" fmla="*/ 135492 h 1540958"/>
                <a:gd name="connsiteX10" fmla="*/ 338666 w 1888490"/>
                <a:gd name="connsiteY10" fmla="*/ 101625 h 1540958"/>
                <a:gd name="connsiteX11" fmla="*/ 431800 w 1888490"/>
                <a:gd name="connsiteY11" fmla="*/ 67758 h 1540958"/>
                <a:gd name="connsiteX12" fmla="*/ 465666 w 1888490"/>
                <a:gd name="connsiteY12" fmla="*/ 59292 h 1540958"/>
                <a:gd name="connsiteX13" fmla="*/ 550333 w 1888490"/>
                <a:gd name="connsiteY13" fmla="*/ 42358 h 1540958"/>
                <a:gd name="connsiteX14" fmla="*/ 660400 w 1888490"/>
                <a:gd name="connsiteY14" fmla="*/ 25 h 1540958"/>
                <a:gd name="connsiteX15" fmla="*/ 1058333 w 1888490"/>
                <a:gd name="connsiteY15" fmla="*/ 25425 h 1540958"/>
                <a:gd name="connsiteX16" fmla="*/ 1168400 w 1888490"/>
                <a:gd name="connsiteY16" fmla="*/ 50825 h 1540958"/>
                <a:gd name="connsiteX17" fmla="*/ 1253066 w 1888490"/>
                <a:gd name="connsiteY17" fmla="*/ 76225 h 1540958"/>
                <a:gd name="connsiteX18" fmla="*/ 1312333 w 1888490"/>
                <a:gd name="connsiteY18" fmla="*/ 110092 h 1540958"/>
                <a:gd name="connsiteX19" fmla="*/ 1405466 w 1888490"/>
                <a:gd name="connsiteY19" fmla="*/ 135492 h 1540958"/>
                <a:gd name="connsiteX20" fmla="*/ 1430866 w 1888490"/>
                <a:gd name="connsiteY20" fmla="*/ 152425 h 1540958"/>
                <a:gd name="connsiteX21" fmla="*/ 1473200 w 1888490"/>
                <a:gd name="connsiteY21" fmla="*/ 169358 h 1540958"/>
                <a:gd name="connsiteX22" fmla="*/ 1583266 w 1888490"/>
                <a:gd name="connsiteY22" fmla="*/ 270958 h 1540958"/>
                <a:gd name="connsiteX23" fmla="*/ 1651000 w 1888490"/>
                <a:gd name="connsiteY23" fmla="*/ 304825 h 1540958"/>
                <a:gd name="connsiteX24" fmla="*/ 1710266 w 1888490"/>
                <a:gd name="connsiteY24" fmla="*/ 423358 h 1540958"/>
                <a:gd name="connsiteX25" fmla="*/ 1735666 w 1888490"/>
                <a:gd name="connsiteY25" fmla="*/ 516492 h 1540958"/>
                <a:gd name="connsiteX26" fmla="*/ 1879600 w 1888490"/>
                <a:gd name="connsiteY26" fmla="*/ 795892 h 1540958"/>
                <a:gd name="connsiteX27" fmla="*/ 1879600 w 1888490"/>
                <a:gd name="connsiteY27" fmla="*/ 1109158 h 1540958"/>
                <a:gd name="connsiteX28" fmla="*/ 1854200 w 1888490"/>
                <a:gd name="connsiteY28" fmla="*/ 1185358 h 1540958"/>
                <a:gd name="connsiteX29" fmla="*/ 1845733 w 1888490"/>
                <a:gd name="connsiteY29" fmla="*/ 1219225 h 1540958"/>
                <a:gd name="connsiteX30" fmla="*/ 1837266 w 1888490"/>
                <a:gd name="connsiteY30" fmla="*/ 1244625 h 1540958"/>
                <a:gd name="connsiteX31" fmla="*/ 1828800 w 1888490"/>
                <a:gd name="connsiteY31" fmla="*/ 1286958 h 1540958"/>
                <a:gd name="connsiteX32" fmla="*/ 1794933 w 1888490"/>
                <a:gd name="connsiteY32" fmla="*/ 1337758 h 1540958"/>
                <a:gd name="connsiteX33" fmla="*/ 1667933 w 1888490"/>
                <a:gd name="connsiteY33" fmla="*/ 1473225 h 1540958"/>
                <a:gd name="connsiteX34" fmla="*/ 1642533 w 1888490"/>
                <a:gd name="connsiteY34" fmla="*/ 1481692 h 1540958"/>
                <a:gd name="connsiteX35" fmla="*/ 1591733 w 1888490"/>
                <a:gd name="connsiteY35" fmla="*/ 1507092 h 1540958"/>
                <a:gd name="connsiteX36" fmla="*/ 1600200 w 1888490"/>
                <a:gd name="connsiteY36" fmla="*/ 1473225 h 1540958"/>
                <a:gd name="connsiteX37" fmla="*/ 1617133 w 1888490"/>
                <a:gd name="connsiteY37" fmla="*/ 1447825 h 1540958"/>
                <a:gd name="connsiteX38" fmla="*/ 1651000 w 1888490"/>
                <a:gd name="connsiteY38" fmla="*/ 1388558 h 1540958"/>
                <a:gd name="connsiteX39" fmla="*/ 1659466 w 1888490"/>
                <a:gd name="connsiteY39" fmla="*/ 1363158 h 1540958"/>
                <a:gd name="connsiteX40" fmla="*/ 1651000 w 1888490"/>
                <a:gd name="connsiteY40" fmla="*/ 1397025 h 1540958"/>
                <a:gd name="connsiteX41" fmla="*/ 1642533 w 1888490"/>
                <a:gd name="connsiteY41" fmla="*/ 1473225 h 1540958"/>
                <a:gd name="connsiteX42" fmla="*/ 1608666 w 1888490"/>
                <a:gd name="connsiteY42" fmla="*/ 1507092 h 1540958"/>
                <a:gd name="connsiteX43" fmla="*/ 1574800 w 1888490"/>
                <a:gd name="connsiteY43" fmla="*/ 1524025 h 1540958"/>
                <a:gd name="connsiteX44" fmla="*/ 1617133 w 1888490"/>
                <a:gd name="connsiteY44" fmla="*/ 1515558 h 1540958"/>
                <a:gd name="connsiteX45" fmla="*/ 1667933 w 1888490"/>
                <a:gd name="connsiteY45" fmla="*/ 1507092 h 1540958"/>
                <a:gd name="connsiteX46" fmla="*/ 1752600 w 1888490"/>
                <a:gd name="connsiteY46" fmla="*/ 1515558 h 1540958"/>
                <a:gd name="connsiteX47" fmla="*/ 1769533 w 1888490"/>
                <a:gd name="connsiteY47" fmla="*/ 1540958 h 154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888490" h="1540958">
                  <a:moveTo>
                    <a:pt x="16933" y="905958"/>
                  </a:moveTo>
                  <a:cubicBezTo>
                    <a:pt x="14111" y="826936"/>
                    <a:pt x="13398" y="747810"/>
                    <a:pt x="8466" y="668892"/>
                  </a:cubicBezTo>
                  <a:cubicBezTo>
                    <a:pt x="7740" y="657278"/>
                    <a:pt x="0" y="646661"/>
                    <a:pt x="0" y="635025"/>
                  </a:cubicBezTo>
                  <a:cubicBezTo>
                    <a:pt x="0" y="557189"/>
                    <a:pt x="2139" y="449608"/>
                    <a:pt x="33866" y="372558"/>
                  </a:cubicBezTo>
                  <a:cubicBezTo>
                    <a:pt x="40747" y="355848"/>
                    <a:pt x="57370" y="345029"/>
                    <a:pt x="67733" y="330225"/>
                  </a:cubicBezTo>
                  <a:cubicBezTo>
                    <a:pt x="77170" y="316744"/>
                    <a:pt x="83454" y="301201"/>
                    <a:pt x="93133" y="287892"/>
                  </a:cubicBezTo>
                  <a:cubicBezTo>
                    <a:pt x="210397" y="126654"/>
                    <a:pt x="91654" y="302807"/>
                    <a:pt x="152400" y="211692"/>
                  </a:cubicBezTo>
                  <a:cubicBezTo>
                    <a:pt x="167102" y="167582"/>
                    <a:pt x="151235" y="202564"/>
                    <a:pt x="177800" y="169358"/>
                  </a:cubicBezTo>
                  <a:cubicBezTo>
                    <a:pt x="184157" y="161412"/>
                    <a:pt x="185898" y="149006"/>
                    <a:pt x="194733" y="143958"/>
                  </a:cubicBezTo>
                  <a:cubicBezTo>
                    <a:pt x="207227" y="136818"/>
                    <a:pt x="222955" y="138314"/>
                    <a:pt x="237066" y="135492"/>
                  </a:cubicBezTo>
                  <a:cubicBezTo>
                    <a:pt x="311347" y="90924"/>
                    <a:pt x="245120" y="123213"/>
                    <a:pt x="338666" y="101625"/>
                  </a:cubicBezTo>
                  <a:cubicBezTo>
                    <a:pt x="383645" y="91245"/>
                    <a:pt x="390127" y="81649"/>
                    <a:pt x="431800" y="67758"/>
                  </a:cubicBezTo>
                  <a:cubicBezTo>
                    <a:pt x="442839" y="64078"/>
                    <a:pt x="454288" y="61730"/>
                    <a:pt x="465666" y="59292"/>
                  </a:cubicBezTo>
                  <a:cubicBezTo>
                    <a:pt x="493808" y="53261"/>
                    <a:pt x="550333" y="42358"/>
                    <a:pt x="550333" y="42358"/>
                  </a:cubicBezTo>
                  <a:cubicBezTo>
                    <a:pt x="586948" y="20389"/>
                    <a:pt x="613010" y="-837"/>
                    <a:pt x="660400" y="25"/>
                  </a:cubicBezTo>
                  <a:cubicBezTo>
                    <a:pt x="793292" y="2441"/>
                    <a:pt x="1058333" y="25425"/>
                    <a:pt x="1058333" y="25425"/>
                  </a:cubicBezTo>
                  <a:cubicBezTo>
                    <a:pt x="1095022" y="33892"/>
                    <a:pt x="1132120" y="40747"/>
                    <a:pt x="1168400" y="50825"/>
                  </a:cubicBezTo>
                  <a:cubicBezTo>
                    <a:pt x="1311625" y="90609"/>
                    <a:pt x="1112950" y="48200"/>
                    <a:pt x="1253066" y="76225"/>
                  </a:cubicBezTo>
                  <a:cubicBezTo>
                    <a:pt x="1273377" y="89765"/>
                    <a:pt x="1288703" y="101499"/>
                    <a:pt x="1312333" y="110092"/>
                  </a:cubicBezTo>
                  <a:cubicBezTo>
                    <a:pt x="1334465" y="118140"/>
                    <a:pt x="1379035" y="128884"/>
                    <a:pt x="1405466" y="135492"/>
                  </a:cubicBezTo>
                  <a:cubicBezTo>
                    <a:pt x="1413933" y="141136"/>
                    <a:pt x="1421765" y="147874"/>
                    <a:pt x="1430866" y="152425"/>
                  </a:cubicBezTo>
                  <a:cubicBezTo>
                    <a:pt x="1444460" y="159222"/>
                    <a:pt x="1461041" y="160239"/>
                    <a:pt x="1473200" y="169358"/>
                  </a:cubicBezTo>
                  <a:cubicBezTo>
                    <a:pt x="1559888" y="234374"/>
                    <a:pt x="1501665" y="218501"/>
                    <a:pt x="1583266" y="270958"/>
                  </a:cubicBezTo>
                  <a:cubicBezTo>
                    <a:pt x="1604500" y="284608"/>
                    <a:pt x="1628422" y="293536"/>
                    <a:pt x="1651000" y="304825"/>
                  </a:cubicBezTo>
                  <a:cubicBezTo>
                    <a:pt x="1682259" y="346504"/>
                    <a:pt x="1697822" y="361141"/>
                    <a:pt x="1710266" y="423358"/>
                  </a:cubicBezTo>
                  <a:cubicBezTo>
                    <a:pt x="1715968" y="451867"/>
                    <a:pt x="1721954" y="490896"/>
                    <a:pt x="1735666" y="516492"/>
                  </a:cubicBezTo>
                  <a:cubicBezTo>
                    <a:pt x="1869843" y="766955"/>
                    <a:pt x="1829371" y="670323"/>
                    <a:pt x="1879600" y="795892"/>
                  </a:cubicBezTo>
                  <a:cubicBezTo>
                    <a:pt x="1889352" y="951934"/>
                    <a:pt x="1893385" y="936843"/>
                    <a:pt x="1879600" y="1109158"/>
                  </a:cubicBezTo>
                  <a:cubicBezTo>
                    <a:pt x="1877464" y="1135853"/>
                    <a:pt x="1862371" y="1160845"/>
                    <a:pt x="1854200" y="1185358"/>
                  </a:cubicBezTo>
                  <a:cubicBezTo>
                    <a:pt x="1850520" y="1196397"/>
                    <a:pt x="1848930" y="1208036"/>
                    <a:pt x="1845733" y="1219225"/>
                  </a:cubicBezTo>
                  <a:cubicBezTo>
                    <a:pt x="1843281" y="1227806"/>
                    <a:pt x="1839431" y="1235967"/>
                    <a:pt x="1837266" y="1244625"/>
                  </a:cubicBezTo>
                  <a:cubicBezTo>
                    <a:pt x="1833776" y="1258586"/>
                    <a:pt x="1834755" y="1273857"/>
                    <a:pt x="1828800" y="1286958"/>
                  </a:cubicBezTo>
                  <a:cubicBezTo>
                    <a:pt x="1820379" y="1305485"/>
                    <a:pt x="1808235" y="1322356"/>
                    <a:pt x="1794933" y="1337758"/>
                  </a:cubicBezTo>
                  <a:cubicBezTo>
                    <a:pt x="1754476" y="1384602"/>
                    <a:pt x="1726653" y="1453651"/>
                    <a:pt x="1667933" y="1473225"/>
                  </a:cubicBezTo>
                  <a:cubicBezTo>
                    <a:pt x="1659466" y="1476047"/>
                    <a:pt x="1650515" y="1477701"/>
                    <a:pt x="1642533" y="1481692"/>
                  </a:cubicBezTo>
                  <a:cubicBezTo>
                    <a:pt x="1576881" y="1514518"/>
                    <a:pt x="1655577" y="1485810"/>
                    <a:pt x="1591733" y="1507092"/>
                  </a:cubicBezTo>
                  <a:cubicBezTo>
                    <a:pt x="1594555" y="1495803"/>
                    <a:pt x="1595616" y="1483921"/>
                    <a:pt x="1600200" y="1473225"/>
                  </a:cubicBezTo>
                  <a:cubicBezTo>
                    <a:pt x="1604208" y="1463872"/>
                    <a:pt x="1612085" y="1456660"/>
                    <a:pt x="1617133" y="1447825"/>
                  </a:cubicBezTo>
                  <a:cubicBezTo>
                    <a:pt x="1660093" y="1372644"/>
                    <a:pt x="1609750" y="1450431"/>
                    <a:pt x="1651000" y="1388558"/>
                  </a:cubicBezTo>
                  <a:cubicBezTo>
                    <a:pt x="1653822" y="1380091"/>
                    <a:pt x="1659466" y="1354233"/>
                    <a:pt x="1659466" y="1363158"/>
                  </a:cubicBezTo>
                  <a:cubicBezTo>
                    <a:pt x="1659466" y="1374794"/>
                    <a:pt x="1652769" y="1385524"/>
                    <a:pt x="1651000" y="1397025"/>
                  </a:cubicBezTo>
                  <a:cubicBezTo>
                    <a:pt x="1647114" y="1422284"/>
                    <a:pt x="1651707" y="1449372"/>
                    <a:pt x="1642533" y="1473225"/>
                  </a:cubicBezTo>
                  <a:cubicBezTo>
                    <a:pt x="1636802" y="1488126"/>
                    <a:pt x="1621438" y="1497513"/>
                    <a:pt x="1608666" y="1507092"/>
                  </a:cubicBezTo>
                  <a:cubicBezTo>
                    <a:pt x="1598569" y="1514665"/>
                    <a:pt x="1565875" y="1515101"/>
                    <a:pt x="1574800" y="1524025"/>
                  </a:cubicBezTo>
                  <a:cubicBezTo>
                    <a:pt x="1584976" y="1534200"/>
                    <a:pt x="1602975" y="1518132"/>
                    <a:pt x="1617133" y="1515558"/>
                  </a:cubicBezTo>
                  <a:cubicBezTo>
                    <a:pt x="1634023" y="1512487"/>
                    <a:pt x="1651000" y="1509914"/>
                    <a:pt x="1667933" y="1507092"/>
                  </a:cubicBezTo>
                  <a:cubicBezTo>
                    <a:pt x="1696155" y="1509914"/>
                    <a:pt x="1725692" y="1506589"/>
                    <a:pt x="1752600" y="1515558"/>
                  </a:cubicBezTo>
                  <a:cubicBezTo>
                    <a:pt x="1762253" y="1518776"/>
                    <a:pt x="1769533" y="1540958"/>
                    <a:pt x="1769533" y="1540958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B2F8F40-5A37-49B9-AACE-FFF6B3D17189}"/>
                </a:ext>
              </a:extLst>
            </p:cNvPr>
            <p:cNvCxnSpPr>
              <a:cxnSpLocks/>
            </p:cNvCxnSpPr>
            <p:nvPr/>
          </p:nvCxnSpPr>
          <p:spPr>
            <a:xfrm>
              <a:off x="2991706" y="2499391"/>
              <a:ext cx="118533" cy="5926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79781EF-092A-412A-B55E-AE0A94D4437A}"/>
              </a:ext>
            </a:extLst>
          </p:cNvPr>
          <p:cNvSpPr txBox="1"/>
          <p:nvPr/>
        </p:nvSpPr>
        <p:spPr>
          <a:xfrm>
            <a:off x="7119014" y="527333"/>
            <a:ext cx="18157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The hot water becomes less dense.</a:t>
            </a:r>
            <a:endParaRPr lang="en-GB" dirty="0">
              <a:effectLst/>
            </a:endParaRPr>
          </a:p>
          <a:p>
            <a:r>
              <a:rPr lang="en-GB" sz="18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It rises. As it rises it cools and sinks back down.</a:t>
            </a:r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6E033C0-3F45-45FF-ADA2-313F13479F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83"/>
          <a:stretch/>
        </p:blipFill>
        <p:spPr>
          <a:xfrm>
            <a:off x="309493" y="148557"/>
            <a:ext cx="1296144" cy="156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9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13F-B16B-476E-93C1-EEF0BF7B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820010"/>
            <a:ext cx="2561466" cy="3212654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Another example of convection</a:t>
            </a:r>
            <a:br>
              <a:rPr lang="en-US" sz="2100" dirty="0">
                <a:solidFill>
                  <a:schemeClr val="bg1"/>
                </a:solidFill>
              </a:rPr>
            </a:br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6289BD-6852-4E9E-AC61-6925C4E57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004" y="643467"/>
            <a:ext cx="3902713" cy="54101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52D0C-491D-405D-8AEE-3A32614A7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altLang="en-US" sz="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5CA925-894B-4E5A-9AFB-E351015BE016}"/>
              </a:ext>
            </a:extLst>
          </p:cNvPr>
          <p:cNvSpPr txBox="1"/>
          <p:nvPr/>
        </p:nvSpPr>
        <p:spPr>
          <a:xfrm rot="20035541">
            <a:off x="723793" y="449146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BEWARE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22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815D5C-D5E9-4AFC-A6D0-5FFB091C4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97F1486-B4B6-4FDD-870C-891A6CB6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2958103"/>
            <a:ext cx="5797296" cy="941796"/>
          </a:xfrm>
          <a:solidFill>
            <a:srgbClr val="FFFFFF">
              <a:alpha val="80000"/>
            </a:srgbClr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Another example of convection currents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B147B-082E-4F0E-9FDE-187FA9165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9191" y="6217920"/>
            <a:ext cx="27432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400"/>
              <a:t>jah slide no. </a:t>
            </a:r>
            <a:fld id="{36E9C329-CE13-4FB4-AB5D-8451D777F4CD}" type="slidenum">
              <a:rPr lang="en-US" altLang="en-US" sz="40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altLang="en-US" sz="400"/>
          </a:p>
        </p:txBody>
      </p:sp>
    </p:spTree>
    <p:extLst>
      <p:ext uri="{BB962C8B-B14F-4D97-AF65-F5344CB8AC3E}">
        <p14:creationId xmlns:p14="http://schemas.microsoft.com/office/powerpoint/2010/main" val="59744928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F9E95D84F5204C82A817EFF84E160C" ma:contentTypeVersion="37" ma:contentTypeDescription="Create a new document." ma:contentTypeScope="" ma:versionID="f3075e8e098f4a0ff7ec52ae7731d45b">
  <xsd:schema xmlns:xsd="http://www.w3.org/2001/XMLSchema" xmlns:xs="http://www.w3.org/2001/XMLSchema" xmlns:p="http://schemas.microsoft.com/office/2006/metadata/properties" xmlns:ns1="http://schemas.microsoft.com/sharepoint/v3" xmlns:ns3="047d31ed-db1b-45f8-951b-70f32d0d50e7" xmlns:ns4="346219e1-681e-4c5f-baa7-59e01490ad14" targetNamespace="http://schemas.microsoft.com/office/2006/metadata/properties" ma:root="true" ma:fieldsID="c5f230b722b9f75a495f836c524f0184" ns1:_="" ns3:_="" ns4:_="">
    <xsd:import namespace="http://schemas.microsoft.com/sharepoint/v3"/>
    <xsd:import namespace="047d31ed-db1b-45f8-951b-70f32d0d50e7"/>
    <xsd:import namespace="346219e1-681e-4c5f-baa7-59e01490ad1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1:IMAddress" minOccurs="0"/>
                <xsd:element ref="ns3:SharingHintHash" minOccurs="0"/>
                <xsd:element ref="ns3:SharedWithDetails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CultureName" minOccurs="0"/>
                <xsd:element ref="ns4:TeamsChannelId" minOccurs="0"/>
                <xsd:element ref="ns4:Math_Settings" minOccurs="0"/>
                <xsd:element ref="ns4:Templates" minOccurs="0"/>
                <xsd:element ref="ns4:Distribution_Groups" minOccurs="0"/>
                <xsd:element ref="ns4:LMS_Mappings" minOccurs="0"/>
                <xsd:element ref="ns4:Self_Registration_Enabled0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Teams_Channel_Section_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ddress" ma:index="9" nillable="true" ma:displayName="IM Address" ma:internalName="IMAddres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d31ed-db1b-45f8-951b-70f32d0d50e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219e1-681e-4c5f-baa7-59e01490ad14" elementFormDefault="qualified">
    <xsd:import namespace="http://schemas.microsoft.com/office/2006/documentManagement/types"/>
    <xsd:import namespace="http://schemas.microsoft.com/office/infopath/2007/PartnerControls"/>
    <xsd:element name="NotebookType" ma:index="12" nillable="true" ma:displayName="Notebook Type" ma:indexed="true" ma:internalName="NotebookType">
      <xsd:simpleType>
        <xsd:restriction base="dms:Text"/>
      </xsd:simpleType>
    </xsd:element>
    <xsd:element name="FolderType" ma:index="13" nillable="true" ma:displayName="Folder Type" ma:internalName="FolderType">
      <xsd:simpleType>
        <xsd:restriction base="dms:Text"/>
      </xsd:simpleType>
    </xsd:element>
    <xsd:element name="Owner" ma:index="1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_Registration_Enabled" ma:internalName="Self_Registration_Enabled">
      <xsd:simpleType>
        <xsd:restriction base="dms:Boolean"/>
      </xsd:simpleType>
    </xsd:element>
    <xsd:element name="MediaServiceMetadata" ma:index="2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6" nillable="true" ma:displayName="MediaServiceAutoTags" ma:internalName="MediaServiceAutoTags" ma:readOnly="true">
      <xsd:simpleType>
        <xsd:restriction base="dms:Text"/>
      </xsd:simpleType>
    </xsd:element>
    <xsd:element name="MediaServiceOCR" ma:index="2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0" nillable="true" ma:displayName="Location" ma:internalName="MediaServiceLocation" ma:readOnly="true">
      <xsd:simpleType>
        <xsd:restriction base="dms:Text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ultureName" ma:index="33" nillable="true" ma:displayName="Culture Name" ma:internalName="CultureName">
      <xsd:simpleType>
        <xsd:restriction base="dms:Text"/>
      </xsd:simpleType>
    </xsd:element>
    <xsd:element name="TeamsChannelId" ma:index="34" nillable="true" ma:displayName="Teams Channel Id" ma:internalName="TeamsChannelId">
      <xsd:simpleType>
        <xsd:restriction base="dms:Text"/>
      </xsd:simpleType>
    </xsd:element>
    <xsd:element name="Math_Settings" ma:index="35" nillable="true" ma:displayName="Math Settings" ma:internalName="Math_Settings">
      <xsd:simpleType>
        <xsd:restriction base="dms:Text"/>
      </xsd:simpleType>
    </xsd:element>
    <xsd:element name="Templates" ma:index="36" nillable="true" ma:displayName="Templates" ma:internalName="Templates">
      <xsd:simpleType>
        <xsd:restriction base="dms:Note">
          <xsd:maxLength value="255"/>
        </xsd:restriction>
      </xsd:simpleType>
    </xsd:element>
    <xsd:element name="Distribution_Groups" ma:index="37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8" nillable="true" ma:displayName="LMS Mappings" ma:internalName="LMS_Mappings">
      <xsd:simpleType>
        <xsd:restriction base="dms:Note">
          <xsd:maxLength value="255"/>
        </xsd:restriction>
      </xsd:simpleType>
    </xsd:element>
    <xsd:element name="Self_Registration_Enabled0" ma:index="39" nillable="true" ma:displayName="Self Registration Enabled" ma:internalName="Self_Registration_Enabled0">
      <xsd:simpleType>
        <xsd:restriction base="dms:Boolean"/>
      </xsd:simpleType>
    </xsd:element>
    <xsd:element name="Has_Teacher_Only_SectionGroup" ma:index="4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41" nillable="true" ma:displayName="Is Collaboration Space Locked" ma:internalName="Is_Collaboration_Space_Locked">
      <xsd:simpleType>
        <xsd:restriction base="dms:Boolean"/>
      </xsd:simpleType>
    </xsd:element>
    <xsd:element name="IsNotebookLocked" ma:index="42" nillable="true" ma:displayName="Is Notebook Locked" ma:internalName="IsNotebookLocked">
      <xsd:simpleType>
        <xsd:restriction base="dms:Boolean"/>
      </xsd:simpleType>
    </xsd:element>
    <xsd:element name="Teams_Channel_Section_Location" ma:index="43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4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lf_Registration_Enabled xmlns="346219e1-681e-4c5f-baa7-59e01490ad14" xsi:nil="true"/>
    <Teachers xmlns="346219e1-681e-4c5f-baa7-59e01490ad14">
      <UserInfo>
        <DisplayName/>
        <AccountId xsi:nil="true"/>
        <AccountType/>
      </UserInfo>
    </Teachers>
    <Students xmlns="346219e1-681e-4c5f-baa7-59e01490ad14">
      <UserInfo>
        <DisplayName/>
        <AccountId xsi:nil="true"/>
        <AccountType/>
      </UserInfo>
    </Students>
    <Student_Groups xmlns="346219e1-681e-4c5f-baa7-59e01490ad14">
      <UserInfo>
        <DisplayName/>
        <AccountId xsi:nil="true"/>
        <AccountType/>
      </UserInfo>
    </Student_Groups>
    <FolderType xmlns="346219e1-681e-4c5f-baa7-59e01490ad14" xsi:nil="true"/>
    <Owner xmlns="346219e1-681e-4c5f-baa7-59e01490ad14">
      <UserInfo>
        <DisplayName/>
        <AccountId xsi:nil="true"/>
        <AccountType/>
      </UserInfo>
    </Owner>
    <IMAddress xmlns="http://schemas.microsoft.com/sharepoint/v3" xsi:nil="true"/>
    <Invited_Teachers xmlns="346219e1-681e-4c5f-baa7-59e01490ad14" xsi:nil="true"/>
    <NotebookType xmlns="346219e1-681e-4c5f-baa7-59e01490ad14" xsi:nil="true"/>
    <AppVersion xmlns="346219e1-681e-4c5f-baa7-59e01490ad14" xsi:nil="true"/>
    <DefaultSectionNames xmlns="346219e1-681e-4c5f-baa7-59e01490ad14" xsi:nil="true"/>
    <Invited_Students xmlns="346219e1-681e-4c5f-baa7-59e01490ad14" xsi:nil="true"/>
    <Templates xmlns="346219e1-681e-4c5f-baa7-59e01490ad14" xsi:nil="true"/>
    <Math_Settings xmlns="346219e1-681e-4c5f-baa7-59e01490ad14" xsi:nil="true"/>
    <Has_Teacher_Only_SectionGroup xmlns="346219e1-681e-4c5f-baa7-59e01490ad14" xsi:nil="true"/>
    <Is_Collaboration_Space_Locked xmlns="346219e1-681e-4c5f-baa7-59e01490ad14" xsi:nil="true"/>
    <Teams_Channel_Section_Location xmlns="346219e1-681e-4c5f-baa7-59e01490ad14" xsi:nil="true"/>
    <Distribution_Groups xmlns="346219e1-681e-4c5f-baa7-59e01490ad14" xsi:nil="true"/>
    <LMS_Mappings xmlns="346219e1-681e-4c5f-baa7-59e01490ad14" xsi:nil="true"/>
    <Self_Registration_Enabled0 xmlns="346219e1-681e-4c5f-baa7-59e01490ad14" xsi:nil="true"/>
    <TeamsChannelId xmlns="346219e1-681e-4c5f-baa7-59e01490ad14" xsi:nil="true"/>
    <CultureName xmlns="346219e1-681e-4c5f-baa7-59e01490ad14" xsi:nil="true"/>
    <IsNotebookLocked xmlns="346219e1-681e-4c5f-baa7-59e01490ad1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D7D110-B958-4262-971A-965C5FAB3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47d31ed-db1b-45f8-951b-70f32d0d50e7"/>
    <ds:schemaRef ds:uri="346219e1-681e-4c5f-baa7-59e01490ad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A3BE48-46D8-454A-A156-81DB16ED3444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46219e1-681e-4c5f-baa7-59e01490ad14"/>
    <ds:schemaRef ds:uri="http://schemas.microsoft.com/sharepoint/v3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047d31ed-db1b-45f8-951b-70f32d0d50e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B64272D-0903-4D79-BB39-0D4C65D7DF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0</TotalTime>
  <Words>735</Words>
  <Application>Microsoft Office PowerPoint</Application>
  <PresentationFormat>On-screen Show (4:3)</PresentationFormat>
  <Paragraphs>109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Aharoni</vt:lpstr>
      <vt:lpstr>Arial</vt:lpstr>
      <vt:lpstr>Calibri</vt:lpstr>
      <vt:lpstr>Gill Sans MT</vt:lpstr>
      <vt:lpstr>Script MT Bold</vt:lpstr>
      <vt:lpstr>Tahoma</vt:lpstr>
      <vt:lpstr>Times New Roman</vt:lpstr>
      <vt:lpstr>Wingdings</vt:lpstr>
      <vt:lpstr>Parcel</vt:lpstr>
      <vt:lpstr>HEAT TRANSFER ConVECtion</vt:lpstr>
      <vt:lpstr>ReVIEW</vt:lpstr>
      <vt:lpstr>Conduction REVIEW</vt:lpstr>
      <vt:lpstr>A model of heat transfer processes</vt:lpstr>
      <vt:lpstr>conVECTION</vt:lpstr>
      <vt:lpstr>BEWARE</vt:lpstr>
      <vt:lpstr>Convection Currents</vt:lpstr>
      <vt:lpstr>Another example of convection </vt:lpstr>
      <vt:lpstr>Another example of convection currents</vt:lpstr>
      <vt:lpstr>The SMOKE BOX</vt:lpstr>
      <vt:lpstr>The SMOKE BOX</vt:lpstr>
      <vt:lpstr>The SMOKE BOX</vt:lpstr>
      <vt:lpstr>The Hot Air Balloon</vt:lpstr>
      <vt:lpstr>The Hot Air Balloon</vt:lpstr>
      <vt:lpstr>Turning Spirals- how your fake fire works!</vt:lpstr>
      <vt:lpstr>All 3 States at once! HOW?</vt:lpstr>
      <vt:lpstr>https://phet.colorado.edu/sims/html/energy-forms-and-changes/latest/energy-forms-and-changes_en.html </vt:lpstr>
      <vt:lpstr>Heat Loss from HOUSES</vt:lpstr>
      <vt:lpstr>CONVECTION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 TRANSFER</dc:title>
  <dc:creator>Hargreaves</dc:creator>
  <cp:lastModifiedBy>Mrs Hargreaves</cp:lastModifiedBy>
  <cp:revision>6</cp:revision>
  <cp:lastPrinted>1601-01-01T00:00:00Z</cp:lastPrinted>
  <dcterms:created xsi:type="dcterms:W3CDTF">2011-09-03T08:56:38Z</dcterms:created>
  <dcterms:modified xsi:type="dcterms:W3CDTF">2021-11-16T23:40:58Z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0x0101006FF9E95D84F5204C82A817EFF84E160C</vt:lpwstr>
  </property>
</Properties>
</file>