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313" r:id="rId7"/>
    <p:sldId id="287" r:id="rId8"/>
    <p:sldId id="293" r:id="rId9"/>
    <p:sldId id="297" r:id="rId10"/>
    <p:sldId id="311" r:id="rId11"/>
    <p:sldId id="306" r:id="rId12"/>
    <p:sldId id="302" r:id="rId13"/>
    <p:sldId id="304" r:id="rId14"/>
    <p:sldId id="305" r:id="rId15"/>
    <p:sldId id="312" r:id="rId16"/>
    <p:sldId id="307" r:id="rId17"/>
    <p:sldId id="310" r:id="rId18"/>
    <p:sldId id="301" r:id="rId19"/>
    <p:sldId id="259" r:id="rId20"/>
    <p:sldId id="303" r:id="rId21"/>
    <p:sldId id="308" r:id="rId22"/>
    <p:sldId id="309" r:id="rId23"/>
    <p:sldId id="300" r:id="rId24"/>
  </p:sldIdLst>
  <p:sldSz cx="9144000" cy="6858000" type="screen4x3"/>
  <p:notesSz cx="67818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3300"/>
    <a:srgbClr val="00CC00"/>
    <a:srgbClr val="00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DF43F-8911-4DD6-AA71-E909041A6A54}" v="490" dt="2021-11-26T20:34:23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7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greaves" userId="16d29ebe-5fd1-4f7c-a551-c4871f6cfdc9" providerId="ADAL" clId="{1C9DF43F-8911-4DD6-AA71-E909041A6A54}"/>
    <pc:docChg chg="undo custSel addSld delSld modSld sldOrd">
      <pc:chgData name="Mrs Hargreaves" userId="16d29ebe-5fd1-4f7c-a551-c4871f6cfdc9" providerId="ADAL" clId="{1C9DF43F-8911-4DD6-AA71-E909041A6A54}" dt="2021-11-26T20:35:32.665" v="2039" actId="207"/>
      <pc:docMkLst>
        <pc:docMk/>
      </pc:docMkLst>
      <pc:sldChg chg="addSp modSp mod">
        <pc:chgData name="Mrs Hargreaves" userId="16d29ebe-5fd1-4f7c-a551-c4871f6cfdc9" providerId="ADAL" clId="{1C9DF43F-8911-4DD6-AA71-E909041A6A54}" dt="2021-11-26T19:33:46.859" v="739"/>
        <pc:sldMkLst>
          <pc:docMk/>
          <pc:sldMk cId="151376698" sldId="256"/>
        </pc:sldMkLst>
        <pc:picChg chg="mod">
          <ac:chgData name="Mrs Hargreaves" userId="16d29ebe-5fd1-4f7c-a551-c4871f6cfdc9" providerId="ADAL" clId="{1C9DF43F-8911-4DD6-AA71-E909041A6A54}" dt="2021-11-26T18:55:47.112" v="203" actId="1076"/>
          <ac:picMkLst>
            <pc:docMk/>
            <pc:sldMk cId="151376698" sldId="256"/>
            <ac:picMk id="4" creationId="{2F0BE480-1007-40FD-8427-3E300446A4C6}"/>
          </ac:picMkLst>
        </pc:picChg>
        <pc:picChg chg="add mod">
          <ac:chgData name="Mrs Hargreaves" userId="16d29ebe-5fd1-4f7c-a551-c4871f6cfdc9" providerId="ADAL" clId="{1C9DF43F-8911-4DD6-AA71-E909041A6A54}" dt="2021-11-26T19:33:46.859" v="739"/>
          <ac:picMkLst>
            <pc:docMk/>
            <pc:sldMk cId="151376698" sldId="256"/>
            <ac:picMk id="6" creationId="{BC3E37B0-A494-4159-A3DE-83C6EEA74F99}"/>
          </ac:picMkLst>
        </pc:picChg>
      </pc:sldChg>
      <pc:sldChg chg="addSp modSp add mod modAnim">
        <pc:chgData name="Mrs Hargreaves" userId="16d29ebe-5fd1-4f7c-a551-c4871f6cfdc9" providerId="ADAL" clId="{1C9DF43F-8911-4DD6-AA71-E909041A6A54}" dt="2021-11-26T20:26:47.630" v="1805"/>
        <pc:sldMkLst>
          <pc:docMk/>
          <pc:sldMk cId="0" sldId="258"/>
        </pc:sldMkLst>
        <pc:spChg chg="add mod">
          <ac:chgData name="Mrs Hargreaves" userId="16d29ebe-5fd1-4f7c-a551-c4871f6cfdc9" providerId="ADAL" clId="{1C9DF43F-8911-4DD6-AA71-E909041A6A54}" dt="2021-11-26T20:26:24.147" v="1804" actId="1076"/>
          <ac:spMkLst>
            <pc:docMk/>
            <pc:sldMk cId="0" sldId="258"/>
            <ac:spMk id="10" creationId="{B1645ABE-B236-4CDB-B3BF-54464BD10934}"/>
          </ac:spMkLst>
        </pc:spChg>
        <pc:spChg chg="mod">
          <ac:chgData name="Mrs Hargreaves" userId="16d29ebe-5fd1-4f7c-a551-c4871f6cfdc9" providerId="ADAL" clId="{1C9DF43F-8911-4DD6-AA71-E909041A6A54}" dt="2021-11-26T20:26:15.124" v="1803" actId="113"/>
          <ac:spMkLst>
            <pc:docMk/>
            <pc:sldMk cId="0" sldId="258"/>
            <ac:spMk id="5125" creationId="{00000000-0000-0000-0000-000000000000}"/>
          </ac:spMkLst>
        </pc:spChg>
      </pc:sldChg>
      <pc:sldChg chg="addSp delSp modSp mod">
        <pc:chgData name="Mrs Hargreaves" userId="16d29ebe-5fd1-4f7c-a551-c4871f6cfdc9" providerId="ADAL" clId="{1C9DF43F-8911-4DD6-AA71-E909041A6A54}" dt="2021-11-26T20:35:13.603" v="2037" actId="207"/>
        <pc:sldMkLst>
          <pc:docMk/>
          <pc:sldMk cId="0" sldId="259"/>
        </pc:sldMkLst>
        <pc:spChg chg="add">
          <ac:chgData name="Mrs Hargreaves" userId="16d29ebe-5fd1-4f7c-a551-c4871f6cfdc9" providerId="ADAL" clId="{1C9DF43F-8911-4DD6-AA71-E909041A6A54}" dt="2021-11-26T20:33:46.085" v="2025" actId="26606"/>
          <ac:spMkLst>
            <pc:docMk/>
            <pc:sldMk cId="0" sldId="259"/>
            <ac:spMk id="75" creationId="{3FFC9634-3DDF-470B-8F18-5B104CF97406}"/>
          </ac:spMkLst>
        </pc:spChg>
        <pc:spChg chg="add">
          <ac:chgData name="Mrs Hargreaves" userId="16d29ebe-5fd1-4f7c-a551-c4871f6cfdc9" providerId="ADAL" clId="{1C9DF43F-8911-4DD6-AA71-E909041A6A54}" dt="2021-11-26T20:33:46.085" v="2025" actId="26606"/>
          <ac:spMkLst>
            <pc:docMk/>
            <pc:sldMk cId="0" sldId="259"/>
            <ac:spMk id="77" creationId="{B077E501-B521-4B06-96AB-DC473865DDAE}"/>
          </ac:spMkLst>
        </pc:spChg>
        <pc:spChg chg="mod">
          <ac:chgData name="Mrs Hargreaves" userId="16d29ebe-5fd1-4f7c-a551-c4871f6cfdc9" providerId="ADAL" clId="{1C9DF43F-8911-4DD6-AA71-E909041A6A54}" dt="2021-11-26T20:33:46.085" v="2025" actId="26606"/>
          <ac:spMkLst>
            <pc:docMk/>
            <pc:sldMk cId="0" sldId="259"/>
            <ac:spMk id="9220" creationId="{00000000-0000-0000-0000-000000000000}"/>
          </ac:spMkLst>
        </pc:spChg>
        <pc:spChg chg="del mod">
          <ac:chgData name="Mrs Hargreaves" userId="16d29ebe-5fd1-4f7c-a551-c4871f6cfdc9" providerId="ADAL" clId="{1C9DF43F-8911-4DD6-AA71-E909041A6A54}" dt="2021-11-26T20:33:46.085" v="2025" actId="26606"/>
          <ac:spMkLst>
            <pc:docMk/>
            <pc:sldMk cId="0" sldId="259"/>
            <ac:spMk id="9221" creationId="{00000000-0000-0000-0000-000000000000}"/>
          </ac:spMkLst>
        </pc:spChg>
        <pc:graphicFrameChg chg="add mod modGraphic">
          <ac:chgData name="Mrs Hargreaves" userId="16d29ebe-5fd1-4f7c-a551-c4871f6cfdc9" providerId="ADAL" clId="{1C9DF43F-8911-4DD6-AA71-E909041A6A54}" dt="2021-11-26T20:35:13.603" v="2037" actId="207"/>
          <ac:graphicFrameMkLst>
            <pc:docMk/>
            <pc:sldMk cId="0" sldId="259"/>
            <ac:graphicFrameMk id="9223" creationId="{70D7595A-A3D3-48AC-874F-FBE6A135A40E}"/>
          </ac:graphicFrameMkLst>
        </pc:graphicFrameChg>
        <pc:picChg chg="del">
          <ac:chgData name="Mrs Hargreaves" userId="16d29ebe-5fd1-4f7c-a551-c4871f6cfdc9" providerId="ADAL" clId="{1C9DF43F-8911-4DD6-AA71-E909041A6A54}" dt="2021-11-26T20:33:40.108" v="2024" actId="478"/>
          <ac:picMkLst>
            <pc:docMk/>
            <pc:sldMk cId="0" sldId="259"/>
            <ac:picMk id="7" creationId="{DFDA0431-CBB6-470C-B61E-BC81A007028F}"/>
          </ac:picMkLst>
        </pc:picChg>
      </pc:sldChg>
      <pc:sldChg chg="delSp mod">
        <pc:chgData name="Mrs Hargreaves" userId="16d29ebe-5fd1-4f7c-a551-c4871f6cfdc9" providerId="ADAL" clId="{1C9DF43F-8911-4DD6-AA71-E909041A6A54}" dt="2021-11-26T19:34:06.092" v="740" actId="478"/>
        <pc:sldMkLst>
          <pc:docMk/>
          <pc:sldMk cId="0" sldId="287"/>
        </pc:sldMkLst>
        <pc:picChg chg="del">
          <ac:chgData name="Mrs Hargreaves" userId="16d29ebe-5fd1-4f7c-a551-c4871f6cfdc9" providerId="ADAL" clId="{1C9DF43F-8911-4DD6-AA71-E909041A6A54}" dt="2021-11-26T19:34:06.092" v="740" actId="478"/>
          <ac:picMkLst>
            <pc:docMk/>
            <pc:sldMk cId="0" sldId="287"/>
            <ac:picMk id="5" creationId="{7872B87B-8CAE-4219-9BCE-2B95DEA97D6E}"/>
          </ac:picMkLst>
        </pc:picChg>
      </pc:sldChg>
      <pc:sldChg chg="del">
        <pc:chgData name="Mrs Hargreaves" userId="16d29ebe-5fd1-4f7c-a551-c4871f6cfdc9" providerId="ADAL" clId="{1C9DF43F-8911-4DD6-AA71-E909041A6A54}" dt="2021-11-26T19:04:52.772" v="271" actId="47"/>
        <pc:sldMkLst>
          <pc:docMk/>
          <pc:sldMk cId="2997521081" sldId="290"/>
        </pc:sldMkLst>
      </pc:sldChg>
      <pc:sldChg chg="addSp delSp modSp mod">
        <pc:chgData name="Mrs Hargreaves" userId="16d29ebe-5fd1-4f7c-a551-c4871f6cfdc9" providerId="ADAL" clId="{1C9DF43F-8911-4DD6-AA71-E909041A6A54}" dt="2021-11-26T20:02:36.330" v="1136" actId="20577"/>
        <pc:sldMkLst>
          <pc:docMk/>
          <pc:sldMk cId="4011578587" sldId="293"/>
        </pc:sldMkLst>
        <pc:spChg chg="add mod">
          <ac:chgData name="Mrs Hargreaves" userId="16d29ebe-5fd1-4f7c-a551-c4871f6cfdc9" providerId="ADAL" clId="{1C9DF43F-8911-4DD6-AA71-E909041A6A54}" dt="2021-11-26T20:02:36.330" v="1136" actId="20577"/>
          <ac:spMkLst>
            <pc:docMk/>
            <pc:sldMk cId="4011578587" sldId="293"/>
            <ac:spMk id="33" creationId="{02189AFD-DCA1-40D5-B8B9-482D20167CC5}"/>
          </ac:spMkLst>
        </pc:spChg>
        <pc:spChg chg="mod">
          <ac:chgData name="Mrs Hargreaves" userId="16d29ebe-5fd1-4f7c-a551-c4871f6cfdc9" providerId="ADAL" clId="{1C9DF43F-8911-4DD6-AA71-E909041A6A54}" dt="2021-11-26T19:34:41.700" v="768" actId="14100"/>
          <ac:spMkLst>
            <pc:docMk/>
            <pc:sldMk cId="4011578587" sldId="293"/>
            <ac:spMk id="6148" creationId="{00000000-0000-0000-0000-000000000000}"/>
          </ac:spMkLst>
        </pc:spChg>
        <pc:spChg chg="mod">
          <ac:chgData name="Mrs Hargreaves" userId="16d29ebe-5fd1-4f7c-a551-c4871f6cfdc9" providerId="ADAL" clId="{1C9DF43F-8911-4DD6-AA71-E909041A6A54}" dt="2021-11-26T19:34:21.030" v="741" actId="255"/>
          <ac:spMkLst>
            <pc:docMk/>
            <pc:sldMk cId="4011578587" sldId="293"/>
            <ac:spMk id="6149" creationId="{00000000-0000-0000-0000-000000000000}"/>
          </ac:spMkLst>
        </pc:spChg>
        <pc:grpChg chg="del">
          <ac:chgData name="Mrs Hargreaves" userId="16d29ebe-5fd1-4f7c-a551-c4871f6cfdc9" providerId="ADAL" clId="{1C9DF43F-8911-4DD6-AA71-E909041A6A54}" dt="2021-11-26T18:56:05.939" v="213" actId="478"/>
          <ac:grpSpMkLst>
            <pc:docMk/>
            <pc:sldMk cId="4011578587" sldId="293"/>
            <ac:grpSpMk id="6150" creationId="{00000000-0000-0000-0000-000000000000}"/>
          </ac:grpSpMkLst>
        </pc:grpChg>
        <pc:picChg chg="add mod modCrop">
          <ac:chgData name="Mrs Hargreaves" userId="16d29ebe-5fd1-4f7c-a551-c4871f6cfdc9" providerId="ADAL" clId="{1C9DF43F-8911-4DD6-AA71-E909041A6A54}" dt="2021-11-26T18:58:00.507" v="229" actId="1076"/>
          <ac:picMkLst>
            <pc:docMk/>
            <pc:sldMk cId="4011578587" sldId="293"/>
            <ac:picMk id="4" creationId="{35220274-E7B5-48E9-94C0-990454DEF2E9}"/>
          </ac:picMkLst>
        </pc:picChg>
      </pc:sldChg>
      <pc:sldChg chg="del ord">
        <pc:chgData name="Mrs Hargreaves" userId="16d29ebe-5fd1-4f7c-a551-c4871f6cfdc9" providerId="ADAL" clId="{1C9DF43F-8911-4DD6-AA71-E909041A6A54}" dt="2021-11-26T19:04:36.839" v="264" actId="47"/>
        <pc:sldMkLst>
          <pc:docMk/>
          <pc:sldMk cId="577340861" sldId="296"/>
        </pc:sldMkLst>
      </pc:sldChg>
      <pc:sldChg chg="addSp delSp modSp mod setBg delAnim">
        <pc:chgData name="Mrs Hargreaves" userId="16d29ebe-5fd1-4f7c-a551-c4871f6cfdc9" providerId="ADAL" clId="{1C9DF43F-8911-4DD6-AA71-E909041A6A54}" dt="2021-11-26T19:35:19.249" v="774" actId="478"/>
        <pc:sldMkLst>
          <pc:docMk/>
          <pc:sldMk cId="408211585" sldId="297"/>
        </pc:sldMkLst>
        <pc:spChg chg="add del mod">
          <ac:chgData name="Mrs Hargreaves" userId="16d29ebe-5fd1-4f7c-a551-c4871f6cfdc9" providerId="ADAL" clId="{1C9DF43F-8911-4DD6-AA71-E909041A6A54}" dt="2021-11-26T19:03:45.382" v="258" actId="26606"/>
          <ac:spMkLst>
            <pc:docMk/>
            <pc:sldMk cId="408211585" sldId="297"/>
            <ac:spMk id="3" creationId="{74EC85FF-3CDF-42FB-AD3D-A76B9D9A8CED}"/>
          </ac:spMkLst>
        </pc:spChg>
        <pc:spChg chg="del mod">
          <ac:chgData name="Mrs Hargreaves" userId="16d29ebe-5fd1-4f7c-a551-c4871f6cfdc9" providerId="ADAL" clId="{1C9DF43F-8911-4DD6-AA71-E909041A6A54}" dt="2021-11-26T19:35:19.249" v="774" actId="478"/>
          <ac:spMkLst>
            <pc:docMk/>
            <pc:sldMk cId="408211585" sldId="297"/>
            <ac:spMk id="4" creationId="{FBC06CFA-177B-4C64-A513-CD427F050DCE}"/>
          </ac:spMkLst>
        </pc:spChg>
        <pc:spChg chg="del">
          <ac:chgData name="Mrs Hargreaves" userId="16d29ebe-5fd1-4f7c-a551-c4871f6cfdc9" providerId="ADAL" clId="{1C9DF43F-8911-4DD6-AA71-E909041A6A54}" dt="2021-11-26T19:02:56.034" v="237" actId="478"/>
          <ac:spMkLst>
            <pc:docMk/>
            <pc:sldMk cId="408211585" sldId="297"/>
            <ac:spMk id="8" creationId="{FA5D70C0-2730-405E-931F-2F8F8184797D}"/>
          </ac:spMkLst>
        </pc:spChg>
        <pc:spChg chg="del mod">
          <ac:chgData name="Mrs Hargreaves" userId="16d29ebe-5fd1-4f7c-a551-c4871f6cfdc9" providerId="ADAL" clId="{1C9DF43F-8911-4DD6-AA71-E909041A6A54}" dt="2021-11-26T19:03:06.461" v="254" actId="478"/>
          <ac:spMkLst>
            <pc:docMk/>
            <pc:sldMk cId="408211585" sldId="297"/>
            <ac:spMk id="10" creationId="{9280C803-1EE4-4875-97F6-E38E9A3173FF}"/>
          </ac:spMkLst>
        </pc:spChg>
        <pc:spChg chg="add mod">
          <ac:chgData name="Mrs Hargreaves" userId="16d29ebe-5fd1-4f7c-a551-c4871f6cfdc9" providerId="ADAL" clId="{1C9DF43F-8911-4DD6-AA71-E909041A6A54}" dt="2021-11-26T19:35:15.795" v="773" actId="14100"/>
          <ac:spMkLst>
            <pc:docMk/>
            <pc:sldMk cId="408211585" sldId="297"/>
            <ac:spMk id="12" creationId="{B6A4EEA6-B09D-47BE-A0FA-BA9E03B41CA1}"/>
          </ac:spMkLst>
        </pc:spChg>
        <pc:spChg chg="add">
          <ac:chgData name="Mrs Hargreaves" userId="16d29ebe-5fd1-4f7c-a551-c4871f6cfdc9" providerId="ADAL" clId="{1C9DF43F-8911-4DD6-AA71-E909041A6A54}" dt="2021-11-26T19:03:45.382" v="258" actId="26606"/>
          <ac:spMkLst>
            <pc:docMk/>
            <pc:sldMk cId="408211585" sldId="297"/>
            <ac:spMk id="17" creationId="{43F30027-8F78-4D8F-9B43-E1C8B4D50E8D}"/>
          </ac:spMkLst>
        </pc:spChg>
        <pc:picChg chg="del">
          <ac:chgData name="Mrs Hargreaves" userId="16d29ebe-5fd1-4f7c-a551-c4871f6cfdc9" providerId="ADAL" clId="{1C9DF43F-8911-4DD6-AA71-E909041A6A54}" dt="2021-11-26T19:02:39.520" v="235" actId="478"/>
          <ac:picMkLst>
            <pc:docMk/>
            <pc:sldMk cId="408211585" sldId="297"/>
            <ac:picMk id="6" creationId="{2E48BB60-0EC9-480B-86A9-05E456C42AEA}"/>
          </ac:picMkLst>
        </pc:picChg>
        <pc:picChg chg="add mod ord">
          <ac:chgData name="Mrs Hargreaves" userId="16d29ebe-5fd1-4f7c-a551-c4871f6cfdc9" providerId="ADAL" clId="{1C9DF43F-8911-4DD6-AA71-E909041A6A54}" dt="2021-11-26T19:03:45.382" v="258" actId="26606"/>
          <ac:picMkLst>
            <pc:docMk/>
            <pc:sldMk cId="408211585" sldId="297"/>
            <ac:picMk id="9" creationId="{9F4D4F41-A85F-4EC3-BCDD-E650EF68B7F3}"/>
          </ac:picMkLst>
        </pc:picChg>
      </pc:sldChg>
      <pc:sldChg chg="modSp mod ord">
        <pc:chgData name="Mrs Hargreaves" userId="16d29ebe-5fd1-4f7c-a551-c4871f6cfdc9" providerId="ADAL" clId="{1C9DF43F-8911-4DD6-AA71-E909041A6A54}" dt="2021-11-26T20:35:32.665" v="2039" actId="207"/>
        <pc:sldMkLst>
          <pc:docMk/>
          <pc:sldMk cId="2218146508" sldId="300"/>
        </pc:sldMkLst>
        <pc:spChg chg="mod">
          <ac:chgData name="Mrs Hargreaves" userId="16d29ebe-5fd1-4f7c-a551-c4871f6cfdc9" providerId="ADAL" clId="{1C9DF43F-8911-4DD6-AA71-E909041A6A54}" dt="2021-11-26T20:35:32.665" v="2039" actId="207"/>
          <ac:spMkLst>
            <pc:docMk/>
            <pc:sldMk cId="2218146508" sldId="300"/>
            <ac:spMk id="3" creationId="{9B431B11-16FF-4DC5-9A54-79F5B582AA14}"/>
          </ac:spMkLst>
        </pc:spChg>
      </pc:sldChg>
      <pc:sldChg chg="addSp delSp modSp mod setBg">
        <pc:chgData name="Mrs Hargreaves" userId="16d29ebe-5fd1-4f7c-a551-c4871f6cfdc9" providerId="ADAL" clId="{1C9DF43F-8911-4DD6-AA71-E909041A6A54}" dt="2021-11-26T20:33:00.181" v="1962" actId="14100"/>
        <pc:sldMkLst>
          <pc:docMk/>
          <pc:sldMk cId="3388085444" sldId="301"/>
        </pc:sldMkLst>
        <pc:spChg chg="mod">
          <ac:chgData name="Mrs Hargreaves" userId="16d29ebe-5fd1-4f7c-a551-c4871f6cfdc9" providerId="ADAL" clId="{1C9DF43F-8911-4DD6-AA71-E909041A6A54}" dt="2021-11-26T20:32:36.110" v="1959" actId="26606"/>
          <ac:spMkLst>
            <pc:docMk/>
            <pc:sldMk cId="3388085444" sldId="301"/>
            <ac:spMk id="2" creationId="{E862E9EE-E649-4424-9C9C-C6E5DDF74BF7}"/>
          </ac:spMkLst>
        </pc:spChg>
        <pc:spChg chg="mod">
          <ac:chgData name="Mrs Hargreaves" userId="16d29ebe-5fd1-4f7c-a551-c4871f6cfdc9" providerId="ADAL" clId="{1C9DF43F-8911-4DD6-AA71-E909041A6A54}" dt="2021-11-26T20:32:36.110" v="1959" actId="26606"/>
          <ac:spMkLst>
            <pc:docMk/>
            <pc:sldMk cId="3388085444" sldId="301"/>
            <ac:spMk id="5" creationId="{7B4F5215-DC41-4741-9A41-3ECA1364369E}"/>
          </ac:spMkLst>
        </pc:spChg>
        <pc:spChg chg="add">
          <ac:chgData name="Mrs Hargreaves" userId="16d29ebe-5fd1-4f7c-a551-c4871f6cfdc9" providerId="ADAL" clId="{1C9DF43F-8911-4DD6-AA71-E909041A6A54}" dt="2021-11-26T20:32:36.110" v="1959" actId="26606"/>
          <ac:spMkLst>
            <pc:docMk/>
            <pc:sldMk cId="3388085444" sldId="301"/>
            <ac:spMk id="13" creationId="{3FFC9634-3DDF-470B-8F18-5B104CF97406}"/>
          </ac:spMkLst>
        </pc:spChg>
        <pc:spChg chg="add">
          <ac:chgData name="Mrs Hargreaves" userId="16d29ebe-5fd1-4f7c-a551-c4871f6cfdc9" providerId="ADAL" clId="{1C9DF43F-8911-4DD6-AA71-E909041A6A54}" dt="2021-11-26T20:32:36.110" v="1959" actId="26606"/>
          <ac:spMkLst>
            <pc:docMk/>
            <pc:sldMk cId="3388085444" sldId="301"/>
            <ac:spMk id="15" creationId="{B077E501-B521-4B06-96AB-DC473865DDAE}"/>
          </ac:spMkLst>
        </pc:spChg>
        <pc:graphicFrameChg chg="mod ord modGraphic">
          <ac:chgData name="Mrs Hargreaves" userId="16d29ebe-5fd1-4f7c-a551-c4871f6cfdc9" providerId="ADAL" clId="{1C9DF43F-8911-4DD6-AA71-E909041A6A54}" dt="2021-11-26T20:33:00.181" v="1962" actId="14100"/>
          <ac:graphicFrameMkLst>
            <pc:docMk/>
            <pc:sldMk cId="3388085444" sldId="301"/>
            <ac:graphicFrameMk id="8" creationId="{0350C334-750A-4B7F-A4B9-023F8F0355B3}"/>
          </ac:graphicFrameMkLst>
        </pc:graphicFrameChg>
        <pc:picChg chg="del">
          <ac:chgData name="Mrs Hargreaves" userId="16d29ebe-5fd1-4f7c-a551-c4871f6cfdc9" providerId="ADAL" clId="{1C9DF43F-8911-4DD6-AA71-E909041A6A54}" dt="2021-11-26T20:32:26.583" v="1958" actId="21"/>
          <ac:picMkLst>
            <pc:docMk/>
            <pc:sldMk cId="3388085444" sldId="301"/>
            <ac:picMk id="6" creationId="{00DD7877-221B-43E4-825C-8733255FD14E}"/>
          </ac:picMkLst>
        </pc:picChg>
        <pc:picChg chg="add mod">
          <ac:chgData name="Mrs Hargreaves" userId="16d29ebe-5fd1-4f7c-a551-c4871f6cfdc9" providerId="ADAL" clId="{1C9DF43F-8911-4DD6-AA71-E909041A6A54}" dt="2021-11-26T20:32:45.677" v="1961" actId="1076"/>
          <ac:picMkLst>
            <pc:docMk/>
            <pc:sldMk cId="3388085444" sldId="301"/>
            <ac:picMk id="9" creationId="{8CD04C98-BEC0-47DA-83A1-BC5115312D97}"/>
          </ac:picMkLst>
        </pc:picChg>
      </pc:sldChg>
      <pc:sldChg chg="del">
        <pc:chgData name="Mrs Hargreaves" userId="16d29ebe-5fd1-4f7c-a551-c4871f6cfdc9" providerId="ADAL" clId="{1C9DF43F-8911-4DD6-AA71-E909041A6A54}" dt="2021-11-26T19:04:50.391" v="270" actId="47"/>
        <pc:sldMkLst>
          <pc:docMk/>
          <pc:sldMk cId="1729638078" sldId="302"/>
        </pc:sldMkLst>
      </pc:sldChg>
      <pc:sldChg chg="addSp delSp modSp new mod setBg">
        <pc:chgData name="Mrs Hargreaves" userId="16d29ebe-5fd1-4f7c-a551-c4871f6cfdc9" providerId="ADAL" clId="{1C9DF43F-8911-4DD6-AA71-E909041A6A54}" dt="2021-11-26T20:29:08.900" v="1873" actId="1076"/>
        <pc:sldMkLst>
          <pc:docMk/>
          <pc:sldMk cId="3497556933" sldId="302"/>
        </pc:sldMkLst>
        <pc:spChg chg="mod">
          <ac:chgData name="Mrs Hargreaves" userId="16d29ebe-5fd1-4f7c-a551-c4871f6cfdc9" providerId="ADAL" clId="{1C9DF43F-8911-4DD6-AA71-E909041A6A54}" dt="2021-11-26T19:23:06.618" v="590" actId="20577"/>
          <ac:spMkLst>
            <pc:docMk/>
            <pc:sldMk cId="3497556933" sldId="302"/>
            <ac:spMk id="2" creationId="{4D9AE1B4-7CB3-4669-A191-E0934A444DCC}"/>
          </ac:spMkLst>
        </pc:spChg>
        <pc:spChg chg="del">
          <ac:chgData name="Mrs Hargreaves" userId="16d29ebe-5fd1-4f7c-a551-c4871f6cfdc9" providerId="ADAL" clId="{1C9DF43F-8911-4DD6-AA71-E909041A6A54}" dt="2021-11-26T19:21:41.654" v="522" actId="931"/>
          <ac:spMkLst>
            <pc:docMk/>
            <pc:sldMk cId="3497556933" sldId="302"/>
            <ac:spMk id="3" creationId="{1F784C1C-DD10-47CD-9773-7E81E753EE2D}"/>
          </ac:spMkLst>
        </pc:spChg>
        <pc:spChg chg="del mod">
          <ac:chgData name="Mrs Hargreaves" userId="16d29ebe-5fd1-4f7c-a551-c4871f6cfdc9" providerId="ADAL" clId="{1C9DF43F-8911-4DD6-AA71-E909041A6A54}" dt="2021-11-26T19:35:36.007" v="776" actId="478"/>
          <ac:spMkLst>
            <pc:docMk/>
            <pc:sldMk cId="3497556933" sldId="302"/>
            <ac:spMk id="4" creationId="{E91A3E6B-C00F-4132-8929-6EBCE6F72890}"/>
          </ac:spMkLst>
        </pc:spChg>
        <pc:spChg chg="mod">
          <ac:chgData name="Mrs Hargreaves" userId="16d29ebe-5fd1-4f7c-a551-c4871f6cfdc9" providerId="ADAL" clId="{1C9DF43F-8911-4DD6-AA71-E909041A6A54}" dt="2021-11-26T19:22:47.333" v="566" actId="26606"/>
          <ac:spMkLst>
            <pc:docMk/>
            <pc:sldMk cId="3497556933" sldId="302"/>
            <ac:spMk id="5" creationId="{C0BC9080-6E26-4D73-AD81-CEB8600BBCDA}"/>
          </ac:spMkLst>
        </pc:spChg>
        <pc:spChg chg="add mod">
          <ac:chgData name="Mrs Hargreaves" userId="16d29ebe-5fd1-4f7c-a551-c4871f6cfdc9" providerId="ADAL" clId="{1C9DF43F-8911-4DD6-AA71-E909041A6A54}" dt="2021-11-26T20:28:48.486" v="1868" actId="20577"/>
          <ac:spMkLst>
            <pc:docMk/>
            <pc:sldMk cId="3497556933" sldId="302"/>
            <ac:spMk id="12" creationId="{B00C5605-83AC-4EFA-91CB-5F0829571988}"/>
          </ac:spMkLst>
        </pc:spChg>
        <pc:spChg chg="add del mod">
          <ac:chgData name="Mrs Hargreaves" userId="16d29ebe-5fd1-4f7c-a551-c4871f6cfdc9" providerId="ADAL" clId="{1C9DF43F-8911-4DD6-AA71-E909041A6A54}" dt="2021-11-26T19:21:53.201" v="530" actId="478"/>
          <ac:spMkLst>
            <pc:docMk/>
            <pc:sldMk cId="3497556933" sldId="302"/>
            <ac:spMk id="13" creationId="{15A38D38-A515-4084-B427-190EEE0F6619}"/>
          </ac:spMkLst>
        </pc:spChg>
        <pc:spChg chg="add">
          <ac:chgData name="Mrs Hargreaves" userId="16d29ebe-5fd1-4f7c-a551-c4871f6cfdc9" providerId="ADAL" clId="{1C9DF43F-8911-4DD6-AA71-E909041A6A54}" dt="2021-11-26T19:22:47.333" v="566" actId="26606"/>
          <ac:spMkLst>
            <pc:docMk/>
            <pc:sldMk cId="3497556933" sldId="302"/>
            <ac:spMk id="16" creationId="{952776C3-386D-49FB-90FF-F5F67BE42F05}"/>
          </ac:spMkLst>
        </pc:spChg>
        <pc:picChg chg="add del mod">
          <ac:chgData name="Mrs Hargreaves" userId="16d29ebe-5fd1-4f7c-a551-c4871f6cfdc9" providerId="ADAL" clId="{1C9DF43F-8911-4DD6-AA71-E909041A6A54}" dt="2021-11-26T20:29:08.900" v="1873" actId="1076"/>
          <ac:picMkLst>
            <pc:docMk/>
            <pc:sldMk cId="3497556933" sldId="302"/>
            <ac:picMk id="7" creationId="{ABF0F239-20CA-43B5-ABDA-1F79DF07A3B4}"/>
          </ac:picMkLst>
        </pc:picChg>
        <pc:picChg chg="add del mod ord">
          <ac:chgData name="Mrs Hargreaves" userId="16d29ebe-5fd1-4f7c-a551-c4871f6cfdc9" providerId="ADAL" clId="{1C9DF43F-8911-4DD6-AA71-E909041A6A54}" dt="2021-11-26T20:29:03.122" v="1871" actId="1076"/>
          <ac:picMkLst>
            <pc:docMk/>
            <pc:sldMk cId="3497556933" sldId="302"/>
            <ac:picMk id="9" creationId="{E4247260-945C-46CF-90C2-065B6241B624}"/>
          </ac:picMkLst>
        </pc:picChg>
        <pc:picChg chg="add del mod">
          <ac:chgData name="Mrs Hargreaves" userId="16d29ebe-5fd1-4f7c-a551-c4871f6cfdc9" providerId="ADAL" clId="{1C9DF43F-8911-4DD6-AA71-E909041A6A54}" dt="2021-11-26T19:22:00.340" v="532" actId="21"/>
          <ac:picMkLst>
            <pc:docMk/>
            <pc:sldMk cId="3497556933" sldId="302"/>
            <ac:picMk id="11" creationId="{FB12CCC2-2794-424D-BD1C-4B288F18DADC}"/>
          </ac:picMkLst>
        </pc:picChg>
        <pc:picChg chg="add del mod">
          <ac:chgData name="Mrs Hargreaves" userId="16d29ebe-5fd1-4f7c-a551-c4871f6cfdc9" providerId="ADAL" clId="{1C9DF43F-8911-4DD6-AA71-E909041A6A54}" dt="2021-11-26T19:22:08.004" v="534"/>
          <ac:picMkLst>
            <pc:docMk/>
            <pc:sldMk cId="3497556933" sldId="302"/>
            <ac:picMk id="14" creationId="{270DD6DD-B05A-4290-95CF-1663B6D565B4}"/>
          </ac:picMkLst>
        </pc:picChg>
      </pc:sldChg>
      <pc:sldChg chg="addSp delSp modSp new mod ord setBg">
        <pc:chgData name="Mrs Hargreaves" userId="16d29ebe-5fd1-4f7c-a551-c4871f6cfdc9" providerId="ADAL" clId="{1C9DF43F-8911-4DD6-AA71-E909041A6A54}" dt="2021-11-26T20:06:45.783" v="1172"/>
        <pc:sldMkLst>
          <pc:docMk/>
          <pc:sldMk cId="3063444351" sldId="303"/>
        </pc:sldMkLst>
        <pc:spChg chg="mod">
          <ac:chgData name="Mrs Hargreaves" userId="16d29ebe-5fd1-4f7c-a551-c4871f6cfdc9" providerId="ADAL" clId="{1C9DF43F-8911-4DD6-AA71-E909041A6A54}" dt="2021-11-26T19:22:25.934" v="563" actId="20577"/>
          <ac:spMkLst>
            <pc:docMk/>
            <pc:sldMk cId="3063444351" sldId="303"/>
            <ac:spMk id="2" creationId="{8D832C5E-A6FD-4414-A9C0-D1018DA3A246}"/>
          </ac:spMkLst>
        </pc:spChg>
        <pc:spChg chg="del">
          <ac:chgData name="Mrs Hargreaves" userId="16d29ebe-5fd1-4f7c-a551-c4871f6cfdc9" providerId="ADAL" clId="{1C9DF43F-8911-4DD6-AA71-E909041A6A54}" dt="2021-11-26T19:22:12.362" v="536"/>
          <ac:spMkLst>
            <pc:docMk/>
            <pc:sldMk cId="3063444351" sldId="303"/>
            <ac:spMk id="3" creationId="{C91077A3-F8C4-4D9B-962F-F1F549F50BAD}"/>
          </ac:spMkLst>
        </pc:spChg>
        <pc:spChg chg="mod">
          <ac:chgData name="Mrs Hargreaves" userId="16d29ebe-5fd1-4f7c-a551-c4871f6cfdc9" providerId="ADAL" clId="{1C9DF43F-8911-4DD6-AA71-E909041A6A54}" dt="2021-11-26T19:22:15.187" v="537" actId="26606"/>
          <ac:spMkLst>
            <pc:docMk/>
            <pc:sldMk cId="3063444351" sldId="303"/>
            <ac:spMk id="4" creationId="{8BC91A26-C965-4502-81CD-6F2174536CBD}"/>
          </ac:spMkLst>
        </pc:spChg>
        <pc:spChg chg="mod">
          <ac:chgData name="Mrs Hargreaves" userId="16d29ebe-5fd1-4f7c-a551-c4871f6cfdc9" providerId="ADAL" clId="{1C9DF43F-8911-4DD6-AA71-E909041A6A54}" dt="2021-11-26T19:22:15.187" v="537" actId="26606"/>
          <ac:spMkLst>
            <pc:docMk/>
            <pc:sldMk cId="3063444351" sldId="303"/>
            <ac:spMk id="5" creationId="{D172D5C6-3795-496A-A883-099FDC6DFECF}"/>
          </ac:spMkLst>
        </pc:spChg>
        <pc:spChg chg="add">
          <ac:chgData name="Mrs Hargreaves" userId="16d29ebe-5fd1-4f7c-a551-c4871f6cfdc9" providerId="ADAL" clId="{1C9DF43F-8911-4DD6-AA71-E909041A6A54}" dt="2021-11-26T19:22:15.187" v="537" actId="26606"/>
          <ac:spMkLst>
            <pc:docMk/>
            <pc:sldMk cId="3063444351" sldId="303"/>
            <ac:spMk id="11" creationId="{59F06478-39A2-49AF-B409-6D24E3AAD4A0}"/>
          </ac:spMkLst>
        </pc:spChg>
        <pc:picChg chg="add mod ord">
          <ac:chgData name="Mrs Hargreaves" userId="16d29ebe-5fd1-4f7c-a551-c4871f6cfdc9" providerId="ADAL" clId="{1C9DF43F-8911-4DD6-AA71-E909041A6A54}" dt="2021-11-26T19:22:15.187" v="537" actId="26606"/>
          <ac:picMkLst>
            <pc:docMk/>
            <pc:sldMk cId="3063444351" sldId="303"/>
            <ac:picMk id="6" creationId="{9FD22F6D-E781-4A91-B6C7-FB2C537DACD2}"/>
          </ac:picMkLst>
        </pc:picChg>
      </pc:sldChg>
      <pc:sldChg chg="addSp delSp modSp new mod setBg">
        <pc:chgData name="Mrs Hargreaves" userId="16d29ebe-5fd1-4f7c-a551-c4871f6cfdc9" providerId="ADAL" clId="{1C9DF43F-8911-4DD6-AA71-E909041A6A54}" dt="2021-11-26T19:38:07.157" v="787"/>
        <pc:sldMkLst>
          <pc:docMk/>
          <pc:sldMk cId="2310760301" sldId="304"/>
        </pc:sldMkLst>
        <pc:spChg chg="mod">
          <ac:chgData name="Mrs Hargreaves" userId="16d29ebe-5fd1-4f7c-a551-c4871f6cfdc9" providerId="ADAL" clId="{1C9DF43F-8911-4DD6-AA71-E909041A6A54}" dt="2021-11-26T19:27:09.730" v="625" actId="20577"/>
          <ac:spMkLst>
            <pc:docMk/>
            <pc:sldMk cId="2310760301" sldId="304"/>
            <ac:spMk id="2" creationId="{168CFAF2-1B35-4602-BD31-1299B58F3F9A}"/>
          </ac:spMkLst>
        </pc:spChg>
        <pc:spChg chg="del">
          <ac:chgData name="Mrs Hargreaves" userId="16d29ebe-5fd1-4f7c-a551-c4871f6cfdc9" providerId="ADAL" clId="{1C9DF43F-8911-4DD6-AA71-E909041A6A54}" dt="2021-11-26T19:23:37.292" v="592" actId="22"/>
          <ac:spMkLst>
            <pc:docMk/>
            <pc:sldMk cId="2310760301" sldId="304"/>
            <ac:spMk id="3" creationId="{BF96FB5B-1099-4374-BB7F-EA1FA44809B0}"/>
          </ac:spMkLst>
        </pc:spChg>
        <pc:spChg chg="del mod">
          <ac:chgData name="Mrs Hargreaves" userId="16d29ebe-5fd1-4f7c-a551-c4871f6cfdc9" providerId="ADAL" clId="{1C9DF43F-8911-4DD6-AA71-E909041A6A54}" dt="2021-11-26T19:37:12.991" v="783" actId="478"/>
          <ac:spMkLst>
            <pc:docMk/>
            <pc:sldMk cId="2310760301" sldId="304"/>
            <ac:spMk id="4" creationId="{EDE55E2A-63D0-4C86-A774-D7B6E9B7E673}"/>
          </ac:spMkLst>
        </pc:spChg>
        <pc:spChg chg="mod">
          <ac:chgData name="Mrs Hargreaves" userId="16d29ebe-5fd1-4f7c-a551-c4871f6cfdc9" providerId="ADAL" clId="{1C9DF43F-8911-4DD6-AA71-E909041A6A54}" dt="2021-11-26T19:26:44.372" v="601" actId="26606"/>
          <ac:spMkLst>
            <pc:docMk/>
            <pc:sldMk cId="2310760301" sldId="304"/>
            <ac:spMk id="5" creationId="{53B2E318-449B-45A1-947E-713DFC8A00A2}"/>
          </ac:spMkLst>
        </pc:spChg>
        <pc:spChg chg="add del mod">
          <ac:chgData name="Mrs Hargreaves" userId="16d29ebe-5fd1-4f7c-a551-c4871f6cfdc9" providerId="ADAL" clId="{1C9DF43F-8911-4DD6-AA71-E909041A6A54}" dt="2021-11-26T19:25:52.165" v="594" actId="931"/>
          <ac:spMkLst>
            <pc:docMk/>
            <pc:sldMk cId="2310760301" sldId="304"/>
            <ac:spMk id="9" creationId="{AC306327-B1A6-4792-90CF-6114368DD6BC}"/>
          </ac:spMkLst>
        </pc:spChg>
        <pc:spChg chg="add del">
          <ac:chgData name="Mrs Hargreaves" userId="16d29ebe-5fd1-4f7c-a551-c4871f6cfdc9" providerId="ADAL" clId="{1C9DF43F-8911-4DD6-AA71-E909041A6A54}" dt="2021-11-26T19:36:54.440" v="778"/>
          <ac:spMkLst>
            <pc:docMk/>
            <pc:sldMk cId="2310760301" sldId="304"/>
            <ac:spMk id="15" creationId="{F40EBA0D-6D5A-4AA7-BDEF-A4DAD65EBB20}"/>
          </ac:spMkLst>
        </pc:spChg>
        <pc:graphicFrameChg chg="add mod">
          <ac:chgData name="Mrs Hargreaves" userId="16d29ebe-5fd1-4f7c-a551-c4871f6cfdc9" providerId="ADAL" clId="{1C9DF43F-8911-4DD6-AA71-E909041A6A54}" dt="2021-11-26T19:38:07.157" v="787"/>
          <ac:graphicFrameMkLst>
            <pc:docMk/>
            <pc:sldMk cId="2310760301" sldId="304"/>
            <ac:graphicFrameMk id="7" creationId="{2542DA02-5C25-4C8F-83D4-0351B5E40788}"/>
          </ac:graphicFrameMkLst>
        </pc:graphicFrameChg>
        <pc:picChg chg="add del mod ord">
          <ac:chgData name="Mrs Hargreaves" userId="16d29ebe-5fd1-4f7c-a551-c4871f6cfdc9" providerId="ADAL" clId="{1C9DF43F-8911-4DD6-AA71-E909041A6A54}" dt="2021-11-26T19:23:44.802" v="593" actId="478"/>
          <ac:picMkLst>
            <pc:docMk/>
            <pc:sldMk cId="2310760301" sldId="304"/>
            <ac:picMk id="7" creationId="{3FDFDCA9-9821-46A4-BECA-34DEF0B2D951}"/>
          </ac:picMkLst>
        </pc:picChg>
        <pc:picChg chg="add mod ord modCrop">
          <ac:chgData name="Mrs Hargreaves" userId="16d29ebe-5fd1-4f7c-a551-c4871f6cfdc9" providerId="ADAL" clId="{1C9DF43F-8911-4DD6-AA71-E909041A6A54}" dt="2021-11-26T19:26:59.357" v="603" actId="1076"/>
          <ac:picMkLst>
            <pc:docMk/>
            <pc:sldMk cId="2310760301" sldId="304"/>
            <ac:picMk id="11" creationId="{22EECE75-FDB1-4E7F-AB53-2E9B161616D2}"/>
          </ac:picMkLst>
        </pc:picChg>
      </pc:sldChg>
      <pc:sldChg chg="addSp delSp modSp new mod setBg">
        <pc:chgData name="Mrs Hargreaves" userId="16d29ebe-5fd1-4f7c-a551-c4871f6cfdc9" providerId="ADAL" clId="{1C9DF43F-8911-4DD6-AA71-E909041A6A54}" dt="2021-11-26T20:30:04.599" v="1882" actId="255"/>
        <pc:sldMkLst>
          <pc:docMk/>
          <pc:sldMk cId="187363978" sldId="305"/>
        </pc:sldMkLst>
        <pc:spChg chg="mod">
          <ac:chgData name="Mrs Hargreaves" userId="16d29ebe-5fd1-4f7c-a551-c4871f6cfdc9" providerId="ADAL" clId="{1C9DF43F-8911-4DD6-AA71-E909041A6A54}" dt="2021-11-26T20:29:50.334" v="1879" actId="255"/>
          <ac:spMkLst>
            <pc:docMk/>
            <pc:sldMk cId="187363978" sldId="305"/>
            <ac:spMk id="2" creationId="{F62C2231-3B8E-407E-B40E-118A9D776A33}"/>
          </ac:spMkLst>
        </pc:spChg>
        <pc:spChg chg="del">
          <ac:chgData name="Mrs Hargreaves" userId="16d29ebe-5fd1-4f7c-a551-c4871f6cfdc9" providerId="ADAL" clId="{1C9DF43F-8911-4DD6-AA71-E909041A6A54}" dt="2021-11-26T19:28:58.780" v="650" actId="22"/>
          <ac:spMkLst>
            <pc:docMk/>
            <pc:sldMk cId="187363978" sldId="305"/>
            <ac:spMk id="3" creationId="{1C9AC92D-9B23-4E4E-9266-6118B93F0EF9}"/>
          </ac:spMkLst>
        </pc:spChg>
        <pc:spChg chg="mod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4" creationId="{60F336E2-1FCC-41CF-838F-EE96B8E5EAC6}"/>
          </ac:spMkLst>
        </pc:spChg>
        <pc:spChg chg="mod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5" creationId="{B2D9A865-2991-436C-ADF1-6B72C3971F8F}"/>
          </ac:spMkLst>
        </pc:spChg>
        <pc:spChg chg="add mod ord">
          <ac:chgData name="Mrs Hargreaves" userId="16d29ebe-5fd1-4f7c-a551-c4871f6cfdc9" providerId="ADAL" clId="{1C9DF43F-8911-4DD6-AA71-E909041A6A54}" dt="2021-11-26T20:30:04.599" v="1882" actId="255"/>
          <ac:spMkLst>
            <pc:docMk/>
            <pc:sldMk cId="187363978" sldId="305"/>
            <ac:spMk id="10" creationId="{CD8F7FA9-F5C1-469E-B543-8E181405E0AF}"/>
          </ac:spMkLst>
        </pc:spChg>
        <pc:spChg chg="add del">
          <ac:chgData name="Mrs Hargreaves" userId="16d29ebe-5fd1-4f7c-a551-c4871f6cfdc9" providerId="ADAL" clId="{1C9DF43F-8911-4DD6-AA71-E909041A6A54}" dt="2021-11-26T19:29:11.101" v="652" actId="26606"/>
          <ac:spMkLst>
            <pc:docMk/>
            <pc:sldMk cId="187363978" sldId="305"/>
            <ac:spMk id="11" creationId="{C3CA74A3-D124-4E1F-AB7C-7FE557F25902}"/>
          </ac:spMkLst>
        </pc:spChg>
        <pc:spChg chg="add del">
          <ac:chgData name="Mrs Hargreaves" userId="16d29ebe-5fd1-4f7c-a551-c4871f6cfdc9" providerId="ADAL" clId="{1C9DF43F-8911-4DD6-AA71-E909041A6A54}" dt="2021-11-26T19:29:27.134" v="660" actId="26606"/>
          <ac:spMkLst>
            <pc:docMk/>
            <pc:sldMk cId="187363978" sldId="305"/>
            <ac:spMk id="12" creationId="{5CEBAAEF-3E73-4D85-9A3C-E40FEAFAEE6C}"/>
          </ac:spMkLst>
        </pc:spChg>
        <pc:spChg chg="add del">
          <ac:chgData name="Mrs Hargreaves" userId="16d29ebe-5fd1-4f7c-a551-c4871f6cfdc9" providerId="ADAL" clId="{1C9DF43F-8911-4DD6-AA71-E909041A6A54}" dt="2021-11-26T19:29:11.101" v="652" actId="26606"/>
          <ac:spMkLst>
            <pc:docMk/>
            <pc:sldMk cId="187363978" sldId="305"/>
            <ac:spMk id="14" creationId="{0358FD32-AA91-47A4-9758-8C172B30665A}"/>
          </ac:spMkLst>
        </pc:spChg>
        <pc:spChg chg="add del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15" creationId="{497ABEA6-0CE6-4D0E-9BB1-11A9019CD3C2}"/>
          </ac:spMkLst>
        </pc:spChg>
        <pc:spChg chg="add del">
          <ac:chgData name="Mrs Hargreaves" userId="16d29ebe-5fd1-4f7c-a551-c4871f6cfdc9" providerId="ADAL" clId="{1C9DF43F-8911-4DD6-AA71-E909041A6A54}" dt="2021-11-26T19:29:11.101" v="652" actId="26606"/>
          <ac:spMkLst>
            <pc:docMk/>
            <pc:sldMk cId="187363978" sldId="305"/>
            <ac:spMk id="16" creationId="{86B5B18B-0170-4F1B-BF40-89BD5772C006}"/>
          </ac:spMkLst>
        </pc:spChg>
        <pc:spChg chg="add del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17" creationId="{3F89155D-FC21-4E12-A4CE-D76C67D015B3}"/>
          </ac:spMkLst>
        </pc:spChg>
        <pc:spChg chg="add del">
          <ac:chgData name="Mrs Hargreaves" userId="16d29ebe-5fd1-4f7c-a551-c4871f6cfdc9" providerId="ADAL" clId="{1C9DF43F-8911-4DD6-AA71-E909041A6A54}" dt="2021-11-26T19:29:14.262" v="654" actId="26606"/>
          <ac:spMkLst>
            <pc:docMk/>
            <pc:sldMk cId="187363978" sldId="305"/>
            <ac:spMk id="18" creationId="{DF1EA349-DC49-433C-BD50-E818B7A4FAA0}"/>
          </ac:spMkLst>
        </pc:spChg>
        <pc:spChg chg="add del">
          <ac:chgData name="Mrs Hargreaves" userId="16d29ebe-5fd1-4f7c-a551-c4871f6cfdc9" providerId="ADAL" clId="{1C9DF43F-8911-4DD6-AA71-E909041A6A54}" dt="2021-11-26T19:29:14.262" v="654" actId="26606"/>
          <ac:spMkLst>
            <pc:docMk/>
            <pc:sldMk cId="187363978" sldId="305"/>
            <ac:spMk id="19" creationId="{3BBEBD03-E4CE-4B72-8DF2-6E737BDDFBD4}"/>
          </ac:spMkLst>
        </pc:spChg>
        <pc:spChg chg="add del">
          <ac:chgData name="Mrs Hargreaves" userId="16d29ebe-5fd1-4f7c-a551-c4871f6cfdc9" providerId="ADAL" clId="{1C9DF43F-8911-4DD6-AA71-E909041A6A54}" dt="2021-11-26T19:29:14.262" v="654" actId="26606"/>
          <ac:spMkLst>
            <pc:docMk/>
            <pc:sldMk cId="187363978" sldId="305"/>
            <ac:spMk id="20" creationId="{77221359-7E5B-428B-8817-A7C5104279C4}"/>
          </ac:spMkLst>
        </pc:spChg>
        <pc:spChg chg="add del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21" creationId="{089B0A17-8AAE-4DA9-B844-B83F4155317A}"/>
          </ac:spMkLst>
        </pc:spChg>
        <pc:spChg chg="add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26" creationId="{3BBEBD03-E4CE-4B72-8DF2-6E737BDDFBD4}"/>
          </ac:spMkLst>
        </pc:spChg>
        <pc:spChg chg="add">
          <ac:chgData name="Mrs Hargreaves" userId="16d29ebe-5fd1-4f7c-a551-c4871f6cfdc9" providerId="ADAL" clId="{1C9DF43F-8911-4DD6-AA71-E909041A6A54}" dt="2021-11-26T20:29:36.436" v="1875" actId="26606"/>
          <ac:spMkLst>
            <pc:docMk/>
            <pc:sldMk cId="187363978" sldId="305"/>
            <ac:spMk id="28" creationId="{77221359-7E5B-428B-8817-A7C5104279C4}"/>
          </ac:spMkLst>
        </pc:spChg>
        <pc:picChg chg="add mod ord">
          <ac:chgData name="Mrs Hargreaves" userId="16d29ebe-5fd1-4f7c-a551-c4871f6cfdc9" providerId="ADAL" clId="{1C9DF43F-8911-4DD6-AA71-E909041A6A54}" dt="2021-11-26T20:29:36.436" v="1875" actId="26606"/>
          <ac:picMkLst>
            <pc:docMk/>
            <pc:sldMk cId="187363978" sldId="305"/>
            <ac:picMk id="7" creationId="{84046768-D96D-4C0D-B033-B5ECBE0E3B02}"/>
          </ac:picMkLst>
        </pc:picChg>
      </pc:sldChg>
      <pc:sldChg chg="addSp delSp modSp new mod ord setBg">
        <pc:chgData name="Mrs Hargreaves" userId="16d29ebe-5fd1-4f7c-a551-c4871f6cfdc9" providerId="ADAL" clId="{1C9DF43F-8911-4DD6-AA71-E909041A6A54}" dt="2021-11-26T19:35:30.622" v="775" actId="478"/>
        <pc:sldMkLst>
          <pc:docMk/>
          <pc:sldMk cId="195905561" sldId="306"/>
        </pc:sldMkLst>
        <pc:spChg chg="mod">
          <ac:chgData name="Mrs Hargreaves" userId="16d29ebe-5fd1-4f7c-a551-c4871f6cfdc9" providerId="ADAL" clId="{1C9DF43F-8911-4DD6-AA71-E909041A6A54}" dt="2021-11-26T19:30:41.190" v="682" actId="1076"/>
          <ac:spMkLst>
            <pc:docMk/>
            <pc:sldMk cId="195905561" sldId="306"/>
            <ac:spMk id="2" creationId="{F960789D-956F-43AD-AF5C-AC8EF05EE12D}"/>
          </ac:spMkLst>
        </pc:spChg>
        <pc:spChg chg="del">
          <ac:chgData name="Mrs Hargreaves" userId="16d29ebe-5fd1-4f7c-a551-c4871f6cfdc9" providerId="ADAL" clId="{1C9DF43F-8911-4DD6-AA71-E909041A6A54}" dt="2021-11-26T19:30:19.741" v="664" actId="22"/>
          <ac:spMkLst>
            <pc:docMk/>
            <pc:sldMk cId="195905561" sldId="306"/>
            <ac:spMk id="3" creationId="{864CE5BB-7041-406B-B919-26BD6C3931D5}"/>
          </ac:spMkLst>
        </pc:spChg>
        <pc:spChg chg="del mod">
          <ac:chgData name="Mrs Hargreaves" userId="16d29ebe-5fd1-4f7c-a551-c4871f6cfdc9" providerId="ADAL" clId="{1C9DF43F-8911-4DD6-AA71-E909041A6A54}" dt="2021-11-26T19:35:30.622" v="775" actId="478"/>
          <ac:spMkLst>
            <pc:docMk/>
            <pc:sldMk cId="195905561" sldId="306"/>
            <ac:spMk id="4" creationId="{30BC2E34-AA99-41AB-8DF7-889FB0097AA9}"/>
          </ac:spMkLst>
        </pc:spChg>
        <pc:spChg chg="mod">
          <ac:chgData name="Mrs Hargreaves" userId="16d29ebe-5fd1-4f7c-a551-c4871f6cfdc9" providerId="ADAL" clId="{1C9DF43F-8911-4DD6-AA71-E909041A6A54}" dt="2021-11-26T19:30:24.109" v="665" actId="26606"/>
          <ac:spMkLst>
            <pc:docMk/>
            <pc:sldMk cId="195905561" sldId="306"/>
            <ac:spMk id="5" creationId="{05BA0F62-EA3B-44C9-A78C-DB442A82F14E}"/>
          </ac:spMkLst>
        </pc:spChg>
        <pc:spChg chg="add">
          <ac:chgData name="Mrs Hargreaves" userId="16d29ebe-5fd1-4f7c-a551-c4871f6cfdc9" providerId="ADAL" clId="{1C9DF43F-8911-4DD6-AA71-E909041A6A54}" dt="2021-11-26T19:30:24.109" v="665" actId="26606"/>
          <ac:spMkLst>
            <pc:docMk/>
            <pc:sldMk cId="195905561" sldId="306"/>
            <ac:spMk id="12" creationId="{B391914A-74C6-4386-8D84-32E3AB929102}"/>
          </ac:spMkLst>
        </pc:spChg>
        <pc:spChg chg="add">
          <ac:chgData name="Mrs Hargreaves" userId="16d29ebe-5fd1-4f7c-a551-c4871f6cfdc9" providerId="ADAL" clId="{1C9DF43F-8911-4DD6-AA71-E909041A6A54}" dt="2021-11-26T19:30:24.109" v="665" actId="26606"/>
          <ac:spMkLst>
            <pc:docMk/>
            <pc:sldMk cId="195905561" sldId="306"/>
            <ac:spMk id="14" creationId="{64C92D28-F2C9-481C-9F2A-CD5FD86F02A1}"/>
          </ac:spMkLst>
        </pc:spChg>
        <pc:spChg chg="add">
          <ac:chgData name="Mrs Hargreaves" userId="16d29ebe-5fd1-4f7c-a551-c4871f6cfdc9" providerId="ADAL" clId="{1C9DF43F-8911-4DD6-AA71-E909041A6A54}" dt="2021-11-26T19:30:24.109" v="665" actId="26606"/>
          <ac:spMkLst>
            <pc:docMk/>
            <pc:sldMk cId="195905561" sldId="306"/>
            <ac:spMk id="16" creationId="{8F99AB87-B2CF-40C1-B316-92ED1EBF3D75}"/>
          </ac:spMkLst>
        </pc:spChg>
        <pc:picChg chg="add mod ord">
          <ac:chgData name="Mrs Hargreaves" userId="16d29ebe-5fd1-4f7c-a551-c4871f6cfdc9" providerId="ADAL" clId="{1C9DF43F-8911-4DD6-AA71-E909041A6A54}" dt="2021-11-26T19:30:53.286" v="684" actId="1076"/>
          <ac:picMkLst>
            <pc:docMk/>
            <pc:sldMk cId="195905561" sldId="306"/>
            <ac:picMk id="7" creationId="{5A03B0CD-CD4B-420E-935D-09E097FFA950}"/>
          </ac:picMkLst>
        </pc:picChg>
      </pc:sldChg>
      <pc:sldChg chg="addSp delSp modSp new mod setBg">
        <pc:chgData name="Mrs Hargreaves" userId="16d29ebe-5fd1-4f7c-a551-c4871f6cfdc9" providerId="ADAL" clId="{1C9DF43F-8911-4DD6-AA71-E909041A6A54}" dt="2021-11-26T19:45:31.131" v="1095" actId="20577"/>
        <pc:sldMkLst>
          <pc:docMk/>
          <pc:sldMk cId="523726031" sldId="307"/>
        </pc:sldMkLst>
        <pc:spChg chg="mod">
          <ac:chgData name="Mrs Hargreaves" userId="16d29ebe-5fd1-4f7c-a551-c4871f6cfdc9" providerId="ADAL" clId="{1C9DF43F-8911-4DD6-AA71-E909041A6A54}" dt="2021-11-26T19:45:03.119" v="1020" actId="26606"/>
          <ac:spMkLst>
            <pc:docMk/>
            <pc:sldMk cId="523726031" sldId="307"/>
            <ac:spMk id="2" creationId="{1B81550F-7707-472E-AF28-FC8D2C43D3A0}"/>
          </ac:spMkLst>
        </pc:spChg>
        <pc:spChg chg="mod">
          <ac:chgData name="Mrs Hargreaves" userId="16d29ebe-5fd1-4f7c-a551-c4871f6cfdc9" providerId="ADAL" clId="{1C9DF43F-8911-4DD6-AA71-E909041A6A54}" dt="2021-11-26T19:45:31.131" v="1095" actId="20577"/>
          <ac:spMkLst>
            <pc:docMk/>
            <pc:sldMk cId="523726031" sldId="307"/>
            <ac:spMk id="3" creationId="{844F5276-9F2C-4542-8171-95E42913F178}"/>
          </ac:spMkLst>
        </pc:spChg>
        <pc:spChg chg="mod">
          <ac:chgData name="Mrs Hargreaves" userId="16d29ebe-5fd1-4f7c-a551-c4871f6cfdc9" providerId="ADAL" clId="{1C9DF43F-8911-4DD6-AA71-E909041A6A54}" dt="2021-11-26T19:45:03.119" v="1020" actId="26606"/>
          <ac:spMkLst>
            <pc:docMk/>
            <pc:sldMk cId="523726031" sldId="307"/>
            <ac:spMk id="4" creationId="{DF848B4D-BDB4-4523-B0A9-7AA45C585550}"/>
          </ac:spMkLst>
        </pc:spChg>
        <pc:spChg chg="mod">
          <ac:chgData name="Mrs Hargreaves" userId="16d29ebe-5fd1-4f7c-a551-c4871f6cfdc9" providerId="ADAL" clId="{1C9DF43F-8911-4DD6-AA71-E909041A6A54}" dt="2021-11-26T19:42:59.874" v="851" actId="26606"/>
          <ac:spMkLst>
            <pc:docMk/>
            <pc:sldMk cId="523726031" sldId="307"/>
            <ac:spMk id="5" creationId="{BAF7BF71-E879-4902-840C-6B431CAB0378}"/>
          </ac:spMkLst>
        </pc:spChg>
        <pc:spChg chg="add del">
          <ac:chgData name="Mrs Hargreaves" userId="16d29ebe-5fd1-4f7c-a551-c4871f6cfdc9" providerId="ADAL" clId="{1C9DF43F-8911-4DD6-AA71-E909041A6A54}" dt="2021-11-26T19:45:03.119" v="1020" actId="26606"/>
          <ac:spMkLst>
            <pc:docMk/>
            <pc:sldMk cId="523726031" sldId="307"/>
            <ac:spMk id="10" creationId="{2AEFFFF2-9EB4-4B6C-B9F8-2BA3EF89A21C}"/>
          </ac:spMkLst>
        </pc:spChg>
        <pc:spChg chg="add del">
          <ac:chgData name="Mrs Hargreaves" userId="16d29ebe-5fd1-4f7c-a551-c4871f6cfdc9" providerId="ADAL" clId="{1C9DF43F-8911-4DD6-AA71-E909041A6A54}" dt="2021-11-26T19:45:03.119" v="1020" actId="26606"/>
          <ac:spMkLst>
            <pc:docMk/>
            <pc:sldMk cId="523726031" sldId="307"/>
            <ac:spMk id="12" creationId="{0D65299F-028F-4AFC-B46A-8DB33E20FE4A}"/>
          </ac:spMkLst>
        </pc:spChg>
        <pc:spChg chg="add del">
          <ac:chgData name="Mrs Hargreaves" userId="16d29ebe-5fd1-4f7c-a551-c4871f6cfdc9" providerId="ADAL" clId="{1C9DF43F-8911-4DD6-AA71-E909041A6A54}" dt="2021-11-26T19:45:03.119" v="1020" actId="26606"/>
          <ac:spMkLst>
            <pc:docMk/>
            <pc:sldMk cId="523726031" sldId="307"/>
            <ac:spMk id="14" creationId="{BAC87F6E-526A-49B5-995D-42DB656594C9}"/>
          </ac:spMkLst>
        </pc:spChg>
        <pc:picChg chg="add mod ord">
          <ac:chgData name="Mrs Hargreaves" userId="16d29ebe-5fd1-4f7c-a551-c4871f6cfdc9" providerId="ADAL" clId="{1C9DF43F-8911-4DD6-AA71-E909041A6A54}" dt="2021-11-26T19:45:03.119" v="1020" actId="26606"/>
          <ac:picMkLst>
            <pc:docMk/>
            <pc:sldMk cId="523726031" sldId="307"/>
            <ac:picMk id="7" creationId="{F796D513-5EE7-4D87-9853-1FDCEFE0CE72}"/>
          </ac:picMkLst>
        </pc:picChg>
      </pc:sldChg>
      <pc:sldChg chg="addSp delSp modSp new mod">
        <pc:chgData name="Mrs Hargreaves" userId="16d29ebe-5fd1-4f7c-a551-c4871f6cfdc9" providerId="ADAL" clId="{1C9DF43F-8911-4DD6-AA71-E909041A6A54}" dt="2021-11-26T19:41:35.106" v="804" actId="14100"/>
        <pc:sldMkLst>
          <pc:docMk/>
          <pc:sldMk cId="4063833009" sldId="308"/>
        </pc:sldMkLst>
        <pc:spChg chg="mod">
          <ac:chgData name="Mrs Hargreaves" userId="16d29ebe-5fd1-4f7c-a551-c4871f6cfdc9" providerId="ADAL" clId="{1C9DF43F-8911-4DD6-AA71-E909041A6A54}" dt="2021-11-26T19:40:41.485" v="793"/>
          <ac:spMkLst>
            <pc:docMk/>
            <pc:sldMk cId="4063833009" sldId="308"/>
            <ac:spMk id="2" creationId="{449C1848-33B9-420C-A42F-228B46EDFD99}"/>
          </ac:spMkLst>
        </pc:spChg>
        <pc:spChg chg="mod">
          <ac:chgData name="Mrs Hargreaves" userId="16d29ebe-5fd1-4f7c-a551-c4871f6cfdc9" providerId="ADAL" clId="{1C9DF43F-8911-4DD6-AA71-E909041A6A54}" dt="2021-11-26T19:41:35.106" v="804" actId="14100"/>
          <ac:spMkLst>
            <pc:docMk/>
            <pc:sldMk cId="4063833009" sldId="308"/>
            <ac:spMk id="3" creationId="{2687F573-A24E-4A4B-A49F-04BC3CE61B19}"/>
          </ac:spMkLst>
        </pc:spChg>
        <pc:spChg chg="del">
          <ac:chgData name="Mrs Hargreaves" userId="16d29ebe-5fd1-4f7c-a551-c4871f6cfdc9" providerId="ADAL" clId="{1C9DF43F-8911-4DD6-AA71-E909041A6A54}" dt="2021-11-26T19:40:50.367" v="795" actId="478"/>
          <ac:spMkLst>
            <pc:docMk/>
            <pc:sldMk cId="4063833009" sldId="308"/>
            <ac:spMk id="4" creationId="{F2D802B7-F30C-4631-A200-486C3E3221CF}"/>
          </ac:spMkLst>
        </pc:spChg>
        <pc:spChg chg="add del">
          <ac:chgData name="Mrs Hargreaves" userId="16d29ebe-5fd1-4f7c-a551-c4871f6cfdc9" providerId="ADAL" clId="{1C9DF43F-8911-4DD6-AA71-E909041A6A54}" dt="2021-11-26T19:40:46.566" v="794" actId="478"/>
          <ac:spMkLst>
            <pc:docMk/>
            <pc:sldMk cId="4063833009" sldId="308"/>
            <ac:spMk id="7" creationId="{881748DF-6B79-406B-90D4-BEB58F1E6658}"/>
          </ac:spMkLst>
        </pc:spChg>
      </pc:sldChg>
      <pc:sldChg chg="addSp delSp modSp new mod setBg">
        <pc:chgData name="Mrs Hargreaves" userId="16d29ebe-5fd1-4f7c-a551-c4871f6cfdc9" providerId="ADAL" clId="{1C9DF43F-8911-4DD6-AA71-E909041A6A54}" dt="2021-11-26T19:42:05.967" v="817" actId="20577"/>
        <pc:sldMkLst>
          <pc:docMk/>
          <pc:sldMk cId="2841739378" sldId="309"/>
        </pc:sldMkLst>
        <pc:spChg chg="mod">
          <ac:chgData name="Mrs Hargreaves" userId="16d29ebe-5fd1-4f7c-a551-c4871f6cfdc9" providerId="ADAL" clId="{1C9DF43F-8911-4DD6-AA71-E909041A6A54}" dt="2021-11-26T19:42:05.967" v="817" actId="20577"/>
          <ac:spMkLst>
            <pc:docMk/>
            <pc:sldMk cId="2841739378" sldId="309"/>
            <ac:spMk id="2" creationId="{F8F9F231-A62A-4486-B3EA-0C117E675B58}"/>
          </ac:spMkLst>
        </pc:spChg>
        <pc:spChg chg="del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3" creationId="{DB8C1A6B-0F59-4FBB-AC9C-2A0706778F9D}"/>
          </ac:spMkLst>
        </pc:spChg>
        <pc:spChg chg="mod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4" creationId="{B68F4842-66C9-415C-B321-E0E7CF4C95FE}"/>
          </ac:spMkLst>
        </pc:spChg>
        <pc:spChg chg="mod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5" creationId="{0C0777A7-E423-430F-A203-FF62198872DF}"/>
          </ac:spMkLst>
        </pc:spChg>
        <pc:spChg chg="add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12" creationId="{B391914A-74C6-4386-8D84-32E3AB929102}"/>
          </ac:spMkLst>
        </pc:spChg>
        <pc:spChg chg="add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14" creationId="{64C92D28-F2C9-481C-9F2A-CD5FD86F02A1}"/>
          </ac:spMkLst>
        </pc:spChg>
        <pc:spChg chg="add">
          <ac:chgData name="Mrs Hargreaves" userId="16d29ebe-5fd1-4f7c-a551-c4871f6cfdc9" providerId="ADAL" clId="{1C9DF43F-8911-4DD6-AA71-E909041A6A54}" dt="2021-11-26T19:41:58.009" v="807" actId="26606"/>
          <ac:spMkLst>
            <pc:docMk/>
            <pc:sldMk cId="2841739378" sldId="309"/>
            <ac:spMk id="16" creationId="{8F99AB87-B2CF-40C1-B316-92ED1EBF3D75}"/>
          </ac:spMkLst>
        </pc:spChg>
        <pc:picChg chg="add mod ord">
          <ac:chgData name="Mrs Hargreaves" userId="16d29ebe-5fd1-4f7c-a551-c4871f6cfdc9" providerId="ADAL" clId="{1C9DF43F-8911-4DD6-AA71-E909041A6A54}" dt="2021-11-26T19:41:58.009" v="807" actId="26606"/>
          <ac:picMkLst>
            <pc:docMk/>
            <pc:sldMk cId="2841739378" sldId="309"/>
            <ac:picMk id="7" creationId="{C9DFCC90-4B7F-48CA-85A5-081AD69FC863}"/>
          </ac:picMkLst>
        </pc:picChg>
      </pc:sldChg>
      <pc:sldChg chg="addSp delSp modSp new mod setBg modAnim">
        <pc:chgData name="Mrs Hargreaves" userId="16d29ebe-5fd1-4f7c-a551-c4871f6cfdc9" providerId="ADAL" clId="{1C9DF43F-8911-4DD6-AA71-E909041A6A54}" dt="2021-11-26T20:12:55.935" v="1230" actId="14100"/>
        <pc:sldMkLst>
          <pc:docMk/>
          <pc:sldMk cId="3739649910" sldId="310"/>
        </pc:sldMkLst>
        <pc:spChg chg="mod">
          <ac:chgData name="Mrs Hargreaves" userId="16d29ebe-5fd1-4f7c-a551-c4871f6cfdc9" providerId="ADAL" clId="{1C9DF43F-8911-4DD6-AA71-E909041A6A54}" dt="2021-11-26T20:12:47.585" v="1227" actId="1076"/>
          <ac:spMkLst>
            <pc:docMk/>
            <pc:sldMk cId="3739649910" sldId="310"/>
            <ac:spMk id="2" creationId="{7F288D6C-56B1-4C60-9208-9608FD399E3D}"/>
          </ac:spMkLst>
        </pc:spChg>
        <pc:spChg chg="del">
          <ac:chgData name="Mrs Hargreaves" userId="16d29ebe-5fd1-4f7c-a551-c4871f6cfdc9" providerId="ADAL" clId="{1C9DF43F-8911-4DD6-AA71-E909041A6A54}" dt="2021-11-26T20:07:51.041" v="1173" actId="931"/>
          <ac:spMkLst>
            <pc:docMk/>
            <pc:sldMk cId="3739649910" sldId="310"/>
            <ac:spMk id="3" creationId="{9F809FAD-D76A-471E-81D4-BF3E95130A7E}"/>
          </ac:spMkLst>
        </pc:spChg>
        <pc:spChg chg="del mod">
          <ac:chgData name="Mrs Hargreaves" userId="16d29ebe-5fd1-4f7c-a551-c4871f6cfdc9" providerId="ADAL" clId="{1C9DF43F-8911-4DD6-AA71-E909041A6A54}" dt="2021-11-26T20:12:43.696" v="1226" actId="478"/>
          <ac:spMkLst>
            <pc:docMk/>
            <pc:sldMk cId="3739649910" sldId="310"/>
            <ac:spMk id="4" creationId="{610A0F32-7F5C-4F7C-808D-1EFECF278CCD}"/>
          </ac:spMkLst>
        </pc:spChg>
        <pc:spChg chg="mod">
          <ac:chgData name="Mrs Hargreaves" userId="16d29ebe-5fd1-4f7c-a551-c4871f6cfdc9" providerId="ADAL" clId="{1C9DF43F-8911-4DD6-AA71-E909041A6A54}" dt="2021-11-26T20:12:29.892" v="1222" actId="26606"/>
          <ac:spMkLst>
            <pc:docMk/>
            <pc:sldMk cId="3739649910" sldId="310"/>
            <ac:spMk id="5" creationId="{762E22C3-B4DB-4605-BD59-65B7913B3BE4}"/>
          </ac:spMkLst>
        </pc:spChg>
        <pc:spChg chg="add del mod">
          <ac:chgData name="Mrs Hargreaves" userId="16d29ebe-5fd1-4f7c-a551-c4871f6cfdc9" providerId="ADAL" clId="{1C9DF43F-8911-4DD6-AA71-E909041A6A54}" dt="2021-11-26T20:12:24.112" v="1221"/>
          <ac:spMkLst>
            <pc:docMk/>
            <pc:sldMk cId="3739649910" sldId="310"/>
            <ac:spMk id="9" creationId="{AAD2F0D6-6AB2-42CA-9559-B6F57492CFD2}"/>
          </ac:spMkLst>
        </pc:spChg>
        <pc:spChg chg="add">
          <ac:chgData name="Mrs Hargreaves" userId="16d29ebe-5fd1-4f7c-a551-c4871f6cfdc9" providerId="ADAL" clId="{1C9DF43F-8911-4DD6-AA71-E909041A6A54}" dt="2021-11-26T20:12:29.892" v="1222" actId="26606"/>
          <ac:spMkLst>
            <pc:docMk/>
            <pc:sldMk cId="3739649910" sldId="310"/>
            <ac:spMk id="15" creationId="{C0C440F5-0A52-43C4-ADD4-45F9D01F1D59}"/>
          </ac:spMkLst>
        </pc:spChg>
        <pc:picChg chg="add del mod">
          <ac:chgData name="Mrs Hargreaves" userId="16d29ebe-5fd1-4f7c-a551-c4871f6cfdc9" providerId="ADAL" clId="{1C9DF43F-8911-4DD6-AA71-E909041A6A54}" dt="2021-11-26T20:09:46.816" v="1220" actId="478"/>
          <ac:picMkLst>
            <pc:docMk/>
            <pc:sldMk cId="3739649910" sldId="310"/>
            <ac:picMk id="7" creationId="{3AE61CE9-6133-4730-A40F-A8A343BB5294}"/>
          </ac:picMkLst>
        </pc:picChg>
        <pc:picChg chg="add mod ord">
          <ac:chgData name="Mrs Hargreaves" userId="16d29ebe-5fd1-4f7c-a551-c4871f6cfdc9" providerId="ADAL" clId="{1C9DF43F-8911-4DD6-AA71-E909041A6A54}" dt="2021-11-26T20:12:55.935" v="1230" actId="14100"/>
          <ac:picMkLst>
            <pc:docMk/>
            <pc:sldMk cId="3739649910" sldId="310"/>
            <ac:picMk id="10" creationId="{ADB3EF58-D9A6-47F2-8C54-58EA3B0BF4BC}"/>
          </ac:picMkLst>
        </pc:picChg>
      </pc:sldChg>
      <pc:sldChg chg="addSp delSp modSp new mod setBg">
        <pc:chgData name="Mrs Hargreaves" userId="16d29ebe-5fd1-4f7c-a551-c4871f6cfdc9" providerId="ADAL" clId="{1C9DF43F-8911-4DD6-AA71-E909041A6A54}" dt="2021-11-26T20:28:11.940" v="1817" actId="1076"/>
        <pc:sldMkLst>
          <pc:docMk/>
          <pc:sldMk cId="4207728670" sldId="311"/>
        </pc:sldMkLst>
        <pc:spChg chg="mod">
          <ac:chgData name="Mrs Hargreaves" userId="16d29ebe-5fd1-4f7c-a551-c4871f6cfdc9" providerId="ADAL" clId="{1C9DF43F-8911-4DD6-AA71-E909041A6A54}" dt="2021-11-26T20:01:53.761" v="1129" actId="26606"/>
          <ac:spMkLst>
            <pc:docMk/>
            <pc:sldMk cId="4207728670" sldId="311"/>
            <ac:spMk id="2" creationId="{5A15E06D-48B9-4654-8431-E108D84B4672}"/>
          </ac:spMkLst>
        </pc:spChg>
        <pc:spChg chg="del mod">
          <ac:chgData name="Mrs Hargreaves" userId="16d29ebe-5fd1-4f7c-a551-c4871f6cfdc9" providerId="ADAL" clId="{1C9DF43F-8911-4DD6-AA71-E909041A6A54}" dt="2021-11-26T20:01:53.761" v="1129" actId="26606"/>
          <ac:spMkLst>
            <pc:docMk/>
            <pc:sldMk cId="4207728670" sldId="311"/>
            <ac:spMk id="3" creationId="{1DF9DC3B-0904-4887-AB4F-00C347E50FAA}"/>
          </ac:spMkLst>
        </pc:spChg>
        <pc:spChg chg="del mod">
          <ac:chgData name="Mrs Hargreaves" userId="16d29ebe-5fd1-4f7c-a551-c4871f6cfdc9" providerId="ADAL" clId="{1C9DF43F-8911-4DD6-AA71-E909041A6A54}" dt="2021-11-26T20:01:58.623" v="1130" actId="478"/>
          <ac:spMkLst>
            <pc:docMk/>
            <pc:sldMk cId="4207728670" sldId="311"/>
            <ac:spMk id="4" creationId="{5C98C02F-79AB-4FB6-A480-B0AF403AF42A}"/>
          </ac:spMkLst>
        </pc:spChg>
        <pc:spChg chg="mod">
          <ac:chgData name="Mrs Hargreaves" userId="16d29ebe-5fd1-4f7c-a551-c4871f6cfdc9" providerId="ADAL" clId="{1C9DF43F-8911-4DD6-AA71-E909041A6A54}" dt="2021-11-26T20:01:53.761" v="1129" actId="26606"/>
          <ac:spMkLst>
            <pc:docMk/>
            <pc:sldMk cId="4207728670" sldId="311"/>
            <ac:spMk id="5" creationId="{78AF56B8-9A86-481F-AF2B-3AF39D156871}"/>
          </ac:spMkLst>
        </pc:spChg>
        <pc:spChg chg="add">
          <ac:chgData name="Mrs Hargreaves" userId="16d29ebe-5fd1-4f7c-a551-c4871f6cfdc9" providerId="ADAL" clId="{1C9DF43F-8911-4DD6-AA71-E909041A6A54}" dt="2021-11-26T20:01:53.761" v="1129" actId="26606"/>
          <ac:spMkLst>
            <pc:docMk/>
            <pc:sldMk cId="4207728670" sldId="311"/>
            <ac:spMk id="11" creationId="{3836D221-E91F-4CA7-904A-D533B97F4396}"/>
          </ac:spMkLst>
        </pc:spChg>
        <pc:spChg chg="add">
          <ac:chgData name="Mrs Hargreaves" userId="16d29ebe-5fd1-4f7c-a551-c4871f6cfdc9" providerId="ADAL" clId="{1C9DF43F-8911-4DD6-AA71-E909041A6A54}" dt="2021-11-26T20:01:53.761" v="1129" actId="26606"/>
          <ac:spMkLst>
            <pc:docMk/>
            <pc:sldMk cId="4207728670" sldId="311"/>
            <ac:spMk id="13" creationId="{563906AD-57D2-40AD-A4A4-DEE56613DB09}"/>
          </ac:spMkLst>
        </pc:spChg>
        <pc:graphicFrameChg chg="add">
          <ac:chgData name="Mrs Hargreaves" userId="16d29ebe-5fd1-4f7c-a551-c4871f6cfdc9" providerId="ADAL" clId="{1C9DF43F-8911-4DD6-AA71-E909041A6A54}" dt="2021-11-26T20:01:53.761" v="1129" actId="26606"/>
          <ac:graphicFrameMkLst>
            <pc:docMk/>
            <pc:sldMk cId="4207728670" sldId="311"/>
            <ac:graphicFrameMk id="7" creationId="{1386402F-9917-43BA-86A8-1F8EE98E6091}"/>
          </ac:graphicFrameMkLst>
        </pc:graphicFrameChg>
        <pc:picChg chg="add mod">
          <ac:chgData name="Mrs Hargreaves" userId="16d29ebe-5fd1-4f7c-a551-c4871f6cfdc9" providerId="ADAL" clId="{1C9DF43F-8911-4DD6-AA71-E909041A6A54}" dt="2021-11-26T20:28:11.940" v="1817" actId="1076"/>
          <ac:picMkLst>
            <pc:docMk/>
            <pc:sldMk cId="4207728670" sldId="311"/>
            <ac:picMk id="9" creationId="{55C631EF-11BF-411D-BCB9-371E44CA143F}"/>
          </ac:picMkLst>
        </pc:picChg>
      </pc:sldChg>
      <pc:sldChg chg="addSp delSp modSp new mod setBg">
        <pc:chgData name="Mrs Hargreaves" userId="16d29ebe-5fd1-4f7c-a551-c4871f6cfdc9" providerId="ADAL" clId="{1C9DF43F-8911-4DD6-AA71-E909041A6A54}" dt="2021-11-26T20:09:32.213" v="1218" actId="20577"/>
        <pc:sldMkLst>
          <pc:docMk/>
          <pc:sldMk cId="1591240730" sldId="312"/>
        </pc:sldMkLst>
        <pc:spChg chg="mod ord">
          <ac:chgData name="Mrs Hargreaves" userId="16d29ebe-5fd1-4f7c-a551-c4871f6cfdc9" providerId="ADAL" clId="{1C9DF43F-8911-4DD6-AA71-E909041A6A54}" dt="2021-11-26T20:08:53.156" v="1188" actId="1076"/>
          <ac:spMkLst>
            <pc:docMk/>
            <pc:sldMk cId="1591240730" sldId="312"/>
            <ac:spMk id="2" creationId="{A6337978-9E75-4362-8ECD-89EB1BE6E01B}"/>
          </ac:spMkLst>
        </pc:spChg>
        <pc:spChg chg="del">
          <ac:chgData name="Mrs Hargreaves" userId="16d29ebe-5fd1-4f7c-a551-c4871f6cfdc9" providerId="ADAL" clId="{1C9DF43F-8911-4DD6-AA71-E909041A6A54}" dt="2021-11-26T20:06:02.559" v="1139"/>
          <ac:spMkLst>
            <pc:docMk/>
            <pc:sldMk cId="1591240730" sldId="312"/>
            <ac:spMk id="3" creationId="{33DE0531-C7C9-4C45-8426-11B575EA10B9}"/>
          </ac:spMkLst>
        </pc:spChg>
        <pc:spChg chg="del mod">
          <ac:chgData name="Mrs Hargreaves" userId="16d29ebe-5fd1-4f7c-a551-c4871f6cfdc9" providerId="ADAL" clId="{1C9DF43F-8911-4DD6-AA71-E909041A6A54}" dt="2021-11-26T20:08:33.439" v="1184" actId="478"/>
          <ac:spMkLst>
            <pc:docMk/>
            <pc:sldMk cId="1591240730" sldId="312"/>
            <ac:spMk id="4" creationId="{36847BC2-5EE8-4EAE-AFE7-66B9C35F0C6C}"/>
          </ac:spMkLst>
        </pc:spChg>
        <pc:spChg chg="mod">
          <ac:chgData name="Mrs Hargreaves" userId="16d29ebe-5fd1-4f7c-a551-c4871f6cfdc9" providerId="ADAL" clId="{1C9DF43F-8911-4DD6-AA71-E909041A6A54}" dt="2021-11-26T20:06:13.192" v="1140" actId="26606"/>
          <ac:spMkLst>
            <pc:docMk/>
            <pc:sldMk cId="1591240730" sldId="312"/>
            <ac:spMk id="5" creationId="{2AD6589E-AF2F-40DD-B205-D460EAE0DE34}"/>
          </ac:spMkLst>
        </pc:spChg>
        <pc:spChg chg="add mod">
          <ac:chgData name="Mrs Hargreaves" userId="16d29ebe-5fd1-4f7c-a551-c4871f6cfdc9" providerId="ADAL" clId="{1C9DF43F-8911-4DD6-AA71-E909041A6A54}" dt="2021-11-26T20:09:32.213" v="1218" actId="20577"/>
          <ac:spMkLst>
            <pc:docMk/>
            <pc:sldMk cId="1591240730" sldId="312"/>
            <ac:spMk id="7" creationId="{9951DE72-0BAE-4C11-8629-960519CEF3B2}"/>
          </ac:spMkLst>
        </pc:spChg>
        <pc:spChg chg="add">
          <ac:chgData name="Mrs Hargreaves" userId="16d29ebe-5fd1-4f7c-a551-c4871f6cfdc9" providerId="ADAL" clId="{1C9DF43F-8911-4DD6-AA71-E909041A6A54}" dt="2021-11-26T20:06:13.192" v="1140" actId="26606"/>
          <ac:spMkLst>
            <pc:docMk/>
            <pc:sldMk cId="1591240730" sldId="312"/>
            <ac:spMk id="11" creationId="{3836D221-E91F-4CA7-904A-D533B97F4396}"/>
          </ac:spMkLst>
        </pc:spChg>
        <pc:spChg chg="add">
          <ac:chgData name="Mrs Hargreaves" userId="16d29ebe-5fd1-4f7c-a551-c4871f6cfdc9" providerId="ADAL" clId="{1C9DF43F-8911-4DD6-AA71-E909041A6A54}" dt="2021-11-26T20:06:13.192" v="1140" actId="26606"/>
          <ac:spMkLst>
            <pc:docMk/>
            <pc:sldMk cId="1591240730" sldId="312"/>
            <ac:spMk id="13" creationId="{563906AD-57D2-40AD-A4A4-DEE56613DB09}"/>
          </ac:spMkLst>
        </pc:spChg>
        <pc:graphicFrameChg chg="add mod">
          <ac:chgData name="Mrs Hargreaves" userId="16d29ebe-5fd1-4f7c-a551-c4871f6cfdc9" providerId="ADAL" clId="{1C9DF43F-8911-4DD6-AA71-E909041A6A54}" dt="2021-11-26T20:06:13.192" v="1140" actId="26606"/>
          <ac:graphicFrameMkLst>
            <pc:docMk/>
            <pc:sldMk cId="1591240730" sldId="312"/>
            <ac:graphicFrameMk id="6" creationId="{6842F694-65DC-420C-9F2B-6DAA24F46881}"/>
          </ac:graphicFrameMkLst>
        </pc:graphicFrameChg>
        <pc:picChg chg="add mod">
          <ac:chgData name="Mrs Hargreaves" userId="16d29ebe-5fd1-4f7c-a551-c4871f6cfdc9" providerId="ADAL" clId="{1C9DF43F-8911-4DD6-AA71-E909041A6A54}" dt="2021-11-26T20:09:25.970" v="1215" actId="1076"/>
          <ac:picMkLst>
            <pc:docMk/>
            <pc:sldMk cId="1591240730" sldId="312"/>
            <ac:picMk id="9" creationId="{10EDFBA0-79BD-443F-A213-0EB32EC16B25}"/>
          </ac:picMkLst>
        </pc:picChg>
      </pc:sldChg>
      <pc:sldChg chg="addSp delSp modSp new mod ord modAnim">
        <pc:chgData name="Mrs Hargreaves" userId="16d29ebe-5fd1-4f7c-a551-c4871f6cfdc9" providerId="ADAL" clId="{1C9DF43F-8911-4DD6-AA71-E909041A6A54}" dt="2021-11-26T20:27:26.114" v="1814" actId="20577"/>
        <pc:sldMkLst>
          <pc:docMk/>
          <pc:sldMk cId="2947583324" sldId="313"/>
        </pc:sldMkLst>
        <pc:spChg chg="mod">
          <ac:chgData name="Mrs Hargreaves" userId="16d29ebe-5fd1-4f7c-a551-c4871f6cfdc9" providerId="ADAL" clId="{1C9DF43F-8911-4DD6-AA71-E909041A6A54}" dt="2021-11-26T20:19:42.610" v="1645" actId="27636"/>
          <ac:spMkLst>
            <pc:docMk/>
            <pc:sldMk cId="2947583324" sldId="313"/>
            <ac:spMk id="2" creationId="{6FF8B53D-90A4-4577-A856-77F74034D4F6}"/>
          </ac:spMkLst>
        </pc:spChg>
        <pc:spChg chg="mod">
          <ac:chgData name="Mrs Hargreaves" userId="16d29ebe-5fd1-4f7c-a551-c4871f6cfdc9" providerId="ADAL" clId="{1C9DF43F-8911-4DD6-AA71-E909041A6A54}" dt="2021-11-26T20:23:18.285" v="1766" actId="6549"/>
          <ac:spMkLst>
            <pc:docMk/>
            <pc:sldMk cId="2947583324" sldId="313"/>
            <ac:spMk id="3" creationId="{7D7F5098-3E5A-427D-A7FC-CFEFCF6A58FE}"/>
          </ac:spMkLst>
        </pc:spChg>
        <pc:spChg chg="del">
          <ac:chgData name="Mrs Hargreaves" userId="16d29ebe-5fd1-4f7c-a551-c4871f6cfdc9" providerId="ADAL" clId="{1C9DF43F-8911-4DD6-AA71-E909041A6A54}" dt="2021-11-26T20:19:10.912" v="1637" actId="478"/>
          <ac:spMkLst>
            <pc:docMk/>
            <pc:sldMk cId="2947583324" sldId="313"/>
            <ac:spMk id="4" creationId="{78760F33-D133-40AC-8587-F3A51A56AB65}"/>
          </ac:spMkLst>
        </pc:spChg>
        <pc:spChg chg="del">
          <ac:chgData name="Mrs Hargreaves" userId="16d29ebe-5fd1-4f7c-a551-c4871f6cfdc9" providerId="ADAL" clId="{1C9DF43F-8911-4DD6-AA71-E909041A6A54}" dt="2021-11-26T20:19:50.807" v="1647" actId="478"/>
          <ac:spMkLst>
            <pc:docMk/>
            <pc:sldMk cId="2947583324" sldId="313"/>
            <ac:spMk id="5" creationId="{253B36AE-57D1-4CB6-9E28-AC2FFB3AE5C1}"/>
          </ac:spMkLst>
        </pc:spChg>
        <pc:spChg chg="add mod">
          <ac:chgData name="Mrs Hargreaves" userId="16d29ebe-5fd1-4f7c-a551-c4871f6cfdc9" providerId="ADAL" clId="{1C9DF43F-8911-4DD6-AA71-E909041A6A54}" dt="2021-11-26T20:20:22.646" v="1658" actId="1076"/>
          <ac:spMkLst>
            <pc:docMk/>
            <pc:sldMk cId="2947583324" sldId="313"/>
            <ac:spMk id="6" creationId="{5BD4EDBC-9C87-43B0-85D6-104E4B837BED}"/>
          </ac:spMkLst>
        </pc:spChg>
        <pc:spChg chg="add mod">
          <ac:chgData name="Mrs Hargreaves" userId="16d29ebe-5fd1-4f7c-a551-c4871f6cfdc9" providerId="ADAL" clId="{1C9DF43F-8911-4DD6-AA71-E909041A6A54}" dt="2021-11-26T20:20:43.730" v="1663" actId="1076"/>
          <ac:spMkLst>
            <pc:docMk/>
            <pc:sldMk cId="2947583324" sldId="313"/>
            <ac:spMk id="7" creationId="{08C1EC00-A1B5-42D5-BE93-BB24AAE7FB05}"/>
          </ac:spMkLst>
        </pc:spChg>
        <pc:spChg chg="add mod">
          <ac:chgData name="Mrs Hargreaves" userId="16d29ebe-5fd1-4f7c-a551-c4871f6cfdc9" providerId="ADAL" clId="{1C9DF43F-8911-4DD6-AA71-E909041A6A54}" dt="2021-11-26T20:27:26.114" v="1814" actId="20577"/>
          <ac:spMkLst>
            <pc:docMk/>
            <pc:sldMk cId="2947583324" sldId="313"/>
            <ac:spMk id="8" creationId="{36796CC1-D9C2-4D8C-8A33-B18F91C7608C}"/>
          </ac:spMkLst>
        </pc:spChg>
        <pc:spChg chg="add mod">
          <ac:chgData name="Mrs Hargreaves" userId="16d29ebe-5fd1-4f7c-a551-c4871f6cfdc9" providerId="ADAL" clId="{1C9DF43F-8911-4DD6-AA71-E909041A6A54}" dt="2021-11-26T20:21:33.554" v="1709" actId="20577"/>
          <ac:spMkLst>
            <pc:docMk/>
            <pc:sldMk cId="2947583324" sldId="313"/>
            <ac:spMk id="9" creationId="{DC6A386D-30B5-4A6A-AEF0-048773BD7403}"/>
          </ac:spMkLst>
        </pc:spChg>
        <pc:spChg chg="add mod">
          <ac:chgData name="Mrs Hargreaves" userId="16d29ebe-5fd1-4f7c-a551-c4871f6cfdc9" providerId="ADAL" clId="{1C9DF43F-8911-4DD6-AA71-E909041A6A54}" dt="2021-11-26T20:21:48.789" v="1716" actId="20577"/>
          <ac:spMkLst>
            <pc:docMk/>
            <pc:sldMk cId="2947583324" sldId="313"/>
            <ac:spMk id="10" creationId="{A012826B-DF37-4B05-B883-7CC86B9F2066}"/>
          </ac:spMkLst>
        </pc:spChg>
        <pc:spChg chg="add mod">
          <ac:chgData name="Mrs Hargreaves" userId="16d29ebe-5fd1-4f7c-a551-c4871f6cfdc9" providerId="ADAL" clId="{1C9DF43F-8911-4DD6-AA71-E909041A6A54}" dt="2021-11-26T20:22:06.425" v="1723" actId="20577"/>
          <ac:spMkLst>
            <pc:docMk/>
            <pc:sldMk cId="2947583324" sldId="313"/>
            <ac:spMk id="11" creationId="{4822FE0D-1262-4438-B4EC-3422D8322A2A}"/>
          </ac:spMkLst>
        </pc:spChg>
        <pc:spChg chg="add mod">
          <ac:chgData name="Mrs Hargreaves" userId="16d29ebe-5fd1-4f7c-a551-c4871f6cfdc9" providerId="ADAL" clId="{1C9DF43F-8911-4DD6-AA71-E909041A6A54}" dt="2021-11-26T20:22:18.803" v="1729" actId="20577"/>
          <ac:spMkLst>
            <pc:docMk/>
            <pc:sldMk cId="2947583324" sldId="313"/>
            <ac:spMk id="12" creationId="{1A3D6405-39F2-41C2-AD40-70FD12E9C0E5}"/>
          </ac:spMkLst>
        </pc:spChg>
        <pc:spChg chg="add mod">
          <ac:chgData name="Mrs Hargreaves" userId="16d29ebe-5fd1-4f7c-a551-c4871f6cfdc9" providerId="ADAL" clId="{1C9DF43F-8911-4DD6-AA71-E909041A6A54}" dt="2021-11-26T20:22:35.440" v="1741" actId="1076"/>
          <ac:spMkLst>
            <pc:docMk/>
            <pc:sldMk cId="2947583324" sldId="313"/>
            <ac:spMk id="13" creationId="{E09278F6-81B4-4192-933D-DBF0095C5EA7}"/>
          </ac:spMkLst>
        </pc:spChg>
        <pc:spChg chg="add mod">
          <ac:chgData name="Mrs Hargreaves" userId="16d29ebe-5fd1-4f7c-a551-c4871f6cfdc9" providerId="ADAL" clId="{1C9DF43F-8911-4DD6-AA71-E909041A6A54}" dt="2021-11-26T20:23:09.965" v="1760" actId="1076"/>
          <ac:spMkLst>
            <pc:docMk/>
            <pc:sldMk cId="2947583324" sldId="313"/>
            <ac:spMk id="14" creationId="{58CA677B-60AC-4743-A2E4-5F5A4C793F5E}"/>
          </ac:spMkLst>
        </pc:spChg>
        <pc:spChg chg="add mod">
          <ac:chgData name="Mrs Hargreaves" userId="16d29ebe-5fd1-4f7c-a551-c4871f6cfdc9" providerId="ADAL" clId="{1C9DF43F-8911-4DD6-AA71-E909041A6A54}" dt="2021-11-26T20:23:27.819" v="1772" actId="20577"/>
          <ac:spMkLst>
            <pc:docMk/>
            <pc:sldMk cId="2947583324" sldId="313"/>
            <ac:spMk id="15" creationId="{7E052E24-5D1F-4FAE-BC83-2854E52A9F03}"/>
          </ac:spMkLst>
        </pc:spChg>
        <pc:spChg chg="add mod">
          <ac:chgData name="Mrs Hargreaves" userId="16d29ebe-5fd1-4f7c-a551-c4871f6cfdc9" providerId="ADAL" clId="{1C9DF43F-8911-4DD6-AA71-E909041A6A54}" dt="2021-11-26T20:23:41.620" v="1780" actId="20577"/>
          <ac:spMkLst>
            <pc:docMk/>
            <pc:sldMk cId="2947583324" sldId="313"/>
            <ac:spMk id="16" creationId="{6DBCC2A1-667E-4E8B-9B19-2F0F65AE85C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lowscotland-my.sharepoint.com/personal/gw08hargreavesjennie_glow_sch_uk/Documents/2020%20S2/HEAT/Absorb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lowscotland-my.sharepoint.com/personal/gw08hargreavesjennie_glow_sch_uk/Documents/2020%20S2/HEAT/Absorb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/>
              <a:t>Black and Shiny Absorbers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0">
                  <c:v>Black can</c:v>
                </c:pt>
                <c:pt idx="1">
                  <c:v>oC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2"/>
            <c:spPr>
              <a:noFill/>
              <a:ln w="3175">
                <a:solidFill>
                  <a:schemeClr val="tx1"/>
                </a:solidFill>
              </a:ln>
              <a:effectLst/>
            </c:spPr>
          </c:marker>
          <c:dPt>
            <c:idx val="23"/>
            <c:marker>
              <c:symbol val="x"/>
              <c:size val="2"/>
              <c:spPr>
                <a:noFill/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3175" cap="rnd">
                <a:solidFill>
                  <a:sysClr val="windowText" lastClr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28-4A49-AA34-7F6E985C9FE7}"/>
              </c:ext>
            </c:extLst>
          </c:dPt>
          <c:xVal>
            <c:numRef>
              <c:f>Sheet1!$A$3:$A$127</c:f>
              <c:numCache>
                <c:formatCode>General</c:formatCode>
                <c:ptCount val="1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</c:numCache>
            </c:numRef>
          </c:xVal>
          <c:yVal>
            <c:numRef>
              <c:f>Sheet1!$B$3:$B$127</c:f>
              <c:numCache>
                <c:formatCode>General</c:formatCode>
                <c:ptCount val="125"/>
                <c:pt idx="0">
                  <c:v>19.691400000000002</c:v>
                </c:pt>
                <c:pt idx="1">
                  <c:v>19.681999999999999</c:v>
                </c:pt>
                <c:pt idx="2">
                  <c:v>19.667100000000001</c:v>
                </c:pt>
                <c:pt idx="3">
                  <c:v>19.636800000000001</c:v>
                </c:pt>
                <c:pt idx="4">
                  <c:v>19.6401</c:v>
                </c:pt>
                <c:pt idx="5">
                  <c:v>19.698399999999999</c:v>
                </c:pt>
                <c:pt idx="6">
                  <c:v>19.8171</c:v>
                </c:pt>
                <c:pt idx="7">
                  <c:v>20</c:v>
                </c:pt>
                <c:pt idx="8">
                  <c:v>20.2577</c:v>
                </c:pt>
                <c:pt idx="9">
                  <c:v>20.553999999999998</c:v>
                </c:pt>
                <c:pt idx="10">
                  <c:v>20.8977</c:v>
                </c:pt>
                <c:pt idx="11">
                  <c:v>21.2882</c:v>
                </c:pt>
                <c:pt idx="12">
                  <c:v>21.699000000000002</c:v>
                </c:pt>
                <c:pt idx="13">
                  <c:v>22.116900000000001</c:v>
                </c:pt>
                <c:pt idx="14">
                  <c:v>22.5486</c:v>
                </c:pt>
                <c:pt idx="15">
                  <c:v>22.974599999999999</c:v>
                </c:pt>
                <c:pt idx="16">
                  <c:v>23.4161</c:v>
                </c:pt>
                <c:pt idx="17">
                  <c:v>23.8596</c:v>
                </c:pt>
                <c:pt idx="18">
                  <c:v>24.297999999999998</c:v>
                </c:pt>
                <c:pt idx="19">
                  <c:v>24.751200000000001</c:v>
                </c:pt>
                <c:pt idx="20">
                  <c:v>25.202300000000001</c:v>
                </c:pt>
                <c:pt idx="21">
                  <c:v>25.651</c:v>
                </c:pt>
                <c:pt idx="22">
                  <c:v>26.098099999999999</c:v>
                </c:pt>
                <c:pt idx="23">
                  <c:v>26.537400000000002</c:v>
                </c:pt>
                <c:pt idx="24">
                  <c:v>26.975999999999999</c:v>
                </c:pt>
                <c:pt idx="25">
                  <c:v>27.4224</c:v>
                </c:pt>
                <c:pt idx="26">
                  <c:v>27.851700000000001</c:v>
                </c:pt>
                <c:pt idx="27">
                  <c:v>28.280999999999999</c:v>
                </c:pt>
                <c:pt idx="28">
                  <c:v>28.698599999999999</c:v>
                </c:pt>
                <c:pt idx="29">
                  <c:v>29.127700000000001</c:v>
                </c:pt>
                <c:pt idx="30">
                  <c:v>29.542200000000001</c:v>
                </c:pt>
                <c:pt idx="31">
                  <c:v>29.959700000000002</c:v>
                </c:pt>
                <c:pt idx="32">
                  <c:v>30.371200000000002</c:v>
                </c:pt>
                <c:pt idx="33">
                  <c:v>30.770499999999998</c:v>
                </c:pt>
                <c:pt idx="34">
                  <c:v>31.164999999999999</c:v>
                </c:pt>
                <c:pt idx="35">
                  <c:v>31.551300000000001</c:v>
                </c:pt>
                <c:pt idx="36">
                  <c:v>31.922699999999999</c:v>
                </c:pt>
                <c:pt idx="37">
                  <c:v>32.277999999999999</c:v>
                </c:pt>
                <c:pt idx="38">
                  <c:v>32.611199999999997</c:v>
                </c:pt>
                <c:pt idx="39">
                  <c:v>32.939100000000003</c:v>
                </c:pt>
                <c:pt idx="40">
                  <c:v>33.233499999999999</c:v>
                </c:pt>
                <c:pt idx="41">
                  <c:v>33.53</c:v>
                </c:pt>
                <c:pt idx="42">
                  <c:v>33.812100000000001</c:v>
                </c:pt>
                <c:pt idx="43">
                  <c:v>34.089100000000002</c:v>
                </c:pt>
                <c:pt idx="44">
                  <c:v>34.352899999999998</c:v>
                </c:pt>
                <c:pt idx="45">
                  <c:v>34.607700000000001</c:v>
                </c:pt>
                <c:pt idx="46">
                  <c:v>34.860700000000001</c:v>
                </c:pt>
                <c:pt idx="47">
                  <c:v>35.1143</c:v>
                </c:pt>
                <c:pt idx="48">
                  <c:v>35.370399999999997</c:v>
                </c:pt>
                <c:pt idx="49">
                  <c:v>35.625500000000002</c:v>
                </c:pt>
                <c:pt idx="50">
                  <c:v>35.871600000000001</c:v>
                </c:pt>
                <c:pt idx="51">
                  <c:v>36.089500000000001</c:v>
                </c:pt>
                <c:pt idx="52">
                  <c:v>36.302199999999999</c:v>
                </c:pt>
                <c:pt idx="53">
                  <c:v>36.484999999999999</c:v>
                </c:pt>
                <c:pt idx="54">
                  <c:v>36.663899999999998</c:v>
                </c:pt>
                <c:pt idx="55">
                  <c:v>36.817500000000003</c:v>
                </c:pt>
                <c:pt idx="56">
                  <c:v>36.991700000000002</c:v>
                </c:pt>
                <c:pt idx="57">
                  <c:v>37.152299999999997</c:v>
                </c:pt>
                <c:pt idx="58">
                  <c:v>37.315300000000001</c:v>
                </c:pt>
                <c:pt idx="59">
                  <c:v>37.504300000000001</c:v>
                </c:pt>
                <c:pt idx="60">
                  <c:v>37.649299999999997</c:v>
                </c:pt>
                <c:pt idx="61">
                  <c:v>37.776499999999999</c:v>
                </c:pt>
                <c:pt idx="62">
                  <c:v>37.896500000000003</c:v>
                </c:pt>
                <c:pt idx="63">
                  <c:v>38.013100000000001</c:v>
                </c:pt>
                <c:pt idx="64">
                  <c:v>38.131100000000004</c:v>
                </c:pt>
                <c:pt idx="65">
                  <c:v>38.241199999999999</c:v>
                </c:pt>
                <c:pt idx="66">
                  <c:v>38.3444</c:v>
                </c:pt>
                <c:pt idx="67">
                  <c:v>38.434100000000001</c:v>
                </c:pt>
                <c:pt idx="68">
                  <c:v>38.545000000000002</c:v>
                </c:pt>
                <c:pt idx="69">
                  <c:v>38.658299999999997</c:v>
                </c:pt>
                <c:pt idx="70">
                  <c:v>38.7714</c:v>
                </c:pt>
                <c:pt idx="71">
                  <c:v>38.888800000000003</c:v>
                </c:pt>
                <c:pt idx="72">
                  <c:v>39.0199</c:v>
                </c:pt>
                <c:pt idx="73">
                  <c:v>39.150500000000001</c:v>
                </c:pt>
                <c:pt idx="74">
                  <c:v>39.309199999999997</c:v>
                </c:pt>
                <c:pt idx="75">
                  <c:v>39.462800000000001</c:v>
                </c:pt>
                <c:pt idx="76">
                  <c:v>39.600099999999998</c:v>
                </c:pt>
                <c:pt idx="77">
                  <c:v>39.729199999999999</c:v>
                </c:pt>
                <c:pt idx="78">
                  <c:v>39.853900000000003</c:v>
                </c:pt>
                <c:pt idx="79">
                  <c:v>39.987400000000001</c:v>
                </c:pt>
                <c:pt idx="80">
                  <c:v>40.110799999999998</c:v>
                </c:pt>
                <c:pt idx="81">
                  <c:v>40.221800000000002</c:v>
                </c:pt>
                <c:pt idx="82">
                  <c:v>40.334800000000001</c:v>
                </c:pt>
                <c:pt idx="83">
                  <c:v>40.453000000000003</c:v>
                </c:pt>
                <c:pt idx="84">
                  <c:v>40.5745</c:v>
                </c:pt>
                <c:pt idx="85">
                  <c:v>40.697899999999997</c:v>
                </c:pt>
                <c:pt idx="86">
                  <c:v>40.8264</c:v>
                </c:pt>
                <c:pt idx="87">
                  <c:v>40.962000000000003</c:v>
                </c:pt>
                <c:pt idx="88">
                  <c:v>41.073099999999997</c:v>
                </c:pt>
                <c:pt idx="89">
                  <c:v>41.185299999999998</c:v>
                </c:pt>
                <c:pt idx="90">
                  <c:v>41.278199999999998</c:v>
                </c:pt>
                <c:pt idx="91">
                  <c:v>41.315800000000003</c:v>
                </c:pt>
                <c:pt idx="92">
                  <c:v>41.424100000000003</c:v>
                </c:pt>
                <c:pt idx="93">
                  <c:v>41.485199999999999</c:v>
                </c:pt>
                <c:pt idx="94">
                  <c:v>41.5565</c:v>
                </c:pt>
                <c:pt idx="95">
                  <c:v>41.671599999999998</c:v>
                </c:pt>
                <c:pt idx="96">
                  <c:v>41.772599999999997</c:v>
                </c:pt>
                <c:pt idx="97">
                  <c:v>41.875100000000003</c:v>
                </c:pt>
                <c:pt idx="98">
                  <c:v>41.987699999999997</c:v>
                </c:pt>
                <c:pt idx="99">
                  <c:v>42.0901</c:v>
                </c:pt>
                <c:pt idx="100">
                  <c:v>42.196899999999999</c:v>
                </c:pt>
                <c:pt idx="101">
                  <c:v>42.298499999999997</c:v>
                </c:pt>
                <c:pt idx="102">
                  <c:v>42.4161</c:v>
                </c:pt>
                <c:pt idx="103">
                  <c:v>42.533299999999997</c:v>
                </c:pt>
                <c:pt idx="104">
                  <c:v>42.652000000000001</c:v>
                </c:pt>
                <c:pt idx="105">
                  <c:v>42.764600000000002</c:v>
                </c:pt>
                <c:pt idx="106">
                  <c:v>42.793700000000001</c:v>
                </c:pt>
                <c:pt idx="107">
                  <c:v>42.884300000000003</c:v>
                </c:pt>
                <c:pt idx="108">
                  <c:v>42.895800000000001</c:v>
                </c:pt>
                <c:pt idx="109">
                  <c:v>42.921799999999998</c:v>
                </c:pt>
                <c:pt idx="110">
                  <c:v>43.004300000000001</c:v>
                </c:pt>
                <c:pt idx="111">
                  <c:v>43.023899999999998</c:v>
                </c:pt>
                <c:pt idx="112">
                  <c:v>43.132800000000003</c:v>
                </c:pt>
                <c:pt idx="113">
                  <c:v>43.202399999999997</c:v>
                </c:pt>
                <c:pt idx="114">
                  <c:v>43.264000000000003</c:v>
                </c:pt>
                <c:pt idx="115">
                  <c:v>43.362699999999997</c:v>
                </c:pt>
                <c:pt idx="116">
                  <c:v>43.385300000000001</c:v>
                </c:pt>
                <c:pt idx="117">
                  <c:v>43.464500000000001</c:v>
                </c:pt>
                <c:pt idx="118">
                  <c:v>43.505699999999997</c:v>
                </c:pt>
                <c:pt idx="119">
                  <c:v>43.581699999999998</c:v>
                </c:pt>
                <c:pt idx="120">
                  <c:v>43.630899999999997</c:v>
                </c:pt>
                <c:pt idx="121">
                  <c:v>43.744500000000002</c:v>
                </c:pt>
                <c:pt idx="122">
                  <c:v>43.847700000000003</c:v>
                </c:pt>
                <c:pt idx="123">
                  <c:v>43.931199999999997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228-4A49-AA34-7F6E985C9FE7}"/>
            </c:ext>
          </c:extLst>
        </c:ser>
        <c:ser>
          <c:idx val="1"/>
          <c:order val="1"/>
          <c:tx>
            <c:strRef>
              <c:f>Sheet1!$C$1:$C$2</c:f>
              <c:strCache>
                <c:ptCount val="2"/>
                <c:pt idx="0">
                  <c:v>Shiny can</c:v>
                </c:pt>
                <c:pt idx="1">
                  <c:v>oC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x"/>
            <c:size val="3"/>
            <c:spPr>
              <a:noFill/>
              <a:ln w="9525">
                <a:solidFill>
                  <a:srgbClr val="FFFF00"/>
                </a:solidFill>
              </a:ln>
              <a:effectLst/>
            </c:spPr>
          </c:marker>
          <c:xVal>
            <c:numRef>
              <c:f>Sheet1!$A$3:$A$127</c:f>
              <c:numCache>
                <c:formatCode>General</c:formatCode>
                <c:ptCount val="1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</c:numCache>
            </c:numRef>
          </c:xVal>
          <c:yVal>
            <c:numRef>
              <c:f>Sheet1!$C$3:$C$127</c:f>
              <c:numCache>
                <c:formatCode>General</c:formatCode>
                <c:ptCount val="125"/>
                <c:pt idx="0">
                  <c:v>19.309799999999999</c:v>
                </c:pt>
                <c:pt idx="1">
                  <c:v>19.284700000000001</c:v>
                </c:pt>
                <c:pt idx="2">
                  <c:v>19.239999999999998</c:v>
                </c:pt>
                <c:pt idx="3">
                  <c:v>19.220300000000002</c:v>
                </c:pt>
                <c:pt idx="4">
                  <c:v>19.214400000000001</c:v>
                </c:pt>
                <c:pt idx="5">
                  <c:v>19.214200000000002</c:v>
                </c:pt>
                <c:pt idx="6">
                  <c:v>19.2136</c:v>
                </c:pt>
                <c:pt idx="7">
                  <c:v>19.215800000000002</c:v>
                </c:pt>
                <c:pt idx="8">
                  <c:v>19.2393</c:v>
                </c:pt>
                <c:pt idx="9">
                  <c:v>19.3096</c:v>
                </c:pt>
                <c:pt idx="10">
                  <c:v>19.3352</c:v>
                </c:pt>
                <c:pt idx="11">
                  <c:v>19.359300000000001</c:v>
                </c:pt>
                <c:pt idx="12">
                  <c:v>19.4542</c:v>
                </c:pt>
                <c:pt idx="13">
                  <c:v>19.5032</c:v>
                </c:pt>
                <c:pt idx="14">
                  <c:v>19.5806</c:v>
                </c:pt>
                <c:pt idx="15">
                  <c:v>19.6876</c:v>
                </c:pt>
                <c:pt idx="16">
                  <c:v>19.778600000000001</c:v>
                </c:pt>
                <c:pt idx="17">
                  <c:v>19.865600000000001</c:v>
                </c:pt>
                <c:pt idx="18">
                  <c:v>19.976400000000002</c:v>
                </c:pt>
                <c:pt idx="19">
                  <c:v>20.097999999999999</c:v>
                </c:pt>
                <c:pt idx="20">
                  <c:v>20.2485</c:v>
                </c:pt>
                <c:pt idx="21">
                  <c:v>20.3855</c:v>
                </c:pt>
                <c:pt idx="22">
                  <c:v>20.540299999999998</c:v>
                </c:pt>
                <c:pt idx="23">
                  <c:v>20.680399999999999</c:v>
                </c:pt>
                <c:pt idx="24">
                  <c:v>20.837</c:v>
                </c:pt>
                <c:pt idx="25">
                  <c:v>21.020099999999999</c:v>
                </c:pt>
                <c:pt idx="26">
                  <c:v>21.1785</c:v>
                </c:pt>
                <c:pt idx="27">
                  <c:v>21.369399999999999</c:v>
                </c:pt>
                <c:pt idx="28">
                  <c:v>21.5397</c:v>
                </c:pt>
                <c:pt idx="29">
                  <c:v>21.7347</c:v>
                </c:pt>
                <c:pt idx="30">
                  <c:v>21.916399999999999</c:v>
                </c:pt>
                <c:pt idx="31">
                  <c:v>22.12</c:v>
                </c:pt>
                <c:pt idx="32">
                  <c:v>22.3</c:v>
                </c:pt>
                <c:pt idx="33">
                  <c:v>22.503900000000002</c:v>
                </c:pt>
                <c:pt idx="34">
                  <c:v>22.709199999999999</c:v>
                </c:pt>
                <c:pt idx="35">
                  <c:v>22.9025</c:v>
                </c:pt>
                <c:pt idx="36">
                  <c:v>23.114599999999999</c:v>
                </c:pt>
                <c:pt idx="37">
                  <c:v>23.320900000000002</c:v>
                </c:pt>
                <c:pt idx="38">
                  <c:v>23.5151</c:v>
                </c:pt>
                <c:pt idx="39">
                  <c:v>23.725300000000001</c:v>
                </c:pt>
                <c:pt idx="40">
                  <c:v>23.923200000000001</c:v>
                </c:pt>
                <c:pt idx="41">
                  <c:v>24.1113</c:v>
                </c:pt>
                <c:pt idx="42">
                  <c:v>24.3126</c:v>
                </c:pt>
                <c:pt idx="43">
                  <c:v>24.495999999999999</c:v>
                </c:pt>
                <c:pt idx="44">
                  <c:v>24.699000000000002</c:v>
                </c:pt>
                <c:pt idx="45">
                  <c:v>24.8809</c:v>
                </c:pt>
                <c:pt idx="46">
                  <c:v>25.0717</c:v>
                </c:pt>
                <c:pt idx="47">
                  <c:v>25.2578</c:v>
                </c:pt>
                <c:pt idx="48">
                  <c:v>25.438700000000001</c:v>
                </c:pt>
                <c:pt idx="49">
                  <c:v>25.627099999999999</c:v>
                </c:pt>
                <c:pt idx="50">
                  <c:v>25.803799999999999</c:v>
                </c:pt>
                <c:pt idx="51">
                  <c:v>25.973299999999998</c:v>
                </c:pt>
                <c:pt idx="52">
                  <c:v>26.1508</c:v>
                </c:pt>
                <c:pt idx="53">
                  <c:v>26.2986</c:v>
                </c:pt>
                <c:pt idx="54">
                  <c:v>26.4557</c:v>
                </c:pt>
                <c:pt idx="55">
                  <c:v>26.6311</c:v>
                </c:pt>
                <c:pt idx="56">
                  <c:v>26.776499999999999</c:v>
                </c:pt>
                <c:pt idx="57">
                  <c:v>26.913</c:v>
                </c:pt>
                <c:pt idx="58">
                  <c:v>27.072299999999998</c:v>
                </c:pt>
                <c:pt idx="59">
                  <c:v>27.235600000000002</c:v>
                </c:pt>
                <c:pt idx="60">
                  <c:v>27.3828</c:v>
                </c:pt>
                <c:pt idx="61">
                  <c:v>27.511500000000002</c:v>
                </c:pt>
                <c:pt idx="62">
                  <c:v>27.637</c:v>
                </c:pt>
                <c:pt idx="63">
                  <c:v>27.7605</c:v>
                </c:pt>
                <c:pt idx="64">
                  <c:v>27.882200000000001</c:v>
                </c:pt>
                <c:pt idx="65">
                  <c:v>28.001799999999999</c:v>
                </c:pt>
                <c:pt idx="66">
                  <c:v>28.122399999999999</c:v>
                </c:pt>
                <c:pt idx="67">
                  <c:v>28.2423</c:v>
                </c:pt>
                <c:pt idx="68">
                  <c:v>28.359400000000001</c:v>
                </c:pt>
                <c:pt idx="69">
                  <c:v>28.473099999999999</c:v>
                </c:pt>
                <c:pt idx="70">
                  <c:v>28.5793</c:v>
                </c:pt>
                <c:pt idx="71">
                  <c:v>28.679300000000001</c:v>
                </c:pt>
                <c:pt idx="72">
                  <c:v>28.7821</c:v>
                </c:pt>
                <c:pt idx="73">
                  <c:v>28.883099999999999</c:v>
                </c:pt>
                <c:pt idx="74">
                  <c:v>28.995000000000001</c:v>
                </c:pt>
                <c:pt idx="75">
                  <c:v>29.11</c:v>
                </c:pt>
                <c:pt idx="76">
                  <c:v>29.226700000000001</c:v>
                </c:pt>
                <c:pt idx="77">
                  <c:v>29.345600000000001</c:v>
                </c:pt>
                <c:pt idx="78">
                  <c:v>29.463899999999999</c:v>
                </c:pt>
                <c:pt idx="79">
                  <c:v>29.5793</c:v>
                </c:pt>
                <c:pt idx="80">
                  <c:v>29.690200000000001</c:v>
                </c:pt>
                <c:pt idx="81">
                  <c:v>29.782299999999999</c:v>
                </c:pt>
                <c:pt idx="82">
                  <c:v>29.865400000000001</c:v>
                </c:pt>
                <c:pt idx="83">
                  <c:v>29.967700000000001</c:v>
                </c:pt>
                <c:pt idx="84">
                  <c:v>30.079000000000001</c:v>
                </c:pt>
                <c:pt idx="85">
                  <c:v>30.198</c:v>
                </c:pt>
                <c:pt idx="86">
                  <c:v>30.316800000000001</c:v>
                </c:pt>
                <c:pt idx="87">
                  <c:v>30.4285</c:v>
                </c:pt>
                <c:pt idx="88">
                  <c:v>30.5352</c:v>
                </c:pt>
                <c:pt idx="89">
                  <c:v>30.612100000000002</c:v>
                </c:pt>
                <c:pt idx="90">
                  <c:v>30.698499999999999</c:v>
                </c:pt>
                <c:pt idx="91">
                  <c:v>30.810300000000002</c:v>
                </c:pt>
                <c:pt idx="92">
                  <c:v>30.9222</c:v>
                </c:pt>
                <c:pt idx="93">
                  <c:v>31.012</c:v>
                </c:pt>
                <c:pt idx="94">
                  <c:v>31.078399999999998</c:v>
                </c:pt>
                <c:pt idx="95">
                  <c:v>31.179600000000001</c:v>
                </c:pt>
                <c:pt idx="96">
                  <c:v>31.295200000000001</c:v>
                </c:pt>
                <c:pt idx="97">
                  <c:v>31.398800000000001</c:v>
                </c:pt>
                <c:pt idx="98">
                  <c:v>31.481100000000001</c:v>
                </c:pt>
                <c:pt idx="99">
                  <c:v>31.554099999999998</c:v>
                </c:pt>
                <c:pt idx="100">
                  <c:v>31.666</c:v>
                </c:pt>
                <c:pt idx="101">
                  <c:v>31.783100000000001</c:v>
                </c:pt>
                <c:pt idx="102">
                  <c:v>31.880199999999999</c:v>
                </c:pt>
                <c:pt idx="103">
                  <c:v>31.961300000000001</c:v>
                </c:pt>
                <c:pt idx="104">
                  <c:v>32.048099999999998</c:v>
                </c:pt>
                <c:pt idx="105">
                  <c:v>32.153700000000001</c:v>
                </c:pt>
                <c:pt idx="106">
                  <c:v>32.265900000000002</c:v>
                </c:pt>
                <c:pt idx="107">
                  <c:v>32.327399999999997</c:v>
                </c:pt>
                <c:pt idx="108">
                  <c:v>32.4009</c:v>
                </c:pt>
                <c:pt idx="109">
                  <c:v>32.511600000000001</c:v>
                </c:pt>
                <c:pt idx="110">
                  <c:v>32.554200000000002</c:v>
                </c:pt>
                <c:pt idx="111">
                  <c:v>32.642000000000003</c:v>
                </c:pt>
                <c:pt idx="112">
                  <c:v>32.748399999999997</c:v>
                </c:pt>
                <c:pt idx="113">
                  <c:v>32.793300000000002</c:v>
                </c:pt>
                <c:pt idx="114">
                  <c:v>32.886099999999999</c:v>
                </c:pt>
                <c:pt idx="115">
                  <c:v>32.991700000000002</c:v>
                </c:pt>
                <c:pt idx="116">
                  <c:v>33.0214</c:v>
                </c:pt>
                <c:pt idx="117">
                  <c:v>33.1282</c:v>
                </c:pt>
                <c:pt idx="118">
                  <c:v>33.190300000000001</c:v>
                </c:pt>
                <c:pt idx="119">
                  <c:v>33.252800000000001</c:v>
                </c:pt>
                <c:pt idx="120">
                  <c:v>33.361699999999999</c:v>
                </c:pt>
                <c:pt idx="121">
                  <c:v>33.4191</c:v>
                </c:pt>
                <c:pt idx="122">
                  <c:v>33.497900000000001</c:v>
                </c:pt>
                <c:pt idx="123">
                  <c:v>33.608400000000003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228-4A49-AA34-7F6E985C9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089279"/>
        <c:axId val="78084287"/>
      </c:scatterChart>
      <c:valAx>
        <c:axId val="7808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78084287"/>
        <c:crosses val="autoZero"/>
        <c:crossBetween val="midCat"/>
        <c:majorUnit val="100"/>
        <c:minorUnit val="20"/>
      </c:valAx>
      <c:valAx>
        <c:axId val="7808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n-US"/>
                  <a:t>Temperature (degrees 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78089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/>
              <a:t>Black and Shiny Emitters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'Sheet2 (2)'!$B$1:$B$2</c:f>
              <c:strCache>
                <c:ptCount val="2"/>
                <c:pt idx="0">
                  <c:v>Black</c:v>
                </c:pt>
                <c:pt idx="1">
                  <c:v>oC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'Sheet2 (2)'!$A$3:$A$67</c:f>
              <c:numCache>
                <c:formatCode>General</c:formatCode>
                <c:ptCount val="6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</c:numCache>
            </c:numRef>
          </c:xVal>
          <c:yVal>
            <c:numRef>
              <c:f>'Sheet2 (2)'!$B$3:$B$65</c:f>
              <c:numCache>
                <c:formatCode>General</c:formatCode>
                <c:ptCount val="63"/>
                <c:pt idx="0">
                  <c:v>86.407200000000003</c:v>
                </c:pt>
                <c:pt idx="1">
                  <c:v>86.195400000000006</c:v>
                </c:pt>
                <c:pt idx="2">
                  <c:v>85.872600000000006</c:v>
                </c:pt>
                <c:pt idx="3">
                  <c:v>85.486199999999997</c:v>
                </c:pt>
                <c:pt idx="4">
                  <c:v>85.059200000000004</c:v>
                </c:pt>
                <c:pt idx="5">
                  <c:v>84.633300000000006</c:v>
                </c:pt>
                <c:pt idx="6">
                  <c:v>84.187100000000001</c:v>
                </c:pt>
                <c:pt idx="7">
                  <c:v>83.760099999999994</c:v>
                </c:pt>
                <c:pt idx="8">
                  <c:v>83.330600000000004</c:v>
                </c:pt>
                <c:pt idx="9">
                  <c:v>82.922399999999996</c:v>
                </c:pt>
                <c:pt idx="10">
                  <c:v>82.506799999999998</c:v>
                </c:pt>
                <c:pt idx="11">
                  <c:v>81.594999999999999</c:v>
                </c:pt>
                <c:pt idx="12">
                  <c:v>81.198899999999995</c:v>
                </c:pt>
                <c:pt idx="13">
                  <c:v>80.801100000000005</c:v>
                </c:pt>
                <c:pt idx="14">
                  <c:v>80.410399999999996</c:v>
                </c:pt>
                <c:pt idx="15">
                  <c:v>80.028800000000004</c:v>
                </c:pt>
                <c:pt idx="16">
                  <c:v>79.6464</c:v>
                </c:pt>
                <c:pt idx="17">
                  <c:v>79.269499999999994</c:v>
                </c:pt>
                <c:pt idx="18">
                  <c:v>78.894199999999998</c:v>
                </c:pt>
                <c:pt idx="19">
                  <c:v>78.533600000000007</c:v>
                </c:pt>
                <c:pt idx="20">
                  <c:v>78.173199999999994</c:v>
                </c:pt>
                <c:pt idx="21">
                  <c:v>77.809899999999999</c:v>
                </c:pt>
                <c:pt idx="22">
                  <c:v>77.450199999999995</c:v>
                </c:pt>
                <c:pt idx="23">
                  <c:v>77.099000000000004</c:v>
                </c:pt>
                <c:pt idx="24">
                  <c:v>76.262500000000003</c:v>
                </c:pt>
                <c:pt idx="25">
                  <c:v>75.930499999999995</c:v>
                </c:pt>
                <c:pt idx="26">
                  <c:v>75.5916</c:v>
                </c:pt>
                <c:pt idx="27">
                  <c:v>75.254000000000005</c:v>
                </c:pt>
                <c:pt idx="28">
                  <c:v>74.426599999999993</c:v>
                </c:pt>
                <c:pt idx="29">
                  <c:v>74.101200000000006</c:v>
                </c:pt>
                <c:pt idx="30">
                  <c:v>73.767099999999999</c:v>
                </c:pt>
                <c:pt idx="31">
                  <c:v>73.4392</c:v>
                </c:pt>
                <c:pt idx="32">
                  <c:v>73.124600000000001</c:v>
                </c:pt>
                <c:pt idx="33">
                  <c:v>72.7941</c:v>
                </c:pt>
                <c:pt idx="34">
                  <c:v>72.480800000000002</c:v>
                </c:pt>
                <c:pt idx="35">
                  <c:v>72.165300000000002</c:v>
                </c:pt>
                <c:pt idx="36">
                  <c:v>71.845600000000005</c:v>
                </c:pt>
                <c:pt idx="37">
                  <c:v>71.543099999999995</c:v>
                </c:pt>
                <c:pt idx="38">
                  <c:v>71.214600000000004</c:v>
                </c:pt>
                <c:pt idx="39">
                  <c:v>70.403099999999995</c:v>
                </c:pt>
                <c:pt idx="40">
                  <c:v>70.079800000000006</c:v>
                </c:pt>
                <c:pt idx="41">
                  <c:v>69.754400000000004</c:v>
                </c:pt>
                <c:pt idx="42">
                  <c:v>69.445899999999995</c:v>
                </c:pt>
                <c:pt idx="43">
                  <c:v>69.125699999999995</c:v>
                </c:pt>
                <c:pt idx="44">
                  <c:v>68.825699999999998</c:v>
                </c:pt>
                <c:pt idx="45">
                  <c:v>68.519199999999998</c:v>
                </c:pt>
                <c:pt idx="46">
                  <c:v>68.231800000000007</c:v>
                </c:pt>
                <c:pt idx="47">
                  <c:v>67.927700000000002</c:v>
                </c:pt>
                <c:pt idx="48">
                  <c:v>67.640600000000006</c:v>
                </c:pt>
                <c:pt idx="49">
                  <c:v>67.353099999999998</c:v>
                </c:pt>
                <c:pt idx="50">
                  <c:v>67.069599999999994</c:v>
                </c:pt>
                <c:pt idx="51">
                  <c:v>66.793099999999995</c:v>
                </c:pt>
                <c:pt idx="52">
                  <c:v>66.019800000000004</c:v>
                </c:pt>
                <c:pt idx="53">
                  <c:v>65.748199999999997</c:v>
                </c:pt>
                <c:pt idx="54">
                  <c:v>65.473600000000005</c:v>
                </c:pt>
                <c:pt idx="55">
                  <c:v>65.210899999999995</c:v>
                </c:pt>
                <c:pt idx="56">
                  <c:v>64.954499999999996</c:v>
                </c:pt>
                <c:pt idx="57">
                  <c:v>64.709000000000003</c:v>
                </c:pt>
                <c:pt idx="58">
                  <c:v>64.457599999999999</c:v>
                </c:pt>
                <c:pt idx="59">
                  <c:v>63.714500000000001</c:v>
                </c:pt>
                <c:pt idx="60">
                  <c:v>63.467299999999994</c:v>
                </c:pt>
                <c:pt idx="61">
                  <c:v>63.225499999999997</c:v>
                </c:pt>
                <c:pt idx="62">
                  <c:v>62.984300000000005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EF-4794-83B0-741A37A022B9}"/>
            </c:ext>
          </c:extLst>
        </c:ser>
        <c:ser>
          <c:idx val="1"/>
          <c:order val="1"/>
          <c:tx>
            <c:strRef>
              <c:f>'Sheet2 (2)'!$C$1:$C$2</c:f>
              <c:strCache>
                <c:ptCount val="2"/>
                <c:pt idx="0">
                  <c:v>Shiny</c:v>
                </c:pt>
                <c:pt idx="1">
                  <c:v>oC</c:v>
                </c:pt>
              </c:strCache>
            </c:strRef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diamond"/>
            <c:size val="4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xVal>
            <c:numRef>
              <c:f>'Sheet2 (2)'!$A$3:$A$67</c:f>
              <c:numCache>
                <c:formatCode>General</c:formatCode>
                <c:ptCount val="6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</c:numCache>
            </c:numRef>
          </c:xVal>
          <c:yVal>
            <c:numRef>
              <c:f>'Sheet2 (2)'!$C$3:$C$65</c:f>
              <c:numCache>
                <c:formatCode>General</c:formatCode>
                <c:ptCount val="63"/>
                <c:pt idx="0">
                  <c:v>84.3827</c:v>
                </c:pt>
                <c:pt idx="1">
                  <c:v>84.548500000000004</c:v>
                </c:pt>
                <c:pt idx="2">
                  <c:v>84.520600000000002</c:v>
                </c:pt>
                <c:pt idx="3">
                  <c:v>84.352999999999994</c:v>
                </c:pt>
                <c:pt idx="4">
                  <c:v>84.098100000000002</c:v>
                </c:pt>
                <c:pt idx="5">
                  <c:v>83.805700000000002</c:v>
                </c:pt>
                <c:pt idx="6">
                  <c:v>83.4893</c:v>
                </c:pt>
                <c:pt idx="7">
                  <c:v>83.159400000000005</c:v>
                </c:pt>
                <c:pt idx="8">
                  <c:v>82.847200000000001</c:v>
                </c:pt>
                <c:pt idx="9">
                  <c:v>82.525300000000001</c:v>
                </c:pt>
                <c:pt idx="10">
                  <c:v>82.217399999999998</c:v>
                </c:pt>
                <c:pt idx="11">
                  <c:v>81.904300000000006</c:v>
                </c:pt>
                <c:pt idx="12">
                  <c:v>81.604200000000006</c:v>
                </c:pt>
                <c:pt idx="13">
                  <c:v>81.305700000000002</c:v>
                </c:pt>
                <c:pt idx="14">
                  <c:v>81.014799999999994</c:v>
                </c:pt>
                <c:pt idx="15">
                  <c:v>80.713700000000003</c:v>
                </c:pt>
                <c:pt idx="16">
                  <c:v>80.424800000000005</c:v>
                </c:pt>
                <c:pt idx="17">
                  <c:v>80.139300000000006</c:v>
                </c:pt>
                <c:pt idx="18">
                  <c:v>79.845600000000005</c:v>
                </c:pt>
                <c:pt idx="19">
                  <c:v>79.562399999999997</c:v>
                </c:pt>
                <c:pt idx="20">
                  <c:v>79.270300000000006</c:v>
                </c:pt>
                <c:pt idx="21">
                  <c:v>78.985200000000006</c:v>
                </c:pt>
                <c:pt idx="22">
                  <c:v>78.705399999999997</c:v>
                </c:pt>
                <c:pt idx="23">
                  <c:v>78.434299999999993</c:v>
                </c:pt>
                <c:pt idx="24">
                  <c:v>78.171099999999996</c:v>
                </c:pt>
                <c:pt idx="25">
                  <c:v>77.907200000000003</c:v>
                </c:pt>
                <c:pt idx="26">
                  <c:v>77.650899999999993</c:v>
                </c:pt>
                <c:pt idx="27">
                  <c:v>77.400099999999995</c:v>
                </c:pt>
                <c:pt idx="28">
                  <c:v>77.147199999999998</c:v>
                </c:pt>
                <c:pt idx="29">
                  <c:v>76.891999999999996</c:v>
                </c:pt>
                <c:pt idx="30">
                  <c:v>76.637900000000002</c:v>
                </c:pt>
                <c:pt idx="31">
                  <c:v>76.387799999999999</c:v>
                </c:pt>
                <c:pt idx="32">
                  <c:v>76.133899999999997</c:v>
                </c:pt>
                <c:pt idx="33">
                  <c:v>75.884500000000003</c:v>
                </c:pt>
                <c:pt idx="34">
                  <c:v>75.633399999999995</c:v>
                </c:pt>
                <c:pt idx="35">
                  <c:v>75.385300000000001</c:v>
                </c:pt>
                <c:pt idx="36">
                  <c:v>75.138400000000004</c:v>
                </c:pt>
                <c:pt idx="37">
                  <c:v>74.89</c:v>
                </c:pt>
                <c:pt idx="38">
                  <c:v>74.631600000000006</c:v>
                </c:pt>
                <c:pt idx="39">
                  <c:v>74.378900000000002</c:v>
                </c:pt>
                <c:pt idx="40">
                  <c:v>74.125900000000001</c:v>
                </c:pt>
                <c:pt idx="41">
                  <c:v>73.869600000000005</c:v>
                </c:pt>
                <c:pt idx="42">
                  <c:v>73.614699999999999</c:v>
                </c:pt>
                <c:pt idx="43">
                  <c:v>73.363200000000006</c:v>
                </c:pt>
                <c:pt idx="44">
                  <c:v>73.119799999999998</c:v>
                </c:pt>
                <c:pt idx="45">
                  <c:v>72.873000000000005</c:v>
                </c:pt>
                <c:pt idx="46">
                  <c:v>72.632400000000004</c:v>
                </c:pt>
                <c:pt idx="47">
                  <c:v>72.401499999999999</c:v>
                </c:pt>
                <c:pt idx="48">
                  <c:v>72.169399999999996</c:v>
                </c:pt>
                <c:pt idx="49">
                  <c:v>71.938699999999997</c:v>
                </c:pt>
                <c:pt idx="50">
                  <c:v>71.712599999999995</c:v>
                </c:pt>
                <c:pt idx="51">
                  <c:v>71.483000000000004</c:v>
                </c:pt>
                <c:pt idx="52">
                  <c:v>71.246600000000001</c:v>
                </c:pt>
                <c:pt idx="53">
                  <c:v>71.030299999999997</c:v>
                </c:pt>
                <c:pt idx="54">
                  <c:v>70.809899999999999</c:v>
                </c:pt>
                <c:pt idx="55">
                  <c:v>70.599699999999999</c:v>
                </c:pt>
                <c:pt idx="56">
                  <c:v>70.386399999999995</c:v>
                </c:pt>
                <c:pt idx="57">
                  <c:v>70.195899999999995</c:v>
                </c:pt>
                <c:pt idx="58">
                  <c:v>69.994900000000001</c:v>
                </c:pt>
                <c:pt idx="59">
                  <c:v>69.796300000000002</c:v>
                </c:pt>
                <c:pt idx="60">
                  <c:v>69.604100000000003</c:v>
                </c:pt>
                <c:pt idx="61">
                  <c:v>69.391999999999996</c:v>
                </c:pt>
                <c:pt idx="62">
                  <c:v>69.189599999999999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AEF-4794-83B0-741A37A0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7000559"/>
        <c:axId val="2096996399"/>
      </c:scatterChart>
      <c:valAx>
        <c:axId val="2097000559"/>
        <c:scaling>
          <c:orientation val="minMax"/>
          <c:max val="6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n-US"/>
                  <a:t>Time 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96996399"/>
        <c:crosses val="autoZero"/>
        <c:crossBetween val="midCat"/>
        <c:majorUnit val="50"/>
      </c:valAx>
      <c:valAx>
        <c:axId val="209699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n-US"/>
                  <a:t>Temperature / degrees Celsius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970005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6">
  <a:schemeClr val="accent4"/>
  <a:schemeClr val="accent4"/>
  <a:schemeClr val="accent4"/>
  <a:schemeClr val="accent4"/>
  <a:schemeClr val="accent4"/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181A5-B7D4-4684-879B-1920A739594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9A86CE1-A394-4123-8DB9-655410E30259}">
      <dgm:prSet/>
      <dgm:spPr/>
      <dgm:t>
        <a:bodyPr/>
        <a:lstStyle/>
        <a:p>
          <a:r>
            <a:rPr lang="en-GB"/>
            <a:t>Black surfaces </a:t>
          </a:r>
          <a:r>
            <a:rPr lang="en-GB" u="sng"/>
            <a:t>absorb radiation</a:t>
          </a:r>
          <a:r>
            <a:rPr lang="en-GB"/>
            <a:t> better than shiny ones.</a:t>
          </a:r>
          <a:endParaRPr lang="en-US"/>
        </a:p>
      </dgm:t>
    </dgm:pt>
    <dgm:pt modelId="{6B6AD874-E1BA-4300-B0D2-BCD3863FCC2D}" type="parTrans" cxnId="{EA6EDFAE-3412-4773-A2E6-4EA9C208647D}">
      <dgm:prSet/>
      <dgm:spPr/>
      <dgm:t>
        <a:bodyPr/>
        <a:lstStyle/>
        <a:p>
          <a:endParaRPr lang="en-US"/>
        </a:p>
      </dgm:t>
    </dgm:pt>
    <dgm:pt modelId="{6BDF28C6-E223-4446-BC6C-33DE264C7DC4}" type="sibTrans" cxnId="{EA6EDFAE-3412-4773-A2E6-4EA9C208647D}">
      <dgm:prSet/>
      <dgm:spPr/>
      <dgm:t>
        <a:bodyPr/>
        <a:lstStyle/>
        <a:p>
          <a:endParaRPr lang="en-US"/>
        </a:p>
      </dgm:t>
    </dgm:pt>
    <dgm:pt modelId="{3A7F3D38-4C78-49F1-AA73-FFBA600B8B76}">
      <dgm:prSet/>
      <dgm:spPr/>
      <dgm:t>
        <a:bodyPr/>
        <a:lstStyle/>
        <a:p>
          <a:r>
            <a:rPr lang="en-GB"/>
            <a:t>Black surfaces </a:t>
          </a:r>
          <a:r>
            <a:rPr lang="en-GB" u="sng"/>
            <a:t>give out (emit) radiation</a:t>
          </a:r>
          <a:r>
            <a:rPr lang="en-GB"/>
            <a:t> better than shiny ones.</a:t>
          </a:r>
          <a:endParaRPr lang="en-US"/>
        </a:p>
      </dgm:t>
    </dgm:pt>
    <dgm:pt modelId="{B2502641-C5D5-4619-99E9-2FF243C8D017}" type="parTrans" cxnId="{B063EE29-49ED-47DF-98DE-5B9450FF4F3A}">
      <dgm:prSet/>
      <dgm:spPr/>
      <dgm:t>
        <a:bodyPr/>
        <a:lstStyle/>
        <a:p>
          <a:endParaRPr lang="en-US"/>
        </a:p>
      </dgm:t>
    </dgm:pt>
    <dgm:pt modelId="{A984CBB6-72A3-40FB-AB1D-F5B08C1E2FB6}" type="sibTrans" cxnId="{B063EE29-49ED-47DF-98DE-5B9450FF4F3A}">
      <dgm:prSet/>
      <dgm:spPr/>
      <dgm:t>
        <a:bodyPr/>
        <a:lstStyle/>
        <a:p>
          <a:endParaRPr lang="en-US"/>
        </a:p>
      </dgm:t>
    </dgm:pt>
    <dgm:pt modelId="{8C24DDE7-092C-4082-A50F-E928DC133F3F}">
      <dgm:prSet/>
      <dgm:spPr/>
      <dgm:t>
        <a:bodyPr/>
        <a:lstStyle/>
        <a:p>
          <a:r>
            <a:rPr lang="en-GB"/>
            <a:t>Shiny surfaces </a:t>
          </a:r>
          <a:r>
            <a:rPr lang="en-GB" u="sng"/>
            <a:t>reflect radiation</a:t>
          </a:r>
          <a:r>
            <a:rPr lang="en-GB"/>
            <a:t> better than black.</a:t>
          </a:r>
          <a:endParaRPr lang="en-US"/>
        </a:p>
      </dgm:t>
    </dgm:pt>
    <dgm:pt modelId="{94B213F0-8169-405F-A51C-DD66D7877CBD}" type="parTrans" cxnId="{8226C58C-7F32-465A-9586-4C5A8C55A2BF}">
      <dgm:prSet/>
      <dgm:spPr/>
      <dgm:t>
        <a:bodyPr/>
        <a:lstStyle/>
        <a:p>
          <a:endParaRPr lang="en-US"/>
        </a:p>
      </dgm:t>
    </dgm:pt>
    <dgm:pt modelId="{4C33D65E-520C-42DC-BC86-B50191685A7F}" type="sibTrans" cxnId="{8226C58C-7F32-465A-9586-4C5A8C55A2BF}">
      <dgm:prSet/>
      <dgm:spPr/>
      <dgm:t>
        <a:bodyPr/>
        <a:lstStyle/>
        <a:p>
          <a:endParaRPr lang="en-US"/>
        </a:p>
      </dgm:t>
    </dgm:pt>
    <dgm:pt modelId="{C47A934E-A313-4100-89BE-D269CD69EC83}" type="pres">
      <dgm:prSet presAssocID="{A41181A5-B7D4-4684-879B-1920A7395942}" presName="linear" presStyleCnt="0">
        <dgm:presLayoutVars>
          <dgm:animLvl val="lvl"/>
          <dgm:resizeHandles val="exact"/>
        </dgm:presLayoutVars>
      </dgm:prSet>
      <dgm:spPr/>
    </dgm:pt>
    <dgm:pt modelId="{4F0C6E41-2B54-425C-BFE7-9AF01E56CB08}" type="pres">
      <dgm:prSet presAssocID="{29A86CE1-A394-4123-8DB9-655410E3025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538ED4-EA7B-4202-A165-62434A555330}" type="pres">
      <dgm:prSet presAssocID="{6BDF28C6-E223-4446-BC6C-33DE264C7DC4}" presName="spacer" presStyleCnt="0"/>
      <dgm:spPr/>
    </dgm:pt>
    <dgm:pt modelId="{85129D47-8208-4F15-B656-989F5933E559}" type="pres">
      <dgm:prSet presAssocID="{3A7F3D38-4C78-49F1-AA73-FFBA600B8B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D6BD6A-2DBF-47CF-8698-AD215F17C513}" type="pres">
      <dgm:prSet presAssocID="{A984CBB6-72A3-40FB-AB1D-F5B08C1E2FB6}" presName="spacer" presStyleCnt="0"/>
      <dgm:spPr/>
    </dgm:pt>
    <dgm:pt modelId="{441C6396-26E1-441B-BF49-D7AF20BA3B8B}" type="pres">
      <dgm:prSet presAssocID="{8C24DDE7-092C-4082-A50F-E928DC133F3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063EE29-49ED-47DF-98DE-5B9450FF4F3A}" srcId="{A41181A5-B7D4-4684-879B-1920A7395942}" destId="{3A7F3D38-4C78-49F1-AA73-FFBA600B8B76}" srcOrd="1" destOrd="0" parTransId="{B2502641-C5D5-4619-99E9-2FF243C8D017}" sibTransId="{A984CBB6-72A3-40FB-AB1D-F5B08C1E2FB6}"/>
    <dgm:cxn modelId="{21C1DA4A-66DD-4EBB-92A7-4EC61CB36093}" type="presOf" srcId="{8C24DDE7-092C-4082-A50F-E928DC133F3F}" destId="{441C6396-26E1-441B-BF49-D7AF20BA3B8B}" srcOrd="0" destOrd="0" presId="urn:microsoft.com/office/officeart/2005/8/layout/vList2"/>
    <dgm:cxn modelId="{EF960E71-6098-4E33-8069-89FF9E9FF7C6}" type="presOf" srcId="{29A86CE1-A394-4123-8DB9-655410E30259}" destId="{4F0C6E41-2B54-425C-BFE7-9AF01E56CB08}" srcOrd="0" destOrd="0" presId="urn:microsoft.com/office/officeart/2005/8/layout/vList2"/>
    <dgm:cxn modelId="{7095B380-4686-4B91-928C-4A0F059ED38D}" type="presOf" srcId="{A41181A5-B7D4-4684-879B-1920A7395942}" destId="{C47A934E-A313-4100-89BE-D269CD69EC83}" srcOrd="0" destOrd="0" presId="urn:microsoft.com/office/officeart/2005/8/layout/vList2"/>
    <dgm:cxn modelId="{8226C58C-7F32-465A-9586-4C5A8C55A2BF}" srcId="{A41181A5-B7D4-4684-879B-1920A7395942}" destId="{8C24DDE7-092C-4082-A50F-E928DC133F3F}" srcOrd="2" destOrd="0" parTransId="{94B213F0-8169-405F-A51C-DD66D7877CBD}" sibTransId="{4C33D65E-520C-42DC-BC86-B50191685A7F}"/>
    <dgm:cxn modelId="{EA6EDFAE-3412-4773-A2E6-4EA9C208647D}" srcId="{A41181A5-B7D4-4684-879B-1920A7395942}" destId="{29A86CE1-A394-4123-8DB9-655410E30259}" srcOrd="0" destOrd="0" parTransId="{6B6AD874-E1BA-4300-B0D2-BCD3863FCC2D}" sibTransId="{6BDF28C6-E223-4446-BC6C-33DE264C7DC4}"/>
    <dgm:cxn modelId="{E66C58D8-441A-45E5-9385-4A5045EFC855}" type="presOf" srcId="{3A7F3D38-4C78-49F1-AA73-FFBA600B8B76}" destId="{85129D47-8208-4F15-B656-989F5933E559}" srcOrd="0" destOrd="0" presId="urn:microsoft.com/office/officeart/2005/8/layout/vList2"/>
    <dgm:cxn modelId="{091C94BA-3023-48C4-A92F-9A07340456B6}" type="presParOf" srcId="{C47A934E-A313-4100-89BE-D269CD69EC83}" destId="{4F0C6E41-2B54-425C-BFE7-9AF01E56CB08}" srcOrd="0" destOrd="0" presId="urn:microsoft.com/office/officeart/2005/8/layout/vList2"/>
    <dgm:cxn modelId="{ECAB503A-BE47-4981-BA1F-2E1B14C7D561}" type="presParOf" srcId="{C47A934E-A313-4100-89BE-D269CD69EC83}" destId="{41538ED4-EA7B-4202-A165-62434A555330}" srcOrd="1" destOrd="0" presId="urn:microsoft.com/office/officeart/2005/8/layout/vList2"/>
    <dgm:cxn modelId="{8BB558BA-E73C-4201-AAF5-CAC9B905CAB4}" type="presParOf" srcId="{C47A934E-A313-4100-89BE-D269CD69EC83}" destId="{85129D47-8208-4F15-B656-989F5933E559}" srcOrd="2" destOrd="0" presId="urn:microsoft.com/office/officeart/2005/8/layout/vList2"/>
    <dgm:cxn modelId="{11EED8BF-9FB8-45A7-B706-FF9C190EA0D7}" type="presParOf" srcId="{C47A934E-A313-4100-89BE-D269CD69EC83}" destId="{3CD6BD6A-2DBF-47CF-8698-AD215F17C513}" srcOrd="3" destOrd="0" presId="urn:microsoft.com/office/officeart/2005/8/layout/vList2"/>
    <dgm:cxn modelId="{64D2C84E-2257-47A5-B93F-326AAA5E2B28}" type="presParOf" srcId="{C47A934E-A313-4100-89BE-D269CD69EC83}" destId="{441C6396-26E1-441B-BF49-D7AF20BA3B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6A714D-B555-4C38-99E5-293539569FDE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58D9E2-31BA-4258-A7B2-300C143DEBDF}">
      <dgm:prSet/>
      <dgm:spPr/>
      <dgm:t>
        <a:bodyPr/>
        <a:lstStyle/>
        <a:p>
          <a:r>
            <a:rPr lang="en-GB" dirty="0"/>
            <a:t>heat travelling as waves</a:t>
          </a:r>
          <a:endParaRPr lang="en-US" dirty="0"/>
        </a:p>
      </dgm:t>
    </dgm:pt>
    <dgm:pt modelId="{95CDBA53-2C0B-4B23-A555-2718017B5A76}" type="parTrans" cxnId="{74301116-FA70-4D15-A7E3-E6446C1019B2}">
      <dgm:prSet/>
      <dgm:spPr/>
      <dgm:t>
        <a:bodyPr/>
        <a:lstStyle/>
        <a:p>
          <a:endParaRPr lang="en-US"/>
        </a:p>
      </dgm:t>
    </dgm:pt>
    <dgm:pt modelId="{8AA5281B-1DCF-4617-9FDB-FFE25BE0B3D0}" type="sibTrans" cxnId="{74301116-FA70-4D15-A7E3-E6446C1019B2}">
      <dgm:prSet/>
      <dgm:spPr/>
      <dgm:t>
        <a:bodyPr/>
        <a:lstStyle/>
        <a:p>
          <a:endParaRPr lang="en-US"/>
        </a:p>
      </dgm:t>
    </dgm:pt>
    <dgm:pt modelId="{015767F3-3AA4-4AA9-9ACB-874B56448DA4}">
      <dgm:prSet/>
      <dgm:spPr/>
      <dgm:t>
        <a:bodyPr/>
        <a:lstStyle/>
        <a:p>
          <a:r>
            <a:rPr lang="en-GB"/>
            <a:t>the way heat reaches us from the sun</a:t>
          </a:r>
          <a:endParaRPr lang="en-US"/>
        </a:p>
      </dgm:t>
    </dgm:pt>
    <dgm:pt modelId="{0D77EC8A-B47C-4D3F-ABC0-58E05C183E60}" type="parTrans" cxnId="{8D61218A-228E-4468-ACE6-72192129F05E}">
      <dgm:prSet/>
      <dgm:spPr/>
      <dgm:t>
        <a:bodyPr/>
        <a:lstStyle/>
        <a:p>
          <a:endParaRPr lang="en-US"/>
        </a:p>
      </dgm:t>
    </dgm:pt>
    <dgm:pt modelId="{0C7A1804-908D-44B9-B2BC-F51521E3DBDE}" type="sibTrans" cxnId="{8D61218A-228E-4468-ACE6-72192129F05E}">
      <dgm:prSet/>
      <dgm:spPr/>
      <dgm:t>
        <a:bodyPr/>
        <a:lstStyle/>
        <a:p>
          <a:endParaRPr lang="en-US"/>
        </a:p>
      </dgm:t>
    </dgm:pt>
    <dgm:pt modelId="{F8C947B5-53CE-406D-9146-723BDE258933}">
      <dgm:prSet/>
      <dgm:spPr/>
      <dgm:t>
        <a:bodyPr/>
        <a:lstStyle/>
        <a:p>
          <a:r>
            <a:rPr lang="en-GB"/>
            <a:t>does not require a medium (particles) </a:t>
          </a:r>
          <a:endParaRPr lang="en-US"/>
        </a:p>
      </dgm:t>
    </dgm:pt>
    <dgm:pt modelId="{FDD7CF11-B4DA-4F3D-B2C6-E39F4C98E5A2}" type="parTrans" cxnId="{51C01987-E010-43FE-A970-26AC78CF4DF6}">
      <dgm:prSet/>
      <dgm:spPr/>
      <dgm:t>
        <a:bodyPr/>
        <a:lstStyle/>
        <a:p>
          <a:endParaRPr lang="en-US"/>
        </a:p>
      </dgm:t>
    </dgm:pt>
    <dgm:pt modelId="{7D061E49-E135-4E92-AB38-DEBD28552812}" type="sibTrans" cxnId="{51C01987-E010-43FE-A970-26AC78CF4DF6}">
      <dgm:prSet/>
      <dgm:spPr/>
      <dgm:t>
        <a:bodyPr/>
        <a:lstStyle/>
        <a:p>
          <a:endParaRPr lang="en-US"/>
        </a:p>
      </dgm:t>
    </dgm:pt>
    <dgm:pt modelId="{B9113F1F-425F-491D-A74B-7A082F6AF3F9}">
      <dgm:prSet/>
      <dgm:spPr/>
      <dgm:t>
        <a:bodyPr/>
        <a:lstStyle/>
        <a:p>
          <a:r>
            <a:rPr lang="en-GB"/>
            <a:t>black surfaces good emitters and absorbers of radiation.</a:t>
          </a:r>
        </a:p>
      </dgm:t>
    </dgm:pt>
    <dgm:pt modelId="{AAE66292-3B9E-4F8A-97F4-8EC8E3C4237F}" type="parTrans" cxnId="{56B633EA-8E08-439C-A056-2D7B19A4AF3D}">
      <dgm:prSet/>
      <dgm:spPr/>
      <dgm:t>
        <a:bodyPr/>
        <a:lstStyle/>
        <a:p>
          <a:endParaRPr lang="en-GB"/>
        </a:p>
      </dgm:t>
    </dgm:pt>
    <dgm:pt modelId="{35969D91-518E-410D-A9FA-ABADE93F25D1}" type="sibTrans" cxnId="{56B633EA-8E08-439C-A056-2D7B19A4AF3D}">
      <dgm:prSet/>
      <dgm:spPr/>
      <dgm:t>
        <a:bodyPr/>
        <a:lstStyle/>
        <a:p>
          <a:endParaRPr lang="en-GB"/>
        </a:p>
      </dgm:t>
    </dgm:pt>
    <dgm:pt modelId="{2889031A-00A5-4CD3-8E33-8717FE9CB2E1}">
      <dgm:prSet/>
      <dgm:spPr/>
      <dgm:t>
        <a:bodyPr/>
        <a:lstStyle/>
        <a:p>
          <a:r>
            <a:rPr lang="en-GB" dirty="0"/>
            <a:t>shiny surfaces good reflectors of radiation</a:t>
          </a:r>
        </a:p>
      </dgm:t>
    </dgm:pt>
    <dgm:pt modelId="{6D6A97F0-3E93-4C7D-9072-348F0804B957}" type="parTrans" cxnId="{FFB747F6-7875-4E97-894D-1B4BBBC741BA}">
      <dgm:prSet/>
      <dgm:spPr/>
      <dgm:t>
        <a:bodyPr/>
        <a:lstStyle/>
        <a:p>
          <a:endParaRPr lang="en-GB"/>
        </a:p>
      </dgm:t>
    </dgm:pt>
    <dgm:pt modelId="{A5CD313D-1AA8-4125-8163-DB42B7722A83}" type="sibTrans" cxnId="{FFB747F6-7875-4E97-894D-1B4BBBC741BA}">
      <dgm:prSet/>
      <dgm:spPr/>
      <dgm:t>
        <a:bodyPr/>
        <a:lstStyle/>
        <a:p>
          <a:endParaRPr lang="en-GB"/>
        </a:p>
      </dgm:t>
    </dgm:pt>
    <dgm:pt modelId="{B0ABA534-C880-4091-9E48-B524BC8AAEF0}">
      <dgm:prSet/>
      <dgm:spPr/>
      <dgm:t>
        <a:bodyPr/>
        <a:lstStyle/>
        <a:p>
          <a:r>
            <a:rPr lang="en-US"/>
            <a:t>also called infra red (IR) or thermal radiation</a:t>
          </a:r>
        </a:p>
      </dgm:t>
    </dgm:pt>
    <dgm:pt modelId="{40DF449F-8020-4EDA-BF9B-5ED451FBDA24}" type="parTrans" cxnId="{63866437-BA4E-48A2-A513-B30ED0D59960}">
      <dgm:prSet/>
      <dgm:spPr/>
      <dgm:t>
        <a:bodyPr/>
        <a:lstStyle/>
        <a:p>
          <a:endParaRPr lang="en-GB"/>
        </a:p>
      </dgm:t>
    </dgm:pt>
    <dgm:pt modelId="{2685EBC4-97A5-4BCE-BD24-621DD2E2DE9D}" type="sibTrans" cxnId="{63866437-BA4E-48A2-A513-B30ED0D59960}">
      <dgm:prSet/>
      <dgm:spPr/>
      <dgm:t>
        <a:bodyPr/>
        <a:lstStyle/>
        <a:p>
          <a:endParaRPr lang="en-GB"/>
        </a:p>
      </dgm:t>
    </dgm:pt>
    <dgm:pt modelId="{E0E0F068-3793-4A67-ABF4-E2D08C31A153}" type="pres">
      <dgm:prSet presAssocID="{126A714D-B555-4C38-99E5-293539569FDE}" presName="linear" presStyleCnt="0">
        <dgm:presLayoutVars>
          <dgm:animLvl val="lvl"/>
          <dgm:resizeHandles val="exact"/>
        </dgm:presLayoutVars>
      </dgm:prSet>
      <dgm:spPr/>
    </dgm:pt>
    <dgm:pt modelId="{5C07D461-F4D6-4A94-A902-61B77FF67DC2}" type="pres">
      <dgm:prSet presAssocID="{0858D9E2-31BA-4258-A7B2-300C143DEBD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6CE5B6-90D9-44D2-AF64-0F7BF42DA3EC}" type="pres">
      <dgm:prSet presAssocID="{0858D9E2-31BA-4258-A7B2-300C143DEBDF}" presName="childText" presStyleLbl="revTx" presStyleIdx="0" presStyleCnt="1">
        <dgm:presLayoutVars>
          <dgm:bulletEnabled val="1"/>
        </dgm:presLayoutVars>
      </dgm:prSet>
      <dgm:spPr/>
    </dgm:pt>
    <dgm:pt modelId="{7B756A07-BDD7-43EF-886F-BC425BC90C04}" type="pres">
      <dgm:prSet presAssocID="{015767F3-3AA4-4AA9-9ACB-874B56448D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0025A9F-4842-49EF-A0F4-7DBBEAD5D41B}" type="pres">
      <dgm:prSet presAssocID="{0C7A1804-908D-44B9-B2BC-F51521E3DBDE}" presName="spacer" presStyleCnt="0"/>
      <dgm:spPr/>
    </dgm:pt>
    <dgm:pt modelId="{E7C592E5-5840-4A52-BB6E-271272AD7987}" type="pres">
      <dgm:prSet presAssocID="{F8C947B5-53CE-406D-9146-723BDE25893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BB6C49-BDBE-4B21-BE41-45B8152F3AC8}" type="pres">
      <dgm:prSet presAssocID="{7D061E49-E135-4E92-AB38-DEBD28552812}" presName="spacer" presStyleCnt="0"/>
      <dgm:spPr/>
    </dgm:pt>
    <dgm:pt modelId="{E44000F6-FF55-4D49-8FC3-FEFF57AA8229}" type="pres">
      <dgm:prSet presAssocID="{B9113F1F-425F-491D-A74B-7A082F6AF3F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D4CF617-E55D-49BF-B0C2-5A974CD43DBB}" type="pres">
      <dgm:prSet presAssocID="{35969D91-518E-410D-A9FA-ABADE93F25D1}" presName="spacer" presStyleCnt="0"/>
      <dgm:spPr/>
    </dgm:pt>
    <dgm:pt modelId="{D5D2DDE0-8478-47B4-AA8A-5E8DAE5B8ABE}" type="pres">
      <dgm:prSet presAssocID="{2889031A-00A5-4CD3-8E33-8717FE9CB2E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4301116-FA70-4D15-A7E3-E6446C1019B2}" srcId="{126A714D-B555-4C38-99E5-293539569FDE}" destId="{0858D9E2-31BA-4258-A7B2-300C143DEBDF}" srcOrd="0" destOrd="0" parTransId="{95CDBA53-2C0B-4B23-A555-2718017B5A76}" sibTransId="{8AA5281B-1DCF-4617-9FDB-FFE25BE0B3D0}"/>
    <dgm:cxn modelId="{63866437-BA4E-48A2-A513-B30ED0D59960}" srcId="{0858D9E2-31BA-4258-A7B2-300C143DEBDF}" destId="{B0ABA534-C880-4091-9E48-B524BC8AAEF0}" srcOrd="0" destOrd="0" parTransId="{40DF449F-8020-4EDA-BF9B-5ED451FBDA24}" sibTransId="{2685EBC4-97A5-4BCE-BD24-621DD2E2DE9D}"/>
    <dgm:cxn modelId="{B4141986-419A-48D3-9D58-9ED5DD4F5723}" type="presOf" srcId="{F8C947B5-53CE-406D-9146-723BDE258933}" destId="{E7C592E5-5840-4A52-BB6E-271272AD7987}" srcOrd="0" destOrd="0" presId="urn:microsoft.com/office/officeart/2005/8/layout/vList2"/>
    <dgm:cxn modelId="{51C01987-E010-43FE-A970-26AC78CF4DF6}" srcId="{126A714D-B555-4C38-99E5-293539569FDE}" destId="{F8C947B5-53CE-406D-9146-723BDE258933}" srcOrd="2" destOrd="0" parTransId="{FDD7CF11-B4DA-4F3D-B2C6-E39F4C98E5A2}" sibTransId="{7D061E49-E135-4E92-AB38-DEBD28552812}"/>
    <dgm:cxn modelId="{8D61218A-228E-4468-ACE6-72192129F05E}" srcId="{126A714D-B555-4C38-99E5-293539569FDE}" destId="{015767F3-3AA4-4AA9-9ACB-874B56448DA4}" srcOrd="1" destOrd="0" parTransId="{0D77EC8A-B47C-4D3F-ABC0-58E05C183E60}" sibTransId="{0C7A1804-908D-44B9-B2BC-F51521E3DBDE}"/>
    <dgm:cxn modelId="{4653DDB5-7837-4F5B-BC1D-C269A822EB79}" type="presOf" srcId="{015767F3-3AA4-4AA9-9ACB-874B56448DA4}" destId="{7B756A07-BDD7-43EF-886F-BC425BC90C04}" srcOrd="0" destOrd="0" presId="urn:microsoft.com/office/officeart/2005/8/layout/vList2"/>
    <dgm:cxn modelId="{353CDFBA-2453-4043-950C-9C13CEBADA6B}" type="presOf" srcId="{126A714D-B555-4C38-99E5-293539569FDE}" destId="{E0E0F068-3793-4A67-ABF4-E2D08C31A153}" srcOrd="0" destOrd="0" presId="urn:microsoft.com/office/officeart/2005/8/layout/vList2"/>
    <dgm:cxn modelId="{449E26C4-27EF-4410-97A4-813100A584E6}" type="presOf" srcId="{0858D9E2-31BA-4258-A7B2-300C143DEBDF}" destId="{5C07D461-F4D6-4A94-A902-61B77FF67DC2}" srcOrd="0" destOrd="0" presId="urn:microsoft.com/office/officeart/2005/8/layout/vList2"/>
    <dgm:cxn modelId="{6D85E7C7-4F9A-4308-AEFF-A0DC29BF3A7D}" type="presOf" srcId="{B9113F1F-425F-491D-A74B-7A082F6AF3F9}" destId="{E44000F6-FF55-4D49-8FC3-FEFF57AA8229}" srcOrd="0" destOrd="0" presId="urn:microsoft.com/office/officeart/2005/8/layout/vList2"/>
    <dgm:cxn modelId="{FA7851D4-E10F-46D1-BBAE-2E5D697B0EA1}" type="presOf" srcId="{B0ABA534-C880-4091-9E48-B524BC8AAEF0}" destId="{0A6CE5B6-90D9-44D2-AF64-0F7BF42DA3EC}" srcOrd="0" destOrd="0" presId="urn:microsoft.com/office/officeart/2005/8/layout/vList2"/>
    <dgm:cxn modelId="{56B633EA-8E08-439C-A056-2D7B19A4AF3D}" srcId="{126A714D-B555-4C38-99E5-293539569FDE}" destId="{B9113F1F-425F-491D-A74B-7A082F6AF3F9}" srcOrd="3" destOrd="0" parTransId="{AAE66292-3B9E-4F8A-97F4-8EC8E3C4237F}" sibTransId="{35969D91-518E-410D-A9FA-ABADE93F25D1}"/>
    <dgm:cxn modelId="{33DC03F5-E6AE-4338-9FE0-D6F49C5DC215}" type="presOf" srcId="{2889031A-00A5-4CD3-8E33-8717FE9CB2E1}" destId="{D5D2DDE0-8478-47B4-AA8A-5E8DAE5B8ABE}" srcOrd="0" destOrd="0" presId="urn:microsoft.com/office/officeart/2005/8/layout/vList2"/>
    <dgm:cxn modelId="{FFB747F6-7875-4E97-894D-1B4BBBC741BA}" srcId="{126A714D-B555-4C38-99E5-293539569FDE}" destId="{2889031A-00A5-4CD3-8E33-8717FE9CB2E1}" srcOrd="4" destOrd="0" parTransId="{6D6A97F0-3E93-4C7D-9072-348F0804B957}" sibTransId="{A5CD313D-1AA8-4125-8163-DB42B7722A83}"/>
    <dgm:cxn modelId="{B41D004F-AFE7-4BF9-98CD-D0A6CC2C15DC}" type="presParOf" srcId="{E0E0F068-3793-4A67-ABF4-E2D08C31A153}" destId="{5C07D461-F4D6-4A94-A902-61B77FF67DC2}" srcOrd="0" destOrd="0" presId="urn:microsoft.com/office/officeart/2005/8/layout/vList2"/>
    <dgm:cxn modelId="{960DA811-F69C-49AD-8153-6A1E303DAF67}" type="presParOf" srcId="{E0E0F068-3793-4A67-ABF4-E2D08C31A153}" destId="{0A6CE5B6-90D9-44D2-AF64-0F7BF42DA3EC}" srcOrd="1" destOrd="0" presId="urn:microsoft.com/office/officeart/2005/8/layout/vList2"/>
    <dgm:cxn modelId="{C10F6CC8-34BD-48CA-BBED-347D15A77879}" type="presParOf" srcId="{E0E0F068-3793-4A67-ABF4-E2D08C31A153}" destId="{7B756A07-BDD7-43EF-886F-BC425BC90C04}" srcOrd="2" destOrd="0" presId="urn:microsoft.com/office/officeart/2005/8/layout/vList2"/>
    <dgm:cxn modelId="{29095533-2160-49A4-924A-103334242CB9}" type="presParOf" srcId="{E0E0F068-3793-4A67-ABF4-E2D08C31A153}" destId="{F0025A9F-4842-49EF-A0F4-7DBBEAD5D41B}" srcOrd="3" destOrd="0" presId="urn:microsoft.com/office/officeart/2005/8/layout/vList2"/>
    <dgm:cxn modelId="{2189382D-F0FC-4D9E-B878-96B6A125AAF1}" type="presParOf" srcId="{E0E0F068-3793-4A67-ABF4-E2D08C31A153}" destId="{E7C592E5-5840-4A52-BB6E-271272AD7987}" srcOrd="4" destOrd="0" presId="urn:microsoft.com/office/officeart/2005/8/layout/vList2"/>
    <dgm:cxn modelId="{AC62E75F-9DD4-42C2-B09A-FEF3428BDC2B}" type="presParOf" srcId="{E0E0F068-3793-4A67-ABF4-E2D08C31A153}" destId="{EBBB6C49-BDBE-4B21-BE41-45B8152F3AC8}" srcOrd="5" destOrd="0" presId="urn:microsoft.com/office/officeart/2005/8/layout/vList2"/>
    <dgm:cxn modelId="{ACC62ED9-6D1E-40BC-B4B9-B6F604E9FE28}" type="presParOf" srcId="{E0E0F068-3793-4A67-ABF4-E2D08C31A153}" destId="{E44000F6-FF55-4D49-8FC3-FEFF57AA8229}" srcOrd="6" destOrd="0" presId="urn:microsoft.com/office/officeart/2005/8/layout/vList2"/>
    <dgm:cxn modelId="{3407EB3B-D719-4617-B263-E0F3EA8C7595}" type="presParOf" srcId="{E0E0F068-3793-4A67-ABF4-E2D08C31A153}" destId="{DD4CF617-E55D-49BF-B0C2-5A974CD43DBB}" srcOrd="7" destOrd="0" presId="urn:microsoft.com/office/officeart/2005/8/layout/vList2"/>
    <dgm:cxn modelId="{13E0D75E-0C6B-4B50-8857-0F78E68F7972}" type="presParOf" srcId="{E0E0F068-3793-4A67-ABF4-E2D08C31A153}" destId="{D5D2DDE0-8478-47B4-AA8A-5E8DAE5B8AB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46301-A979-4762-B04D-0F3FE23A5325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C41E48-99E2-4A74-B097-077E4CC7921F}">
      <dgm:prSet custT="1"/>
      <dgm:spPr/>
      <dgm:t>
        <a:bodyPr/>
        <a:lstStyle/>
        <a:p>
          <a:r>
            <a:rPr lang="en-GB" sz="2400" dirty="0"/>
            <a:t>Radiation or Infrared radiation is when heat travels as a wave.</a:t>
          </a:r>
          <a:endParaRPr lang="en-US" sz="2400" dirty="0"/>
        </a:p>
      </dgm:t>
    </dgm:pt>
    <dgm:pt modelId="{7E7EA3AA-0F1D-4988-9A80-72989B4C46C5}" type="parTrans" cxnId="{5AD0F21E-9B09-4476-B69B-8D052E921CA1}">
      <dgm:prSet/>
      <dgm:spPr/>
      <dgm:t>
        <a:bodyPr/>
        <a:lstStyle/>
        <a:p>
          <a:endParaRPr lang="en-US"/>
        </a:p>
      </dgm:t>
    </dgm:pt>
    <dgm:pt modelId="{F65F99C0-0217-42B8-9727-64AD782ED431}" type="sibTrans" cxnId="{5AD0F21E-9B09-4476-B69B-8D052E921CA1}">
      <dgm:prSet/>
      <dgm:spPr/>
      <dgm:t>
        <a:bodyPr/>
        <a:lstStyle/>
        <a:p>
          <a:endParaRPr lang="en-US"/>
        </a:p>
      </dgm:t>
    </dgm:pt>
    <dgm:pt modelId="{F373238B-27DB-4380-9769-4BBA329A81BA}">
      <dgm:prSet/>
      <dgm:spPr/>
      <dgm:t>
        <a:bodyPr/>
        <a:lstStyle/>
        <a:p>
          <a:r>
            <a:rPr lang="en-GB"/>
            <a:t>The wave travels at the speed of light through the air. (This speed is 300 000 000 m/s or the equivalent of 7.5 x around the Earth every second)</a:t>
          </a:r>
          <a:endParaRPr lang="en-US"/>
        </a:p>
      </dgm:t>
    </dgm:pt>
    <dgm:pt modelId="{B56F9E5F-3CA2-4C8C-9693-922DC861959E}" type="parTrans" cxnId="{C3396A6A-3B72-450E-8CF1-02563495C32E}">
      <dgm:prSet/>
      <dgm:spPr/>
      <dgm:t>
        <a:bodyPr/>
        <a:lstStyle/>
        <a:p>
          <a:endParaRPr lang="en-US"/>
        </a:p>
      </dgm:t>
    </dgm:pt>
    <dgm:pt modelId="{DD286AA8-B835-460C-A698-08D26C4B3EE4}" type="sibTrans" cxnId="{C3396A6A-3B72-450E-8CF1-02563495C32E}">
      <dgm:prSet/>
      <dgm:spPr/>
      <dgm:t>
        <a:bodyPr/>
        <a:lstStyle/>
        <a:p>
          <a:endParaRPr lang="en-US"/>
        </a:p>
      </dgm:t>
    </dgm:pt>
    <dgm:pt modelId="{DACC2530-4D9A-450C-BA14-4005F09FB897}">
      <dgm:prSet custT="1"/>
      <dgm:spPr/>
      <dgm:t>
        <a:bodyPr/>
        <a:lstStyle/>
        <a:p>
          <a:r>
            <a:rPr lang="en-GB" sz="2400" dirty="0"/>
            <a:t>Black surfaces </a:t>
          </a:r>
          <a:r>
            <a:rPr lang="en-GB" sz="2400" dirty="0">
              <a:solidFill>
                <a:schemeClr val="bg2">
                  <a:lumMod val="50000"/>
                </a:schemeClr>
              </a:solidFill>
            </a:rPr>
            <a:t>ABSORB more radiation than </a:t>
          </a:r>
          <a:r>
            <a:rPr lang="en-GB" sz="24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dirty="0"/>
            <a:t> surfaces.</a:t>
          </a:r>
          <a:endParaRPr lang="en-US" sz="2400" dirty="0"/>
        </a:p>
      </dgm:t>
    </dgm:pt>
    <dgm:pt modelId="{7F7F1D1A-C10A-4D8A-B8EF-E37C3140B1E1}" type="parTrans" cxnId="{00AF0AC8-0E70-4B76-A83E-2C1A9ADBDFC5}">
      <dgm:prSet/>
      <dgm:spPr/>
      <dgm:t>
        <a:bodyPr/>
        <a:lstStyle/>
        <a:p>
          <a:endParaRPr lang="en-US"/>
        </a:p>
      </dgm:t>
    </dgm:pt>
    <dgm:pt modelId="{760404B0-2722-43CE-8B5D-29969B5693B3}" type="sibTrans" cxnId="{00AF0AC8-0E70-4B76-A83E-2C1A9ADBDFC5}">
      <dgm:prSet/>
      <dgm:spPr/>
      <dgm:t>
        <a:bodyPr/>
        <a:lstStyle/>
        <a:p>
          <a:endParaRPr lang="en-US"/>
        </a:p>
      </dgm:t>
    </dgm:pt>
    <dgm:pt modelId="{4B202819-EF84-4354-827B-2EE7298F5710}">
      <dgm:prSet custT="1"/>
      <dgm:spPr/>
      <dgm:t>
        <a:bodyPr/>
        <a:lstStyle/>
        <a:p>
          <a:r>
            <a:rPr lang="en-GB" sz="2400" dirty="0"/>
            <a:t>Black surfaces </a:t>
          </a:r>
          <a:r>
            <a:rPr lang="en-GB" sz="2400" dirty="0">
              <a:solidFill>
                <a:schemeClr val="bg2">
                  <a:lumMod val="50000"/>
                </a:schemeClr>
              </a:solidFill>
            </a:rPr>
            <a:t>EMIT (give out) more radiation </a:t>
          </a:r>
          <a:r>
            <a:rPr lang="en-GB" sz="2400" dirty="0"/>
            <a:t>than </a:t>
          </a:r>
          <a:r>
            <a:rPr lang="en-GB" sz="24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dirty="0"/>
            <a:t> surfaces.</a:t>
          </a:r>
          <a:endParaRPr lang="en-US" sz="2400" dirty="0"/>
        </a:p>
      </dgm:t>
    </dgm:pt>
    <dgm:pt modelId="{D0424A42-D095-4447-B3EA-F328A7C7B88E}" type="parTrans" cxnId="{D70BDD37-6FB2-4AB2-9AE1-4258BE3376AB}">
      <dgm:prSet/>
      <dgm:spPr/>
      <dgm:t>
        <a:bodyPr/>
        <a:lstStyle/>
        <a:p>
          <a:endParaRPr lang="en-US"/>
        </a:p>
      </dgm:t>
    </dgm:pt>
    <dgm:pt modelId="{217D0D26-0D59-4179-9040-AA02CC45E70B}" type="sibTrans" cxnId="{D70BDD37-6FB2-4AB2-9AE1-4258BE3376AB}">
      <dgm:prSet/>
      <dgm:spPr/>
      <dgm:t>
        <a:bodyPr/>
        <a:lstStyle/>
        <a:p>
          <a:endParaRPr lang="en-US"/>
        </a:p>
      </dgm:t>
    </dgm:pt>
    <dgm:pt modelId="{8237429C-4469-4EBD-99CA-3D4EA83337AF}">
      <dgm:prSet custT="1"/>
      <dgm:spPr/>
      <dgm:t>
        <a:bodyPr/>
        <a:lstStyle/>
        <a:p>
          <a:r>
            <a:rPr lang="en-GB" sz="24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dirty="0"/>
            <a:t> surfaces </a:t>
          </a:r>
          <a:r>
            <a:rPr lang="en-GB" sz="2400" dirty="0">
              <a:solidFill>
                <a:schemeClr val="bg2">
                  <a:lumMod val="50000"/>
                </a:schemeClr>
              </a:solidFill>
            </a:rPr>
            <a:t>REFLECT more radiation</a:t>
          </a:r>
          <a:r>
            <a:rPr lang="en-GB" sz="2400" dirty="0"/>
            <a:t> than BLACK surfaces</a:t>
          </a:r>
          <a:endParaRPr lang="en-US" sz="2400" dirty="0"/>
        </a:p>
      </dgm:t>
    </dgm:pt>
    <dgm:pt modelId="{FE4AA2CF-3769-4D6B-8131-B30079AB9A8F}" type="parTrans" cxnId="{FE4A899B-A726-46C1-8104-78643E861403}">
      <dgm:prSet/>
      <dgm:spPr/>
      <dgm:t>
        <a:bodyPr/>
        <a:lstStyle/>
        <a:p>
          <a:endParaRPr lang="en-US"/>
        </a:p>
      </dgm:t>
    </dgm:pt>
    <dgm:pt modelId="{D5E56B34-7BA3-4AE5-9D13-A326AA6C0BF8}" type="sibTrans" cxnId="{FE4A899B-A726-46C1-8104-78643E861403}">
      <dgm:prSet/>
      <dgm:spPr/>
      <dgm:t>
        <a:bodyPr/>
        <a:lstStyle/>
        <a:p>
          <a:endParaRPr lang="en-US"/>
        </a:p>
      </dgm:t>
    </dgm:pt>
    <dgm:pt modelId="{FFAF12D7-183B-4C34-AB6A-E8557A488C7D}" type="pres">
      <dgm:prSet presAssocID="{2AA46301-A979-4762-B04D-0F3FE23A5325}" presName="vert0" presStyleCnt="0">
        <dgm:presLayoutVars>
          <dgm:dir/>
          <dgm:animOne val="branch"/>
          <dgm:animLvl val="lvl"/>
        </dgm:presLayoutVars>
      </dgm:prSet>
      <dgm:spPr/>
    </dgm:pt>
    <dgm:pt modelId="{A8656553-8565-4A77-99FE-D31F694931B7}" type="pres">
      <dgm:prSet presAssocID="{1AC41E48-99E2-4A74-B097-077E4CC7921F}" presName="thickLine" presStyleLbl="alignNode1" presStyleIdx="0" presStyleCnt="5"/>
      <dgm:spPr/>
    </dgm:pt>
    <dgm:pt modelId="{270B5F70-97A8-430A-8CAC-1DDE0132CD56}" type="pres">
      <dgm:prSet presAssocID="{1AC41E48-99E2-4A74-B097-077E4CC7921F}" presName="horz1" presStyleCnt="0"/>
      <dgm:spPr/>
    </dgm:pt>
    <dgm:pt modelId="{0865E61E-979C-43BE-98A9-2087B8371BD6}" type="pres">
      <dgm:prSet presAssocID="{1AC41E48-99E2-4A74-B097-077E4CC7921F}" presName="tx1" presStyleLbl="revTx" presStyleIdx="0" presStyleCnt="5"/>
      <dgm:spPr/>
    </dgm:pt>
    <dgm:pt modelId="{9D10F33C-7547-4C34-9813-47BE80A1024A}" type="pres">
      <dgm:prSet presAssocID="{1AC41E48-99E2-4A74-B097-077E4CC7921F}" presName="vert1" presStyleCnt="0"/>
      <dgm:spPr/>
    </dgm:pt>
    <dgm:pt modelId="{E7091639-EDAC-4B51-B748-243052142E7F}" type="pres">
      <dgm:prSet presAssocID="{F373238B-27DB-4380-9769-4BBA329A81BA}" presName="thickLine" presStyleLbl="alignNode1" presStyleIdx="1" presStyleCnt="5"/>
      <dgm:spPr/>
    </dgm:pt>
    <dgm:pt modelId="{8D53A60A-0279-4157-B745-097080DB1C56}" type="pres">
      <dgm:prSet presAssocID="{F373238B-27DB-4380-9769-4BBA329A81BA}" presName="horz1" presStyleCnt="0"/>
      <dgm:spPr/>
    </dgm:pt>
    <dgm:pt modelId="{0473924E-2FD9-4086-8F9C-CB4C515FE2C2}" type="pres">
      <dgm:prSet presAssocID="{F373238B-27DB-4380-9769-4BBA329A81BA}" presName="tx1" presStyleLbl="revTx" presStyleIdx="1" presStyleCnt="5"/>
      <dgm:spPr/>
    </dgm:pt>
    <dgm:pt modelId="{C6B60B07-59EA-4398-BE51-586723B05276}" type="pres">
      <dgm:prSet presAssocID="{F373238B-27DB-4380-9769-4BBA329A81BA}" presName="vert1" presStyleCnt="0"/>
      <dgm:spPr/>
    </dgm:pt>
    <dgm:pt modelId="{1C2B9DFC-365E-4EDA-9009-AB987763DC4A}" type="pres">
      <dgm:prSet presAssocID="{DACC2530-4D9A-450C-BA14-4005F09FB897}" presName="thickLine" presStyleLbl="alignNode1" presStyleIdx="2" presStyleCnt="5"/>
      <dgm:spPr/>
    </dgm:pt>
    <dgm:pt modelId="{53BB7431-2121-4B1C-A8A6-FDC04829502F}" type="pres">
      <dgm:prSet presAssocID="{DACC2530-4D9A-450C-BA14-4005F09FB897}" presName="horz1" presStyleCnt="0"/>
      <dgm:spPr/>
    </dgm:pt>
    <dgm:pt modelId="{F36EFB37-B022-4558-988E-D07089FB6184}" type="pres">
      <dgm:prSet presAssocID="{DACC2530-4D9A-450C-BA14-4005F09FB897}" presName="tx1" presStyleLbl="revTx" presStyleIdx="2" presStyleCnt="5"/>
      <dgm:spPr/>
    </dgm:pt>
    <dgm:pt modelId="{23468FC6-5463-4E64-A218-2E0AD5CFD5CE}" type="pres">
      <dgm:prSet presAssocID="{DACC2530-4D9A-450C-BA14-4005F09FB897}" presName="vert1" presStyleCnt="0"/>
      <dgm:spPr/>
    </dgm:pt>
    <dgm:pt modelId="{C3FA7193-7B16-4FDF-835A-B71C0A460660}" type="pres">
      <dgm:prSet presAssocID="{4B202819-EF84-4354-827B-2EE7298F5710}" presName="thickLine" presStyleLbl="alignNode1" presStyleIdx="3" presStyleCnt="5"/>
      <dgm:spPr/>
    </dgm:pt>
    <dgm:pt modelId="{3EAF9DA5-3F91-4B81-876B-077F0CA58F03}" type="pres">
      <dgm:prSet presAssocID="{4B202819-EF84-4354-827B-2EE7298F5710}" presName="horz1" presStyleCnt="0"/>
      <dgm:spPr/>
    </dgm:pt>
    <dgm:pt modelId="{3798979A-9930-4FBD-9FD2-00B645E42640}" type="pres">
      <dgm:prSet presAssocID="{4B202819-EF84-4354-827B-2EE7298F5710}" presName="tx1" presStyleLbl="revTx" presStyleIdx="3" presStyleCnt="5"/>
      <dgm:spPr/>
    </dgm:pt>
    <dgm:pt modelId="{BBC93D7A-6C11-4EF0-8780-5182AAD1BB9F}" type="pres">
      <dgm:prSet presAssocID="{4B202819-EF84-4354-827B-2EE7298F5710}" presName="vert1" presStyleCnt="0"/>
      <dgm:spPr/>
    </dgm:pt>
    <dgm:pt modelId="{7818E7B6-16B6-451A-9BC9-23E73424740A}" type="pres">
      <dgm:prSet presAssocID="{8237429C-4469-4EBD-99CA-3D4EA83337AF}" presName="thickLine" presStyleLbl="alignNode1" presStyleIdx="4" presStyleCnt="5"/>
      <dgm:spPr/>
    </dgm:pt>
    <dgm:pt modelId="{5A8D4830-F7B9-40B4-B893-62E2EA9276E6}" type="pres">
      <dgm:prSet presAssocID="{8237429C-4469-4EBD-99CA-3D4EA83337AF}" presName="horz1" presStyleCnt="0"/>
      <dgm:spPr/>
    </dgm:pt>
    <dgm:pt modelId="{A70B01C3-275D-4EAC-B308-CADB9C9FFBFF}" type="pres">
      <dgm:prSet presAssocID="{8237429C-4469-4EBD-99CA-3D4EA83337AF}" presName="tx1" presStyleLbl="revTx" presStyleIdx="4" presStyleCnt="5" custLinFactNeighborX="-2" custLinFactNeighborY="13124"/>
      <dgm:spPr/>
    </dgm:pt>
    <dgm:pt modelId="{777BAE07-F770-4CBB-928A-5FE6D7375CA0}" type="pres">
      <dgm:prSet presAssocID="{8237429C-4469-4EBD-99CA-3D4EA83337AF}" presName="vert1" presStyleCnt="0"/>
      <dgm:spPr/>
    </dgm:pt>
  </dgm:ptLst>
  <dgm:cxnLst>
    <dgm:cxn modelId="{5AD0F21E-9B09-4476-B69B-8D052E921CA1}" srcId="{2AA46301-A979-4762-B04D-0F3FE23A5325}" destId="{1AC41E48-99E2-4A74-B097-077E4CC7921F}" srcOrd="0" destOrd="0" parTransId="{7E7EA3AA-0F1D-4988-9A80-72989B4C46C5}" sibTransId="{F65F99C0-0217-42B8-9727-64AD782ED431}"/>
    <dgm:cxn modelId="{D70BDD37-6FB2-4AB2-9AE1-4258BE3376AB}" srcId="{2AA46301-A979-4762-B04D-0F3FE23A5325}" destId="{4B202819-EF84-4354-827B-2EE7298F5710}" srcOrd="3" destOrd="0" parTransId="{D0424A42-D095-4447-B3EA-F328A7C7B88E}" sibTransId="{217D0D26-0D59-4179-9040-AA02CC45E70B}"/>
    <dgm:cxn modelId="{C3396A6A-3B72-450E-8CF1-02563495C32E}" srcId="{2AA46301-A979-4762-B04D-0F3FE23A5325}" destId="{F373238B-27DB-4380-9769-4BBA329A81BA}" srcOrd="1" destOrd="0" parTransId="{B56F9E5F-3CA2-4C8C-9693-922DC861959E}" sibTransId="{DD286AA8-B835-460C-A698-08D26C4B3EE4}"/>
    <dgm:cxn modelId="{7195FD7E-EC73-49F2-B5D1-D7C995AC9C5D}" type="presOf" srcId="{2AA46301-A979-4762-B04D-0F3FE23A5325}" destId="{FFAF12D7-183B-4C34-AB6A-E8557A488C7D}" srcOrd="0" destOrd="0" presId="urn:microsoft.com/office/officeart/2008/layout/LinedList"/>
    <dgm:cxn modelId="{FE4A899B-A726-46C1-8104-78643E861403}" srcId="{2AA46301-A979-4762-B04D-0F3FE23A5325}" destId="{8237429C-4469-4EBD-99CA-3D4EA83337AF}" srcOrd="4" destOrd="0" parTransId="{FE4AA2CF-3769-4D6B-8131-B30079AB9A8F}" sibTransId="{D5E56B34-7BA3-4AE5-9D13-A326AA6C0BF8}"/>
    <dgm:cxn modelId="{00AF0AC8-0E70-4B76-A83E-2C1A9ADBDFC5}" srcId="{2AA46301-A979-4762-B04D-0F3FE23A5325}" destId="{DACC2530-4D9A-450C-BA14-4005F09FB897}" srcOrd="2" destOrd="0" parTransId="{7F7F1D1A-C10A-4D8A-B8EF-E37C3140B1E1}" sibTransId="{760404B0-2722-43CE-8B5D-29969B5693B3}"/>
    <dgm:cxn modelId="{536D1BCD-5F08-45A7-B9BC-D4D4FE41318A}" type="presOf" srcId="{DACC2530-4D9A-450C-BA14-4005F09FB897}" destId="{F36EFB37-B022-4558-988E-D07089FB6184}" srcOrd="0" destOrd="0" presId="urn:microsoft.com/office/officeart/2008/layout/LinedList"/>
    <dgm:cxn modelId="{F730D9D6-94FA-4762-931F-8F6EBED12459}" type="presOf" srcId="{1AC41E48-99E2-4A74-B097-077E4CC7921F}" destId="{0865E61E-979C-43BE-98A9-2087B8371BD6}" srcOrd="0" destOrd="0" presId="urn:microsoft.com/office/officeart/2008/layout/LinedList"/>
    <dgm:cxn modelId="{4C58ECDC-D604-4FFF-9882-17697A846B17}" type="presOf" srcId="{4B202819-EF84-4354-827B-2EE7298F5710}" destId="{3798979A-9930-4FBD-9FD2-00B645E42640}" srcOrd="0" destOrd="0" presId="urn:microsoft.com/office/officeart/2008/layout/LinedList"/>
    <dgm:cxn modelId="{C1F094E8-EDF3-4FF3-9B75-BE9181657D83}" type="presOf" srcId="{8237429C-4469-4EBD-99CA-3D4EA83337AF}" destId="{A70B01C3-275D-4EAC-B308-CADB9C9FFBFF}" srcOrd="0" destOrd="0" presId="urn:microsoft.com/office/officeart/2008/layout/LinedList"/>
    <dgm:cxn modelId="{21E007ED-BCA4-4340-A161-123CA0D7634A}" type="presOf" srcId="{F373238B-27DB-4380-9769-4BBA329A81BA}" destId="{0473924E-2FD9-4086-8F9C-CB4C515FE2C2}" srcOrd="0" destOrd="0" presId="urn:microsoft.com/office/officeart/2008/layout/LinedList"/>
    <dgm:cxn modelId="{0C313A80-580C-492A-8F2C-DA320219C22A}" type="presParOf" srcId="{FFAF12D7-183B-4C34-AB6A-E8557A488C7D}" destId="{A8656553-8565-4A77-99FE-D31F694931B7}" srcOrd="0" destOrd="0" presId="urn:microsoft.com/office/officeart/2008/layout/LinedList"/>
    <dgm:cxn modelId="{DBEA3FED-7D9D-463E-873E-9DD4BD50D1DF}" type="presParOf" srcId="{FFAF12D7-183B-4C34-AB6A-E8557A488C7D}" destId="{270B5F70-97A8-430A-8CAC-1DDE0132CD56}" srcOrd="1" destOrd="0" presId="urn:microsoft.com/office/officeart/2008/layout/LinedList"/>
    <dgm:cxn modelId="{DDF1525A-E761-4F17-96B2-84363FD5B313}" type="presParOf" srcId="{270B5F70-97A8-430A-8CAC-1DDE0132CD56}" destId="{0865E61E-979C-43BE-98A9-2087B8371BD6}" srcOrd="0" destOrd="0" presId="urn:microsoft.com/office/officeart/2008/layout/LinedList"/>
    <dgm:cxn modelId="{DC95EFAD-5636-4500-8498-152DEB281804}" type="presParOf" srcId="{270B5F70-97A8-430A-8CAC-1DDE0132CD56}" destId="{9D10F33C-7547-4C34-9813-47BE80A1024A}" srcOrd="1" destOrd="0" presId="urn:microsoft.com/office/officeart/2008/layout/LinedList"/>
    <dgm:cxn modelId="{47E86466-A413-464D-8467-0A0D6EA3E78C}" type="presParOf" srcId="{FFAF12D7-183B-4C34-AB6A-E8557A488C7D}" destId="{E7091639-EDAC-4B51-B748-243052142E7F}" srcOrd="2" destOrd="0" presId="urn:microsoft.com/office/officeart/2008/layout/LinedList"/>
    <dgm:cxn modelId="{3196628F-3947-444F-998E-C793FDB08B5C}" type="presParOf" srcId="{FFAF12D7-183B-4C34-AB6A-E8557A488C7D}" destId="{8D53A60A-0279-4157-B745-097080DB1C56}" srcOrd="3" destOrd="0" presId="urn:microsoft.com/office/officeart/2008/layout/LinedList"/>
    <dgm:cxn modelId="{577DC88B-AE67-4525-B7B1-1BF4B26820AF}" type="presParOf" srcId="{8D53A60A-0279-4157-B745-097080DB1C56}" destId="{0473924E-2FD9-4086-8F9C-CB4C515FE2C2}" srcOrd="0" destOrd="0" presId="urn:microsoft.com/office/officeart/2008/layout/LinedList"/>
    <dgm:cxn modelId="{EC7F8309-AA1C-4DCF-B677-C0CC57B9535E}" type="presParOf" srcId="{8D53A60A-0279-4157-B745-097080DB1C56}" destId="{C6B60B07-59EA-4398-BE51-586723B05276}" srcOrd="1" destOrd="0" presId="urn:microsoft.com/office/officeart/2008/layout/LinedList"/>
    <dgm:cxn modelId="{F3A409DB-81A3-4AF3-990F-C7FD9FF8D2F4}" type="presParOf" srcId="{FFAF12D7-183B-4C34-AB6A-E8557A488C7D}" destId="{1C2B9DFC-365E-4EDA-9009-AB987763DC4A}" srcOrd="4" destOrd="0" presId="urn:microsoft.com/office/officeart/2008/layout/LinedList"/>
    <dgm:cxn modelId="{E92117BE-C1BD-4012-98FD-7AAA4364E1BE}" type="presParOf" srcId="{FFAF12D7-183B-4C34-AB6A-E8557A488C7D}" destId="{53BB7431-2121-4B1C-A8A6-FDC04829502F}" srcOrd="5" destOrd="0" presId="urn:microsoft.com/office/officeart/2008/layout/LinedList"/>
    <dgm:cxn modelId="{989FC1B4-11D4-4998-965D-E0B0E0B1D304}" type="presParOf" srcId="{53BB7431-2121-4B1C-A8A6-FDC04829502F}" destId="{F36EFB37-B022-4558-988E-D07089FB6184}" srcOrd="0" destOrd="0" presId="urn:microsoft.com/office/officeart/2008/layout/LinedList"/>
    <dgm:cxn modelId="{FBBD8548-E60B-449F-AA81-DFF3A531CB79}" type="presParOf" srcId="{53BB7431-2121-4B1C-A8A6-FDC04829502F}" destId="{23468FC6-5463-4E64-A218-2E0AD5CFD5CE}" srcOrd="1" destOrd="0" presId="urn:microsoft.com/office/officeart/2008/layout/LinedList"/>
    <dgm:cxn modelId="{6EAB4191-1625-4A07-95D1-9BB1DB24AE59}" type="presParOf" srcId="{FFAF12D7-183B-4C34-AB6A-E8557A488C7D}" destId="{C3FA7193-7B16-4FDF-835A-B71C0A460660}" srcOrd="6" destOrd="0" presId="urn:microsoft.com/office/officeart/2008/layout/LinedList"/>
    <dgm:cxn modelId="{3011FE9B-BEEB-4147-8BF5-3C005844839C}" type="presParOf" srcId="{FFAF12D7-183B-4C34-AB6A-E8557A488C7D}" destId="{3EAF9DA5-3F91-4B81-876B-077F0CA58F03}" srcOrd="7" destOrd="0" presId="urn:microsoft.com/office/officeart/2008/layout/LinedList"/>
    <dgm:cxn modelId="{7D320AB2-02B7-4DD0-B0C3-44E0BCECEC12}" type="presParOf" srcId="{3EAF9DA5-3F91-4B81-876B-077F0CA58F03}" destId="{3798979A-9930-4FBD-9FD2-00B645E42640}" srcOrd="0" destOrd="0" presId="urn:microsoft.com/office/officeart/2008/layout/LinedList"/>
    <dgm:cxn modelId="{B25FB220-9075-466D-B31F-138F6CCBE16F}" type="presParOf" srcId="{3EAF9DA5-3F91-4B81-876B-077F0CA58F03}" destId="{BBC93D7A-6C11-4EF0-8780-5182AAD1BB9F}" srcOrd="1" destOrd="0" presId="urn:microsoft.com/office/officeart/2008/layout/LinedList"/>
    <dgm:cxn modelId="{7CD38652-253B-40D6-84AE-8126E9E4E4F5}" type="presParOf" srcId="{FFAF12D7-183B-4C34-AB6A-E8557A488C7D}" destId="{7818E7B6-16B6-451A-9BC9-23E73424740A}" srcOrd="8" destOrd="0" presId="urn:microsoft.com/office/officeart/2008/layout/LinedList"/>
    <dgm:cxn modelId="{E2A6AB98-90C3-44B8-80A6-2008EA2A1A59}" type="presParOf" srcId="{FFAF12D7-183B-4C34-AB6A-E8557A488C7D}" destId="{5A8D4830-F7B9-40B4-B893-62E2EA9276E6}" srcOrd="9" destOrd="0" presId="urn:microsoft.com/office/officeart/2008/layout/LinedList"/>
    <dgm:cxn modelId="{3F56DB13-A921-428D-8A4A-DF64D98078C1}" type="presParOf" srcId="{5A8D4830-F7B9-40B4-B893-62E2EA9276E6}" destId="{A70B01C3-275D-4EAC-B308-CADB9C9FFBFF}" srcOrd="0" destOrd="0" presId="urn:microsoft.com/office/officeart/2008/layout/LinedList"/>
    <dgm:cxn modelId="{F9B5B360-D0CE-47FA-82FA-A465CEE1AB72}" type="presParOf" srcId="{5A8D4830-F7B9-40B4-B893-62E2EA9276E6}" destId="{777BAE07-F770-4CBB-928A-5FE6D7375C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C6E41-2B54-425C-BFE7-9AF01E56CB08}">
      <dsp:nvSpPr>
        <dsp:cNvPr id="0" name=""/>
        <dsp:cNvSpPr/>
      </dsp:nvSpPr>
      <dsp:spPr>
        <a:xfrm>
          <a:off x="0" y="19065"/>
          <a:ext cx="4613672" cy="168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Black surfaces </a:t>
          </a:r>
          <a:r>
            <a:rPr lang="en-GB" sz="3200" u="sng" kern="1200"/>
            <a:t>absorb radiation</a:t>
          </a:r>
          <a:r>
            <a:rPr lang="en-GB" sz="3200" kern="1200"/>
            <a:t> better than shiny ones.</a:t>
          </a:r>
          <a:endParaRPr lang="en-US" sz="3200" kern="1200"/>
        </a:p>
      </dsp:txBody>
      <dsp:txXfrm>
        <a:off x="82245" y="101310"/>
        <a:ext cx="4449182" cy="1520310"/>
      </dsp:txXfrm>
    </dsp:sp>
    <dsp:sp modelId="{85129D47-8208-4F15-B656-989F5933E559}">
      <dsp:nvSpPr>
        <dsp:cNvPr id="0" name=""/>
        <dsp:cNvSpPr/>
      </dsp:nvSpPr>
      <dsp:spPr>
        <a:xfrm>
          <a:off x="0" y="1796025"/>
          <a:ext cx="4613672" cy="1684800"/>
        </a:xfrm>
        <a:prstGeom prst="roundRect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Black surfaces </a:t>
          </a:r>
          <a:r>
            <a:rPr lang="en-GB" sz="3200" u="sng" kern="1200"/>
            <a:t>give out (emit) radiation</a:t>
          </a:r>
          <a:r>
            <a:rPr lang="en-GB" sz="3200" kern="1200"/>
            <a:t> better than shiny ones.</a:t>
          </a:r>
          <a:endParaRPr lang="en-US" sz="3200" kern="1200"/>
        </a:p>
      </dsp:txBody>
      <dsp:txXfrm>
        <a:off x="82245" y="1878270"/>
        <a:ext cx="4449182" cy="1520310"/>
      </dsp:txXfrm>
    </dsp:sp>
    <dsp:sp modelId="{441C6396-26E1-441B-BF49-D7AF20BA3B8B}">
      <dsp:nvSpPr>
        <dsp:cNvPr id="0" name=""/>
        <dsp:cNvSpPr/>
      </dsp:nvSpPr>
      <dsp:spPr>
        <a:xfrm>
          <a:off x="0" y="3572985"/>
          <a:ext cx="4613672" cy="168480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Shiny surfaces </a:t>
          </a:r>
          <a:r>
            <a:rPr lang="en-GB" sz="3200" u="sng" kern="1200"/>
            <a:t>reflect radiation</a:t>
          </a:r>
          <a:r>
            <a:rPr lang="en-GB" sz="3200" kern="1200"/>
            <a:t> better than black.</a:t>
          </a:r>
          <a:endParaRPr lang="en-US" sz="3200" kern="1200"/>
        </a:p>
      </dsp:txBody>
      <dsp:txXfrm>
        <a:off x="82245" y="3655230"/>
        <a:ext cx="4449182" cy="1520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7D461-F4D6-4A94-A902-61B77FF67DC2}">
      <dsp:nvSpPr>
        <dsp:cNvPr id="0" name=""/>
        <dsp:cNvSpPr/>
      </dsp:nvSpPr>
      <dsp:spPr>
        <a:xfrm>
          <a:off x="0" y="95224"/>
          <a:ext cx="4446778" cy="836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heat travelling as waves</a:t>
          </a:r>
          <a:endParaRPr lang="en-US" sz="2200" kern="1200" dirty="0"/>
        </a:p>
      </dsp:txBody>
      <dsp:txXfrm>
        <a:off x="40837" y="136061"/>
        <a:ext cx="4365104" cy="754876"/>
      </dsp:txXfrm>
    </dsp:sp>
    <dsp:sp modelId="{0A6CE5B6-90D9-44D2-AF64-0F7BF42DA3EC}">
      <dsp:nvSpPr>
        <dsp:cNvPr id="0" name=""/>
        <dsp:cNvSpPr/>
      </dsp:nvSpPr>
      <dsp:spPr>
        <a:xfrm>
          <a:off x="0" y="931774"/>
          <a:ext cx="444677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also called infra red (IR) or thermal radiation</a:t>
          </a:r>
        </a:p>
      </dsp:txBody>
      <dsp:txXfrm>
        <a:off x="0" y="931774"/>
        <a:ext cx="4446778" cy="364320"/>
      </dsp:txXfrm>
    </dsp:sp>
    <dsp:sp modelId="{7B756A07-BDD7-43EF-886F-BC425BC90C04}">
      <dsp:nvSpPr>
        <dsp:cNvPr id="0" name=""/>
        <dsp:cNvSpPr/>
      </dsp:nvSpPr>
      <dsp:spPr>
        <a:xfrm>
          <a:off x="0" y="1296094"/>
          <a:ext cx="4446778" cy="836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way heat reaches us from the sun</a:t>
          </a:r>
          <a:endParaRPr lang="en-US" sz="2200" kern="1200"/>
        </a:p>
      </dsp:txBody>
      <dsp:txXfrm>
        <a:off x="40837" y="1336931"/>
        <a:ext cx="4365104" cy="754876"/>
      </dsp:txXfrm>
    </dsp:sp>
    <dsp:sp modelId="{E7C592E5-5840-4A52-BB6E-271272AD7987}">
      <dsp:nvSpPr>
        <dsp:cNvPr id="0" name=""/>
        <dsp:cNvSpPr/>
      </dsp:nvSpPr>
      <dsp:spPr>
        <a:xfrm>
          <a:off x="0" y="2196005"/>
          <a:ext cx="4446778" cy="836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does not require a medium (particles) </a:t>
          </a:r>
          <a:endParaRPr lang="en-US" sz="2200" kern="1200"/>
        </a:p>
      </dsp:txBody>
      <dsp:txXfrm>
        <a:off x="40837" y="2236842"/>
        <a:ext cx="4365104" cy="754876"/>
      </dsp:txXfrm>
    </dsp:sp>
    <dsp:sp modelId="{E44000F6-FF55-4D49-8FC3-FEFF57AA8229}">
      <dsp:nvSpPr>
        <dsp:cNvPr id="0" name=""/>
        <dsp:cNvSpPr/>
      </dsp:nvSpPr>
      <dsp:spPr>
        <a:xfrm>
          <a:off x="0" y="3095915"/>
          <a:ext cx="4446778" cy="836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black surfaces good emitters and absorbers of radiation.</a:t>
          </a:r>
        </a:p>
      </dsp:txBody>
      <dsp:txXfrm>
        <a:off x="40837" y="3136752"/>
        <a:ext cx="4365104" cy="754876"/>
      </dsp:txXfrm>
    </dsp:sp>
    <dsp:sp modelId="{D5D2DDE0-8478-47B4-AA8A-5E8DAE5B8ABE}">
      <dsp:nvSpPr>
        <dsp:cNvPr id="0" name=""/>
        <dsp:cNvSpPr/>
      </dsp:nvSpPr>
      <dsp:spPr>
        <a:xfrm>
          <a:off x="0" y="3995825"/>
          <a:ext cx="4446778" cy="83655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shiny surfaces good reflectors of radiation</a:t>
          </a:r>
        </a:p>
      </dsp:txBody>
      <dsp:txXfrm>
        <a:off x="40837" y="4036662"/>
        <a:ext cx="4365104" cy="754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56553-8565-4A77-99FE-D31F694931B7}">
      <dsp:nvSpPr>
        <dsp:cNvPr id="0" name=""/>
        <dsp:cNvSpPr/>
      </dsp:nvSpPr>
      <dsp:spPr>
        <a:xfrm>
          <a:off x="0" y="601"/>
          <a:ext cx="420528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65E61E-979C-43BE-98A9-2087B8371BD6}">
      <dsp:nvSpPr>
        <dsp:cNvPr id="0" name=""/>
        <dsp:cNvSpPr/>
      </dsp:nvSpPr>
      <dsp:spPr>
        <a:xfrm>
          <a:off x="0" y="601"/>
          <a:ext cx="4205288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Radiation or Infrared radiation is when heat travels as a wave.</a:t>
          </a:r>
          <a:endParaRPr lang="en-US" sz="2400" kern="1200" dirty="0"/>
        </a:p>
      </dsp:txBody>
      <dsp:txXfrm>
        <a:off x="0" y="601"/>
        <a:ext cx="4205288" cy="985279"/>
      </dsp:txXfrm>
    </dsp:sp>
    <dsp:sp modelId="{E7091639-EDAC-4B51-B748-243052142E7F}">
      <dsp:nvSpPr>
        <dsp:cNvPr id="0" name=""/>
        <dsp:cNvSpPr/>
      </dsp:nvSpPr>
      <dsp:spPr>
        <a:xfrm>
          <a:off x="0" y="985880"/>
          <a:ext cx="4205288" cy="0"/>
        </a:xfrm>
        <a:prstGeom prst="line">
          <a:avLst/>
        </a:prstGeom>
        <a:gradFill rotWithShape="0">
          <a:gsLst>
            <a:gs pos="0">
              <a:schemeClr val="accent2">
                <a:hueOff val="-2587972"/>
                <a:satOff val="11465"/>
                <a:lumOff val="-421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587972"/>
                <a:satOff val="11465"/>
                <a:lumOff val="-421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587972"/>
                <a:satOff val="11465"/>
                <a:lumOff val="-421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587972"/>
              <a:satOff val="11465"/>
              <a:lumOff val="-4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73924E-2FD9-4086-8F9C-CB4C515FE2C2}">
      <dsp:nvSpPr>
        <dsp:cNvPr id="0" name=""/>
        <dsp:cNvSpPr/>
      </dsp:nvSpPr>
      <dsp:spPr>
        <a:xfrm>
          <a:off x="0" y="985880"/>
          <a:ext cx="4205288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The wave travels at the speed of light through the air. (This speed is 300 000 000 m/s or the equivalent of 7.5 x around the Earth every second)</a:t>
          </a:r>
          <a:endParaRPr lang="en-US" sz="1600" kern="1200"/>
        </a:p>
      </dsp:txBody>
      <dsp:txXfrm>
        <a:off x="0" y="985880"/>
        <a:ext cx="4205288" cy="985279"/>
      </dsp:txXfrm>
    </dsp:sp>
    <dsp:sp modelId="{1C2B9DFC-365E-4EDA-9009-AB987763DC4A}">
      <dsp:nvSpPr>
        <dsp:cNvPr id="0" name=""/>
        <dsp:cNvSpPr/>
      </dsp:nvSpPr>
      <dsp:spPr>
        <a:xfrm>
          <a:off x="0" y="1971160"/>
          <a:ext cx="4205288" cy="0"/>
        </a:xfrm>
        <a:prstGeom prst="line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EFB37-B022-4558-988E-D07089FB6184}">
      <dsp:nvSpPr>
        <dsp:cNvPr id="0" name=""/>
        <dsp:cNvSpPr/>
      </dsp:nvSpPr>
      <dsp:spPr>
        <a:xfrm>
          <a:off x="0" y="1971160"/>
          <a:ext cx="4205288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Black surfaces </a:t>
          </a:r>
          <a:r>
            <a:rPr lang="en-GB" sz="2400" kern="1200" dirty="0">
              <a:solidFill>
                <a:schemeClr val="bg2">
                  <a:lumMod val="50000"/>
                </a:schemeClr>
              </a:solidFill>
            </a:rPr>
            <a:t>ABSORB more radiation than </a:t>
          </a:r>
          <a:r>
            <a:rPr lang="en-GB" sz="2400" kern="12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kern="1200" dirty="0"/>
            <a:t> surfaces.</a:t>
          </a:r>
          <a:endParaRPr lang="en-US" sz="2400" kern="1200" dirty="0"/>
        </a:p>
      </dsp:txBody>
      <dsp:txXfrm>
        <a:off x="0" y="1971160"/>
        <a:ext cx="4205288" cy="985279"/>
      </dsp:txXfrm>
    </dsp:sp>
    <dsp:sp modelId="{C3FA7193-7B16-4FDF-835A-B71C0A460660}">
      <dsp:nvSpPr>
        <dsp:cNvPr id="0" name=""/>
        <dsp:cNvSpPr/>
      </dsp:nvSpPr>
      <dsp:spPr>
        <a:xfrm>
          <a:off x="0" y="2956439"/>
          <a:ext cx="4205288" cy="0"/>
        </a:xfrm>
        <a:prstGeom prst="line">
          <a:avLst/>
        </a:prstGeom>
        <a:gradFill rotWithShape="0">
          <a:gsLst>
            <a:gs pos="0">
              <a:schemeClr val="accent2">
                <a:hueOff val="-7763915"/>
                <a:satOff val="34394"/>
                <a:lumOff val="-1264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763915"/>
                <a:satOff val="34394"/>
                <a:lumOff val="-1264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763915"/>
                <a:satOff val="34394"/>
                <a:lumOff val="-1264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763915"/>
              <a:satOff val="34394"/>
              <a:lumOff val="-126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98979A-9930-4FBD-9FD2-00B645E42640}">
      <dsp:nvSpPr>
        <dsp:cNvPr id="0" name=""/>
        <dsp:cNvSpPr/>
      </dsp:nvSpPr>
      <dsp:spPr>
        <a:xfrm>
          <a:off x="0" y="2956439"/>
          <a:ext cx="4205288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Black surfaces </a:t>
          </a:r>
          <a:r>
            <a:rPr lang="en-GB" sz="2400" kern="1200" dirty="0">
              <a:solidFill>
                <a:schemeClr val="bg2">
                  <a:lumMod val="50000"/>
                </a:schemeClr>
              </a:solidFill>
            </a:rPr>
            <a:t>EMIT (give out) more radiation </a:t>
          </a:r>
          <a:r>
            <a:rPr lang="en-GB" sz="2400" kern="1200" dirty="0"/>
            <a:t>than </a:t>
          </a:r>
          <a:r>
            <a:rPr lang="en-GB" sz="2400" kern="12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kern="1200" dirty="0"/>
            <a:t> surfaces.</a:t>
          </a:r>
          <a:endParaRPr lang="en-US" sz="2400" kern="1200" dirty="0"/>
        </a:p>
      </dsp:txBody>
      <dsp:txXfrm>
        <a:off x="0" y="2956439"/>
        <a:ext cx="4205288" cy="985279"/>
      </dsp:txXfrm>
    </dsp:sp>
    <dsp:sp modelId="{7818E7B6-16B6-451A-9BC9-23E73424740A}">
      <dsp:nvSpPr>
        <dsp:cNvPr id="0" name=""/>
        <dsp:cNvSpPr/>
      </dsp:nvSpPr>
      <dsp:spPr>
        <a:xfrm>
          <a:off x="0" y="3941719"/>
          <a:ext cx="4205288" cy="0"/>
        </a:xfrm>
        <a:prstGeom prst="line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0B01C3-275D-4EAC-B308-CADB9C9FFBFF}">
      <dsp:nvSpPr>
        <dsp:cNvPr id="0" name=""/>
        <dsp:cNvSpPr/>
      </dsp:nvSpPr>
      <dsp:spPr>
        <a:xfrm>
          <a:off x="0" y="3942320"/>
          <a:ext cx="4205288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>
                  <a:lumMod val="65000"/>
                </a:schemeClr>
              </a:solidFill>
            </a:rPr>
            <a:t>Shiny</a:t>
          </a:r>
          <a:r>
            <a:rPr lang="en-GB" sz="2400" kern="1200" dirty="0"/>
            <a:t> surfaces </a:t>
          </a:r>
          <a:r>
            <a:rPr lang="en-GB" sz="2400" kern="1200" dirty="0">
              <a:solidFill>
                <a:schemeClr val="bg2">
                  <a:lumMod val="50000"/>
                </a:schemeClr>
              </a:solidFill>
            </a:rPr>
            <a:t>REFLECT more radiation</a:t>
          </a:r>
          <a:r>
            <a:rPr lang="en-GB" sz="2400" kern="1200" dirty="0"/>
            <a:t> than BLACK surfaces</a:t>
          </a:r>
          <a:endParaRPr lang="en-US" sz="2400" kern="1200" dirty="0"/>
        </a:p>
      </dsp:txBody>
      <dsp:txXfrm>
        <a:off x="0" y="3942320"/>
        <a:ext cx="4205288" cy="985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B032B-2DCF-4D3A-8094-1D6BC4743D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371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5C2583-4941-4579-AFE3-38BE9D773F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7437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YY^LU3!9X$cadc6h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C2583-4941-4579-AFE3-38BE9D773F3C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207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jah slide no.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CB02-A2C7-4BFD-9F49-B6B636BA89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3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768055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02063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jah slide no. </a:t>
            </a:r>
            <a:fld id="{2C14CB59-B3F9-41D1-A1F2-8AC204C73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72912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46DF1374-48F3-42A2-995A-3AAC46DB1CE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80330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23428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25BD7A0-B505-4146-AD9A-941E0FA944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04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72453701-4F53-4083-98FA-8648114A794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59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504412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305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07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2F0BE480-1007-40FD-8427-3E300446A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 amt="30000"/>
          </a:blip>
          <a:srcRect r="-1" b="278"/>
          <a:stretch/>
        </p:blipFill>
        <p:spPr>
          <a:xfrm>
            <a:off x="-73471" y="0"/>
            <a:ext cx="11296772" cy="6336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1F9B0-2F80-4E6C-B5DC-F1CB4BFAB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3861048"/>
            <a:ext cx="5760640" cy="259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rgbClr val="FFFF00"/>
                </a:solidFill>
              </a:rPr>
              <a:t>HEAT TRANSFER</a:t>
            </a:r>
            <a:br>
              <a:rPr lang="en-GB" sz="4400" dirty="0">
                <a:solidFill>
                  <a:srgbClr val="FFFF00"/>
                </a:solidFill>
              </a:rPr>
            </a:br>
            <a:r>
              <a:rPr lang="en-GB" sz="4400" dirty="0" err="1">
                <a:solidFill>
                  <a:srgbClr val="FFFF00"/>
                </a:solidFill>
              </a:rPr>
              <a:t>RADIAtion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1DBA1-2D7E-4D59-940D-6A4185187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5848429"/>
            <a:ext cx="1872208" cy="531143"/>
          </a:xfrm>
        </p:spPr>
        <p:txBody>
          <a:bodyPr>
            <a:normAutofit/>
          </a:bodyPr>
          <a:lstStyle/>
          <a:p>
            <a:r>
              <a:rPr lang="en-GB" sz="1900">
                <a:solidFill>
                  <a:srgbClr val="FFFF00"/>
                </a:solidFill>
              </a:rPr>
              <a:t>S2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E37B0-A494-4159-A3DE-83C6EEA74F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4" y="2924214"/>
            <a:ext cx="1145530" cy="1009571"/>
          </a:xfrm>
          <a:prstGeom prst="rect">
            <a:avLst/>
          </a:prstGeom>
          <a:effectLst>
            <a:softEdge rad="863600"/>
          </a:effectLst>
          <a:scene3d>
            <a:camera prst="orthographicFront"/>
            <a:lightRig rig="threePt" dir="t"/>
          </a:scene3d>
          <a:sp3d>
            <a:bevelT/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1513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03"/>
    </mc:Choice>
    <mc:Fallback xmlns="">
      <p:transition spd="slow" advClick="0" advTm="1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CFAF2-1B35-4602-BD31-1299B58F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122" y="978776"/>
            <a:ext cx="4443982" cy="1174991"/>
          </a:xfrm>
        </p:spPr>
        <p:txBody>
          <a:bodyPr>
            <a:normAutofit/>
          </a:bodyPr>
          <a:lstStyle/>
          <a:p>
            <a:r>
              <a:rPr lang="en-GB" sz="2100" dirty="0"/>
              <a:t>Absorbers of radiation</a:t>
            </a:r>
          </a:p>
        </p:txBody>
      </p:sp>
      <p:pic>
        <p:nvPicPr>
          <p:cNvPr id="11" name="Content Placeholder 10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22EECE75-FDB1-4E7F-AB53-2E9B16161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8"/>
          <a:stretch/>
        </p:blipFill>
        <p:spPr>
          <a:xfrm rot="5400000">
            <a:off x="-1797951" y="1797951"/>
            <a:ext cx="6858000" cy="32620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2E318-449B-45A1-947E-713DFC8A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altLang="en-US" sz="40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542DA02-5C25-4C8F-83D4-0351B5E40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908259"/>
              </p:ext>
            </p:extLst>
          </p:nvPr>
        </p:nvGraphicFramePr>
        <p:xfrm>
          <a:off x="3611418" y="2401456"/>
          <a:ext cx="5384800" cy="38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0760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2231-3B8E-407E-B40E-118A9D77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64692"/>
            <a:ext cx="2300202" cy="1188720"/>
          </a:xfrm>
          <a:prstGeom prst="ellipse">
            <a:avLst/>
          </a:prstGeom>
        </p:spPr>
        <p:txBody>
          <a:bodyPr vert="horz" lIns="182880" tIns="182880" rIns="182880" bIns="182880" rtlCol="0" anchor="ctr" anchorCtr="1">
            <a:noAutofit/>
          </a:bodyPr>
          <a:lstStyle/>
          <a:p>
            <a:r>
              <a:rPr lang="en-US" sz="1600" dirty="0"/>
              <a:t>Black or shiny emitters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F7FA9-F5C1-469E-B543-8E181405E0AF}"/>
              </a:ext>
            </a:extLst>
          </p:cNvPr>
          <p:cNvSpPr txBox="1"/>
          <p:nvPr/>
        </p:nvSpPr>
        <p:spPr>
          <a:xfrm>
            <a:off x="314036" y="2638044"/>
            <a:ext cx="2932427" cy="326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make it a fair test?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results would we expect?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will we know?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BEBD03-E4CE-4B72-8DF2-6E737BDDF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0636" y="964692"/>
            <a:ext cx="516407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221359-7E5B-428B-8817-A7C510427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351" y="1128683"/>
            <a:ext cx="4918644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046768-D96D-4C0D-B033-B5ECBE0E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7524" y="2037719"/>
            <a:ext cx="4670298" cy="27905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336E2-1FCC-41CF-838F-EE96B8E5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/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9A865-2991-436C-ADF1-6B72C397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18736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36D221-E91F-4CA7-904A-D533B97F4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3906AD-57D2-40AD-A4A4-DEE56613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589E-AF2F-40DD-B205-D460EAE0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altLang="en-US" sz="40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42F694-65DC-420C-9F2B-6DAA24F468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130313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Content Placeholder 6" descr="A picture containing indoor, toilet&#10;&#10;Description automatically generated">
            <a:extLst>
              <a:ext uri="{FF2B5EF4-FFF2-40B4-BE49-F238E27FC236}">
                <a16:creationId xmlns:a16="http://schemas.microsoft.com/office/drawing/2014/main" id="{10EDFBA0-79BD-443F-A213-0EB32EC16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3548" y="1522497"/>
            <a:ext cx="6942585" cy="3897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37978-9E75-4362-8ECD-89EB1BE6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79" y="5168716"/>
            <a:ext cx="2551176" cy="1495794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rgbClr val="0D0D0D"/>
                </a:solidFill>
              </a:rPr>
              <a:t>Which emits more radiation?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1DE72-0BAE-4C11-8629-960519CEF3B2}"/>
              </a:ext>
            </a:extLst>
          </p:cNvPr>
          <p:cNvSpPr txBox="1"/>
          <p:nvPr/>
        </p:nvSpPr>
        <p:spPr>
          <a:xfrm>
            <a:off x="178429" y="193490"/>
            <a:ext cx="226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NB lids required,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24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550F-7707-472E-AF28-FC8D2C43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504" y="978776"/>
            <a:ext cx="3364992" cy="1174991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GB" sz="1600"/>
              <a:t>Reflectors of radiation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6D513-5EE7-4D87-9853-1FDCEFE0C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7695" b="1"/>
          <a:stretch/>
        </p:blipFill>
        <p:spPr>
          <a:xfrm rot="5400000">
            <a:off x="-1146510" y="1146510"/>
            <a:ext cx="6858000" cy="45649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F5276-9F2C-4542-8171-95E42913F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504" y="2640692"/>
            <a:ext cx="3364992" cy="3255252"/>
          </a:xfrm>
        </p:spPr>
        <p:txBody>
          <a:bodyPr>
            <a:normAutofit/>
          </a:bodyPr>
          <a:lstStyle/>
          <a:p>
            <a:r>
              <a:rPr lang="en-GB" dirty="0"/>
              <a:t>Could you design an experiment with a radiant heater, a black and shiny surface to determine which surface REFLECTS more radiation?</a:t>
            </a:r>
          </a:p>
          <a:p>
            <a:endParaRPr lang="en-GB" dirty="0"/>
          </a:p>
          <a:p>
            <a:r>
              <a:rPr lang="en-GB" dirty="0"/>
              <a:t>Where would you place the detector?</a:t>
            </a:r>
          </a:p>
          <a:p>
            <a:r>
              <a:rPr lang="en-GB" dirty="0"/>
              <a:t>What might you use as a detector?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48B4D-BDB4-4523-B0A9-7AA45C58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BF71-E879-4902-840C-6B431CA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52372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0C440F5-0A52-43C4-ADD4-45F9D01F1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88D6C-56B1-4C60-9208-9608FD39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603" y="5249870"/>
            <a:ext cx="67437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>
                <a:solidFill>
                  <a:srgbClr val="262626"/>
                </a:solidFill>
              </a:rPr>
              <a:t>Infra red detectors</a:t>
            </a:r>
          </a:p>
        </p:txBody>
      </p:sp>
      <p:pic>
        <p:nvPicPr>
          <p:cNvPr id="10" name="IR Camera compilation">
            <a:hlinkClick r:id="" action="ppaction://media"/>
            <a:extLst>
              <a:ext uri="{FF2B5EF4-FFF2-40B4-BE49-F238E27FC236}">
                <a16:creationId xmlns:a16="http://schemas.microsoft.com/office/drawing/2014/main" id="{ADB3EF58-D9A6-47F2-8C54-58EA3B0BF4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13" y="343368"/>
            <a:ext cx="7109978" cy="39993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E22C3-B4DB-4605-BD59-65B7913B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37396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FFC9634-3DDF-470B-8F18-5B104CF97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7E501-B521-4B06-96AB-DC473865D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2E9EE-E649-4424-9C9C-C6E5DDF7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81103"/>
            <a:ext cx="2522980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RADIAtion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F5215-DC41-4741-9A41-3ECA1364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 err="1"/>
              <a:t>jah</a:t>
            </a:r>
            <a:r>
              <a:rPr lang="en-US" altLang="en-US" sz="400"/>
              <a:t>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altLang="en-US" sz="4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350C334-750A-4B7F-A4B9-023F8F0355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642350"/>
              </p:ext>
            </p:extLst>
          </p:nvPr>
        </p:nvGraphicFramePr>
        <p:xfrm>
          <a:off x="3973322" y="965200"/>
          <a:ext cx="4446778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D04C98-BEC0-47DA-83A1-BC5115312D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7"/>
          <a:stretch/>
        </p:blipFill>
        <p:spPr>
          <a:xfrm>
            <a:off x="274301" y="4945624"/>
            <a:ext cx="1383626" cy="15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FFC9634-3DDF-470B-8F18-5B104CF97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077E501-B521-4B06-96AB-DC473865D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681103"/>
            <a:ext cx="2522980" cy="14957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eaLnBrk="1" hangingPunct="1"/>
            <a:r>
              <a:rPr lang="en-GB" altLang="en-US" sz="1600">
                <a:solidFill>
                  <a:schemeClr val="bg1"/>
                </a:solidFill>
              </a:rPr>
              <a:t>RADIATION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Summary</a:t>
            </a:r>
          </a:p>
        </p:txBody>
      </p:sp>
      <p:graphicFrame>
        <p:nvGraphicFramePr>
          <p:cNvPr id="9223" name="Rectangle 3">
            <a:extLst>
              <a:ext uri="{FF2B5EF4-FFF2-40B4-BE49-F238E27FC236}">
                <a16:creationId xmlns:a16="http://schemas.microsoft.com/office/drawing/2014/main" id="{70D7595A-A3D3-48AC-874F-FBE6A135A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429075"/>
              </p:ext>
            </p:extLst>
          </p:nvPr>
        </p:nvGraphicFramePr>
        <p:xfrm>
          <a:off x="4214812" y="965200"/>
          <a:ext cx="4205288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9FD22F6D-E781-4A91-B6C7-FB2C537DA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r="8573" b="771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32C5E-A6FD-4414-A9C0-D1018DA3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960116"/>
            <a:ext cx="5797296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dirty="0">
                <a:solidFill>
                  <a:srgbClr val="FFFFFF"/>
                </a:solidFill>
              </a:rPr>
              <a:t>3 states in one tube- how?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06478-39A2-49AF-B409-6D24E3AAD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051" y="795524"/>
            <a:ext cx="6041898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91A26-C965-4502-81CD-6F217453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>
                <a:solidFill>
                  <a:srgbClr val="FFFFFF"/>
                </a:solidFill>
              </a:rPr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2D5C6-3795-496A-A883-099FDC6D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306344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1848-33B9-420C-A42F-228B46ED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 dirty="0">
                <a:solidFill>
                  <a:srgbClr val="0000FF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BLACK OR WHITE ABSORBERS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F573-A24E-4A4B-A49F-04BC3CE6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8" y="2638045"/>
            <a:ext cx="7676693" cy="3101983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Mrs Hargreaves has a theory that</a:t>
            </a:r>
            <a:endParaRPr lang="en-GB" sz="2800" dirty="0">
              <a:effectLst/>
            </a:endParaRPr>
          </a:p>
          <a:p>
            <a:r>
              <a:rPr lang="en-GB" sz="28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black socks absorb more heat than white socks so are smellier at the end of the day.</a:t>
            </a:r>
          </a:p>
          <a:p>
            <a:r>
              <a:rPr lang="en-GB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could you design an experiment</a:t>
            </a:r>
            <a:r>
              <a:rPr lang="en-GB" sz="2800" dirty="0"/>
              <a:t> </a:t>
            </a:r>
            <a:r>
              <a:rPr lang="en-GB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to prove it?</a:t>
            </a:r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06B3A-2F59-4B3B-AB89-C31D5532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83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F231-A62A-4486-B3EA-0C117E67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59" y="2286000"/>
            <a:ext cx="171450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dirty="0">
                <a:solidFill>
                  <a:srgbClr val="FFFFFF"/>
                </a:solidFill>
              </a:rPr>
              <a:t>FAIR TEST?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B391914A-74C6-4386-8D84-32E3AB929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915" y="2121408"/>
            <a:ext cx="1961388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92D28-F2C9-481C-9F2A-CD5FD86F0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8512" y="640080"/>
            <a:ext cx="5747004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9AB87-B2CF-40C1-B316-92ED1EBF3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5385" y="802767"/>
            <a:ext cx="5493258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DFCC90-4B7F-48CA-85A5-081AD69FC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54" y="1859232"/>
            <a:ext cx="5021921" cy="28248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F4842-66C9-415C-B321-E0E7CF4C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/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777A7-E423-430F-A203-FF621988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284173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83653"/>
            <a:ext cx="693503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err="1"/>
              <a:t>ReVIEW</a:t>
            </a:r>
            <a:endParaRPr lang="en-GB" altLang="en-US" dirty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idx="1"/>
          </p:nvPr>
        </p:nvSpPr>
        <p:spPr>
          <a:xfrm>
            <a:off x="483370" y="1484497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6600" dirty="0"/>
              <a:t>Heat can be transferred in _ ways</a:t>
            </a:r>
            <a:endParaRPr lang="en-GB" altLang="en-US" sz="4800" dirty="0">
              <a:solidFill>
                <a:srgbClr val="0033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>
                <a:solidFill>
                  <a:srgbClr val="003300"/>
                </a:solidFill>
              </a:rPr>
              <a:t>_______________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>
                <a:solidFill>
                  <a:srgbClr val="FF3300"/>
                </a:solidFill>
              </a:rPr>
              <a:t>_______________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/>
              <a:t>________________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en-US" sz="1200" dirty="0"/>
          </a:p>
          <a:p>
            <a:pPr algn="ctr" eaLnBrk="1" hangingPunct="1">
              <a:lnSpc>
                <a:spcPct val="90000"/>
              </a:lnSpc>
            </a:pPr>
            <a:r>
              <a:rPr lang="en-GB" altLang="en-US" sz="2800" dirty="0"/>
              <a:t>Usually heat is transferred in all </a:t>
            </a:r>
            <a:r>
              <a:rPr lang="en-GB" altLang="en-US" sz="2800" b="1" dirty="0">
                <a:solidFill>
                  <a:srgbClr val="FF3300"/>
                </a:solidFill>
              </a:rPr>
              <a:t>3</a:t>
            </a:r>
            <a:r>
              <a:rPr lang="en-GB" altLang="en-US" sz="2800" dirty="0"/>
              <a:t> ways at once.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en-US" sz="1400" dirty="0"/>
          </a:p>
          <a:p>
            <a:pPr algn="ctr" eaLnBrk="1" hangingPunct="1">
              <a:lnSpc>
                <a:spcPct val="90000"/>
              </a:lnSpc>
            </a:pPr>
            <a:r>
              <a:rPr lang="en-GB" altLang="en-US" sz="2800" dirty="0"/>
              <a:t>Heat </a:t>
            </a:r>
            <a:r>
              <a:rPr lang="en-GB" altLang="en-US" sz="2800" dirty="0">
                <a:solidFill>
                  <a:srgbClr val="00B050"/>
                </a:solidFill>
              </a:rPr>
              <a:t>ALWAYS </a:t>
            </a:r>
            <a:r>
              <a:rPr lang="en-GB" altLang="en-US" sz="2800" dirty="0"/>
              <a:t>travels from </a:t>
            </a:r>
            <a:r>
              <a:rPr lang="en-GB" altLang="en-US" sz="2800" b="1" dirty="0">
                <a:solidFill>
                  <a:srgbClr val="FF3300"/>
                </a:solidFill>
              </a:rPr>
              <a:t>______</a:t>
            </a:r>
            <a:r>
              <a:rPr lang="en-GB" altLang="en-US" sz="2800" dirty="0"/>
              <a:t> places to </a:t>
            </a:r>
            <a:r>
              <a:rPr lang="en-GB" altLang="en-US" sz="2800" b="1" dirty="0">
                <a:solidFill>
                  <a:srgbClr val="00FFFF"/>
                </a:solidFill>
              </a:rPr>
              <a:t>______</a:t>
            </a:r>
            <a:r>
              <a:rPr lang="en-GB" altLang="en-US" sz="2800" dirty="0">
                <a:solidFill>
                  <a:srgbClr val="00FFFF"/>
                </a:solidFill>
              </a:rPr>
              <a:t> </a:t>
            </a:r>
            <a:r>
              <a:rPr lang="en-GB" altLang="en-US" sz="2800" dirty="0"/>
              <a:t>places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A6DFC-07B2-4B52-B165-5EC3C3FF9087}"/>
              </a:ext>
            </a:extLst>
          </p:cNvPr>
          <p:cNvSpPr txBox="1"/>
          <p:nvPr/>
        </p:nvSpPr>
        <p:spPr>
          <a:xfrm>
            <a:off x="3879540" y="4542506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Hot      </a:t>
            </a:r>
            <a:r>
              <a:rPr lang="en-GB" sz="4800" b="1" dirty="0">
                <a:solidFill>
                  <a:srgbClr val="0000FF"/>
                </a:solidFill>
                <a:latin typeface="Tahoma" panose="020B0604030504040204" pitchFamily="34" charset="0"/>
              </a:rPr>
              <a:t>cold</a:t>
            </a:r>
            <a:endParaRPr lang="en-GB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28D13-4DAE-4ED8-8EBE-C6D4846684CA}"/>
              </a:ext>
            </a:extLst>
          </p:cNvPr>
          <p:cNvSpPr txBox="1"/>
          <p:nvPr/>
        </p:nvSpPr>
        <p:spPr>
          <a:xfrm>
            <a:off x="3595839" y="1888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89F80-669A-4D1D-BD2F-45B10081185C}"/>
              </a:ext>
            </a:extLst>
          </p:cNvPr>
          <p:cNvSpPr txBox="1"/>
          <p:nvPr/>
        </p:nvSpPr>
        <p:spPr>
          <a:xfrm>
            <a:off x="1947333" y="2700787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2800" dirty="0">
                <a:solidFill>
                  <a:srgbClr val="003300"/>
                </a:solidFill>
              </a:rPr>
              <a:t>CONDUCTION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47E61-B934-484B-9221-5D18AA3A4609}"/>
              </a:ext>
            </a:extLst>
          </p:cNvPr>
          <p:cNvSpPr txBox="1"/>
          <p:nvPr/>
        </p:nvSpPr>
        <p:spPr>
          <a:xfrm>
            <a:off x="1947333" y="3201697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2800" dirty="0">
                <a:solidFill>
                  <a:srgbClr val="FF3300"/>
                </a:solidFill>
              </a:rPr>
              <a:t>CONVECTION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8FEFA-B0BE-4C57-B135-11DD0181EAA4}"/>
              </a:ext>
            </a:extLst>
          </p:cNvPr>
          <p:cNvSpPr txBox="1"/>
          <p:nvPr/>
        </p:nvSpPr>
        <p:spPr>
          <a:xfrm>
            <a:off x="1947333" y="3689276"/>
            <a:ext cx="4572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200" dirty="0"/>
              <a:t>RADIATION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45ABE-B236-4CDB-B3BF-54464BD10934}"/>
              </a:ext>
            </a:extLst>
          </p:cNvPr>
          <p:cNvSpPr txBox="1"/>
          <p:nvPr/>
        </p:nvSpPr>
        <p:spPr>
          <a:xfrm>
            <a:off x="1690254" y="4397208"/>
            <a:ext cx="629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200" dirty="0"/>
              <a:t>Usually heat is transferred in all    ways at once</a:t>
            </a:r>
            <a:endParaRPr lang="en-GB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C783-DE60-4360-98D8-A2BA707F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Heat Loss from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1B11-16FF-4DC5-9A54-79F5B582A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How is heat lost from houses?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How can we test this in the lab?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How would it depend on ambient (air) temperature?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Can we do a fair test to find out?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18759-9900-4379-A411-F5CB714B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altLang="en-US" sz="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3B5EF-6A45-418A-B541-D70AA33E9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8" r="-3" b="-3"/>
          <a:stretch/>
        </p:blipFill>
        <p:spPr>
          <a:xfrm>
            <a:off x="5406390" y="1126397"/>
            <a:ext cx="2900934" cy="4288536"/>
          </a:xfrm>
          <a:prstGeom prst="rect">
            <a:avLst/>
          </a:prstGeom>
          <a:ln w="31750">
            <a:noFill/>
          </a:ln>
        </p:spPr>
      </p:pic>
      <p:pic>
        <p:nvPicPr>
          <p:cNvPr id="13" name="Picture 3" descr="H:\Animations\Weather and Temperature\Cold_guy.gif">
            <a:extLst>
              <a:ext uri="{FF2B5EF4-FFF2-40B4-BE49-F238E27FC236}">
                <a16:creationId xmlns:a16="http://schemas.microsoft.com/office/drawing/2014/main" id="{BB6D04BC-80EC-4852-B249-10A62616DF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111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4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8B53D-90A4-4577-A856-77F74034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27383"/>
            <a:ext cx="5937755" cy="642435"/>
          </a:xfrm>
        </p:spPr>
        <p:txBody>
          <a:bodyPr>
            <a:normAutofit fontScale="90000"/>
          </a:bodyPr>
          <a:lstStyle/>
          <a:p>
            <a:r>
              <a:rPr lang="en-GB" dirty="0"/>
              <a:t>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5098-3E5A-427D-A7FC-CFEFCF6A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7864"/>
            <a:ext cx="8728363" cy="3600771"/>
          </a:xfrm>
        </p:spPr>
        <p:txBody>
          <a:bodyPr>
            <a:noAutofit/>
          </a:bodyPr>
          <a:lstStyle/>
          <a:p>
            <a:r>
              <a:rPr lang="en-GB" sz="2800" dirty="0"/>
              <a:t>Convection occurs in ________________</a:t>
            </a:r>
          </a:p>
          <a:p>
            <a:r>
              <a:rPr lang="en-GB" sz="2800" dirty="0"/>
              <a:t>___________ are liquids and gases</a:t>
            </a:r>
          </a:p>
          <a:p>
            <a:r>
              <a:rPr lang="en-GB" sz="2800" dirty="0"/>
              <a:t>To start a convection current</a:t>
            </a:r>
          </a:p>
          <a:p>
            <a:r>
              <a:rPr lang="en-GB" sz="2800" dirty="0"/>
              <a:t>The substance is __________________</a:t>
            </a:r>
          </a:p>
          <a:p>
            <a:r>
              <a:rPr lang="en-GB" sz="2800" dirty="0"/>
              <a:t>This causes the particles to _____________</a:t>
            </a:r>
          </a:p>
          <a:p>
            <a:r>
              <a:rPr lang="en-GB" sz="2800" dirty="0"/>
              <a:t>There are fewer in the space so become ______ _______</a:t>
            </a:r>
          </a:p>
          <a:p>
            <a:r>
              <a:rPr lang="en-GB" sz="2800" dirty="0"/>
              <a:t>The less dense fluid ___________</a:t>
            </a:r>
          </a:p>
          <a:p>
            <a:r>
              <a:rPr lang="en-GB" sz="2800" dirty="0"/>
              <a:t>The fluid cools and the spacing _________________</a:t>
            </a:r>
          </a:p>
          <a:p>
            <a:r>
              <a:rPr lang="en-GB" sz="2800" dirty="0"/>
              <a:t>The cooler fluid becomes ____ ______ and  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4EDBC-9C87-43B0-85D6-104E4B837BED}"/>
              </a:ext>
            </a:extLst>
          </p:cNvPr>
          <p:cNvSpPr txBox="1"/>
          <p:nvPr/>
        </p:nvSpPr>
        <p:spPr>
          <a:xfrm>
            <a:off x="4148646" y="1055073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fluids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1EC00-A1B5-42D5-BE93-BB24AAE7FB05}"/>
              </a:ext>
            </a:extLst>
          </p:cNvPr>
          <p:cNvSpPr txBox="1"/>
          <p:nvPr/>
        </p:nvSpPr>
        <p:spPr>
          <a:xfrm>
            <a:off x="1082787" y="1512273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fluids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96CC1-D9C2-4D8C-8A33-B18F91C7608C}"/>
              </a:ext>
            </a:extLst>
          </p:cNvPr>
          <p:cNvSpPr txBox="1"/>
          <p:nvPr/>
        </p:nvSpPr>
        <p:spPr>
          <a:xfrm>
            <a:off x="3395883" y="264834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heated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A386D-30B5-4A6A-AEF0-048773BD7403}"/>
              </a:ext>
            </a:extLst>
          </p:cNvPr>
          <p:cNvSpPr txBox="1"/>
          <p:nvPr/>
        </p:nvSpPr>
        <p:spPr>
          <a:xfrm>
            <a:off x="4561242" y="3245912"/>
            <a:ext cx="4356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spread out </a:t>
            </a:r>
            <a:r>
              <a:rPr lang="en-GB" sz="2400" dirty="0">
                <a:solidFill>
                  <a:srgbClr val="FF0000"/>
                </a:solidFill>
              </a:rPr>
              <a:t>(don’t say expand)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2826B-DF37-4B05-B883-7CC86B9F2066}"/>
              </a:ext>
            </a:extLst>
          </p:cNvPr>
          <p:cNvSpPr txBox="1"/>
          <p:nvPr/>
        </p:nvSpPr>
        <p:spPr>
          <a:xfrm>
            <a:off x="6500207" y="3756709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2FE0D-1262-4438-B4EC-3422D8322A2A}"/>
              </a:ext>
            </a:extLst>
          </p:cNvPr>
          <p:cNvSpPr txBox="1"/>
          <p:nvPr/>
        </p:nvSpPr>
        <p:spPr>
          <a:xfrm>
            <a:off x="726573" y="4176178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D6405-39F2-41C2-AD40-70FD12E9C0E5}"/>
              </a:ext>
            </a:extLst>
          </p:cNvPr>
          <p:cNvSpPr txBox="1"/>
          <p:nvPr/>
        </p:nvSpPr>
        <p:spPr>
          <a:xfrm>
            <a:off x="3656949" y="4801616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rises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278F6-81B4-4192-933D-DBF0095C5EA7}"/>
              </a:ext>
            </a:extLst>
          </p:cNvPr>
          <p:cNvSpPr txBox="1"/>
          <p:nvPr/>
        </p:nvSpPr>
        <p:spPr>
          <a:xfrm>
            <a:off x="5477684" y="5312500"/>
            <a:ext cx="181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decreases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A677B-60AC-4743-A2E4-5F5A4C793F5E}"/>
              </a:ext>
            </a:extLst>
          </p:cNvPr>
          <p:cNvSpPr txBox="1"/>
          <p:nvPr/>
        </p:nvSpPr>
        <p:spPr>
          <a:xfrm>
            <a:off x="4285585" y="5877651"/>
            <a:ext cx="1077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more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52E24-5D1F-4FAE-BC83-2854E52A9F03}"/>
              </a:ext>
            </a:extLst>
          </p:cNvPr>
          <p:cNvSpPr txBox="1"/>
          <p:nvPr/>
        </p:nvSpPr>
        <p:spPr>
          <a:xfrm>
            <a:off x="5342775" y="5877651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dense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CC2A1-667E-4E8B-9B19-2F0F65AE85C8}"/>
              </a:ext>
            </a:extLst>
          </p:cNvPr>
          <p:cNvSpPr txBox="1"/>
          <p:nvPr/>
        </p:nvSpPr>
        <p:spPr>
          <a:xfrm>
            <a:off x="7365489" y="589727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falls</a:t>
            </a:r>
          </a:p>
        </p:txBody>
      </p:sp>
    </p:spTree>
    <p:extLst>
      <p:ext uri="{BB962C8B-B14F-4D97-AF65-F5344CB8AC3E}">
        <p14:creationId xmlns:p14="http://schemas.microsoft.com/office/powerpoint/2010/main" val="294758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217" y="628972"/>
            <a:ext cx="8109302" cy="1647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0">
                <a:solidFill>
                  <a:schemeClr val="bg1"/>
                </a:solidFill>
              </a:rPr>
              <a:t>A model of heat transfer processes</a:t>
            </a:r>
            <a:endParaRPr lang="en-GB" altLang="en-US" sz="3200" b="0">
              <a:solidFill>
                <a:schemeClr val="bg1"/>
              </a:solidFill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217" y="2761964"/>
            <a:ext cx="8686800" cy="3942928"/>
          </a:xfrm>
        </p:spPr>
        <p:txBody>
          <a:bodyPr>
            <a:normAutofit/>
          </a:bodyPr>
          <a:lstStyle/>
          <a:p>
            <a:pPr marL="534988" indent="-534988" eaLnBrk="1" hangingPunct="1">
              <a:lnSpc>
                <a:spcPct val="90000"/>
              </a:lnSpc>
              <a:buNone/>
            </a:pPr>
            <a:r>
              <a:rPr lang="en-US" altLang="en-US" sz="2800" dirty="0">
                <a:solidFill>
                  <a:srgbClr val="FF3300"/>
                </a:solidFill>
              </a:rPr>
              <a:t>3.	RADIATION 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2800" dirty="0">
                <a:solidFill>
                  <a:srgbClr val="FF3300"/>
                </a:solidFill>
              </a:rPr>
              <a:t> book thrown to the back of the room. </a:t>
            </a:r>
            <a:r>
              <a:rPr lang="en-US" altLang="en-US" sz="2800" dirty="0">
                <a:solidFill>
                  <a:schemeClr val="tx1"/>
                </a:solidFill>
              </a:rPr>
              <a:t>The energy does not need particles to transfer the energy.</a:t>
            </a:r>
          </a:p>
        </p:txBody>
      </p:sp>
      <p:pic>
        <p:nvPicPr>
          <p:cNvPr id="10246" name="Picture 4" descr="HeatTransferAnaloguePic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456" y="764704"/>
            <a:ext cx="7993063" cy="1414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C715A-F5C4-4363-9BE2-67122F3F2EC4}"/>
              </a:ext>
            </a:extLst>
          </p:cNvPr>
          <p:cNvSpPr txBox="1"/>
          <p:nvPr/>
        </p:nvSpPr>
        <p:spPr>
          <a:xfrm>
            <a:off x="2801803" y="2337594"/>
            <a:ext cx="2962367" cy="38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Script MT Bold" panose="03040602040607080904" pitchFamily="66" charset="0"/>
              </a:rPr>
              <a:t>book is like heat energy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>
          <a:xfrm>
            <a:off x="375425" y="194917"/>
            <a:ext cx="6846458" cy="1457324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800" dirty="0"/>
              <a:t>RADIATION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269009" y="5153557"/>
            <a:ext cx="5882409" cy="156172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sz="3600" dirty="0">
                <a:solidFill>
                  <a:srgbClr val="0000FF"/>
                </a:solidFill>
                <a:effectLst/>
                <a:latin typeface="Trebuchet MS" panose="020B0603020202020204" pitchFamily="34" charset="0"/>
              </a:rPr>
              <a:t>The waves are similar to light.</a:t>
            </a:r>
            <a:endParaRPr lang="en-GB" altLang="en-US" sz="3600" dirty="0">
              <a:solidFill>
                <a:srgbClr val="FF33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E28474-FE91-44D9-88F7-69C3F83491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7"/>
          <a:stretch/>
        </p:blipFill>
        <p:spPr>
          <a:xfrm>
            <a:off x="7607974" y="142715"/>
            <a:ext cx="1383626" cy="15617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189AFD-DCA1-40D5-B8B9-482D20167CC5}"/>
              </a:ext>
            </a:extLst>
          </p:cNvPr>
          <p:cNvSpPr txBox="1"/>
          <p:nvPr/>
        </p:nvSpPr>
        <p:spPr>
          <a:xfrm>
            <a:off x="269009" y="1704443"/>
            <a:ext cx="55397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Radiation also called INFRA-RED (IR) radiation or thermal radiation, is heat travelling as waves.</a:t>
            </a:r>
            <a:endParaRPr lang="en-GB" sz="4000" dirty="0"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20274-E7B5-48E9-94C0-990454DEF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0" t="30842" r="40101" b="14074"/>
          <a:stretch/>
        </p:blipFill>
        <p:spPr>
          <a:xfrm>
            <a:off x="5808719" y="2041237"/>
            <a:ext cx="2826328" cy="37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708"/>
    </mc:Choice>
    <mc:Fallback xmlns="">
      <p:transition spd="slow" advClick="0" advTm="597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F30027-8F78-4D8F-9B43-E1C8B4D50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15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4D4F41-A85F-4EC3-BCDD-E650EF68B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178" y="698375"/>
            <a:ext cx="5120330" cy="51465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5C39D-D5B1-4511-ABA4-04254B87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altLang="en-US" sz="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4EEA6-B09D-47BE-A0FA-BA9E03B41CA1}"/>
              </a:ext>
            </a:extLst>
          </p:cNvPr>
          <p:cNvSpPr txBox="1"/>
          <p:nvPr/>
        </p:nvSpPr>
        <p:spPr>
          <a:xfrm>
            <a:off x="1341581" y="2160709"/>
            <a:ext cx="7001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Heat travels from the Sun to Earth by radiation as these waves can travel</a:t>
            </a:r>
            <a:r>
              <a:rPr lang="en-GB" sz="3200" b="1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 through a vacuum, but radiation can travel through gases as well.</a:t>
            </a:r>
            <a:endParaRPr lang="en-GB" sz="32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6749"/>
    </mc:Choice>
    <mc:Fallback xmlns="">
      <p:transition spd="slow" advClick="0" advTm="9674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36D221-E91F-4CA7-904A-D533B97F4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5E06D-48B9-4654-8431-E108D84B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3"/>
            <a:ext cx="2551176" cy="1495794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sz="1600">
                <a:solidFill>
                  <a:srgbClr val="0D0D0D"/>
                </a:solidFill>
                <a:effectLst/>
                <a:latin typeface="Tahoma" panose="020B0604030504040204" pitchFamily="34" charset="0"/>
              </a:rPr>
              <a:t>Radiation is affected by</a:t>
            </a:r>
            <a:br>
              <a:rPr lang="en-GB" sz="1600">
                <a:solidFill>
                  <a:srgbClr val="0D0D0D"/>
                </a:solidFill>
                <a:effectLst/>
              </a:rPr>
            </a:br>
            <a:r>
              <a:rPr lang="en-GB" sz="1600">
                <a:solidFill>
                  <a:srgbClr val="0D0D0D"/>
                </a:solidFill>
                <a:effectLst/>
                <a:latin typeface="Tahoma" panose="020B0604030504040204" pitchFamily="34" charset="0"/>
              </a:rPr>
              <a:t>BLACK and SHINY surfaces.</a:t>
            </a:r>
            <a:endParaRPr lang="en-GB" sz="1600">
              <a:solidFill>
                <a:srgbClr val="0D0D0D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3906AD-57D2-40AD-A4A4-DEE56613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F56B8-9A86-481F-AF2B-3AF39D15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altLang="en-US" sz="40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386402F-9917-43BA-86A8-1F8EE98E6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54122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5C631EF-11BF-411D-BCB9-371E44CA14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7"/>
          <a:stretch/>
        </p:blipFill>
        <p:spPr>
          <a:xfrm>
            <a:off x="292773" y="336679"/>
            <a:ext cx="1383626" cy="15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0789D-956F-43AD-AF5C-AC8EF05E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30" y="2286000"/>
            <a:ext cx="2206358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dirty="0">
                <a:solidFill>
                  <a:srgbClr val="FFFFFF"/>
                </a:solidFill>
              </a:rPr>
              <a:t>Best absorbers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B391914A-74C6-4386-8D84-32E3AB929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915" y="2121408"/>
            <a:ext cx="1961388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92D28-F2C9-481C-9F2A-CD5FD86F0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8512" y="640080"/>
            <a:ext cx="5747004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9AB87-B2CF-40C1-B316-92ED1EBF3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5385" y="802767"/>
            <a:ext cx="5493258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03B0CD-CD4B-420E-935D-09E097FFA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281" y="1803177"/>
            <a:ext cx="5423362" cy="29964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A0F62-EA3B-44C9-A78C-DB442A82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19590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wall, lamp&#10;&#10;Description automatically generated">
            <a:extLst>
              <a:ext uri="{FF2B5EF4-FFF2-40B4-BE49-F238E27FC236}">
                <a16:creationId xmlns:a16="http://schemas.microsoft.com/office/drawing/2014/main" id="{E4247260-945C-46CF-90C2-065B6241B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1735" b="2"/>
          <a:stretch/>
        </p:blipFill>
        <p:spPr>
          <a:xfrm>
            <a:off x="6843" y="0"/>
            <a:ext cx="3986275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2776C3-386D-49FB-90FF-F5F67BE42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AE1B4-7CB3-4669-A191-E0934A44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rgbClr val="262626"/>
                </a:solidFill>
              </a:rPr>
              <a:t>Black or shiny absorbers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ABF0F239-20CA-43B5-ABDA-1F79DF07A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r="14433" b="2"/>
          <a:stretch/>
        </p:blipFill>
        <p:spPr>
          <a:xfrm>
            <a:off x="13666" y="3428997"/>
            <a:ext cx="3986275" cy="3429002"/>
          </a:xfrm>
          <a:prstGeom prst="rect">
            <a:avLst/>
          </a:prstGeom>
        </p:spPr>
      </p:pic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B00C5605-83AC-4EFA-91CB-5F0829571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799" y="2858703"/>
            <a:ext cx="3964343" cy="3042547"/>
          </a:xfrm>
        </p:spPr>
        <p:txBody>
          <a:bodyPr>
            <a:normAutofit/>
          </a:bodyPr>
          <a:lstStyle/>
          <a:p>
            <a:r>
              <a:rPr lang="en-US" sz="2800" dirty="0"/>
              <a:t>How to make it a fair test?</a:t>
            </a:r>
          </a:p>
          <a:p>
            <a:r>
              <a:rPr lang="en-US" sz="2800" dirty="0"/>
              <a:t>What results would we expect?</a:t>
            </a:r>
          </a:p>
          <a:p>
            <a:r>
              <a:rPr lang="en-US" sz="2800" dirty="0"/>
              <a:t>How will we know?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9080-6E26-4D73-AD81-CEB8600B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349755693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9E95D84F5204C82A817EFF84E160C" ma:contentTypeVersion="37" ma:contentTypeDescription="Create a new document." ma:contentTypeScope="" ma:versionID="f3075e8e098f4a0ff7ec52ae7731d45b">
  <xsd:schema xmlns:xsd="http://www.w3.org/2001/XMLSchema" xmlns:xs="http://www.w3.org/2001/XMLSchema" xmlns:p="http://schemas.microsoft.com/office/2006/metadata/properties" xmlns:ns1="http://schemas.microsoft.com/sharepoint/v3" xmlns:ns3="047d31ed-db1b-45f8-951b-70f32d0d50e7" xmlns:ns4="346219e1-681e-4c5f-baa7-59e01490ad14" targetNamespace="http://schemas.microsoft.com/office/2006/metadata/properties" ma:root="true" ma:fieldsID="c5f230b722b9f75a495f836c524f0184" ns1:_="" ns3:_="" ns4:_="">
    <xsd:import namespace="http://schemas.microsoft.com/sharepoint/v3"/>
    <xsd:import namespace="047d31ed-db1b-45f8-951b-70f32d0d50e7"/>
    <xsd:import namespace="346219e1-681e-4c5f-baa7-59e01490ad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CultureName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d31ed-db1b-45f8-951b-70f32d0d50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219e1-681e-4c5f-baa7-59e01490ad14" elementFormDefault="qualified">
    <xsd:import namespace="http://schemas.microsoft.com/office/2006/documentManagement/types"/>
    <xsd:import namespace="http://schemas.microsoft.com/office/infopath/2007/PartnerControls"/>
    <xsd:element name="NotebookType" ma:index="12" nillable="true" ma:displayName="Notebook Type" ma:indexed="tru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MediaServiceMetadata" ma:index="2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internalName="MediaServiceAutoTags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0" nillable="true" ma:displayName="Location" ma:internalName="MediaServiceLocatio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ultureName" ma:index="33" nillable="true" ma:displayName="Culture Name" ma:internalName="CultureName">
      <xsd:simpleType>
        <xsd:restriction base="dms:Text"/>
      </xsd:simpleType>
    </xsd:element>
    <xsd:element name="TeamsChannelId" ma:index="34" nillable="true" ma:displayName="Teams Channel Id" ma:internalName="TeamsChannelId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Templates" ma:index="36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9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346219e1-681e-4c5f-baa7-59e01490ad14" xsi:nil="true"/>
    <Teachers xmlns="346219e1-681e-4c5f-baa7-59e01490ad14">
      <UserInfo>
        <DisplayName/>
        <AccountId xsi:nil="true"/>
        <AccountType/>
      </UserInfo>
    </Teachers>
    <Students xmlns="346219e1-681e-4c5f-baa7-59e01490ad14">
      <UserInfo>
        <DisplayName/>
        <AccountId xsi:nil="true"/>
        <AccountType/>
      </UserInfo>
    </Students>
    <Student_Groups xmlns="346219e1-681e-4c5f-baa7-59e01490ad14">
      <UserInfo>
        <DisplayName/>
        <AccountId xsi:nil="true"/>
        <AccountType/>
      </UserInfo>
    </Student_Groups>
    <FolderType xmlns="346219e1-681e-4c5f-baa7-59e01490ad14" xsi:nil="true"/>
    <Owner xmlns="346219e1-681e-4c5f-baa7-59e01490ad14">
      <UserInfo>
        <DisplayName/>
        <AccountId xsi:nil="true"/>
        <AccountType/>
      </UserInfo>
    </Owner>
    <IMAddress xmlns="http://schemas.microsoft.com/sharepoint/v3" xsi:nil="true"/>
    <Invited_Teachers xmlns="346219e1-681e-4c5f-baa7-59e01490ad14" xsi:nil="true"/>
    <NotebookType xmlns="346219e1-681e-4c5f-baa7-59e01490ad14" xsi:nil="true"/>
    <AppVersion xmlns="346219e1-681e-4c5f-baa7-59e01490ad14" xsi:nil="true"/>
    <DefaultSectionNames xmlns="346219e1-681e-4c5f-baa7-59e01490ad14" xsi:nil="true"/>
    <Invited_Students xmlns="346219e1-681e-4c5f-baa7-59e01490ad14" xsi:nil="true"/>
    <Templates xmlns="346219e1-681e-4c5f-baa7-59e01490ad14" xsi:nil="true"/>
    <Math_Settings xmlns="346219e1-681e-4c5f-baa7-59e01490ad14" xsi:nil="true"/>
    <Has_Teacher_Only_SectionGroup xmlns="346219e1-681e-4c5f-baa7-59e01490ad14" xsi:nil="true"/>
    <Is_Collaboration_Space_Locked xmlns="346219e1-681e-4c5f-baa7-59e01490ad14" xsi:nil="true"/>
    <Teams_Channel_Section_Location xmlns="346219e1-681e-4c5f-baa7-59e01490ad14" xsi:nil="true"/>
    <Distribution_Groups xmlns="346219e1-681e-4c5f-baa7-59e01490ad14" xsi:nil="true"/>
    <LMS_Mappings xmlns="346219e1-681e-4c5f-baa7-59e01490ad14" xsi:nil="true"/>
    <Self_Registration_Enabled0 xmlns="346219e1-681e-4c5f-baa7-59e01490ad14" xsi:nil="true"/>
    <TeamsChannelId xmlns="346219e1-681e-4c5f-baa7-59e01490ad14" xsi:nil="true"/>
    <CultureName xmlns="346219e1-681e-4c5f-baa7-59e01490ad14" xsi:nil="true"/>
    <IsNotebookLocked xmlns="346219e1-681e-4c5f-baa7-59e01490ad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7D110-B958-4262-971A-965C5FAB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7d31ed-db1b-45f8-951b-70f32d0d50e7"/>
    <ds:schemaRef ds:uri="346219e1-681e-4c5f-baa7-59e01490a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A3BE48-46D8-454A-A156-81DB16ED344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46219e1-681e-4c5f-baa7-59e01490ad14"/>
    <ds:schemaRef ds:uri="http://schemas.microsoft.com/sharepoint/v3"/>
    <ds:schemaRef ds:uri="047d31ed-db1b-45f8-951b-70f32d0d50e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64272D-0903-4D79-BB39-0D4C65D7DF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676</Words>
  <Application>Microsoft Office PowerPoint</Application>
  <PresentationFormat>On-screen Show (4:3)</PresentationFormat>
  <Paragraphs>117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Aharoni</vt:lpstr>
      <vt:lpstr>Arial</vt:lpstr>
      <vt:lpstr>Calibri</vt:lpstr>
      <vt:lpstr>Gill Sans MT</vt:lpstr>
      <vt:lpstr>Script MT Bold</vt:lpstr>
      <vt:lpstr>Segoe UI</vt:lpstr>
      <vt:lpstr>Tahoma</vt:lpstr>
      <vt:lpstr>Times New Roman</vt:lpstr>
      <vt:lpstr>Trebuchet MS</vt:lpstr>
      <vt:lpstr>Wingdings</vt:lpstr>
      <vt:lpstr>Parcel</vt:lpstr>
      <vt:lpstr>HEAT TRANSFER RADIAtion</vt:lpstr>
      <vt:lpstr>ReVIEW</vt:lpstr>
      <vt:lpstr>Revision</vt:lpstr>
      <vt:lpstr>A model of heat transfer processes</vt:lpstr>
      <vt:lpstr>RADIATION</vt:lpstr>
      <vt:lpstr>PowerPoint Presentation</vt:lpstr>
      <vt:lpstr>Radiation is affected by BLACK and SHINY surfaces.</vt:lpstr>
      <vt:lpstr>Best absorbers</vt:lpstr>
      <vt:lpstr>Black or shiny absorbers</vt:lpstr>
      <vt:lpstr>Absorbers of radiation</vt:lpstr>
      <vt:lpstr>Black or shiny emitters</vt:lpstr>
      <vt:lpstr>Which emits more radiation?</vt:lpstr>
      <vt:lpstr>Reflectors of radiation</vt:lpstr>
      <vt:lpstr>Infra red detectors</vt:lpstr>
      <vt:lpstr>RADIAtion</vt:lpstr>
      <vt:lpstr>RADIATION Summary</vt:lpstr>
      <vt:lpstr>3 states in one tube- how?</vt:lpstr>
      <vt:lpstr>BLACK OR WHITE ABSORBERS</vt:lpstr>
      <vt:lpstr>FAIR TEST?</vt:lpstr>
      <vt:lpstr>Heat Loss from HOUSES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TRANSFER</dc:title>
  <dc:creator>Hargreaves</dc:creator>
  <cp:lastModifiedBy>Mrs Hargreaves</cp:lastModifiedBy>
  <cp:revision>9</cp:revision>
  <cp:lastPrinted>1601-01-01T00:00:00Z</cp:lastPrinted>
  <dcterms:created xsi:type="dcterms:W3CDTF">2011-09-03T08:56:38Z</dcterms:created>
  <dcterms:modified xsi:type="dcterms:W3CDTF">2021-11-26T20:35:56Z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0x0101006FF9E95D84F5204C82A817EFF84E160C</vt:lpwstr>
  </property>
</Properties>
</file>