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88" d="100"/>
          <a:sy n="88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Hargreaves" userId="16d29ebe-5fd1-4f7c-a551-c4871f6cfdc9" providerId="ADAL" clId="{C537BBDF-EF44-4E6E-B2DB-D122B45C4D02}"/>
    <pc:docChg chg="modSld">
      <pc:chgData name="Mrs Hargreaves" userId="16d29ebe-5fd1-4f7c-a551-c4871f6cfdc9" providerId="ADAL" clId="{C537BBDF-EF44-4E6E-B2DB-D122B45C4D02}" dt="2022-05-21T21:47:50.902" v="26" actId="20577"/>
      <pc:docMkLst>
        <pc:docMk/>
      </pc:docMkLst>
      <pc:sldChg chg="modSp mod">
        <pc:chgData name="Mrs Hargreaves" userId="16d29ebe-5fd1-4f7c-a551-c4871f6cfdc9" providerId="ADAL" clId="{C537BBDF-EF44-4E6E-B2DB-D122B45C4D02}" dt="2022-05-21T21:47:50.902" v="26" actId="20577"/>
        <pc:sldMkLst>
          <pc:docMk/>
          <pc:sldMk cId="742737334" sldId="257"/>
        </pc:sldMkLst>
        <pc:graphicFrameChg chg="modGraphic">
          <ac:chgData name="Mrs Hargreaves" userId="16d29ebe-5fd1-4f7c-a551-c4871f6cfdc9" providerId="ADAL" clId="{C537BBDF-EF44-4E6E-B2DB-D122B45C4D02}" dt="2022-05-21T21:47:50.902" v="26" actId="20577"/>
          <ac:graphicFrameMkLst>
            <pc:docMk/>
            <pc:sldMk cId="742737334" sldId="257"/>
            <ac:graphicFrameMk id="10" creationId="{00000000-0000-0000-0000-000000000000}"/>
          </ac:graphicFrameMkLst>
        </pc:graphicFrameChg>
      </pc:sldChg>
    </pc:docChg>
  </pc:docChgLst>
  <pc:docChgLst>
    <pc:chgData name="Mrs Hargreaves" userId="16d29ebe-5fd1-4f7c-a551-c4871f6cfdc9" providerId="ADAL" clId="{E4FBB174-DF31-433F-94FF-C2295F348388}"/>
    <pc:docChg chg="undo custSel modSld">
      <pc:chgData name="Mrs Hargreaves" userId="16d29ebe-5fd1-4f7c-a551-c4871f6cfdc9" providerId="ADAL" clId="{E4FBB174-DF31-433F-94FF-C2295F348388}" dt="2022-02-22T21:08:00.239" v="294" actId="1076"/>
      <pc:docMkLst>
        <pc:docMk/>
      </pc:docMkLst>
      <pc:sldChg chg="addSp delSp modSp mod">
        <pc:chgData name="Mrs Hargreaves" userId="16d29ebe-5fd1-4f7c-a551-c4871f6cfdc9" providerId="ADAL" clId="{E4FBB174-DF31-433F-94FF-C2295F348388}" dt="2022-02-22T21:08:00.239" v="294" actId="1076"/>
        <pc:sldMkLst>
          <pc:docMk/>
          <pc:sldMk cId="742737334" sldId="257"/>
        </pc:sldMkLst>
        <pc:spChg chg="mod">
          <ac:chgData name="Mrs Hargreaves" userId="16d29ebe-5fd1-4f7c-a551-c4871f6cfdc9" providerId="ADAL" clId="{E4FBB174-DF31-433F-94FF-C2295F348388}" dt="2022-02-22T20:52:39.983" v="196" actId="1582"/>
          <ac:spMkLst>
            <pc:docMk/>
            <pc:sldMk cId="742737334" sldId="257"/>
            <ac:spMk id="16" creationId="{00000000-0000-0000-0000-000000000000}"/>
          </ac:spMkLst>
        </pc:spChg>
        <pc:spChg chg="mod">
          <ac:chgData name="Mrs Hargreaves" userId="16d29ebe-5fd1-4f7c-a551-c4871f6cfdc9" providerId="ADAL" clId="{E4FBB174-DF31-433F-94FF-C2295F348388}" dt="2022-02-22T20:40:16.648" v="100" actId="20577"/>
          <ac:spMkLst>
            <pc:docMk/>
            <pc:sldMk cId="742737334" sldId="257"/>
            <ac:spMk id="18" creationId="{00000000-0000-0000-0000-000000000000}"/>
          </ac:spMkLst>
        </pc:spChg>
        <pc:spChg chg="mod ord">
          <ac:chgData name="Mrs Hargreaves" userId="16d29ebe-5fd1-4f7c-a551-c4871f6cfdc9" providerId="ADAL" clId="{E4FBB174-DF31-433F-94FF-C2295F348388}" dt="2022-02-22T20:39:36.514" v="94" actId="1076"/>
          <ac:spMkLst>
            <pc:docMk/>
            <pc:sldMk cId="742737334" sldId="257"/>
            <ac:spMk id="20" creationId="{00000000-0000-0000-0000-000000000000}"/>
          </ac:spMkLst>
        </pc:spChg>
        <pc:spChg chg="mod">
          <ac:chgData name="Mrs Hargreaves" userId="16d29ebe-5fd1-4f7c-a551-c4871f6cfdc9" providerId="ADAL" clId="{E4FBB174-DF31-433F-94FF-C2295F348388}" dt="2022-02-22T21:03:14.254" v="264"/>
          <ac:spMkLst>
            <pc:docMk/>
            <pc:sldMk cId="742737334" sldId="257"/>
            <ac:spMk id="81" creationId="{3483D322-DDCD-45C1-9405-E0FE535A67D9}"/>
          </ac:spMkLst>
        </pc:spChg>
        <pc:spChg chg="add mod">
          <ac:chgData name="Mrs Hargreaves" userId="16d29ebe-5fd1-4f7c-a551-c4871f6cfdc9" providerId="ADAL" clId="{E4FBB174-DF31-433F-94FF-C2295F348388}" dt="2022-02-22T21:08:00.239" v="294" actId="1076"/>
          <ac:spMkLst>
            <pc:docMk/>
            <pc:sldMk cId="742737334" sldId="257"/>
            <ac:spMk id="82" creationId="{45BA07D4-50C5-4975-89AC-89E3DBE555F0}"/>
          </ac:spMkLst>
        </pc:spChg>
        <pc:spChg chg="add mod">
          <ac:chgData name="Mrs Hargreaves" userId="16d29ebe-5fd1-4f7c-a551-c4871f6cfdc9" providerId="ADAL" clId="{E4FBB174-DF31-433F-94FF-C2295F348388}" dt="2022-02-22T21:04:33.078" v="281" actId="688"/>
          <ac:spMkLst>
            <pc:docMk/>
            <pc:sldMk cId="742737334" sldId="257"/>
            <ac:spMk id="83" creationId="{93A39C73-22E9-4C21-B5E7-A23D3DBAA9FB}"/>
          </ac:spMkLst>
        </pc:spChg>
        <pc:grpChg chg="mod">
          <ac:chgData name="Mrs Hargreaves" userId="16d29ebe-5fd1-4f7c-a551-c4871f6cfdc9" providerId="ADAL" clId="{E4FBB174-DF31-433F-94FF-C2295F348388}" dt="2022-02-22T20:39:43.211" v="95" actId="1076"/>
          <ac:grpSpMkLst>
            <pc:docMk/>
            <pc:sldMk cId="742737334" sldId="257"/>
            <ac:grpSpMk id="26" creationId="{00000000-0000-0000-0000-000000000000}"/>
          </ac:grpSpMkLst>
        </pc:grpChg>
        <pc:grpChg chg="add del mod">
          <ac:chgData name="Mrs Hargreaves" userId="16d29ebe-5fd1-4f7c-a551-c4871f6cfdc9" providerId="ADAL" clId="{E4FBB174-DF31-433F-94FF-C2295F348388}" dt="2022-02-22T21:03:19.603" v="265"/>
          <ac:grpSpMkLst>
            <pc:docMk/>
            <pc:sldMk cId="742737334" sldId="257"/>
            <ac:grpSpMk id="78" creationId="{67A89597-AEE1-4D53-B491-1D5AB141DCE8}"/>
          </ac:grpSpMkLst>
        </pc:grpChg>
        <pc:graphicFrameChg chg="modGraphic">
          <ac:chgData name="Mrs Hargreaves" userId="16d29ebe-5fd1-4f7c-a551-c4871f6cfdc9" providerId="ADAL" clId="{E4FBB174-DF31-433F-94FF-C2295F348388}" dt="2022-02-22T21:02:49.721" v="263" actId="20577"/>
          <ac:graphicFrameMkLst>
            <pc:docMk/>
            <pc:sldMk cId="742737334" sldId="257"/>
            <ac:graphicFrameMk id="4" creationId="{00000000-0000-0000-0000-000000000000}"/>
          </ac:graphicFrameMkLst>
        </pc:graphicFrameChg>
        <pc:graphicFrameChg chg="mod modGraphic">
          <ac:chgData name="Mrs Hargreaves" userId="16d29ebe-5fd1-4f7c-a551-c4871f6cfdc9" providerId="ADAL" clId="{E4FBB174-DF31-433F-94FF-C2295F348388}" dt="2022-02-22T20:59:22.304" v="255"/>
          <ac:graphicFrameMkLst>
            <pc:docMk/>
            <pc:sldMk cId="742737334" sldId="257"/>
            <ac:graphicFrameMk id="10" creationId="{00000000-0000-0000-0000-000000000000}"/>
          </ac:graphicFrameMkLst>
        </pc:graphicFrameChg>
        <pc:graphicFrameChg chg="mod modGraphic">
          <ac:chgData name="Mrs Hargreaves" userId="16d29ebe-5fd1-4f7c-a551-c4871f6cfdc9" providerId="ADAL" clId="{E4FBB174-DF31-433F-94FF-C2295F348388}" dt="2022-02-22T21:00:17.059" v="257" actId="2711"/>
          <ac:graphicFrameMkLst>
            <pc:docMk/>
            <pc:sldMk cId="742737334" sldId="257"/>
            <ac:graphicFrameMk id="30" creationId="{00000000-0000-0000-0000-000000000000}"/>
          </ac:graphicFrameMkLst>
        </pc:graphicFrameChg>
        <pc:graphicFrameChg chg="mod modGraphic">
          <ac:chgData name="Mrs Hargreaves" userId="16d29ebe-5fd1-4f7c-a551-c4871f6cfdc9" providerId="ADAL" clId="{E4FBB174-DF31-433F-94FF-C2295F348388}" dt="2022-02-22T20:42:18.881" v="113" actId="1076"/>
          <ac:graphicFrameMkLst>
            <pc:docMk/>
            <pc:sldMk cId="742737334" sldId="257"/>
            <ac:graphicFrameMk id="32" creationId="{00000000-0000-0000-0000-000000000000}"/>
          </ac:graphicFrameMkLst>
        </pc:graphicFrameChg>
        <pc:picChg chg="mod modCrop">
          <ac:chgData name="Mrs Hargreaves" userId="16d29ebe-5fd1-4f7c-a551-c4871f6cfdc9" providerId="ADAL" clId="{E4FBB174-DF31-433F-94FF-C2295F348388}" dt="2022-02-22T20:46:21.855" v="154" actId="1076"/>
          <ac:picMkLst>
            <pc:docMk/>
            <pc:sldMk cId="742737334" sldId="257"/>
            <ac:picMk id="5" creationId="{00000000-0000-0000-0000-000000000000}"/>
          </ac:picMkLst>
        </pc:picChg>
        <pc:picChg chg="add del mod">
          <ac:chgData name="Mrs Hargreaves" userId="16d29ebe-5fd1-4f7c-a551-c4871f6cfdc9" providerId="ADAL" clId="{E4FBB174-DF31-433F-94FF-C2295F348388}" dt="2022-02-22T19:29:32.775" v="56" actId="478"/>
          <ac:picMkLst>
            <pc:docMk/>
            <pc:sldMk cId="742737334" sldId="257"/>
            <ac:picMk id="8" creationId="{B9CA0A74-E804-436E-8033-211B0C74AF43}"/>
          </ac:picMkLst>
        </pc:picChg>
        <pc:picChg chg="add mod ord">
          <ac:chgData name="Mrs Hargreaves" userId="16d29ebe-5fd1-4f7c-a551-c4871f6cfdc9" providerId="ADAL" clId="{E4FBB174-DF31-433F-94FF-C2295F348388}" dt="2022-02-22T20:39:26.767" v="93" actId="1076"/>
          <ac:picMkLst>
            <pc:docMk/>
            <pc:sldMk cId="742737334" sldId="257"/>
            <ac:picMk id="11" creationId="{07A0FD8D-C359-46A7-A360-59750C6337A2}"/>
          </ac:picMkLst>
        </pc:picChg>
        <pc:picChg chg="mod">
          <ac:chgData name="Mrs Hargreaves" userId="16d29ebe-5fd1-4f7c-a551-c4871f6cfdc9" providerId="ADAL" clId="{E4FBB174-DF31-433F-94FF-C2295F348388}" dt="2022-02-22T18:59:28.153" v="39" actId="1076"/>
          <ac:picMkLst>
            <pc:docMk/>
            <pc:sldMk cId="742737334" sldId="257"/>
            <ac:picMk id="12" creationId="{00000000-0000-0000-0000-000000000000}"/>
          </ac:picMkLst>
        </pc:picChg>
        <pc:picChg chg="mod ord">
          <ac:chgData name="Mrs Hargreaves" userId="16d29ebe-5fd1-4f7c-a551-c4871f6cfdc9" providerId="ADAL" clId="{E4FBB174-DF31-433F-94FF-C2295F348388}" dt="2022-02-22T20:41:03.182" v="102" actId="1076"/>
          <ac:picMkLst>
            <pc:docMk/>
            <pc:sldMk cId="742737334" sldId="257"/>
            <ac:picMk id="14" creationId="{00000000-0000-0000-0000-000000000000}"/>
          </ac:picMkLst>
        </pc:picChg>
        <pc:picChg chg="add mod">
          <ac:chgData name="Mrs Hargreaves" userId="16d29ebe-5fd1-4f7c-a551-c4871f6cfdc9" providerId="ADAL" clId="{E4FBB174-DF31-433F-94FF-C2295F348388}" dt="2022-02-22T20:36:42.141" v="74" actId="1076"/>
          <ac:picMkLst>
            <pc:docMk/>
            <pc:sldMk cId="742737334" sldId="257"/>
            <ac:picMk id="15" creationId="{B54252CA-E5B7-48A1-8AAA-9B61F7D84CE1}"/>
          </ac:picMkLst>
        </pc:picChg>
        <pc:picChg chg="add mod">
          <ac:chgData name="Mrs Hargreaves" userId="16d29ebe-5fd1-4f7c-a551-c4871f6cfdc9" providerId="ADAL" clId="{E4FBB174-DF31-433F-94FF-C2295F348388}" dt="2022-02-22T20:36:38.737" v="73" actId="1076"/>
          <ac:picMkLst>
            <pc:docMk/>
            <pc:sldMk cId="742737334" sldId="257"/>
            <ac:picMk id="19" creationId="{A37E863E-0373-4857-BAFC-0B6F7751E27F}"/>
          </ac:picMkLst>
        </pc:picChg>
        <pc:picChg chg="mod">
          <ac:chgData name="Mrs Hargreaves" userId="16d29ebe-5fd1-4f7c-a551-c4871f6cfdc9" providerId="ADAL" clId="{E4FBB174-DF31-433F-94FF-C2295F348388}" dt="2022-02-22T20:39:51.212" v="97" actId="1076"/>
          <ac:picMkLst>
            <pc:docMk/>
            <pc:sldMk cId="742737334" sldId="257"/>
            <ac:picMk id="22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39:48.744" v="96" actId="1076"/>
          <ac:picMkLst>
            <pc:docMk/>
            <pc:sldMk cId="742737334" sldId="257"/>
            <ac:picMk id="24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1:03:14.254" v="264"/>
          <ac:picMkLst>
            <pc:docMk/>
            <pc:sldMk cId="742737334" sldId="257"/>
            <ac:picMk id="79" creationId="{402C9204-38A0-43A6-A1E8-3341718F1FED}"/>
          </ac:picMkLst>
        </pc:picChg>
        <pc:picChg chg="mod">
          <ac:chgData name="Mrs Hargreaves" userId="16d29ebe-5fd1-4f7c-a551-c4871f6cfdc9" providerId="ADAL" clId="{E4FBB174-DF31-433F-94FF-C2295F348388}" dt="2022-02-22T21:03:14.254" v="264"/>
          <ac:picMkLst>
            <pc:docMk/>
            <pc:sldMk cId="742737334" sldId="257"/>
            <ac:picMk id="80" creationId="{3A93F4E8-AE1F-490D-9E8D-C6E701728556}"/>
          </ac:picMkLst>
        </pc:picChg>
        <pc:picChg chg="mod">
          <ac:chgData name="Mrs Hargreaves" userId="16d29ebe-5fd1-4f7c-a551-c4871f6cfdc9" providerId="ADAL" clId="{E4FBB174-DF31-433F-94FF-C2295F348388}" dt="2022-02-22T18:59:13.649" v="38" actId="166"/>
          <ac:picMkLst>
            <pc:docMk/>
            <pc:sldMk cId="742737334" sldId="257"/>
            <ac:picMk id="1030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1T18:44:26.782" v="13" actId="14100"/>
          <ac:picMkLst>
            <pc:docMk/>
            <pc:sldMk cId="742737334" sldId="257"/>
            <ac:picMk id="1047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43:04.026" v="126" actId="1076"/>
          <ac:picMkLst>
            <pc:docMk/>
            <pc:sldMk cId="742737334" sldId="257"/>
            <ac:picMk id="1048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42:58.724" v="124" actId="1076"/>
          <ac:picMkLst>
            <pc:docMk/>
            <pc:sldMk cId="742737334" sldId="257"/>
            <ac:picMk id="1049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42:55.792" v="123" actId="1076"/>
          <ac:picMkLst>
            <pc:docMk/>
            <pc:sldMk cId="742737334" sldId="257"/>
            <ac:picMk id="1050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42:45.737" v="122" actId="1076"/>
          <ac:picMkLst>
            <pc:docMk/>
            <pc:sldMk cId="742737334" sldId="257"/>
            <ac:picMk id="1052" creationId="{00000000-0000-0000-0000-000000000000}"/>
          </ac:picMkLst>
        </pc:picChg>
        <pc:picChg chg="mod">
          <ac:chgData name="Mrs Hargreaves" userId="16d29ebe-5fd1-4f7c-a551-c4871f6cfdc9" providerId="ADAL" clId="{E4FBB174-DF31-433F-94FF-C2295F348388}" dt="2022-02-22T20:42:40.295" v="121" actId="14100"/>
          <ac:picMkLst>
            <pc:docMk/>
            <pc:sldMk cId="742737334" sldId="257"/>
            <ac:picMk id="105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7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88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00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3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0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ABA1-030E-49D2-BE8D-36F88148495D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E677-69D3-4C46-9FEB-182579BD66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.png"/><Relationship Id="rId21" Type="http://schemas.openxmlformats.org/officeDocument/2006/relationships/image" Target="http://www.kpsec.freeuk.com/symbols/cell.gif" TargetMode="External"/><Relationship Id="rId34" Type="http://schemas.openxmlformats.org/officeDocument/2006/relationships/image" Target="../media/image14.png"/><Relationship Id="rId42" Type="http://schemas.openxmlformats.org/officeDocument/2006/relationships/image" Target="../media/image18.png"/><Relationship Id="rId47" Type="http://schemas.openxmlformats.org/officeDocument/2006/relationships/image" Target="http://www.kpsec.freeuk.com/symbols/swspdt.gif" TargetMode="External"/><Relationship Id="rId50" Type="http://schemas.openxmlformats.org/officeDocument/2006/relationships/image" Target="../media/image22.png"/><Relationship Id="rId55" Type="http://schemas.openxmlformats.org/officeDocument/2006/relationships/image" Target="http://www.kpsec.freeuk.com/symbols/ammetr.gif" TargetMode="External"/><Relationship Id="rId63" Type="http://schemas.openxmlformats.org/officeDocument/2006/relationships/image" Target="../media/image31.png"/><Relationship Id="rId68" Type="http://schemas.openxmlformats.org/officeDocument/2006/relationships/image" Target="../media/image35.png"/><Relationship Id="rId7" Type="http://schemas.openxmlformats.org/officeDocument/2006/relationships/hyperlink" Target="http://www.kpsec.freeuk.com/components/switch.htm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5.png"/><Relationship Id="rId29" Type="http://schemas.openxmlformats.org/officeDocument/2006/relationships/image" Target="http://www.kpsec.freeuk.com/symbols/fuse.gif" TargetMode="External"/><Relationship Id="rId11" Type="http://schemas.openxmlformats.org/officeDocument/2006/relationships/hyperlink" Target="http://www.kpsec.freeuk.com/meters.htm#ammeters" TargetMode="External"/><Relationship Id="rId24" Type="http://schemas.openxmlformats.org/officeDocument/2006/relationships/image" Target="../media/image9.png"/><Relationship Id="rId32" Type="http://schemas.openxmlformats.org/officeDocument/2006/relationships/image" Target="../media/image13.png"/><Relationship Id="rId37" Type="http://schemas.openxmlformats.org/officeDocument/2006/relationships/image" Target="http://www.kpsec.freeuk.com/symbols/heater.gif" TargetMode="External"/><Relationship Id="rId40" Type="http://schemas.openxmlformats.org/officeDocument/2006/relationships/image" Target="../media/image17.png"/><Relationship Id="rId45" Type="http://schemas.openxmlformats.org/officeDocument/2006/relationships/image" Target="http://www.kpsec.freeuk.com/symbols/swspst.gif" TargetMode="External"/><Relationship Id="rId53" Type="http://schemas.openxmlformats.org/officeDocument/2006/relationships/image" Target="http://www.kpsec.freeuk.com/symbols/voltm.gif" TargetMode="External"/><Relationship Id="rId58" Type="http://schemas.openxmlformats.org/officeDocument/2006/relationships/image" Target="../media/image26.png"/><Relationship Id="rId66" Type="http://schemas.openxmlformats.org/officeDocument/2006/relationships/image" Target="http://www.kpsec.freeuk.com/symbols/cro.gif" TargetMode="External"/><Relationship Id="rId5" Type="http://schemas.openxmlformats.org/officeDocument/2006/relationships/hyperlink" Target="http://www.kpsec.freeuk.com/components/lamp.htm" TargetMode="External"/><Relationship Id="rId61" Type="http://schemas.openxmlformats.org/officeDocument/2006/relationships/image" Target="../media/image29.png"/><Relationship Id="rId19" Type="http://schemas.openxmlformats.org/officeDocument/2006/relationships/image" Target="http://www.kpsec.freeuk.com/symbols/wirenj.gif" TargetMode="External"/><Relationship Id="rId14" Type="http://schemas.openxmlformats.org/officeDocument/2006/relationships/image" Target="../media/image4.png"/><Relationship Id="rId22" Type="http://schemas.openxmlformats.org/officeDocument/2006/relationships/image" Target="../media/image8.png"/><Relationship Id="rId27" Type="http://schemas.openxmlformats.org/officeDocument/2006/relationships/image" Target="http://www.kpsec.freeuk.com/symbols/acsup.gif" TargetMode="External"/><Relationship Id="rId30" Type="http://schemas.openxmlformats.org/officeDocument/2006/relationships/image" Target="../media/image12.png"/><Relationship Id="rId35" Type="http://schemas.openxmlformats.org/officeDocument/2006/relationships/image" Target="http://www.kpsec.freeuk.com/symbols/lampin.gif" TargetMode="External"/><Relationship Id="rId43" Type="http://schemas.openxmlformats.org/officeDocument/2006/relationships/image" Target="http://www.kpsec.freeuk.com/symbols/buzzer.gif" TargetMode="External"/><Relationship Id="rId48" Type="http://schemas.openxmlformats.org/officeDocument/2006/relationships/image" Target="../media/image21.png"/><Relationship Id="rId56" Type="http://schemas.openxmlformats.org/officeDocument/2006/relationships/image" Target="../media/image25.png"/><Relationship Id="rId64" Type="http://schemas.openxmlformats.org/officeDocument/2006/relationships/image" Target="../media/image32.png"/><Relationship Id="rId8" Type="http://schemas.openxmlformats.org/officeDocument/2006/relationships/hyperlink" Target="http://www.kpsec.freeuk.com/components/resist.htm" TargetMode="External"/><Relationship Id="rId51" Type="http://schemas.openxmlformats.org/officeDocument/2006/relationships/image" Target="http://www.kpsec.freeuk.com/symbols/vres2.gif" TargetMode="External"/><Relationship Id="rId3" Type="http://schemas.openxmlformats.org/officeDocument/2006/relationships/image" Target="../media/image2.png"/><Relationship Id="rId12" Type="http://schemas.openxmlformats.org/officeDocument/2006/relationships/hyperlink" Target="http://www.kpsec.freeuk.com/meters.htm#ohmmeters" TargetMode="External"/><Relationship Id="rId17" Type="http://schemas.openxmlformats.org/officeDocument/2006/relationships/image" Target="http://www.kpsec.freeuk.com/symbols/wirejo.gif" TargetMode="External"/><Relationship Id="rId25" Type="http://schemas.openxmlformats.org/officeDocument/2006/relationships/image" Target="http://www.kpsec.freeuk.com/symbols/dcsup.gif" TargetMode="External"/><Relationship Id="rId33" Type="http://schemas.openxmlformats.org/officeDocument/2006/relationships/image" Target="http://www.kpsec.freeuk.com/symbols/lamplt.gif" TargetMode="External"/><Relationship Id="rId38" Type="http://schemas.openxmlformats.org/officeDocument/2006/relationships/image" Target="../media/image16.png"/><Relationship Id="rId46" Type="http://schemas.openxmlformats.org/officeDocument/2006/relationships/image" Target="../media/image20.png"/><Relationship Id="rId59" Type="http://schemas.openxmlformats.org/officeDocument/2006/relationships/image" Target="../media/image27.emf"/><Relationship Id="rId67" Type="http://schemas.openxmlformats.org/officeDocument/2006/relationships/image" Target="../media/image34.png"/><Relationship Id="rId20" Type="http://schemas.openxmlformats.org/officeDocument/2006/relationships/image" Target="../media/image7.png"/><Relationship Id="rId41" Type="http://schemas.openxmlformats.org/officeDocument/2006/relationships/image" Target="http://www.kpsec.freeuk.com/symbols/bell.gif" TargetMode="External"/><Relationship Id="rId54" Type="http://schemas.openxmlformats.org/officeDocument/2006/relationships/image" Target="../media/image24.png"/><Relationship Id="rId6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psec.freeuk.com/components/other.htm#buzzer" TargetMode="External"/><Relationship Id="rId15" Type="http://schemas.openxmlformats.org/officeDocument/2006/relationships/image" Target="http://www.kpsec.freeuk.com/symbols/wire.gif" TargetMode="External"/><Relationship Id="rId23" Type="http://schemas.openxmlformats.org/officeDocument/2006/relationships/image" Target="http://www.kpsec.freeuk.com/symbols/battry.gif" TargetMode="External"/><Relationship Id="rId28" Type="http://schemas.openxmlformats.org/officeDocument/2006/relationships/image" Target="../media/image11.png"/><Relationship Id="rId36" Type="http://schemas.openxmlformats.org/officeDocument/2006/relationships/image" Target="../media/image15.png"/><Relationship Id="rId49" Type="http://schemas.openxmlformats.org/officeDocument/2006/relationships/image" Target="http://www.kpsec.freeuk.com/symbols/res.gif" TargetMode="External"/><Relationship Id="rId57" Type="http://schemas.openxmlformats.org/officeDocument/2006/relationships/image" Target="http://www.kpsec.freeuk.com/symbols/ohmmeter.gif" TargetMode="External"/><Relationship Id="rId10" Type="http://schemas.openxmlformats.org/officeDocument/2006/relationships/hyperlink" Target="http://www.kpsec.freeuk.com/meters.htm#voltmeters" TargetMode="External"/><Relationship Id="rId31" Type="http://schemas.openxmlformats.org/officeDocument/2006/relationships/image" Target="http://www.kpsec.freeuk.com/symbols/earth.gif" TargetMode="External"/><Relationship Id="rId44" Type="http://schemas.openxmlformats.org/officeDocument/2006/relationships/image" Target="../media/image19.png"/><Relationship Id="rId52" Type="http://schemas.openxmlformats.org/officeDocument/2006/relationships/image" Target="../media/image23.png"/><Relationship Id="rId60" Type="http://schemas.openxmlformats.org/officeDocument/2006/relationships/image" Target="../media/image28.emf"/><Relationship Id="rId65" Type="http://schemas.openxmlformats.org/officeDocument/2006/relationships/image" Target="../media/image33.png"/><Relationship Id="rId4" Type="http://schemas.openxmlformats.org/officeDocument/2006/relationships/image" Target="../media/image3.jpeg"/><Relationship Id="rId9" Type="http://schemas.openxmlformats.org/officeDocument/2006/relationships/hyperlink" Target="http://www.kpsec.freeuk.com/components/vres.htm" TargetMode="External"/><Relationship Id="rId13" Type="http://schemas.openxmlformats.org/officeDocument/2006/relationships/hyperlink" Target="http://www.kpsec.freeuk.com/cro.htm" TargetMode="External"/><Relationship Id="rId18" Type="http://schemas.openxmlformats.org/officeDocument/2006/relationships/image" Target="../media/image6.png"/><Relationship Id="rId39" Type="http://schemas.openxmlformats.org/officeDocument/2006/relationships/image" Target="http://www.kpsec.freeuk.com/symbols/motor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7A0FD8D-C359-46A7-A360-59750C633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938" y="1824098"/>
            <a:ext cx="1310397" cy="19967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497" y="4733818"/>
            <a:ext cx="2845848" cy="1847852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525" y="1588"/>
            <a:ext cx="3572510" cy="795337"/>
            <a:chOff x="2286" y="28"/>
            <a:chExt cx="5626" cy="1253"/>
          </a:xfrm>
        </p:grpSpPr>
        <p:pic>
          <p:nvPicPr>
            <p:cNvPr id="1027" name="Picture 3" descr="MPj043737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" y="28"/>
              <a:ext cx="1077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 descr="MPj043737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" y="75"/>
              <a:ext cx="1077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3201" y="234"/>
              <a:ext cx="4354" cy="9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99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2600" b="0" i="1" u="dbl" strike="noStrike" cap="none" normalizeH="0" dirty="0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Times New Roman" panose="02020603050405020304" pitchFamily="18" charset="0"/>
                  <a:sym typeface="Symbol" panose="05050102010706020507" pitchFamily="18" charset="2"/>
                </a:rPr>
                <a:t>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hm</a:t>
              </a:r>
              <a:r>
                <a:rPr kumimoji="0" lang="en-GB" altLang="en-US" sz="2600" b="0" i="1" u="dbl" strike="noStrike" cap="none" normalizeH="0" dirty="0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 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C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Times New Roman" panose="02020603050405020304" pitchFamily="18" charset="0"/>
                  <a:sym typeface="Symbol" panose="05050102010706020507" pitchFamily="18" charset="2"/>
                </a:rPr>
                <a:t>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mf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Times New Roman" panose="02020603050405020304" pitchFamily="18" charset="0"/>
                  <a:sym typeface="Symbol" panose="05050102010706020507" pitchFamily="18" charset="2"/>
                </a:rPr>
                <a:t></a:t>
              </a:r>
              <a:r>
                <a:rPr kumimoji="0" lang="en-GB" altLang="en-US" sz="2600" b="0" i="1" u="dbl" strike="noStrike" cap="none" normalizeH="0" dirty="0" err="1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rts</a:t>
              </a:r>
              <a:r>
                <a:rPr kumimoji="0" lang="en-GB" altLang="en-US" sz="2600" b="0" i="0" u="dbl" strike="noStrike" cap="none" normalizeH="0" dirty="0">
                  <a:ln>
                    <a:noFill/>
                  </a:ln>
                  <a:solidFill>
                    <a:srgbClr val="339966"/>
                  </a:solidFill>
                  <a:effectLst/>
                  <a:uFill>
                    <a:solidFill>
                      <a:srgbClr val="FFFF00"/>
                    </a:solidFill>
                  </a:uFill>
                  <a:latin typeface="Calibri" panose="020F0502020204030204" pitchFamily="34" charset="0"/>
                </a:rPr>
                <a:t> </a:t>
              </a:r>
              <a:endParaRPr kumimoji="0" lang="en-US" altLang="en-US" sz="1800" b="0" i="0" u="dbl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uFill>
                  <a:solidFill>
                    <a:srgbClr val="FFFF00"/>
                  </a:solidFill>
                </a:uFill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48979"/>
              </p:ext>
            </p:extLst>
          </p:nvPr>
        </p:nvGraphicFramePr>
        <p:xfrm>
          <a:off x="38633" y="861558"/>
          <a:ext cx="816986" cy="38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986">
                  <a:extLst>
                    <a:ext uri="{9D8B030D-6E8A-4147-A177-3AD203B41FA5}">
                      <a16:colId xmlns:a16="http://schemas.microsoft.com/office/drawing/2014/main" val="4275333344"/>
                    </a:ext>
                  </a:extLst>
                </a:gridCol>
              </a:tblGrid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Wire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1056730933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Wires joined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4941720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Wires not joined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147290761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Cell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208803583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Battery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863456959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DC supply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100325643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AC supply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126726103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Fuse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4247374361"/>
                  </a:ext>
                </a:extLst>
              </a:tr>
              <a:tr h="283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Earth</a:t>
                      </a:r>
                      <a:br>
                        <a:rPr lang="en-GB" sz="800" dirty="0">
                          <a:effectLst/>
                        </a:rPr>
                      </a:br>
                      <a:r>
                        <a:rPr lang="en-GB" sz="800" dirty="0">
                          <a:effectLst/>
                        </a:rPr>
                        <a:t>(Ground)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4000436078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5"/>
                        </a:rPr>
                        <a:t>Lamp (lighting)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321237419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5"/>
                        </a:rPr>
                        <a:t>Lamp (indicator)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458143214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Heater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875320066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Motor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216136585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Bell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3359685955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6"/>
                        </a:rPr>
                        <a:t>Buzzer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3291434413"/>
                  </a:ext>
                </a:extLst>
              </a:tr>
              <a:tr h="134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7"/>
                        </a:rPr>
                        <a:t>On-Off Switch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933240453"/>
                  </a:ext>
                </a:extLst>
              </a:tr>
              <a:tr h="190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7"/>
                        </a:rPr>
                        <a:t>2-way Switch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332443495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8"/>
                        </a:rPr>
                        <a:t>Resistor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2909860762"/>
                  </a:ext>
                </a:extLst>
              </a:tr>
              <a:tr h="169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9"/>
                        </a:rPr>
                        <a:t>Variable Resistor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421342366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0"/>
                        </a:rPr>
                        <a:t>Voltmeter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3786301126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1"/>
                        </a:rPr>
                        <a:t>Ammeter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3362952572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2"/>
                        </a:rPr>
                        <a:t>Ohmmeter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62797707"/>
                  </a:ext>
                </a:extLst>
              </a:tr>
              <a:tr h="16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3"/>
                        </a:rPr>
                        <a:t>Oscilloscope</a:t>
                      </a:r>
                      <a:endParaRPr lang="en-GB" sz="8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52" marR="19152" marT="19152" marB="19152" anchor="ctr"/>
                </a:tc>
                <a:extLst>
                  <a:ext uri="{0D108BD9-81ED-4DB2-BD59-A6C34878D82A}">
                    <a16:rowId xmlns:a16="http://schemas.microsoft.com/office/drawing/2014/main" val="1601740752"/>
                  </a:ext>
                </a:extLst>
              </a:tr>
            </a:tbl>
          </a:graphicData>
        </a:graphic>
      </p:graphicFrame>
      <p:pic>
        <p:nvPicPr>
          <p:cNvPr id="1053" name="Picture 29" descr="wire symbol"/>
          <p:cNvPicPr>
            <a:picLocks noChangeAspect="1" noChangeArrowheads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35" y="190102"/>
            <a:ext cx="1044000" cy="1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wires joined symbol"/>
          <p:cNvPicPr>
            <a:picLocks noChangeAspect="1" noChangeArrowheads="1"/>
          </p:cNvPicPr>
          <p:nvPr/>
        </p:nvPicPr>
        <p:blipFill>
          <a:blip r:embed="rId16" r:link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561" y="91444"/>
            <a:ext cx="1040130" cy="41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wires crossing but not joined symbol"/>
          <p:cNvPicPr>
            <a:picLocks noChangeAspect="1" noChangeArrowheads="1"/>
          </p:cNvPicPr>
          <p:nvPr/>
        </p:nvPicPr>
        <p:blipFill>
          <a:blip r:embed="rId18" r:link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875" y="63991"/>
            <a:ext cx="1040130" cy="41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ell symbol"/>
          <p:cNvPicPr>
            <a:picLocks noChangeAspect="1" noChangeArrowheads="1"/>
          </p:cNvPicPr>
          <p:nvPr/>
        </p:nvPicPr>
        <p:blipFill>
          <a:blip r:embed="rId20" r:link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588" y="114125"/>
            <a:ext cx="1040130" cy="32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battery symbol"/>
          <p:cNvPicPr>
            <a:picLocks noChangeAspect="1" noChangeArrowheads="1"/>
          </p:cNvPicPr>
          <p:nvPr/>
        </p:nvPicPr>
        <p:blipFill>
          <a:blip r:embed="rId22" r:link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030" y="114125"/>
            <a:ext cx="1040130" cy="32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DC power supply symbol"/>
          <p:cNvPicPr>
            <a:picLocks noChangeAspect="1" noChangeArrowheads="1"/>
          </p:cNvPicPr>
          <p:nvPr/>
        </p:nvPicPr>
        <p:blipFill>
          <a:blip r:embed="rId24" r:link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44540" y="768085"/>
            <a:ext cx="1040130" cy="15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AC power supply symbol"/>
          <p:cNvPicPr>
            <a:picLocks noChangeAspect="1" noChangeArrowheads="1"/>
          </p:cNvPicPr>
          <p:nvPr/>
        </p:nvPicPr>
        <p:blipFill>
          <a:blip r:embed="rId26" r:link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78068" y="2042987"/>
            <a:ext cx="1040130" cy="6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fuse symbol"/>
          <p:cNvPicPr>
            <a:picLocks noChangeAspect="1" noChangeArrowheads="1"/>
          </p:cNvPicPr>
          <p:nvPr/>
        </p:nvPicPr>
        <p:blipFill>
          <a:blip r:embed="rId28" r:link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89869" y="3111736"/>
            <a:ext cx="1040130" cy="13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earth symbol"/>
          <p:cNvPicPr>
            <a:picLocks noChangeAspect="1" noChangeArrowheads="1"/>
          </p:cNvPicPr>
          <p:nvPr/>
        </p:nvPicPr>
        <p:blipFill>
          <a:blip r:embed="rId30" r:link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453" y="3790181"/>
            <a:ext cx="262890" cy="26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amp (lighting) symbol"/>
          <p:cNvPicPr>
            <a:picLocks noChangeAspect="1" noChangeArrowheads="1"/>
          </p:cNvPicPr>
          <p:nvPr/>
        </p:nvPicPr>
        <p:blipFill>
          <a:blip r:embed="rId32" r:link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70258" y="4502386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lamp (indicator) symbol"/>
          <p:cNvPicPr>
            <a:picLocks noChangeAspect="1" noChangeArrowheads="1"/>
          </p:cNvPicPr>
          <p:nvPr/>
        </p:nvPicPr>
        <p:blipFill>
          <a:blip r:embed="rId34" r:link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170258" y="5633015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eater symbol"/>
          <p:cNvPicPr>
            <a:picLocks noChangeAspect="1" noChangeArrowheads="1"/>
          </p:cNvPicPr>
          <p:nvPr/>
        </p:nvPicPr>
        <p:blipFill>
          <a:blip r:embed="rId36" r:link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9066">
            <a:off x="8920783" y="6480292"/>
            <a:ext cx="104013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motor symbol"/>
          <p:cNvPicPr>
            <a:picLocks noChangeAspect="1" noChangeArrowheads="1"/>
          </p:cNvPicPr>
          <p:nvPr/>
        </p:nvPicPr>
        <p:blipFill>
          <a:blip r:embed="rId38" r:link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723" y="6492969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ell symbol"/>
          <p:cNvPicPr>
            <a:picLocks noChangeAspect="1" noChangeArrowheads="1"/>
          </p:cNvPicPr>
          <p:nvPr/>
        </p:nvPicPr>
        <p:blipFill>
          <a:blip r:embed="rId40" r:link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634" y="6397672"/>
            <a:ext cx="320040" cy="42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buzzer symbol"/>
          <p:cNvPicPr>
            <a:picLocks noChangeAspect="1" noChangeArrowheads="1"/>
          </p:cNvPicPr>
          <p:nvPr/>
        </p:nvPicPr>
        <p:blipFill>
          <a:blip r:embed="rId42" r:link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975" y="6397672"/>
            <a:ext cx="308610" cy="42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PST on-off switch symbol"/>
          <p:cNvPicPr>
            <a:picLocks noChangeAspect="1" noChangeArrowheads="1"/>
          </p:cNvPicPr>
          <p:nvPr/>
        </p:nvPicPr>
        <p:blipFill>
          <a:blip r:embed="rId44" r:link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47860">
            <a:off x="6142793" y="6559490"/>
            <a:ext cx="731520" cy="13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SPDT switch symbol"/>
          <p:cNvPicPr>
            <a:picLocks noChangeAspect="1" noChangeArrowheads="1"/>
          </p:cNvPicPr>
          <p:nvPr/>
        </p:nvPicPr>
        <p:blipFill>
          <a:blip r:embed="rId46" r:link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734" y="6537442"/>
            <a:ext cx="731520" cy="26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istor symbol"/>
          <p:cNvPicPr>
            <a:picLocks noChangeAspect="1" noChangeArrowheads="1"/>
          </p:cNvPicPr>
          <p:nvPr/>
        </p:nvPicPr>
        <p:blipFill>
          <a:blip r:embed="rId48" r:link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511" y="6596474"/>
            <a:ext cx="104013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rheostat symbol"/>
          <p:cNvPicPr>
            <a:picLocks noChangeAspect="1" noChangeArrowheads="1"/>
          </p:cNvPicPr>
          <p:nvPr/>
        </p:nvPicPr>
        <p:blipFill>
          <a:blip r:embed="rId50" r:link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366" y="6503152"/>
            <a:ext cx="104013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oltmeter symbol"/>
          <p:cNvPicPr>
            <a:picLocks noChangeAspect="1" noChangeArrowheads="1"/>
          </p:cNvPicPr>
          <p:nvPr/>
        </p:nvPicPr>
        <p:blipFill>
          <a:blip r:embed="rId52" r:link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5" y="6486007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ammeter symbol"/>
          <p:cNvPicPr>
            <a:picLocks noChangeAspect="1" noChangeArrowheads="1"/>
          </p:cNvPicPr>
          <p:nvPr/>
        </p:nvPicPr>
        <p:blipFill>
          <a:blip r:embed="rId54" r:link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21" y="6478369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ohmmeter symbol"/>
          <p:cNvPicPr>
            <a:picLocks noChangeAspect="1" noChangeArrowheads="1"/>
          </p:cNvPicPr>
          <p:nvPr/>
        </p:nvPicPr>
        <p:blipFill>
          <a:blip r:embed="rId56" r:link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4942">
            <a:off x="-168594" y="6318349"/>
            <a:ext cx="1040130" cy="32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91217"/>
              </p:ext>
            </p:extLst>
          </p:nvPr>
        </p:nvGraphicFramePr>
        <p:xfrm>
          <a:off x="949911" y="742843"/>
          <a:ext cx="3990776" cy="388875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61175">
                  <a:extLst>
                    <a:ext uri="{9D8B030D-6E8A-4147-A177-3AD203B41FA5}">
                      <a16:colId xmlns:a16="http://schemas.microsoft.com/office/drawing/2014/main" val="1568668238"/>
                    </a:ext>
                  </a:extLst>
                </a:gridCol>
                <a:gridCol w="3329601">
                  <a:extLst>
                    <a:ext uri="{9D8B030D-6E8A-4147-A177-3AD203B41FA5}">
                      <a16:colId xmlns:a16="http://schemas.microsoft.com/office/drawing/2014/main" val="41917837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Keyword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2471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resistance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is a measure of how difficult it is for a current to move through an object</a:t>
                      </a:r>
                      <a:endParaRPr lang="en-GB" sz="1000" b="1" i="0" u="none" strike="noStrike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23512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voltage</a:t>
                      </a:r>
                      <a:endParaRPr lang="en-GB" sz="1000" b="0" i="0" u="none" strike="noStrike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the electrical push that allows charge to flow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1530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charge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is a physical property of matter that causes it to experience a force when placed in an electromagnetic field.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32202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current</a:t>
                      </a:r>
                      <a:endParaRPr lang="en-GB" sz="1000" b="0" i="0" u="none" strike="noStrike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 electrons passing through a circuit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3968797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 err="1">
                          <a:effectLst/>
                        </a:rPr>
                        <a:t>Multimeter</a:t>
                      </a:r>
                      <a:r>
                        <a:rPr lang="en-GB" sz="1000" u="none" strike="noStrike" dirty="0">
                          <a:effectLst/>
                        </a:rPr>
                        <a:t>    a meter to measure many different electrical quantities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meter to measure many different electrical quantities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93318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Ohmmeter     a meter to measure resistance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meter to measure resistance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799984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Voltmeter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  a meter to measure voltage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36426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ammeter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  a meter to measure current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15078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circuit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   a complete path for the current to follow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35003050"/>
                  </a:ext>
                </a:extLst>
              </a:tr>
              <a:tr h="33538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potential difference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en-GB" sz="1000" u="none" strike="noStrike" dirty="0">
                          <a:effectLst/>
                        </a:rPr>
                        <a:t>   the difference in the energy of the charge carriers between      two points in a circuit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82538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insulator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material that free electrons can’t pass through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6839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conductor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material </a:t>
                      </a:r>
                      <a:r>
                        <a:rPr lang="en-GB" sz="1000" u="none" strike="noStrike">
                          <a:effectLst/>
                        </a:rPr>
                        <a:t>that free electrons </a:t>
                      </a:r>
                      <a:r>
                        <a:rPr lang="en-GB" sz="1000" u="none" strike="noStrike" dirty="0">
                          <a:effectLst/>
                        </a:rPr>
                        <a:t>can pass through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38205816"/>
                  </a:ext>
                </a:extLst>
              </a:tr>
              <a:tr h="324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>
                          <a:effectLst/>
                        </a:rPr>
                        <a:t>the effects of      heat, light, magnetism and chemical effects</a:t>
                      </a:r>
                      <a:endParaRPr lang="en-GB" sz="10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current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heat, light, magnetism and chemical effects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5862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continuity tester</a:t>
                      </a:r>
                      <a:endParaRPr lang="en-GB" sz="1000" b="0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circuit to test whether something is a conductor or an insulator, or to find faults in circuits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065212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parallel circuit   a circuit with more than one path for the current to follow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circuit with more than one path for the current to follow</a:t>
                      </a:r>
                      <a:endParaRPr lang="en-GB" sz="1000" b="1" i="0" u="none" strike="noStrike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398602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series circuit   a circuit with only one path for the current to follow</a:t>
                      </a:r>
                      <a:endParaRPr lang="en-GB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a circuit with only one path for the current to follow</a:t>
                      </a:r>
                      <a:endParaRPr lang="en-GB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266694"/>
                  </a:ext>
                </a:extLst>
              </a:tr>
            </a:tbl>
          </a:graphicData>
        </a:graphic>
      </p:graphicFrame>
      <p:grpSp>
        <p:nvGrpSpPr>
          <p:cNvPr id="168" name="Group 167"/>
          <p:cNvGrpSpPr>
            <a:grpSpLocks noChangeAspect="1"/>
          </p:cNvGrpSpPr>
          <p:nvPr/>
        </p:nvGrpSpPr>
        <p:grpSpPr bwMode="auto">
          <a:xfrm>
            <a:off x="758310" y="5138703"/>
            <a:ext cx="832104" cy="816996"/>
            <a:chOff x="1041" y="6521"/>
            <a:chExt cx="2755" cy="2705"/>
          </a:xfrm>
        </p:grpSpPr>
        <p:grpSp>
          <p:nvGrpSpPr>
            <p:cNvPr id="169" name="Group 168"/>
            <p:cNvGrpSpPr>
              <a:grpSpLocks/>
            </p:cNvGrpSpPr>
            <p:nvPr/>
          </p:nvGrpSpPr>
          <p:grpSpPr bwMode="auto">
            <a:xfrm>
              <a:off x="1041" y="6521"/>
              <a:ext cx="2755" cy="2705"/>
              <a:chOff x="1041" y="6521"/>
              <a:chExt cx="2755" cy="2705"/>
            </a:xfrm>
          </p:grpSpPr>
          <p:grpSp>
            <p:nvGrpSpPr>
              <p:cNvPr id="183" name="Group 182"/>
              <p:cNvGrpSpPr>
                <a:grpSpLocks noChangeAspect="1"/>
              </p:cNvGrpSpPr>
              <p:nvPr/>
            </p:nvGrpSpPr>
            <p:grpSpPr bwMode="auto">
              <a:xfrm>
                <a:off x="1398" y="6897"/>
                <a:ext cx="2001" cy="1902"/>
                <a:chOff x="166254" y="197270"/>
                <a:chExt cx="914400" cy="914400"/>
              </a:xfrm>
            </p:grpSpPr>
            <p:sp>
              <p:nvSpPr>
                <p:cNvPr id="195" name="Oval 194"/>
                <p:cNvSpPr>
                  <a:spLocks noChangeArrowheads="1"/>
                </p:cNvSpPr>
                <p:nvPr/>
              </p:nvSpPr>
              <p:spPr bwMode="auto">
                <a:xfrm>
                  <a:off x="166254" y="197270"/>
                  <a:ext cx="914400" cy="91440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100000"/>
                      <a:lumOff val="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96" name="Oval 195"/>
                <p:cNvSpPr>
                  <a:spLocks/>
                </p:cNvSpPr>
                <p:nvPr/>
              </p:nvSpPr>
              <p:spPr bwMode="auto">
                <a:xfrm>
                  <a:off x="334842" y="345434"/>
                  <a:ext cx="582833" cy="61343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>
                      <a:lumMod val="100000"/>
                      <a:lumOff val="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ctr" anchorCtr="0" upright="1"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84" name="Oval 183"/>
              <p:cNvSpPr>
                <a:spLocks/>
              </p:cNvSpPr>
              <p:nvPr/>
            </p:nvSpPr>
            <p:spPr bwMode="auto">
              <a:xfrm>
                <a:off x="1041" y="6521"/>
                <a:ext cx="2755" cy="2656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>
                    <a:lumMod val="100000"/>
                    <a:lumOff val="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5" name="Oval 184"/>
              <p:cNvSpPr>
                <a:spLocks noChangeAspect="1"/>
              </p:cNvSpPr>
              <p:nvPr/>
            </p:nvSpPr>
            <p:spPr bwMode="auto">
              <a:xfrm>
                <a:off x="1909" y="8677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 bwMode="auto">
              <a:xfrm>
                <a:off x="1365" y="8095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7" name="Oval 186"/>
              <p:cNvSpPr>
                <a:spLocks noChangeAspect="1"/>
              </p:cNvSpPr>
              <p:nvPr/>
            </p:nvSpPr>
            <p:spPr bwMode="auto">
              <a:xfrm>
                <a:off x="2333" y="8380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8" name="Oval 187"/>
              <p:cNvSpPr>
                <a:spLocks noChangeAspect="1"/>
              </p:cNvSpPr>
              <p:nvPr/>
            </p:nvSpPr>
            <p:spPr bwMode="auto">
              <a:xfrm>
                <a:off x="1398" y="7428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9" name="Oval 188"/>
              <p:cNvSpPr>
                <a:spLocks noChangeAspect="1"/>
              </p:cNvSpPr>
              <p:nvPr/>
            </p:nvSpPr>
            <p:spPr bwMode="auto">
              <a:xfrm>
                <a:off x="2341" y="7138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0" name="Oval 189"/>
              <p:cNvSpPr>
                <a:spLocks noChangeAspect="1"/>
              </p:cNvSpPr>
              <p:nvPr/>
            </p:nvSpPr>
            <p:spPr bwMode="auto">
              <a:xfrm>
                <a:off x="1990" y="6897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1" name="Oval 190"/>
              <p:cNvSpPr>
                <a:spLocks noChangeAspect="1"/>
              </p:cNvSpPr>
              <p:nvPr/>
            </p:nvSpPr>
            <p:spPr bwMode="auto">
              <a:xfrm>
                <a:off x="3215" y="7319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 bwMode="auto">
              <a:xfrm>
                <a:off x="3279" y="8095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3" name="Oval 192"/>
              <p:cNvSpPr>
                <a:spLocks noChangeAspect="1"/>
              </p:cNvSpPr>
              <p:nvPr/>
            </p:nvSpPr>
            <p:spPr bwMode="auto">
              <a:xfrm>
                <a:off x="2862" y="8558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4" name="Oval 193"/>
              <p:cNvSpPr>
                <a:spLocks noChangeAspect="1"/>
              </p:cNvSpPr>
              <p:nvPr/>
            </p:nvSpPr>
            <p:spPr bwMode="auto">
              <a:xfrm>
                <a:off x="2414" y="9101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170" name="Group 169"/>
            <p:cNvGrpSpPr>
              <a:grpSpLocks/>
            </p:cNvGrpSpPr>
            <p:nvPr/>
          </p:nvGrpSpPr>
          <p:grpSpPr bwMode="auto">
            <a:xfrm>
              <a:off x="2681" y="6897"/>
              <a:ext cx="125" cy="125"/>
              <a:chOff x="2681" y="6897"/>
              <a:chExt cx="125" cy="125"/>
            </a:xfrm>
          </p:grpSpPr>
          <p:sp>
            <p:nvSpPr>
              <p:cNvPr id="182" name="Oval 181"/>
              <p:cNvSpPr>
                <a:spLocks noChangeAspect="1"/>
              </p:cNvSpPr>
              <p:nvPr/>
            </p:nvSpPr>
            <p:spPr bwMode="auto">
              <a:xfrm>
                <a:off x="2681" y="6897"/>
                <a:ext cx="125" cy="125"/>
              </a:xfrm>
              <a:prstGeom prst="ellipse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 algn="ctr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endParaRPr lang="en-GB"/>
              </a:p>
            </p:txBody>
          </p:sp>
        </p:grpSp>
        <p:sp>
          <p:nvSpPr>
            <p:cNvPr id="171" name="Oval 170"/>
            <p:cNvSpPr>
              <a:spLocks/>
            </p:cNvSpPr>
            <p:nvPr/>
          </p:nvSpPr>
          <p:spPr bwMode="auto">
            <a:xfrm>
              <a:off x="2254" y="7734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2" name="Oval 171"/>
            <p:cNvSpPr>
              <a:spLocks/>
            </p:cNvSpPr>
            <p:nvPr/>
          </p:nvSpPr>
          <p:spPr bwMode="auto">
            <a:xfrm>
              <a:off x="2233" y="7642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3" name="Oval 172"/>
            <p:cNvSpPr>
              <a:spLocks/>
            </p:cNvSpPr>
            <p:nvPr/>
          </p:nvSpPr>
          <p:spPr bwMode="auto">
            <a:xfrm>
              <a:off x="2435" y="7823"/>
              <a:ext cx="108" cy="77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38100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round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4" name="Oval 173"/>
            <p:cNvSpPr>
              <a:spLocks/>
            </p:cNvSpPr>
            <p:nvPr/>
          </p:nvSpPr>
          <p:spPr bwMode="auto">
            <a:xfrm>
              <a:off x="2358" y="7553"/>
              <a:ext cx="181" cy="181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25400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5" name="Oval 174"/>
            <p:cNvSpPr>
              <a:spLocks/>
            </p:cNvSpPr>
            <p:nvPr/>
          </p:nvSpPr>
          <p:spPr bwMode="auto">
            <a:xfrm>
              <a:off x="2233" y="7719"/>
              <a:ext cx="181" cy="181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25400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6" name="Oval 175"/>
            <p:cNvSpPr>
              <a:spLocks/>
            </p:cNvSpPr>
            <p:nvPr/>
          </p:nvSpPr>
          <p:spPr bwMode="auto">
            <a:xfrm>
              <a:off x="2277" y="7642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7" name="Oval 176"/>
            <p:cNvSpPr>
              <a:spLocks/>
            </p:cNvSpPr>
            <p:nvPr/>
          </p:nvSpPr>
          <p:spPr bwMode="auto">
            <a:xfrm>
              <a:off x="2333" y="7719"/>
              <a:ext cx="181" cy="181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8" name="Oval 177"/>
            <p:cNvSpPr>
              <a:spLocks/>
            </p:cNvSpPr>
            <p:nvPr/>
          </p:nvSpPr>
          <p:spPr bwMode="auto">
            <a:xfrm>
              <a:off x="2285" y="7823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79" name="Oval 178"/>
            <p:cNvSpPr>
              <a:spLocks/>
            </p:cNvSpPr>
            <p:nvPr/>
          </p:nvSpPr>
          <p:spPr bwMode="auto">
            <a:xfrm>
              <a:off x="2435" y="7823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0" name="Oval 179"/>
            <p:cNvSpPr>
              <a:spLocks/>
            </p:cNvSpPr>
            <p:nvPr/>
          </p:nvSpPr>
          <p:spPr bwMode="auto">
            <a:xfrm>
              <a:off x="2466" y="7734"/>
              <a:ext cx="181" cy="181"/>
            </a:xfrm>
            <a:prstGeom prst="ellipse">
              <a:avLst/>
            </a:prstGeom>
            <a:solidFill>
              <a:schemeClr val="tx1">
                <a:lumMod val="100000"/>
                <a:lumOff val="0"/>
              </a:schemeClr>
            </a:solidFill>
            <a:ln w="25400" cap="flat" cmpd="sng" algn="ctr">
              <a:solidFill>
                <a:schemeClr val="tx1">
                  <a:lumMod val="100000"/>
                  <a:lumOff val="0"/>
                </a:schemeClr>
              </a:solidFill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81" name="Oval 180"/>
            <p:cNvSpPr>
              <a:spLocks/>
            </p:cNvSpPr>
            <p:nvPr/>
          </p:nvSpPr>
          <p:spPr bwMode="auto">
            <a:xfrm>
              <a:off x="2435" y="7642"/>
              <a:ext cx="181" cy="181"/>
            </a:xfrm>
            <a:prstGeom prst="ellipse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8"/>
          <a:stretch>
            <a:fillRect/>
          </a:stretch>
        </p:blipFill>
        <p:spPr>
          <a:xfrm>
            <a:off x="197150" y="4767432"/>
            <a:ext cx="2487908" cy="1449602"/>
          </a:xfrm>
          <a:prstGeom prst="rect">
            <a:avLst/>
          </a:prstGeom>
        </p:spPr>
      </p:pic>
      <p:sp>
        <p:nvSpPr>
          <p:cNvPr id="16" name="Bent Arrow 15"/>
          <p:cNvSpPr/>
          <p:nvPr/>
        </p:nvSpPr>
        <p:spPr>
          <a:xfrm>
            <a:off x="197150" y="25327"/>
            <a:ext cx="3021975" cy="771597"/>
          </a:xfrm>
          <a:prstGeom prst="bentArrow">
            <a:avLst>
              <a:gd name="adj1" fmla="val 0"/>
              <a:gd name="adj2" fmla="val 17751"/>
              <a:gd name="adj3" fmla="val 20485"/>
              <a:gd name="adj4" fmla="val 43750"/>
            </a:avLst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1221" y="591536"/>
            <a:ext cx="4205568" cy="11695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Some particles carry an electric charge. In electric wires these particles are called electrons. An electric current is a flow of charge, and in a wire this will be a flow of electrons.</a:t>
            </a:r>
          </a:p>
          <a:p>
            <a:r>
              <a:rPr lang="en-GB" sz="1000" dirty="0"/>
              <a:t>For an electric current to flow we need:</a:t>
            </a:r>
          </a:p>
          <a:p>
            <a:r>
              <a:rPr lang="en-GB" sz="1000" dirty="0"/>
              <a:t>•Something to transfer the energy to the electrons, such as a cell, battery or power pack.</a:t>
            </a:r>
          </a:p>
          <a:p>
            <a:r>
              <a:rPr lang="en-GB" sz="1000" dirty="0"/>
              <a:t>•A complete path for the electrons to flow through (a complete circuit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340136" y="3381493"/>
            <a:ext cx="2051485" cy="1482861"/>
            <a:chOff x="4956845" y="5251400"/>
            <a:chExt cx="1998703" cy="1482861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9"/>
            <a:stretch>
              <a:fillRect/>
            </a:stretch>
          </p:blipFill>
          <p:spPr>
            <a:xfrm>
              <a:off x="5228229" y="6011012"/>
              <a:ext cx="814556" cy="723249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0"/>
            <a:stretch>
              <a:fillRect/>
            </a:stretch>
          </p:blipFill>
          <p:spPr>
            <a:xfrm>
              <a:off x="6213212" y="5994853"/>
              <a:ext cx="742336" cy="528091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4956845" y="5251400"/>
              <a:ext cx="1904469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0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Connecting meters </a:t>
              </a:r>
              <a:endParaRPr lang="en-GB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GB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Ammeters -&gt; series </a:t>
              </a:r>
            </a:p>
            <a:p>
              <a:r>
                <a:rPr lang="en-GB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Voltmeters -&gt; Parallel </a:t>
              </a:r>
            </a:p>
            <a:p>
              <a:r>
                <a:rPr lang="en-GB" sz="1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Ohmmeters -&gt; no power supply </a:t>
              </a:r>
              <a:r>
                <a:rPr lang="en-GB" dirty="0">
                  <a:solidFill>
                    <a:srgbClr val="000000"/>
                  </a:solidFill>
                  <a:latin typeface="Calibri" panose="020F0502020204030204" pitchFamily="34" charset="0"/>
                </a:rPr>
                <a:t>	</a:t>
              </a:r>
            </a:p>
          </p:txBody>
        </p:sp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94493"/>
              </p:ext>
            </p:extLst>
          </p:nvPr>
        </p:nvGraphicFramePr>
        <p:xfrm>
          <a:off x="5000496" y="2968959"/>
          <a:ext cx="2354318" cy="17193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6230">
                  <a:extLst>
                    <a:ext uri="{9D8B030D-6E8A-4147-A177-3AD203B41FA5}">
                      <a16:colId xmlns:a16="http://schemas.microsoft.com/office/drawing/2014/main" val="2347945751"/>
                    </a:ext>
                  </a:extLst>
                </a:gridCol>
                <a:gridCol w="1148088">
                  <a:extLst>
                    <a:ext uri="{9D8B030D-6E8A-4147-A177-3AD203B41FA5}">
                      <a16:colId xmlns:a16="http://schemas.microsoft.com/office/drawing/2014/main" val="573326968"/>
                    </a:ext>
                  </a:extLst>
                </a:gridCol>
              </a:tblGrid>
              <a:tr h="37198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Series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Parallel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132871"/>
                  </a:ext>
                </a:extLst>
              </a:tr>
              <a:tr h="53770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400" dirty="0"/>
                        <a:t>… </a:t>
                      </a:r>
                    </a:p>
                    <a:p>
                      <a:r>
                        <a:rPr lang="en-GB" sz="1400" dirty="0"/>
                        <a:t>V</a:t>
                      </a:r>
                      <a:r>
                        <a:rPr lang="en-GB" sz="1400" baseline="-25000" dirty="0"/>
                        <a:t>s</a:t>
                      </a:r>
                      <a:r>
                        <a:rPr lang="en-GB" sz="1400" dirty="0"/>
                        <a:t> = V</a:t>
                      </a:r>
                      <a:r>
                        <a:rPr lang="en-GB" sz="1400" baseline="-25000" dirty="0"/>
                        <a:t>1</a:t>
                      </a:r>
                      <a:r>
                        <a:rPr lang="en-GB" sz="1400" dirty="0"/>
                        <a:t> + V</a:t>
                      </a:r>
                      <a:r>
                        <a:rPr lang="en-GB" sz="1400" baseline="-25000" dirty="0"/>
                        <a:t>2</a:t>
                      </a:r>
                      <a:r>
                        <a:rPr lang="en-GB" sz="1400" dirty="0"/>
                        <a:t>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I</a:t>
                      </a:r>
                      <a:r>
                        <a:rPr lang="en-GB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</a:t>
                      </a:r>
                    </a:p>
                    <a:p>
                      <a:r>
                        <a:rPr lang="en-GB" sz="1400" dirty="0"/>
                        <a:t>V</a:t>
                      </a:r>
                      <a:r>
                        <a:rPr lang="en-GB" sz="1400" baseline="-25000" dirty="0"/>
                        <a:t>s</a:t>
                      </a:r>
                      <a:r>
                        <a:rPr lang="en-GB" sz="1400" dirty="0"/>
                        <a:t> = V</a:t>
                      </a:r>
                      <a:r>
                        <a:rPr lang="en-GB" sz="1400" baseline="-25000" dirty="0"/>
                        <a:t>1</a:t>
                      </a:r>
                      <a:r>
                        <a:rPr lang="en-GB" sz="1400" dirty="0"/>
                        <a:t> = V</a:t>
                      </a:r>
                      <a:r>
                        <a:rPr lang="en-GB" sz="1400" baseline="-25000" dirty="0"/>
                        <a:t>2</a:t>
                      </a:r>
                      <a:r>
                        <a:rPr lang="en-GB" sz="1400" dirty="0"/>
                        <a:t>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043154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27087"/>
                  </a:ext>
                </a:extLst>
              </a:tr>
            </a:tbl>
          </a:graphicData>
        </a:graphic>
      </p:graphicFrame>
      <p:pic>
        <p:nvPicPr>
          <p:cNvPr id="255" name="Picture 254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5047867" y="3992163"/>
            <a:ext cx="708317" cy="664545"/>
          </a:xfrm>
          <a:prstGeom prst="rect">
            <a:avLst/>
          </a:prstGeom>
        </p:spPr>
      </p:pic>
      <p:pic>
        <p:nvPicPr>
          <p:cNvPr id="256" name="Picture 255"/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 rot="16200000">
            <a:off x="6352536" y="3897572"/>
            <a:ext cx="669799" cy="887032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69370"/>
              </p:ext>
            </p:extLst>
          </p:nvPr>
        </p:nvGraphicFramePr>
        <p:xfrm>
          <a:off x="2884572" y="4767432"/>
          <a:ext cx="2732950" cy="112075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87718">
                  <a:extLst>
                    <a:ext uri="{9D8B030D-6E8A-4147-A177-3AD203B41FA5}">
                      <a16:colId xmlns:a16="http://schemas.microsoft.com/office/drawing/2014/main" val="1167725242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739334902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503605860"/>
                    </a:ext>
                  </a:extLst>
                </a:gridCol>
                <a:gridCol w="694649">
                  <a:extLst>
                    <a:ext uri="{9D8B030D-6E8A-4147-A177-3AD203B41FA5}">
                      <a16:colId xmlns:a16="http://schemas.microsoft.com/office/drawing/2014/main" val="151453602"/>
                    </a:ext>
                  </a:extLst>
                </a:gridCol>
              </a:tblGrid>
              <a:tr h="289168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Unit 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181604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Voltage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Volt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886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ampere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283"/>
                  </a:ext>
                </a:extLst>
              </a:tr>
              <a:tr h="289168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Resistance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ohm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</a:pPr>
                      <a:r>
                        <a:rPr lang="en-GB" sz="1100" baseline="0" dirty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</a:t>
                      </a:r>
                      <a:endParaRPr lang="en-GB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53606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3"/>
          <a:srcRect t="1106"/>
          <a:stretch/>
        </p:blipFill>
        <p:spPr>
          <a:xfrm>
            <a:off x="8794136" y="4705292"/>
            <a:ext cx="614941" cy="946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>
            <a:off x="8647079" y="5649075"/>
            <a:ext cx="827566" cy="836216"/>
          </a:xfrm>
          <a:prstGeom prst="rect">
            <a:avLst/>
          </a:prstGeom>
        </p:spPr>
      </p:pic>
      <p:pic>
        <p:nvPicPr>
          <p:cNvPr id="1030" name="Picture 6" descr="oscilloscope symbol"/>
          <p:cNvPicPr>
            <a:picLocks noChangeAspect="1" noChangeArrowheads="1"/>
          </p:cNvPicPr>
          <p:nvPr/>
        </p:nvPicPr>
        <p:blipFill>
          <a:blip r:embed="rId65" r:link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6565" y="5555191"/>
            <a:ext cx="815306" cy="25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4252CA-E5B7-48A1-8AAA-9B61F7D84CE1}"/>
              </a:ext>
            </a:extLst>
          </p:cNvPr>
          <p:cNvPicPr>
            <a:picLocks noChangeAspect="1"/>
          </p:cNvPicPr>
          <p:nvPr/>
        </p:nvPicPr>
        <p:blipFill>
          <a:blip r:embed="rId67"/>
          <a:stretch>
            <a:fillRect/>
          </a:stretch>
        </p:blipFill>
        <p:spPr>
          <a:xfrm>
            <a:off x="6488637" y="1934290"/>
            <a:ext cx="1508933" cy="7179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7E863E-0373-4857-BAFC-0B6F7751E27F}"/>
              </a:ext>
            </a:extLst>
          </p:cNvPr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>
            <a:off x="5066962" y="1893289"/>
            <a:ext cx="1310397" cy="945811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45BA07D4-50C5-4975-89AC-89E3DBE555F0}"/>
              </a:ext>
            </a:extLst>
          </p:cNvPr>
          <p:cNvSpPr/>
          <p:nvPr/>
        </p:nvSpPr>
        <p:spPr>
          <a:xfrm>
            <a:off x="2569009" y="5937112"/>
            <a:ext cx="296213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Topic of Electricity</a:t>
            </a:r>
          </a:p>
        </p:txBody>
      </p:sp>
      <p:sp>
        <p:nvSpPr>
          <p:cNvPr id="83" name="Bent Arrow 15">
            <a:extLst>
              <a:ext uri="{FF2B5EF4-FFF2-40B4-BE49-F238E27FC236}">
                <a16:creationId xmlns:a16="http://schemas.microsoft.com/office/drawing/2014/main" id="{93A39C73-22E9-4C21-B5E7-A23D3DBAA9FB}"/>
              </a:ext>
            </a:extLst>
          </p:cNvPr>
          <p:cNvSpPr/>
          <p:nvPr/>
        </p:nvSpPr>
        <p:spPr>
          <a:xfrm rot="9103153">
            <a:off x="66071" y="4783247"/>
            <a:ext cx="802785" cy="318069"/>
          </a:xfrm>
          <a:prstGeom prst="bentArrow">
            <a:avLst>
              <a:gd name="adj1" fmla="val 3176"/>
              <a:gd name="adj2" fmla="val 33584"/>
              <a:gd name="adj3" fmla="val 20485"/>
              <a:gd name="adj4" fmla="val 43750"/>
            </a:avLst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37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46219e1-681e-4c5f-baa7-59e01490ad14" xsi:nil="true"/>
    <Templates xmlns="346219e1-681e-4c5f-baa7-59e01490ad14" xsi:nil="true"/>
    <Teachers xmlns="346219e1-681e-4c5f-baa7-59e01490ad14">
      <UserInfo>
        <DisplayName/>
        <AccountId xsi:nil="true"/>
        <AccountType/>
      </UserInfo>
    </Teachers>
    <Students xmlns="346219e1-681e-4c5f-baa7-59e01490ad14">
      <UserInfo>
        <DisplayName/>
        <AccountId xsi:nil="true"/>
        <AccountType/>
      </UserInfo>
    </Students>
    <Student_Groups xmlns="346219e1-681e-4c5f-baa7-59e01490ad14">
      <UserInfo>
        <DisplayName/>
        <AccountId xsi:nil="true"/>
        <AccountType/>
      </UserInfo>
    </Student_Groups>
    <Math_Settings xmlns="346219e1-681e-4c5f-baa7-59e01490ad14" xsi:nil="true"/>
    <Has_Teacher_Only_SectionGroup xmlns="346219e1-681e-4c5f-baa7-59e01490ad14" xsi:nil="true"/>
    <Is_Collaboration_Space_Locked xmlns="346219e1-681e-4c5f-baa7-59e01490ad14" xsi:nil="true"/>
    <Teams_Channel_Section_Location xmlns="346219e1-681e-4c5f-baa7-59e01490ad14" xsi:nil="true"/>
    <FolderType xmlns="346219e1-681e-4c5f-baa7-59e01490ad14" xsi:nil="true"/>
    <Owner xmlns="346219e1-681e-4c5f-baa7-59e01490ad14">
      <UserInfo>
        <DisplayName/>
        <AccountId xsi:nil="true"/>
        <AccountType/>
      </UserInfo>
    </Owner>
    <Distribution_Groups xmlns="346219e1-681e-4c5f-baa7-59e01490ad14" xsi:nil="true"/>
    <IMAddress xmlns="http://schemas.microsoft.com/sharepoint/v3" xsi:nil="true"/>
    <Invited_Teachers xmlns="346219e1-681e-4c5f-baa7-59e01490ad14" xsi:nil="true"/>
    <LMS_Mappings xmlns="346219e1-681e-4c5f-baa7-59e01490ad14" xsi:nil="true"/>
    <Self_Registration_Enabled0 xmlns="346219e1-681e-4c5f-baa7-59e01490ad14" xsi:nil="true"/>
    <NotebookType xmlns="346219e1-681e-4c5f-baa7-59e01490ad14" xsi:nil="true"/>
    <AppVersion xmlns="346219e1-681e-4c5f-baa7-59e01490ad14" xsi:nil="true"/>
    <TeamsChannelId xmlns="346219e1-681e-4c5f-baa7-59e01490ad14" xsi:nil="true"/>
    <DefaultSectionNames xmlns="346219e1-681e-4c5f-baa7-59e01490ad14" xsi:nil="true"/>
    <CultureName xmlns="346219e1-681e-4c5f-baa7-59e01490ad14" xsi:nil="true"/>
    <Invited_Students xmlns="346219e1-681e-4c5f-baa7-59e01490ad14" xsi:nil="true"/>
    <IsNotebookLocked xmlns="346219e1-681e-4c5f-baa7-59e01490ad1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9E95D84F5204C82A817EFF84E160C" ma:contentTypeVersion="37" ma:contentTypeDescription="Create a new document." ma:contentTypeScope="" ma:versionID="f3075e8e098f4a0ff7ec52ae7731d45b">
  <xsd:schema xmlns:xsd="http://www.w3.org/2001/XMLSchema" xmlns:xs="http://www.w3.org/2001/XMLSchema" xmlns:p="http://schemas.microsoft.com/office/2006/metadata/properties" xmlns:ns1="http://schemas.microsoft.com/sharepoint/v3" xmlns:ns3="047d31ed-db1b-45f8-951b-70f32d0d50e7" xmlns:ns4="346219e1-681e-4c5f-baa7-59e01490ad14" targetNamespace="http://schemas.microsoft.com/office/2006/metadata/properties" ma:root="true" ma:fieldsID="c5f230b722b9f75a495f836c524f0184" ns1:_="" ns3:_="" ns4:_="">
    <xsd:import namespace="http://schemas.microsoft.com/sharepoint/v3"/>
    <xsd:import namespace="047d31ed-db1b-45f8-951b-70f32d0d50e7"/>
    <xsd:import namespace="346219e1-681e-4c5f-baa7-59e01490ad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CultureNam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d31ed-db1b-45f8-951b-70f32d0d50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219e1-681e-4c5f-baa7-59e01490ad14" elementFormDefault="qualified">
    <xsd:import namespace="http://schemas.microsoft.com/office/2006/documentManagement/types"/>
    <xsd:import namespace="http://schemas.microsoft.com/office/infopath/2007/PartnerControls"/>
    <xsd:element name="NotebookType" ma:index="12" nillable="true" ma:displayName="Notebook Type" ma:indexed="true" ma:internalName="NotebookType">
      <xsd:simpleType>
        <xsd:restriction base="dms:Text"/>
      </xsd:simpleType>
    </xsd:element>
    <xsd:element name="FolderType" ma:index="13" nillable="true" ma:displayName="Folder Type" ma:internalName="FolderType">
      <xsd:simpleType>
        <xsd:restriction base="dms:Text"/>
      </xsd:simpleType>
    </xsd:element>
    <xsd:element name="Owner" ma:index="1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MediaServiceMetadata" ma:index="2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internalName="MediaServiceAutoTags" ma:readOnly="true">
      <xsd:simpleType>
        <xsd:restriction base="dms:Text"/>
      </xsd:simpleType>
    </xsd:element>
    <xsd:element name="MediaServiceOCR" ma:index="2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0" nillable="true" ma:displayName="Location" ma:internalName="MediaServiceLocatio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ultureName" ma:index="33" nillable="true" ma:displayName="Culture Name" ma:internalName="CultureNam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Templates" ma:index="36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1A0655-499E-47C3-8DDB-A315469148A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047d31ed-db1b-45f8-951b-70f32d0d50e7"/>
    <ds:schemaRef ds:uri="http://schemas.microsoft.com/office/2006/metadata/properties"/>
    <ds:schemaRef ds:uri="346219e1-681e-4c5f-baa7-59e01490ad14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2764B5-F820-4807-9467-ED4BF4051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7d31ed-db1b-45f8-951b-70f32d0d50e7"/>
    <ds:schemaRef ds:uri="346219e1-681e-4c5f-baa7-59e01490ad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C7919-03DF-423F-88D0-A5730E7D47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380</Words>
  <Application>Microsoft Office PowerPoint</Application>
  <PresentationFormat>A4 Paper (210x297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Times New Roman</vt:lpstr>
      <vt:lpstr>Trebuchet MS</vt:lpstr>
      <vt:lpstr>Office Theme</vt:lpstr>
      <vt:lpstr>PowerPoint Presentation</vt:lpstr>
    </vt:vector>
  </TitlesOfParts>
  <Company>Dumfries and Galloway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Hargreaves</dc:creator>
  <cp:lastModifiedBy>Mrs Hargreaves</cp:lastModifiedBy>
  <cp:revision>20</cp:revision>
  <cp:lastPrinted>2022-02-22T20:51:46Z</cp:lastPrinted>
  <dcterms:created xsi:type="dcterms:W3CDTF">2022-02-21T10:16:36Z</dcterms:created>
  <dcterms:modified xsi:type="dcterms:W3CDTF">2022-05-21T21:47:52Z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0x0101006FF9E95D84F5204C82A817EFF84E160C</vt:lpwstr>
  </property>
</Properties>
</file>