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DA326-A564-441F-811F-FCD06E12D194}" v="20" dt="2022-05-22T20:43:30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rgreaves" userId="16d29ebe-5fd1-4f7c-a551-c4871f6cfdc9" providerId="ADAL" clId="{052DA326-A564-441F-811F-FCD06E12D194}"/>
    <pc:docChg chg="undo custSel addSld modSld">
      <pc:chgData name="Mrs Hargreaves" userId="16d29ebe-5fd1-4f7c-a551-c4871f6cfdc9" providerId="ADAL" clId="{052DA326-A564-441F-811F-FCD06E12D194}" dt="2022-05-23T18:37:28.592" v="502" actId="1076"/>
      <pc:docMkLst>
        <pc:docMk/>
      </pc:docMkLst>
      <pc:sldChg chg="addSp delSp modSp mod">
        <pc:chgData name="Mrs Hargreaves" userId="16d29ebe-5fd1-4f7c-a551-c4871f6cfdc9" providerId="ADAL" clId="{052DA326-A564-441F-811F-FCD06E12D194}" dt="2022-05-23T18:37:28.592" v="502" actId="1076"/>
        <pc:sldMkLst>
          <pc:docMk/>
          <pc:sldMk cId="3954464703" sldId="256"/>
        </pc:sldMkLst>
        <pc:spChg chg="mod">
          <ac:chgData name="Mrs Hargreaves" userId="16d29ebe-5fd1-4f7c-a551-c4871f6cfdc9" providerId="ADAL" clId="{052DA326-A564-441F-811F-FCD06E12D194}" dt="2022-05-23T16:21:57.063" v="497" actId="114"/>
          <ac:spMkLst>
            <pc:docMk/>
            <pc:sldMk cId="3954464703" sldId="256"/>
            <ac:spMk id="28" creationId="{079D2ED4-DF07-BE4E-D4A8-65EB97F730CA}"/>
          </ac:spMkLst>
        </pc:spChg>
        <pc:spChg chg="mod">
          <ac:chgData name="Mrs Hargreaves" userId="16d29ebe-5fd1-4f7c-a551-c4871f6cfdc9" providerId="ADAL" clId="{052DA326-A564-441F-811F-FCD06E12D194}" dt="2022-05-22T20:36:43.490" v="436" actId="255"/>
          <ac:spMkLst>
            <pc:docMk/>
            <pc:sldMk cId="3954464703" sldId="256"/>
            <ac:spMk id="29" creationId="{0AF13BA8-270F-DFED-955C-A231AF375F68}"/>
          </ac:spMkLst>
        </pc:spChg>
        <pc:spChg chg="mod">
          <ac:chgData name="Mrs Hargreaves" userId="16d29ebe-5fd1-4f7c-a551-c4871f6cfdc9" providerId="ADAL" clId="{052DA326-A564-441F-811F-FCD06E12D194}" dt="2022-05-23T16:22:10.309" v="499" actId="20577"/>
          <ac:spMkLst>
            <pc:docMk/>
            <pc:sldMk cId="3954464703" sldId="256"/>
            <ac:spMk id="78" creationId="{29856700-DB69-9398-5C80-81070E15EADA}"/>
          </ac:spMkLst>
        </pc:spChg>
        <pc:spChg chg="mod">
          <ac:chgData name="Mrs Hargreaves" userId="16d29ebe-5fd1-4f7c-a551-c4871f6cfdc9" providerId="ADAL" clId="{052DA326-A564-441F-811F-FCD06E12D194}" dt="2022-05-22T20:39:39.837" v="450" actId="255"/>
          <ac:spMkLst>
            <pc:docMk/>
            <pc:sldMk cId="3954464703" sldId="256"/>
            <ac:spMk id="107" creationId="{BFA481E5-5D27-5A98-D959-1D25E4943375}"/>
          </ac:spMkLst>
        </pc:spChg>
        <pc:spChg chg="mod">
          <ac:chgData name="Mrs Hargreaves" userId="16d29ebe-5fd1-4f7c-a551-c4871f6cfdc9" providerId="ADAL" clId="{052DA326-A564-441F-811F-FCD06E12D194}" dt="2022-05-22T20:40:45.201" v="460" actId="1076"/>
          <ac:spMkLst>
            <pc:docMk/>
            <pc:sldMk cId="3954464703" sldId="256"/>
            <ac:spMk id="115" creationId="{5CECC912-89E4-1563-84B4-B6414EBAF56D}"/>
          </ac:spMkLst>
        </pc:spChg>
        <pc:spChg chg="mod">
          <ac:chgData name="Mrs Hargreaves" userId="16d29ebe-5fd1-4f7c-a551-c4871f6cfdc9" providerId="ADAL" clId="{052DA326-A564-441F-811F-FCD06E12D194}" dt="2022-05-22T20:39:45.251" v="451" actId="1076"/>
          <ac:spMkLst>
            <pc:docMk/>
            <pc:sldMk cId="3954464703" sldId="256"/>
            <ac:spMk id="116" creationId="{29856700-DB69-9398-5C80-81070E15EADA}"/>
          </ac:spMkLst>
        </pc:spChg>
        <pc:spChg chg="mod">
          <ac:chgData name="Mrs Hargreaves" userId="16d29ebe-5fd1-4f7c-a551-c4871f6cfdc9" providerId="ADAL" clId="{052DA326-A564-441F-811F-FCD06E12D194}" dt="2022-05-22T20:43:36.099" v="489" actId="1076"/>
          <ac:spMkLst>
            <pc:docMk/>
            <pc:sldMk cId="3954464703" sldId="256"/>
            <ac:spMk id="117" creationId="{2D111EEA-AD55-8608-DB2B-82BEC7A9D41C}"/>
          </ac:spMkLst>
        </pc:spChg>
        <pc:spChg chg="mod">
          <ac:chgData name="Mrs Hargreaves" userId="16d29ebe-5fd1-4f7c-a551-c4871f6cfdc9" providerId="ADAL" clId="{052DA326-A564-441F-811F-FCD06E12D194}" dt="2022-05-22T20:41:07.289" v="464" actId="1076"/>
          <ac:spMkLst>
            <pc:docMk/>
            <pc:sldMk cId="3954464703" sldId="256"/>
            <ac:spMk id="118" creationId="{9C8742F3-3464-0D5C-990A-EF83D1028003}"/>
          </ac:spMkLst>
        </pc:spChg>
        <pc:spChg chg="mod">
          <ac:chgData name="Mrs Hargreaves" userId="16d29ebe-5fd1-4f7c-a551-c4871f6cfdc9" providerId="ADAL" clId="{052DA326-A564-441F-811F-FCD06E12D194}" dt="2022-05-22T20:41:10.434" v="465" actId="1076"/>
          <ac:spMkLst>
            <pc:docMk/>
            <pc:sldMk cId="3954464703" sldId="256"/>
            <ac:spMk id="121" creationId="{9567F181-44BB-B0ED-1908-718269242C56}"/>
          </ac:spMkLst>
        </pc:spChg>
        <pc:spChg chg="mod">
          <ac:chgData name="Mrs Hargreaves" userId="16d29ebe-5fd1-4f7c-a551-c4871f6cfdc9" providerId="ADAL" clId="{052DA326-A564-441F-811F-FCD06E12D194}" dt="2022-05-22T20:43:30.882" v="488" actId="1076"/>
          <ac:spMkLst>
            <pc:docMk/>
            <pc:sldMk cId="3954464703" sldId="256"/>
            <ac:spMk id="125" creationId="{E98EB66E-FD30-4264-E881-A420E2A9014B}"/>
          </ac:spMkLst>
        </pc:spChg>
        <pc:spChg chg="add mod">
          <ac:chgData name="Mrs Hargreaves" userId="16d29ebe-5fd1-4f7c-a551-c4871f6cfdc9" providerId="ADAL" clId="{052DA326-A564-441F-811F-FCD06E12D194}" dt="2022-05-22T20:41:13.789" v="466" actId="14100"/>
          <ac:spMkLst>
            <pc:docMk/>
            <pc:sldMk cId="3954464703" sldId="256"/>
            <ac:spMk id="146" creationId="{75B41D12-9BC3-A35E-6ABF-C7D2BF77BBDA}"/>
          </ac:spMkLst>
        </pc:spChg>
        <pc:spChg chg="add del mod">
          <ac:chgData name="Mrs Hargreaves" userId="16d29ebe-5fd1-4f7c-a551-c4871f6cfdc9" providerId="ADAL" clId="{052DA326-A564-441F-811F-FCD06E12D194}" dt="2022-05-22T20:25:50.102" v="414" actId="478"/>
          <ac:spMkLst>
            <pc:docMk/>
            <pc:sldMk cId="3954464703" sldId="256"/>
            <ac:spMk id="148" creationId="{A6E5180A-8BC1-D7BD-1878-68BC387446D2}"/>
          </ac:spMkLst>
        </pc:spChg>
        <pc:spChg chg="add mod">
          <ac:chgData name="Mrs Hargreaves" userId="16d29ebe-5fd1-4f7c-a551-c4871f6cfdc9" providerId="ADAL" clId="{052DA326-A564-441F-811F-FCD06E12D194}" dt="2022-05-22T20:18:56.550" v="244" actId="1076"/>
          <ac:spMkLst>
            <pc:docMk/>
            <pc:sldMk cId="3954464703" sldId="256"/>
            <ac:spMk id="154" creationId="{FA918674-9A59-3C32-D17B-A38CD944CE05}"/>
          </ac:spMkLst>
        </pc:spChg>
        <pc:spChg chg="mod">
          <ac:chgData name="Mrs Hargreaves" userId="16d29ebe-5fd1-4f7c-a551-c4871f6cfdc9" providerId="ADAL" clId="{052DA326-A564-441F-811F-FCD06E12D194}" dt="2022-05-22T20:22:01.766" v="272" actId="14100"/>
          <ac:spMkLst>
            <pc:docMk/>
            <pc:sldMk cId="3954464703" sldId="256"/>
            <ac:spMk id="158" creationId="{FCCEA081-0C67-27FE-D692-F863DAF88AE0}"/>
          </ac:spMkLst>
        </pc:spChg>
        <pc:spChg chg="mod">
          <ac:chgData name="Mrs Hargreaves" userId="16d29ebe-5fd1-4f7c-a551-c4871f6cfdc9" providerId="ADAL" clId="{052DA326-A564-441F-811F-FCD06E12D194}" dt="2022-05-22T20:19:13.901" v="246"/>
          <ac:spMkLst>
            <pc:docMk/>
            <pc:sldMk cId="3954464703" sldId="256"/>
            <ac:spMk id="159" creationId="{EF10CF95-6D57-CA6E-934E-84F5869039F7}"/>
          </ac:spMkLst>
        </pc:spChg>
        <pc:spChg chg="mod">
          <ac:chgData name="Mrs Hargreaves" userId="16d29ebe-5fd1-4f7c-a551-c4871f6cfdc9" providerId="ADAL" clId="{052DA326-A564-441F-811F-FCD06E12D194}" dt="2022-05-22T20:19:13.901" v="246"/>
          <ac:spMkLst>
            <pc:docMk/>
            <pc:sldMk cId="3954464703" sldId="256"/>
            <ac:spMk id="160" creationId="{2EE5B6A8-09DF-8060-D7DB-2C4E53EB797B}"/>
          </ac:spMkLst>
        </pc:spChg>
        <pc:spChg chg="add mod">
          <ac:chgData name="Mrs Hargreaves" userId="16d29ebe-5fd1-4f7c-a551-c4871f6cfdc9" providerId="ADAL" clId="{052DA326-A564-441F-811F-FCD06E12D194}" dt="2022-05-22T20:22:07.602" v="273" actId="14100"/>
          <ac:spMkLst>
            <pc:docMk/>
            <pc:sldMk cId="3954464703" sldId="256"/>
            <ac:spMk id="162" creationId="{DD23A4FB-6DC7-29A6-780A-AF6D69D9A098}"/>
          </ac:spMkLst>
        </pc:spChg>
        <pc:spChg chg="add mod">
          <ac:chgData name="Mrs Hargreaves" userId="16d29ebe-5fd1-4f7c-a551-c4871f6cfdc9" providerId="ADAL" clId="{052DA326-A564-441F-811F-FCD06E12D194}" dt="2022-05-22T20:36:55.058" v="438" actId="1076"/>
          <ac:spMkLst>
            <pc:docMk/>
            <pc:sldMk cId="3954464703" sldId="256"/>
            <ac:spMk id="164" creationId="{CBE485DA-1C92-2334-FBF4-61C464C41EAE}"/>
          </ac:spMkLst>
        </pc:spChg>
        <pc:spChg chg="add mod">
          <ac:chgData name="Mrs Hargreaves" userId="16d29ebe-5fd1-4f7c-a551-c4871f6cfdc9" providerId="ADAL" clId="{052DA326-A564-441F-811F-FCD06E12D194}" dt="2022-05-22T20:43:39.652" v="490" actId="1076"/>
          <ac:spMkLst>
            <pc:docMk/>
            <pc:sldMk cId="3954464703" sldId="256"/>
            <ac:spMk id="165" creationId="{1E77ABA3-5A9C-C92A-B9F4-A017FEFCF141}"/>
          </ac:spMkLst>
        </pc:spChg>
        <pc:spChg chg="add mod">
          <ac:chgData name="Mrs Hargreaves" userId="16d29ebe-5fd1-4f7c-a551-c4871f6cfdc9" providerId="ADAL" clId="{052DA326-A564-441F-811F-FCD06E12D194}" dt="2022-05-22T20:41:31.759" v="470" actId="1076"/>
          <ac:spMkLst>
            <pc:docMk/>
            <pc:sldMk cId="3954464703" sldId="256"/>
            <ac:spMk id="1038" creationId="{44A5E4E2-C946-CC6A-1C62-45898CCD3811}"/>
          </ac:spMkLst>
        </pc:spChg>
        <pc:spChg chg="add mod">
          <ac:chgData name="Mrs Hargreaves" userId="16d29ebe-5fd1-4f7c-a551-c4871f6cfdc9" providerId="ADAL" clId="{052DA326-A564-441F-811F-FCD06E12D194}" dt="2022-05-22T20:17:18.712" v="226" actId="164"/>
          <ac:spMkLst>
            <pc:docMk/>
            <pc:sldMk cId="3954464703" sldId="256"/>
            <ac:spMk id="1040" creationId="{162C84E2-3002-38C8-976E-BDAE13B2D900}"/>
          </ac:spMkLst>
        </pc:spChg>
        <pc:spChg chg="add mod">
          <ac:chgData name="Mrs Hargreaves" userId="16d29ebe-5fd1-4f7c-a551-c4871f6cfdc9" providerId="ADAL" clId="{052DA326-A564-441F-811F-FCD06E12D194}" dt="2022-05-22T20:19:05.344" v="245" actId="1076"/>
          <ac:spMkLst>
            <pc:docMk/>
            <pc:sldMk cId="3954464703" sldId="256"/>
            <ac:spMk id="1044" creationId="{D79C1D7E-00C4-662B-84FD-3E51463606EC}"/>
          </ac:spMkLst>
        </pc:spChg>
        <pc:grpChg chg="mod">
          <ac:chgData name="Mrs Hargreaves" userId="16d29ebe-5fd1-4f7c-a551-c4871f6cfdc9" providerId="ADAL" clId="{052DA326-A564-441F-811F-FCD06E12D194}" dt="2022-05-22T19:55:36.047" v="7" actId="1076"/>
          <ac:grpSpMkLst>
            <pc:docMk/>
            <pc:sldMk cId="3954464703" sldId="256"/>
            <ac:grpSpMk id="7" creationId="{B464F3F6-89BE-EDD4-E816-94C5C0201052}"/>
          </ac:grpSpMkLst>
        </pc:grpChg>
        <pc:grpChg chg="mod">
          <ac:chgData name="Mrs Hargreaves" userId="16d29ebe-5fd1-4f7c-a551-c4871f6cfdc9" providerId="ADAL" clId="{052DA326-A564-441F-811F-FCD06E12D194}" dt="2022-05-22T20:39:55.529" v="453" actId="1076"/>
          <ac:grpSpMkLst>
            <pc:docMk/>
            <pc:sldMk cId="3954464703" sldId="256"/>
            <ac:grpSpMk id="108" creationId="{F6C7E3B2-3E39-3C25-A8A7-A33A399D9979}"/>
          </ac:grpSpMkLst>
        </pc:grpChg>
        <pc:grpChg chg="add mod">
          <ac:chgData name="Mrs Hargreaves" userId="16d29ebe-5fd1-4f7c-a551-c4871f6cfdc9" providerId="ADAL" clId="{052DA326-A564-441F-811F-FCD06E12D194}" dt="2022-05-22T20:20:43.670" v="257" actId="164"/>
          <ac:grpSpMkLst>
            <pc:docMk/>
            <pc:sldMk cId="3954464703" sldId="256"/>
            <ac:grpSpMk id="156" creationId="{A7DE2EAE-D0B3-E19C-343B-932821F60A49}"/>
          </ac:grpSpMkLst>
        </pc:grpChg>
        <pc:grpChg chg="mod">
          <ac:chgData name="Mrs Hargreaves" userId="16d29ebe-5fd1-4f7c-a551-c4871f6cfdc9" providerId="ADAL" clId="{052DA326-A564-441F-811F-FCD06E12D194}" dt="2022-05-22T20:19:13.901" v="246"/>
          <ac:grpSpMkLst>
            <pc:docMk/>
            <pc:sldMk cId="3954464703" sldId="256"/>
            <ac:grpSpMk id="157" creationId="{2A6D62BD-4F61-63D8-7170-E169D234BB7F}"/>
          </ac:grpSpMkLst>
        </pc:grpChg>
        <pc:grpChg chg="add mod">
          <ac:chgData name="Mrs Hargreaves" userId="16d29ebe-5fd1-4f7c-a551-c4871f6cfdc9" providerId="ADAL" clId="{052DA326-A564-441F-811F-FCD06E12D194}" dt="2022-05-22T20:43:30.882" v="488" actId="1076"/>
          <ac:grpSpMkLst>
            <pc:docMk/>
            <pc:sldMk cId="3954464703" sldId="256"/>
            <ac:grpSpMk id="1035" creationId="{2CDBDF57-4AD7-DE95-6A8A-371F263C1132}"/>
          </ac:grpSpMkLst>
        </pc:grpChg>
        <pc:grpChg chg="add mod">
          <ac:chgData name="Mrs Hargreaves" userId="16d29ebe-5fd1-4f7c-a551-c4871f6cfdc9" providerId="ADAL" clId="{052DA326-A564-441F-811F-FCD06E12D194}" dt="2022-05-22T20:18:43.675" v="242" actId="164"/>
          <ac:grpSpMkLst>
            <pc:docMk/>
            <pc:sldMk cId="3954464703" sldId="256"/>
            <ac:grpSpMk id="1043" creationId="{6AE1C727-9F45-3CEA-EC36-7D7967757576}"/>
          </ac:grpSpMkLst>
        </pc:grpChg>
        <pc:grpChg chg="add mod">
          <ac:chgData name="Mrs Hargreaves" userId="16d29ebe-5fd1-4f7c-a551-c4871f6cfdc9" providerId="ADAL" clId="{052DA326-A564-441F-811F-FCD06E12D194}" dt="2022-05-22T20:36:50.495" v="437" actId="1076"/>
          <ac:grpSpMkLst>
            <pc:docMk/>
            <pc:sldMk cId="3954464703" sldId="256"/>
            <ac:grpSpMk id="1045" creationId="{B596FE49-D52E-93F2-39A1-36FDF9E6BDDF}"/>
          </ac:grpSpMkLst>
        </pc:grpChg>
        <pc:grpChg chg="add mod">
          <ac:chgData name="Mrs Hargreaves" userId="16d29ebe-5fd1-4f7c-a551-c4871f6cfdc9" providerId="ADAL" clId="{052DA326-A564-441F-811F-FCD06E12D194}" dt="2022-05-22T20:43:50.485" v="492" actId="1076"/>
          <ac:grpSpMkLst>
            <pc:docMk/>
            <pc:sldMk cId="3954464703" sldId="256"/>
            <ac:grpSpMk id="1046" creationId="{7DC46F49-3FDC-9F48-4FDF-63AB90499225}"/>
          </ac:grpSpMkLst>
        </pc:grpChg>
        <pc:picChg chg="mod">
          <ac:chgData name="Mrs Hargreaves" userId="16d29ebe-5fd1-4f7c-a551-c4871f6cfdc9" providerId="ADAL" clId="{052DA326-A564-441F-811F-FCD06E12D194}" dt="2022-05-22T19:55:39.015" v="8" actId="1076"/>
          <ac:picMkLst>
            <pc:docMk/>
            <pc:sldMk cId="3954464703" sldId="256"/>
            <ac:picMk id="9" creationId="{F021B1D3-4138-7C69-16B3-61C31A995B3A}"/>
          </ac:picMkLst>
        </pc:picChg>
        <pc:picChg chg="mod">
          <ac:chgData name="Mrs Hargreaves" userId="16d29ebe-5fd1-4f7c-a551-c4871f6cfdc9" providerId="ADAL" clId="{052DA326-A564-441F-811F-FCD06E12D194}" dt="2022-05-22T19:55:53.741" v="12" actId="1076"/>
          <ac:picMkLst>
            <pc:docMk/>
            <pc:sldMk cId="3954464703" sldId="256"/>
            <ac:picMk id="22" creationId="{54F5707F-C401-E544-F612-F44674586C67}"/>
          </ac:picMkLst>
        </pc:picChg>
        <pc:picChg chg="del mod">
          <ac:chgData name="Mrs Hargreaves" userId="16d29ebe-5fd1-4f7c-a551-c4871f6cfdc9" providerId="ADAL" clId="{052DA326-A564-441F-811F-FCD06E12D194}" dt="2022-05-22T20:36:07.692" v="430" actId="478"/>
          <ac:picMkLst>
            <pc:docMk/>
            <pc:sldMk cId="3954464703" sldId="256"/>
            <ac:picMk id="33" creationId="{B4251BCF-6496-45E1-E11B-8B5C1E54FA35}"/>
          </ac:picMkLst>
        </pc:picChg>
        <pc:picChg chg="mod ord">
          <ac:chgData name="Mrs Hargreaves" userId="16d29ebe-5fd1-4f7c-a551-c4871f6cfdc9" providerId="ADAL" clId="{052DA326-A564-441F-811F-FCD06E12D194}" dt="2022-05-22T20:43:42.811" v="491" actId="1076"/>
          <ac:picMkLst>
            <pc:docMk/>
            <pc:sldMk cId="3954464703" sldId="256"/>
            <ac:picMk id="91" creationId="{74735C41-97B0-0EF9-41C8-16E5F711644F}"/>
          </ac:picMkLst>
        </pc:picChg>
        <pc:picChg chg="mod ord">
          <ac:chgData name="Mrs Hargreaves" userId="16d29ebe-5fd1-4f7c-a551-c4871f6cfdc9" providerId="ADAL" clId="{052DA326-A564-441F-811F-FCD06E12D194}" dt="2022-05-23T16:22:29.291" v="501" actId="166"/>
          <ac:picMkLst>
            <pc:docMk/>
            <pc:sldMk cId="3954464703" sldId="256"/>
            <ac:picMk id="99" creationId="{FECF5E30-1AEF-4F4F-02C0-E640957473B6}"/>
          </ac:picMkLst>
        </pc:picChg>
        <pc:picChg chg="mod">
          <ac:chgData name="Mrs Hargreaves" userId="16d29ebe-5fd1-4f7c-a551-c4871f6cfdc9" providerId="ADAL" clId="{052DA326-A564-441F-811F-FCD06E12D194}" dt="2022-05-22T20:41:43.323" v="473" actId="1076"/>
          <ac:picMkLst>
            <pc:docMk/>
            <pc:sldMk cId="3954464703" sldId="256"/>
            <ac:picMk id="124" creationId="{ACD13A13-5EE5-E975-0D10-0511F44C0425}"/>
          </ac:picMkLst>
        </pc:picChg>
        <pc:picChg chg="mod">
          <ac:chgData name="Mrs Hargreaves" userId="16d29ebe-5fd1-4f7c-a551-c4871f6cfdc9" providerId="ADAL" clId="{052DA326-A564-441F-811F-FCD06E12D194}" dt="2022-05-22T20:43:30.882" v="488" actId="1076"/>
          <ac:picMkLst>
            <pc:docMk/>
            <pc:sldMk cId="3954464703" sldId="256"/>
            <ac:picMk id="1026" creationId="{B36DA1D6-0B70-B172-8A38-4EF648CDDCB2}"/>
          </ac:picMkLst>
        </pc:picChg>
        <pc:picChg chg="add mod">
          <ac:chgData name="Mrs Hargreaves" userId="16d29ebe-5fd1-4f7c-a551-c4871f6cfdc9" providerId="ADAL" clId="{052DA326-A564-441F-811F-FCD06E12D194}" dt="2022-05-22T20:41:25.918" v="469" actId="14100"/>
          <ac:picMkLst>
            <pc:docMk/>
            <pc:sldMk cId="3954464703" sldId="256"/>
            <ac:picMk id="1037" creationId="{7B624502-FDE0-2E5E-6517-67AF6C47F924}"/>
          </ac:picMkLst>
        </pc:picChg>
        <pc:picChg chg="add mod">
          <ac:chgData name="Mrs Hargreaves" userId="16d29ebe-5fd1-4f7c-a551-c4871f6cfdc9" providerId="ADAL" clId="{052DA326-A564-441F-811F-FCD06E12D194}" dt="2022-05-23T18:37:28.592" v="502" actId="1076"/>
          <ac:picMkLst>
            <pc:docMk/>
            <pc:sldMk cId="3954464703" sldId="256"/>
            <ac:picMk id="1048" creationId="{AC90B305-C899-6CD8-5D72-BA28A772901B}"/>
          </ac:picMkLst>
        </pc:picChg>
        <pc:picChg chg="add del mod">
          <ac:chgData name="Mrs Hargreaves" userId="16d29ebe-5fd1-4f7c-a551-c4871f6cfdc9" providerId="ADAL" clId="{052DA326-A564-441F-811F-FCD06E12D194}" dt="2022-05-22T20:35:59.395" v="427" actId="478"/>
          <ac:picMkLst>
            <pc:docMk/>
            <pc:sldMk cId="3954464703" sldId="256"/>
            <ac:picMk id="1050" creationId="{349E7639-316F-39A0-304C-B59FBF1774DD}"/>
          </ac:picMkLst>
        </pc:picChg>
        <pc:picChg chg="add mod">
          <ac:chgData name="Mrs Hargreaves" userId="16d29ebe-5fd1-4f7c-a551-c4871f6cfdc9" providerId="ADAL" clId="{052DA326-A564-441F-811F-FCD06E12D194}" dt="2022-05-22T20:43:25.819" v="487" actId="1076"/>
          <ac:picMkLst>
            <pc:docMk/>
            <pc:sldMk cId="3954464703" sldId="256"/>
            <ac:picMk id="1052" creationId="{AEF669AD-4C05-CB55-9A5A-BB0CC404DE5A}"/>
          </ac:picMkLst>
        </pc:picChg>
        <pc:cxnChg chg="mod">
          <ac:chgData name="Mrs Hargreaves" userId="16d29ebe-5fd1-4f7c-a551-c4871f6cfdc9" providerId="ADAL" clId="{052DA326-A564-441F-811F-FCD06E12D194}" dt="2022-05-22T20:19:23.643" v="248" actId="1076"/>
          <ac:cxnSpMkLst>
            <pc:docMk/>
            <pc:sldMk cId="3954464703" sldId="256"/>
            <ac:cxnSpMk id="161" creationId="{BC900964-42A0-0019-CD13-917A3A4DA199}"/>
          </ac:cxnSpMkLst>
        </pc:cxnChg>
        <pc:cxnChg chg="add mod">
          <ac:chgData name="Mrs Hargreaves" userId="16d29ebe-5fd1-4f7c-a551-c4871f6cfdc9" providerId="ADAL" clId="{052DA326-A564-441F-811F-FCD06E12D194}" dt="2022-05-22T20:17:18.712" v="226" actId="164"/>
          <ac:cxnSpMkLst>
            <pc:docMk/>
            <pc:sldMk cId="3954464703" sldId="256"/>
            <ac:cxnSpMk id="1042" creationId="{0B22CE25-7D7A-E54E-1298-2BCF2656401C}"/>
          </ac:cxnSpMkLst>
        </pc:cxnChg>
      </pc:sldChg>
      <pc:sldChg chg="addSp delSp modSp new mod">
        <pc:chgData name="Mrs Hargreaves" userId="16d29ebe-5fd1-4f7c-a551-c4871f6cfdc9" providerId="ADAL" clId="{052DA326-A564-441F-811F-FCD06E12D194}" dt="2022-05-23T16:21:09.522" v="494" actId="478"/>
        <pc:sldMkLst>
          <pc:docMk/>
          <pc:sldMk cId="223637243" sldId="257"/>
        </pc:sldMkLst>
        <pc:spChg chg="mod">
          <ac:chgData name="Mrs Hargreaves" userId="16d29ebe-5fd1-4f7c-a551-c4871f6cfdc9" providerId="ADAL" clId="{052DA326-A564-441F-811F-FCD06E12D194}" dt="2022-05-22T20:04:46.767" v="95" actId="27636"/>
          <ac:spMkLst>
            <pc:docMk/>
            <pc:sldMk cId="223637243" sldId="257"/>
            <ac:spMk id="2" creationId="{B724D025-A0CD-DBEC-42C5-53E4F7A80BA9}"/>
          </ac:spMkLst>
        </pc:spChg>
        <pc:spChg chg="mod">
          <ac:chgData name="Mrs Hargreaves" userId="16d29ebe-5fd1-4f7c-a551-c4871f6cfdc9" providerId="ADAL" clId="{052DA326-A564-441F-811F-FCD06E12D194}" dt="2022-05-22T20:16:09.101" v="220" actId="255"/>
          <ac:spMkLst>
            <pc:docMk/>
            <pc:sldMk cId="223637243" sldId="257"/>
            <ac:spMk id="3" creationId="{2243E092-461A-3A78-B56C-1E703EEE05E2}"/>
          </ac:spMkLst>
        </pc:spChg>
        <pc:spChg chg="add del mod">
          <ac:chgData name="Mrs Hargreaves" userId="16d29ebe-5fd1-4f7c-a551-c4871f6cfdc9" providerId="ADAL" clId="{052DA326-A564-441F-811F-FCD06E12D194}" dt="2022-05-22T20:06:12.801" v="214"/>
          <ac:spMkLst>
            <pc:docMk/>
            <pc:sldMk cId="223637243" sldId="257"/>
            <ac:spMk id="4" creationId="{C59182AE-FF24-280C-D0FA-F0DB046EA0B5}"/>
          </ac:spMkLst>
        </pc:spChg>
        <pc:graphicFrameChg chg="add del">
          <ac:chgData name="Mrs Hargreaves" userId="16d29ebe-5fd1-4f7c-a551-c4871f6cfdc9" providerId="ADAL" clId="{052DA326-A564-441F-811F-FCD06E12D194}" dt="2022-05-23T16:21:09.522" v="494" actId="478"/>
          <ac:graphicFrameMkLst>
            <pc:docMk/>
            <pc:sldMk cId="223637243" sldId="257"/>
            <ac:graphicFrameMk id="6" creationId="{00000000-0000-0000-0000-000000000000}"/>
          </ac:graphicFrameMkLst>
        </pc:graphicFrameChg>
        <pc:picChg chg="add mod">
          <ac:chgData name="Mrs Hargreaves" userId="16d29ebe-5fd1-4f7c-a551-c4871f6cfdc9" providerId="ADAL" clId="{052DA326-A564-441F-811F-FCD06E12D194}" dt="2022-05-22T20:16:17.814" v="221" actId="1076"/>
          <ac:picMkLst>
            <pc:docMk/>
            <pc:sldMk cId="223637243" sldId="257"/>
            <ac:picMk id="5" creationId="{6E019500-1F16-A1D4-0EAE-F57D0B8E078E}"/>
          </ac:picMkLst>
        </pc:picChg>
        <pc:picChg chg="add del mod">
          <ac:chgData name="Mrs Hargreaves" userId="16d29ebe-5fd1-4f7c-a551-c4871f6cfdc9" providerId="ADAL" clId="{052DA326-A564-441F-811F-FCD06E12D194}" dt="2022-05-22T20:16:19.848" v="222" actId="478"/>
          <ac:picMkLst>
            <pc:docMk/>
            <pc:sldMk cId="223637243" sldId="257"/>
            <ac:picMk id="6" creationId="{662B8FBB-41F1-5CA5-7C6E-C112857942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37FCA-D98C-4EAC-BAF9-326171D6A4D8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25D40-7715-4D0E-9DC5-6D36F360C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1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6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2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4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0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1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8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4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7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8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7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E941-9FB8-4B40-B804-CB7E8B7B484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27E0-17DF-49C2-9910-7599FA18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9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8" y="4510363"/>
            <a:ext cx="3034635" cy="22475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464F3F6-89BE-EDD4-E816-94C5C0201052}"/>
              </a:ext>
            </a:extLst>
          </p:cNvPr>
          <p:cNvGrpSpPr/>
          <p:nvPr/>
        </p:nvGrpSpPr>
        <p:grpSpPr>
          <a:xfrm>
            <a:off x="3040423" y="32511"/>
            <a:ext cx="2938192" cy="750271"/>
            <a:chOff x="4021183" y="76089"/>
            <a:chExt cx="3616236" cy="9234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B9D49C-0539-8647-66B0-47B731EFB573}"/>
                </a:ext>
              </a:extLst>
            </p:cNvPr>
            <p:cNvSpPr/>
            <p:nvPr/>
          </p:nvSpPr>
          <p:spPr>
            <a:xfrm>
              <a:off x="4781695" y="76089"/>
              <a:ext cx="2019014" cy="923411"/>
            </a:xfrm>
            <a:prstGeom prst="rect">
              <a:avLst/>
            </a:prstGeom>
            <a:noFill/>
          </p:spPr>
          <p:txBody>
            <a:bodyPr wrap="none" lIns="74295" tIns="37148" rIns="74295" bIns="37148">
              <a:spAutoFit/>
              <a:scene3d>
                <a:camera prst="perspectiveAbove"/>
                <a:lightRig rig="threePt" dir="t"/>
              </a:scene3d>
            </a:bodyPr>
            <a:lstStyle/>
            <a:p>
              <a:pPr algn="ctr"/>
              <a:r>
                <a:rPr lang="en-US" sz="4388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Forces</a:t>
              </a:r>
              <a:endParaRPr lang="en-US" sz="4388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4C88EC1E-2209-FE24-B06F-75CCC32CCDB2}"/>
                </a:ext>
              </a:extLst>
            </p:cNvPr>
            <p:cNvSpPr/>
            <p:nvPr/>
          </p:nvSpPr>
          <p:spPr>
            <a:xfrm>
              <a:off x="4021183" y="326571"/>
              <a:ext cx="838089" cy="500741"/>
            </a:xfrm>
            <a:prstGeom prst="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3" dirty="0"/>
                <a:t>Push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AC44D40-8453-EB29-5864-F8681DF73487}"/>
                </a:ext>
              </a:extLst>
            </p:cNvPr>
            <p:cNvSpPr/>
            <p:nvPr/>
          </p:nvSpPr>
          <p:spPr>
            <a:xfrm>
              <a:off x="6799330" y="337456"/>
              <a:ext cx="838089" cy="489857"/>
            </a:xfrm>
            <a:prstGeom prst="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3" dirty="0"/>
                <a:t>Pull</a:t>
              </a:r>
            </a:p>
          </p:txBody>
        </p:sp>
      </p:grpSp>
      <p:pic>
        <p:nvPicPr>
          <p:cNvPr id="9" name="Picture 8" descr="A close-up of a human body&#10;&#10;Description automatically generated with low confidence">
            <a:extLst>
              <a:ext uri="{FF2B5EF4-FFF2-40B4-BE49-F238E27FC236}">
                <a16:creationId xmlns:a16="http://schemas.microsoft.com/office/drawing/2014/main" id="{F021B1D3-4138-7C69-16B3-61C31A995B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9" y="-10270"/>
            <a:ext cx="1278935" cy="127893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12716C0-19C4-1F1B-44F0-812AC6B30B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9" y="217103"/>
            <a:ext cx="1878602" cy="1080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F5707F-C401-E544-F612-F44674586C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06" y="84036"/>
            <a:ext cx="1379103" cy="105587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D6A1860-9FC7-D6A4-0DE9-7E8CAF77E103}"/>
              </a:ext>
            </a:extLst>
          </p:cNvPr>
          <p:cNvGrpSpPr/>
          <p:nvPr/>
        </p:nvGrpSpPr>
        <p:grpSpPr>
          <a:xfrm>
            <a:off x="6372123" y="104571"/>
            <a:ext cx="3368660" cy="1038925"/>
            <a:chOff x="7861655" y="179685"/>
            <a:chExt cx="4146043" cy="12786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853782-5CAE-84A6-0CA8-8625246D471C}"/>
                </a:ext>
              </a:extLst>
            </p:cNvPr>
            <p:cNvSpPr txBox="1"/>
            <p:nvPr/>
          </p:nvSpPr>
          <p:spPr>
            <a:xfrm>
              <a:off x="7861655" y="1117440"/>
              <a:ext cx="3078827" cy="34092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200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Mass </a:t>
              </a:r>
              <a:r>
                <a:rPr lang="en-GB" sz="1200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doesn't move unless forced</a:t>
              </a:r>
              <a:endParaRPr lang="en-GB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68F517-934A-F4E8-46B8-828ACCDF649B}"/>
                </a:ext>
              </a:extLst>
            </p:cNvPr>
            <p:cNvGrpSpPr/>
            <p:nvPr/>
          </p:nvGrpSpPr>
          <p:grpSpPr>
            <a:xfrm>
              <a:off x="8114968" y="179685"/>
              <a:ext cx="3892730" cy="1137223"/>
              <a:chOff x="8299270" y="-7953"/>
              <a:chExt cx="3892730" cy="113722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D015B41-B2B2-F825-054D-E82DF4C3E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1033184" y="-7953"/>
                <a:ext cx="1158816" cy="1137223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396EF6-589D-D517-0F53-997E1897DA36}"/>
                  </a:ext>
                </a:extLst>
              </p:cNvPr>
              <p:cNvSpPr txBox="1"/>
              <p:nvPr/>
            </p:nvSpPr>
            <p:spPr>
              <a:xfrm>
                <a:off x="8299270" y="20457"/>
                <a:ext cx="2708366" cy="79548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GB" sz="12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amount of matter in an object. Wherever you go </a:t>
                </a:r>
                <a:r>
                  <a:rPr lang="en-GB" sz="1200" b="1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GB" sz="12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stays the same.</a:t>
                </a:r>
                <a:endParaRPr lang="en-GB" sz="12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9D2ED4-DF07-BE4E-D4A8-65EB97F730CA}"/>
              </a:ext>
            </a:extLst>
          </p:cNvPr>
          <p:cNvSpPr txBox="1"/>
          <p:nvPr/>
        </p:nvSpPr>
        <p:spPr>
          <a:xfrm>
            <a:off x="4011045" y="690044"/>
            <a:ext cx="2247841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b="1" dirty="0">
                <a:solidFill>
                  <a:schemeClr val="accent1">
                    <a:lumMod val="75000"/>
                  </a:schemeClr>
                </a:solidFill>
              </a:rPr>
              <a:t>Forces change </a:t>
            </a:r>
          </a:p>
          <a:p>
            <a:r>
              <a:rPr lang="en-GB" sz="1463" b="1" dirty="0">
                <a:solidFill>
                  <a:schemeClr val="accent1">
                    <a:lumMod val="75000"/>
                  </a:schemeClr>
                </a:solidFill>
              </a:rPr>
              <a:t>an object’s</a:t>
            </a:r>
          </a:p>
          <a:p>
            <a:r>
              <a:rPr lang="en-GB" sz="1463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shape, speed, direction</a:t>
            </a:r>
          </a:p>
          <a:p>
            <a:r>
              <a:rPr lang="en-GB" sz="1463" b="1" dirty="0">
                <a:solidFill>
                  <a:schemeClr val="accent1">
                    <a:lumMod val="75000"/>
                  </a:schemeClr>
                </a:solidFill>
              </a:rPr>
              <a:t>Forces cannot be seen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F13BA8-270F-DFED-955C-A231AF375F68}"/>
              </a:ext>
            </a:extLst>
          </p:cNvPr>
          <p:cNvSpPr txBox="1"/>
          <p:nvPr/>
        </p:nvSpPr>
        <p:spPr>
          <a:xfrm>
            <a:off x="126097" y="1064630"/>
            <a:ext cx="27337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Balanced forces - two or more forces cancel out to give the same result as if there was no force acting on an object</a:t>
            </a:r>
            <a:endParaRPr lang="en-GB" sz="11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FA481E5-5D27-5A98-D959-1D25E4943375}"/>
              </a:ext>
            </a:extLst>
          </p:cNvPr>
          <p:cNvSpPr txBox="1"/>
          <p:nvPr/>
        </p:nvSpPr>
        <p:spPr>
          <a:xfrm>
            <a:off x="6565481" y="1201107"/>
            <a:ext cx="323006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 is the force due to gravity on an object</a:t>
            </a:r>
            <a:r>
              <a:rPr lang="en-GB" sz="12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force of gravity is caused by mass pulling objects towards other masses</a:t>
            </a:r>
            <a:endParaRPr lang="en-GB" sz="1200" i="1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mass has a force of gravity but it is usually too small to measure</a:t>
            </a:r>
            <a:endParaRPr lang="en-GB" sz="12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CECC912-89E4-1563-84B4-B6414EBAF56D}"/>
                  </a:ext>
                </a:extLst>
              </p:cNvPr>
              <p:cNvSpPr txBox="1"/>
              <p:nvPr/>
            </p:nvSpPr>
            <p:spPr>
              <a:xfrm>
                <a:off x="6559158" y="2710701"/>
                <a:ext cx="2930287" cy="167578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Weight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,</m:t>
                    </m:r>
                  </m:oMath>
                </a14:m>
                <a:r>
                  <a:rPr lang="en-GB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mass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gravitational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field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strengthth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GB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sz="11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Earth ‘g’ has a value of 10 N/kg</a:t>
                </a: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GB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𝑚𝑔</m:t>
                      </m:r>
                      <m:r>
                        <a:rPr lang="en-GB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</m:t>
                      </m:r>
                    </m:oMath>
                  </m:oMathPara>
                </a14:m>
                <a:endParaRPr lang="en-GB" sz="1100" dirty="0"/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dirty="0">
                          <a:latin typeface="Cambria Math" panose="02040503050406030204" pitchFamily="18" charset="0"/>
                        </a:rPr>
                        <m:t>3.35=</m:t>
                      </m:r>
                      <m:r>
                        <a:rPr lang="en-GB" sz="11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100" i="1" dirty="0">
                          <a:latin typeface="Cambria Math" panose="02040503050406030204" pitchFamily="18" charset="0"/>
                        </a:rPr>
                        <m:t> ×10                     </m:t>
                      </m:r>
                    </m:oMath>
                  </m:oMathPara>
                </a14:m>
                <a:endParaRPr lang="en-GB" sz="1100" dirty="0"/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1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 dirty="0">
                              <a:latin typeface="Cambria Math" panose="02040503050406030204" pitchFamily="18" charset="0"/>
                            </a:rPr>
                            <m:t>3.35</m:t>
                          </m:r>
                        </m:num>
                        <m:den>
                          <m:r>
                            <a:rPr lang="en-GB" sz="11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1100" i="1" dirty="0">
                          <a:latin typeface="Cambria Math" panose="02040503050406030204" pitchFamily="18" charset="0"/>
                        </a:rPr>
                        <m:t>=0.335</m:t>
                      </m:r>
                      <m:r>
                        <a:rPr lang="en-GB" sz="1100" i="1" dirty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1100" i="1" dirty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n-GB" sz="1100" dirty="0"/>
              </a:p>
              <a:p>
                <a:endPara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Use data sheet to find ‘g’ on other planets 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CECC912-89E4-1563-84B4-B6414EBAF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58" y="2710701"/>
                <a:ext cx="2930287" cy="1675780"/>
              </a:xfrm>
              <a:prstGeom prst="rect">
                <a:avLst/>
              </a:prstGeom>
              <a:blipFill>
                <a:blip r:embed="rId7"/>
                <a:stretch>
                  <a:fillRect b="-107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6C7E3B2-3E39-3C25-A8A7-A33A399D9979}"/>
              </a:ext>
            </a:extLst>
          </p:cNvPr>
          <p:cNvGrpSpPr/>
          <p:nvPr/>
        </p:nvGrpSpPr>
        <p:grpSpPr>
          <a:xfrm>
            <a:off x="8445683" y="3121456"/>
            <a:ext cx="929341" cy="741313"/>
            <a:chOff x="0" y="0"/>
            <a:chExt cx="1835150" cy="1417493"/>
          </a:xfrm>
        </p:grpSpPr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B8CB090D-07C7-7E90-5C33-DEB68BCD6600}"/>
                </a:ext>
              </a:extLst>
            </p:cNvPr>
            <p:cNvSpPr/>
            <p:nvPr/>
          </p:nvSpPr>
          <p:spPr>
            <a:xfrm>
              <a:off x="0" y="0"/>
              <a:ext cx="1835150" cy="137795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63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F35068-A84C-C3C5-CE5B-0457DA63FF9C}"/>
                </a:ext>
              </a:extLst>
            </p:cNvPr>
            <p:cNvCxnSpPr/>
            <p:nvPr/>
          </p:nvCxnSpPr>
          <p:spPr>
            <a:xfrm flipV="1">
              <a:off x="399311" y="793898"/>
              <a:ext cx="1054100" cy="635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56A5FBB-373D-BF4F-BD59-D9180796AB9C}"/>
                </a:ext>
              </a:extLst>
            </p:cNvPr>
            <p:cNvCxnSpPr/>
            <p:nvPr/>
          </p:nvCxnSpPr>
          <p:spPr>
            <a:xfrm flipV="1">
              <a:off x="912037" y="805712"/>
              <a:ext cx="8861" cy="56928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ext Box 5">
              <a:extLst>
                <a:ext uri="{FF2B5EF4-FFF2-40B4-BE49-F238E27FC236}">
                  <a16:creationId xmlns:a16="http://schemas.microsoft.com/office/drawing/2014/main" id="{92411EFB-BC35-A38D-8341-A4A37EE477DD}"/>
                </a:ext>
              </a:extLst>
            </p:cNvPr>
            <p:cNvSpPr txBox="1"/>
            <p:nvPr/>
          </p:nvSpPr>
          <p:spPr>
            <a:xfrm>
              <a:off x="746440" y="272214"/>
              <a:ext cx="432391" cy="4361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50"/>
                </a:spcAft>
              </a:pPr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en-GB" sz="894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 Box 7">
              <a:extLst>
                <a:ext uri="{FF2B5EF4-FFF2-40B4-BE49-F238E27FC236}">
                  <a16:creationId xmlns:a16="http://schemas.microsoft.com/office/drawing/2014/main" id="{E7969881-5477-D54D-54E6-D989D293AEAB}"/>
                </a:ext>
              </a:extLst>
            </p:cNvPr>
            <p:cNvSpPr txBox="1"/>
            <p:nvPr/>
          </p:nvSpPr>
          <p:spPr>
            <a:xfrm>
              <a:off x="373146" y="863066"/>
              <a:ext cx="432391" cy="44274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50"/>
                </a:spcAft>
              </a:pPr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en-GB" sz="894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 Box 8">
              <a:extLst>
                <a:ext uri="{FF2B5EF4-FFF2-40B4-BE49-F238E27FC236}">
                  <a16:creationId xmlns:a16="http://schemas.microsoft.com/office/drawing/2014/main" id="{4CDE6BEC-8EE5-6732-3926-B257A8A4805A}"/>
                </a:ext>
              </a:extLst>
            </p:cNvPr>
            <p:cNvSpPr txBox="1"/>
            <p:nvPr/>
          </p:nvSpPr>
          <p:spPr>
            <a:xfrm>
              <a:off x="951748" y="777740"/>
              <a:ext cx="647874" cy="6397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50"/>
                </a:spcAft>
              </a:pPr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lang="en-GB" sz="89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9856700-DB69-9398-5C80-81070E15EADA}"/>
              </a:ext>
            </a:extLst>
          </p:cNvPr>
          <p:cNvSpPr txBox="1"/>
          <p:nvPr/>
        </p:nvSpPr>
        <p:spPr>
          <a:xfrm>
            <a:off x="6826842" y="2289340"/>
            <a:ext cx="2773965" cy="3174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63" b="1" dirty="0">
                <a:solidFill>
                  <a:schemeClr val="accent1">
                    <a:lumMod val="75000"/>
                  </a:schemeClr>
                </a:solidFill>
              </a:rPr>
              <a:t>A spring balance measures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D111EEA-AD55-8608-DB2B-82BEC7A9D41C}"/>
                  </a:ext>
                </a:extLst>
              </p:cNvPr>
              <p:cNvSpPr txBox="1"/>
              <p:nvPr/>
            </p:nvSpPr>
            <p:spPr>
              <a:xfrm>
                <a:off x="57611" y="2865684"/>
                <a:ext cx="2533232" cy="600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accent1">
                        <a:lumMod val="75000"/>
                      </a:schemeClr>
                    </a:solidFill>
                  </a:rPr>
                  <a:t>Twice the force = twice the stretch</a:t>
                </a:r>
              </a:p>
              <a:p>
                <a:r>
                  <a:rPr lang="en-GB" sz="1100" dirty="0">
                    <a:solidFill>
                      <a:schemeClr val="accent1">
                        <a:lumMod val="75000"/>
                      </a:schemeClr>
                    </a:solidFill>
                  </a:rPr>
                  <a:t>Force and extension are directly proportional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GB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∝</m:t>
                    </m:r>
                    <m:r>
                      <a:rPr lang="en-GB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endParaRPr lang="en-GB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D111EEA-AD55-8608-DB2B-82BEC7A9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1" y="2865684"/>
                <a:ext cx="2533232" cy="600164"/>
              </a:xfrm>
              <a:prstGeom prst="rect">
                <a:avLst/>
              </a:prstGeom>
              <a:blipFill>
                <a:blip r:embed="rId8"/>
                <a:stretch>
                  <a:fillRect t="-1010"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9C8742F3-3464-0D5C-990A-EF83D1028003}"/>
              </a:ext>
            </a:extLst>
          </p:cNvPr>
          <p:cNvSpPr/>
          <p:nvPr/>
        </p:nvSpPr>
        <p:spPr>
          <a:xfrm>
            <a:off x="8667584" y="4790010"/>
            <a:ext cx="786241" cy="366589"/>
          </a:xfrm>
          <a:prstGeom prst="rightArrow">
            <a:avLst>
              <a:gd name="adj1" fmla="val 57610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63" b="1" dirty="0">
                <a:solidFill>
                  <a:schemeClr val="accent1">
                    <a:lumMod val="75000"/>
                  </a:schemeClr>
                </a:solidFill>
              </a:rPr>
              <a:t>mass</a:t>
            </a:r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9567F181-44BB-B0ED-1908-718269242C56}"/>
              </a:ext>
            </a:extLst>
          </p:cNvPr>
          <p:cNvSpPr/>
          <p:nvPr/>
        </p:nvSpPr>
        <p:spPr>
          <a:xfrm rot="5400000">
            <a:off x="9090332" y="5403804"/>
            <a:ext cx="1035731" cy="522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63" dirty="0">
                <a:solidFill>
                  <a:schemeClr val="accent1">
                    <a:lumMod val="75000"/>
                  </a:schemeClr>
                </a:solidFill>
              </a:rPr>
              <a:t>weight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7FAB15D-FC28-C3A6-DB27-C2E035A7FD74}"/>
              </a:ext>
            </a:extLst>
          </p:cNvPr>
          <p:cNvSpPr txBox="1"/>
          <p:nvPr/>
        </p:nvSpPr>
        <p:spPr>
          <a:xfrm>
            <a:off x="4320527" y="1654294"/>
            <a:ext cx="2005806" cy="2923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300" dirty="0"/>
              <a:t>Unit of Force= NEWTON, N</a:t>
            </a:r>
          </a:p>
        </p:txBody>
      </p:sp>
      <p:pic>
        <p:nvPicPr>
          <p:cNvPr id="124" name="Picture 123" descr="Qr code&#10;&#10;Description automatically generated">
            <a:extLst>
              <a:ext uri="{FF2B5EF4-FFF2-40B4-BE49-F238E27FC236}">
                <a16:creationId xmlns:a16="http://schemas.microsoft.com/office/drawing/2014/main" id="{ACD13A13-5EE5-E975-0D10-0511F44C042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05" y="6035346"/>
            <a:ext cx="726198" cy="726198"/>
          </a:xfrm>
          <a:prstGeom prst="rect">
            <a:avLst/>
          </a:prstGeom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2CDBDF57-4AD7-DE95-6A8A-371F263C1132}"/>
              </a:ext>
            </a:extLst>
          </p:cNvPr>
          <p:cNvGrpSpPr/>
          <p:nvPr/>
        </p:nvGrpSpPr>
        <p:grpSpPr>
          <a:xfrm>
            <a:off x="0" y="3437565"/>
            <a:ext cx="2423109" cy="342530"/>
            <a:chOff x="-18694" y="3335375"/>
            <a:chExt cx="2423109" cy="342530"/>
          </a:xfrm>
        </p:grpSpPr>
        <p:pic>
          <p:nvPicPr>
            <p:cNvPr id="1026" name="Picture 2" descr="Excel Logo, history, meaning, symbol, PNG">
              <a:extLst>
                <a:ext uri="{FF2B5EF4-FFF2-40B4-BE49-F238E27FC236}">
                  <a16:creationId xmlns:a16="http://schemas.microsoft.com/office/drawing/2014/main" id="{B36DA1D6-0B70-B172-8A38-4EF648CDD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94" y="3451228"/>
              <a:ext cx="402981" cy="226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98EB66E-FD30-4264-E881-A420E2A9014B}"/>
                </a:ext>
              </a:extLst>
            </p:cNvPr>
            <p:cNvSpPr txBox="1"/>
            <p:nvPr/>
          </p:nvSpPr>
          <p:spPr>
            <a:xfrm>
              <a:off x="256960" y="3335375"/>
              <a:ext cx="2147455" cy="34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13" i="1" dirty="0"/>
                <a:t>       Use Excel to make a table, calculate averages, work out formula and plot a graph </a:t>
              </a:r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A4A8F7F4-E563-00B0-4A83-4AA5FDE5C99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78" y="2024099"/>
            <a:ext cx="1388113" cy="732317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9C4719AB-BB9A-ABE0-DBDA-BFF60F3A0EB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30" y="2294000"/>
            <a:ext cx="1012184" cy="428229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DE7CEA37-C98F-F031-D36A-1BA4CB94A609}"/>
              </a:ext>
            </a:extLst>
          </p:cNvPr>
          <p:cNvSpPr txBox="1"/>
          <p:nvPr/>
        </p:nvSpPr>
        <p:spPr>
          <a:xfrm>
            <a:off x="3052310" y="2842976"/>
            <a:ext cx="3362398" cy="3174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63" dirty="0"/>
              <a:t>Friction is a force which opposes motion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825D641-3BD6-2B39-113C-F45B074F2E3E}"/>
              </a:ext>
            </a:extLst>
          </p:cNvPr>
          <p:cNvSpPr txBox="1"/>
          <p:nvPr/>
        </p:nvSpPr>
        <p:spPr>
          <a:xfrm>
            <a:off x="3024804" y="2182829"/>
            <a:ext cx="1090055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i="1" dirty="0"/>
              <a:t>Streamlined shapes Reduce friction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EAFD16CF-7D54-1A40-A2D3-7170E5468997}"/>
              </a:ext>
            </a:extLst>
          </p:cNvPr>
          <p:cNvSpPr txBox="1"/>
          <p:nvPr/>
        </p:nvSpPr>
        <p:spPr>
          <a:xfrm>
            <a:off x="3039053" y="3226426"/>
            <a:ext cx="3414662" cy="967894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GB" sz="1138" b="1" dirty="0"/>
              <a:t>Reduce friction</a:t>
            </a:r>
            <a:r>
              <a:rPr lang="en-GB" sz="1138" dirty="0"/>
              <a:t>: Lubricants, rollers, ball-bearings, cushions of air,  streamlining</a:t>
            </a:r>
          </a:p>
          <a:p>
            <a:pPr marL="0" lvl="1"/>
            <a:r>
              <a:rPr lang="en-GB" sz="1138" b="1" dirty="0"/>
              <a:t>Increase friction</a:t>
            </a:r>
            <a:r>
              <a:rPr lang="en-GB" sz="1138" dirty="0"/>
              <a:t>: less aerodynamic, greater surface area, increase mass, surface, gritting roads, stickier surface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BFD8E04E-6EBD-2064-D80A-0022A85DCF5E}"/>
              </a:ext>
            </a:extLst>
          </p:cNvPr>
          <p:cNvSpPr/>
          <p:nvPr/>
        </p:nvSpPr>
        <p:spPr>
          <a:xfrm flipH="1">
            <a:off x="3486394" y="1526653"/>
            <a:ext cx="310586" cy="150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7B624502-FDE0-2E5E-6517-67AF6C47F9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7435" y="5047468"/>
            <a:ext cx="2220722" cy="1572757"/>
          </a:xfrm>
          <a:prstGeom prst="rect">
            <a:avLst/>
          </a:prstGeom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4A5E4E2-C946-CC6A-1C62-45898CCD3811}"/>
              </a:ext>
            </a:extLst>
          </p:cNvPr>
          <p:cNvSpPr/>
          <p:nvPr/>
        </p:nvSpPr>
        <p:spPr>
          <a:xfrm>
            <a:off x="8477226" y="5488485"/>
            <a:ext cx="87515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Freebody diagrams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5B41D12-9BC3-A35E-6ABF-C7D2BF77BBDA}"/>
              </a:ext>
            </a:extLst>
          </p:cNvPr>
          <p:cNvSpPr/>
          <p:nvPr/>
        </p:nvSpPr>
        <p:spPr>
          <a:xfrm>
            <a:off x="6553824" y="4824652"/>
            <a:ext cx="164593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Unbalanced forces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B596FE49-D52E-93F2-39A1-36FDF9E6BDDF}"/>
              </a:ext>
            </a:extLst>
          </p:cNvPr>
          <p:cNvGrpSpPr/>
          <p:nvPr/>
        </p:nvGrpSpPr>
        <p:grpSpPr>
          <a:xfrm>
            <a:off x="275654" y="1609429"/>
            <a:ext cx="1494733" cy="293614"/>
            <a:chOff x="139585" y="1988627"/>
            <a:chExt cx="1494733" cy="293614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6AE1C727-9F45-3CEA-EC36-7D7967757576}"/>
                </a:ext>
              </a:extLst>
            </p:cNvPr>
            <p:cNvGrpSpPr/>
            <p:nvPr/>
          </p:nvGrpSpPr>
          <p:grpSpPr>
            <a:xfrm>
              <a:off x="298246" y="2036131"/>
              <a:ext cx="1203576" cy="233736"/>
              <a:chOff x="546105" y="2103401"/>
              <a:chExt cx="1203576" cy="233736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162C84E2-3002-38C8-976E-BDAE13B2D900}"/>
                  </a:ext>
                </a:extLst>
              </p:cNvPr>
              <p:cNvSpPr/>
              <p:nvPr/>
            </p:nvSpPr>
            <p:spPr>
              <a:xfrm>
                <a:off x="975978" y="2103401"/>
                <a:ext cx="309897" cy="2337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0B22CE25-7D7A-E54E-1298-2BCF2656401C}"/>
                  </a:ext>
                </a:extLst>
              </p:cNvPr>
              <p:cNvCxnSpPr/>
              <p:nvPr/>
            </p:nvCxnSpPr>
            <p:spPr>
              <a:xfrm>
                <a:off x="546105" y="2335662"/>
                <a:ext cx="1203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4" name="Arrow: Left 1043">
              <a:extLst>
                <a:ext uri="{FF2B5EF4-FFF2-40B4-BE49-F238E27FC236}">
                  <a16:creationId xmlns:a16="http://schemas.microsoft.com/office/drawing/2014/main" id="{D79C1D7E-00C4-662B-84FD-3E51463606EC}"/>
                </a:ext>
              </a:extLst>
            </p:cNvPr>
            <p:cNvSpPr/>
            <p:nvPr/>
          </p:nvSpPr>
          <p:spPr>
            <a:xfrm>
              <a:off x="139585" y="1999503"/>
              <a:ext cx="543133" cy="28273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2N</a:t>
              </a:r>
            </a:p>
          </p:txBody>
        </p:sp>
        <p:sp>
          <p:nvSpPr>
            <p:cNvPr id="154" name="Arrow: Left 153">
              <a:extLst>
                <a:ext uri="{FF2B5EF4-FFF2-40B4-BE49-F238E27FC236}">
                  <a16:creationId xmlns:a16="http://schemas.microsoft.com/office/drawing/2014/main" id="{FA918674-9A59-3C32-D17B-A38CD944CE05}"/>
                </a:ext>
              </a:extLst>
            </p:cNvPr>
            <p:cNvSpPr/>
            <p:nvPr/>
          </p:nvSpPr>
          <p:spPr>
            <a:xfrm flipH="1">
              <a:off x="1091185" y="1988627"/>
              <a:ext cx="543133" cy="28273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2N</a:t>
              </a:r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7DC46F49-3FDC-9F48-4FDF-63AB90499225}"/>
              </a:ext>
            </a:extLst>
          </p:cNvPr>
          <p:cNvGrpSpPr/>
          <p:nvPr/>
        </p:nvGrpSpPr>
        <p:grpSpPr>
          <a:xfrm>
            <a:off x="667300" y="1995368"/>
            <a:ext cx="1387847" cy="447863"/>
            <a:chOff x="1069648" y="2004905"/>
            <a:chExt cx="1387847" cy="447863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7DE2EAE-D0B3-E19C-343B-932821F60A49}"/>
                </a:ext>
              </a:extLst>
            </p:cNvPr>
            <p:cNvGrpSpPr/>
            <p:nvPr/>
          </p:nvGrpSpPr>
          <p:grpSpPr>
            <a:xfrm>
              <a:off x="1069648" y="2105936"/>
              <a:ext cx="1387847" cy="346832"/>
              <a:chOff x="246471" y="1988627"/>
              <a:chExt cx="1387847" cy="346832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2A6D62BD-4F61-63D8-7170-E169D234BB7F}"/>
                  </a:ext>
                </a:extLst>
              </p:cNvPr>
              <p:cNvGrpSpPr/>
              <p:nvPr/>
            </p:nvGrpSpPr>
            <p:grpSpPr>
              <a:xfrm>
                <a:off x="246471" y="2036131"/>
                <a:ext cx="1203576" cy="247185"/>
                <a:chOff x="494330" y="2103401"/>
                <a:chExt cx="1203576" cy="247185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2EE5B6A8-09DF-8060-D7DB-2C4E53EB797B}"/>
                    </a:ext>
                  </a:extLst>
                </p:cNvPr>
                <p:cNvSpPr/>
                <p:nvPr/>
              </p:nvSpPr>
              <p:spPr>
                <a:xfrm>
                  <a:off x="975978" y="2103401"/>
                  <a:ext cx="309897" cy="23373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BC900964-42A0-0019-CD13-917A3A4DA199}"/>
                    </a:ext>
                  </a:extLst>
                </p:cNvPr>
                <p:cNvCxnSpPr/>
                <p:nvPr/>
              </p:nvCxnSpPr>
              <p:spPr>
                <a:xfrm>
                  <a:off x="494330" y="2350586"/>
                  <a:ext cx="12035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8" name="Arrow: Left 157">
                <a:extLst>
                  <a:ext uri="{FF2B5EF4-FFF2-40B4-BE49-F238E27FC236}">
                    <a16:creationId xmlns:a16="http://schemas.microsoft.com/office/drawing/2014/main" id="{FCCEA081-0C67-27FE-D692-F863DAF88AE0}"/>
                  </a:ext>
                </a:extLst>
              </p:cNvPr>
              <p:cNvSpPr/>
              <p:nvPr/>
            </p:nvSpPr>
            <p:spPr>
              <a:xfrm>
                <a:off x="260860" y="2137278"/>
                <a:ext cx="429799" cy="198181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1N</a:t>
                </a:r>
              </a:p>
            </p:txBody>
          </p:sp>
          <p:sp>
            <p:nvSpPr>
              <p:cNvPr id="159" name="Arrow: Left 158">
                <a:extLst>
                  <a:ext uri="{FF2B5EF4-FFF2-40B4-BE49-F238E27FC236}">
                    <a16:creationId xmlns:a16="http://schemas.microsoft.com/office/drawing/2014/main" id="{EF10CF95-6D57-CA6E-934E-84F5869039F7}"/>
                  </a:ext>
                </a:extLst>
              </p:cNvPr>
              <p:cNvSpPr/>
              <p:nvPr/>
            </p:nvSpPr>
            <p:spPr>
              <a:xfrm flipH="1">
                <a:off x="1091185" y="1988627"/>
                <a:ext cx="543133" cy="282738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2N</a:t>
                </a:r>
              </a:p>
            </p:txBody>
          </p:sp>
        </p:grpSp>
        <p:sp>
          <p:nvSpPr>
            <p:cNvPr id="162" name="Arrow: Left 161">
              <a:extLst>
                <a:ext uri="{FF2B5EF4-FFF2-40B4-BE49-F238E27FC236}">
                  <a16:creationId xmlns:a16="http://schemas.microsoft.com/office/drawing/2014/main" id="{DD23A4FB-6DC7-29A6-780A-AF6D69D9A098}"/>
                </a:ext>
              </a:extLst>
            </p:cNvPr>
            <p:cNvSpPr/>
            <p:nvPr/>
          </p:nvSpPr>
          <p:spPr>
            <a:xfrm>
              <a:off x="1108642" y="2004905"/>
              <a:ext cx="446297" cy="23715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1N</a:t>
              </a: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BE485DA-1C92-2334-FBF4-61C464C41EAE}"/>
              </a:ext>
            </a:extLst>
          </p:cNvPr>
          <p:cNvSpPr/>
          <p:nvPr/>
        </p:nvSpPr>
        <p:spPr>
          <a:xfrm>
            <a:off x="1846524" y="1713798"/>
            <a:ext cx="831068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balanced forces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E77ABA3-5A9C-C92A-B9F4-A017FEFCF141}"/>
              </a:ext>
            </a:extLst>
          </p:cNvPr>
          <p:cNvSpPr/>
          <p:nvPr/>
        </p:nvSpPr>
        <p:spPr>
          <a:xfrm>
            <a:off x="55153" y="2470165"/>
            <a:ext cx="286606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balanced forces cause an object to remain at rest and a moving object to continue at constant speed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74735C41-97B0-0EF9-41C8-16E5F711644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07" y="2953827"/>
            <a:ext cx="862592" cy="1689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1222" y="4181381"/>
            <a:ext cx="360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rougher the surface the bigger the force of friction. </a:t>
            </a:r>
          </a:p>
          <a:p>
            <a:r>
              <a:rPr lang="en-GB" sz="1200" dirty="0"/>
              <a:t>The heavier the object the bigger the force of friction.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153" y="3840545"/>
            <a:ext cx="1111488" cy="924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0328" y="6182726"/>
            <a:ext cx="288708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Air resistance  the frictional forces of the air against a moving object.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1472" y="4733971"/>
            <a:ext cx="3008433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Friction is helpful: braking, walking, space craft re-entry, writing, opening bottles, rock climbing, steering wheel, striking matches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89002" y="5465015"/>
            <a:ext cx="3008433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Friction is unhelpful: wears down tyres, soles of shoes, chaffing from clothes, engines wear away, increases fuel consumption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342014" y="3734314"/>
            <a:ext cx="426396" cy="777790"/>
            <a:chOff x="0" y="0"/>
            <a:chExt cx="2759075" cy="5659438"/>
          </a:xfrm>
        </p:grpSpPr>
        <p:pic>
          <p:nvPicPr>
            <p:cNvPr id="75" name="Picture 74" descr="Bag close up"/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59075" cy="565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AutoShape 6"/>
            <p:cNvSpPr>
              <a:spLocks noChangeArrowheads="1"/>
            </p:cNvSpPr>
            <p:nvPr/>
          </p:nvSpPr>
          <p:spPr bwMode="auto">
            <a:xfrm>
              <a:off x="1008063" y="576263"/>
              <a:ext cx="288925" cy="1295400"/>
            </a:xfrm>
            <a:prstGeom prst="upArrow">
              <a:avLst>
                <a:gd name="adj1" fmla="val 50000"/>
                <a:gd name="adj2" fmla="val 112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AutoShape 7"/>
            <p:cNvSpPr>
              <a:spLocks noChangeArrowheads="1"/>
            </p:cNvSpPr>
            <p:nvPr/>
          </p:nvSpPr>
          <p:spPr bwMode="auto">
            <a:xfrm>
              <a:off x="1008063" y="2376488"/>
              <a:ext cx="288925" cy="1223962"/>
            </a:xfrm>
            <a:prstGeom prst="downArrow">
              <a:avLst>
                <a:gd name="adj1" fmla="val 50000"/>
                <a:gd name="adj2" fmla="val 1059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9856700-DB69-9398-5C80-81070E15EADA}"/>
              </a:ext>
            </a:extLst>
          </p:cNvPr>
          <p:cNvSpPr txBox="1"/>
          <p:nvPr/>
        </p:nvSpPr>
        <p:spPr>
          <a:xfrm>
            <a:off x="6517978" y="4421290"/>
            <a:ext cx="2999539" cy="261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Across Universe, mass constant, weight changes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FECF5E30-1AEF-4F4F-02C0-E640957473B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66" y="2298652"/>
            <a:ext cx="1147382" cy="278606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66604" y="753298"/>
            <a:ext cx="1204646" cy="1170637"/>
            <a:chOff x="2082771" y="881591"/>
            <a:chExt cx="1204646" cy="1419454"/>
          </a:xfrm>
        </p:grpSpPr>
        <p:sp>
          <p:nvSpPr>
            <p:cNvPr id="30" name="Arrow: Left 29">
              <a:extLst>
                <a:ext uri="{FF2B5EF4-FFF2-40B4-BE49-F238E27FC236}">
                  <a16:creationId xmlns:a16="http://schemas.microsoft.com/office/drawing/2014/main" id="{9693C585-9DC5-34D0-7101-6DD99C42FFFD}"/>
                </a:ext>
              </a:extLst>
            </p:cNvPr>
            <p:cNvSpPr/>
            <p:nvPr/>
          </p:nvSpPr>
          <p:spPr>
            <a:xfrm>
              <a:off x="2976831" y="1293842"/>
              <a:ext cx="310586" cy="21097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5425">
              <a:off x="2082771" y="881591"/>
              <a:ext cx="1072141" cy="1419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46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D025-A0CD-DBEC-42C5-53E4F7A8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425448"/>
          </a:xfrm>
        </p:spPr>
        <p:txBody>
          <a:bodyPr>
            <a:normAutofit fontScale="90000"/>
          </a:bodyPr>
          <a:lstStyle/>
          <a:p>
            <a:r>
              <a:rPr lang="en-GB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E092-461A-3A78-B56C-1E703EEE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863600"/>
            <a:ext cx="8543925" cy="4351338"/>
          </a:xfrm>
        </p:spPr>
        <p:txBody>
          <a:bodyPr>
            <a:normAutofit/>
          </a:bodyPr>
          <a:lstStyle/>
          <a:p>
            <a:r>
              <a:rPr lang="en-GB" sz="1200" dirty="0"/>
              <a:t>Balanced forces, Push and Pull images </a:t>
            </a:r>
            <a:r>
              <a:rPr lang="en-GB" sz="1200" dirty="0" err="1"/>
              <a:t>MrsPhysics</a:t>
            </a:r>
            <a:r>
              <a:rPr lang="en-GB" sz="1200" dirty="0"/>
              <a:t> custom design by presentermedia.com</a:t>
            </a:r>
          </a:p>
          <a:p>
            <a:r>
              <a:rPr lang="en-GB" sz="1200" dirty="0"/>
              <a:t>Unbalanced free body diagram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19500-1F16-A1D4-0EAE-F57D0B8E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61" y="1170041"/>
            <a:ext cx="4956478" cy="23166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13400"/>
              </p:ext>
            </p:extLst>
          </p:nvPr>
        </p:nvGraphicFramePr>
        <p:xfrm>
          <a:off x="6553823" y="2748599"/>
          <a:ext cx="2937901" cy="2080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553">
                  <a:extLst>
                    <a:ext uri="{9D8B030D-6E8A-4147-A177-3AD203B41FA5}">
                      <a16:colId xmlns:a16="http://schemas.microsoft.com/office/drawing/2014/main" val="2120776504"/>
                    </a:ext>
                  </a:extLst>
                </a:gridCol>
                <a:gridCol w="1773348">
                  <a:extLst>
                    <a:ext uri="{9D8B030D-6E8A-4147-A177-3AD203B41FA5}">
                      <a16:colId xmlns:a16="http://schemas.microsoft.com/office/drawing/2014/main" val="3248845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effectLst/>
                        </a:rPr>
                        <a:t>Friction is helpful</a:t>
                      </a:r>
                      <a:endParaRPr lang="en-GB" sz="100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effectLst/>
                        </a:rPr>
                        <a:t>Friction is unhelpful</a:t>
                      </a:r>
                      <a:endParaRPr lang="en-GB" sz="100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88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braking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shooting (drag slows the bullet)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51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walking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sledging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52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space craft re-entry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putting on clothes (chaffing)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224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running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wears down tyres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69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writing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engines wear away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6888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opening bottles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rotating machinery slowed down and wears away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4099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rock climbing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Increases fuel consumption in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6158806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steering wheel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car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0493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striking matches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1981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conveyor belts</a:t>
                      </a: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4295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3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453</Words>
  <Application>Microsoft Office PowerPoint</Application>
  <PresentationFormat>A4 Paper (210x297 mm)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Times New Roman</vt:lpstr>
      <vt:lpstr>Trebuchet MS</vt:lpstr>
      <vt:lpstr>Office Theme</vt:lpstr>
      <vt:lpstr>PowerPoint Presentation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Hargreaves</dc:creator>
  <cp:lastModifiedBy>Mrs Hargreaves</cp:lastModifiedBy>
  <cp:revision>4</cp:revision>
  <cp:lastPrinted>2022-05-25T08:16:29Z</cp:lastPrinted>
  <dcterms:created xsi:type="dcterms:W3CDTF">2022-05-22T10:03:49Z</dcterms:created>
  <dcterms:modified xsi:type="dcterms:W3CDTF">2022-06-07T08:46:42Z</dcterms:modified>
</cp:coreProperties>
</file>