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 id="2147483756" r:id="rId5"/>
  </p:sldMasterIdLst>
  <p:notesMasterIdLst>
    <p:notesMasterId r:id="rId36"/>
  </p:notesMasterIdLst>
  <p:sldIdLst>
    <p:sldId id="432" r:id="rId6"/>
    <p:sldId id="304" r:id="rId7"/>
    <p:sldId id="256" r:id="rId8"/>
    <p:sldId id="440" r:id="rId9"/>
    <p:sldId id="329" r:id="rId10"/>
    <p:sldId id="449" r:id="rId11"/>
    <p:sldId id="458" r:id="rId12"/>
    <p:sldId id="451" r:id="rId13"/>
    <p:sldId id="257" r:id="rId14"/>
    <p:sldId id="468" r:id="rId15"/>
    <p:sldId id="265" r:id="rId16"/>
    <p:sldId id="259" r:id="rId17"/>
    <p:sldId id="331" r:id="rId18"/>
    <p:sldId id="512" r:id="rId19"/>
    <p:sldId id="391" r:id="rId20"/>
    <p:sldId id="515" r:id="rId21"/>
    <p:sldId id="492" r:id="rId22"/>
    <p:sldId id="493" r:id="rId23"/>
    <p:sldId id="494" r:id="rId24"/>
    <p:sldId id="495" r:id="rId25"/>
    <p:sldId id="496" r:id="rId26"/>
    <p:sldId id="497" r:id="rId27"/>
    <p:sldId id="498" r:id="rId28"/>
    <p:sldId id="499" r:id="rId29"/>
    <p:sldId id="500" r:id="rId30"/>
    <p:sldId id="501" r:id="rId31"/>
    <p:sldId id="503" r:id="rId32"/>
    <p:sldId id="516" r:id="rId33"/>
    <p:sldId id="315" r:id="rId34"/>
    <p:sldId id="30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AA1"/>
    <a:srgbClr val="F16A05"/>
    <a:srgbClr val="717100"/>
    <a:srgbClr val="00FF00"/>
    <a:srgbClr val="00CC00"/>
    <a:srgbClr val="000000"/>
    <a:srgbClr val="0046D2"/>
    <a:srgbClr val="D67D3A"/>
    <a:srgbClr val="E46F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A1BE9-156B-436A-A20A-8160340CE8D0}" v="427" dt="2022-10-20T12:36:52.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5498" autoAdjust="0"/>
  </p:normalViewPr>
  <p:slideViewPr>
    <p:cSldViewPr snapToGrid="0">
      <p:cViewPr varScale="1">
        <p:scale>
          <a:sx n="77" d="100"/>
          <a:sy n="77" d="100"/>
        </p:scale>
        <p:origin x="102" y="204"/>
      </p:cViewPr>
      <p:guideLst/>
    </p:cSldViewPr>
  </p:slideViewPr>
  <p:notesTextViewPr>
    <p:cViewPr>
      <p:scale>
        <a:sx n="1" d="1"/>
        <a:sy n="1" d="1"/>
      </p:scale>
      <p:origin x="0" y="0"/>
    </p:cViewPr>
  </p:notesTextViewPr>
  <p:sorterViewPr>
    <p:cViewPr>
      <p:scale>
        <a:sx n="70" d="100"/>
        <a:sy n="70" d="100"/>
      </p:scale>
      <p:origin x="0" y="-3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Hargreaves" userId="16d29ebe-5fd1-4f7c-a551-c4871f6cfdc9" providerId="ADAL" clId="{2F2A1BE9-156B-436A-A20A-8160340CE8D0}"/>
    <pc:docChg chg="undo custSel addSld delSld modSld sldOrd delMainMaster">
      <pc:chgData name="Mrs Hargreaves" userId="16d29ebe-5fd1-4f7c-a551-c4871f6cfdc9" providerId="ADAL" clId="{2F2A1BE9-156B-436A-A20A-8160340CE8D0}" dt="2022-10-20T12:45:37.361" v="4006" actId="14100"/>
      <pc:docMkLst>
        <pc:docMk/>
      </pc:docMkLst>
      <pc:sldChg chg="addSp modSp mod ord">
        <pc:chgData name="Mrs Hargreaves" userId="16d29ebe-5fd1-4f7c-a551-c4871f6cfdc9" providerId="ADAL" clId="{2F2A1BE9-156B-436A-A20A-8160340CE8D0}" dt="2022-10-20T12:22:16.388" v="3619"/>
        <pc:sldMkLst>
          <pc:docMk/>
          <pc:sldMk cId="2734633578" sldId="259"/>
        </pc:sldMkLst>
        <pc:spChg chg="add mod">
          <ac:chgData name="Mrs Hargreaves" userId="16d29ebe-5fd1-4f7c-a551-c4871f6cfdc9" providerId="ADAL" clId="{2F2A1BE9-156B-436A-A20A-8160340CE8D0}" dt="2022-10-20T10:18:30.035" v="2484" actId="14100"/>
          <ac:spMkLst>
            <pc:docMk/>
            <pc:sldMk cId="2734633578" sldId="259"/>
            <ac:spMk id="7" creationId="{951A1DB2-DF11-69FE-779F-C4C4A7A92658}"/>
          </ac:spMkLst>
        </pc:spChg>
        <pc:picChg chg="add mod">
          <ac:chgData name="Mrs Hargreaves" userId="16d29ebe-5fd1-4f7c-a551-c4871f6cfdc9" providerId="ADAL" clId="{2F2A1BE9-156B-436A-A20A-8160340CE8D0}" dt="2022-10-20T10:18:22.025" v="2482" actId="14100"/>
          <ac:picMkLst>
            <pc:docMk/>
            <pc:sldMk cId="2734633578" sldId="259"/>
            <ac:picMk id="5" creationId="{F143DEDC-7B15-0AF1-4EDF-3B2E954A704A}"/>
          </ac:picMkLst>
        </pc:picChg>
      </pc:sldChg>
      <pc:sldChg chg="del">
        <pc:chgData name="Mrs Hargreaves" userId="16d29ebe-5fd1-4f7c-a551-c4871f6cfdc9" providerId="ADAL" clId="{2F2A1BE9-156B-436A-A20A-8160340CE8D0}" dt="2022-10-19T20:17:40.232" v="24" actId="47"/>
        <pc:sldMkLst>
          <pc:docMk/>
          <pc:sldMk cId="2480605483" sldId="260"/>
        </pc:sldMkLst>
      </pc:sldChg>
      <pc:sldChg chg="del">
        <pc:chgData name="Mrs Hargreaves" userId="16d29ebe-5fd1-4f7c-a551-c4871f6cfdc9" providerId="ADAL" clId="{2F2A1BE9-156B-436A-A20A-8160340CE8D0}" dt="2022-10-19T20:18:04.265" v="32" actId="47"/>
        <pc:sldMkLst>
          <pc:docMk/>
          <pc:sldMk cId="4155596250" sldId="261"/>
        </pc:sldMkLst>
      </pc:sldChg>
      <pc:sldChg chg="del">
        <pc:chgData name="Mrs Hargreaves" userId="16d29ebe-5fd1-4f7c-a551-c4871f6cfdc9" providerId="ADAL" clId="{2F2A1BE9-156B-436A-A20A-8160340CE8D0}" dt="2022-10-19T20:18:04.265" v="32" actId="47"/>
        <pc:sldMkLst>
          <pc:docMk/>
          <pc:sldMk cId="550465328" sldId="262"/>
        </pc:sldMkLst>
      </pc:sldChg>
      <pc:sldChg chg="del">
        <pc:chgData name="Mrs Hargreaves" userId="16d29ebe-5fd1-4f7c-a551-c4871f6cfdc9" providerId="ADAL" clId="{2F2A1BE9-156B-436A-A20A-8160340CE8D0}" dt="2022-10-19T20:18:04.265" v="32" actId="47"/>
        <pc:sldMkLst>
          <pc:docMk/>
          <pc:sldMk cId="4183203952" sldId="263"/>
        </pc:sldMkLst>
      </pc:sldChg>
      <pc:sldChg chg="addSp delSp modSp del mod ord">
        <pc:chgData name="Mrs Hargreaves" userId="16d29ebe-5fd1-4f7c-a551-c4871f6cfdc9" providerId="ADAL" clId="{2F2A1BE9-156B-436A-A20A-8160340CE8D0}" dt="2022-10-20T12:25:49.214" v="3681" actId="47"/>
        <pc:sldMkLst>
          <pc:docMk/>
          <pc:sldMk cId="878089235" sldId="264"/>
        </pc:sldMkLst>
        <pc:picChg chg="del">
          <ac:chgData name="Mrs Hargreaves" userId="16d29ebe-5fd1-4f7c-a551-c4871f6cfdc9" providerId="ADAL" clId="{2F2A1BE9-156B-436A-A20A-8160340CE8D0}" dt="2022-10-20T12:25:00.504" v="3661" actId="478"/>
          <ac:picMkLst>
            <pc:docMk/>
            <pc:sldMk cId="878089235" sldId="264"/>
            <ac:picMk id="5" creationId="{FEB4B5E9-1EC7-2E7A-39FF-B16450522E7F}"/>
          </ac:picMkLst>
        </pc:picChg>
        <pc:picChg chg="add mod">
          <ac:chgData name="Mrs Hargreaves" userId="16d29ebe-5fd1-4f7c-a551-c4871f6cfdc9" providerId="ADAL" clId="{2F2A1BE9-156B-436A-A20A-8160340CE8D0}" dt="2022-10-20T12:25:04.630" v="3662" actId="1076"/>
          <ac:picMkLst>
            <pc:docMk/>
            <pc:sldMk cId="878089235" sldId="264"/>
            <ac:picMk id="6" creationId="{3135E9FE-C206-82B8-F7D0-A7DC9983C78E}"/>
          </ac:picMkLst>
        </pc:picChg>
      </pc:sldChg>
      <pc:sldChg chg="addSp modSp mod ord modNotesTx">
        <pc:chgData name="Mrs Hargreaves" userId="16d29ebe-5fd1-4f7c-a551-c4871f6cfdc9" providerId="ADAL" clId="{2F2A1BE9-156B-436A-A20A-8160340CE8D0}" dt="2022-10-19T20:23:43" v="541" actId="20577"/>
        <pc:sldMkLst>
          <pc:docMk/>
          <pc:sldMk cId="1510555708" sldId="265"/>
        </pc:sldMkLst>
        <pc:spChg chg="add mod">
          <ac:chgData name="Mrs Hargreaves" userId="16d29ebe-5fd1-4f7c-a551-c4871f6cfdc9" providerId="ADAL" clId="{2F2A1BE9-156B-436A-A20A-8160340CE8D0}" dt="2022-10-19T20:21:32.542" v="297" actId="1076"/>
          <ac:spMkLst>
            <pc:docMk/>
            <pc:sldMk cId="1510555708" sldId="265"/>
            <ac:spMk id="5" creationId="{7C9CAA61-64AD-AC90-5183-87E0CB51A98B}"/>
          </ac:spMkLst>
        </pc:spChg>
      </pc:sldChg>
      <pc:sldChg chg="del">
        <pc:chgData name="Mrs Hargreaves" userId="16d29ebe-5fd1-4f7c-a551-c4871f6cfdc9" providerId="ADAL" clId="{2F2A1BE9-156B-436A-A20A-8160340CE8D0}" dt="2022-10-19T20:17:43.059" v="31" actId="47"/>
        <pc:sldMkLst>
          <pc:docMk/>
          <pc:sldMk cId="4245326667" sldId="267"/>
        </pc:sldMkLst>
      </pc:sldChg>
      <pc:sldChg chg="del">
        <pc:chgData name="Mrs Hargreaves" userId="16d29ebe-5fd1-4f7c-a551-c4871f6cfdc9" providerId="ADAL" clId="{2F2A1BE9-156B-436A-A20A-8160340CE8D0}" dt="2022-10-19T20:18:04.265" v="32" actId="47"/>
        <pc:sldMkLst>
          <pc:docMk/>
          <pc:sldMk cId="4133023428" sldId="269"/>
        </pc:sldMkLst>
      </pc:sldChg>
      <pc:sldChg chg="del">
        <pc:chgData name="Mrs Hargreaves" userId="16d29ebe-5fd1-4f7c-a551-c4871f6cfdc9" providerId="ADAL" clId="{2F2A1BE9-156B-436A-A20A-8160340CE8D0}" dt="2022-10-20T12:25:15.887" v="3665" actId="47"/>
        <pc:sldMkLst>
          <pc:docMk/>
          <pc:sldMk cId="0" sldId="273"/>
        </pc:sldMkLst>
      </pc:sldChg>
      <pc:sldChg chg="del">
        <pc:chgData name="Mrs Hargreaves" userId="16d29ebe-5fd1-4f7c-a551-c4871f6cfdc9" providerId="ADAL" clId="{2F2A1BE9-156B-436A-A20A-8160340CE8D0}" dt="2022-10-19T20:17:42.419" v="30" actId="47"/>
        <pc:sldMkLst>
          <pc:docMk/>
          <pc:sldMk cId="0" sldId="293"/>
        </pc:sldMkLst>
      </pc:sldChg>
      <pc:sldChg chg="del">
        <pc:chgData name="Mrs Hargreaves" userId="16d29ebe-5fd1-4f7c-a551-c4871f6cfdc9" providerId="ADAL" clId="{2F2A1BE9-156B-436A-A20A-8160340CE8D0}" dt="2022-10-19T20:18:04.265" v="32" actId="47"/>
        <pc:sldMkLst>
          <pc:docMk/>
          <pc:sldMk cId="0" sldId="302"/>
        </pc:sldMkLst>
      </pc:sldChg>
      <pc:sldChg chg="del">
        <pc:chgData name="Mrs Hargreaves" userId="16d29ebe-5fd1-4f7c-a551-c4871f6cfdc9" providerId="ADAL" clId="{2F2A1BE9-156B-436A-A20A-8160340CE8D0}" dt="2022-10-19T20:17:03.119" v="0" actId="47"/>
        <pc:sldMkLst>
          <pc:docMk/>
          <pc:sldMk cId="946612287" sldId="303"/>
        </pc:sldMkLst>
      </pc:sldChg>
      <pc:sldChg chg="delSp add del mod">
        <pc:chgData name="Mrs Hargreaves" userId="16d29ebe-5fd1-4f7c-a551-c4871f6cfdc9" providerId="ADAL" clId="{2F2A1BE9-156B-436A-A20A-8160340CE8D0}" dt="2022-10-20T12:43:10.305" v="3987" actId="478"/>
        <pc:sldMkLst>
          <pc:docMk/>
          <pc:sldMk cId="0" sldId="305"/>
        </pc:sldMkLst>
        <pc:spChg chg="del">
          <ac:chgData name="Mrs Hargreaves" userId="16d29ebe-5fd1-4f7c-a551-c4871f6cfdc9" providerId="ADAL" clId="{2F2A1BE9-156B-436A-A20A-8160340CE8D0}" dt="2022-10-20T12:43:10.305" v="3987" actId="478"/>
          <ac:spMkLst>
            <pc:docMk/>
            <pc:sldMk cId="0" sldId="305"/>
            <ac:spMk id="4" creationId="{00000000-0000-0000-0000-000000000000}"/>
          </ac:spMkLst>
        </pc:spChg>
      </pc:sldChg>
      <pc:sldChg chg="del">
        <pc:chgData name="Mrs Hargreaves" userId="16d29ebe-5fd1-4f7c-a551-c4871f6cfdc9" providerId="ADAL" clId="{2F2A1BE9-156B-436A-A20A-8160340CE8D0}" dt="2022-10-19T20:18:04.265" v="32" actId="47"/>
        <pc:sldMkLst>
          <pc:docMk/>
          <pc:sldMk cId="0" sldId="308"/>
        </pc:sldMkLst>
      </pc:sldChg>
      <pc:sldChg chg="del">
        <pc:chgData name="Mrs Hargreaves" userId="16d29ebe-5fd1-4f7c-a551-c4871f6cfdc9" providerId="ADAL" clId="{2F2A1BE9-156B-436A-A20A-8160340CE8D0}" dt="2022-10-19T20:18:04.265" v="32" actId="47"/>
        <pc:sldMkLst>
          <pc:docMk/>
          <pc:sldMk cId="0" sldId="309"/>
        </pc:sldMkLst>
      </pc:sldChg>
      <pc:sldChg chg="del">
        <pc:chgData name="Mrs Hargreaves" userId="16d29ebe-5fd1-4f7c-a551-c4871f6cfdc9" providerId="ADAL" clId="{2F2A1BE9-156B-436A-A20A-8160340CE8D0}" dt="2022-10-19T20:18:04.265" v="32" actId="47"/>
        <pc:sldMkLst>
          <pc:docMk/>
          <pc:sldMk cId="0" sldId="310"/>
        </pc:sldMkLst>
      </pc:sldChg>
      <pc:sldChg chg="del">
        <pc:chgData name="Mrs Hargreaves" userId="16d29ebe-5fd1-4f7c-a551-c4871f6cfdc9" providerId="ADAL" clId="{2F2A1BE9-156B-436A-A20A-8160340CE8D0}" dt="2022-10-19T20:18:04.265" v="32" actId="47"/>
        <pc:sldMkLst>
          <pc:docMk/>
          <pc:sldMk cId="0" sldId="311"/>
        </pc:sldMkLst>
      </pc:sldChg>
      <pc:sldChg chg="del">
        <pc:chgData name="Mrs Hargreaves" userId="16d29ebe-5fd1-4f7c-a551-c4871f6cfdc9" providerId="ADAL" clId="{2F2A1BE9-156B-436A-A20A-8160340CE8D0}" dt="2022-10-19T20:18:04.265" v="32" actId="47"/>
        <pc:sldMkLst>
          <pc:docMk/>
          <pc:sldMk cId="3882170308" sldId="312"/>
        </pc:sldMkLst>
      </pc:sldChg>
      <pc:sldChg chg="del">
        <pc:chgData name="Mrs Hargreaves" userId="16d29ebe-5fd1-4f7c-a551-c4871f6cfdc9" providerId="ADAL" clId="{2F2A1BE9-156B-436A-A20A-8160340CE8D0}" dt="2022-10-19T20:18:04.265" v="32" actId="47"/>
        <pc:sldMkLst>
          <pc:docMk/>
          <pc:sldMk cId="2905049190" sldId="313"/>
        </pc:sldMkLst>
      </pc:sldChg>
      <pc:sldChg chg="del">
        <pc:chgData name="Mrs Hargreaves" userId="16d29ebe-5fd1-4f7c-a551-c4871f6cfdc9" providerId="ADAL" clId="{2F2A1BE9-156B-436A-A20A-8160340CE8D0}" dt="2022-10-19T20:18:04.265" v="32" actId="47"/>
        <pc:sldMkLst>
          <pc:docMk/>
          <pc:sldMk cId="2575586153" sldId="314"/>
        </pc:sldMkLst>
      </pc:sldChg>
      <pc:sldChg chg="addSp delSp modSp mod">
        <pc:chgData name="Mrs Hargreaves" userId="16d29ebe-5fd1-4f7c-a551-c4871f6cfdc9" providerId="ADAL" clId="{2F2A1BE9-156B-436A-A20A-8160340CE8D0}" dt="2022-10-20T12:37:09.218" v="3986" actId="255"/>
        <pc:sldMkLst>
          <pc:docMk/>
          <pc:sldMk cId="0" sldId="315"/>
        </pc:sldMkLst>
        <pc:spChg chg="del">
          <ac:chgData name="Mrs Hargreaves" userId="16d29ebe-5fd1-4f7c-a551-c4871f6cfdc9" providerId="ADAL" clId="{2F2A1BE9-156B-436A-A20A-8160340CE8D0}" dt="2022-10-20T12:26:01.728" v="3683" actId="478"/>
          <ac:spMkLst>
            <pc:docMk/>
            <pc:sldMk cId="0" sldId="315"/>
            <ac:spMk id="2" creationId="{00000000-0000-0000-0000-000000000000}"/>
          </ac:spMkLst>
        </pc:spChg>
        <pc:spChg chg="del">
          <ac:chgData name="Mrs Hargreaves" userId="16d29ebe-5fd1-4f7c-a551-c4871f6cfdc9" providerId="ADAL" clId="{2F2A1BE9-156B-436A-A20A-8160340CE8D0}" dt="2022-10-20T12:26:07.742" v="3685" actId="478"/>
          <ac:spMkLst>
            <pc:docMk/>
            <pc:sldMk cId="0" sldId="315"/>
            <ac:spMk id="5" creationId="{00000000-0000-0000-0000-000000000000}"/>
          </ac:spMkLst>
        </pc:spChg>
        <pc:spChg chg="add mod">
          <ac:chgData name="Mrs Hargreaves" userId="16d29ebe-5fd1-4f7c-a551-c4871f6cfdc9" providerId="ADAL" clId="{2F2A1BE9-156B-436A-A20A-8160340CE8D0}" dt="2022-10-20T12:37:09.218" v="3986" actId="255"/>
          <ac:spMkLst>
            <pc:docMk/>
            <pc:sldMk cId="0" sldId="315"/>
            <ac:spMk id="6" creationId="{2363B44A-50AB-E441-6933-15039950C905}"/>
          </ac:spMkLst>
        </pc:spChg>
        <pc:spChg chg="add mod">
          <ac:chgData name="Mrs Hargreaves" userId="16d29ebe-5fd1-4f7c-a551-c4871f6cfdc9" providerId="ADAL" clId="{2F2A1BE9-156B-436A-A20A-8160340CE8D0}" dt="2022-10-20T12:35:45.824" v="3943" actId="20577"/>
          <ac:spMkLst>
            <pc:docMk/>
            <pc:sldMk cId="0" sldId="315"/>
            <ac:spMk id="7" creationId="{296EEFBE-9292-1E38-CD07-A097B2C0087C}"/>
          </ac:spMkLst>
        </pc:spChg>
        <pc:graphicFrameChg chg="add mod modGraphic">
          <ac:chgData name="Mrs Hargreaves" userId="16d29ebe-5fd1-4f7c-a551-c4871f6cfdc9" providerId="ADAL" clId="{2F2A1BE9-156B-436A-A20A-8160340CE8D0}" dt="2022-10-20T12:36:52.022" v="3985"/>
          <ac:graphicFrameMkLst>
            <pc:docMk/>
            <pc:sldMk cId="0" sldId="315"/>
            <ac:graphicFrameMk id="4" creationId="{530A5992-E0C3-E0FC-353B-658711C30705}"/>
          </ac:graphicFrameMkLst>
        </pc:graphicFrameChg>
        <pc:picChg chg="del">
          <ac:chgData name="Mrs Hargreaves" userId="16d29ebe-5fd1-4f7c-a551-c4871f6cfdc9" providerId="ADAL" clId="{2F2A1BE9-156B-436A-A20A-8160340CE8D0}" dt="2022-10-20T12:26:03.898" v="3684" actId="478"/>
          <ac:picMkLst>
            <pc:docMk/>
            <pc:sldMk cId="0" sldId="315"/>
            <ac:picMk id="1028" creationId="{00000000-0000-0000-0000-000000000000}"/>
          </ac:picMkLst>
        </pc:picChg>
      </pc:sldChg>
      <pc:sldChg chg="del ord">
        <pc:chgData name="Mrs Hargreaves" userId="16d29ebe-5fd1-4f7c-a551-c4871f6cfdc9" providerId="ADAL" clId="{2F2A1BE9-156B-436A-A20A-8160340CE8D0}" dt="2022-10-20T12:22:29.108" v="3622" actId="47"/>
        <pc:sldMkLst>
          <pc:docMk/>
          <pc:sldMk cId="2594912303" sldId="317"/>
        </pc:sldMkLst>
      </pc:sldChg>
      <pc:sldChg chg="del">
        <pc:chgData name="Mrs Hargreaves" userId="16d29ebe-5fd1-4f7c-a551-c4871f6cfdc9" providerId="ADAL" clId="{2F2A1BE9-156B-436A-A20A-8160340CE8D0}" dt="2022-10-19T20:18:04.265" v="32" actId="47"/>
        <pc:sldMkLst>
          <pc:docMk/>
          <pc:sldMk cId="1130748404" sldId="318"/>
        </pc:sldMkLst>
      </pc:sldChg>
      <pc:sldChg chg="del">
        <pc:chgData name="Mrs Hargreaves" userId="16d29ebe-5fd1-4f7c-a551-c4871f6cfdc9" providerId="ADAL" clId="{2F2A1BE9-156B-436A-A20A-8160340CE8D0}" dt="2022-10-19T20:18:04.265" v="32" actId="47"/>
        <pc:sldMkLst>
          <pc:docMk/>
          <pc:sldMk cId="1744464533" sldId="319"/>
        </pc:sldMkLst>
      </pc:sldChg>
      <pc:sldChg chg="del">
        <pc:chgData name="Mrs Hargreaves" userId="16d29ebe-5fd1-4f7c-a551-c4871f6cfdc9" providerId="ADAL" clId="{2F2A1BE9-156B-436A-A20A-8160340CE8D0}" dt="2022-10-19T20:18:04.265" v="32" actId="47"/>
        <pc:sldMkLst>
          <pc:docMk/>
          <pc:sldMk cId="1843299676" sldId="320"/>
        </pc:sldMkLst>
      </pc:sldChg>
      <pc:sldChg chg="del">
        <pc:chgData name="Mrs Hargreaves" userId="16d29ebe-5fd1-4f7c-a551-c4871f6cfdc9" providerId="ADAL" clId="{2F2A1BE9-156B-436A-A20A-8160340CE8D0}" dt="2022-10-19T20:18:04.265" v="32" actId="47"/>
        <pc:sldMkLst>
          <pc:docMk/>
          <pc:sldMk cId="63392882" sldId="321"/>
        </pc:sldMkLst>
      </pc:sldChg>
      <pc:sldChg chg="del">
        <pc:chgData name="Mrs Hargreaves" userId="16d29ebe-5fd1-4f7c-a551-c4871f6cfdc9" providerId="ADAL" clId="{2F2A1BE9-156B-436A-A20A-8160340CE8D0}" dt="2022-10-19T20:18:04.265" v="32" actId="47"/>
        <pc:sldMkLst>
          <pc:docMk/>
          <pc:sldMk cId="3151216935" sldId="322"/>
        </pc:sldMkLst>
      </pc:sldChg>
      <pc:sldChg chg="del">
        <pc:chgData name="Mrs Hargreaves" userId="16d29ebe-5fd1-4f7c-a551-c4871f6cfdc9" providerId="ADAL" clId="{2F2A1BE9-156B-436A-A20A-8160340CE8D0}" dt="2022-10-19T20:18:04.265" v="32" actId="47"/>
        <pc:sldMkLst>
          <pc:docMk/>
          <pc:sldMk cId="3173857205" sldId="323"/>
        </pc:sldMkLst>
      </pc:sldChg>
      <pc:sldChg chg="del">
        <pc:chgData name="Mrs Hargreaves" userId="16d29ebe-5fd1-4f7c-a551-c4871f6cfdc9" providerId="ADAL" clId="{2F2A1BE9-156B-436A-A20A-8160340CE8D0}" dt="2022-10-19T20:18:04.265" v="32" actId="47"/>
        <pc:sldMkLst>
          <pc:docMk/>
          <pc:sldMk cId="1042250414" sldId="324"/>
        </pc:sldMkLst>
      </pc:sldChg>
      <pc:sldChg chg="del">
        <pc:chgData name="Mrs Hargreaves" userId="16d29ebe-5fd1-4f7c-a551-c4871f6cfdc9" providerId="ADAL" clId="{2F2A1BE9-156B-436A-A20A-8160340CE8D0}" dt="2022-10-19T20:18:04.265" v="32" actId="47"/>
        <pc:sldMkLst>
          <pc:docMk/>
          <pc:sldMk cId="3237248947" sldId="325"/>
        </pc:sldMkLst>
      </pc:sldChg>
      <pc:sldChg chg="del">
        <pc:chgData name="Mrs Hargreaves" userId="16d29ebe-5fd1-4f7c-a551-c4871f6cfdc9" providerId="ADAL" clId="{2F2A1BE9-156B-436A-A20A-8160340CE8D0}" dt="2022-10-19T20:17:04.966" v="1" actId="47"/>
        <pc:sldMkLst>
          <pc:docMk/>
          <pc:sldMk cId="3934313326" sldId="330"/>
        </pc:sldMkLst>
      </pc:sldChg>
      <pc:sldChg chg="ord">
        <pc:chgData name="Mrs Hargreaves" userId="16d29ebe-5fd1-4f7c-a551-c4871f6cfdc9" providerId="ADAL" clId="{2F2A1BE9-156B-436A-A20A-8160340CE8D0}" dt="2022-10-20T12:22:19.373" v="3621"/>
        <pc:sldMkLst>
          <pc:docMk/>
          <pc:sldMk cId="3914428792" sldId="331"/>
        </pc:sldMkLst>
      </pc:sldChg>
      <pc:sldChg chg="del">
        <pc:chgData name="Mrs Hargreaves" userId="16d29ebe-5fd1-4f7c-a551-c4871f6cfdc9" providerId="ADAL" clId="{2F2A1BE9-156B-436A-A20A-8160340CE8D0}" dt="2022-10-19T20:17:18.521" v="12" actId="47"/>
        <pc:sldMkLst>
          <pc:docMk/>
          <pc:sldMk cId="869734849" sldId="348"/>
        </pc:sldMkLst>
      </pc:sldChg>
      <pc:sldChg chg="del">
        <pc:chgData name="Mrs Hargreaves" userId="16d29ebe-5fd1-4f7c-a551-c4871f6cfdc9" providerId="ADAL" clId="{2F2A1BE9-156B-436A-A20A-8160340CE8D0}" dt="2022-10-19T20:17:20.382" v="14" actId="47"/>
        <pc:sldMkLst>
          <pc:docMk/>
          <pc:sldMk cId="549761217" sldId="349"/>
        </pc:sldMkLst>
      </pc:sldChg>
      <pc:sldChg chg="del">
        <pc:chgData name="Mrs Hargreaves" userId="16d29ebe-5fd1-4f7c-a551-c4871f6cfdc9" providerId="ADAL" clId="{2F2A1BE9-156B-436A-A20A-8160340CE8D0}" dt="2022-10-19T20:17:19.343" v="13" actId="47"/>
        <pc:sldMkLst>
          <pc:docMk/>
          <pc:sldMk cId="641782221" sldId="350"/>
        </pc:sldMkLst>
      </pc:sldChg>
      <pc:sldChg chg="del">
        <pc:chgData name="Mrs Hargreaves" userId="16d29ebe-5fd1-4f7c-a551-c4871f6cfdc9" providerId="ADAL" clId="{2F2A1BE9-156B-436A-A20A-8160340CE8D0}" dt="2022-10-19T20:18:04.265" v="32" actId="47"/>
        <pc:sldMkLst>
          <pc:docMk/>
          <pc:sldMk cId="1509545273" sldId="351"/>
        </pc:sldMkLst>
      </pc:sldChg>
      <pc:sldChg chg="del">
        <pc:chgData name="Mrs Hargreaves" userId="16d29ebe-5fd1-4f7c-a551-c4871f6cfdc9" providerId="ADAL" clId="{2F2A1BE9-156B-436A-A20A-8160340CE8D0}" dt="2022-10-19T20:17:40.622" v="25" actId="47"/>
        <pc:sldMkLst>
          <pc:docMk/>
          <pc:sldMk cId="3656320467" sldId="357"/>
        </pc:sldMkLst>
      </pc:sldChg>
      <pc:sldChg chg="del">
        <pc:chgData name="Mrs Hargreaves" userId="16d29ebe-5fd1-4f7c-a551-c4871f6cfdc9" providerId="ADAL" clId="{2F2A1BE9-156B-436A-A20A-8160340CE8D0}" dt="2022-10-19T20:18:04.265" v="32" actId="47"/>
        <pc:sldMkLst>
          <pc:docMk/>
          <pc:sldMk cId="319454901" sldId="358"/>
        </pc:sldMkLst>
      </pc:sldChg>
      <pc:sldChg chg="del">
        <pc:chgData name="Mrs Hargreaves" userId="16d29ebe-5fd1-4f7c-a551-c4871f6cfdc9" providerId="ADAL" clId="{2F2A1BE9-156B-436A-A20A-8160340CE8D0}" dt="2022-10-19T20:18:04.265" v="32" actId="47"/>
        <pc:sldMkLst>
          <pc:docMk/>
          <pc:sldMk cId="878845970" sldId="368"/>
        </pc:sldMkLst>
      </pc:sldChg>
      <pc:sldChg chg="addSp modSp mod ord setBg">
        <pc:chgData name="Mrs Hargreaves" userId="16d29ebe-5fd1-4f7c-a551-c4871f6cfdc9" providerId="ADAL" clId="{2F2A1BE9-156B-436A-A20A-8160340CE8D0}" dt="2022-10-20T10:25:53.384" v="3011" actId="14100"/>
        <pc:sldMkLst>
          <pc:docMk/>
          <pc:sldMk cId="1807948594" sldId="391"/>
        </pc:sldMkLst>
        <pc:spChg chg="mod ord">
          <ac:chgData name="Mrs Hargreaves" userId="16d29ebe-5fd1-4f7c-a551-c4871f6cfdc9" providerId="ADAL" clId="{2F2A1BE9-156B-436A-A20A-8160340CE8D0}" dt="2022-10-20T10:22:46.133" v="2553" actId="207"/>
          <ac:spMkLst>
            <pc:docMk/>
            <pc:sldMk cId="1807948594" sldId="391"/>
            <ac:spMk id="2" creationId="{00000000-0000-0000-0000-000000000000}"/>
          </ac:spMkLst>
        </pc:spChg>
        <pc:spChg chg="mod ord">
          <ac:chgData name="Mrs Hargreaves" userId="16d29ebe-5fd1-4f7c-a551-c4871f6cfdc9" providerId="ADAL" clId="{2F2A1BE9-156B-436A-A20A-8160340CE8D0}" dt="2022-10-20T10:22:37.425" v="2551" actId="26606"/>
          <ac:spMkLst>
            <pc:docMk/>
            <pc:sldMk cId="1807948594" sldId="391"/>
            <ac:spMk id="3" creationId="{00000000-0000-0000-0000-000000000000}"/>
          </ac:spMkLst>
        </pc:spChg>
        <pc:spChg chg="mod ord">
          <ac:chgData name="Mrs Hargreaves" userId="16d29ebe-5fd1-4f7c-a551-c4871f6cfdc9" providerId="ADAL" clId="{2F2A1BE9-156B-436A-A20A-8160340CE8D0}" dt="2022-10-20T10:22:37.425" v="2551" actId="26606"/>
          <ac:spMkLst>
            <pc:docMk/>
            <pc:sldMk cId="1807948594" sldId="391"/>
            <ac:spMk id="4" creationId="{81CF4FCD-BEFA-CB12-E0F7-FCBBA9E635F2}"/>
          </ac:spMkLst>
        </pc:spChg>
        <pc:spChg chg="add mod">
          <ac:chgData name="Mrs Hargreaves" userId="16d29ebe-5fd1-4f7c-a551-c4871f6cfdc9" providerId="ADAL" clId="{2F2A1BE9-156B-436A-A20A-8160340CE8D0}" dt="2022-10-20T10:25:53.384" v="3011" actId="14100"/>
          <ac:spMkLst>
            <pc:docMk/>
            <pc:sldMk cId="1807948594" sldId="391"/>
            <ac:spMk id="7" creationId="{35A95DE5-78BE-5C19-B25E-58900325E5FC}"/>
          </ac:spMkLst>
        </pc:spChg>
        <pc:spChg chg="add">
          <ac:chgData name="Mrs Hargreaves" userId="16d29ebe-5fd1-4f7c-a551-c4871f6cfdc9" providerId="ADAL" clId="{2F2A1BE9-156B-436A-A20A-8160340CE8D0}" dt="2022-10-20T10:22:37.425" v="2551" actId="26606"/>
          <ac:spMkLst>
            <pc:docMk/>
            <pc:sldMk cId="1807948594" sldId="391"/>
            <ac:spMk id="11" creationId="{446F2B05-D14A-46C1-B94D-81BAFA34CA8C}"/>
          </ac:spMkLst>
        </pc:spChg>
        <pc:picChg chg="add mod">
          <ac:chgData name="Mrs Hargreaves" userId="16d29ebe-5fd1-4f7c-a551-c4871f6cfdc9" providerId="ADAL" clId="{2F2A1BE9-156B-436A-A20A-8160340CE8D0}" dt="2022-10-20T10:24:08.060" v="2950" actId="962"/>
          <ac:picMkLst>
            <pc:docMk/>
            <pc:sldMk cId="1807948594" sldId="391"/>
            <ac:picMk id="6" creationId="{BF6B4D7C-1C8D-ECA3-C124-1D95CB77E87D}"/>
          </ac:picMkLst>
        </pc:picChg>
        <pc:picChg chg="add">
          <ac:chgData name="Mrs Hargreaves" userId="16d29ebe-5fd1-4f7c-a551-c4871f6cfdc9" providerId="ADAL" clId="{2F2A1BE9-156B-436A-A20A-8160340CE8D0}" dt="2022-10-20T10:22:37.425" v="2551" actId="26606"/>
          <ac:picMkLst>
            <pc:docMk/>
            <pc:sldMk cId="1807948594" sldId="391"/>
            <ac:picMk id="13" creationId="{DC21F734-A85A-4FEA-8CB8-6C72B8195C37}"/>
          </ac:picMkLst>
        </pc:picChg>
      </pc:sldChg>
      <pc:sldChg chg="del ord">
        <pc:chgData name="Mrs Hargreaves" userId="16d29ebe-5fd1-4f7c-a551-c4871f6cfdc9" providerId="ADAL" clId="{2F2A1BE9-156B-436A-A20A-8160340CE8D0}" dt="2022-10-20T12:25:19.247" v="3666" actId="47"/>
        <pc:sldMkLst>
          <pc:docMk/>
          <pc:sldMk cId="3746009139" sldId="393"/>
        </pc:sldMkLst>
      </pc:sldChg>
      <pc:sldChg chg="del">
        <pc:chgData name="Mrs Hargreaves" userId="16d29ebe-5fd1-4f7c-a551-c4871f6cfdc9" providerId="ADAL" clId="{2F2A1BE9-156B-436A-A20A-8160340CE8D0}" dt="2022-10-19T20:18:04.265" v="32" actId="47"/>
        <pc:sldMkLst>
          <pc:docMk/>
          <pc:sldMk cId="149864599" sldId="394"/>
        </pc:sldMkLst>
      </pc:sldChg>
      <pc:sldChg chg="del">
        <pc:chgData name="Mrs Hargreaves" userId="16d29ebe-5fd1-4f7c-a551-c4871f6cfdc9" providerId="ADAL" clId="{2F2A1BE9-156B-436A-A20A-8160340CE8D0}" dt="2022-10-19T20:18:04.265" v="32" actId="47"/>
        <pc:sldMkLst>
          <pc:docMk/>
          <pc:sldMk cId="3353338564" sldId="395"/>
        </pc:sldMkLst>
      </pc:sldChg>
      <pc:sldChg chg="del">
        <pc:chgData name="Mrs Hargreaves" userId="16d29ebe-5fd1-4f7c-a551-c4871f6cfdc9" providerId="ADAL" clId="{2F2A1BE9-156B-436A-A20A-8160340CE8D0}" dt="2022-10-19T20:18:04.265" v="32" actId="47"/>
        <pc:sldMkLst>
          <pc:docMk/>
          <pc:sldMk cId="1318260811" sldId="396"/>
        </pc:sldMkLst>
      </pc:sldChg>
      <pc:sldChg chg="del">
        <pc:chgData name="Mrs Hargreaves" userId="16d29ebe-5fd1-4f7c-a551-c4871f6cfdc9" providerId="ADAL" clId="{2F2A1BE9-156B-436A-A20A-8160340CE8D0}" dt="2022-10-19T20:17:06.645" v="2" actId="47"/>
        <pc:sldMkLst>
          <pc:docMk/>
          <pc:sldMk cId="2365391669" sldId="398"/>
        </pc:sldMkLst>
      </pc:sldChg>
      <pc:sldChg chg="del">
        <pc:chgData name="Mrs Hargreaves" userId="16d29ebe-5fd1-4f7c-a551-c4871f6cfdc9" providerId="ADAL" clId="{2F2A1BE9-156B-436A-A20A-8160340CE8D0}" dt="2022-10-19T20:17:09.827" v="5" actId="47"/>
        <pc:sldMkLst>
          <pc:docMk/>
          <pc:sldMk cId="3635838488" sldId="400"/>
        </pc:sldMkLst>
      </pc:sldChg>
      <pc:sldChg chg="del">
        <pc:chgData name="Mrs Hargreaves" userId="16d29ebe-5fd1-4f7c-a551-c4871f6cfdc9" providerId="ADAL" clId="{2F2A1BE9-156B-436A-A20A-8160340CE8D0}" dt="2022-10-19T20:17:08.879" v="4" actId="47"/>
        <pc:sldMkLst>
          <pc:docMk/>
          <pc:sldMk cId="1975568638" sldId="401"/>
        </pc:sldMkLst>
      </pc:sldChg>
      <pc:sldChg chg="del">
        <pc:chgData name="Mrs Hargreaves" userId="16d29ebe-5fd1-4f7c-a551-c4871f6cfdc9" providerId="ADAL" clId="{2F2A1BE9-156B-436A-A20A-8160340CE8D0}" dt="2022-10-19T20:17:36.513" v="17" actId="47"/>
        <pc:sldMkLst>
          <pc:docMk/>
          <pc:sldMk cId="3315197407" sldId="402"/>
        </pc:sldMkLst>
      </pc:sldChg>
      <pc:sldChg chg="del">
        <pc:chgData name="Mrs Hargreaves" userId="16d29ebe-5fd1-4f7c-a551-c4871f6cfdc9" providerId="ADAL" clId="{2F2A1BE9-156B-436A-A20A-8160340CE8D0}" dt="2022-10-19T20:17:37.263" v="18" actId="47"/>
        <pc:sldMkLst>
          <pc:docMk/>
          <pc:sldMk cId="3116464158" sldId="403"/>
        </pc:sldMkLst>
      </pc:sldChg>
      <pc:sldChg chg="del">
        <pc:chgData name="Mrs Hargreaves" userId="16d29ebe-5fd1-4f7c-a551-c4871f6cfdc9" providerId="ADAL" clId="{2F2A1BE9-156B-436A-A20A-8160340CE8D0}" dt="2022-10-19T20:17:39.607" v="23" actId="47"/>
        <pc:sldMkLst>
          <pc:docMk/>
          <pc:sldMk cId="1380712149" sldId="404"/>
        </pc:sldMkLst>
      </pc:sldChg>
      <pc:sldChg chg="del">
        <pc:chgData name="Mrs Hargreaves" userId="16d29ebe-5fd1-4f7c-a551-c4871f6cfdc9" providerId="ADAL" clId="{2F2A1BE9-156B-436A-A20A-8160340CE8D0}" dt="2022-10-19T20:17:39.263" v="22" actId="47"/>
        <pc:sldMkLst>
          <pc:docMk/>
          <pc:sldMk cId="2665526085" sldId="405"/>
        </pc:sldMkLst>
      </pc:sldChg>
      <pc:sldChg chg="del">
        <pc:chgData name="Mrs Hargreaves" userId="16d29ebe-5fd1-4f7c-a551-c4871f6cfdc9" providerId="ADAL" clId="{2F2A1BE9-156B-436A-A20A-8160340CE8D0}" dt="2022-10-19T20:17:38.872" v="21" actId="47"/>
        <pc:sldMkLst>
          <pc:docMk/>
          <pc:sldMk cId="1749526339" sldId="406"/>
        </pc:sldMkLst>
      </pc:sldChg>
      <pc:sldChg chg="del">
        <pc:chgData name="Mrs Hargreaves" userId="16d29ebe-5fd1-4f7c-a551-c4871f6cfdc9" providerId="ADAL" clId="{2F2A1BE9-156B-436A-A20A-8160340CE8D0}" dt="2022-10-19T20:17:38.201" v="20" actId="47"/>
        <pc:sldMkLst>
          <pc:docMk/>
          <pc:sldMk cId="4026771287" sldId="407"/>
        </pc:sldMkLst>
      </pc:sldChg>
      <pc:sldChg chg="del">
        <pc:chgData name="Mrs Hargreaves" userId="16d29ebe-5fd1-4f7c-a551-c4871f6cfdc9" providerId="ADAL" clId="{2F2A1BE9-156B-436A-A20A-8160340CE8D0}" dt="2022-10-19T20:17:07.740" v="3" actId="47"/>
        <pc:sldMkLst>
          <pc:docMk/>
          <pc:sldMk cId="2163690834" sldId="414"/>
        </pc:sldMkLst>
      </pc:sldChg>
      <pc:sldChg chg="del">
        <pc:chgData name="Mrs Hargreaves" userId="16d29ebe-5fd1-4f7c-a551-c4871f6cfdc9" providerId="ADAL" clId="{2F2A1BE9-156B-436A-A20A-8160340CE8D0}" dt="2022-10-19T20:17:03.119" v="0" actId="47"/>
        <pc:sldMkLst>
          <pc:docMk/>
          <pc:sldMk cId="0" sldId="417"/>
        </pc:sldMkLst>
      </pc:sldChg>
      <pc:sldChg chg="del">
        <pc:chgData name="Mrs Hargreaves" userId="16d29ebe-5fd1-4f7c-a551-c4871f6cfdc9" providerId="ADAL" clId="{2F2A1BE9-156B-436A-A20A-8160340CE8D0}" dt="2022-10-19T20:17:22.206" v="15" actId="47"/>
        <pc:sldMkLst>
          <pc:docMk/>
          <pc:sldMk cId="2185492979" sldId="419"/>
        </pc:sldMkLst>
      </pc:sldChg>
      <pc:sldChg chg="del">
        <pc:chgData name="Mrs Hargreaves" userId="16d29ebe-5fd1-4f7c-a551-c4871f6cfdc9" providerId="ADAL" clId="{2F2A1BE9-156B-436A-A20A-8160340CE8D0}" dt="2022-10-19T20:17:31.251" v="16" actId="47"/>
        <pc:sldMkLst>
          <pc:docMk/>
          <pc:sldMk cId="1590644972" sldId="420"/>
        </pc:sldMkLst>
      </pc:sldChg>
      <pc:sldChg chg="del">
        <pc:chgData name="Mrs Hargreaves" userId="16d29ebe-5fd1-4f7c-a551-c4871f6cfdc9" providerId="ADAL" clId="{2F2A1BE9-156B-436A-A20A-8160340CE8D0}" dt="2022-10-19T20:17:41.075" v="26" actId="47"/>
        <pc:sldMkLst>
          <pc:docMk/>
          <pc:sldMk cId="1728918176" sldId="421"/>
        </pc:sldMkLst>
      </pc:sldChg>
      <pc:sldChg chg="del">
        <pc:chgData name="Mrs Hargreaves" userId="16d29ebe-5fd1-4f7c-a551-c4871f6cfdc9" providerId="ADAL" clId="{2F2A1BE9-156B-436A-A20A-8160340CE8D0}" dt="2022-10-19T20:17:41.560" v="27" actId="47"/>
        <pc:sldMkLst>
          <pc:docMk/>
          <pc:sldMk cId="515049950" sldId="423"/>
        </pc:sldMkLst>
      </pc:sldChg>
      <pc:sldChg chg="del">
        <pc:chgData name="Mrs Hargreaves" userId="16d29ebe-5fd1-4f7c-a551-c4871f6cfdc9" providerId="ADAL" clId="{2F2A1BE9-156B-436A-A20A-8160340CE8D0}" dt="2022-10-19T20:17:41.934" v="28" actId="47"/>
        <pc:sldMkLst>
          <pc:docMk/>
          <pc:sldMk cId="291566405" sldId="424"/>
        </pc:sldMkLst>
      </pc:sldChg>
      <pc:sldChg chg="del">
        <pc:chgData name="Mrs Hargreaves" userId="16d29ebe-5fd1-4f7c-a551-c4871f6cfdc9" providerId="ADAL" clId="{2F2A1BE9-156B-436A-A20A-8160340CE8D0}" dt="2022-10-19T20:17:42.184" v="29" actId="47"/>
        <pc:sldMkLst>
          <pc:docMk/>
          <pc:sldMk cId="1540508313" sldId="425"/>
        </pc:sldMkLst>
      </pc:sldChg>
      <pc:sldChg chg="del">
        <pc:chgData name="Mrs Hargreaves" userId="16d29ebe-5fd1-4f7c-a551-c4871f6cfdc9" providerId="ADAL" clId="{2F2A1BE9-156B-436A-A20A-8160340CE8D0}" dt="2022-10-19T20:18:04.265" v="32" actId="47"/>
        <pc:sldMkLst>
          <pc:docMk/>
          <pc:sldMk cId="1564461984" sldId="429"/>
        </pc:sldMkLst>
      </pc:sldChg>
      <pc:sldChg chg="del">
        <pc:chgData name="Mrs Hargreaves" userId="16d29ebe-5fd1-4f7c-a551-c4871f6cfdc9" providerId="ADAL" clId="{2F2A1BE9-156B-436A-A20A-8160340CE8D0}" dt="2022-10-19T20:17:11.594" v="6" actId="47"/>
        <pc:sldMkLst>
          <pc:docMk/>
          <pc:sldMk cId="1344478560" sldId="435"/>
        </pc:sldMkLst>
      </pc:sldChg>
      <pc:sldChg chg="del">
        <pc:chgData name="Mrs Hargreaves" userId="16d29ebe-5fd1-4f7c-a551-c4871f6cfdc9" providerId="ADAL" clId="{2F2A1BE9-156B-436A-A20A-8160340CE8D0}" dt="2022-10-19T20:17:12.360" v="7" actId="47"/>
        <pc:sldMkLst>
          <pc:docMk/>
          <pc:sldMk cId="1240249037" sldId="436"/>
        </pc:sldMkLst>
      </pc:sldChg>
      <pc:sldChg chg="del">
        <pc:chgData name="Mrs Hargreaves" userId="16d29ebe-5fd1-4f7c-a551-c4871f6cfdc9" providerId="ADAL" clId="{2F2A1BE9-156B-436A-A20A-8160340CE8D0}" dt="2022-10-19T20:17:13.797" v="8" actId="47"/>
        <pc:sldMkLst>
          <pc:docMk/>
          <pc:sldMk cId="4013502173" sldId="437"/>
        </pc:sldMkLst>
      </pc:sldChg>
      <pc:sldChg chg="del">
        <pc:chgData name="Mrs Hargreaves" userId="16d29ebe-5fd1-4f7c-a551-c4871f6cfdc9" providerId="ADAL" clId="{2F2A1BE9-156B-436A-A20A-8160340CE8D0}" dt="2022-10-19T20:17:15.597" v="10" actId="47"/>
        <pc:sldMkLst>
          <pc:docMk/>
          <pc:sldMk cId="28857811" sldId="439"/>
        </pc:sldMkLst>
      </pc:sldChg>
      <pc:sldChg chg="modSp mod">
        <pc:chgData name="Mrs Hargreaves" userId="16d29ebe-5fd1-4f7c-a551-c4871f6cfdc9" providerId="ADAL" clId="{2F2A1BE9-156B-436A-A20A-8160340CE8D0}" dt="2022-10-20T10:00:44.945" v="2449" actId="20577"/>
        <pc:sldMkLst>
          <pc:docMk/>
          <pc:sldMk cId="3983886899" sldId="440"/>
        </pc:sldMkLst>
        <pc:spChg chg="mod">
          <ac:chgData name="Mrs Hargreaves" userId="16d29ebe-5fd1-4f7c-a551-c4871f6cfdc9" providerId="ADAL" clId="{2F2A1BE9-156B-436A-A20A-8160340CE8D0}" dt="2022-10-19T20:19:53.650" v="169" actId="207"/>
          <ac:spMkLst>
            <pc:docMk/>
            <pc:sldMk cId="3983886899" sldId="440"/>
            <ac:spMk id="2" creationId="{00000000-0000-0000-0000-000000000000}"/>
          </ac:spMkLst>
        </pc:spChg>
        <pc:spChg chg="mod">
          <ac:chgData name="Mrs Hargreaves" userId="16d29ebe-5fd1-4f7c-a551-c4871f6cfdc9" providerId="ADAL" clId="{2F2A1BE9-156B-436A-A20A-8160340CE8D0}" dt="2022-10-20T10:00:04.489" v="2350" actId="1076"/>
          <ac:spMkLst>
            <pc:docMk/>
            <pc:sldMk cId="3983886899" sldId="440"/>
            <ac:spMk id="4" creationId="{00000000-0000-0000-0000-000000000000}"/>
          </ac:spMkLst>
        </pc:spChg>
        <pc:graphicFrameChg chg="mod">
          <ac:chgData name="Mrs Hargreaves" userId="16d29ebe-5fd1-4f7c-a551-c4871f6cfdc9" providerId="ADAL" clId="{2F2A1BE9-156B-436A-A20A-8160340CE8D0}" dt="2022-10-20T10:00:44.945" v="2449" actId="20577"/>
          <ac:graphicFrameMkLst>
            <pc:docMk/>
            <pc:sldMk cId="3983886899" sldId="440"/>
            <ac:graphicFrameMk id="50" creationId="{9B56A44C-85A5-F5CF-153B-64FBDEA98BDB}"/>
          </ac:graphicFrameMkLst>
        </pc:graphicFrameChg>
      </pc:sldChg>
      <pc:sldChg chg="del">
        <pc:chgData name="Mrs Hargreaves" userId="16d29ebe-5fd1-4f7c-a551-c4871f6cfdc9" providerId="ADAL" clId="{2F2A1BE9-156B-436A-A20A-8160340CE8D0}" dt="2022-10-19T20:17:17.354" v="11" actId="47"/>
        <pc:sldMkLst>
          <pc:docMk/>
          <pc:sldMk cId="1471912733" sldId="441"/>
        </pc:sldMkLst>
      </pc:sldChg>
      <pc:sldChg chg="del">
        <pc:chgData name="Mrs Hargreaves" userId="16d29ebe-5fd1-4f7c-a551-c4871f6cfdc9" providerId="ADAL" clId="{2F2A1BE9-156B-436A-A20A-8160340CE8D0}" dt="2022-10-19T20:18:04.265" v="32" actId="47"/>
        <pc:sldMkLst>
          <pc:docMk/>
          <pc:sldMk cId="1855072250" sldId="442"/>
        </pc:sldMkLst>
      </pc:sldChg>
      <pc:sldChg chg="del">
        <pc:chgData name="Mrs Hargreaves" userId="16d29ebe-5fd1-4f7c-a551-c4871f6cfdc9" providerId="ADAL" clId="{2F2A1BE9-156B-436A-A20A-8160340CE8D0}" dt="2022-10-19T20:18:04.265" v="32" actId="47"/>
        <pc:sldMkLst>
          <pc:docMk/>
          <pc:sldMk cId="1943135386" sldId="443"/>
        </pc:sldMkLst>
      </pc:sldChg>
      <pc:sldChg chg="del">
        <pc:chgData name="Mrs Hargreaves" userId="16d29ebe-5fd1-4f7c-a551-c4871f6cfdc9" providerId="ADAL" clId="{2F2A1BE9-156B-436A-A20A-8160340CE8D0}" dt="2022-10-19T20:18:04.265" v="32" actId="47"/>
        <pc:sldMkLst>
          <pc:docMk/>
          <pc:sldMk cId="821636834" sldId="444"/>
        </pc:sldMkLst>
      </pc:sldChg>
      <pc:sldChg chg="del">
        <pc:chgData name="Mrs Hargreaves" userId="16d29ebe-5fd1-4f7c-a551-c4871f6cfdc9" providerId="ADAL" clId="{2F2A1BE9-156B-436A-A20A-8160340CE8D0}" dt="2022-10-19T20:18:04.265" v="32" actId="47"/>
        <pc:sldMkLst>
          <pc:docMk/>
          <pc:sldMk cId="4190187626" sldId="445"/>
        </pc:sldMkLst>
      </pc:sldChg>
      <pc:sldChg chg="del">
        <pc:chgData name="Mrs Hargreaves" userId="16d29ebe-5fd1-4f7c-a551-c4871f6cfdc9" providerId="ADAL" clId="{2F2A1BE9-156B-436A-A20A-8160340CE8D0}" dt="2022-10-19T20:18:04.265" v="32" actId="47"/>
        <pc:sldMkLst>
          <pc:docMk/>
          <pc:sldMk cId="245492409" sldId="446"/>
        </pc:sldMkLst>
      </pc:sldChg>
      <pc:sldChg chg="del">
        <pc:chgData name="Mrs Hargreaves" userId="16d29ebe-5fd1-4f7c-a551-c4871f6cfdc9" providerId="ADAL" clId="{2F2A1BE9-156B-436A-A20A-8160340CE8D0}" dt="2022-10-19T20:17:03.119" v="0" actId="47"/>
        <pc:sldMkLst>
          <pc:docMk/>
          <pc:sldMk cId="125175465" sldId="453"/>
        </pc:sldMkLst>
      </pc:sldChg>
      <pc:sldChg chg="del">
        <pc:chgData name="Mrs Hargreaves" userId="16d29ebe-5fd1-4f7c-a551-c4871f6cfdc9" providerId="ADAL" clId="{2F2A1BE9-156B-436A-A20A-8160340CE8D0}" dt="2022-10-19T20:17:14.483" v="9" actId="47"/>
        <pc:sldMkLst>
          <pc:docMk/>
          <pc:sldMk cId="2776894060" sldId="454"/>
        </pc:sldMkLst>
      </pc:sldChg>
      <pc:sldChg chg="del">
        <pc:chgData name="Mrs Hargreaves" userId="16d29ebe-5fd1-4f7c-a551-c4871f6cfdc9" providerId="ADAL" clId="{2F2A1BE9-156B-436A-A20A-8160340CE8D0}" dt="2022-10-19T20:17:37.794" v="19" actId="47"/>
        <pc:sldMkLst>
          <pc:docMk/>
          <pc:sldMk cId="1278038239" sldId="456"/>
        </pc:sldMkLst>
      </pc:sldChg>
      <pc:sldChg chg="del">
        <pc:chgData name="Mrs Hargreaves" userId="16d29ebe-5fd1-4f7c-a551-c4871f6cfdc9" providerId="ADAL" clId="{2F2A1BE9-156B-436A-A20A-8160340CE8D0}" dt="2022-10-19T20:18:04.265" v="32" actId="47"/>
        <pc:sldMkLst>
          <pc:docMk/>
          <pc:sldMk cId="422296829" sldId="457"/>
        </pc:sldMkLst>
      </pc:sldChg>
      <pc:sldChg chg="del">
        <pc:chgData name="Mrs Hargreaves" userId="16d29ebe-5fd1-4f7c-a551-c4871f6cfdc9" providerId="ADAL" clId="{2F2A1BE9-156B-436A-A20A-8160340CE8D0}" dt="2022-10-19T20:18:04.265" v="32" actId="47"/>
        <pc:sldMkLst>
          <pc:docMk/>
          <pc:sldMk cId="1410916402" sldId="459"/>
        </pc:sldMkLst>
      </pc:sldChg>
      <pc:sldChg chg="del">
        <pc:chgData name="Mrs Hargreaves" userId="16d29ebe-5fd1-4f7c-a551-c4871f6cfdc9" providerId="ADAL" clId="{2F2A1BE9-156B-436A-A20A-8160340CE8D0}" dt="2022-10-19T20:18:04.265" v="32" actId="47"/>
        <pc:sldMkLst>
          <pc:docMk/>
          <pc:sldMk cId="4101863727" sldId="460"/>
        </pc:sldMkLst>
      </pc:sldChg>
      <pc:sldChg chg="del">
        <pc:chgData name="Mrs Hargreaves" userId="16d29ebe-5fd1-4f7c-a551-c4871f6cfdc9" providerId="ADAL" clId="{2F2A1BE9-156B-436A-A20A-8160340CE8D0}" dt="2022-10-19T20:18:04.265" v="32" actId="47"/>
        <pc:sldMkLst>
          <pc:docMk/>
          <pc:sldMk cId="1364204558" sldId="461"/>
        </pc:sldMkLst>
      </pc:sldChg>
      <pc:sldChg chg="del">
        <pc:chgData name="Mrs Hargreaves" userId="16d29ebe-5fd1-4f7c-a551-c4871f6cfdc9" providerId="ADAL" clId="{2F2A1BE9-156B-436A-A20A-8160340CE8D0}" dt="2022-10-19T20:18:04.265" v="32" actId="47"/>
        <pc:sldMkLst>
          <pc:docMk/>
          <pc:sldMk cId="29254573" sldId="462"/>
        </pc:sldMkLst>
      </pc:sldChg>
      <pc:sldChg chg="del">
        <pc:chgData name="Mrs Hargreaves" userId="16d29ebe-5fd1-4f7c-a551-c4871f6cfdc9" providerId="ADAL" clId="{2F2A1BE9-156B-436A-A20A-8160340CE8D0}" dt="2022-10-19T20:18:04.265" v="32" actId="47"/>
        <pc:sldMkLst>
          <pc:docMk/>
          <pc:sldMk cId="4183975558" sldId="463"/>
        </pc:sldMkLst>
      </pc:sldChg>
      <pc:sldChg chg="del">
        <pc:chgData name="Mrs Hargreaves" userId="16d29ebe-5fd1-4f7c-a551-c4871f6cfdc9" providerId="ADAL" clId="{2F2A1BE9-156B-436A-A20A-8160340CE8D0}" dt="2022-10-19T20:18:04.265" v="32" actId="47"/>
        <pc:sldMkLst>
          <pc:docMk/>
          <pc:sldMk cId="2146157588" sldId="464"/>
        </pc:sldMkLst>
      </pc:sldChg>
      <pc:sldChg chg="del">
        <pc:chgData name="Mrs Hargreaves" userId="16d29ebe-5fd1-4f7c-a551-c4871f6cfdc9" providerId="ADAL" clId="{2F2A1BE9-156B-436A-A20A-8160340CE8D0}" dt="2022-10-19T20:18:04.265" v="32" actId="47"/>
        <pc:sldMkLst>
          <pc:docMk/>
          <pc:sldMk cId="750628661" sldId="465"/>
        </pc:sldMkLst>
      </pc:sldChg>
      <pc:sldChg chg="del">
        <pc:chgData name="Mrs Hargreaves" userId="16d29ebe-5fd1-4f7c-a551-c4871f6cfdc9" providerId="ADAL" clId="{2F2A1BE9-156B-436A-A20A-8160340CE8D0}" dt="2022-10-19T20:18:04.265" v="32" actId="47"/>
        <pc:sldMkLst>
          <pc:docMk/>
          <pc:sldMk cId="404913206" sldId="466"/>
        </pc:sldMkLst>
      </pc:sldChg>
      <pc:sldChg chg="del">
        <pc:chgData name="Mrs Hargreaves" userId="16d29ebe-5fd1-4f7c-a551-c4871f6cfdc9" providerId="ADAL" clId="{2F2A1BE9-156B-436A-A20A-8160340CE8D0}" dt="2022-10-19T20:18:04.265" v="32" actId="47"/>
        <pc:sldMkLst>
          <pc:docMk/>
          <pc:sldMk cId="355428943" sldId="467"/>
        </pc:sldMkLst>
      </pc:sldChg>
      <pc:sldChg chg="ord">
        <pc:chgData name="Mrs Hargreaves" userId="16d29ebe-5fd1-4f7c-a551-c4871f6cfdc9" providerId="ADAL" clId="{2F2A1BE9-156B-436A-A20A-8160340CE8D0}" dt="2022-10-19T20:22:31.330" v="299"/>
        <pc:sldMkLst>
          <pc:docMk/>
          <pc:sldMk cId="3112941417" sldId="468"/>
        </pc:sldMkLst>
      </pc:sldChg>
      <pc:sldChg chg="del">
        <pc:chgData name="Mrs Hargreaves" userId="16d29ebe-5fd1-4f7c-a551-c4871f6cfdc9" providerId="ADAL" clId="{2F2A1BE9-156B-436A-A20A-8160340CE8D0}" dt="2022-10-20T12:25:20.278" v="3667" actId="47"/>
        <pc:sldMkLst>
          <pc:docMk/>
          <pc:sldMk cId="2911271071" sldId="469"/>
        </pc:sldMkLst>
      </pc:sldChg>
      <pc:sldChg chg="del">
        <pc:chgData name="Mrs Hargreaves" userId="16d29ebe-5fd1-4f7c-a551-c4871f6cfdc9" providerId="ADAL" clId="{2F2A1BE9-156B-436A-A20A-8160340CE8D0}" dt="2022-10-19T20:18:04.265" v="32" actId="47"/>
        <pc:sldMkLst>
          <pc:docMk/>
          <pc:sldMk cId="3528157143" sldId="470"/>
        </pc:sldMkLst>
      </pc:sldChg>
      <pc:sldChg chg="del">
        <pc:chgData name="Mrs Hargreaves" userId="16d29ebe-5fd1-4f7c-a551-c4871f6cfdc9" providerId="ADAL" clId="{2F2A1BE9-156B-436A-A20A-8160340CE8D0}" dt="2022-10-19T20:18:04.265" v="32" actId="47"/>
        <pc:sldMkLst>
          <pc:docMk/>
          <pc:sldMk cId="1056734780" sldId="471"/>
        </pc:sldMkLst>
      </pc:sldChg>
      <pc:sldChg chg="del">
        <pc:chgData name="Mrs Hargreaves" userId="16d29ebe-5fd1-4f7c-a551-c4871f6cfdc9" providerId="ADAL" clId="{2F2A1BE9-156B-436A-A20A-8160340CE8D0}" dt="2022-10-19T20:18:04.265" v="32" actId="47"/>
        <pc:sldMkLst>
          <pc:docMk/>
          <pc:sldMk cId="359588033" sldId="472"/>
        </pc:sldMkLst>
      </pc:sldChg>
      <pc:sldChg chg="del">
        <pc:chgData name="Mrs Hargreaves" userId="16d29ebe-5fd1-4f7c-a551-c4871f6cfdc9" providerId="ADAL" clId="{2F2A1BE9-156B-436A-A20A-8160340CE8D0}" dt="2022-10-19T20:18:04.265" v="32" actId="47"/>
        <pc:sldMkLst>
          <pc:docMk/>
          <pc:sldMk cId="4147119770" sldId="473"/>
        </pc:sldMkLst>
      </pc:sldChg>
      <pc:sldChg chg="del">
        <pc:chgData name="Mrs Hargreaves" userId="16d29ebe-5fd1-4f7c-a551-c4871f6cfdc9" providerId="ADAL" clId="{2F2A1BE9-156B-436A-A20A-8160340CE8D0}" dt="2022-10-19T20:18:04.265" v="32" actId="47"/>
        <pc:sldMkLst>
          <pc:docMk/>
          <pc:sldMk cId="3776235269" sldId="474"/>
        </pc:sldMkLst>
      </pc:sldChg>
      <pc:sldChg chg="del">
        <pc:chgData name="Mrs Hargreaves" userId="16d29ebe-5fd1-4f7c-a551-c4871f6cfdc9" providerId="ADAL" clId="{2F2A1BE9-156B-436A-A20A-8160340CE8D0}" dt="2022-10-19T20:18:04.265" v="32" actId="47"/>
        <pc:sldMkLst>
          <pc:docMk/>
          <pc:sldMk cId="3614168805" sldId="475"/>
        </pc:sldMkLst>
      </pc:sldChg>
      <pc:sldChg chg="del">
        <pc:chgData name="Mrs Hargreaves" userId="16d29ebe-5fd1-4f7c-a551-c4871f6cfdc9" providerId="ADAL" clId="{2F2A1BE9-156B-436A-A20A-8160340CE8D0}" dt="2022-10-19T20:18:04.265" v="32" actId="47"/>
        <pc:sldMkLst>
          <pc:docMk/>
          <pc:sldMk cId="3644981717" sldId="476"/>
        </pc:sldMkLst>
      </pc:sldChg>
      <pc:sldChg chg="del">
        <pc:chgData name="Mrs Hargreaves" userId="16d29ebe-5fd1-4f7c-a551-c4871f6cfdc9" providerId="ADAL" clId="{2F2A1BE9-156B-436A-A20A-8160340CE8D0}" dt="2022-10-19T20:18:04.265" v="32" actId="47"/>
        <pc:sldMkLst>
          <pc:docMk/>
          <pc:sldMk cId="2781527940" sldId="477"/>
        </pc:sldMkLst>
      </pc:sldChg>
      <pc:sldChg chg="del">
        <pc:chgData name="Mrs Hargreaves" userId="16d29ebe-5fd1-4f7c-a551-c4871f6cfdc9" providerId="ADAL" clId="{2F2A1BE9-156B-436A-A20A-8160340CE8D0}" dt="2022-10-20T12:25:09.361" v="3664" actId="47"/>
        <pc:sldMkLst>
          <pc:docMk/>
          <pc:sldMk cId="2537928703" sldId="478"/>
        </pc:sldMkLst>
      </pc:sldChg>
      <pc:sldChg chg="del">
        <pc:chgData name="Mrs Hargreaves" userId="16d29ebe-5fd1-4f7c-a551-c4871f6cfdc9" providerId="ADAL" clId="{2F2A1BE9-156B-436A-A20A-8160340CE8D0}" dt="2022-10-19T20:18:04.265" v="32" actId="47"/>
        <pc:sldMkLst>
          <pc:docMk/>
          <pc:sldMk cId="3862269641" sldId="479"/>
        </pc:sldMkLst>
      </pc:sldChg>
      <pc:sldChg chg="del">
        <pc:chgData name="Mrs Hargreaves" userId="16d29ebe-5fd1-4f7c-a551-c4871f6cfdc9" providerId="ADAL" clId="{2F2A1BE9-156B-436A-A20A-8160340CE8D0}" dt="2022-10-19T20:18:04.265" v="32" actId="47"/>
        <pc:sldMkLst>
          <pc:docMk/>
          <pc:sldMk cId="1218262775" sldId="480"/>
        </pc:sldMkLst>
      </pc:sldChg>
      <pc:sldChg chg="del">
        <pc:chgData name="Mrs Hargreaves" userId="16d29ebe-5fd1-4f7c-a551-c4871f6cfdc9" providerId="ADAL" clId="{2F2A1BE9-156B-436A-A20A-8160340CE8D0}" dt="2022-10-19T20:18:04.265" v="32" actId="47"/>
        <pc:sldMkLst>
          <pc:docMk/>
          <pc:sldMk cId="2572414298" sldId="481"/>
        </pc:sldMkLst>
      </pc:sldChg>
      <pc:sldChg chg="del">
        <pc:chgData name="Mrs Hargreaves" userId="16d29ebe-5fd1-4f7c-a551-c4871f6cfdc9" providerId="ADAL" clId="{2F2A1BE9-156B-436A-A20A-8160340CE8D0}" dt="2022-10-19T20:18:04.265" v="32" actId="47"/>
        <pc:sldMkLst>
          <pc:docMk/>
          <pc:sldMk cId="1660091854" sldId="482"/>
        </pc:sldMkLst>
      </pc:sldChg>
      <pc:sldChg chg="del">
        <pc:chgData name="Mrs Hargreaves" userId="16d29ebe-5fd1-4f7c-a551-c4871f6cfdc9" providerId="ADAL" clId="{2F2A1BE9-156B-436A-A20A-8160340CE8D0}" dt="2022-10-19T20:18:04.265" v="32" actId="47"/>
        <pc:sldMkLst>
          <pc:docMk/>
          <pc:sldMk cId="3279769976" sldId="483"/>
        </pc:sldMkLst>
      </pc:sldChg>
      <pc:sldChg chg="del">
        <pc:chgData name="Mrs Hargreaves" userId="16d29ebe-5fd1-4f7c-a551-c4871f6cfdc9" providerId="ADAL" clId="{2F2A1BE9-156B-436A-A20A-8160340CE8D0}" dt="2022-10-19T20:18:04.265" v="32" actId="47"/>
        <pc:sldMkLst>
          <pc:docMk/>
          <pc:sldMk cId="2492893336" sldId="484"/>
        </pc:sldMkLst>
      </pc:sldChg>
      <pc:sldChg chg="del">
        <pc:chgData name="Mrs Hargreaves" userId="16d29ebe-5fd1-4f7c-a551-c4871f6cfdc9" providerId="ADAL" clId="{2F2A1BE9-156B-436A-A20A-8160340CE8D0}" dt="2022-10-19T20:18:04.265" v="32" actId="47"/>
        <pc:sldMkLst>
          <pc:docMk/>
          <pc:sldMk cId="324914396" sldId="485"/>
        </pc:sldMkLst>
      </pc:sldChg>
      <pc:sldChg chg="del">
        <pc:chgData name="Mrs Hargreaves" userId="16d29ebe-5fd1-4f7c-a551-c4871f6cfdc9" providerId="ADAL" clId="{2F2A1BE9-156B-436A-A20A-8160340CE8D0}" dt="2022-10-20T10:27:28.785" v="3019" actId="47"/>
        <pc:sldMkLst>
          <pc:docMk/>
          <pc:sldMk cId="4071721827" sldId="486"/>
        </pc:sldMkLst>
      </pc:sldChg>
      <pc:sldChg chg="del">
        <pc:chgData name="Mrs Hargreaves" userId="16d29ebe-5fd1-4f7c-a551-c4871f6cfdc9" providerId="ADAL" clId="{2F2A1BE9-156B-436A-A20A-8160340CE8D0}" dt="2022-10-20T12:25:07.190" v="3663" actId="47"/>
        <pc:sldMkLst>
          <pc:docMk/>
          <pc:sldMk cId="536929638" sldId="487"/>
        </pc:sldMkLst>
      </pc:sldChg>
      <pc:sldChg chg="del">
        <pc:chgData name="Mrs Hargreaves" userId="16d29ebe-5fd1-4f7c-a551-c4871f6cfdc9" providerId="ADAL" clId="{2F2A1BE9-156B-436A-A20A-8160340CE8D0}" dt="2022-10-20T12:25:56.618" v="3682" actId="47"/>
        <pc:sldMkLst>
          <pc:docMk/>
          <pc:sldMk cId="1446378771" sldId="488"/>
        </pc:sldMkLst>
      </pc:sldChg>
      <pc:sldChg chg="del">
        <pc:chgData name="Mrs Hargreaves" userId="16d29ebe-5fd1-4f7c-a551-c4871f6cfdc9" providerId="ADAL" clId="{2F2A1BE9-156B-436A-A20A-8160340CE8D0}" dt="2022-10-19T20:18:04.265" v="32" actId="47"/>
        <pc:sldMkLst>
          <pc:docMk/>
          <pc:sldMk cId="4078685387" sldId="489"/>
        </pc:sldMkLst>
      </pc:sldChg>
      <pc:sldChg chg="del">
        <pc:chgData name="Mrs Hargreaves" userId="16d29ebe-5fd1-4f7c-a551-c4871f6cfdc9" providerId="ADAL" clId="{2F2A1BE9-156B-436A-A20A-8160340CE8D0}" dt="2022-10-19T20:18:04.265" v="32" actId="47"/>
        <pc:sldMkLst>
          <pc:docMk/>
          <pc:sldMk cId="4229680474" sldId="490"/>
        </pc:sldMkLst>
      </pc:sldChg>
      <pc:sldChg chg="del">
        <pc:chgData name="Mrs Hargreaves" userId="16d29ebe-5fd1-4f7c-a551-c4871f6cfdc9" providerId="ADAL" clId="{2F2A1BE9-156B-436A-A20A-8160340CE8D0}" dt="2022-10-19T20:18:04.265" v="32" actId="47"/>
        <pc:sldMkLst>
          <pc:docMk/>
          <pc:sldMk cId="1193207414" sldId="491"/>
        </pc:sldMkLst>
      </pc:sldChg>
      <pc:sldChg chg="del">
        <pc:chgData name="Mrs Hargreaves" userId="16d29ebe-5fd1-4f7c-a551-c4871f6cfdc9" providerId="ADAL" clId="{2F2A1BE9-156B-436A-A20A-8160340CE8D0}" dt="2022-10-19T20:18:04.265" v="32" actId="47"/>
        <pc:sldMkLst>
          <pc:docMk/>
          <pc:sldMk cId="2030729772" sldId="493"/>
        </pc:sldMkLst>
      </pc:sldChg>
      <pc:sldChg chg="addSp modSp new mod setBg addAnim">
        <pc:chgData name="Mrs Hargreaves" userId="16d29ebe-5fd1-4f7c-a551-c4871f6cfdc9" providerId="ADAL" clId="{2F2A1BE9-156B-436A-A20A-8160340CE8D0}" dt="2022-10-19T21:02:58.747" v="2339"/>
        <pc:sldMkLst>
          <pc:docMk/>
          <pc:sldMk cId="3192367881" sldId="493"/>
        </pc:sldMkLst>
        <pc:spChg chg="mod">
          <ac:chgData name="Mrs Hargreaves" userId="16d29ebe-5fd1-4f7c-a551-c4871f6cfdc9" providerId="ADAL" clId="{2F2A1BE9-156B-436A-A20A-8160340CE8D0}" dt="2022-10-19T21:02:58.747" v="2337" actId="26606"/>
          <ac:spMkLst>
            <pc:docMk/>
            <pc:sldMk cId="3192367881" sldId="493"/>
            <ac:spMk id="2" creationId="{43D4EA60-CDB1-4096-D355-EC7220C52AB1}"/>
          </ac:spMkLst>
        </pc:spChg>
        <pc:spChg chg="mod">
          <ac:chgData name="Mrs Hargreaves" userId="16d29ebe-5fd1-4f7c-a551-c4871f6cfdc9" providerId="ADAL" clId="{2F2A1BE9-156B-436A-A20A-8160340CE8D0}" dt="2022-10-19T21:02:58.747" v="2337" actId="26606"/>
          <ac:spMkLst>
            <pc:docMk/>
            <pc:sldMk cId="3192367881" sldId="493"/>
            <ac:spMk id="3" creationId="{2B1B732D-C744-4B71-3B99-399FD4BC7566}"/>
          </ac:spMkLst>
        </pc:spChg>
        <pc:spChg chg="mod">
          <ac:chgData name="Mrs Hargreaves" userId="16d29ebe-5fd1-4f7c-a551-c4871f6cfdc9" providerId="ADAL" clId="{2F2A1BE9-156B-436A-A20A-8160340CE8D0}" dt="2022-10-19T21:02:58.747" v="2337" actId="26606"/>
          <ac:spMkLst>
            <pc:docMk/>
            <pc:sldMk cId="3192367881" sldId="493"/>
            <ac:spMk id="4" creationId="{BE511A4E-1161-BB11-2289-B49216C583DA}"/>
          </ac:spMkLst>
        </pc:spChg>
        <pc:spChg chg="add mod">
          <ac:chgData name="Mrs Hargreaves" userId="16d29ebe-5fd1-4f7c-a551-c4871f6cfdc9" providerId="ADAL" clId="{2F2A1BE9-156B-436A-A20A-8160340CE8D0}" dt="2022-10-19T21:02:58.747" v="2337" actId="26606"/>
          <ac:spMkLst>
            <pc:docMk/>
            <pc:sldMk cId="3192367881" sldId="493"/>
            <ac:spMk id="6" creationId="{64C5E3E1-902B-7674-4B64-B426A3FC369F}"/>
          </ac:spMkLst>
        </pc:spChg>
        <pc:spChg chg="add">
          <ac:chgData name="Mrs Hargreaves" userId="16d29ebe-5fd1-4f7c-a551-c4871f6cfdc9" providerId="ADAL" clId="{2F2A1BE9-156B-436A-A20A-8160340CE8D0}" dt="2022-10-19T21:02:58.747" v="2337" actId="26606"/>
          <ac:spMkLst>
            <pc:docMk/>
            <pc:sldMk cId="3192367881" sldId="493"/>
            <ac:spMk id="2055" creationId="{45873676-3D69-48B0-BA02-D759766A90D7}"/>
          </ac:spMkLst>
        </pc:spChg>
        <pc:picChg chg="add mod ord">
          <ac:chgData name="Mrs Hargreaves" userId="16d29ebe-5fd1-4f7c-a551-c4871f6cfdc9" providerId="ADAL" clId="{2F2A1BE9-156B-436A-A20A-8160340CE8D0}" dt="2022-10-19T21:02:58.747" v="2337" actId="26606"/>
          <ac:picMkLst>
            <pc:docMk/>
            <pc:sldMk cId="3192367881" sldId="493"/>
            <ac:picMk id="2050" creationId="{A4DA67DC-641B-1377-66F2-CDD080340B20}"/>
          </ac:picMkLst>
        </pc:picChg>
        <pc:picChg chg="add">
          <ac:chgData name="Mrs Hargreaves" userId="16d29ebe-5fd1-4f7c-a551-c4871f6cfdc9" providerId="ADAL" clId="{2F2A1BE9-156B-436A-A20A-8160340CE8D0}" dt="2022-10-19T21:02:58.747" v="2337" actId="26606"/>
          <ac:picMkLst>
            <pc:docMk/>
            <pc:sldMk cId="3192367881" sldId="493"/>
            <ac:picMk id="2057" creationId="{248E96D7-6599-4607-9958-FD9E1000131D}"/>
          </ac:picMkLst>
        </pc:picChg>
        <pc:picChg chg="add">
          <ac:chgData name="Mrs Hargreaves" userId="16d29ebe-5fd1-4f7c-a551-c4871f6cfdc9" providerId="ADAL" clId="{2F2A1BE9-156B-436A-A20A-8160340CE8D0}" dt="2022-10-19T21:02:58.747" v="2337" actId="26606"/>
          <ac:picMkLst>
            <pc:docMk/>
            <pc:sldMk cId="3192367881" sldId="493"/>
            <ac:picMk id="2061" creationId="{3CA8EEE2-DA9A-4635-9B41-33EB565145F4}"/>
          </ac:picMkLst>
        </pc:picChg>
        <pc:cxnChg chg="add">
          <ac:chgData name="Mrs Hargreaves" userId="16d29ebe-5fd1-4f7c-a551-c4871f6cfdc9" providerId="ADAL" clId="{2F2A1BE9-156B-436A-A20A-8160340CE8D0}" dt="2022-10-19T21:02:58.747" v="2337" actId="26606"/>
          <ac:cxnSpMkLst>
            <pc:docMk/>
            <pc:sldMk cId="3192367881" sldId="493"/>
            <ac:cxnSpMk id="2059" creationId="{99478AA5-D1D0-4B5E-9FDE-6F55026DA306}"/>
          </ac:cxnSpMkLst>
        </pc:cxnChg>
      </pc:sldChg>
      <pc:sldChg chg="del">
        <pc:chgData name="Mrs Hargreaves" userId="16d29ebe-5fd1-4f7c-a551-c4871f6cfdc9" providerId="ADAL" clId="{2F2A1BE9-156B-436A-A20A-8160340CE8D0}" dt="2022-10-19T20:18:31.956" v="34" actId="47"/>
        <pc:sldMkLst>
          <pc:docMk/>
          <pc:sldMk cId="3628372623" sldId="494"/>
        </pc:sldMkLst>
      </pc:sldChg>
      <pc:sldChg chg="addSp delSp modSp new mod">
        <pc:chgData name="Mrs Hargreaves" userId="16d29ebe-5fd1-4f7c-a551-c4871f6cfdc9" providerId="ADAL" clId="{2F2A1BE9-156B-436A-A20A-8160340CE8D0}" dt="2022-10-19T20:28:17.004" v="596" actId="207"/>
        <pc:sldMkLst>
          <pc:docMk/>
          <pc:sldMk cId="3849530763" sldId="494"/>
        </pc:sldMkLst>
        <pc:spChg chg="mod">
          <ac:chgData name="Mrs Hargreaves" userId="16d29ebe-5fd1-4f7c-a551-c4871f6cfdc9" providerId="ADAL" clId="{2F2A1BE9-156B-436A-A20A-8160340CE8D0}" dt="2022-10-19T20:28:17.004" v="596" actId="207"/>
          <ac:spMkLst>
            <pc:docMk/>
            <pc:sldMk cId="3849530763" sldId="494"/>
            <ac:spMk id="2" creationId="{A4C9973B-8E2A-01B0-1340-1F7934AF60B1}"/>
          </ac:spMkLst>
        </pc:spChg>
        <pc:spChg chg="del">
          <ac:chgData name="Mrs Hargreaves" userId="16d29ebe-5fd1-4f7c-a551-c4871f6cfdc9" providerId="ADAL" clId="{2F2A1BE9-156B-436A-A20A-8160340CE8D0}" dt="2022-10-19T20:27:59.267" v="592" actId="22"/>
          <ac:spMkLst>
            <pc:docMk/>
            <pc:sldMk cId="3849530763" sldId="494"/>
            <ac:spMk id="3" creationId="{0E92D0E0-AB8F-4C80-3939-DCF553C2EE29}"/>
          </ac:spMkLst>
        </pc:spChg>
        <pc:picChg chg="add mod ord">
          <ac:chgData name="Mrs Hargreaves" userId="16d29ebe-5fd1-4f7c-a551-c4871f6cfdc9" providerId="ADAL" clId="{2F2A1BE9-156B-436A-A20A-8160340CE8D0}" dt="2022-10-19T20:28:12.804" v="595" actId="1076"/>
          <ac:picMkLst>
            <pc:docMk/>
            <pc:sldMk cId="3849530763" sldId="494"/>
            <ac:picMk id="6" creationId="{0B97F9A7-BC17-957E-51FA-E5BF2630BDFB}"/>
          </ac:picMkLst>
        </pc:picChg>
      </pc:sldChg>
      <pc:sldChg chg="modSp new mod">
        <pc:chgData name="Mrs Hargreaves" userId="16d29ebe-5fd1-4f7c-a551-c4871f6cfdc9" providerId="ADAL" clId="{2F2A1BE9-156B-436A-A20A-8160340CE8D0}" dt="2022-10-19T20:31:02.979" v="1055" actId="20577"/>
        <pc:sldMkLst>
          <pc:docMk/>
          <pc:sldMk cId="1281285975" sldId="495"/>
        </pc:sldMkLst>
        <pc:spChg chg="mod">
          <ac:chgData name="Mrs Hargreaves" userId="16d29ebe-5fd1-4f7c-a551-c4871f6cfdc9" providerId="ADAL" clId="{2F2A1BE9-156B-436A-A20A-8160340CE8D0}" dt="2022-10-19T20:28:33.383" v="609" actId="207"/>
          <ac:spMkLst>
            <pc:docMk/>
            <pc:sldMk cId="1281285975" sldId="495"/>
            <ac:spMk id="2" creationId="{A5B4035B-EED1-EF0F-4131-B362881EB987}"/>
          </ac:spMkLst>
        </pc:spChg>
        <pc:spChg chg="mod">
          <ac:chgData name="Mrs Hargreaves" userId="16d29ebe-5fd1-4f7c-a551-c4871f6cfdc9" providerId="ADAL" clId="{2F2A1BE9-156B-436A-A20A-8160340CE8D0}" dt="2022-10-19T20:31:02.979" v="1055" actId="20577"/>
          <ac:spMkLst>
            <pc:docMk/>
            <pc:sldMk cId="1281285975" sldId="495"/>
            <ac:spMk id="3" creationId="{8115F5AE-7B2C-5CCB-F095-B5E58D4F90F3}"/>
          </ac:spMkLst>
        </pc:spChg>
      </pc:sldChg>
      <pc:sldChg chg="addSp delSp modSp new mod">
        <pc:chgData name="Mrs Hargreaves" userId="16d29ebe-5fd1-4f7c-a551-c4871f6cfdc9" providerId="ADAL" clId="{2F2A1BE9-156B-436A-A20A-8160340CE8D0}" dt="2022-10-19T20:36:19.986" v="1387" actId="207"/>
        <pc:sldMkLst>
          <pc:docMk/>
          <pc:sldMk cId="2450889367" sldId="496"/>
        </pc:sldMkLst>
        <pc:spChg chg="mod">
          <ac:chgData name="Mrs Hargreaves" userId="16d29ebe-5fd1-4f7c-a551-c4871f6cfdc9" providerId="ADAL" clId="{2F2A1BE9-156B-436A-A20A-8160340CE8D0}" dt="2022-10-19T20:36:19.986" v="1387" actId="207"/>
          <ac:spMkLst>
            <pc:docMk/>
            <pc:sldMk cId="2450889367" sldId="496"/>
            <ac:spMk id="2" creationId="{EF2ED35A-51A8-778A-0D6A-9A01E74789D6}"/>
          </ac:spMkLst>
        </pc:spChg>
        <pc:spChg chg="del">
          <ac:chgData name="Mrs Hargreaves" userId="16d29ebe-5fd1-4f7c-a551-c4871f6cfdc9" providerId="ADAL" clId="{2F2A1BE9-156B-436A-A20A-8160340CE8D0}" dt="2022-10-19T20:34:19.357" v="1069"/>
          <ac:spMkLst>
            <pc:docMk/>
            <pc:sldMk cId="2450889367" sldId="496"/>
            <ac:spMk id="3" creationId="{0F132E14-B5A0-A986-D950-32992E65557F}"/>
          </ac:spMkLst>
        </pc:spChg>
        <pc:spChg chg="add mod">
          <ac:chgData name="Mrs Hargreaves" userId="16d29ebe-5fd1-4f7c-a551-c4871f6cfdc9" providerId="ADAL" clId="{2F2A1BE9-156B-436A-A20A-8160340CE8D0}" dt="2022-10-19T20:36:10.736" v="1385" actId="20577"/>
          <ac:spMkLst>
            <pc:docMk/>
            <pc:sldMk cId="2450889367" sldId="496"/>
            <ac:spMk id="5" creationId="{1397DF9F-8460-9164-15D6-B60E028211AA}"/>
          </ac:spMkLst>
        </pc:spChg>
        <pc:picChg chg="add mod">
          <ac:chgData name="Mrs Hargreaves" userId="16d29ebe-5fd1-4f7c-a551-c4871f6cfdc9" providerId="ADAL" clId="{2F2A1BE9-156B-436A-A20A-8160340CE8D0}" dt="2022-10-19T20:34:22.903" v="1071" actId="1076"/>
          <ac:picMkLst>
            <pc:docMk/>
            <pc:sldMk cId="2450889367" sldId="496"/>
            <ac:picMk id="1026" creationId="{11E5C089-2FA1-67CB-ED77-2E65902C431D}"/>
          </ac:picMkLst>
        </pc:picChg>
      </pc:sldChg>
      <pc:sldChg chg="addSp delSp modSp new mod setBg">
        <pc:chgData name="Mrs Hargreaves" userId="16d29ebe-5fd1-4f7c-a551-c4871f6cfdc9" providerId="ADAL" clId="{2F2A1BE9-156B-436A-A20A-8160340CE8D0}" dt="2022-10-19T20:42:57.031" v="1837" actId="20577"/>
        <pc:sldMkLst>
          <pc:docMk/>
          <pc:sldMk cId="3226582910" sldId="497"/>
        </pc:sldMkLst>
        <pc:spChg chg="mod">
          <ac:chgData name="Mrs Hargreaves" userId="16d29ebe-5fd1-4f7c-a551-c4871f6cfdc9" providerId="ADAL" clId="{2F2A1BE9-156B-436A-A20A-8160340CE8D0}" dt="2022-10-19T20:39:02.781" v="1698" actId="207"/>
          <ac:spMkLst>
            <pc:docMk/>
            <pc:sldMk cId="3226582910" sldId="497"/>
            <ac:spMk id="2" creationId="{B1B78385-8163-1F80-A869-E2AB218191E5}"/>
          </ac:spMkLst>
        </pc:spChg>
        <pc:spChg chg="mod">
          <ac:chgData name="Mrs Hargreaves" userId="16d29ebe-5fd1-4f7c-a551-c4871f6cfdc9" providerId="ADAL" clId="{2F2A1BE9-156B-436A-A20A-8160340CE8D0}" dt="2022-10-19T20:42:57.031" v="1837" actId="20577"/>
          <ac:spMkLst>
            <pc:docMk/>
            <pc:sldMk cId="3226582910" sldId="497"/>
            <ac:spMk id="3" creationId="{2CC1629F-90F5-7A5E-78AD-63345B77AC3C}"/>
          </ac:spMkLst>
        </pc:spChg>
        <pc:spChg chg="mod">
          <ac:chgData name="Mrs Hargreaves" userId="16d29ebe-5fd1-4f7c-a551-c4871f6cfdc9" providerId="ADAL" clId="{2F2A1BE9-156B-436A-A20A-8160340CE8D0}" dt="2022-10-19T20:37:26.983" v="1403" actId="26606"/>
          <ac:spMkLst>
            <pc:docMk/>
            <pc:sldMk cId="3226582910" sldId="497"/>
            <ac:spMk id="4" creationId="{755A7069-D2AA-8361-2CDB-AC0A6779E0A6}"/>
          </ac:spMkLst>
        </pc:spChg>
        <pc:spChg chg="add">
          <ac:chgData name="Mrs Hargreaves" userId="16d29ebe-5fd1-4f7c-a551-c4871f6cfdc9" providerId="ADAL" clId="{2F2A1BE9-156B-436A-A20A-8160340CE8D0}" dt="2022-10-19T20:37:26.983" v="1403" actId="26606"/>
          <ac:spMkLst>
            <pc:docMk/>
            <pc:sldMk cId="3226582910" sldId="497"/>
            <ac:spMk id="11" creationId="{DC3B8C6B-63CA-4384-8059-2036BE520277}"/>
          </ac:spMkLst>
        </pc:spChg>
        <pc:spChg chg="add">
          <ac:chgData name="Mrs Hargreaves" userId="16d29ebe-5fd1-4f7c-a551-c4871f6cfdc9" providerId="ADAL" clId="{2F2A1BE9-156B-436A-A20A-8160340CE8D0}" dt="2022-10-19T20:37:26.983" v="1403" actId="26606"/>
          <ac:spMkLst>
            <pc:docMk/>
            <pc:sldMk cId="3226582910" sldId="497"/>
            <ac:spMk id="13" creationId="{C71B03AA-C0EB-4104-84F8-E1AB8BFBEF60}"/>
          </ac:spMkLst>
        </pc:spChg>
        <pc:picChg chg="add mod ord">
          <ac:chgData name="Mrs Hargreaves" userId="16d29ebe-5fd1-4f7c-a551-c4871f6cfdc9" providerId="ADAL" clId="{2F2A1BE9-156B-436A-A20A-8160340CE8D0}" dt="2022-10-19T20:37:26.983" v="1403" actId="26606"/>
          <ac:picMkLst>
            <pc:docMk/>
            <pc:sldMk cId="3226582910" sldId="497"/>
            <ac:picMk id="6" creationId="{643A65C8-8E4F-E059-399D-8D078A8C39E4}"/>
          </ac:picMkLst>
        </pc:picChg>
        <pc:picChg chg="add del mod">
          <ac:chgData name="Mrs Hargreaves" userId="16d29ebe-5fd1-4f7c-a551-c4871f6cfdc9" providerId="ADAL" clId="{2F2A1BE9-156B-436A-A20A-8160340CE8D0}" dt="2022-10-19T20:42:39.124" v="1830" actId="478"/>
          <ac:picMkLst>
            <pc:docMk/>
            <pc:sldMk cId="3226582910" sldId="497"/>
            <ac:picMk id="7" creationId="{0965203E-B423-6638-B290-A5F831840AFE}"/>
          </ac:picMkLst>
        </pc:picChg>
        <pc:picChg chg="add">
          <ac:chgData name="Mrs Hargreaves" userId="16d29ebe-5fd1-4f7c-a551-c4871f6cfdc9" providerId="ADAL" clId="{2F2A1BE9-156B-436A-A20A-8160340CE8D0}" dt="2022-10-19T20:37:26.983" v="1403" actId="26606"/>
          <ac:picMkLst>
            <pc:docMk/>
            <pc:sldMk cId="3226582910" sldId="497"/>
            <ac:picMk id="15" creationId="{09C2B723-6C2F-49DE-A429-50BDFD1ADB45}"/>
          </ac:picMkLst>
        </pc:picChg>
      </pc:sldChg>
      <pc:sldChg chg="addSp delSp modSp new mod setBg">
        <pc:chgData name="Mrs Hargreaves" userId="16d29ebe-5fd1-4f7c-a551-c4871f6cfdc9" providerId="ADAL" clId="{2F2A1BE9-156B-436A-A20A-8160340CE8D0}" dt="2022-10-20T12:24:20.465" v="3654" actId="26606"/>
        <pc:sldMkLst>
          <pc:docMk/>
          <pc:sldMk cId="2513807089" sldId="498"/>
        </pc:sldMkLst>
        <pc:spChg chg="mod">
          <ac:chgData name="Mrs Hargreaves" userId="16d29ebe-5fd1-4f7c-a551-c4871f6cfdc9" providerId="ADAL" clId="{2F2A1BE9-156B-436A-A20A-8160340CE8D0}" dt="2022-10-20T12:24:20.465" v="3654" actId="26606"/>
          <ac:spMkLst>
            <pc:docMk/>
            <pc:sldMk cId="2513807089" sldId="498"/>
            <ac:spMk id="2" creationId="{DE071D12-CC89-65C9-16E7-C8C23FEB73DC}"/>
          </ac:spMkLst>
        </pc:spChg>
        <pc:spChg chg="mod">
          <ac:chgData name="Mrs Hargreaves" userId="16d29ebe-5fd1-4f7c-a551-c4871f6cfdc9" providerId="ADAL" clId="{2F2A1BE9-156B-436A-A20A-8160340CE8D0}" dt="2022-10-20T12:24:20.465" v="3654" actId="26606"/>
          <ac:spMkLst>
            <pc:docMk/>
            <pc:sldMk cId="2513807089" sldId="498"/>
            <ac:spMk id="3" creationId="{2EA7B940-5CDE-1807-AA48-68D652F3B200}"/>
          </ac:spMkLst>
        </pc:spChg>
        <pc:spChg chg="mod">
          <ac:chgData name="Mrs Hargreaves" userId="16d29ebe-5fd1-4f7c-a551-c4871f6cfdc9" providerId="ADAL" clId="{2F2A1BE9-156B-436A-A20A-8160340CE8D0}" dt="2022-10-19T20:39:56.031" v="1709" actId="26606"/>
          <ac:spMkLst>
            <pc:docMk/>
            <pc:sldMk cId="2513807089" sldId="498"/>
            <ac:spMk id="4" creationId="{6E7E5A68-C9C9-FEE3-8B4C-4AB23CB245FA}"/>
          </ac:spMkLst>
        </pc:spChg>
        <pc:spChg chg="add del">
          <ac:chgData name="Mrs Hargreaves" userId="16d29ebe-5fd1-4f7c-a551-c4871f6cfdc9" providerId="ADAL" clId="{2F2A1BE9-156B-436A-A20A-8160340CE8D0}" dt="2022-10-20T12:24:20.465" v="3654" actId="26606"/>
          <ac:spMkLst>
            <pc:docMk/>
            <pc:sldMk cId="2513807089" sldId="498"/>
            <ac:spMk id="10" creationId="{DC3B8C6B-63CA-4384-8059-2036BE520277}"/>
          </ac:spMkLst>
        </pc:spChg>
        <pc:spChg chg="add del">
          <ac:chgData name="Mrs Hargreaves" userId="16d29ebe-5fd1-4f7c-a551-c4871f6cfdc9" providerId="ADAL" clId="{2F2A1BE9-156B-436A-A20A-8160340CE8D0}" dt="2022-10-20T12:24:20.465" v="3654" actId="26606"/>
          <ac:spMkLst>
            <pc:docMk/>
            <pc:sldMk cId="2513807089" sldId="498"/>
            <ac:spMk id="12" creationId="{C71B03AA-C0EB-4104-84F8-E1AB8BFBEF60}"/>
          </ac:spMkLst>
        </pc:spChg>
        <pc:spChg chg="add">
          <ac:chgData name="Mrs Hargreaves" userId="16d29ebe-5fd1-4f7c-a551-c4871f6cfdc9" providerId="ADAL" clId="{2F2A1BE9-156B-436A-A20A-8160340CE8D0}" dt="2022-10-20T12:24:20.465" v="3654" actId="26606"/>
          <ac:spMkLst>
            <pc:docMk/>
            <pc:sldMk cId="2513807089" sldId="498"/>
            <ac:spMk id="1031" creationId="{3388DE1D-1A71-4E31-AAED-0471F99830BD}"/>
          </ac:spMkLst>
        </pc:spChg>
        <pc:spChg chg="add">
          <ac:chgData name="Mrs Hargreaves" userId="16d29ebe-5fd1-4f7c-a551-c4871f6cfdc9" providerId="ADAL" clId="{2F2A1BE9-156B-436A-A20A-8160340CE8D0}" dt="2022-10-20T12:24:20.465" v="3654" actId="26606"/>
          <ac:spMkLst>
            <pc:docMk/>
            <pc:sldMk cId="2513807089" sldId="498"/>
            <ac:spMk id="1037" creationId="{D186EF0F-263A-4E77-AECD-826735E616AD}"/>
          </ac:spMkLst>
        </pc:spChg>
        <pc:picChg chg="add mod ord">
          <ac:chgData name="Mrs Hargreaves" userId="16d29ebe-5fd1-4f7c-a551-c4871f6cfdc9" providerId="ADAL" clId="{2F2A1BE9-156B-436A-A20A-8160340CE8D0}" dt="2022-10-20T12:24:20.465" v="3654" actId="26606"/>
          <ac:picMkLst>
            <pc:docMk/>
            <pc:sldMk cId="2513807089" sldId="498"/>
            <ac:picMk id="5" creationId="{6EBB528F-A23E-B8E4-0CD8-8956DA0B7C2C}"/>
          </ac:picMkLst>
        </pc:picChg>
        <pc:picChg chg="add del">
          <ac:chgData name="Mrs Hargreaves" userId="16d29ebe-5fd1-4f7c-a551-c4871f6cfdc9" providerId="ADAL" clId="{2F2A1BE9-156B-436A-A20A-8160340CE8D0}" dt="2022-10-20T12:24:20.465" v="3654" actId="26606"/>
          <ac:picMkLst>
            <pc:docMk/>
            <pc:sldMk cId="2513807089" sldId="498"/>
            <ac:picMk id="14" creationId="{09C2B723-6C2F-49DE-A429-50BDFD1ADB45}"/>
          </ac:picMkLst>
        </pc:picChg>
        <pc:picChg chg="add mod ord">
          <ac:chgData name="Mrs Hargreaves" userId="16d29ebe-5fd1-4f7c-a551-c4871f6cfdc9" providerId="ADAL" clId="{2F2A1BE9-156B-436A-A20A-8160340CE8D0}" dt="2022-10-20T12:24:20.465" v="3654" actId="26606"/>
          <ac:picMkLst>
            <pc:docMk/>
            <pc:sldMk cId="2513807089" sldId="498"/>
            <ac:picMk id="1026" creationId="{4062BAEB-5BC4-DBAE-5BB2-D15BBF04E8D5}"/>
          </ac:picMkLst>
        </pc:picChg>
        <pc:picChg chg="add">
          <ac:chgData name="Mrs Hargreaves" userId="16d29ebe-5fd1-4f7c-a551-c4871f6cfdc9" providerId="ADAL" clId="{2F2A1BE9-156B-436A-A20A-8160340CE8D0}" dt="2022-10-20T12:24:20.465" v="3654" actId="26606"/>
          <ac:picMkLst>
            <pc:docMk/>
            <pc:sldMk cId="2513807089" sldId="498"/>
            <ac:picMk id="1033" creationId="{1904FE47-B3A5-4844-9F20-6A8853C2EB5E}"/>
          </ac:picMkLst>
        </pc:picChg>
        <pc:picChg chg="add">
          <ac:chgData name="Mrs Hargreaves" userId="16d29ebe-5fd1-4f7c-a551-c4871f6cfdc9" providerId="ADAL" clId="{2F2A1BE9-156B-436A-A20A-8160340CE8D0}" dt="2022-10-20T12:24:20.465" v="3654" actId="26606"/>
          <ac:picMkLst>
            <pc:docMk/>
            <pc:sldMk cId="2513807089" sldId="498"/>
            <ac:picMk id="1039" creationId="{9EBCB54A-5AE5-4CDA-BFC3-7B3D02828540}"/>
          </ac:picMkLst>
        </pc:picChg>
        <pc:cxnChg chg="add">
          <ac:chgData name="Mrs Hargreaves" userId="16d29ebe-5fd1-4f7c-a551-c4871f6cfdc9" providerId="ADAL" clId="{2F2A1BE9-156B-436A-A20A-8160340CE8D0}" dt="2022-10-20T12:24:20.465" v="3654" actId="26606"/>
          <ac:cxnSpMkLst>
            <pc:docMk/>
            <pc:sldMk cId="2513807089" sldId="498"/>
            <ac:cxnSpMk id="1035" creationId="{D02BA5CC-2AC9-4650-8EF2-2F935A291257}"/>
          </ac:cxnSpMkLst>
        </pc:cxnChg>
      </pc:sldChg>
      <pc:sldChg chg="addSp modSp new mod setBg">
        <pc:chgData name="Mrs Hargreaves" userId="16d29ebe-5fd1-4f7c-a551-c4871f6cfdc9" providerId="ADAL" clId="{2F2A1BE9-156B-436A-A20A-8160340CE8D0}" dt="2022-10-20T12:24:36.630" v="3656" actId="14100"/>
        <pc:sldMkLst>
          <pc:docMk/>
          <pc:sldMk cId="3526072705" sldId="499"/>
        </pc:sldMkLst>
        <pc:spChg chg="mod">
          <ac:chgData name="Mrs Hargreaves" userId="16d29ebe-5fd1-4f7c-a551-c4871f6cfdc9" providerId="ADAL" clId="{2F2A1BE9-156B-436A-A20A-8160340CE8D0}" dt="2022-10-20T12:24:36.630" v="3656" actId="14100"/>
          <ac:spMkLst>
            <pc:docMk/>
            <pc:sldMk cId="3526072705" sldId="499"/>
            <ac:spMk id="2" creationId="{83195984-6342-73A2-3567-0FDAB6B78D8B}"/>
          </ac:spMkLst>
        </pc:spChg>
        <pc:spChg chg="mod">
          <ac:chgData name="Mrs Hargreaves" userId="16d29ebe-5fd1-4f7c-a551-c4871f6cfdc9" providerId="ADAL" clId="{2F2A1BE9-156B-436A-A20A-8160340CE8D0}" dt="2022-10-19T20:46:13.945" v="1989" actId="20577"/>
          <ac:spMkLst>
            <pc:docMk/>
            <pc:sldMk cId="3526072705" sldId="499"/>
            <ac:spMk id="3" creationId="{6325DE74-26DB-573D-B730-DD45488EA672}"/>
          </ac:spMkLst>
        </pc:spChg>
        <pc:spChg chg="mod">
          <ac:chgData name="Mrs Hargreaves" userId="16d29ebe-5fd1-4f7c-a551-c4871f6cfdc9" providerId="ADAL" clId="{2F2A1BE9-156B-436A-A20A-8160340CE8D0}" dt="2022-10-19T20:45:36.939" v="1857" actId="26606"/>
          <ac:spMkLst>
            <pc:docMk/>
            <pc:sldMk cId="3526072705" sldId="499"/>
            <ac:spMk id="4" creationId="{4ADCAA79-0ACE-1E75-69B8-9F3747F3996E}"/>
          </ac:spMkLst>
        </pc:spChg>
        <pc:spChg chg="add">
          <ac:chgData name="Mrs Hargreaves" userId="16d29ebe-5fd1-4f7c-a551-c4871f6cfdc9" providerId="ADAL" clId="{2F2A1BE9-156B-436A-A20A-8160340CE8D0}" dt="2022-10-19T20:45:36.939" v="1857" actId="26606"/>
          <ac:spMkLst>
            <pc:docMk/>
            <pc:sldMk cId="3526072705" sldId="499"/>
            <ac:spMk id="13" creationId="{CE194D91-9FD4-4CB4-AD8E-C842798FF25D}"/>
          </ac:spMkLst>
        </pc:spChg>
        <pc:spChg chg="add">
          <ac:chgData name="Mrs Hargreaves" userId="16d29ebe-5fd1-4f7c-a551-c4871f6cfdc9" providerId="ADAL" clId="{2F2A1BE9-156B-436A-A20A-8160340CE8D0}" dt="2022-10-19T20:45:36.939" v="1857" actId="26606"/>
          <ac:spMkLst>
            <pc:docMk/>
            <pc:sldMk cId="3526072705" sldId="499"/>
            <ac:spMk id="19" creationId="{0F72099E-AFE3-450F-AC2A-7A52DE354684}"/>
          </ac:spMkLst>
        </pc:spChg>
        <pc:picChg chg="add mod ord">
          <ac:chgData name="Mrs Hargreaves" userId="16d29ebe-5fd1-4f7c-a551-c4871f6cfdc9" providerId="ADAL" clId="{2F2A1BE9-156B-436A-A20A-8160340CE8D0}" dt="2022-10-19T20:45:36.939" v="1857" actId="26606"/>
          <ac:picMkLst>
            <pc:docMk/>
            <pc:sldMk cId="3526072705" sldId="499"/>
            <ac:picMk id="6" creationId="{3DF867AC-C38D-986B-28B7-E038D4B6474E}"/>
          </ac:picMkLst>
        </pc:picChg>
        <pc:picChg chg="add mod ord">
          <ac:chgData name="Mrs Hargreaves" userId="16d29ebe-5fd1-4f7c-a551-c4871f6cfdc9" providerId="ADAL" clId="{2F2A1BE9-156B-436A-A20A-8160340CE8D0}" dt="2022-10-19T20:45:36.939" v="1857" actId="26606"/>
          <ac:picMkLst>
            <pc:docMk/>
            <pc:sldMk cId="3526072705" sldId="499"/>
            <ac:picMk id="8" creationId="{C06142ED-6AEB-DDCA-DADA-F148C4FAC9D6}"/>
          </ac:picMkLst>
        </pc:picChg>
        <pc:picChg chg="add">
          <ac:chgData name="Mrs Hargreaves" userId="16d29ebe-5fd1-4f7c-a551-c4871f6cfdc9" providerId="ADAL" clId="{2F2A1BE9-156B-436A-A20A-8160340CE8D0}" dt="2022-10-19T20:45:36.939" v="1857" actId="26606"/>
          <ac:picMkLst>
            <pc:docMk/>
            <pc:sldMk cId="3526072705" sldId="499"/>
            <ac:picMk id="15" creationId="{287B275B-62BF-40C0-95BA-606F0ACCA836}"/>
          </ac:picMkLst>
        </pc:picChg>
        <pc:picChg chg="add">
          <ac:chgData name="Mrs Hargreaves" userId="16d29ebe-5fd1-4f7c-a551-c4871f6cfdc9" providerId="ADAL" clId="{2F2A1BE9-156B-436A-A20A-8160340CE8D0}" dt="2022-10-19T20:45:36.939" v="1857" actId="26606"/>
          <ac:picMkLst>
            <pc:docMk/>
            <pc:sldMk cId="3526072705" sldId="499"/>
            <ac:picMk id="21" creationId="{F2BC5777-6C9B-4A78-9BA6-92FA4E86BD87}"/>
          </ac:picMkLst>
        </pc:picChg>
        <pc:cxnChg chg="add">
          <ac:chgData name="Mrs Hargreaves" userId="16d29ebe-5fd1-4f7c-a551-c4871f6cfdc9" providerId="ADAL" clId="{2F2A1BE9-156B-436A-A20A-8160340CE8D0}" dt="2022-10-19T20:45:36.939" v="1857" actId="26606"/>
          <ac:cxnSpMkLst>
            <pc:docMk/>
            <pc:sldMk cId="3526072705" sldId="499"/>
            <ac:cxnSpMk id="17" creationId="{2DDE8805-3EA4-4406-A843-10FB62D154C3}"/>
          </ac:cxnSpMkLst>
        </pc:cxnChg>
      </pc:sldChg>
      <pc:sldChg chg="addSp modSp new mod setBg">
        <pc:chgData name="Mrs Hargreaves" userId="16d29ebe-5fd1-4f7c-a551-c4871f6cfdc9" providerId="ADAL" clId="{2F2A1BE9-156B-436A-A20A-8160340CE8D0}" dt="2022-10-19T20:49:14.925" v="2182" actId="14100"/>
        <pc:sldMkLst>
          <pc:docMk/>
          <pc:sldMk cId="2119846966" sldId="500"/>
        </pc:sldMkLst>
        <pc:spChg chg="mod">
          <ac:chgData name="Mrs Hargreaves" userId="16d29ebe-5fd1-4f7c-a551-c4871f6cfdc9" providerId="ADAL" clId="{2F2A1BE9-156B-436A-A20A-8160340CE8D0}" dt="2022-10-19T20:49:11.210" v="2181" actId="14100"/>
          <ac:spMkLst>
            <pc:docMk/>
            <pc:sldMk cId="2119846966" sldId="500"/>
            <ac:spMk id="2" creationId="{E9AA1177-5C15-CA3B-3734-2C3DEC81A482}"/>
          </ac:spMkLst>
        </pc:spChg>
        <pc:spChg chg="mod">
          <ac:chgData name="Mrs Hargreaves" userId="16d29ebe-5fd1-4f7c-a551-c4871f6cfdc9" providerId="ADAL" clId="{2F2A1BE9-156B-436A-A20A-8160340CE8D0}" dt="2022-10-19T20:49:14.925" v="2182" actId="14100"/>
          <ac:spMkLst>
            <pc:docMk/>
            <pc:sldMk cId="2119846966" sldId="500"/>
            <ac:spMk id="3" creationId="{2C19F251-1B86-9603-2D5A-4DEAF2C4D990}"/>
          </ac:spMkLst>
        </pc:spChg>
        <pc:spChg chg="mod">
          <ac:chgData name="Mrs Hargreaves" userId="16d29ebe-5fd1-4f7c-a551-c4871f6cfdc9" providerId="ADAL" clId="{2F2A1BE9-156B-436A-A20A-8160340CE8D0}" dt="2022-10-19T20:49:02.169" v="2179" actId="26606"/>
          <ac:spMkLst>
            <pc:docMk/>
            <pc:sldMk cId="2119846966" sldId="500"/>
            <ac:spMk id="4" creationId="{4ABC2533-DA13-364D-FAF7-351D6DEEE97D}"/>
          </ac:spMkLst>
        </pc:spChg>
        <pc:spChg chg="add">
          <ac:chgData name="Mrs Hargreaves" userId="16d29ebe-5fd1-4f7c-a551-c4871f6cfdc9" providerId="ADAL" clId="{2F2A1BE9-156B-436A-A20A-8160340CE8D0}" dt="2022-10-19T20:49:02.169" v="2179" actId="26606"/>
          <ac:spMkLst>
            <pc:docMk/>
            <pc:sldMk cId="2119846966" sldId="500"/>
            <ac:spMk id="11" creationId="{4D4DD4CF-9732-4771-98FE-77886DC915F2}"/>
          </ac:spMkLst>
        </pc:spChg>
        <pc:spChg chg="add">
          <ac:chgData name="Mrs Hargreaves" userId="16d29ebe-5fd1-4f7c-a551-c4871f6cfdc9" providerId="ADAL" clId="{2F2A1BE9-156B-436A-A20A-8160340CE8D0}" dt="2022-10-19T20:49:02.169" v="2179" actId="26606"/>
          <ac:spMkLst>
            <pc:docMk/>
            <pc:sldMk cId="2119846966" sldId="500"/>
            <ac:spMk id="13" creationId="{A2861A9C-C970-4FFE-B67C-222B6F573287}"/>
          </ac:spMkLst>
        </pc:spChg>
        <pc:picChg chg="add mod ord">
          <ac:chgData name="Mrs Hargreaves" userId="16d29ebe-5fd1-4f7c-a551-c4871f6cfdc9" providerId="ADAL" clId="{2F2A1BE9-156B-436A-A20A-8160340CE8D0}" dt="2022-10-19T20:49:02.169" v="2179" actId="26606"/>
          <ac:picMkLst>
            <pc:docMk/>
            <pc:sldMk cId="2119846966" sldId="500"/>
            <ac:picMk id="6" creationId="{C5F174E7-4687-B8D4-3A66-1CB9ED4F1D2D}"/>
          </ac:picMkLst>
        </pc:picChg>
        <pc:picChg chg="add">
          <ac:chgData name="Mrs Hargreaves" userId="16d29ebe-5fd1-4f7c-a551-c4871f6cfdc9" providerId="ADAL" clId="{2F2A1BE9-156B-436A-A20A-8160340CE8D0}" dt="2022-10-19T20:49:02.169" v="2179" actId="26606"/>
          <ac:picMkLst>
            <pc:docMk/>
            <pc:sldMk cId="2119846966" sldId="500"/>
            <ac:picMk id="15" creationId="{D2FDF82E-EBD8-4EC5-AD10-CD9E70EE85CF}"/>
          </ac:picMkLst>
        </pc:picChg>
      </pc:sldChg>
      <pc:sldChg chg="addSp modSp new mod modNotesTx">
        <pc:chgData name="Mrs Hargreaves" userId="16d29ebe-5fd1-4f7c-a551-c4871f6cfdc9" providerId="ADAL" clId="{2F2A1BE9-156B-436A-A20A-8160340CE8D0}" dt="2022-10-19T20:55:06.140" v="2330" actId="20577"/>
        <pc:sldMkLst>
          <pc:docMk/>
          <pc:sldMk cId="2805342601" sldId="501"/>
        </pc:sldMkLst>
        <pc:spChg chg="mod">
          <ac:chgData name="Mrs Hargreaves" userId="16d29ebe-5fd1-4f7c-a551-c4871f6cfdc9" providerId="ADAL" clId="{2F2A1BE9-156B-436A-A20A-8160340CE8D0}" dt="2022-10-19T20:54:57.826" v="2306" actId="207"/>
          <ac:spMkLst>
            <pc:docMk/>
            <pc:sldMk cId="2805342601" sldId="501"/>
            <ac:spMk id="2" creationId="{F082A1FB-9BED-8BD7-DC80-6694152C2A40}"/>
          </ac:spMkLst>
        </pc:spChg>
        <pc:spChg chg="mod">
          <ac:chgData name="Mrs Hargreaves" userId="16d29ebe-5fd1-4f7c-a551-c4871f6cfdc9" providerId="ADAL" clId="{2F2A1BE9-156B-436A-A20A-8160340CE8D0}" dt="2022-10-19T20:55:06.140" v="2330" actId="20577"/>
          <ac:spMkLst>
            <pc:docMk/>
            <pc:sldMk cId="2805342601" sldId="501"/>
            <ac:spMk id="3" creationId="{2B276BAE-28FB-5583-A9EB-CDF957D87B04}"/>
          </ac:spMkLst>
        </pc:spChg>
        <pc:spChg chg="add mod">
          <ac:chgData name="Mrs Hargreaves" userId="16d29ebe-5fd1-4f7c-a551-c4871f6cfdc9" providerId="ADAL" clId="{2F2A1BE9-156B-436A-A20A-8160340CE8D0}" dt="2022-10-19T20:54:34.391" v="2275" actId="1076"/>
          <ac:spMkLst>
            <pc:docMk/>
            <pc:sldMk cId="2805342601" sldId="501"/>
            <ac:spMk id="5" creationId="{2E29E529-CAF1-02C7-7A21-E98BE5FDB46D}"/>
          </ac:spMkLst>
        </pc:spChg>
      </pc:sldChg>
      <pc:sldChg chg="add del">
        <pc:chgData name="Mrs Hargreaves" userId="16d29ebe-5fd1-4f7c-a551-c4871f6cfdc9" providerId="ADAL" clId="{2F2A1BE9-156B-436A-A20A-8160340CE8D0}" dt="2022-10-20T12:25:21.848" v="3668" actId="47"/>
        <pc:sldMkLst>
          <pc:docMk/>
          <pc:sldMk cId="1567641806" sldId="502"/>
        </pc:sldMkLst>
      </pc:sldChg>
      <pc:sldChg chg="add del ord setBg">
        <pc:chgData name="Mrs Hargreaves" userId="16d29ebe-5fd1-4f7c-a551-c4871f6cfdc9" providerId="ADAL" clId="{2F2A1BE9-156B-436A-A20A-8160340CE8D0}" dt="2022-10-20T12:25:44.793" v="3680"/>
        <pc:sldMkLst>
          <pc:docMk/>
          <pc:sldMk cId="840192457" sldId="503"/>
        </pc:sldMkLst>
      </pc:sldChg>
      <pc:sldChg chg="add del">
        <pc:chgData name="Mrs Hargreaves" userId="16d29ebe-5fd1-4f7c-a551-c4871f6cfdc9" providerId="ADAL" clId="{2F2A1BE9-156B-436A-A20A-8160340CE8D0}" dt="2022-10-20T12:25:30.337" v="3671" actId="47"/>
        <pc:sldMkLst>
          <pc:docMk/>
          <pc:sldMk cId="1758115236" sldId="504"/>
        </pc:sldMkLst>
      </pc:sldChg>
      <pc:sldChg chg="add del">
        <pc:chgData name="Mrs Hargreaves" userId="16d29ebe-5fd1-4f7c-a551-c4871f6cfdc9" providerId="ADAL" clId="{2F2A1BE9-156B-436A-A20A-8160340CE8D0}" dt="2022-10-20T12:25:31.571" v="3672" actId="47"/>
        <pc:sldMkLst>
          <pc:docMk/>
          <pc:sldMk cId="136323429" sldId="505"/>
        </pc:sldMkLst>
      </pc:sldChg>
      <pc:sldChg chg="add del">
        <pc:chgData name="Mrs Hargreaves" userId="16d29ebe-5fd1-4f7c-a551-c4871f6cfdc9" providerId="ADAL" clId="{2F2A1BE9-156B-436A-A20A-8160340CE8D0}" dt="2022-10-20T12:25:34.118" v="3673" actId="47"/>
        <pc:sldMkLst>
          <pc:docMk/>
          <pc:sldMk cId="3188851240" sldId="506"/>
        </pc:sldMkLst>
      </pc:sldChg>
      <pc:sldChg chg="add del">
        <pc:chgData name="Mrs Hargreaves" userId="16d29ebe-5fd1-4f7c-a551-c4871f6cfdc9" providerId="ADAL" clId="{2F2A1BE9-156B-436A-A20A-8160340CE8D0}" dt="2022-10-20T12:25:35.841" v="3674" actId="47"/>
        <pc:sldMkLst>
          <pc:docMk/>
          <pc:sldMk cId="0" sldId="507"/>
        </pc:sldMkLst>
      </pc:sldChg>
      <pc:sldChg chg="add del">
        <pc:chgData name="Mrs Hargreaves" userId="16d29ebe-5fd1-4f7c-a551-c4871f6cfdc9" providerId="ADAL" clId="{2F2A1BE9-156B-436A-A20A-8160340CE8D0}" dt="2022-10-20T12:25:37.013" v="3675" actId="47"/>
        <pc:sldMkLst>
          <pc:docMk/>
          <pc:sldMk cId="0" sldId="508"/>
        </pc:sldMkLst>
      </pc:sldChg>
      <pc:sldChg chg="modSp add del mod">
        <pc:chgData name="Mrs Hargreaves" userId="16d29ebe-5fd1-4f7c-a551-c4871f6cfdc9" providerId="ADAL" clId="{2F2A1BE9-156B-436A-A20A-8160340CE8D0}" dt="2022-10-20T12:25:37.904" v="3676" actId="47"/>
        <pc:sldMkLst>
          <pc:docMk/>
          <pc:sldMk cId="2679338495" sldId="509"/>
        </pc:sldMkLst>
        <pc:spChg chg="mod">
          <ac:chgData name="Mrs Hargreaves" userId="16d29ebe-5fd1-4f7c-a551-c4871f6cfdc9" providerId="ADAL" clId="{2F2A1BE9-156B-436A-A20A-8160340CE8D0}" dt="2022-10-20T09:53:36.282" v="2344" actId="27636"/>
          <ac:spMkLst>
            <pc:docMk/>
            <pc:sldMk cId="2679338495" sldId="509"/>
            <ac:spMk id="89092" creationId="{00000000-0000-0000-0000-000000000000}"/>
          </ac:spMkLst>
        </pc:spChg>
      </pc:sldChg>
      <pc:sldChg chg="add del ord setBg">
        <pc:chgData name="Mrs Hargreaves" userId="16d29ebe-5fd1-4f7c-a551-c4871f6cfdc9" providerId="ADAL" clId="{2F2A1BE9-156B-436A-A20A-8160340CE8D0}" dt="2022-10-20T10:26:53.797" v="3016" actId="47"/>
        <pc:sldMkLst>
          <pc:docMk/>
          <pc:sldMk cId="951656214" sldId="510"/>
        </pc:sldMkLst>
      </pc:sldChg>
      <pc:sldChg chg="delSp add del ord setBg delDesignElem">
        <pc:chgData name="Mrs Hargreaves" userId="16d29ebe-5fd1-4f7c-a551-c4871f6cfdc9" providerId="ADAL" clId="{2F2A1BE9-156B-436A-A20A-8160340CE8D0}" dt="2022-10-20T10:26:53.797" v="3016" actId="47"/>
        <pc:sldMkLst>
          <pc:docMk/>
          <pc:sldMk cId="3879944665" sldId="511"/>
        </pc:sldMkLst>
        <pc:picChg chg="del">
          <ac:chgData name="Mrs Hargreaves" userId="16d29ebe-5fd1-4f7c-a551-c4871f6cfdc9" providerId="ADAL" clId="{2F2A1BE9-156B-436A-A20A-8160340CE8D0}" dt="2022-10-20T09:53:36.203" v="2343"/>
          <ac:picMkLst>
            <pc:docMk/>
            <pc:sldMk cId="3879944665" sldId="511"/>
            <ac:picMk id="11" creationId="{93274B0C-1CB3-4AA4-A183-20B7FE5DB1D2}"/>
          </ac:picMkLst>
        </pc:picChg>
        <pc:picChg chg="del">
          <ac:chgData name="Mrs Hargreaves" userId="16d29ebe-5fd1-4f7c-a551-c4871f6cfdc9" providerId="ADAL" clId="{2F2A1BE9-156B-436A-A20A-8160340CE8D0}" dt="2022-10-20T09:53:36.203" v="2343"/>
          <ac:picMkLst>
            <pc:docMk/>
            <pc:sldMk cId="3879944665" sldId="511"/>
            <ac:picMk id="13" creationId="{2E640319-3BB6-49BF-BAF4-D63FEC73E146}"/>
          </ac:picMkLst>
        </pc:picChg>
      </pc:sldChg>
      <pc:sldChg chg="modSp add mod ord setBg">
        <pc:chgData name="Mrs Hargreaves" userId="16d29ebe-5fd1-4f7c-a551-c4871f6cfdc9" providerId="ADAL" clId="{2F2A1BE9-156B-436A-A20A-8160340CE8D0}" dt="2022-10-20T12:22:55.760" v="3627" actId="14100"/>
        <pc:sldMkLst>
          <pc:docMk/>
          <pc:sldMk cId="4164956443" sldId="512"/>
        </pc:sldMkLst>
        <pc:spChg chg="mod">
          <ac:chgData name="Mrs Hargreaves" userId="16d29ebe-5fd1-4f7c-a551-c4871f6cfdc9" providerId="ADAL" clId="{2F2A1BE9-156B-436A-A20A-8160340CE8D0}" dt="2022-10-20T12:22:55.760" v="3627" actId="14100"/>
          <ac:spMkLst>
            <pc:docMk/>
            <pc:sldMk cId="4164956443" sldId="512"/>
            <ac:spMk id="2" creationId="{4D9991E9-BBC3-686C-AD07-2283571F4698}"/>
          </ac:spMkLst>
        </pc:spChg>
      </pc:sldChg>
      <pc:sldChg chg="add del">
        <pc:chgData name="Mrs Hargreaves" userId="16d29ebe-5fd1-4f7c-a551-c4871f6cfdc9" providerId="ADAL" clId="{2F2A1BE9-156B-436A-A20A-8160340CE8D0}" dt="2022-10-20T12:25:38.731" v="3677" actId="47"/>
        <pc:sldMkLst>
          <pc:docMk/>
          <pc:sldMk cId="4173416454" sldId="513"/>
        </pc:sldMkLst>
      </pc:sldChg>
      <pc:sldChg chg="add del">
        <pc:chgData name="Mrs Hargreaves" userId="16d29ebe-5fd1-4f7c-a551-c4871f6cfdc9" providerId="ADAL" clId="{2F2A1BE9-156B-436A-A20A-8160340CE8D0}" dt="2022-10-20T12:25:39.575" v="3678" actId="47"/>
        <pc:sldMkLst>
          <pc:docMk/>
          <pc:sldMk cId="533994370" sldId="514"/>
        </pc:sldMkLst>
      </pc:sldChg>
      <pc:sldChg chg="addSp delSp modSp new mod setBg">
        <pc:chgData name="Mrs Hargreaves" userId="16d29ebe-5fd1-4f7c-a551-c4871f6cfdc9" providerId="ADAL" clId="{2F2A1BE9-156B-436A-A20A-8160340CE8D0}" dt="2022-10-20T12:21:54.871" v="3617" actId="962"/>
        <pc:sldMkLst>
          <pc:docMk/>
          <pc:sldMk cId="3146497780" sldId="515"/>
        </pc:sldMkLst>
        <pc:spChg chg="mod ord">
          <ac:chgData name="Mrs Hargreaves" userId="16d29ebe-5fd1-4f7c-a551-c4871f6cfdc9" providerId="ADAL" clId="{2F2A1BE9-156B-436A-A20A-8160340CE8D0}" dt="2022-10-20T12:21:54.871" v="3617" actId="962"/>
          <ac:spMkLst>
            <pc:docMk/>
            <pc:sldMk cId="3146497780" sldId="515"/>
            <ac:spMk id="2" creationId="{9F5BD2AB-2924-3CB6-7283-5FB058E607E1}"/>
          </ac:spMkLst>
        </pc:spChg>
        <pc:spChg chg="del">
          <ac:chgData name="Mrs Hargreaves" userId="16d29ebe-5fd1-4f7c-a551-c4871f6cfdc9" providerId="ADAL" clId="{2F2A1BE9-156B-436A-A20A-8160340CE8D0}" dt="2022-10-20T12:17:28.679" v="3021" actId="931"/>
          <ac:spMkLst>
            <pc:docMk/>
            <pc:sldMk cId="3146497780" sldId="515"/>
            <ac:spMk id="3" creationId="{B16A941E-EC65-2788-3FCD-A683F76E6AED}"/>
          </ac:spMkLst>
        </pc:spChg>
        <pc:spChg chg="mod">
          <ac:chgData name="Mrs Hargreaves" userId="16d29ebe-5fd1-4f7c-a551-c4871f6cfdc9" providerId="ADAL" clId="{2F2A1BE9-156B-436A-A20A-8160340CE8D0}" dt="2022-10-20T12:20:55.792" v="3333" actId="26606"/>
          <ac:spMkLst>
            <pc:docMk/>
            <pc:sldMk cId="3146497780" sldId="515"/>
            <ac:spMk id="4" creationId="{CFB36F83-A833-AA75-24E2-B1FE60C81F24}"/>
          </ac:spMkLst>
        </pc:spChg>
        <pc:spChg chg="add mod">
          <ac:chgData name="Mrs Hargreaves" userId="16d29ebe-5fd1-4f7c-a551-c4871f6cfdc9" providerId="ADAL" clId="{2F2A1BE9-156B-436A-A20A-8160340CE8D0}" dt="2022-10-20T12:20:55.792" v="3333" actId="26606"/>
          <ac:spMkLst>
            <pc:docMk/>
            <pc:sldMk cId="3146497780" sldId="515"/>
            <ac:spMk id="10" creationId="{52EFCE25-EE4F-E171-B013-9887866D1745}"/>
          </ac:spMkLst>
        </pc:spChg>
        <pc:spChg chg="add del">
          <ac:chgData name="Mrs Hargreaves" userId="16d29ebe-5fd1-4f7c-a551-c4871f6cfdc9" providerId="ADAL" clId="{2F2A1BE9-156B-436A-A20A-8160340CE8D0}" dt="2022-10-20T12:20:55.792" v="3333" actId="26606"/>
          <ac:spMkLst>
            <pc:docMk/>
            <pc:sldMk cId="3146497780" sldId="515"/>
            <ac:spMk id="13" creationId="{DC3B8C6B-63CA-4384-8059-2036BE520277}"/>
          </ac:spMkLst>
        </pc:spChg>
        <pc:spChg chg="add del">
          <ac:chgData name="Mrs Hargreaves" userId="16d29ebe-5fd1-4f7c-a551-c4871f6cfdc9" providerId="ADAL" clId="{2F2A1BE9-156B-436A-A20A-8160340CE8D0}" dt="2022-10-20T12:20:55.792" v="3333" actId="26606"/>
          <ac:spMkLst>
            <pc:docMk/>
            <pc:sldMk cId="3146497780" sldId="515"/>
            <ac:spMk id="15" creationId="{C71B03AA-C0EB-4104-84F8-E1AB8BFBEF60}"/>
          </ac:spMkLst>
        </pc:spChg>
        <pc:spChg chg="add">
          <ac:chgData name="Mrs Hargreaves" userId="16d29ebe-5fd1-4f7c-a551-c4871f6cfdc9" providerId="ADAL" clId="{2F2A1BE9-156B-436A-A20A-8160340CE8D0}" dt="2022-10-20T12:20:55.792" v="3333" actId="26606"/>
          <ac:spMkLst>
            <pc:docMk/>
            <pc:sldMk cId="3146497780" sldId="515"/>
            <ac:spMk id="22" creationId="{4D4DD4CF-9732-4771-98FE-77886DC915F2}"/>
          </ac:spMkLst>
        </pc:spChg>
        <pc:spChg chg="add">
          <ac:chgData name="Mrs Hargreaves" userId="16d29ebe-5fd1-4f7c-a551-c4871f6cfdc9" providerId="ADAL" clId="{2F2A1BE9-156B-436A-A20A-8160340CE8D0}" dt="2022-10-20T12:20:55.792" v="3333" actId="26606"/>
          <ac:spMkLst>
            <pc:docMk/>
            <pc:sldMk cId="3146497780" sldId="515"/>
            <ac:spMk id="26" creationId="{A2861A9C-C970-4FFE-B67C-222B6F573287}"/>
          </ac:spMkLst>
        </pc:spChg>
        <pc:picChg chg="add mod ord">
          <ac:chgData name="Mrs Hargreaves" userId="16d29ebe-5fd1-4f7c-a551-c4871f6cfdc9" providerId="ADAL" clId="{2F2A1BE9-156B-436A-A20A-8160340CE8D0}" dt="2022-10-20T12:20:55.792" v="3333" actId="26606"/>
          <ac:picMkLst>
            <pc:docMk/>
            <pc:sldMk cId="3146497780" sldId="515"/>
            <ac:picMk id="6" creationId="{1F6DC282-49ED-D8AB-B90C-137E191A7264}"/>
          </ac:picMkLst>
        </pc:picChg>
        <pc:picChg chg="add del">
          <ac:chgData name="Mrs Hargreaves" userId="16d29ebe-5fd1-4f7c-a551-c4871f6cfdc9" providerId="ADAL" clId="{2F2A1BE9-156B-436A-A20A-8160340CE8D0}" dt="2022-10-20T12:20:55.792" v="3333" actId="26606"/>
          <ac:picMkLst>
            <pc:docMk/>
            <pc:sldMk cId="3146497780" sldId="515"/>
            <ac:picMk id="17" creationId="{09C2B723-6C2F-49DE-A429-50BDFD1ADB45}"/>
          </ac:picMkLst>
        </pc:picChg>
        <pc:picChg chg="add">
          <ac:chgData name="Mrs Hargreaves" userId="16d29ebe-5fd1-4f7c-a551-c4871f6cfdc9" providerId="ADAL" clId="{2F2A1BE9-156B-436A-A20A-8160340CE8D0}" dt="2022-10-20T12:20:55.792" v="3333" actId="26606"/>
          <ac:picMkLst>
            <pc:docMk/>
            <pc:sldMk cId="3146497780" sldId="515"/>
            <ac:picMk id="24" creationId="{0917E639-5738-4605-929E-1222198314AD}"/>
          </ac:picMkLst>
        </pc:picChg>
        <pc:picChg chg="add">
          <ac:chgData name="Mrs Hargreaves" userId="16d29ebe-5fd1-4f7c-a551-c4871f6cfdc9" providerId="ADAL" clId="{2F2A1BE9-156B-436A-A20A-8160340CE8D0}" dt="2022-10-20T12:20:55.792" v="3333" actId="26606"/>
          <ac:picMkLst>
            <pc:docMk/>
            <pc:sldMk cId="3146497780" sldId="515"/>
            <ac:picMk id="28" creationId="{D2FDF82E-EBD8-4EC5-AD10-CD9E70EE85CF}"/>
          </ac:picMkLst>
        </pc:picChg>
      </pc:sldChg>
      <pc:sldChg chg="addSp delSp modSp new mod">
        <pc:chgData name="Mrs Hargreaves" userId="16d29ebe-5fd1-4f7c-a551-c4871f6cfdc9" providerId="ADAL" clId="{2F2A1BE9-156B-436A-A20A-8160340CE8D0}" dt="2022-10-20T12:45:37.361" v="4006" actId="14100"/>
        <pc:sldMkLst>
          <pc:docMk/>
          <pc:sldMk cId="833941875" sldId="516"/>
        </pc:sldMkLst>
        <pc:spChg chg="mod">
          <ac:chgData name="Mrs Hargreaves" userId="16d29ebe-5fd1-4f7c-a551-c4871f6cfdc9" providerId="ADAL" clId="{2F2A1BE9-156B-436A-A20A-8160340CE8D0}" dt="2022-10-20T12:45:31.352" v="4004" actId="1076"/>
          <ac:spMkLst>
            <pc:docMk/>
            <pc:sldMk cId="833941875" sldId="516"/>
            <ac:spMk id="2" creationId="{2760DD07-1C47-E775-A696-015059B573DA}"/>
          </ac:spMkLst>
        </pc:spChg>
        <pc:spChg chg="del mod">
          <ac:chgData name="Mrs Hargreaves" userId="16d29ebe-5fd1-4f7c-a551-c4871f6cfdc9" providerId="ADAL" clId="{2F2A1BE9-156B-436A-A20A-8160340CE8D0}" dt="2022-10-20T12:45:12.793" v="4001" actId="22"/>
          <ac:spMkLst>
            <pc:docMk/>
            <pc:sldMk cId="833941875" sldId="516"/>
            <ac:spMk id="3" creationId="{EAF41664-E9E4-076E-FD74-D4EA83227FCC}"/>
          </ac:spMkLst>
        </pc:spChg>
        <pc:picChg chg="add mod ord">
          <ac:chgData name="Mrs Hargreaves" userId="16d29ebe-5fd1-4f7c-a551-c4871f6cfdc9" providerId="ADAL" clId="{2F2A1BE9-156B-436A-A20A-8160340CE8D0}" dt="2022-10-20T12:45:37.361" v="4006" actId="14100"/>
          <ac:picMkLst>
            <pc:docMk/>
            <pc:sldMk cId="833941875" sldId="516"/>
            <ac:picMk id="6" creationId="{F1B668B7-B27B-7142-1C94-5861BA8F145C}"/>
          </ac:picMkLst>
        </pc:picChg>
      </pc:sldChg>
      <pc:sldMasterChg chg="del delSldLayout">
        <pc:chgData name="Mrs Hargreaves" userId="16d29ebe-5fd1-4f7c-a551-c4871f6cfdc9" providerId="ADAL" clId="{2F2A1BE9-156B-436A-A20A-8160340CE8D0}" dt="2022-10-19T20:18:04.265" v="32" actId="47"/>
        <pc:sldMasterMkLst>
          <pc:docMk/>
          <pc:sldMasterMk cId="485438385" sldId="2147483684"/>
        </pc:sldMasterMkLst>
        <pc:sldLayoutChg chg="del">
          <pc:chgData name="Mrs Hargreaves" userId="16d29ebe-5fd1-4f7c-a551-c4871f6cfdc9" providerId="ADAL" clId="{2F2A1BE9-156B-436A-A20A-8160340CE8D0}" dt="2022-10-19T20:18:04.265" v="32" actId="47"/>
          <pc:sldLayoutMkLst>
            <pc:docMk/>
            <pc:sldMasterMk cId="485438385" sldId="2147483684"/>
            <pc:sldLayoutMk cId="933731316" sldId="2147483685"/>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953701024" sldId="2147483686"/>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1332276420" sldId="2147483687"/>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1408282" sldId="2147483688"/>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1950944447" sldId="2147483689"/>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1429954323" sldId="2147483690"/>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1705573052" sldId="2147483691"/>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472588517" sldId="2147483692"/>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416750182" sldId="2147483693"/>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3621580555" sldId="2147483694"/>
          </pc:sldLayoutMkLst>
        </pc:sldLayoutChg>
        <pc:sldLayoutChg chg="del">
          <pc:chgData name="Mrs Hargreaves" userId="16d29ebe-5fd1-4f7c-a551-c4871f6cfdc9" providerId="ADAL" clId="{2F2A1BE9-156B-436A-A20A-8160340CE8D0}" dt="2022-10-19T20:18:04.265" v="32" actId="47"/>
          <pc:sldLayoutMkLst>
            <pc:docMk/>
            <pc:sldMasterMk cId="485438385" sldId="2147483684"/>
            <pc:sldLayoutMk cId="97631916" sldId="214748369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B67B9-4A56-41DB-B006-80E7028B5E5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0FBB0D3-144A-476C-81EC-0E83E2DF0DF9}">
      <dgm:prSet/>
      <dgm:spPr/>
      <dgm:t>
        <a:bodyPr/>
        <a:lstStyle/>
        <a:p>
          <a:r>
            <a:rPr lang="en-GB" dirty="0"/>
            <a:t>There is a collection of waves that all travel at the speed of light and these form the electromagnetic spectrum.</a:t>
          </a:r>
        </a:p>
      </dgm:t>
    </dgm:pt>
    <dgm:pt modelId="{079D48CD-B5C3-4733-B657-4CC2164DAE9C}" type="parTrans" cxnId="{9203F48A-5FBF-419B-A377-2899FE86103E}">
      <dgm:prSet/>
      <dgm:spPr/>
      <dgm:t>
        <a:bodyPr/>
        <a:lstStyle/>
        <a:p>
          <a:endParaRPr lang="en-US"/>
        </a:p>
      </dgm:t>
    </dgm:pt>
    <dgm:pt modelId="{ED697485-A522-4375-8FCC-92C1684C1D7E}" type="sibTrans" cxnId="{9203F48A-5FBF-419B-A377-2899FE86103E}">
      <dgm:prSet/>
      <dgm:spPr/>
      <dgm:t>
        <a:bodyPr/>
        <a:lstStyle/>
        <a:p>
          <a:endParaRPr lang="en-US"/>
        </a:p>
      </dgm:t>
    </dgm:pt>
    <dgm:pt modelId="{EDA1DD82-D653-4963-860D-48265AF2F10D}">
      <dgm:prSet/>
      <dgm:spPr/>
      <dgm:t>
        <a:bodyPr/>
        <a:lstStyle/>
        <a:p>
          <a:r>
            <a:rPr lang="en-GB" dirty="0"/>
            <a:t>Each of the waves travel in the same way but have different properties, uses and methods of detection.</a:t>
          </a:r>
          <a:endParaRPr lang="en-US" dirty="0"/>
        </a:p>
      </dgm:t>
    </dgm:pt>
    <dgm:pt modelId="{29F859C9-27FD-4B00-B654-01BA104FDA9B}" type="parTrans" cxnId="{C6B1A418-307F-460E-B8E7-E9CB2AC1B5D0}">
      <dgm:prSet/>
      <dgm:spPr/>
      <dgm:t>
        <a:bodyPr/>
        <a:lstStyle/>
        <a:p>
          <a:endParaRPr lang="en-US"/>
        </a:p>
      </dgm:t>
    </dgm:pt>
    <dgm:pt modelId="{1142D5EE-640A-4D5B-AA81-237C804F482F}" type="sibTrans" cxnId="{C6B1A418-307F-460E-B8E7-E9CB2AC1B5D0}">
      <dgm:prSet/>
      <dgm:spPr/>
      <dgm:t>
        <a:bodyPr/>
        <a:lstStyle/>
        <a:p>
          <a:endParaRPr lang="en-US"/>
        </a:p>
      </dgm:t>
    </dgm:pt>
    <dgm:pt modelId="{63116267-4440-40D0-897A-8E9D747F098B}">
      <dgm:prSet/>
      <dgm:spPr/>
      <dgm:t>
        <a:bodyPr/>
        <a:lstStyle/>
        <a:p>
          <a:r>
            <a:rPr lang="en-GB" dirty="0"/>
            <a:t>The speed of light in air is 300 million metres per second, </a:t>
          </a:r>
        </a:p>
      </dgm:t>
    </dgm:pt>
    <dgm:pt modelId="{71E4F88B-4E58-4F60-9455-6BA4EED7D2EA}" type="parTrans" cxnId="{C2C6FD0B-F564-436D-9A58-2888378F604D}">
      <dgm:prSet/>
      <dgm:spPr/>
      <dgm:t>
        <a:bodyPr/>
        <a:lstStyle/>
        <a:p>
          <a:endParaRPr lang="en-GB"/>
        </a:p>
      </dgm:t>
    </dgm:pt>
    <dgm:pt modelId="{ECF99E3C-1B39-46B3-9324-D310A990A998}" type="sibTrans" cxnId="{C2C6FD0B-F564-436D-9A58-2888378F604D}">
      <dgm:prSet/>
      <dgm:spPr/>
      <dgm:t>
        <a:bodyPr/>
        <a:lstStyle/>
        <a:p>
          <a:endParaRPr lang="en-GB"/>
        </a:p>
      </dgm:t>
    </dgm:pt>
    <dgm:pt modelId="{916C1FDD-BA63-4FE2-BFA5-87DC199588E6}">
      <dgm:prSet/>
      <dgm:spPr/>
      <dgm:t>
        <a:bodyPr/>
        <a:lstStyle/>
        <a:p>
          <a:r>
            <a:rPr lang="en-GB" dirty="0"/>
            <a:t>Written as 300 000 000 m/s</a:t>
          </a:r>
        </a:p>
      </dgm:t>
    </dgm:pt>
    <dgm:pt modelId="{58A1E07E-AF1A-496D-9CE6-9E1B3CE2943E}" type="parTrans" cxnId="{AAC68AF9-4D96-47A1-9D79-4EFC7A4884C3}">
      <dgm:prSet/>
      <dgm:spPr/>
      <dgm:t>
        <a:bodyPr/>
        <a:lstStyle/>
        <a:p>
          <a:endParaRPr lang="en-GB"/>
        </a:p>
      </dgm:t>
    </dgm:pt>
    <dgm:pt modelId="{2352E1E3-9002-480A-A5C0-794216F241CA}" type="sibTrans" cxnId="{AAC68AF9-4D96-47A1-9D79-4EFC7A4884C3}">
      <dgm:prSet/>
      <dgm:spPr/>
      <dgm:t>
        <a:bodyPr/>
        <a:lstStyle/>
        <a:p>
          <a:endParaRPr lang="en-GB"/>
        </a:p>
      </dgm:t>
    </dgm:pt>
    <dgm:pt modelId="{2CD3E915-E4E1-43AF-8AA8-FBEB0900D1CA}">
      <dgm:prSet/>
      <dgm:spPr/>
      <dgm:t>
        <a:bodyPr/>
        <a:lstStyle/>
        <a:p>
          <a:r>
            <a:rPr lang="en-US" dirty="0"/>
            <a:t>Find a source, detector, protector and use for each type of electromagnetic wave</a:t>
          </a:r>
        </a:p>
      </dgm:t>
    </dgm:pt>
    <dgm:pt modelId="{2F527545-5E1D-4143-9E38-D7E8CC1314D6}" type="parTrans" cxnId="{58E50E6B-4CA8-45A6-9A1B-9BB75BB0305D}">
      <dgm:prSet/>
      <dgm:spPr/>
      <dgm:t>
        <a:bodyPr/>
        <a:lstStyle/>
        <a:p>
          <a:endParaRPr lang="en-GB"/>
        </a:p>
      </dgm:t>
    </dgm:pt>
    <dgm:pt modelId="{DCF9B38B-D6A7-4774-961F-AD83AE394E0C}" type="sibTrans" cxnId="{58E50E6B-4CA8-45A6-9A1B-9BB75BB0305D}">
      <dgm:prSet/>
      <dgm:spPr/>
      <dgm:t>
        <a:bodyPr/>
        <a:lstStyle/>
        <a:p>
          <a:endParaRPr lang="en-GB"/>
        </a:p>
      </dgm:t>
    </dgm:pt>
    <dgm:pt modelId="{45167C31-AF5D-4CC2-8AF3-73036F731E5E}" type="pres">
      <dgm:prSet presAssocID="{B66B67B9-4A56-41DB-B006-80E7028B5E56}" presName="linear" presStyleCnt="0">
        <dgm:presLayoutVars>
          <dgm:animLvl val="lvl"/>
          <dgm:resizeHandles val="exact"/>
        </dgm:presLayoutVars>
      </dgm:prSet>
      <dgm:spPr/>
      <dgm:t>
        <a:bodyPr/>
        <a:lstStyle/>
        <a:p>
          <a:endParaRPr lang="en-US"/>
        </a:p>
      </dgm:t>
    </dgm:pt>
    <dgm:pt modelId="{1456DBD9-747C-4774-8AD9-43D2764E3F75}" type="pres">
      <dgm:prSet presAssocID="{80FBB0D3-144A-476C-81EC-0E83E2DF0DF9}" presName="parentText" presStyleLbl="node1" presStyleIdx="0" presStyleCnt="5">
        <dgm:presLayoutVars>
          <dgm:chMax val="0"/>
          <dgm:bulletEnabled val="1"/>
        </dgm:presLayoutVars>
      </dgm:prSet>
      <dgm:spPr/>
      <dgm:t>
        <a:bodyPr/>
        <a:lstStyle/>
        <a:p>
          <a:endParaRPr lang="en-US"/>
        </a:p>
      </dgm:t>
    </dgm:pt>
    <dgm:pt modelId="{958A04BC-D0F5-4C4B-9CFD-D56201EB0A11}" type="pres">
      <dgm:prSet presAssocID="{ED697485-A522-4375-8FCC-92C1684C1D7E}" presName="spacer" presStyleCnt="0"/>
      <dgm:spPr/>
    </dgm:pt>
    <dgm:pt modelId="{DDBCB783-4F02-4904-9760-E35EC74FA791}" type="pres">
      <dgm:prSet presAssocID="{63116267-4440-40D0-897A-8E9D747F098B}" presName="parentText" presStyleLbl="node1" presStyleIdx="1" presStyleCnt="5">
        <dgm:presLayoutVars>
          <dgm:chMax val="0"/>
          <dgm:bulletEnabled val="1"/>
        </dgm:presLayoutVars>
      </dgm:prSet>
      <dgm:spPr/>
      <dgm:t>
        <a:bodyPr/>
        <a:lstStyle/>
        <a:p>
          <a:endParaRPr lang="en-US"/>
        </a:p>
      </dgm:t>
    </dgm:pt>
    <dgm:pt modelId="{53A2ABE5-D149-4F79-8FFC-DD0C6B93BB54}" type="pres">
      <dgm:prSet presAssocID="{ECF99E3C-1B39-46B3-9324-D310A990A998}" presName="spacer" presStyleCnt="0"/>
      <dgm:spPr/>
    </dgm:pt>
    <dgm:pt modelId="{35AA9E28-BCD3-4D0A-8C3F-924EA2625F22}" type="pres">
      <dgm:prSet presAssocID="{916C1FDD-BA63-4FE2-BFA5-87DC199588E6}" presName="parentText" presStyleLbl="node1" presStyleIdx="2" presStyleCnt="5">
        <dgm:presLayoutVars>
          <dgm:chMax val="0"/>
          <dgm:bulletEnabled val="1"/>
        </dgm:presLayoutVars>
      </dgm:prSet>
      <dgm:spPr/>
      <dgm:t>
        <a:bodyPr/>
        <a:lstStyle/>
        <a:p>
          <a:endParaRPr lang="en-US"/>
        </a:p>
      </dgm:t>
    </dgm:pt>
    <dgm:pt modelId="{74C60E65-E6A7-4D73-9A75-FDCD54CA6388}" type="pres">
      <dgm:prSet presAssocID="{2352E1E3-9002-480A-A5C0-794216F241CA}" presName="spacer" presStyleCnt="0"/>
      <dgm:spPr/>
    </dgm:pt>
    <dgm:pt modelId="{EFC05609-456C-46B5-88EE-6EDCC422DDD8}" type="pres">
      <dgm:prSet presAssocID="{EDA1DD82-D653-4963-860D-48265AF2F10D}" presName="parentText" presStyleLbl="node1" presStyleIdx="3" presStyleCnt="5">
        <dgm:presLayoutVars>
          <dgm:chMax val="0"/>
          <dgm:bulletEnabled val="1"/>
        </dgm:presLayoutVars>
      </dgm:prSet>
      <dgm:spPr/>
      <dgm:t>
        <a:bodyPr/>
        <a:lstStyle/>
        <a:p>
          <a:endParaRPr lang="en-US"/>
        </a:p>
      </dgm:t>
    </dgm:pt>
    <dgm:pt modelId="{E914F0DB-5BA6-48DE-A5F2-0DAE7F7A69BA}" type="pres">
      <dgm:prSet presAssocID="{1142D5EE-640A-4D5B-AA81-237C804F482F}" presName="spacer" presStyleCnt="0"/>
      <dgm:spPr/>
    </dgm:pt>
    <dgm:pt modelId="{99406217-6AAF-4911-9B70-A75C6F80DDD9}" type="pres">
      <dgm:prSet presAssocID="{2CD3E915-E4E1-43AF-8AA8-FBEB0900D1CA}" presName="parentText" presStyleLbl="node1" presStyleIdx="4" presStyleCnt="5">
        <dgm:presLayoutVars>
          <dgm:chMax val="0"/>
          <dgm:bulletEnabled val="1"/>
        </dgm:presLayoutVars>
      </dgm:prSet>
      <dgm:spPr/>
      <dgm:t>
        <a:bodyPr/>
        <a:lstStyle/>
        <a:p>
          <a:endParaRPr lang="en-US"/>
        </a:p>
      </dgm:t>
    </dgm:pt>
  </dgm:ptLst>
  <dgm:cxnLst>
    <dgm:cxn modelId="{625A9E60-D780-4C0E-9ACC-79FE04C41F4C}" type="presOf" srcId="{63116267-4440-40D0-897A-8E9D747F098B}" destId="{DDBCB783-4F02-4904-9760-E35EC74FA791}" srcOrd="0" destOrd="0" presId="urn:microsoft.com/office/officeart/2005/8/layout/vList2"/>
    <dgm:cxn modelId="{AAC68AF9-4D96-47A1-9D79-4EFC7A4884C3}" srcId="{B66B67B9-4A56-41DB-B006-80E7028B5E56}" destId="{916C1FDD-BA63-4FE2-BFA5-87DC199588E6}" srcOrd="2" destOrd="0" parTransId="{58A1E07E-AF1A-496D-9CE6-9E1B3CE2943E}" sibTransId="{2352E1E3-9002-480A-A5C0-794216F241CA}"/>
    <dgm:cxn modelId="{F5251BC5-E924-49DF-A81B-6EF3E5BB258F}" type="presOf" srcId="{916C1FDD-BA63-4FE2-BFA5-87DC199588E6}" destId="{35AA9E28-BCD3-4D0A-8C3F-924EA2625F22}" srcOrd="0" destOrd="0" presId="urn:microsoft.com/office/officeart/2005/8/layout/vList2"/>
    <dgm:cxn modelId="{827B1C60-C9C8-4A4F-B5A2-A5714EDB1821}" type="presOf" srcId="{EDA1DD82-D653-4963-860D-48265AF2F10D}" destId="{EFC05609-456C-46B5-88EE-6EDCC422DDD8}" srcOrd="0" destOrd="0" presId="urn:microsoft.com/office/officeart/2005/8/layout/vList2"/>
    <dgm:cxn modelId="{8ABAB7E4-1563-47B0-8064-5F1547A00ED3}" type="presOf" srcId="{80FBB0D3-144A-476C-81EC-0E83E2DF0DF9}" destId="{1456DBD9-747C-4774-8AD9-43D2764E3F75}" srcOrd="0" destOrd="0" presId="urn:microsoft.com/office/officeart/2005/8/layout/vList2"/>
    <dgm:cxn modelId="{C6B1A418-307F-460E-B8E7-E9CB2AC1B5D0}" srcId="{B66B67B9-4A56-41DB-B006-80E7028B5E56}" destId="{EDA1DD82-D653-4963-860D-48265AF2F10D}" srcOrd="3" destOrd="0" parTransId="{29F859C9-27FD-4B00-B654-01BA104FDA9B}" sibTransId="{1142D5EE-640A-4D5B-AA81-237C804F482F}"/>
    <dgm:cxn modelId="{94FC4AB8-EB6F-4712-8ABE-13FA422BE68D}" type="presOf" srcId="{B66B67B9-4A56-41DB-B006-80E7028B5E56}" destId="{45167C31-AF5D-4CC2-8AF3-73036F731E5E}" srcOrd="0" destOrd="0" presId="urn:microsoft.com/office/officeart/2005/8/layout/vList2"/>
    <dgm:cxn modelId="{58E50E6B-4CA8-45A6-9A1B-9BB75BB0305D}" srcId="{B66B67B9-4A56-41DB-B006-80E7028B5E56}" destId="{2CD3E915-E4E1-43AF-8AA8-FBEB0900D1CA}" srcOrd="4" destOrd="0" parTransId="{2F527545-5E1D-4143-9E38-D7E8CC1314D6}" sibTransId="{DCF9B38B-D6A7-4774-961F-AD83AE394E0C}"/>
    <dgm:cxn modelId="{C2C6FD0B-F564-436D-9A58-2888378F604D}" srcId="{B66B67B9-4A56-41DB-B006-80E7028B5E56}" destId="{63116267-4440-40D0-897A-8E9D747F098B}" srcOrd="1" destOrd="0" parTransId="{71E4F88B-4E58-4F60-9455-6BA4EED7D2EA}" sibTransId="{ECF99E3C-1B39-46B3-9324-D310A990A998}"/>
    <dgm:cxn modelId="{0E9D600F-2311-4719-AC73-F06E6958CE01}" type="presOf" srcId="{2CD3E915-E4E1-43AF-8AA8-FBEB0900D1CA}" destId="{99406217-6AAF-4911-9B70-A75C6F80DDD9}" srcOrd="0" destOrd="0" presId="urn:microsoft.com/office/officeart/2005/8/layout/vList2"/>
    <dgm:cxn modelId="{9203F48A-5FBF-419B-A377-2899FE86103E}" srcId="{B66B67B9-4A56-41DB-B006-80E7028B5E56}" destId="{80FBB0D3-144A-476C-81EC-0E83E2DF0DF9}" srcOrd="0" destOrd="0" parTransId="{079D48CD-B5C3-4733-B657-4CC2164DAE9C}" sibTransId="{ED697485-A522-4375-8FCC-92C1684C1D7E}"/>
    <dgm:cxn modelId="{46152FCB-9D32-442D-8327-CF068FB88879}" type="presParOf" srcId="{45167C31-AF5D-4CC2-8AF3-73036F731E5E}" destId="{1456DBD9-747C-4774-8AD9-43D2764E3F75}" srcOrd="0" destOrd="0" presId="urn:microsoft.com/office/officeart/2005/8/layout/vList2"/>
    <dgm:cxn modelId="{6A741782-9D20-4012-A139-4D89B4BCCC86}" type="presParOf" srcId="{45167C31-AF5D-4CC2-8AF3-73036F731E5E}" destId="{958A04BC-D0F5-4C4B-9CFD-D56201EB0A11}" srcOrd="1" destOrd="0" presId="urn:microsoft.com/office/officeart/2005/8/layout/vList2"/>
    <dgm:cxn modelId="{53706A38-28E7-4213-B3A9-D43AE3887C36}" type="presParOf" srcId="{45167C31-AF5D-4CC2-8AF3-73036F731E5E}" destId="{DDBCB783-4F02-4904-9760-E35EC74FA791}" srcOrd="2" destOrd="0" presId="urn:microsoft.com/office/officeart/2005/8/layout/vList2"/>
    <dgm:cxn modelId="{99F31E64-AFC2-4820-8648-82632C038B59}" type="presParOf" srcId="{45167C31-AF5D-4CC2-8AF3-73036F731E5E}" destId="{53A2ABE5-D149-4F79-8FFC-DD0C6B93BB54}" srcOrd="3" destOrd="0" presId="urn:microsoft.com/office/officeart/2005/8/layout/vList2"/>
    <dgm:cxn modelId="{D309C289-DF25-49FA-A2EB-1F7663012290}" type="presParOf" srcId="{45167C31-AF5D-4CC2-8AF3-73036F731E5E}" destId="{35AA9E28-BCD3-4D0A-8C3F-924EA2625F22}" srcOrd="4" destOrd="0" presId="urn:microsoft.com/office/officeart/2005/8/layout/vList2"/>
    <dgm:cxn modelId="{330A8FB8-2A73-4E32-9529-4C4E2A363C6D}" type="presParOf" srcId="{45167C31-AF5D-4CC2-8AF3-73036F731E5E}" destId="{74C60E65-E6A7-4D73-9A75-FDCD54CA6388}" srcOrd="5" destOrd="0" presId="urn:microsoft.com/office/officeart/2005/8/layout/vList2"/>
    <dgm:cxn modelId="{FFFDC99D-F553-4C8B-B91C-CA28655D626A}" type="presParOf" srcId="{45167C31-AF5D-4CC2-8AF3-73036F731E5E}" destId="{EFC05609-456C-46B5-88EE-6EDCC422DDD8}" srcOrd="6" destOrd="0" presId="urn:microsoft.com/office/officeart/2005/8/layout/vList2"/>
    <dgm:cxn modelId="{EDA4E45A-BA04-41D0-B0B7-64113404CDB2}" type="presParOf" srcId="{45167C31-AF5D-4CC2-8AF3-73036F731E5E}" destId="{E914F0DB-5BA6-48DE-A5F2-0DAE7F7A69BA}" srcOrd="7" destOrd="0" presId="urn:microsoft.com/office/officeart/2005/8/layout/vList2"/>
    <dgm:cxn modelId="{9B717391-D2B3-4900-AA4A-816414BB13EB}" type="presParOf" srcId="{45167C31-AF5D-4CC2-8AF3-73036F731E5E}" destId="{99406217-6AAF-4911-9B70-A75C6F80DDD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CF5A333-A235-4566-BDA2-BC38F2E22CE9}"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GB"/>
        </a:p>
      </dgm:t>
    </dgm:pt>
    <dgm:pt modelId="{348667F0-DABC-42E6-A451-98BA6E9C247C}">
      <dgm:prSet phldrT="[Text]" custT="1"/>
      <dgm:spPr/>
      <dgm:t>
        <a:bodyPr/>
        <a:lstStyle/>
        <a:p>
          <a:r>
            <a:rPr lang="en-GB" sz="2000" dirty="0"/>
            <a:t>The visible and beyond</a:t>
          </a:r>
        </a:p>
      </dgm:t>
    </dgm:pt>
    <dgm:pt modelId="{0E212278-AE69-47CB-A204-58992D503196}" type="parTrans" cxnId="{4442E64B-F86B-468D-A7A1-978C48C4E7C3}">
      <dgm:prSet/>
      <dgm:spPr/>
      <dgm:t>
        <a:bodyPr/>
        <a:lstStyle/>
        <a:p>
          <a:endParaRPr lang="en-GB" sz="2000"/>
        </a:p>
      </dgm:t>
    </dgm:pt>
    <dgm:pt modelId="{864D3585-BAFC-4AF1-97F2-A818D9B40A39}" type="sibTrans" cxnId="{4442E64B-F86B-468D-A7A1-978C48C4E7C3}">
      <dgm:prSet/>
      <dgm:spPr/>
      <dgm:t>
        <a:bodyPr/>
        <a:lstStyle/>
        <a:p>
          <a:endParaRPr lang="en-GB" sz="2000"/>
        </a:p>
      </dgm:t>
    </dgm:pt>
    <dgm:pt modelId="{C1885731-B8FF-4EF2-986A-DE709A7D94A3}">
      <dgm:prSet phldrT="[Text]" custT="1"/>
      <dgm:spPr/>
      <dgm:t>
        <a:bodyPr/>
        <a:lstStyle/>
        <a:p>
          <a:r>
            <a:rPr lang="en-GB" sz="2000" dirty="0"/>
            <a:t>reflection</a:t>
          </a:r>
        </a:p>
      </dgm:t>
    </dgm:pt>
    <dgm:pt modelId="{B35DE2D6-FBBB-46EE-90C0-D3E0708DB5B8}" type="parTrans" cxnId="{9FC401C7-93FD-428B-88F6-33279BFED7CF}">
      <dgm:prSet custT="1"/>
      <dgm:spPr/>
      <dgm:t>
        <a:bodyPr/>
        <a:lstStyle/>
        <a:p>
          <a:endParaRPr lang="en-GB" sz="2000"/>
        </a:p>
      </dgm:t>
    </dgm:pt>
    <dgm:pt modelId="{4F4FE16B-E70E-43DC-B616-87AE5F1090EB}" type="sibTrans" cxnId="{9FC401C7-93FD-428B-88F6-33279BFED7CF}">
      <dgm:prSet/>
      <dgm:spPr/>
      <dgm:t>
        <a:bodyPr/>
        <a:lstStyle/>
        <a:p>
          <a:endParaRPr lang="en-GB" sz="2000"/>
        </a:p>
      </dgm:t>
    </dgm:pt>
    <dgm:pt modelId="{06A2EB82-EF8B-4607-8C2E-EDFD8B8430E1}">
      <dgm:prSet phldrT="[Text]" custT="1"/>
      <dgm:spPr/>
      <dgm:t>
        <a:bodyPr/>
        <a:lstStyle/>
        <a:p>
          <a:r>
            <a:rPr lang="en-GB" sz="2000" dirty="0"/>
            <a:t>refraction</a:t>
          </a:r>
        </a:p>
      </dgm:t>
    </dgm:pt>
    <dgm:pt modelId="{D8927E3B-28E2-4FDD-B3C5-518F1A63C8E9}" type="parTrans" cxnId="{8AFE207F-5C35-404A-83A4-E0DA5E9DD001}">
      <dgm:prSet custT="1"/>
      <dgm:spPr/>
      <dgm:t>
        <a:bodyPr/>
        <a:lstStyle/>
        <a:p>
          <a:endParaRPr lang="en-GB" sz="2000"/>
        </a:p>
      </dgm:t>
    </dgm:pt>
    <dgm:pt modelId="{48CFCDA3-954F-43CB-8536-B155CC815BC8}" type="sibTrans" cxnId="{8AFE207F-5C35-404A-83A4-E0DA5E9DD001}">
      <dgm:prSet/>
      <dgm:spPr/>
      <dgm:t>
        <a:bodyPr/>
        <a:lstStyle/>
        <a:p>
          <a:endParaRPr lang="en-GB" sz="2000"/>
        </a:p>
      </dgm:t>
    </dgm:pt>
    <dgm:pt modelId="{B811218B-91AA-4306-BD1D-BB6803307BCB}">
      <dgm:prSet phldrT="[Text]" custT="1"/>
      <dgm:spPr/>
      <dgm:t>
        <a:bodyPr/>
        <a:lstStyle/>
        <a:p>
          <a:r>
            <a:rPr lang="en-GB" sz="2000" dirty="0"/>
            <a:t>Lenses</a:t>
          </a:r>
        </a:p>
      </dgm:t>
    </dgm:pt>
    <dgm:pt modelId="{6DF1BAFD-5A21-411E-A526-A4D9CDB89E06}" type="parTrans" cxnId="{CA0851E7-264C-4F7C-813A-8ED1EAE063BC}">
      <dgm:prSet custT="1"/>
      <dgm:spPr/>
      <dgm:t>
        <a:bodyPr/>
        <a:lstStyle/>
        <a:p>
          <a:endParaRPr lang="en-GB" sz="2000"/>
        </a:p>
      </dgm:t>
    </dgm:pt>
    <dgm:pt modelId="{1F58C022-5DE3-475A-BFA7-0B51117C8F54}" type="sibTrans" cxnId="{CA0851E7-264C-4F7C-813A-8ED1EAE063BC}">
      <dgm:prSet/>
      <dgm:spPr/>
      <dgm:t>
        <a:bodyPr/>
        <a:lstStyle/>
        <a:p>
          <a:endParaRPr lang="en-GB" sz="2000"/>
        </a:p>
      </dgm:t>
    </dgm:pt>
    <dgm:pt modelId="{D88D7631-AAF1-4514-B6F6-BE9C810542AE}">
      <dgm:prSet phldrT="[Text]" custT="1"/>
      <dgm:spPr/>
      <dgm:t>
        <a:bodyPr/>
        <a:lstStyle/>
        <a:p>
          <a:r>
            <a:rPr lang="en-GB" sz="2000" dirty="0"/>
            <a:t>EM Spectrum</a:t>
          </a:r>
        </a:p>
      </dgm:t>
    </dgm:pt>
    <dgm:pt modelId="{6EE2669A-1165-407A-ADE7-A812B1D912D9}" type="parTrans" cxnId="{E7B5763A-DD15-4CC1-9EAF-6D3F280E3DFF}">
      <dgm:prSet custT="1"/>
      <dgm:spPr/>
      <dgm:t>
        <a:bodyPr/>
        <a:lstStyle/>
        <a:p>
          <a:endParaRPr lang="en-GB" sz="2000"/>
        </a:p>
      </dgm:t>
    </dgm:pt>
    <dgm:pt modelId="{0502806E-D810-449C-B150-B88B5C7F3771}" type="sibTrans" cxnId="{E7B5763A-DD15-4CC1-9EAF-6D3F280E3DFF}">
      <dgm:prSet/>
      <dgm:spPr/>
      <dgm:t>
        <a:bodyPr/>
        <a:lstStyle/>
        <a:p>
          <a:endParaRPr lang="en-GB" sz="2000"/>
        </a:p>
      </dgm:t>
    </dgm:pt>
    <dgm:pt modelId="{F83DD984-8BFB-4005-821C-8EE3E2560898}">
      <dgm:prSet phldrT="[Text]" custT="1"/>
      <dgm:spPr/>
      <dgm:t>
        <a:bodyPr/>
        <a:lstStyle/>
        <a:p>
          <a:r>
            <a:rPr lang="en-GB" sz="2000" dirty="0"/>
            <a:t>Colour/visible</a:t>
          </a:r>
        </a:p>
      </dgm:t>
    </dgm:pt>
    <dgm:pt modelId="{8B953295-56A4-4297-8CF4-106AF6365C42}" type="parTrans" cxnId="{626856E1-A849-45DD-84C9-46ECDAF62DCB}">
      <dgm:prSet custT="1"/>
      <dgm:spPr/>
      <dgm:t>
        <a:bodyPr/>
        <a:lstStyle/>
        <a:p>
          <a:endParaRPr lang="en-GB" sz="2000"/>
        </a:p>
      </dgm:t>
    </dgm:pt>
    <dgm:pt modelId="{98517149-71F2-4C3F-BA04-6853D3A418E2}" type="sibTrans" cxnId="{626856E1-A849-45DD-84C9-46ECDAF62DCB}">
      <dgm:prSet/>
      <dgm:spPr/>
      <dgm:t>
        <a:bodyPr/>
        <a:lstStyle/>
        <a:p>
          <a:endParaRPr lang="en-GB" sz="2000"/>
        </a:p>
      </dgm:t>
    </dgm:pt>
    <dgm:pt modelId="{09C333D7-74DE-422A-996A-0662E6C3E679}">
      <dgm:prSet phldrT="[Text]" custT="1"/>
      <dgm:spPr/>
      <dgm:t>
        <a:bodyPr/>
        <a:lstStyle/>
        <a:p>
          <a:r>
            <a:rPr lang="en-GB" sz="2000" dirty="0"/>
            <a:t>The eye &amp; defects</a:t>
          </a:r>
        </a:p>
      </dgm:t>
    </dgm:pt>
    <dgm:pt modelId="{68FD50E3-80A5-4188-9750-595623EECEB9}" type="parTrans" cxnId="{A57037EF-645B-415E-972F-2A98DC04845D}">
      <dgm:prSet custT="1"/>
      <dgm:spPr/>
      <dgm:t>
        <a:bodyPr/>
        <a:lstStyle/>
        <a:p>
          <a:endParaRPr lang="en-GB" sz="2000"/>
        </a:p>
      </dgm:t>
    </dgm:pt>
    <dgm:pt modelId="{65526CB0-B9AC-418C-A2F6-22FD32482086}" type="sibTrans" cxnId="{A57037EF-645B-415E-972F-2A98DC04845D}">
      <dgm:prSet/>
      <dgm:spPr/>
      <dgm:t>
        <a:bodyPr/>
        <a:lstStyle/>
        <a:p>
          <a:endParaRPr lang="en-GB" sz="2000"/>
        </a:p>
      </dgm:t>
    </dgm:pt>
    <dgm:pt modelId="{8D1753B8-7F1F-4DD0-85BF-22556C0C5068}">
      <dgm:prSet phldrT="[Text]" custT="1"/>
      <dgm:spPr/>
      <dgm:t>
        <a:bodyPr/>
        <a:lstStyle/>
        <a:p>
          <a:r>
            <a:rPr lang="en-GB" sz="2000" dirty="0"/>
            <a:t>Waves, frequency and period</a:t>
          </a:r>
        </a:p>
      </dgm:t>
    </dgm:pt>
    <dgm:pt modelId="{F9777D2B-ED50-4174-8E78-CCF5DF38CF42}" type="parTrans" cxnId="{8C127FB1-3AEE-4098-B3B6-47BF54C23197}">
      <dgm:prSet/>
      <dgm:spPr/>
      <dgm:t>
        <a:bodyPr/>
        <a:lstStyle/>
        <a:p>
          <a:endParaRPr lang="en-GB"/>
        </a:p>
      </dgm:t>
    </dgm:pt>
    <dgm:pt modelId="{2A75D7BC-AC41-472F-8005-84D40B44E650}" type="sibTrans" cxnId="{8C127FB1-3AEE-4098-B3B6-47BF54C23197}">
      <dgm:prSet/>
      <dgm:spPr/>
      <dgm:t>
        <a:bodyPr/>
        <a:lstStyle/>
        <a:p>
          <a:endParaRPr lang="en-GB"/>
        </a:p>
      </dgm:t>
    </dgm:pt>
    <dgm:pt modelId="{67BF9EAB-DA25-4F41-A27A-B71ADC5FA2FB}" type="pres">
      <dgm:prSet presAssocID="{DCF5A333-A235-4566-BDA2-BC38F2E22CE9}" presName="Name0" presStyleCnt="0">
        <dgm:presLayoutVars>
          <dgm:chMax val="1"/>
          <dgm:dir/>
          <dgm:animLvl val="ctr"/>
          <dgm:resizeHandles val="exact"/>
        </dgm:presLayoutVars>
      </dgm:prSet>
      <dgm:spPr/>
      <dgm:t>
        <a:bodyPr/>
        <a:lstStyle/>
        <a:p>
          <a:endParaRPr lang="en-US"/>
        </a:p>
      </dgm:t>
    </dgm:pt>
    <dgm:pt modelId="{34CFDB01-48DB-46E3-94DA-6DFFB858E513}" type="pres">
      <dgm:prSet presAssocID="{348667F0-DABC-42E6-A451-98BA6E9C247C}" presName="centerShape" presStyleLbl="node0" presStyleIdx="0" presStyleCnt="1"/>
      <dgm:spPr/>
      <dgm:t>
        <a:bodyPr/>
        <a:lstStyle/>
        <a:p>
          <a:endParaRPr lang="en-US"/>
        </a:p>
      </dgm:t>
    </dgm:pt>
    <dgm:pt modelId="{89C73E85-B242-42D7-9E78-221AFDE50393}" type="pres">
      <dgm:prSet presAssocID="{F9777D2B-ED50-4174-8E78-CCF5DF38CF42}" presName="parTrans" presStyleLbl="sibTrans2D1" presStyleIdx="0" presStyleCnt="7"/>
      <dgm:spPr/>
      <dgm:t>
        <a:bodyPr/>
        <a:lstStyle/>
        <a:p>
          <a:endParaRPr lang="en-US"/>
        </a:p>
      </dgm:t>
    </dgm:pt>
    <dgm:pt modelId="{E689CD5C-13A9-401D-9707-4E2E4B4D0CB6}" type="pres">
      <dgm:prSet presAssocID="{F9777D2B-ED50-4174-8E78-CCF5DF38CF42}" presName="connectorText" presStyleLbl="sibTrans2D1" presStyleIdx="0" presStyleCnt="7"/>
      <dgm:spPr/>
      <dgm:t>
        <a:bodyPr/>
        <a:lstStyle/>
        <a:p>
          <a:endParaRPr lang="en-US"/>
        </a:p>
      </dgm:t>
    </dgm:pt>
    <dgm:pt modelId="{9C42DF30-C63B-43BD-B919-1EEBE70CC256}" type="pres">
      <dgm:prSet presAssocID="{8D1753B8-7F1F-4DD0-85BF-22556C0C5068}" presName="node" presStyleLbl="node1" presStyleIdx="0" presStyleCnt="7" custScaleX="175590" custRadScaleRad="102978" custRadScaleInc="1074">
        <dgm:presLayoutVars>
          <dgm:bulletEnabled val="1"/>
        </dgm:presLayoutVars>
      </dgm:prSet>
      <dgm:spPr/>
      <dgm:t>
        <a:bodyPr/>
        <a:lstStyle/>
        <a:p>
          <a:endParaRPr lang="en-US"/>
        </a:p>
      </dgm:t>
    </dgm:pt>
    <dgm:pt modelId="{5F60CF56-6D23-4442-8EDC-7EB56A5A47A1}" type="pres">
      <dgm:prSet presAssocID="{8B953295-56A4-4297-8CF4-106AF6365C42}" presName="parTrans" presStyleLbl="sibTrans2D1" presStyleIdx="1" presStyleCnt="7"/>
      <dgm:spPr/>
      <dgm:t>
        <a:bodyPr/>
        <a:lstStyle/>
        <a:p>
          <a:endParaRPr lang="en-US"/>
        </a:p>
      </dgm:t>
    </dgm:pt>
    <dgm:pt modelId="{1064A700-A866-4308-B98F-76FA576F9A9D}" type="pres">
      <dgm:prSet presAssocID="{8B953295-56A4-4297-8CF4-106AF6365C42}" presName="connectorText" presStyleLbl="sibTrans2D1" presStyleIdx="1" presStyleCnt="7"/>
      <dgm:spPr/>
      <dgm:t>
        <a:bodyPr/>
        <a:lstStyle/>
        <a:p>
          <a:endParaRPr lang="en-US"/>
        </a:p>
      </dgm:t>
    </dgm:pt>
    <dgm:pt modelId="{5D67A32B-31A4-4767-9941-3BDB067B1458}" type="pres">
      <dgm:prSet presAssocID="{F83DD984-8BFB-4005-821C-8EE3E2560898}" presName="node" presStyleLbl="node1" presStyleIdx="1" presStyleCnt="7" custScaleX="157521" custScaleY="72091" custRadScaleRad="136540" custRadScaleInc="65576">
        <dgm:presLayoutVars>
          <dgm:bulletEnabled val="1"/>
        </dgm:presLayoutVars>
      </dgm:prSet>
      <dgm:spPr/>
      <dgm:t>
        <a:bodyPr/>
        <a:lstStyle/>
        <a:p>
          <a:endParaRPr lang="en-US"/>
        </a:p>
      </dgm:t>
    </dgm:pt>
    <dgm:pt modelId="{172B2B8A-B734-4266-8361-157933ACFAC6}" type="pres">
      <dgm:prSet presAssocID="{68FD50E3-80A5-4188-9750-595623EECEB9}" presName="parTrans" presStyleLbl="sibTrans2D1" presStyleIdx="2" presStyleCnt="7"/>
      <dgm:spPr/>
      <dgm:t>
        <a:bodyPr/>
        <a:lstStyle/>
        <a:p>
          <a:endParaRPr lang="en-US"/>
        </a:p>
      </dgm:t>
    </dgm:pt>
    <dgm:pt modelId="{6CD4C02A-926E-4170-9E0E-A4C4263C4786}" type="pres">
      <dgm:prSet presAssocID="{68FD50E3-80A5-4188-9750-595623EECEB9}" presName="connectorText" presStyleLbl="sibTrans2D1" presStyleIdx="2" presStyleCnt="7"/>
      <dgm:spPr/>
      <dgm:t>
        <a:bodyPr/>
        <a:lstStyle/>
        <a:p>
          <a:endParaRPr lang="en-US"/>
        </a:p>
      </dgm:t>
    </dgm:pt>
    <dgm:pt modelId="{1550F20E-BC7B-437E-ACB0-313EB660C49B}" type="pres">
      <dgm:prSet presAssocID="{09C333D7-74DE-422A-996A-0662E6C3E679}" presName="node" presStyleLbl="node1" presStyleIdx="2" presStyleCnt="7" custScaleX="151015" custScaleY="68555" custRadScaleRad="135007" custRadScaleInc="8537">
        <dgm:presLayoutVars>
          <dgm:bulletEnabled val="1"/>
        </dgm:presLayoutVars>
      </dgm:prSet>
      <dgm:spPr/>
      <dgm:t>
        <a:bodyPr/>
        <a:lstStyle/>
        <a:p>
          <a:endParaRPr lang="en-US"/>
        </a:p>
      </dgm:t>
    </dgm:pt>
    <dgm:pt modelId="{30DADC55-5805-48E3-9026-B79D7CCDE09F}" type="pres">
      <dgm:prSet presAssocID="{B35DE2D6-FBBB-46EE-90C0-D3E0708DB5B8}" presName="parTrans" presStyleLbl="sibTrans2D1" presStyleIdx="3" presStyleCnt="7"/>
      <dgm:spPr/>
      <dgm:t>
        <a:bodyPr/>
        <a:lstStyle/>
        <a:p>
          <a:endParaRPr lang="en-US"/>
        </a:p>
      </dgm:t>
    </dgm:pt>
    <dgm:pt modelId="{243EF5B5-8915-492A-8B7A-0C889E17304A}" type="pres">
      <dgm:prSet presAssocID="{B35DE2D6-FBBB-46EE-90C0-D3E0708DB5B8}" presName="connectorText" presStyleLbl="sibTrans2D1" presStyleIdx="3" presStyleCnt="7"/>
      <dgm:spPr/>
      <dgm:t>
        <a:bodyPr/>
        <a:lstStyle/>
        <a:p>
          <a:endParaRPr lang="en-US"/>
        </a:p>
      </dgm:t>
    </dgm:pt>
    <dgm:pt modelId="{FCC556AF-4A27-4545-9B26-E0088F2B3D81}" type="pres">
      <dgm:prSet presAssocID="{C1885731-B8FF-4EF2-986A-DE709A7D94A3}" presName="node" presStyleLbl="node1" presStyleIdx="3" presStyleCnt="7" custScaleX="152215" custScaleY="45720" custRadScaleRad="130166" custRadScaleInc="-28852">
        <dgm:presLayoutVars>
          <dgm:bulletEnabled val="1"/>
        </dgm:presLayoutVars>
      </dgm:prSet>
      <dgm:spPr/>
      <dgm:t>
        <a:bodyPr/>
        <a:lstStyle/>
        <a:p>
          <a:endParaRPr lang="en-US"/>
        </a:p>
      </dgm:t>
    </dgm:pt>
    <dgm:pt modelId="{12582417-9E6C-4CC0-A142-AAAB4511C9EA}" type="pres">
      <dgm:prSet presAssocID="{D8927E3B-28E2-4FDD-B3C5-518F1A63C8E9}" presName="parTrans" presStyleLbl="sibTrans2D1" presStyleIdx="4" presStyleCnt="7"/>
      <dgm:spPr/>
      <dgm:t>
        <a:bodyPr/>
        <a:lstStyle/>
        <a:p>
          <a:endParaRPr lang="en-US"/>
        </a:p>
      </dgm:t>
    </dgm:pt>
    <dgm:pt modelId="{B9ABC76D-2857-4A5D-B834-B20AED115BDD}" type="pres">
      <dgm:prSet presAssocID="{D8927E3B-28E2-4FDD-B3C5-518F1A63C8E9}" presName="connectorText" presStyleLbl="sibTrans2D1" presStyleIdx="4" presStyleCnt="7"/>
      <dgm:spPr/>
      <dgm:t>
        <a:bodyPr/>
        <a:lstStyle/>
        <a:p>
          <a:endParaRPr lang="en-US"/>
        </a:p>
      </dgm:t>
    </dgm:pt>
    <dgm:pt modelId="{67C0D5C6-5C2D-4AE7-9832-D758A7AB8EA9}" type="pres">
      <dgm:prSet presAssocID="{06A2EB82-EF8B-4607-8C2E-EDFD8B8430E1}" presName="node" presStyleLbl="node1" presStyleIdx="4" presStyleCnt="7" custScaleX="140733" custScaleY="54118" custRadScaleRad="105892" custRadScaleInc="20244">
        <dgm:presLayoutVars>
          <dgm:bulletEnabled val="1"/>
        </dgm:presLayoutVars>
      </dgm:prSet>
      <dgm:spPr/>
      <dgm:t>
        <a:bodyPr/>
        <a:lstStyle/>
        <a:p>
          <a:endParaRPr lang="en-US"/>
        </a:p>
      </dgm:t>
    </dgm:pt>
    <dgm:pt modelId="{954FE92D-96EC-45C8-9209-034036168F26}" type="pres">
      <dgm:prSet presAssocID="{6DF1BAFD-5A21-411E-A526-A4D9CDB89E06}" presName="parTrans" presStyleLbl="sibTrans2D1" presStyleIdx="5" presStyleCnt="7"/>
      <dgm:spPr/>
      <dgm:t>
        <a:bodyPr/>
        <a:lstStyle/>
        <a:p>
          <a:endParaRPr lang="en-US"/>
        </a:p>
      </dgm:t>
    </dgm:pt>
    <dgm:pt modelId="{8F8A85F0-2404-4FAA-9E3C-AA23EB862544}" type="pres">
      <dgm:prSet presAssocID="{6DF1BAFD-5A21-411E-A526-A4D9CDB89E06}" presName="connectorText" presStyleLbl="sibTrans2D1" presStyleIdx="5" presStyleCnt="7"/>
      <dgm:spPr/>
      <dgm:t>
        <a:bodyPr/>
        <a:lstStyle/>
        <a:p>
          <a:endParaRPr lang="en-US"/>
        </a:p>
      </dgm:t>
    </dgm:pt>
    <dgm:pt modelId="{3E00214D-A30F-4D9E-B736-E0FA9FC176B5}" type="pres">
      <dgm:prSet presAssocID="{B811218B-91AA-4306-BD1D-BB6803307BCB}" presName="node" presStyleLbl="node1" presStyleIdx="5" presStyleCnt="7" custScaleX="145878" custScaleY="55252" custRadScaleRad="133640" custRadScaleInc="-958">
        <dgm:presLayoutVars>
          <dgm:bulletEnabled val="1"/>
        </dgm:presLayoutVars>
      </dgm:prSet>
      <dgm:spPr/>
      <dgm:t>
        <a:bodyPr/>
        <a:lstStyle/>
        <a:p>
          <a:endParaRPr lang="en-US"/>
        </a:p>
      </dgm:t>
    </dgm:pt>
    <dgm:pt modelId="{87C77EFB-EBEB-470E-9D49-00CFA30DB80F}" type="pres">
      <dgm:prSet presAssocID="{6EE2669A-1165-407A-ADE7-A812B1D912D9}" presName="parTrans" presStyleLbl="sibTrans2D1" presStyleIdx="6" presStyleCnt="7"/>
      <dgm:spPr/>
      <dgm:t>
        <a:bodyPr/>
        <a:lstStyle/>
        <a:p>
          <a:endParaRPr lang="en-US"/>
        </a:p>
      </dgm:t>
    </dgm:pt>
    <dgm:pt modelId="{270FD296-159D-40A5-9946-E5569184DA82}" type="pres">
      <dgm:prSet presAssocID="{6EE2669A-1165-407A-ADE7-A812B1D912D9}" presName="connectorText" presStyleLbl="sibTrans2D1" presStyleIdx="6" presStyleCnt="7"/>
      <dgm:spPr/>
      <dgm:t>
        <a:bodyPr/>
        <a:lstStyle/>
        <a:p>
          <a:endParaRPr lang="en-US"/>
        </a:p>
      </dgm:t>
    </dgm:pt>
    <dgm:pt modelId="{ECB1D2D4-C6D6-417E-AAA7-52B8930FDA48}" type="pres">
      <dgm:prSet presAssocID="{D88D7631-AAF1-4514-B6F6-BE9C810542AE}" presName="node" presStyleLbl="node1" presStyleIdx="6" presStyleCnt="7" custScaleX="161668" custScaleY="61689" custRadScaleRad="132185" custRadScaleInc="-39435">
        <dgm:presLayoutVars>
          <dgm:bulletEnabled val="1"/>
        </dgm:presLayoutVars>
      </dgm:prSet>
      <dgm:spPr/>
      <dgm:t>
        <a:bodyPr/>
        <a:lstStyle/>
        <a:p>
          <a:endParaRPr lang="en-US"/>
        </a:p>
      </dgm:t>
    </dgm:pt>
  </dgm:ptLst>
  <dgm:cxnLst>
    <dgm:cxn modelId="{4D019E1F-656E-40AA-91E6-5B39EEC7037F}" type="presOf" srcId="{D88D7631-AAF1-4514-B6F6-BE9C810542AE}" destId="{ECB1D2D4-C6D6-417E-AAA7-52B8930FDA48}" srcOrd="0" destOrd="0" presId="urn:microsoft.com/office/officeart/2005/8/layout/radial5"/>
    <dgm:cxn modelId="{DE9955C8-BBA2-4081-8386-2C239B5EE324}" type="presOf" srcId="{6EE2669A-1165-407A-ADE7-A812B1D912D9}" destId="{270FD296-159D-40A5-9946-E5569184DA82}" srcOrd="1" destOrd="0" presId="urn:microsoft.com/office/officeart/2005/8/layout/radial5"/>
    <dgm:cxn modelId="{42FA4350-C65F-4112-A9C6-88619DDBA416}" type="presOf" srcId="{09C333D7-74DE-422A-996A-0662E6C3E679}" destId="{1550F20E-BC7B-437E-ACB0-313EB660C49B}" srcOrd="0" destOrd="0" presId="urn:microsoft.com/office/officeart/2005/8/layout/radial5"/>
    <dgm:cxn modelId="{A57037EF-645B-415E-972F-2A98DC04845D}" srcId="{348667F0-DABC-42E6-A451-98BA6E9C247C}" destId="{09C333D7-74DE-422A-996A-0662E6C3E679}" srcOrd="2" destOrd="0" parTransId="{68FD50E3-80A5-4188-9750-595623EECEB9}" sibTransId="{65526CB0-B9AC-418C-A2F6-22FD32482086}"/>
    <dgm:cxn modelId="{6872DFF1-3AF5-4D87-9650-6063AA96F57B}" type="presOf" srcId="{B35DE2D6-FBBB-46EE-90C0-D3E0708DB5B8}" destId="{243EF5B5-8915-492A-8B7A-0C889E17304A}" srcOrd="1" destOrd="0" presId="urn:microsoft.com/office/officeart/2005/8/layout/radial5"/>
    <dgm:cxn modelId="{4D8DD4D3-3FBF-410B-A0FE-72FEC708BA62}" type="presOf" srcId="{F9777D2B-ED50-4174-8E78-CCF5DF38CF42}" destId="{E689CD5C-13A9-401D-9707-4E2E4B4D0CB6}" srcOrd="1" destOrd="0" presId="urn:microsoft.com/office/officeart/2005/8/layout/radial5"/>
    <dgm:cxn modelId="{E978933E-A936-4E2F-BD9D-A24B22774108}" type="presOf" srcId="{8B953295-56A4-4297-8CF4-106AF6365C42}" destId="{5F60CF56-6D23-4442-8EDC-7EB56A5A47A1}" srcOrd="0" destOrd="0" presId="urn:microsoft.com/office/officeart/2005/8/layout/radial5"/>
    <dgm:cxn modelId="{E00F40D2-A66E-41D8-888C-B6DCCE9020C6}" type="presOf" srcId="{6EE2669A-1165-407A-ADE7-A812B1D912D9}" destId="{87C77EFB-EBEB-470E-9D49-00CFA30DB80F}" srcOrd="0" destOrd="0" presId="urn:microsoft.com/office/officeart/2005/8/layout/radial5"/>
    <dgm:cxn modelId="{92359CAA-E4D6-44DD-BC1C-A18F9CFBC396}" type="presOf" srcId="{F9777D2B-ED50-4174-8E78-CCF5DF38CF42}" destId="{89C73E85-B242-42D7-9E78-221AFDE50393}" srcOrd="0" destOrd="0" presId="urn:microsoft.com/office/officeart/2005/8/layout/radial5"/>
    <dgm:cxn modelId="{D4040971-7842-47B9-A120-A0A72D743B54}" type="presOf" srcId="{8D1753B8-7F1F-4DD0-85BF-22556C0C5068}" destId="{9C42DF30-C63B-43BD-B919-1EEBE70CC256}" srcOrd="0" destOrd="0" presId="urn:microsoft.com/office/officeart/2005/8/layout/radial5"/>
    <dgm:cxn modelId="{6F4100D6-9163-4761-9D15-AF11F488C6C6}" type="presOf" srcId="{F83DD984-8BFB-4005-821C-8EE3E2560898}" destId="{5D67A32B-31A4-4767-9941-3BDB067B1458}" srcOrd="0" destOrd="0" presId="urn:microsoft.com/office/officeart/2005/8/layout/radial5"/>
    <dgm:cxn modelId="{1B0AFFB4-73B9-4A9E-9B55-45ACDEA85CBB}" type="presOf" srcId="{D8927E3B-28E2-4FDD-B3C5-518F1A63C8E9}" destId="{12582417-9E6C-4CC0-A142-AAAB4511C9EA}" srcOrd="0" destOrd="0" presId="urn:microsoft.com/office/officeart/2005/8/layout/radial5"/>
    <dgm:cxn modelId="{180987C0-F31E-441D-B369-24A572BC12B5}" type="presOf" srcId="{06A2EB82-EF8B-4607-8C2E-EDFD8B8430E1}" destId="{67C0D5C6-5C2D-4AE7-9832-D758A7AB8EA9}" srcOrd="0" destOrd="0" presId="urn:microsoft.com/office/officeart/2005/8/layout/radial5"/>
    <dgm:cxn modelId="{960FC358-C59F-4561-A1F8-0DD47E4E4434}" type="presOf" srcId="{68FD50E3-80A5-4188-9750-595623EECEB9}" destId="{172B2B8A-B734-4266-8361-157933ACFAC6}" srcOrd="0" destOrd="0" presId="urn:microsoft.com/office/officeart/2005/8/layout/radial5"/>
    <dgm:cxn modelId="{F635A51C-C6F6-4B7E-B2E0-9334F7471C2B}" type="presOf" srcId="{B811218B-91AA-4306-BD1D-BB6803307BCB}" destId="{3E00214D-A30F-4D9E-B736-E0FA9FC176B5}" srcOrd="0" destOrd="0" presId="urn:microsoft.com/office/officeart/2005/8/layout/radial5"/>
    <dgm:cxn modelId="{8C127FB1-3AEE-4098-B3B6-47BF54C23197}" srcId="{348667F0-DABC-42E6-A451-98BA6E9C247C}" destId="{8D1753B8-7F1F-4DD0-85BF-22556C0C5068}" srcOrd="0" destOrd="0" parTransId="{F9777D2B-ED50-4174-8E78-CCF5DF38CF42}" sibTransId="{2A75D7BC-AC41-472F-8005-84D40B44E650}"/>
    <dgm:cxn modelId="{48163607-F916-4E9B-A344-B0FEF2F179D1}" type="presOf" srcId="{D8927E3B-28E2-4FDD-B3C5-518F1A63C8E9}" destId="{B9ABC76D-2857-4A5D-B834-B20AED115BDD}" srcOrd="1" destOrd="0" presId="urn:microsoft.com/office/officeart/2005/8/layout/radial5"/>
    <dgm:cxn modelId="{A5F01E20-B5F6-4711-81D7-85E6E2605AC4}" type="presOf" srcId="{DCF5A333-A235-4566-BDA2-BC38F2E22CE9}" destId="{67BF9EAB-DA25-4F41-A27A-B71ADC5FA2FB}" srcOrd="0" destOrd="0" presId="urn:microsoft.com/office/officeart/2005/8/layout/radial5"/>
    <dgm:cxn modelId="{9FC401C7-93FD-428B-88F6-33279BFED7CF}" srcId="{348667F0-DABC-42E6-A451-98BA6E9C247C}" destId="{C1885731-B8FF-4EF2-986A-DE709A7D94A3}" srcOrd="3" destOrd="0" parTransId="{B35DE2D6-FBBB-46EE-90C0-D3E0708DB5B8}" sibTransId="{4F4FE16B-E70E-43DC-B616-87AE5F1090EB}"/>
    <dgm:cxn modelId="{8AFE207F-5C35-404A-83A4-E0DA5E9DD001}" srcId="{348667F0-DABC-42E6-A451-98BA6E9C247C}" destId="{06A2EB82-EF8B-4607-8C2E-EDFD8B8430E1}" srcOrd="4" destOrd="0" parTransId="{D8927E3B-28E2-4FDD-B3C5-518F1A63C8E9}" sibTransId="{48CFCDA3-954F-43CB-8536-B155CC815BC8}"/>
    <dgm:cxn modelId="{E7B5763A-DD15-4CC1-9EAF-6D3F280E3DFF}" srcId="{348667F0-DABC-42E6-A451-98BA6E9C247C}" destId="{D88D7631-AAF1-4514-B6F6-BE9C810542AE}" srcOrd="6" destOrd="0" parTransId="{6EE2669A-1165-407A-ADE7-A812B1D912D9}" sibTransId="{0502806E-D810-449C-B150-B88B5C7F3771}"/>
    <dgm:cxn modelId="{CA0851E7-264C-4F7C-813A-8ED1EAE063BC}" srcId="{348667F0-DABC-42E6-A451-98BA6E9C247C}" destId="{B811218B-91AA-4306-BD1D-BB6803307BCB}" srcOrd="5" destOrd="0" parTransId="{6DF1BAFD-5A21-411E-A526-A4D9CDB89E06}" sibTransId="{1F58C022-5DE3-475A-BFA7-0B51117C8F54}"/>
    <dgm:cxn modelId="{4442E64B-F86B-468D-A7A1-978C48C4E7C3}" srcId="{DCF5A333-A235-4566-BDA2-BC38F2E22CE9}" destId="{348667F0-DABC-42E6-A451-98BA6E9C247C}" srcOrd="0" destOrd="0" parTransId="{0E212278-AE69-47CB-A204-58992D503196}" sibTransId="{864D3585-BAFC-4AF1-97F2-A818D9B40A39}"/>
    <dgm:cxn modelId="{626856E1-A849-45DD-84C9-46ECDAF62DCB}" srcId="{348667F0-DABC-42E6-A451-98BA6E9C247C}" destId="{F83DD984-8BFB-4005-821C-8EE3E2560898}" srcOrd="1" destOrd="0" parTransId="{8B953295-56A4-4297-8CF4-106AF6365C42}" sibTransId="{98517149-71F2-4C3F-BA04-6853D3A418E2}"/>
    <dgm:cxn modelId="{0CE68ABA-8951-48C5-ADE0-DCBAB62A9596}" type="presOf" srcId="{68FD50E3-80A5-4188-9750-595623EECEB9}" destId="{6CD4C02A-926E-4170-9E0E-A4C4263C4786}" srcOrd="1" destOrd="0" presId="urn:microsoft.com/office/officeart/2005/8/layout/radial5"/>
    <dgm:cxn modelId="{9D8CC2D9-A73E-494A-95A7-1193A41E37F2}" type="presOf" srcId="{348667F0-DABC-42E6-A451-98BA6E9C247C}" destId="{34CFDB01-48DB-46E3-94DA-6DFFB858E513}" srcOrd="0" destOrd="0" presId="urn:microsoft.com/office/officeart/2005/8/layout/radial5"/>
    <dgm:cxn modelId="{D1680F6B-4001-4540-9DE6-35ED5E1433F9}" type="presOf" srcId="{6DF1BAFD-5A21-411E-A526-A4D9CDB89E06}" destId="{8F8A85F0-2404-4FAA-9E3C-AA23EB862544}" srcOrd="1" destOrd="0" presId="urn:microsoft.com/office/officeart/2005/8/layout/radial5"/>
    <dgm:cxn modelId="{C13089DB-9061-4EFF-8B16-505FE9706FB8}" type="presOf" srcId="{B35DE2D6-FBBB-46EE-90C0-D3E0708DB5B8}" destId="{30DADC55-5805-48E3-9026-B79D7CCDE09F}" srcOrd="0" destOrd="0" presId="urn:microsoft.com/office/officeart/2005/8/layout/radial5"/>
    <dgm:cxn modelId="{435947E7-5CFB-427E-BF72-0F13CA567B04}" type="presOf" srcId="{6DF1BAFD-5A21-411E-A526-A4D9CDB89E06}" destId="{954FE92D-96EC-45C8-9209-034036168F26}" srcOrd="0" destOrd="0" presId="urn:microsoft.com/office/officeart/2005/8/layout/radial5"/>
    <dgm:cxn modelId="{362958C7-6DC7-4654-8467-161879488339}" type="presOf" srcId="{C1885731-B8FF-4EF2-986A-DE709A7D94A3}" destId="{FCC556AF-4A27-4545-9B26-E0088F2B3D81}" srcOrd="0" destOrd="0" presId="urn:microsoft.com/office/officeart/2005/8/layout/radial5"/>
    <dgm:cxn modelId="{264CCC0B-9DB7-4157-BFF5-83E3C9BB7B43}" type="presOf" srcId="{8B953295-56A4-4297-8CF4-106AF6365C42}" destId="{1064A700-A866-4308-B98F-76FA576F9A9D}" srcOrd="1" destOrd="0" presId="urn:microsoft.com/office/officeart/2005/8/layout/radial5"/>
    <dgm:cxn modelId="{A28BCFAE-7553-49A6-A0EA-566750C211F4}" type="presParOf" srcId="{67BF9EAB-DA25-4F41-A27A-B71ADC5FA2FB}" destId="{34CFDB01-48DB-46E3-94DA-6DFFB858E513}" srcOrd="0" destOrd="0" presId="urn:microsoft.com/office/officeart/2005/8/layout/radial5"/>
    <dgm:cxn modelId="{032E29C0-FF96-4000-B966-07EB9419536F}" type="presParOf" srcId="{67BF9EAB-DA25-4F41-A27A-B71ADC5FA2FB}" destId="{89C73E85-B242-42D7-9E78-221AFDE50393}" srcOrd="1" destOrd="0" presId="urn:microsoft.com/office/officeart/2005/8/layout/radial5"/>
    <dgm:cxn modelId="{43E0B495-82F9-427C-BF84-E41F8B8D1422}" type="presParOf" srcId="{89C73E85-B242-42D7-9E78-221AFDE50393}" destId="{E689CD5C-13A9-401D-9707-4E2E4B4D0CB6}" srcOrd="0" destOrd="0" presId="urn:microsoft.com/office/officeart/2005/8/layout/radial5"/>
    <dgm:cxn modelId="{3074CE82-ED18-40C9-A345-3E5789AF6AC1}" type="presParOf" srcId="{67BF9EAB-DA25-4F41-A27A-B71ADC5FA2FB}" destId="{9C42DF30-C63B-43BD-B919-1EEBE70CC256}" srcOrd="2" destOrd="0" presId="urn:microsoft.com/office/officeart/2005/8/layout/radial5"/>
    <dgm:cxn modelId="{D4DDA327-654A-4669-8CE9-79B3858B0578}" type="presParOf" srcId="{67BF9EAB-DA25-4F41-A27A-B71ADC5FA2FB}" destId="{5F60CF56-6D23-4442-8EDC-7EB56A5A47A1}" srcOrd="3" destOrd="0" presId="urn:microsoft.com/office/officeart/2005/8/layout/radial5"/>
    <dgm:cxn modelId="{402C5AFD-136C-4DF3-B832-1FC7B61E9F70}" type="presParOf" srcId="{5F60CF56-6D23-4442-8EDC-7EB56A5A47A1}" destId="{1064A700-A866-4308-B98F-76FA576F9A9D}" srcOrd="0" destOrd="0" presId="urn:microsoft.com/office/officeart/2005/8/layout/radial5"/>
    <dgm:cxn modelId="{ACBAD699-E86C-4E20-915D-E7DAF9FBDFBB}" type="presParOf" srcId="{67BF9EAB-DA25-4F41-A27A-B71ADC5FA2FB}" destId="{5D67A32B-31A4-4767-9941-3BDB067B1458}" srcOrd="4" destOrd="0" presId="urn:microsoft.com/office/officeart/2005/8/layout/radial5"/>
    <dgm:cxn modelId="{25240D7D-8529-4928-A3D0-DECA98144A98}" type="presParOf" srcId="{67BF9EAB-DA25-4F41-A27A-B71ADC5FA2FB}" destId="{172B2B8A-B734-4266-8361-157933ACFAC6}" srcOrd="5" destOrd="0" presId="urn:microsoft.com/office/officeart/2005/8/layout/radial5"/>
    <dgm:cxn modelId="{E47C0262-925F-4497-B0C4-DBB19F5CE8CA}" type="presParOf" srcId="{172B2B8A-B734-4266-8361-157933ACFAC6}" destId="{6CD4C02A-926E-4170-9E0E-A4C4263C4786}" srcOrd="0" destOrd="0" presId="urn:microsoft.com/office/officeart/2005/8/layout/radial5"/>
    <dgm:cxn modelId="{7FDFA6C7-203F-42CC-A6D3-9979DFF8504D}" type="presParOf" srcId="{67BF9EAB-DA25-4F41-A27A-B71ADC5FA2FB}" destId="{1550F20E-BC7B-437E-ACB0-313EB660C49B}" srcOrd="6" destOrd="0" presId="urn:microsoft.com/office/officeart/2005/8/layout/radial5"/>
    <dgm:cxn modelId="{068351B2-0E40-4931-8BAF-888CDA19CADF}" type="presParOf" srcId="{67BF9EAB-DA25-4F41-A27A-B71ADC5FA2FB}" destId="{30DADC55-5805-48E3-9026-B79D7CCDE09F}" srcOrd="7" destOrd="0" presId="urn:microsoft.com/office/officeart/2005/8/layout/radial5"/>
    <dgm:cxn modelId="{19DB611B-FFCD-4531-8E3D-F9C643089340}" type="presParOf" srcId="{30DADC55-5805-48E3-9026-B79D7CCDE09F}" destId="{243EF5B5-8915-492A-8B7A-0C889E17304A}" srcOrd="0" destOrd="0" presId="urn:microsoft.com/office/officeart/2005/8/layout/radial5"/>
    <dgm:cxn modelId="{3DF3D7F8-5418-4631-89FF-0DD537DE66C4}" type="presParOf" srcId="{67BF9EAB-DA25-4F41-A27A-B71ADC5FA2FB}" destId="{FCC556AF-4A27-4545-9B26-E0088F2B3D81}" srcOrd="8" destOrd="0" presId="urn:microsoft.com/office/officeart/2005/8/layout/radial5"/>
    <dgm:cxn modelId="{119D0D31-A0AF-412B-A354-BFFB1A2042BF}" type="presParOf" srcId="{67BF9EAB-DA25-4F41-A27A-B71ADC5FA2FB}" destId="{12582417-9E6C-4CC0-A142-AAAB4511C9EA}" srcOrd="9" destOrd="0" presId="urn:microsoft.com/office/officeart/2005/8/layout/radial5"/>
    <dgm:cxn modelId="{854D91E5-626C-43E1-BFC5-EAAD472B5F89}" type="presParOf" srcId="{12582417-9E6C-4CC0-A142-AAAB4511C9EA}" destId="{B9ABC76D-2857-4A5D-B834-B20AED115BDD}" srcOrd="0" destOrd="0" presId="urn:microsoft.com/office/officeart/2005/8/layout/radial5"/>
    <dgm:cxn modelId="{9718831F-1971-470C-94C9-FAF348181C43}" type="presParOf" srcId="{67BF9EAB-DA25-4F41-A27A-B71ADC5FA2FB}" destId="{67C0D5C6-5C2D-4AE7-9832-D758A7AB8EA9}" srcOrd="10" destOrd="0" presId="urn:microsoft.com/office/officeart/2005/8/layout/radial5"/>
    <dgm:cxn modelId="{3212AB6C-A4F4-498C-B428-3499F28A2436}" type="presParOf" srcId="{67BF9EAB-DA25-4F41-A27A-B71ADC5FA2FB}" destId="{954FE92D-96EC-45C8-9209-034036168F26}" srcOrd="11" destOrd="0" presId="urn:microsoft.com/office/officeart/2005/8/layout/radial5"/>
    <dgm:cxn modelId="{C21F7FC9-BC4C-41B2-BA8C-E143970823AC}" type="presParOf" srcId="{954FE92D-96EC-45C8-9209-034036168F26}" destId="{8F8A85F0-2404-4FAA-9E3C-AA23EB862544}" srcOrd="0" destOrd="0" presId="urn:microsoft.com/office/officeart/2005/8/layout/radial5"/>
    <dgm:cxn modelId="{2988AE28-E6A9-4347-B727-05550549277E}" type="presParOf" srcId="{67BF9EAB-DA25-4F41-A27A-B71ADC5FA2FB}" destId="{3E00214D-A30F-4D9E-B736-E0FA9FC176B5}" srcOrd="12" destOrd="0" presId="urn:microsoft.com/office/officeart/2005/8/layout/radial5"/>
    <dgm:cxn modelId="{A585F098-E789-4AE5-A0E1-B8E390B4377E}" type="presParOf" srcId="{67BF9EAB-DA25-4F41-A27A-B71ADC5FA2FB}" destId="{87C77EFB-EBEB-470E-9D49-00CFA30DB80F}" srcOrd="13" destOrd="0" presId="urn:microsoft.com/office/officeart/2005/8/layout/radial5"/>
    <dgm:cxn modelId="{9CCB4186-49EB-489D-9A91-4E6DC32A618C}" type="presParOf" srcId="{87C77EFB-EBEB-470E-9D49-00CFA30DB80F}" destId="{270FD296-159D-40A5-9946-E5569184DA82}" srcOrd="0" destOrd="0" presId="urn:microsoft.com/office/officeart/2005/8/layout/radial5"/>
    <dgm:cxn modelId="{805C4DDC-AFA1-407C-9F8B-66497B982A74}" type="presParOf" srcId="{67BF9EAB-DA25-4F41-A27A-B71ADC5FA2FB}" destId="{ECB1D2D4-C6D6-417E-AAA7-52B8930FDA48}"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6DBD9-747C-4774-8AD9-43D2764E3F75}">
      <dsp:nvSpPr>
        <dsp:cNvPr id="0" name=""/>
        <dsp:cNvSpPr/>
      </dsp:nvSpPr>
      <dsp:spPr>
        <a:xfrm>
          <a:off x="0" y="82322"/>
          <a:ext cx="5820780" cy="68912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There is a collection of waves that all travel at the speed of light and these form the electromagnetic spectrum.</a:t>
          </a:r>
        </a:p>
      </dsp:txBody>
      <dsp:txXfrm>
        <a:off x="33641" y="115963"/>
        <a:ext cx="5753498" cy="621847"/>
      </dsp:txXfrm>
    </dsp:sp>
    <dsp:sp modelId="{DDBCB783-4F02-4904-9760-E35EC74FA791}">
      <dsp:nvSpPr>
        <dsp:cNvPr id="0" name=""/>
        <dsp:cNvSpPr/>
      </dsp:nvSpPr>
      <dsp:spPr>
        <a:xfrm>
          <a:off x="0" y="826172"/>
          <a:ext cx="5820780" cy="689129"/>
        </a:xfrm>
        <a:prstGeom prst="roundRect">
          <a:avLst/>
        </a:prstGeom>
        <a:solidFill>
          <a:schemeClr val="accent5">
            <a:hueOff val="3846953"/>
            <a:satOff val="-1374"/>
            <a:lumOff val="22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The speed of light in air is 300 million metres per second, </a:t>
          </a:r>
        </a:p>
      </dsp:txBody>
      <dsp:txXfrm>
        <a:off x="33641" y="859813"/>
        <a:ext cx="5753498" cy="621847"/>
      </dsp:txXfrm>
    </dsp:sp>
    <dsp:sp modelId="{35AA9E28-BCD3-4D0A-8C3F-924EA2625F22}">
      <dsp:nvSpPr>
        <dsp:cNvPr id="0" name=""/>
        <dsp:cNvSpPr/>
      </dsp:nvSpPr>
      <dsp:spPr>
        <a:xfrm>
          <a:off x="0" y="1570021"/>
          <a:ext cx="5820780" cy="689129"/>
        </a:xfrm>
        <a:prstGeom prst="roundRect">
          <a:avLst/>
        </a:prstGeom>
        <a:solidFill>
          <a:schemeClr val="accent5">
            <a:hueOff val="7693906"/>
            <a:satOff val="-2748"/>
            <a:lumOff val="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Written as 300 000 000 m/s</a:t>
          </a:r>
        </a:p>
      </dsp:txBody>
      <dsp:txXfrm>
        <a:off x="33641" y="1603662"/>
        <a:ext cx="5753498" cy="621847"/>
      </dsp:txXfrm>
    </dsp:sp>
    <dsp:sp modelId="{EFC05609-456C-46B5-88EE-6EDCC422DDD8}">
      <dsp:nvSpPr>
        <dsp:cNvPr id="0" name=""/>
        <dsp:cNvSpPr/>
      </dsp:nvSpPr>
      <dsp:spPr>
        <a:xfrm>
          <a:off x="0" y="2313872"/>
          <a:ext cx="5820780" cy="689129"/>
        </a:xfrm>
        <a:prstGeom prst="roundRect">
          <a:avLst/>
        </a:prstGeom>
        <a:solidFill>
          <a:schemeClr val="accent5">
            <a:hueOff val="11540859"/>
            <a:satOff val="-4122"/>
            <a:lumOff val="66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Each of the waves travel in the same way but have different properties, uses and methods of detection.</a:t>
          </a:r>
          <a:endParaRPr lang="en-US" sz="1900" kern="1200" dirty="0"/>
        </a:p>
      </dsp:txBody>
      <dsp:txXfrm>
        <a:off x="33641" y="2347513"/>
        <a:ext cx="5753498" cy="621847"/>
      </dsp:txXfrm>
    </dsp:sp>
    <dsp:sp modelId="{99406217-6AAF-4911-9B70-A75C6F80DDD9}">
      <dsp:nvSpPr>
        <dsp:cNvPr id="0" name=""/>
        <dsp:cNvSpPr/>
      </dsp:nvSpPr>
      <dsp:spPr>
        <a:xfrm>
          <a:off x="0" y="3057721"/>
          <a:ext cx="5820780" cy="689129"/>
        </a:xfrm>
        <a:prstGeom prst="roundRect">
          <a:avLst/>
        </a:prstGeom>
        <a:solidFill>
          <a:schemeClr val="accent5">
            <a:hueOff val="15387812"/>
            <a:satOff val="-5496"/>
            <a:lumOff val="88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Find a source, detector, protector and use for each type of electromagnetic wave</a:t>
          </a:r>
        </a:p>
      </dsp:txBody>
      <dsp:txXfrm>
        <a:off x="33641" y="3091362"/>
        <a:ext cx="5753498" cy="621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FDB01-48DB-46E3-94DA-6DFFB858E513}">
      <dsp:nvSpPr>
        <dsp:cNvPr id="0" name=""/>
        <dsp:cNvSpPr/>
      </dsp:nvSpPr>
      <dsp:spPr>
        <a:xfrm>
          <a:off x="3688536" y="2283618"/>
          <a:ext cx="1624154" cy="1624154"/>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The visible and beyond</a:t>
          </a:r>
        </a:p>
      </dsp:txBody>
      <dsp:txXfrm>
        <a:off x="3926388" y="2521470"/>
        <a:ext cx="1148450" cy="1148450"/>
      </dsp:txXfrm>
    </dsp:sp>
    <dsp:sp modelId="{89C73E85-B242-42D7-9E78-221AFDE50393}">
      <dsp:nvSpPr>
        <dsp:cNvPr id="0" name=""/>
        <dsp:cNvSpPr/>
      </dsp:nvSpPr>
      <dsp:spPr>
        <a:xfrm rot="16216570">
          <a:off x="4316413" y="1660178"/>
          <a:ext cx="379575" cy="55221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GB" sz="2600" kern="1200"/>
        </a:p>
      </dsp:txBody>
      <dsp:txXfrm>
        <a:off x="4373075" y="1827555"/>
        <a:ext cx="265703" cy="331328"/>
      </dsp:txXfrm>
    </dsp:sp>
    <dsp:sp modelId="{9C42DF30-C63B-43BD-B919-1EEBE70CC256}">
      <dsp:nvSpPr>
        <dsp:cNvPr id="0" name=""/>
        <dsp:cNvSpPr/>
      </dsp:nvSpPr>
      <dsp:spPr>
        <a:xfrm>
          <a:off x="3228168" y="105720"/>
          <a:ext cx="2566667" cy="1461738"/>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Waves, frequency and period</a:t>
          </a:r>
        </a:p>
      </dsp:txBody>
      <dsp:txXfrm>
        <a:off x="3604048" y="319787"/>
        <a:ext cx="1814907" cy="1033604"/>
      </dsp:txXfrm>
    </dsp:sp>
    <dsp:sp modelId="{5F60CF56-6D23-4442-8EDC-7EB56A5A47A1}">
      <dsp:nvSpPr>
        <dsp:cNvPr id="0" name=""/>
        <dsp:cNvSpPr/>
      </dsp:nvSpPr>
      <dsp:spPr>
        <a:xfrm rot="20297458">
          <a:off x="5486802" y="2295242"/>
          <a:ext cx="661667" cy="552212"/>
        </a:xfrm>
        <a:prstGeom prst="rightArrow">
          <a:avLst>
            <a:gd name="adj1" fmla="val 60000"/>
            <a:gd name="adj2" fmla="val 50000"/>
          </a:avLst>
        </a:prstGeom>
        <a:solidFill>
          <a:schemeClr val="accent5">
            <a:hueOff val="2564635"/>
            <a:satOff val="-916"/>
            <a:lumOff val="1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a:off x="5492677" y="2436323"/>
        <a:ext cx="496003" cy="331328"/>
      </dsp:txXfrm>
    </dsp:sp>
    <dsp:sp modelId="{5D67A32B-31A4-4767-9941-3BDB067B1458}">
      <dsp:nvSpPr>
        <dsp:cNvPr id="0" name=""/>
        <dsp:cNvSpPr/>
      </dsp:nvSpPr>
      <dsp:spPr>
        <a:xfrm>
          <a:off x="6132304" y="1460821"/>
          <a:ext cx="2302545" cy="1053782"/>
        </a:xfrm>
        <a:prstGeom prst="ellipse">
          <a:avLst/>
        </a:prstGeom>
        <a:solidFill>
          <a:schemeClr val="accent5">
            <a:hueOff val="2564635"/>
            <a:satOff val="-916"/>
            <a:lumOff val="1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Colour/visible</a:t>
          </a:r>
        </a:p>
      </dsp:txBody>
      <dsp:txXfrm>
        <a:off x="6469504" y="1615144"/>
        <a:ext cx="1628145" cy="745136"/>
      </dsp:txXfrm>
    </dsp:sp>
    <dsp:sp modelId="{172B2B8A-B734-4266-8361-157933ACFAC6}">
      <dsp:nvSpPr>
        <dsp:cNvPr id="0" name=""/>
        <dsp:cNvSpPr/>
      </dsp:nvSpPr>
      <dsp:spPr>
        <a:xfrm rot="903142">
          <a:off x="5522018" y="3177398"/>
          <a:ext cx="618174" cy="552212"/>
        </a:xfrm>
        <a:prstGeom prst="rightArrow">
          <a:avLst>
            <a:gd name="adj1" fmla="val 60000"/>
            <a:gd name="adj2" fmla="val 50000"/>
          </a:avLst>
        </a:prstGeom>
        <a:solidFill>
          <a:schemeClr val="accent5">
            <a:hueOff val="5129271"/>
            <a:satOff val="-1832"/>
            <a:lumOff val="29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a:off x="5524860" y="3266328"/>
        <a:ext cx="452510" cy="331328"/>
      </dsp:txXfrm>
    </dsp:sp>
    <dsp:sp modelId="{1550F20E-BC7B-437E-ACB0-313EB660C49B}">
      <dsp:nvSpPr>
        <dsp:cNvPr id="0" name=""/>
        <dsp:cNvSpPr/>
      </dsp:nvSpPr>
      <dsp:spPr>
        <a:xfrm>
          <a:off x="6257053" y="3363829"/>
          <a:ext cx="2207444" cy="1002094"/>
        </a:xfrm>
        <a:prstGeom prst="ellipse">
          <a:avLst/>
        </a:prstGeom>
        <a:solidFill>
          <a:schemeClr val="accent5">
            <a:hueOff val="5129271"/>
            <a:satOff val="-1832"/>
            <a:lumOff val="294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The eye &amp; defects</a:t>
          </a:r>
        </a:p>
      </dsp:txBody>
      <dsp:txXfrm>
        <a:off x="6580326" y="3510582"/>
        <a:ext cx="1560898" cy="708588"/>
      </dsp:txXfrm>
    </dsp:sp>
    <dsp:sp modelId="{30DADC55-5805-48E3-9026-B79D7CCDE09F}">
      <dsp:nvSpPr>
        <dsp:cNvPr id="0" name=""/>
        <dsp:cNvSpPr/>
      </dsp:nvSpPr>
      <dsp:spPr>
        <a:xfrm rot="3285311">
          <a:off x="4991446" y="4073954"/>
          <a:ext cx="790988" cy="552212"/>
        </a:xfrm>
        <a:prstGeom prst="rightArrow">
          <a:avLst>
            <a:gd name="adj1" fmla="val 60000"/>
            <a:gd name="adj2" fmla="val 50000"/>
          </a:avLst>
        </a:prstGeom>
        <a:solidFill>
          <a:schemeClr val="accent5">
            <a:hueOff val="7693906"/>
            <a:satOff val="-2748"/>
            <a:lumOff val="4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a:off x="5026478" y="4116748"/>
        <a:ext cx="625324" cy="331328"/>
      </dsp:txXfrm>
    </dsp:sp>
    <dsp:sp modelId="{FCC556AF-4A27-4545-9B26-E0088F2B3D81}">
      <dsp:nvSpPr>
        <dsp:cNvPr id="0" name=""/>
        <dsp:cNvSpPr/>
      </dsp:nvSpPr>
      <dsp:spPr>
        <a:xfrm>
          <a:off x="4948952" y="4970493"/>
          <a:ext cx="2224985" cy="668306"/>
        </a:xfrm>
        <a:prstGeom prst="ellipse">
          <a:avLst/>
        </a:prstGeom>
        <a:solidFill>
          <a:schemeClr val="accent5">
            <a:hueOff val="7693906"/>
            <a:satOff val="-2748"/>
            <a:lumOff val="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reflection</a:t>
          </a:r>
        </a:p>
      </dsp:txBody>
      <dsp:txXfrm>
        <a:off x="5274794" y="5068364"/>
        <a:ext cx="1573301" cy="472564"/>
      </dsp:txXfrm>
    </dsp:sp>
    <dsp:sp modelId="{12582417-9E6C-4CC0-A142-AAAB4511C9EA}">
      <dsp:nvSpPr>
        <dsp:cNvPr id="0" name=""/>
        <dsp:cNvSpPr/>
      </dsp:nvSpPr>
      <dsp:spPr>
        <a:xfrm rot="7255193">
          <a:off x="3537401" y="3958003"/>
          <a:ext cx="562697" cy="552212"/>
        </a:xfrm>
        <a:prstGeom prst="rightArrow">
          <a:avLst>
            <a:gd name="adj1" fmla="val 60000"/>
            <a:gd name="adj2" fmla="val 50000"/>
          </a:avLst>
        </a:prstGeom>
        <a:solidFill>
          <a:schemeClr val="accent5">
            <a:hueOff val="10258542"/>
            <a:satOff val="-3664"/>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3662795" y="3997385"/>
        <a:ext cx="397033" cy="331328"/>
      </dsp:txXfrm>
    </dsp:sp>
    <dsp:sp modelId="{67C0D5C6-5C2D-4AE7-9832-D758A7AB8EA9}">
      <dsp:nvSpPr>
        <dsp:cNvPr id="0" name=""/>
        <dsp:cNvSpPr/>
      </dsp:nvSpPr>
      <dsp:spPr>
        <a:xfrm>
          <a:off x="2278359" y="4693086"/>
          <a:ext cx="2057148" cy="791063"/>
        </a:xfrm>
        <a:prstGeom prst="ellipse">
          <a:avLst/>
        </a:prstGeom>
        <a:solidFill>
          <a:schemeClr val="accent5">
            <a:hueOff val="10258542"/>
            <a:satOff val="-3664"/>
            <a:lumOff val="5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refraction</a:t>
          </a:r>
        </a:p>
      </dsp:txBody>
      <dsp:txXfrm>
        <a:off x="2579621" y="4808934"/>
        <a:ext cx="1454624" cy="559367"/>
      </dsp:txXfrm>
    </dsp:sp>
    <dsp:sp modelId="{954FE92D-96EC-45C8-9209-034036168F26}">
      <dsp:nvSpPr>
        <dsp:cNvPr id="0" name=""/>
        <dsp:cNvSpPr/>
      </dsp:nvSpPr>
      <dsp:spPr>
        <a:xfrm rot="10013791">
          <a:off x="2834357" y="3134221"/>
          <a:ext cx="629155" cy="552212"/>
        </a:xfrm>
        <a:prstGeom prst="rightArrow">
          <a:avLst>
            <a:gd name="adj1" fmla="val 60000"/>
            <a:gd name="adj2" fmla="val 50000"/>
          </a:avLst>
        </a:prstGeom>
        <a:solidFill>
          <a:schemeClr val="accent5">
            <a:hueOff val="12823176"/>
            <a:satOff val="-4580"/>
            <a:lumOff val="73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2997864" y="3225884"/>
        <a:ext cx="463491" cy="331328"/>
      </dsp:txXfrm>
    </dsp:sp>
    <dsp:sp modelId="{3E00214D-A30F-4D9E-B736-E0FA9FC176B5}">
      <dsp:nvSpPr>
        <dsp:cNvPr id="0" name=""/>
        <dsp:cNvSpPr/>
      </dsp:nvSpPr>
      <dsp:spPr>
        <a:xfrm>
          <a:off x="578977" y="3356545"/>
          <a:ext cx="2132355" cy="807639"/>
        </a:xfrm>
        <a:prstGeom prst="ellipse">
          <a:avLst/>
        </a:prstGeom>
        <a:solidFill>
          <a:schemeClr val="accent5">
            <a:hueOff val="12823176"/>
            <a:satOff val="-4580"/>
            <a:lumOff val="73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Lenses</a:t>
          </a:r>
        </a:p>
      </dsp:txBody>
      <dsp:txXfrm>
        <a:off x="891253" y="3474821"/>
        <a:ext cx="1507803" cy="571087"/>
      </dsp:txXfrm>
    </dsp:sp>
    <dsp:sp modelId="{87C77EFB-EBEB-470E-9D49-00CFA30DB80F}">
      <dsp:nvSpPr>
        <dsp:cNvPr id="0" name=""/>
        <dsp:cNvSpPr/>
      </dsp:nvSpPr>
      <dsp:spPr>
        <a:xfrm rot="12505860">
          <a:off x="2878023" y="2129606"/>
          <a:ext cx="696281" cy="552212"/>
        </a:xfrm>
        <a:prstGeom prst="rightArrow">
          <a:avLst>
            <a:gd name="adj1" fmla="val 60000"/>
            <a:gd name="adj2" fmla="val 50000"/>
          </a:avLst>
        </a:prstGeom>
        <a:solidFill>
          <a:schemeClr val="accent5">
            <a:hueOff val="15387812"/>
            <a:satOff val="-5496"/>
            <a:lumOff val="88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3033697" y="2279484"/>
        <a:ext cx="530617" cy="331328"/>
      </dsp:txXfrm>
    </dsp:sp>
    <dsp:sp modelId="{ECB1D2D4-C6D6-417E-AAA7-52B8930FDA48}">
      <dsp:nvSpPr>
        <dsp:cNvPr id="0" name=""/>
        <dsp:cNvSpPr/>
      </dsp:nvSpPr>
      <dsp:spPr>
        <a:xfrm>
          <a:off x="768905" y="1264198"/>
          <a:ext cx="2363163" cy="901732"/>
        </a:xfrm>
        <a:prstGeom prst="ellipse">
          <a:avLst/>
        </a:prstGeom>
        <a:solidFill>
          <a:schemeClr val="accent5">
            <a:hueOff val="15387812"/>
            <a:satOff val="-5496"/>
            <a:lumOff val="88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EM Spectrum</a:t>
          </a:r>
        </a:p>
      </dsp:txBody>
      <dsp:txXfrm>
        <a:off x="1114982" y="1396254"/>
        <a:ext cx="1671009" cy="6376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9A710-A3BD-43B0-BF47-D3C800702B3F}" type="datetimeFigureOut">
              <a:rPr lang="en-GB" smtClean="0"/>
              <a:t>01/03/2023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7DA719-2E9C-49D2-AF26-F1ECCB546966}" type="slidenum">
              <a:rPr lang="en-GB" smtClean="0"/>
              <a:t>‹#›</a:t>
            </a:fld>
            <a:endParaRPr lang="en-GB"/>
          </a:p>
        </p:txBody>
      </p:sp>
    </p:spTree>
    <p:extLst>
      <p:ext uri="{BB962C8B-B14F-4D97-AF65-F5344CB8AC3E}">
        <p14:creationId xmlns:p14="http://schemas.microsoft.com/office/powerpoint/2010/main" val="17384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7DA719-2E9C-49D2-AF26-F1ECCB546966}" type="slidenum">
              <a:rPr lang="en-GB" smtClean="0"/>
              <a:t>3</a:t>
            </a:fld>
            <a:endParaRPr lang="en-GB"/>
          </a:p>
        </p:txBody>
      </p:sp>
    </p:spTree>
    <p:extLst>
      <p:ext uri="{BB962C8B-B14F-4D97-AF65-F5344CB8AC3E}">
        <p14:creationId xmlns:p14="http://schemas.microsoft.com/office/powerpoint/2010/main" val="335926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7DA719-2E9C-49D2-AF26-F1ECCB546966}" type="slidenum">
              <a:rPr lang="en-GB" smtClean="0"/>
              <a:t>6</a:t>
            </a:fld>
            <a:endParaRPr lang="en-GB"/>
          </a:p>
        </p:txBody>
      </p:sp>
    </p:spTree>
    <p:extLst>
      <p:ext uri="{BB962C8B-B14F-4D97-AF65-F5344CB8AC3E}">
        <p14:creationId xmlns:p14="http://schemas.microsoft.com/office/powerpoint/2010/main" val="378463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sheets are available for differentiation. PLEASE NOTE THE WORDS THAT ARE NOT ACCEPTABLE TO GO IN THE TABLE AND ENSURE THE STUDENTS DON’T WRITE THESE IN, EG IT IS NOT ENOUGH TO SAY THE EYE DETECTS VISIBLE, IT MUST BE THE RETINA</a:t>
            </a:r>
          </a:p>
        </p:txBody>
      </p:sp>
      <p:sp>
        <p:nvSpPr>
          <p:cNvPr id="4" name="Slide Number Placeholder 3"/>
          <p:cNvSpPr>
            <a:spLocks noGrp="1"/>
          </p:cNvSpPr>
          <p:nvPr>
            <p:ph type="sldNum" sz="quarter" idx="5"/>
          </p:nvPr>
        </p:nvSpPr>
        <p:spPr/>
        <p:txBody>
          <a:bodyPr/>
          <a:lstStyle/>
          <a:p>
            <a:fld id="{757DA719-2E9C-49D2-AF26-F1ECCB546966}" type="slidenum">
              <a:rPr lang="en-GB" smtClean="0"/>
              <a:t>11</a:t>
            </a:fld>
            <a:endParaRPr lang="en-GB"/>
          </a:p>
        </p:txBody>
      </p:sp>
    </p:spTree>
    <p:extLst>
      <p:ext uri="{BB962C8B-B14F-4D97-AF65-F5344CB8AC3E}">
        <p14:creationId xmlns:p14="http://schemas.microsoft.com/office/powerpoint/2010/main" val="44793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https://www.stem.org.uk/resources/elibrary/resource/30944/demonstrating-physics-radioactivity</a:t>
            </a:r>
          </a:p>
          <a:p>
            <a:endParaRPr lang="en-GB" dirty="0"/>
          </a:p>
        </p:txBody>
      </p:sp>
      <p:sp>
        <p:nvSpPr>
          <p:cNvPr id="4" name="Slide Number Placeholder 3"/>
          <p:cNvSpPr>
            <a:spLocks noGrp="1"/>
          </p:cNvSpPr>
          <p:nvPr>
            <p:ph type="sldNum" sz="quarter" idx="5"/>
          </p:nvPr>
        </p:nvSpPr>
        <p:spPr/>
        <p:txBody>
          <a:bodyPr/>
          <a:lstStyle/>
          <a:p>
            <a:fld id="{757DA719-2E9C-49D2-AF26-F1ECCB546966}" type="slidenum">
              <a:rPr lang="en-GB" smtClean="0"/>
              <a:t>26</a:t>
            </a:fld>
            <a:endParaRPr lang="en-GB"/>
          </a:p>
        </p:txBody>
      </p:sp>
    </p:spTree>
    <p:extLst>
      <p:ext uri="{BB962C8B-B14F-4D97-AF65-F5344CB8AC3E}">
        <p14:creationId xmlns:p14="http://schemas.microsoft.com/office/powerpoint/2010/main" val="3457238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713845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8457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382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3D rendering of stacked white waves">
            <a:extLst>
              <a:ext uri="{FF2B5EF4-FFF2-40B4-BE49-F238E27FC236}">
                <a16:creationId xmlns:a16="http://schemas.microsoft.com/office/drawing/2014/main" id="{BF9EA9BB-A04B-C9FC-1505-4D8AF0A31447}"/>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60BDAF-CE70-4FC7-B435-E6A813B05909}" type="datetime1">
              <a:rPr lang="en-US" smtClean="0"/>
              <a:t>3/1/2023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F4D205-A511-4D9F-BF18-0E193C9B365C}" type="slidenum">
              <a:rPr lang="en-GB" smtClean="0"/>
              <a:pPr/>
              <a:t>‹#›</a:t>
            </a:fld>
            <a:endParaRPr lang="en-GB"/>
          </a:p>
        </p:txBody>
      </p:sp>
    </p:spTree>
    <p:extLst>
      <p:ext uri="{BB962C8B-B14F-4D97-AF65-F5344CB8AC3E}">
        <p14:creationId xmlns:p14="http://schemas.microsoft.com/office/powerpoint/2010/main" val="3792527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3D rendering of stacked white waves">
            <a:extLst>
              <a:ext uri="{FF2B5EF4-FFF2-40B4-BE49-F238E27FC236}">
                <a16:creationId xmlns:a16="http://schemas.microsoft.com/office/drawing/2014/main" id="{BAFF264E-00F6-424B-1E24-3EA8335EFC95}"/>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5E959C-0A62-46CB-A944-D0ACBFD88756}"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2936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3D rendering of stacked white waves">
            <a:extLst>
              <a:ext uri="{FF2B5EF4-FFF2-40B4-BE49-F238E27FC236}">
                <a16:creationId xmlns:a16="http://schemas.microsoft.com/office/drawing/2014/main" id="{1F53B189-45B2-A9C9-3AC4-B53529B76458}"/>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14944B-8577-46CF-A277-6516870376ED}" type="datetime1">
              <a:rPr lang="en-US" smtClean="0"/>
              <a:t>3/1/2023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F4D205-A511-4D9F-BF18-0E193C9B365C}" type="slidenum">
              <a:rPr lang="en-GB" smtClean="0"/>
              <a:t>‹#›</a:t>
            </a:fld>
            <a:endParaRPr lang="en-GB"/>
          </a:p>
        </p:txBody>
      </p:sp>
    </p:spTree>
    <p:extLst>
      <p:ext uri="{BB962C8B-B14F-4D97-AF65-F5344CB8AC3E}">
        <p14:creationId xmlns:p14="http://schemas.microsoft.com/office/powerpoint/2010/main" val="2634836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3D rendering of stacked white waves">
            <a:extLst>
              <a:ext uri="{FF2B5EF4-FFF2-40B4-BE49-F238E27FC236}">
                <a16:creationId xmlns:a16="http://schemas.microsoft.com/office/drawing/2014/main" id="{EAFBE321-0AB9-7B2F-CD40-CC93FB1F305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8821C6-1A89-4F6E-913B-AA336075F351}"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9749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3D rendering of stacked white waves">
            <a:extLst>
              <a:ext uri="{FF2B5EF4-FFF2-40B4-BE49-F238E27FC236}">
                <a16:creationId xmlns:a16="http://schemas.microsoft.com/office/drawing/2014/main" id="{CFD46242-8F46-BD55-DA7F-4C7FF3AB871B}"/>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C1A9F7-0879-4486-88B0-9AE88211CCA6}" type="datetime1">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07715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3D rendering of stacked white waves">
            <a:extLst>
              <a:ext uri="{FF2B5EF4-FFF2-40B4-BE49-F238E27FC236}">
                <a16:creationId xmlns:a16="http://schemas.microsoft.com/office/drawing/2014/main" id="{BA5F8B82-F730-4349-79CE-764988C96FA8}"/>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326483-4E82-4293-819A-8F3031768D86}" type="datetime1">
              <a:rPr lang="en-US" smtClean="0"/>
              <a:t>3/1/2023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F4D205-A511-4D9F-BF18-0E193C9B365C}" type="slidenum">
              <a:rPr lang="en-GB" smtClean="0"/>
              <a:pPr/>
              <a:t>‹#›</a:t>
            </a:fld>
            <a:endParaRPr lang="en-GB" dirty="0"/>
          </a:p>
        </p:txBody>
      </p:sp>
    </p:spTree>
    <p:extLst>
      <p:ext uri="{BB962C8B-B14F-4D97-AF65-F5344CB8AC3E}">
        <p14:creationId xmlns:p14="http://schemas.microsoft.com/office/powerpoint/2010/main" val="2165051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3D rendering of stacked white waves">
            <a:extLst>
              <a:ext uri="{FF2B5EF4-FFF2-40B4-BE49-F238E27FC236}">
                <a16:creationId xmlns:a16="http://schemas.microsoft.com/office/drawing/2014/main" id="{B2FC2E28-43D0-30D6-A122-83CEE3FE4BF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25F4D205-A511-4D9F-BF18-0E193C9B365C}" type="slidenum">
              <a:rPr lang="en-GB" smtClean="0"/>
              <a:t>‹#›</a:t>
            </a:fld>
            <a:endParaRPr lang="en-GB" dirty="0"/>
          </a:p>
        </p:txBody>
      </p:sp>
    </p:spTree>
    <p:extLst>
      <p:ext uri="{BB962C8B-B14F-4D97-AF65-F5344CB8AC3E}">
        <p14:creationId xmlns:p14="http://schemas.microsoft.com/office/powerpoint/2010/main" val="2000937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3D rendering of stacked white waves">
            <a:extLst>
              <a:ext uri="{FF2B5EF4-FFF2-40B4-BE49-F238E27FC236}">
                <a16:creationId xmlns:a16="http://schemas.microsoft.com/office/drawing/2014/main" id="{2D782E9A-6AEE-9549-75EA-1C76289B76C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D6C0AA-CAAA-468E-8775-90244C11D880}"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3408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5500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3D rendering of stacked white waves">
            <a:extLst>
              <a:ext uri="{FF2B5EF4-FFF2-40B4-BE49-F238E27FC236}">
                <a16:creationId xmlns:a16="http://schemas.microsoft.com/office/drawing/2014/main" id="{056858C9-9514-46C6-D63E-D42D7FE81387}"/>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F392E8-6B7F-4189-A2E1-0C89EB01552A}" type="datetime1">
              <a:rPr lang="en-US" smtClean="0"/>
              <a:t>3/1/2023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F4D205-A511-4D9F-BF18-0E193C9B365C}" type="slidenum">
              <a:rPr lang="en-GB" smtClean="0"/>
              <a:t>‹#›</a:t>
            </a:fld>
            <a:endParaRPr lang="en-GB"/>
          </a:p>
        </p:txBody>
      </p:sp>
    </p:spTree>
    <p:extLst>
      <p:ext uri="{BB962C8B-B14F-4D97-AF65-F5344CB8AC3E}">
        <p14:creationId xmlns:p14="http://schemas.microsoft.com/office/powerpoint/2010/main" val="89642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3D rendering of stacked white waves">
            <a:extLst>
              <a:ext uri="{FF2B5EF4-FFF2-40B4-BE49-F238E27FC236}">
                <a16:creationId xmlns:a16="http://schemas.microsoft.com/office/drawing/2014/main" id="{6A73E1A6-FB08-167B-A94C-D9B89678973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31376"/>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729637"/>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690726-1735-4DBB-A176-FFB5950F5BFE}"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78646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3D rendering of stacked white waves">
            <a:extLst>
              <a:ext uri="{FF2B5EF4-FFF2-40B4-BE49-F238E27FC236}">
                <a16:creationId xmlns:a16="http://schemas.microsoft.com/office/drawing/2014/main" id="{3400E485-82E6-E96D-EE44-572EC30B95E2}"/>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97E02-DA70-4E4B-8922-6CDBE421AAC6}"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01031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5" name="Picture 14" descr="3D rendering of stacked white waves">
            <a:extLst>
              <a:ext uri="{FF2B5EF4-FFF2-40B4-BE49-F238E27FC236}">
                <a16:creationId xmlns:a16="http://schemas.microsoft.com/office/drawing/2014/main" id="{FC0DF28D-5404-EBE7-9AB5-C54731A789EE}"/>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09513-9951-4F2B-A31E-51F8FEE36E23}"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71129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3D rendering of stacked white waves">
            <a:extLst>
              <a:ext uri="{FF2B5EF4-FFF2-40B4-BE49-F238E27FC236}">
                <a16:creationId xmlns:a16="http://schemas.microsoft.com/office/drawing/2014/main" id="{F1F0DA12-0CEE-39DA-2C22-BA6A09DE45C2}"/>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C68645-25F8-4C38-9924-ED5C22B6E152}" type="datetime1">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74829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3D rendering of stacked white waves">
            <a:extLst>
              <a:ext uri="{FF2B5EF4-FFF2-40B4-BE49-F238E27FC236}">
                <a16:creationId xmlns:a16="http://schemas.microsoft.com/office/drawing/2014/main" id="{A157AE46-9BF0-FDA6-7EA8-663DBB673164}"/>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EF1F337-C0C2-49F9-B17C-01C8411D55A6}" type="datetime1">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3790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3D rendering of stacked white waves">
            <a:extLst>
              <a:ext uri="{FF2B5EF4-FFF2-40B4-BE49-F238E27FC236}">
                <a16:creationId xmlns:a16="http://schemas.microsoft.com/office/drawing/2014/main" id="{BA00B7B4-C588-FB17-5776-B55F150D950E}"/>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6C6D1BC-3B76-4066-87EA-A4BE4A9BDDA9}" type="datetime1">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55297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3D rendering of stacked white waves">
            <a:extLst>
              <a:ext uri="{FF2B5EF4-FFF2-40B4-BE49-F238E27FC236}">
                <a16:creationId xmlns:a16="http://schemas.microsoft.com/office/drawing/2014/main" id="{F0AA531A-359E-0B67-F791-DBE92E669179}"/>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130DD-86AB-433E-A82E-F39BAC01A34C}"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15363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3D rendering of stacked white waves">
            <a:extLst>
              <a:ext uri="{FF2B5EF4-FFF2-40B4-BE49-F238E27FC236}">
                <a16:creationId xmlns:a16="http://schemas.microsoft.com/office/drawing/2014/main" id="{5EE66F39-4811-533D-7C4F-33B7C391053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8D80DD-AEDE-4A9F-A0A3-551104875DC2}" type="datetime1">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84409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3D rendering of stacked white waves">
            <a:extLst>
              <a:ext uri="{FF2B5EF4-FFF2-40B4-BE49-F238E27FC236}">
                <a16:creationId xmlns:a16="http://schemas.microsoft.com/office/drawing/2014/main" id="{E7547C41-86DB-4E4F-9CB0-1D30EA47A7E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5F4D205-A511-4D9F-BF18-0E193C9B365C}" type="slidenum">
              <a:rPr lang="en-GB" smtClean="0"/>
              <a:pPr/>
              <a:t>‹#›</a:t>
            </a:fld>
            <a:endParaRPr lang="en-GB" dirty="0"/>
          </a:p>
        </p:txBody>
      </p:sp>
    </p:spTree>
    <p:extLst>
      <p:ext uri="{BB962C8B-B14F-4D97-AF65-F5344CB8AC3E}">
        <p14:creationId xmlns:p14="http://schemas.microsoft.com/office/powerpoint/2010/main" val="118761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603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5796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111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3227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4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812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905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9" name="Picture 75" descr="power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700" y="-136525"/>
            <a:ext cx="12217400" cy="7132638"/>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a:hlinkClick r:id="" action="ppaction://hlinkshowjump?jump=previousslide"/>
          </p:cNvPr>
          <p:cNvPicPr>
            <a:picLocks noChangeAspect="1" noChangeArrowheads="1"/>
          </p:cNvPicPr>
          <p:nvPr userDrawn="1"/>
        </p:nvPicPr>
        <p:blipFill>
          <a:blip r:embed="rId14" cstate="hqprint">
            <a:clrChange>
              <a:clrFrom>
                <a:srgbClr val="9899FE"/>
              </a:clrFrom>
              <a:clrTo>
                <a:srgbClr val="9899FE">
                  <a:alpha val="0"/>
                </a:srgbClr>
              </a:clrTo>
            </a:clrChange>
            <a:extLst>
              <a:ext uri="{28A0092B-C50C-407E-A947-70E740481C1C}">
                <a14:useLocalDpi xmlns:a14="http://schemas.microsoft.com/office/drawing/2010/main" val="0"/>
              </a:ext>
            </a:extLst>
          </a:blip>
          <a:srcRect/>
          <a:stretch>
            <a:fillRect/>
          </a:stretch>
        </p:blipFill>
        <p:spPr bwMode="auto">
          <a:xfrm>
            <a:off x="10892367" y="82550"/>
            <a:ext cx="565151"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1" name="Picture 77"/>
          <p:cNvPicPr>
            <a:picLocks noChangeAspect="1" noChangeArrowheads="1"/>
          </p:cNvPicPr>
          <p:nvPr userDrawn="1"/>
        </p:nvPicPr>
        <p:blipFill>
          <a:blip r:embed="rId15" cstate="hqprint">
            <a:clrChange>
              <a:clrFrom>
                <a:srgbClr val="9899FE"/>
              </a:clrFrom>
              <a:clrTo>
                <a:srgbClr val="9899FE">
                  <a:alpha val="0"/>
                </a:srgbClr>
              </a:clrTo>
            </a:clrChange>
            <a:extLst>
              <a:ext uri="{28A0092B-C50C-407E-A947-70E740481C1C}">
                <a14:useLocalDpi xmlns:a14="http://schemas.microsoft.com/office/drawing/2010/main" val="0"/>
              </a:ext>
            </a:extLst>
          </a:blip>
          <a:srcRect/>
          <a:stretch>
            <a:fillRect/>
          </a:stretch>
        </p:blipFill>
        <p:spPr bwMode="auto">
          <a:xfrm>
            <a:off x="11504084" y="68263"/>
            <a:ext cx="573616"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759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8" name="Picture 7" descr="3D rendering of stacked white waves">
            <a:extLst>
              <a:ext uri="{FF2B5EF4-FFF2-40B4-BE49-F238E27FC236}">
                <a16:creationId xmlns:a16="http://schemas.microsoft.com/office/drawing/2014/main" id="{9ED40CBB-0C90-D6DC-1ED1-DE49AE1A650F}"/>
              </a:ext>
            </a:extLst>
          </p:cNvPr>
          <p:cNvPicPr>
            <a:picLocks noChangeAspect="1"/>
          </p:cNvPicPr>
          <p:nvPr userDrawn="1"/>
        </p:nvPicPr>
        <p:blipFill>
          <a:blip r:embed="rId20">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18D3E4F-54B6-45AD-A3F0-C173D445907E}" type="datetime1">
              <a:rPr lang="en-US" smtClean="0"/>
              <a:t>3/1/2023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7488474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s://www.youtube.com/watch?v=-H8HjxGtoXw" TargetMode="Externa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gif"/><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OYK7G6r0Pec"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hyperlink" Target="https://vimeo.com/49810402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hyperlink" Target="https://vimeo.com/498085647" TargetMode="External"/><Relationship Id="rId5" Type="http://schemas.openxmlformats.org/officeDocument/2006/relationships/image" Target="../media/image1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s://www.youtube.com/watch?v=-H8HjxGtoXw" TargetMode="Externa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hyperlink" Target="https://www.youtube.com/watch?v=N9nWdNadklE"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bjOGNVH3D4Y" TargetMode="External"/><Relationship Id="rId2" Type="http://schemas.openxmlformats.org/officeDocument/2006/relationships/image" Target="../media/image15.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C651-26B9-439C-8A8A-66F0D56BD672}"/>
              </a:ext>
            </a:extLst>
          </p:cNvPr>
          <p:cNvSpPr>
            <a:spLocks noGrp="1"/>
          </p:cNvSpPr>
          <p:nvPr>
            <p:ph type="title"/>
          </p:nvPr>
        </p:nvSpPr>
        <p:spPr>
          <a:xfrm>
            <a:off x="740063" y="221075"/>
            <a:ext cx="10515600" cy="1020704"/>
          </a:xfrm>
          <a:solidFill>
            <a:srgbClr val="FF0000"/>
          </a:solidFill>
        </p:spPr>
        <p:txBody>
          <a:bodyPr/>
          <a:lstStyle/>
          <a:p>
            <a:pPr algn="ctr">
              <a:lnSpc>
                <a:spcPct val="100000"/>
              </a:lnSpc>
            </a:pPr>
            <a:r>
              <a:rPr lang="en-GB" dirty="0"/>
              <a:t>Ready Respectful Safe</a:t>
            </a:r>
          </a:p>
        </p:txBody>
      </p:sp>
      <p:graphicFrame>
        <p:nvGraphicFramePr>
          <p:cNvPr id="4" name="Table 4">
            <a:extLst>
              <a:ext uri="{FF2B5EF4-FFF2-40B4-BE49-F238E27FC236}">
                <a16:creationId xmlns:a16="http://schemas.microsoft.com/office/drawing/2014/main" id="{089135A9-1183-47CD-9E3D-3BD7DD719BB0}"/>
              </a:ext>
            </a:extLst>
          </p:cNvPr>
          <p:cNvGraphicFramePr>
            <a:graphicFrameLocks noGrp="1"/>
          </p:cNvGraphicFramePr>
          <p:nvPr>
            <p:ph idx="1"/>
            <p:extLst>
              <p:ext uri="{D42A27DB-BD31-4B8C-83A1-F6EECF244321}">
                <p14:modId xmlns:p14="http://schemas.microsoft.com/office/powerpoint/2010/main" val="1374337518"/>
              </p:ext>
            </p:extLst>
          </p:nvPr>
        </p:nvGraphicFramePr>
        <p:xfrm>
          <a:off x="220518" y="1445037"/>
          <a:ext cx="11554691" cy="5047838"/>
        </p:xfrm>
        <a:graphic>
          <a:graphicData uri="http://schemas.openxmlformats.org/drawingml/2006/table">
            <a:tbl>
              <a:tblPr firstRow="1" bandRow="1">
                <a:tableStyleId>{00A15C55-8517-42AA-B614-E9B94910E393}</a:tableStyleId>
              </a:tblPr>
              <a:tblGrid>
                <a:gridCol w="3851564">
                  <a:extLst>
                    <a:ext uri="{9D8B030D-6E8A-4147-A177-3AD203B41FA5}">
                      <a16:colId xmlns:a16="http://schemas.microsoft.com/office/drawing/2014/main" val="2818075576"/>
                    </a:ext>
                  </a:extLst>
                </a:gridCol>
                <a:gridCol w="4919218">
                  <a:extLst>
                    <a:ext uri="{9D8B030D-6E8A-4147-A177-3AD203B41FA5}">
                      <a16:colId xmlns:a16="http://schemas.microsoft.com/office/drawing/2014/main" val="2855525176"/>
                    </a:ext>
                  </a:extLst>
                </a:gridCol>
                <a:gridCol w="2783909">
                  <a:extLst>
                    <a:ext uri="{9D8B030D-6E8A-4147-A177-3AD203B41FA5}">
                      <a16:colId xmlns:a16="http://schemas.microsoft.com/office/drawing/2014/main" val="2638866641"/>
                    </a:ext>
                  </a:extLst>
                </a:gridCol>
              </a:tblGrid>
              <a:tr h="392849">
                <a:tc>
                  <a:txBody>
                    <a:bodyPr/>
                    <a:lstStyle/>
                    <a:p>
                      <a:r>
                        <a:rPr lang="en-GB" dirty="0"/>
                        <a:t>Ready</a:t>
                      </a:r>
                    </a:p>
                  </a:txBody>
                  <a:tcPr/>
                </a:tc>
                <a:tc>
                  <a:txBody>
                    <a:bodyPr/>
                    <a:lstStyle/>
                    <a:p>
                      <a:r>
                        <a:rPr lang="en-GB" dirty="0"/>
                        <a:t>Respectful</a:t>
                      </a:r>
                    </a:p>
                  </a:txBody>
                  <a:tcPr/>
                </a:tc>
                <a:tc>
                  <a:txBody>
                    <a:bodyPr/>
                    <a:lstStyle/>
                    <a:p>
                      <a:r>
                        <a:rPr lang="en-GB" dirty="0"/>
                        <a:t>Safe</a:t>
                      </a:r>
                    </a:p>
                  </a:txBody>
                  <a:tcPr/>
                </a:tc>
                <a:extLst>
                  <a:ext uri="{0D108BD9-81ED-4DB2-BD59-A6C34878D82A}">
                    <a16:rowId xmlns:a16="http://schemas.microsoft.com/office/drawing/2014/main" val="1957304969"/>
                  </a:ext>
                </a:extLst>
              </a:tr>
              <a:tr h="968668">
                <a:tc>
                  <a:txBody>
                    <a:bodyPr/>
                    <a:lstStyle/>
                    <a:p>
                      <a:r>
                        <a:rPr lang="en-GB" sz="1800" b="1" kern="1200" dirty="0">
                          <a:solidFill>
                            <a:schemeClr val="dk1"/>
                          </a:solidFill>
                          <a:effectLst/>
                        </a:rPr>
                        <a:t>Enter the room quietly, calmly and on time;</a:t>
                      </a:r>
                      <a:r>
                        <a:rPr lang="en-GB" sz="1800" b="0" kern="1200" dirty="0">
                          <a:solidFill>
                            <a:schemeClr val="dk1"/>
                          </a:solidFill>
                          <a:effectLst/>
                        </a:rPr>
                        <a:t> </a:t>
                      </a:r>
                      <a:endParaRPr lang="en-GB" dirty="0">
                        <a:effectLst/>
                      </a:endParaRPr>
                    </a:p>
                  </a:txBody>
                  <a:tcPr/>
                </a:tc>
                <a:tc>
                  <a:txBody>
                    <a:bodyPr/>
                    <a:lstStyle/>
                    <a:p>
                      <a:r>
                        <a:rPr lang="en-GB" sz="1800" b="1" kern="1200" dirty="0">
                          <a:solidFill>
                            <a:schemeClr val="dk1"/>
                          </a:solidFill>
                          <a:effectLst/>
                        </a:rPr>
                        <a:t>Raise your hand, and wait for permission before speaking.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effectLst/>
                        </a:rPr>
                        <a:t>Follow the teacher’s instructions. </a:t>
                      </a:r>
                      <a:endParaRPr lang="en-GB" dirty="0">
                        <a:effectLst/>
                      </a:endParaRPr>
                    </a:p>
                    <a:p>
                      <a:endParaRPr lang="en-GB" dirty="0"/>
                    </a:p>
                  </a:txBody>
                  <a:tcPr/>
                </a:tc>
                <a:extLst>
                  <a:ext uri="{0D108BD9-81ED-4DB2-BD59-A6C34878D82A}">
                    <a16:rowId xmlns:a16="http://schemas.microsoft.com/office/drawing/2014/main" val="382114039"/>
                  </a:ext>
                </a:extLst>
              </a:tr>
              <a:tr h="678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effectLst/>
                        </a:rPr>
                        <a:t>Come prepared for the work with jotters and pen or pencil etc.</a:t>
                      </a:r>
                      <a:endParaRPr lang="en-GB" dirty="0">
                        <a:effectLst/>
                      </a:endParaRPr>
                    </a:p>
                  </a:txBody>
                  <a:tcPr/>
                </a:tc>
                <a:tc>
                  <a:txBody>
                    <a:bodyPr/>
                    <a:lstStyle/>
                    <a:p>
                      <a:r>
                        <a:rPr lang="en-GB" sz="1800" b="1" kern="1200" dirty="0">
                          <a:solidFill>
                            <a:schemeClr val="dk1"/>
                          </a:solidFill>
                          <a:effectLst/>
                        </a:rPr>
                        <a:t>Allow people to get on with their work. </a:t>
                      </a:r>
                      <a:endParaRPr lang="en-GB" dirty="0"/>
                    </a:p>
                  </a:txBody>
                  <a:tcPr/>
                </a:tc>
                <a:tc>
                  <a:txBody>
                    <a:bodyPr/>
                    <a:lstStyle/>
                    <a:p>
                      <a:r>
                        <a:rPr lang="en-GB" sz="1800" b="1" kern="1200" dirty="0">
                          <a:solidFill>
                            <a:schemeClr val="dk1"/>
                          </a:solidFill>
                          <a:effectLst/>
                        </a:rPr>
                        <a:t>Follow the laboratory rules</a:t>
                      </a:r>
                      <a:endParaRPr lang="en-GB" dirty="0"/>
                    </a:p>
                  </a:txBody>
                  <a:tcPr/>
                </a:tc>
                <a:extLst>
                  <a:ext uri="{0D108BD9-81ED-4DB2-BD59-A6C34878D82A}">
                    <a16:rowId xmlns:a16="http://schemas.microsoft.com/office/drawing/2014/main" val="3432841691"/>
                  </a:ext>
                </a:extLst>
              </a:tr>
              <a:tr h="96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effectLst/>
                        </a:rPr>
                        <a:t>Complete all homework and hand it in on time</a:t>
                      </a:r>
                      <a:endParaRPr lang="en-GB" dirty="0">
                        <a:effectLst/>
                      </a:endParaRPr>
                    </a:p>
                  </a:txBody>
                  <a:tcPr/>
                </a:tc>
                <a:tc>
                  <a:txBody>
                    <a:bodyPr/>
                    <a:lstStyle/>
                    <a:p>
                      <a:r>
                        <a:rPr lang="en-GB" sz="1800" b="1" kern="1200" dirty="0">
                          <a:solidFill>
                            <a:schemeClr val="dk1"/>
                          </a:solidFill>
                          <a:effectLst/>
                        </a:rPr>
                        <a:t>No Put Downs</a:t>
                      </a:r>
                      <a:endParaRPr lang="en-GB" b="1" dirty="0"/>
                    </a:p>
                  </a:txBody>
                  <a:tcPr/>
                </a:tc>
                <a:tc>
                  <a:txBody>
                    <a:bodyPr/>
                    <a:lstStyle/>
                    <a:p>
                      <a:r>
                        <a:rPr lang="en-GB" b="1" dirty="0"/>
                        <a:t>Do not touch equipment that is not part of your work</a:t>
                      </a:r>
                    </a:p>
                  </a:txBody>
                  <a:tcPr/>
                </a:tc>
                <a:extLst>
                  <a:ext uri="{0D108BD9-81ED-4DB2-BD59-A6C34878D82A}">
                    <a16:rowId xmlns:a16="http://schemas.microsoft.com/office/drawing/2014/main" val="176533697"/>
                  </a:ext>
                </a:extLst>
              </a:tr>
              <a:tr h="678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effectLst/>
                        </a:rPr>
                        <a:t>Pay attention</a:t>
                      </a:r>
                      <a:endParaRPr lang="en-GB" dirty="0"/>
                    </a:p>
                    <a:p>
                      <a:endParaRPr lang="en-GB" dirty="0">
                        <a:effectLst/>
                      </a:endParaRPr>
                    </a:p>
                  </a:txBody>
                  <a:tcPr/>
                </a:tc>
                <a:tc>
                  <a:txBody>
                    <a:bodyPr/>
                    <a:lstStyle/>
                    <a:p>
                      <a:r>
                        <a:rPr lang="en-GB" sz="1800" b="1" kern="1200" dirty="0">
                          <a:solidFill>
                            <a:schemeClr val="dk1"/>
                          </a:solidFill>
                          <a:effectLst/>
                        </a:rPr>
                        <a:t>Not deface jotters, desks folders, etc.</a:t>
                      </a:r>
                      <a:endParaRPr lang="en-GB" dirty="0"/>
                    </a:p>
                  </a:txBody>
                  <a:tcPr/>
                </a:tc>
                <a:tc>
                  <a:txBody>
                    <a:bodyPr/>
                    <a:lstStyle/>
                    <a:p>
                      <a:endParaRPr lang="en-GB"/>
                    </a:p>
                  </a:txBody>
                  <a:tcPr/>
                </a:tc>
                <a:extLst>
                  <a:ext uri="{0D108BD9-81ED-4DB2-BD59-A6C34878D82A}">
                    <a16:rowId xmlns:a16="http://schemas.microsoft.com/office/drawing/2014/main" val="3529818115"/>
                  </a:ext>
                </a:extLst>
              </a:tr>
              <a:tr h="392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txBody>
                  <a:tcPr/>
                </a:tc>
                <a:tc>
                  <a:txBody>
                    <a:bodyPr/>
                    <a:lstStyle/>
                    <a:p>
                      <a:r>
                        <a:rPr lang="en-GB" sz="1800" b="1" kern="1200" dirty="0">
                          <a:solidFill>
                            <a:schemeClr val="dk1"/>
                          </a:solidFill>
                          <a:effectLst/>
                        </a:rPr>
                        <a:t>Pay attention</a:t>
                      </a:r>
                      <a:endParaRPr lang="en-GB" dirty="0"/>
                    </a:p>
                  </a:txBody>
                  <a:tcPr/>
                </a:tc>
                <a:tc>
                  <a:txBody>
                    <a:bodyPr/>
                    <a:lstStyle/>
                    <a:p>
                      <a:endParaRPr lang="en-GB"/>
                    </a:p>
                  </a:txBody>
                  <a:tcPr/>
                </a:tc>
                <a:extLst>
                  <a:ext uri="{0D108BD9-81ED-4DB2-BD59-A6C34878D82A}">
                    <a16:rowId xmlns:a16="http://schemas.microsoft.com/office/drawing/2014/main" val="3323615838"/>
                  </a:ext>
                </a:extLst>
              </a:tr>
              <a:tr h="96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txBody>
                  <a:tcPr/>
                </a:tc>
                <a:tc>
                  <a:txBody>
                    <a:bodyPr/>
                    <a:lstStyle/>
                    <a:p>
                      <a:r>
                        <a:rPr lang="en-GB" sz="1800" b="1" kern="1200" dirty="0">
                          <a:solidFill>
                            <a:schemeClr val="dk1"/>
                          </a:solidFill>
                          <a:effectLst/>
                        </a:rPr>
                        <a:t>At the end of a lesson, when told to do so, pack away quietly, place stools under the desk and leave in an orderly manner.</a:t>
                      </a:r>
                      <a:r>
                        <a:rPr lang="en-GB" sz="1800" kern="1200" dirty="0">
                          <a:solidFill>
                            <a:schemeClr val="dk1"/>
                          </a:solidFill>
                          <a:effectLst/>
                        </a:rPr>
                        <a:t> </a:t>
                      </a:r>
                      <a:endParaRPr lang="en-GB" dirty="0"/>
                    </a:p>
                  </a:txBody>
                  <a:tcPr/>
                </a:tc>
                <a:tc>
                  <a:txBody>
                    <a:bodyPr/>
                    <a:lstStyle/>
                    <a:p>
                      <a:endParaRPr lang="en-GB" dirty="0"/>
                    </a:p>
                  </a:txBody>
                  <a:tcPr/>
                </a:tc>
                <a:extLst>
                  <a:ext uri="{0D108BD9-81ED-4DB2-BD59-A6C34878D82A}">
                    <a16:rowId xmlns:a16="http://schemas.microsoft.com/office/drawing/2014/main" val="223034771"/>
                  </a:ext>
                </a:extLst>
              </a:tr>
            </a:tbl>
          </a:graphicData>
        </a:graphic>
      </p:graphicFrame>
      <p:sp>
        <p:nvSpPr>
          <p:cNvPr id="3" name="Slide Number Placeholder 2">
            <a:extLst>
              <a:ext uri="{FF2B5EF4-FFF2-40B4-BE49-F238E27FC236}">
                <a16:creationId xmlns:a16="http://schemas.microsoft.com/office/drawing/2014/main" id="{D022B164-6E25-D9C2-90CD-678D09465014}"/>
              </a:ext>
            </a:extLst>
          </p:cNvPr>
          <p:cNvSpPr>
            <a:spLocks noGrp="1"/>
          </p:cNvSpPr>
          <p:nvPr>
            <p:ph type="sldNum" sz="quarter" idx="12"/>
          </p:nvPr>
        </p:nvSpPr>
        <p:spPr/>
        <p:txBody>
          <a:bodyPr/>
          <a:lstStyle/>
          <a:p>
            <a:fld id="{25F4D205-A511-4D9F-BF18-0E193C9B365C}" type="slidenum">
              <a:rPr lang="en-GB" smtClean="0"/>
              <a:pPr/>
              <a:t>1</a:t>
            </a:fld>
            <a:endParaRPr lang="en-GB" dirty="0"/>
          </a:p>
        </p:txBody>
      </p:sp>
    </p:spTree>
    <p:extLst>
      <p:ext uri="{BB962C8B-B14F-4D97-AF65-F5344CB8AC3E}">
        <p14:creationId xmlns:p14="http://schemas.microsoft.com/office/powerpoint/2010/main" val="51490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93274B0C-1CB3-4AA4-A183-20B7FE5DB1D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E640319-3BB6-49BF-BAF4-D63FEC73E14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a:extLst>
              <a:ext uri="{FF2B5EF4-FFF2-40B4-BE49-F238E27FC236}">
                <a16:creationId xmlns:a16="http://schemas.microsoft.com/office/drawing/2014/main" id="{5A6E5251-B166-6B0D-9331-EEE275D19683}"/>
              </a:ext>
            </a:extLst>
          </p:cNvPr>
          <p:cNvPicPr>
            <a:picLocks noGrp="1" noChangeAspect="1"/>
          </p:cNvPicPr>
          <p:nvPr>
            <p:ph idx="1"/>
          </p:nvPr>
        </p:nvPicPr>
        <p:blipFill rotWithShape="1">
          <a:blip r:embed="rId4"/>
          <a:srcRect t="10953" b="8690"/>
          <a:stretch/>
        </p:blipFill>
        <p:spPr>
          <a:xfrm>
            <a:off x="20" y="10"/>
            <a:ext cx="12191980" cy="6857990"/>
          </a:xfrm>
          <a:prstGeom prst="rect">
            <a:avLst/>
          </a:prstGeom>
        </p:spPr>
      </p:pic>
      <p:sp>
        <p:nvSpPr>
          <p:cNvPr id="4" name="Slide Number Placeholder 3">
            <a:extLst>
              <a:ext uri="{FF2B5EF4-FFF2-40B4-BE49-F238E27FC236}">
                <a16:creationId xmlns:a16="http://schemas.microsoft.com/office/drawing/2014/main" id="{B95652BF-3958-C3AB-A111-51CBA6B8E376}"/>
              </a:ext>
            </a:extLst>
          </p:cNvPr>
          <p:cNvSpPr>
            <a:spLocks noGrp="1"/>
          </p:cNvSpPr>
          <p:nvPr>
            <p:ph type="sldNum" sz="quarter" idx="12"/>
          </p:nvPr>
        </p:nvSpPr>
        <p:spPr>
          <a:xfrm>
            <a:off x="10514011" y="5883275"/>
            <a:ext cx="764215" cy="365125"/>
          </a:xfrm>
        </p:spPr>
        <p:txBody>
          <a:bodyPr vert="horz" lIns="91440" tIns="45720" rIns="91440" bIns="45720" rtlCol="0" anchor="ctr">
            <a:normAutofit/>
          </a:bodyPr>
          <a:lstStyle/>
          <a:p>
            <a:pPr defTabSz="457200">
              <a:spcAft>
                <a:spcPts val="600"/>
              </a:spcAft>
            </a:pPr>
            <a:fld id="{25F4D205-A511-4D9F-BF18-0E193C9B365C}" type="slidenum">
              <a:rPr lang="en-US">
                <a:solidFill>
                  <a:srgbClr val="FFFFFF"/>
                </a:solidFill>
              </a:rPr>
              <a:pPr defTabSz="457200">
                <a:spcAft>
                  <a:spcPts val="600"/>
                </a:spcAft>
              </a:pPr>
              <a:t>10</a:t>
            </a:fld>
            <a:endParaRPr lang="en-US">
              <a:solidFill>
                <a:srgbClr val="FFFFFF"/>
              </a:solidFill>
            </a:endParaRPr>
          </a:p>
        </p:txBody>
      </p:sp>
    </p:spTree>
    <p:extLst>
      <p:ext uri="{BB962C8B-B14F-4D97-AF65-F5344CB8AC3E}">
        <p14:creationId xmlns:p14="http://schemas.microsoft.com/office/powerpoint/2010/main" val="311294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2B1A-356E-0ED0-E152-E15282EF3C2B}"/>
              </a:ext>
            </a:extLst>
          </p:cNvPr>
          <p:cNvSpPr>
            <a:spLocks noGrp="1"/>
          </p:cNvSpPr>
          <p:nvPr>
            <p:ph type="title"/>
          </p:nvPr>
        </p:nvSpPr>
        <p:spPr>
          <a:xfrm>
            <a:off x="841248" y="256032"/>
            <a:ext cx="10506456" cy="1014984"/>
          </a:xfrm>
        </p:spPr>
        <p:txBody>
          <a:bodyPr anchor="b">
            <a:normAutofit/>
          </a:bodyPr>
          <a:lstStyle/>
          <a:p>
            <a:r>
              <a:rPr lang="en-GB" dirty="0"/>
              <a:t>The Electromagnetic Spectrum</a:t>
            </a:r>
          </a:p>
        </p:txBody>
      </p:sp>
      <p:graphicFrame>
        <p:nvGraphicFramePr>
          <p:cNvPr id="4" name="Content Placeholder 3">
            <a:extLst>
              <a:ext uri="{FF2B5EF4-FFF2-40B4-BE49-F238E27FC236}">
                <a16:creationId xmlns:a16="http://schemas.microsoft.com/office/drawing/2014/main" id="{FCDBF885-8E66-551D-D025-9453F817A5AE}"/>
              </a:ext>
            </a:extLst>
          </p:cNvPr>
          <p:cNvGraphicFramePr>
            <a:graphicFrameLocks noGrp="1"/>
          </p:cNvGraphicFramePr>
          <p:nvPr>
            <p:ph idx="1"/>
            <p:extLst>
              <p:ext uri="{D42A27DB-BD31-4B8C-83A1-F6EECF244321}">
                <p14:modId xmlns:p14="http://schemas.microsoft.com/office/powerpoint/2010/main" val="458287954"/>
              </p:ext>
            </p:extLst>
          </p:nvPr>
        </p:nvGraphicFramePr>
        <p:xfrm>
          <a:off x="1389672" y="1926266"/>
          <a:ext cx="9412658" cy="4615561"/>
        </p:xfrm>
        <a:graphic>
          <a:graphicData uri="http://schemas.openxmlformats.org/drawingml/2006/table">
            <a:tbl>
              <a:tblPr firstRow="1" firstCol="1" bandRow="1">
                <a:tableStyleId>{5C22544A-7EE6-4342-B048-85BDC9FD1C3A}</a:tableStyleId>
              </a:tblPr>
              <a:tblGrid>
                <a:gridCol w="2159952">
                  <a:extLst>
                    <a:ext uri="{9D8B030D-6E8A-4147-A177-3AD203B41FA5}">
                      <a16:colId xmlns:a16="http://schemas.microsoft.com/office/drawing/2014/main" val="1987112480"/>
                    </a:ext>
                  </a:extLst>
                </a:gridCol>
                <a:gridCol w="1393378">
                  <a:extLst>
                    <a:ext uri="{9D8B030D-6E8A-4147-A177-3AD203B41FA5}">
                      <a16:colId xmlns:a16="http://schemas.microsoft.com/office/drawing/2014/main" val="2515553358"/>
                    </a:ext>
                  </a:extLst>
                </a:gridCol>
                <a:gridCol w="1464832">
                  <a:extLst>
                    <a:ext uri="{9D8B030D-6E8A-4147-A177-3AD203B41FA5}">
                      <a16:colId xmlns:a16="http://schemas.microsoft.com/office/drawing/2014/main" val="960628700"/>
                    </a:ext>
                  </a:extLst>
                </a:gridCol>
                <a:gridCol w="1464832">
                  <a:extLst>
                    <a:ext uri="{9D8B030D-6E8A-4147-A177-3AD203B41FA5}">
                      <a16:colId xmlns:a16="http://schemas.microsoft.com/office/drawing/2014/main" val="779188741"/>
                    </a:ext>
                  </a:extLst>
                </a:gridCol>
                <a:gridCol w="1464832">
                  <a:extLst>
                    <a:ext uri="{9D8B030D-6E8A-4147-A177-3AD203B41FA5}">
                      <a16:colId xmlns:a16="http://schemas.microsoft.com/office/drawing/2014/main" val="889582594"/>
                    </a:ext>
                  </a:extLst>
                </a:gridCol>
                <a:gridCol w="1464832">
                  <a:extLst>
                    <a:ext uri="{9D8B030D-6E8A-4147-A177-3AD203B41FA5}">
                      <a16:colId xmlns:a16="http://schemas.microsoft.com/office/drawing/2014/main" val="425273497"/>
                    </a:ext>
                  </a:extLst>
                </a:gridCol>
              </a:tblGrid>
              <a:tr h="988441">
                <a:tc>
                  <a:txBody>
                    <a:bodyPr/>
                    <a:lstStyle/>
                    <a:p>
                      <a:pPr indent="228600" algn="ctr">
                        <a:lnSpc>
                          <a:spcPct val="200000"/>
                        </a:lnSpc>
                        <a:spcAft>
                          <a:spcPts val="1200"/>
                        </a:spcAft>
                      </a:pPr>
                      <a:r>
                        <a:rPr lang="en-GB" sz="1700" u="sng" dirty="0">
                          <a:solidFill>
                            <a:schemeClr val="tx1"/>
                          </a:solidFill>
                          <a:effectLst/>
                        </a:rPr>
                        <a:t>Type of EM Waves</a:t>
                      </a:r>
                      <a:endParaRPr lang="en-GB" sz="13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228600" algn="ctr">
                        <a:lnSpc>
                          <a:spcPct val="200000"/>
                        </a:lnSpc>
                        <a:spcAft>
                          <a:spcPts val="1200"/>
                        </a:spcAft>
                      </a:pPr>
                      <a:r>
                        <a:rPr lang="en-GB" sz="1700" u="sng" dirty="0">
                          <a:solidFill>
                            <a:schemeClr val="tx1"/>
                          </a:solidFill>
                          <a:effectLst/>
                        </a:rPr>
                        <a:t>Use</a:t>
                      </a:r>
                      <a:endParaRPr lang="en-GB" sz="13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228600" algn="ctr">
                        <a:lnSpc>
                          <a:spcPct val="200000"/>
                        </a:lnSpc>
                        <a:spcAft>
                          <a:spcPts val="1200"/>
                        </a:spcAft>
                      </a:pPr>
                      <a:r>
                        <a:rPr lang="en-GB" sz="1700" u="sng" dirty="0">
                          <a:solidFill>
                            <a:schemeClr val="tx1"/>
                          </a:solidFill>
                          <a:effectLst/>
                        </a:rPr>
                        <a:t>Detector</a:t>
                      </a:r>
                      <a:endParaRPr lang="en-GB" sz="13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228600" algn="ctr">
                        <a:lnSpc>
                          <a:spcPct val="200000"/>
                        </a:lnSpc>
                        <a:spcAft>
                          <a:spcPts val="1200"/>
                        </a:spcAft>
                      </a:pPr>
                      <a:r>
                        <a:rPr lang="en-GB" sz="1700" u="sng" dirty="0">
                          <a:solidFill>
                            <a:schemeClr val="tx1"/>
                          </a:solidFill>
                          <a:effectLst/>
                        </a:rPr>
                        <a:t>Danger</a:t>
                      </a:r>
                      <a:endParaRPr lang="en-GB" sz="13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228600" algn="ctr">
                        <a:lnSpc>
                          <a:spcPct val="200000"/>
                        </a:lnSpc>
                        <a:spcAft>
                          <a:spcPts val="1200"/>
                        </a:spcAft>
                      </a:pPr>
                      <a:r>
                        <a:rPr lang="en-GB" sz="1700" u="sng" dirty="0">
                          <a:solidFill>
                            <a:schemeClr val="tx1"/>
                          </a:solidFill>
                          <a:effectLst/>
                        </a:rPr>
                        <a:t>Protector</a:t>
                      </a:r>
                      <a:endParaRPr lang="en-GB" sz="13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228600" algn="ctr">
                        <a:lnSpc>
                          <a:spcPct val="200000"/>
                        </a:lnSpc>
                        <a:spcAft>
                          <a:spcPts val="1200"/>
                        </a:spcAft>
                      </a:pPr>
                      <a:r>
                        <a:rPr lang="en-GB" sz="1700" u="sng" dirty="0">
                          <a:solidFill>
                            <a:schemeClr val="tx1"/>
                          </a:solidFill>
                          <a:effectLst/>
                        </a:rPr>
                        <a:t>Sources</a:t>
                      </a:r>
                      <a:endParaRPr lang="en-GB" sz="13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3832187415"/>
                  </a:ext>
                </a:extLst>
              </a:tr>
              <a:tr h="481298">
                <a:tc>
                  <a:txBody>
                    <a:bodyPr/>
                    <a:lstStyle/>
                    <a:p>
                      <a:pPr indent="178435">
                        <a:lnSpc>
                          <a:spcPct val="200000"/>
                        </a:lnSpc>
                        <a:spcAft>
                          <a:spcPts val="1200"/>
                        </a:spcAft>
                      </a:pPr>
                      <a:r>
                        <a:rPr lang="en-GB" sz="1700">
                          <a:solidFill>
                            <a:schemeClr val="tx1"/>
                          </a:solidFill>
                          <a:effectLst/>
                        </a:rPr>
                        <a:t>Radio &amp; TV</a:t>
                      </a:r>
                      <a:endParaRPr lang="en-GB" sz="13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2653907586"/>
                  </a:ext>
                </a:extLst>
              </a:tr>
              <a:tr h="481298">
                <a:tc>
                  <a:txBody>
                    <a:bodyPr/>
                    <a:lstStyle/>
                    <a:p>
                      <a:pPr indent="178435">
                        <a:lnSpc>
                          <a:spcPct val="200000"/>
                        </a:lnSpc>
                        <a:spcAft>
                          <a:spcPts val="1200"/>
                        </a:spcAft>
                      </a:pPr>
                      <a:r>
                        <a:rPr lang="en-GB" sz="1700">
                          <a:solidFill>
                            <a:schemeClr val="tx1"/>
                          </a:solidFill>
                          <a:effectLst/>
                        </a:rPr>
                        <a:t>Microwaves</a:t>
                      </a:r>
                      <a:endParaRPr lang="en-GB" sz="13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535428452"/>
                  </a:ext>
                </a:extLst>
              </a:tr>
              <a:tr h="481298">
                <a:tc>
                  <a:txBody>
                    <a:bodyPr/>
                    <a:lstStyle/>
                    <a:p>
                      <a:pPr indent="178435">
                        <a:lnSpc>
                          <a:spcPct val="200000"/>
                        </a:lnSpc>
                        <a:spcAft>
                          <a:spcPts val="1200"/>
                        </a:spcAft>
                      </a:pPr>
                      <a:r>
                        <a:rPr lang="en-GB" sz="1700">
                          <a:solidFill>
                            <a:schemeClr val="tx1"/>
                          </a:solidFill>
                          <a:effectLst/>
                        </a:rPr>
                        <a:t>Infra Red</a:t>
                      </a:r>
                      <a:endParaRPr lang="en-GB" sz="13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838973287"/>
                  </a:ext>
                </a:extLst>
              </a:tr>
              <a:tr h="481298">
                <a:tc>
                  <a:txBody>
                    <a:bodyPr/>
                    <a:lstStyle/>
                    <a:p>
                      <a:pPr indent="178435">
                        <a:lnSpc>
                          <a:spcPct val="200000"/>
                        </a:lnSpc>
                        <a:spcAft>
                          <a:spcPts val="1200"/>
                        </a:spcAft>
                      </a:pPr>
                      <a:r>
                        <a:rPr lang="en-GB" sz="1700">
                          <a:solidFill>
                            <a:schemeClr val="tx1"/>
                          </a:solidFill>
                          <a:effectLst/>
                        </a:rPr>
                        <a:t>Visible</a:t>
                      </a:r>
                      <a:endParaRPr lang="en-GB" sz="13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3737483938"/>
                  </a:ext>
                </a:extLst>
              </a:tr>
              <a:tr h="481298">
                <a:tc>
                  <a:txBody>
                    <a:bodyPr/>
                    <a:lstStyle/>
                    <a:p>
                      <a:pPr indent="178435">
                        <a:lnSpc>
                          <a:spcPct val="200000"/>
                        </a:lnSpc>
                        <a:spcAft>
                          <a:spcPts val="1200"/>
                        </a:spcAft>
                      </a:pPr>
                      <a:r>
                        <a:rPr lang="en-GB" sz="1700">
                          <a:solidFill>
                            <a:schemeClr val="tx1"/>
                          </a:solidFill>
                          <a:effectLst/>
                        </a:rPr>
                        <a:t>Ultra violet</a:t>
                      </a:r>
                      <a:endParaRPr lang="en-GB" sz="13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342434351"/>
                  </a:ext>
                </a:extLst>
              </a:tr>
              <a:tr h="481298">
                <a:tc>
                  <a:txBody>
                    <a:bodyPr/>
                    <a:lstStyle/>
                    <a:p>
                      <a:pPr indent="178435">
                        <a:lnSpc>
                          <a:spcPct val="200000"/>
                        </a:lnSpc>
                        <a:spcAft>
                          <a:spcPts val="1200"/>
                        </a:spcAft>
                      </a:pPr>
                      <a:r>
                        <a:rPr lang="en-GB" sz="1700">
                          <a:solidFill>
                            <a:schemeClr val="tx1"/>
                          </a:solidFill>
                          <a:effectLst/>
                        </a:rPr>
                        <a:t>X-Ray</a:t>
                      </a:r>
                      <a:endParaRPr lang="en-GB" sz="13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2234618034"/>
                  </a:ext>
                </a:extLst>
              </a:tr>
              <a:tr h="481298">
                <a:tc>
                  <a:txBody>
                    <a:bodyPr/>
                    <a:lstStyle/>
                    <a:p>
                      <a:pPr indent="178435">
                        <a:lnSpc>
                          <a:spcPct val="200000"/>
                        </a:lnSpc>
                        <a:spcAft>
                          <a:spcPts val="1200"/>
                        </a:spcAft>
                      </a:pPr>
                      <a:r>
                        <a:rPr lang="en-GB" sz="1700" dirty="0">
                          <a:solidFill>
                            <a:schemeClr val="tx1"/>
                          </a:solidFill>
                          <a:effectLst/>
                        </a:rPr>
                        <a:t>Gamma Rays</a:t>
                      </a:r>
                      <a:endParaRPr lang="en-GB" sz="13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a:effectLst/>
                        </a:rPr>
                        <a:t> </a:t>
                      </a:r>
                      <a:endParaRPr lang="en-GB" sz="130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tc>
                  <a:txBody>
                    <a:bodyPr/>
                    <a:lstStyle/>
                    <a:p>
                      <a:pPr indent="139700">
                        <a:lnSpc>
                          <a:spcPct val="200000"/>
                        </a:lnSpc>
                        <a:spcAft>
                          <a:spcPts val="1200"/>
                        </a:spcAft>
                      </a:pPr>
                      <a:r>
                        <a:rPr lang="en-GB" sz="1300" dirty="0">
                          <a:effectLst/>
                        </a:rPr>
                        <a:t> </a:t>
                      </a:r>
                      <a:endParaRPr lang="en-GB"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4309" marR="64309" marT="0" marB="0"/>
                </a:tc>
                <a:extLst>
                  <a:ext uri="{0D108BD9-81ED-4DB2-BD59-A6C34878D82A}">
                    <a16:rowId xmlns:a16="http://schemas.microsoft.com/office/drawing/2014/main" val="3683720760"/>
                  </a:ext>
                </a:extLst>
              </a:tr>
            </a:tbl>
          </a:graphicData>
        </a:graphic>
      </p:graphicFrame>
      <p:sp>
        <p:nvSpPr>
          <p:cNvPr id="3" name="Slide Number Placeholder 2">
            <a:extLst>
              <a:ext uri="{FF2B5EF4-FFF2-40B4-BE49-F238E27FC236}">
                <a16:creationId xmlns:a16="http://schemas.microsoft.com/office/drawing/2014/main" id="{1D2E29DC-EBCB-E264-41D6-44B1016AC033}"/>
              </a:ext>
            </a:extLst>
          </p:cNvPr>
          <p:cNvSpPr>
            <a:spLocks noGrp="1"/>
          </p:cNvSpPr>
          <p:nvPr>
            <p:ph type="sldNum" sz="quarter" idx="12"/>
          </p:nvPr>
        </p:nvSpPr>
        <p:spPr/>
        <p:txBody>
          <a:bodyPr/>
          <a:lstStyle/>
          <a:p>
            <a:fld id="{25F4D205-A511-4D9F-BF18-0E193C9B365C}" type="slidenum">
              <a:rPr lang="en-GB" smtClean="0"/>
              <a:pPr/>
              <a:t>11</a:t>
            </a:fld>
            <a:endParaRPr lang="en-GB"/>
          </a:p>
        </p:txBody>
      </p:sp>
      <p:sp>
        <p:nvSpPr>
          <p:cNvPr id="5" name="TextBox 4">
            <a:extLst>
              <a:ext uri="{FF2B5EF4-FFF2-40B4-BE49-F238E27FC236}">
                <a16:creationId xmlns:a16="http://schemas.microsoft.com/office/drawing/2014/main" id="{7C9CAA61-64AD-AC90-5183-87E0CB51A98B}"/>
              </a:ext>
            </a:extLst>
          </p:cNvPr>
          <p:cNvSpPr txBox="1"/>
          <p:nvPr/>
        </p:nvSpPr>
        <p:spPr>
          <a:xfrm>
            <a:off x="799501" y="1271016"/>
            <a:ext cx="10589950" cy="369332"/>
          </a:xfrm>
          <a:prstGeom prst="rect">
            <a:avLst/>
          </a:prstGeom>
          <a:noFill/>
        </p:spPr>
        <p:txBody>
          <a:bodyPr wrap="none" rtlCol="0">
            <a:spAutoFit/>
          </a:bodyPr>
          <a:lstStyle/>
          <a:p>
            <a:r>
              <a:rPr lang="en-GB" dirty="0"/>
              <a:t>Copy the diagram over a double page in your jotter. Research using books and the internet to complete the table</a:t>
            </a:r>
          </a:p>
        </p:txBody>
      </p:sp>
    </p:spTree>
    <p:extLst>
      <p:ext uri="{BB962C8B-B14F-4D97-AF65-F5344CB8AC3E}">
        <p14:creationId xmlns:p14="http://schemas.microsoft.com/office/powerpoint/2010/main" val="1510555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3D02-B46D-634B-2459-625F12B80551}"/>
              </a:ext>
            </a:extLst>
          </p:cNvPr>
          <p:cNvSpPr>
            <a:spLocks noGrp="1"/>
          </p:cNvSpPr>
          <p:nvPr>
            <p:ph type="title"/>
          </p:nvPr>
        </p:nvSpPr>
        <p:spPr>
          <a:xfrm>
            <a:off x="648929" y="629266"/>
            <a:ext cx="3505495" cy="1622321"/>
          </a:xfrm>
        </p:spPr>
        <p:txBody>
          <a:bodyPr vert="horz" lIns="91440" tIns="45720" rIns="91440" bIns="45720" rtlCol="0">
            <a:normAutofit fontScale="90000"/>
          </a:bodyPr>
          <a:lstStyle/>
          <a:p>
            <a:r>
              <a:rPr lang="en-US" sz="4100" kern="1200">
                <a:latin typeface="+mj-lt"/>
                <a:ea typeface="+mj-ea"/>
                <a:cs typeface="+mj-cs"/>
              </a:rPr>
              <a:t>Exit Pass</a:t>
            </a:r>
            <a:br>
              <a:rPr lang="en-US" sz="4100" kern="1200">
                <a:latin typeface="+mj-lt"/>
                <a:ea typeface="+mj-ea"/>
                <a:cs typeface="+mj-cs"/>
              </a:rPr>
            </a:br>
            <a:r>
              <a:rPr lang="en-US" sz="4100" kern="1200">
                <a:latin typeface="+mj-lt"/>
                <a:ea typeface="+mj-ea"/>
                <a:cs typeface="+mj-cs"/>
              </a:rPr>
              <a:t>join in the song</a:t>
            </a:r>
          </a:p>
        </p:txBody>
      </p:sp>
      <p:sp>
        <p:nvSpPr>
          <p:cNvPr id="3" name="Content Placeholder 2">
            <a:extLst>
              <a:ext uri="{FF2B5EF4-FFF2-40B4-BE49-F238E27FC236}">
                <a16:creationId xmlns:a16="http://schemas.microsoft.com/office/drawing/2014/main" id="{9338CB81-EADF-28D2-6A43-6DFA72E036B0}"/>
              </a:ext>
            </a:extLst>
          </p:cNvPr>
          <p:cNvSpPr>
            <a:spLocks noGrp="1"/>
          </p:cNvSpPr>
          <p:nvPr>
            <p:ph idx="1"/>
          </p:nvPr>
        </p:nvSpPr>
        <p:spPr>
          <a:xfrm>
            <a:off x="648931" y="2438400"/>
            <a:ext cx="3505494" cy="3785419"/>
          </a:xfrm>
        </p:spPr>
        <p:txBody>
          <a:bodyPr vert="horz" lIns="91440" tIns="45720" rIns="91440" bIns="45720" rtlCol="0">
            <a:normAutofit/>
          </a:bodyPr>
          <a:lstStyle/>
          <a:p>
            <a:pPr marL="0" indent="0">
              <a:buNone/>
            </a:pPr>
            <a:r>
              <a:rPr lang="en-US" sz="2000" kern="1200" dirty="0">
                <a:latin typeface="+mn-lt"/>
                <a:ea typeface="+mn-ea"/>
                <a:cs typeface="+mn-cs"/>
                <a:hlinkClick r:id="rId2"/>
              </a:rPr>
              <a:t>https://www.youtube.com/watch?v=-H8HjxGtoXw</a:t>
            </a:r>
            <a:endParaRPr lang="en-US" sz="2000" kern="1200" dirty="0">
              <a:latin typeface="+mn-lt"/>
              <a:ea typeface="+mn-ea"/>
              <a:cs typeface="+mn-cs"/>
            </a:endParaRPr>
          </a:p>
          <a:p>
            <a:pPr marL="0" indent="0">
              <a:buNone/>
            </a:pPr>
            <a:endParaRPr lang="en-US" sz="2000" kern="1200" dirty="0">
              <a:latin typeface="+mn-lt"/>
              <a:ea typeface="+mn-ea"/>
              <a:cs typeface="+mn-cs"/>
            </a:endParaRPr>
          </a:p>
        </p:txBody>
      </p:sp>
      <p:sp>
        <p:nvSpPr>
          <p:cNvPr id="4" name="Slide Number Placeholder 3">
            <a:extLst>
              <a:ext uri="{FF2B5EF4-FFF2-40B4-BE49-F238E27FC236}">
                <a16:creationId xmlns:a16="http://schemas.microsoft.com/office/drawing/2014/main" id="{5F2EA7B2-86D5-185C-166B-DBECC4D251A5}"/>
              </a:ext>
            </a:extLst>
          </p:cNvPr>
          <p:cNvSpPr>
            <a:spLocks noGrp="1"/>
          </p:cNvSpPr>
          <p:nvPr>
            <p:ph type="sldNum" sz="quarter" idx="12"/>
          </p:nvPr>
        </p:nvSpPr>
        <p:spPr/>
        <p:txBody>
          <a:bodyPr/>
          <a:lstStyle/>
          <a:p>
            <a:fld id="{25F4D205-A511-4D9F-BF18-0E193C9B365C}" type="slidenum">
              <a:rPr lang="en-GB" smtClean="0"/>
              <a:pPr/>
              <a:t>12</a:t>
            </a:fld>
            <a:endParaRPr lang="en-GB"/>
          </a:p>
        </p:txBody>
      </p:sp>
      <p:pic>
        <p:nvPicPr>
          <p:cNvPr id="6" name="Picture 5" descr="Text&#10;&#10;Description automatically generated with medium confidence">
            <a:extLst>
              <a:ext uri="{FF2B5EF4-FFF2-40B4-BE49-F238E27FC236}">
                <a16:creationId xmlns:a16="http://schemas.microsoft.com/office/drawing/2014/main" id="{6591F306-DC29-C483-5203-2CA2624BF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74" y="695960"/>
            <a:ext cx="4422286" cy="5527859"/>
          </a:xfrm>
          <a:prstGeom prst="rect">
            <a:avLst/>
          </a:prstGeom>
          <a:effectLst/>
        </p:spPr>
      </p:pic>
      <p:pic>
        <p:nvPicPr>
          <p:cNvPr id="5" name="Picture 4" descr="http://images.clipartpanda.com/post-it-notes-clipart-7eTMnGXin.png">
            <a:extLst>
              <a:ext uri="{FF2B5EF4-FFF2-40B4-BE49-F238E27FC236}">
                <a16:creationId xmlns:a16="http://schemas.microsoft.com/office/drawing/2014/main" id="{F143DEDC-7B15-0AF1-4EDF-3B2E954A704A}"/>
              </a:ext>
            </a:extLst>
          </p:cNvPr>
          <p:cNvPicPr>
            <a:picLocks noChangeAspect="1" noChangeArrowheads="1"/>
          </p:cNvPicPr>
          <p:nvPr/>
        </p:nvPicPr>
        <p:blipFill>
          <a:blip r:embed="rId4" cstate="print"/>
          <a:srcRect/>
          <a:stretch>
            <a:fillRect/>
          </a:stretch>
        </p:blipFill>
        <p:spPr bwMode="auto">
          <a:xfrm>
            <a:off x="855551" y="3556850"/>
            <a:ext cx="4608851" cy="3301150"/>
          </a:xfrm>
          <a:prstGeom prst="rect">
            <a:avLst/>
          </a:prstGeom>
          <a:noFill/>
        </p:spPr>
      </p:pic>
      <p:sp>
        <p:nvSpPr>
          <p:cNvPr id="7" name="TextBox 6">
            <a:extLst>
              <a:ext uri="{FF2B5EF4-FFF2-40B4-BE49-F238E27FC236}">
                <a16:creationId xmlns:a16="http://schemas.microsoft.com/office/drawing/2014/main" id="{951A1DB2-DF11-69FE-779F-C4C4A7A92658}"/>
              </a:ext>
            </a:extLst>
          </p:cNvPr>
          <p:cNvSpPr txBox="1"/>
          <p:nvPr/>
        </p:nvSpPr>
        <p:spPr>
          <a:xfrm rot="21017141">
            <a:off x="1651249" y="4267957"/>
            <a:ext cx="2737921" cy="1815882"/>
          </a:xfrm>
          <a:prstGeom prst="rect">
            <a:avLst/>
          </a:prstGeom>
          <a:noFill/>
        </p:spPr>
        <p:txBody>
          <a:bodyPr wrap="square" rtlCol="0">
            <a:spAutoFit/>
          </a:bodyPr>
          <a:lstStyle/>
          <a:p>
            <a:pPr algn="ctr"/>
            <a:r>
              <a:rPr lang="en-GB" sz="2800" b="1" dirty="0">
                <a:solidFill>
                  <a:srgbClr val="FF0000"/>
                </a:solidFill>
              </a:rPr>
              <a:t>Exit ticket</a:t>
            </a:r>
          </a:p>
          <a:p>
            <a:pPr algn="ctr"/>
            <a:r>
              <a:rPr lang="en-GB" sz="2800" dirty="0"/>
              <a:t>Write down the </a:t>
            </a:r>
            <a:r>
              <a:rPr lang="en-GB" sz="2800" dirty="0" err="1"/>
              <a:t>em</a:t>
            </a:r>
            <a:r>
              <a:rPr lang="en-GB" sz="2800" dirty="0"/>
              <a:t> waves in order.</a:t>
            </a:r>
          </a:p>
        </p:txBody>
      </p:sp>
    </p:spTree>
    <p:extLst>
      <p:ext uri="{BB962C8B-B14F-4D97-AF65-F5344CB8AC3E}">
        <p14:creationId xmlns:p14="http://schemas.microsoft.com/office/powerpoint/2010/main" val="273463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3468689" y="1506538"/>
            <a:ext cx="623252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FontTx/>
              <a:buAutoNum type="arabicPeriod"/>
            </a:pPr>
            <a:r>
              <a:rPr lang="en-GB" altLang="en-US" sz="2400" b="1" dirty="0">
                <a:solidFill>
                  <a:srgbClr val="FFFFFF"/>
                </a:solidFill>
              </a:rPr>
              <a:t>All electromagnetic waves travel at the same speed through space (the speed of light)</a:t>
            </a:r>
          </a:p>
          <a:p>
            <a:pPr fontAlgn="base">
              <a:spcBef>
                <a:spcPct val="0"/>
              </a:spcBef>
              <a:spcAft>
                <a:spcPct val="0"/>
              </a:spcAft>
              <a:buFontTx/>
              <a:buAutoNum type="arabicPeriod"/>
            </a:pPr>
            <a:r>
              <a:rPr lang="en-GB" altLang="en-US" sz="2400" b="1" dirty="0">
                <a:solidFill>
                  <a:srgbClr val="FFFFFF"/>
                </a:solidFill>
              </a:rPr>
              <a:t>Gamma rays, X-rays, Ultra-violet waves, Light, Infra-red rays, Microwaves,  and Radio waves are all electromagnetic waves with different wavelengths</a:t>
            </a:r>
          </a:p>
          <a:p>
            <a:pPr fontAlgn="base">
              <a:spcBef>
                <a:spcPct val="0"/>
              </a:spcBef>
              <a:spcAft>
                <a:spcPct val="0"/>
              </a:spcAft>
              <a:buFontTx/>
              <a:buAutoNum type="arabicPeriod"/>
            </a:pPr>
            <a:r>
              <a:rPr lang="en-GB" altLang="en-US" sz="2400" b="1" dirty="0">
                <a:solidFill>
                  <a:srgbClr val="FFFFFF"/>
                </a:solidFill>
              </a:rPr>
              <a:t>Some substances absorb EM waves, some reflect them and others transmit them</a:t>
            </a:r>
          </a:p>
        </p:txBody>
      </p:sp>
      <p:sp>
        <p:nvSpPr>
          <p:cNvPr id="89091" name="AutoShape 3"/>
          <p:cNvSpPr>
            <a:spLocks noChangeArrowheads="1"/>
          </p:cNvSpPr>
          <p:nvPr/>
        </p:nvSpPr>
        <p:spPr bwMode="auto">
          <a:xfrm>
            <a:off x="3695700" y="38101"/>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fontAlgn="base">
              <a:spcBef>
                <a:spcPct val="0"/>
              </a:spcBef>
              <a:spcAft>
                <a:spcPct val="0"/>
              </a:spcAft>
            </a:pPr>
            <a:r>
              <a:rPr lang="en-GB" altLang="en-US" sz="2400" b="1" i="1">
                <a:solidFill>
                  <a:srgbClr val="FFFFFF"/>
                </a:solidFill>
                <a:effectLst>
                  <a:outerShdw blurRad="38100" dist="38100" dir="2700000" algn="tl">
                    <a:srgbClr val="000000"/>
                  </a:outerShdw>
                </a:effectLst>
                <a:latin typeface="Arial" panose="020B0604020202020204" pitchFamily="34" charset="0"/>
              </a:rPr>
              <a:t>Electromagnetic Waves</a:t>
            </a:r>
            <a:endParaRPr lang="en-GB" altLang="en-US" sz="2400" b="1">
              <a:solidFill>
                <a:srgbClr val="FFFFFF"/>
              </a:solidFill>
              <a:effectLst>
                <a:outerShdw blurRad="38100" dist="38100" dir="2700000" algn="tl">
                  <a:srgbClr val="000000"/>
                </a:outerShdw>
              </a:effectLst>
              <a:latin typeface="Arial" panose="020B0604020202020204" pitchFamily="34" charset="0"/>
            </a:endParaRPr>
          </a:p>
        </p:txBody>
      </p:sp>
      <p:sp>
        <p:nvSpPr>
          <p:cNvPr id="89092" name="Rectangle 4"/>
          <p:cNvSpPr>
            <a:spLocks noGrp="1" noChangeArrowheads="1"/>
          </p:cNvSpPr>
          <p:nvPr>
            <p:ph type="ctrTitle"/>
          </p:nvPr>
        </p:nvSpPr>
        <p:spPr bwMode="auto">
          <a:xfrm>
            <a:off x="4702175" y="6794501"/>
            <a:ext cx="1797050" cy="174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Electromagnetic Waves</a:t>
            </a:r>
          </a:p>
        </p:txBody>
      </p:sp>
    </p:spTree>
    <p:extLst>
      <p:ext uri="{BB962C8B-B14F-4D97-AF65-F5344CB8AC3E}">
        <p14:creationId xmlns:p14="http://schemas.microsoft.com/office/powerpoint/2010/main" val="3914428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 calcmode="lin" valueType="num">
                                      <p:cBhvr additive="base">
                                        <p:cTn id="7" dur="500" fill="hold"/>
                                        <p:tgtEl>
                                          <p:spTgt spid="890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89090">
                                            <p:txEl>
                                              <p:pRg st="1" end="1"/>
                                            </p:txEl>
                                          </p:spTgt>
                                        </p:tgtEl>
                                        <p:attrNameLst>
                                          <p:attrName>style.visibility</p:attrName>
                                        </p:attrNameLst>
                                      </p:cBhvr>
                                      <p:to>
                                        <p:strVal val="visible"/>
                                      </p:to>
                                    </p:set>
                                    <p:anim calcmode="lin" valueType="num">
                                      <p:cBhvr additive="base">
                                        <p:cTn id="13" dur="500" fill="hold"/>
                                        <p:tgtEl>
                                          <p:spTgt spid="8909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90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89090">
                                            <p:txEl>
                                              <p:pRg st="2" end="2"/>
                                            </p:txEl>
                                          </p:spTgt>
                                        </p:tgtEl>
                                        <p:attrNameLst>
                                          <p:attrName>style.visibility</p:attrName>
                                        </p:attrNameLst>
                                      </p:cBhvr>
                                      <p:to>
                                        <p:strVal val="visible"/>
                                      </p:to>
                                    </p:set>
                                    <p:anim calcmode="lin" valueType="num">
                                      <p:cBhvr additive="base">
                                        <p:cTn id="19" dur="500" fill="hold"/>
                                        <p:tgtEl>
                                          <p:spTgt spid="8909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909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91E9-BBC3-686C-AD07-2283571F4698}"/>
              </a:ext>
            </a:extLst>
          </p:cNvPr>
          <p:cNvSpPr>
            <a:spLocks noGrp="1"/>
          </p:cNvSpPr>
          <p:nvPr>
            <p:ph type="title"/>
          </p:nvPr>
        </p:nvSpPr>
        <p:spPr>
          <a:xfrm>
            <a:off x="648930" y="629266"/>
            <a:ext cx="5664784" cy="1232191"/>
          </a:xfrm>
          <a:solidFill>
            <a:schemeClr val="accent6">
              <a:lumMod val="60000"/>
              <a:lumOff val="40000"/>
            </a:schemeClr>
          </a:solidFill>
        </p:spPr>
        <p:txBody>
          <a:bodyPr>
            <a:normAutofit/>
          </a:bodyPr>
          <a:lstStyle/>
          <a:p>
            <a:r>
              <a:rPr lang="en-GB" b="1" dirty="0">
                <a:solidFill>
                  <a:schemeClr val="accent6">
                    <a:lumMod val="50000"/>
                  </a:schemeClr>
                </a:solidFill>
              </a:rPr>
              <a:t>EM Spectrum Research </a:t>
            </a:r>
            <a:r>
              <a:rPr lang="en-GB" b="1" dirty="0" err="1">
                <a:solidFill>
                  <a:schemeClr val="accent6">
                    <a:lumMod val="50000"/>
                  </a:schemeClr>
                </a:solidFill>
              </a:rPr>
              <a:t>TasK</a:t>
            </a:r>
            <a:endParaRPr lang="en-GB" b="1" dirty="0">
              <a:solidFill>
                <a:schemeClr val="accent6">
                  <a:lumMod val="50000"/>
                </a:schemeClr>
              </a:solidFill>
            </a:endParaRPr>
          </a:p>
        </p:txBody>
      </p:sp>
      <p:sp>
        <p:nvSpPr>
          <p:cNvPr id="10" name="Content Placeholder 9">
            <a:extLst>
              <a:ext uri="{FF2B5EF4-FFF2-40B4-BE49-F238E27FC236}">
                <a16:creationId xmlns:a16="http://schemas.microsoft.com/office/drawing/2014/main" id="{9A33F2FB-0155-D1EF-5875-3DFECE061C41}"/>
              </a:ext>
            </a:extLst>
          </p:cNvPr>
          <p:cNvSpPr>
            <a:spLocks noGrp="1"/>
          </p:cNvSpPr>
          <p:nvPr>
            <p:ph idx="1"/>
          </p:nvPr>
        </p:nvSpPr>
        <p:spPr>
          <a:xfrm>
            <a:off x="648931" y="2438400"/>
            <a:ext cx="5121642" cy="3785419"/>
          </a:xfrm>
        </p:spPr>
        <p:txBody>
          <a:bodyPr>
            <a:normAutofit fontScale="92500" lnSpcReduction="20000"/>
          </a:bodyPr>
          <a:lstStyle/>
          <a:p>
            <a:r>
              <a:rPr lang="en-US" sz="2000" dirty="0">
                <a:solidFill>
                  <a:schemeClr val="accent1">
                    <a:lumMod val="75000"/>
                  </a:schemeClr>
                </a:solidFill>
              </a:rPr>
              <a:t>In pairs you are going to use the template to produce a scientific poster on the EM spectrum. Your teacher will show you an example on the visible waveband.</a:t>
            </a:r>
          </a:p>
          <a:p>
            <a:r>
              <a:rPr lang="en-US" sz="2000" dirty="0">
                <a:solidFill>
                  <a:schemeClr val="accent1">
                    <a:lumMod val="75000"/>
                  </a:schemeClr>
                </a:solidFill>
              </a:rPr>
              <a:t>Research, </a:t>
            </a:r>
          </a:p>
          <a:p>
            <a:r>
              <a:rPr lang="en-US" sz="2000" dirty="0">
                <a:solidFill>
                  <a:schemeClr val="accent1">
                    <a:lumMod val="75000"/>
                  </a:schemeClr>
                </a:solidFill>
              </a:rPr>
              <a:t>Cover all areas</a:t>
            </a:r>
          </a:p>
          <a:p>
            <a:r>
              <a:rPr lang="en-US" sz="2000" dirty="0">
                <a:solidFill>
                  <a:schemeClr val="accent1">
                    <a:lumMod val="75000"/>
                  </a:schemeClr>
                </a:solidFill>
              </a:rPr>
              <a:t>Make it clear</a:t>
            </a:r>
          </a:p>
          <a:p>
            <a:r>
              <a:rPr lang="en-US" sz="2000" dirty="0">
                <a:solidFill>
                  <a:schemeClr val="accent1">
                    <a:lumMod val="75000"/>
                  </a:schemeClr>
                </a:solidFill>
              </a:rPr>
              <a:t>Don’t copy</a:t>
            </a:r>
          </a:p>
          <a:p>
            <a:r>
              <a:rPr lang="en-US" sz="2000" dirty="0">
                <a:solidFill>
                  <a:schemeClr val="accent1">
                    <a:lumMod val="75000"/>
                  </a:schemeClr>
                </a:solidFill>
              </a:rPr>
              <a:t>Reference properly</a:t>
            </a:r>
          </a:p>
        </p:txBody>
      </p:sp>
      <p:sp>
        <p:nvSpPr>
          <p:cNvPr id="4" name="Slide Number Placeholder 3">
            <a:extLst>
              <a:ext uri="{FF2B5EF4-FFF2-40B4-BE49-F238E27FC236}">
                <a16:creationId xmlns:a16="http://schemas.microsoft.com/office/drawing/2014/main" id="{C049109E-695D-BBD3-9C3C-E3AE5D6F467D}"/>
              </a:ext>
            </a:extLst>
          </p:cNvPr>
          <p:cNvSpPr>
            <a:spLocks noGrp="1"/>
          </p:cNvSpPr>
          <p:nvPr>
            <p:ph type="sldNum" sz="quarter" idx="12"/>
          </p:nvPr>
        </p:nvSpPr>
        <p:spPr>
          <a:xfrm>
            <a:off x="10853928" y="6356350"/>
            <a:ext cx="685800" cy="365125"/>
          </a:xfrm>
        </p:spPr>
        <p:txBody>
          <a:bodyPr>
            <a:normAutofit/>
          </a:bodyPr>
          <a:lstStyle/>
          <a:p>
            <a:pPr algn="l">
              <a:lnSpc>
                <a:spcPct val="90000"/>
              </a:lnSpc>
              <a:spcAft>
                <a:spcPts val="600"/>
              </a:spcAft>
            </a:pPr>
            <a:fld id="{25F4D205-A511-4D9F-BF18-0E193C9B365C}" type="slidenum">
              <a:rPr lang="en-GB" sz="1900">
                <a:solidFill>
                  <a:schemeClr val="bg1">
                    <a:lumMod val="75000"/>
                    <a:lumOff val="25000"/>
                  </a:schemeClr>
                </a:solidFill>
              </a:rPr>
              <a:pPr algn="l">
                <a:lnSpc>
                  <a:spcPct val="90000"/>
                </a:lnSpc>
                <a:spcAft>
                  <a:spcPts val="600"/>
                </a:spcAft>
              </a:pPr>
              <a:t>14</a:t>
            </a:fld>
            <a:endParaRPr lang="en-GB" sz="1900">
              <a:solidFill>
                <a:schemeClr val="bg1">
                  <a:lumMod val="75000"/>
                  <a:lumOff val="25000"/>
                </a:schemeClr>
              </a:solidFill>
            </a:endParaRPr>
          </a:p>
        </p:txBody>
      </p:sp>
      <p:pic>
        <p:nvPicPr>
          <p:cNvPr id="6" name="Content Placeholder 5">
            <a:extLst>
              <a:ext uri="{FF2B5EF4-FFF2-40B4-BE49-F238E27FC236}">
                <a16:creationId xmlns:a16="http://schemas.microsoft.com/office/drawing/2014/main" id="{91574946-A58C-0386-1E44-2C2969C89CF0}"/>
              </a:ext>
            </a:extLst>
          </p:cNvPr>
          <p:cNvPicPr>
            <a:picLocks noChangeAspect="1"/>
          </p:cNvPicPr>
          <p:nvPr/>
        </p:nvPicPr>
        <p:blipFill rotWithShape="1">
          <a:blip r:embed="rId2"/>
          <a:srcRect r="-2" b="21488"/>
          <a:stretch/>
        </p:blipFill>
        <p:spPr>
          <a:xfrm>
            <a:off x="6721233" y="640082"/>
            <a:ext cx="4831104" cy="5577837"/>
          </a:xfrm>
          <a:prstGeom prst="rect">
            <a:avLst/>
          </a:prstGeom>
          <a:effectLst/>
        </p:spPr>
      </p:pic>
    </p:spTree>
    <p:extLst>
      <p:ext uri="{BB962C8B-B14F-4D97-AF65-F5344CB8AC3E}">
        <p14:creationId xmlns:p14="http://schemas.microsoft.com/office/powerpoint/2010/main" val="4164956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6F2B05-D14A-46C1-B94D-81BAFA34CA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iss Violet&#10;Can see in the UV, travels at the speed of light, is stopped by some glass, cures skins cancer but causes skin cancer in enemies">
            <a:extLst>
              <a:ext uri="{FF2B5EF4-FFF2-40B4-BE49-F238E27FC236}">
                <a16:creationId xmlns:a16="http://schemas.microsoft.com/office/drawing/2014/main" id="{BF6B4D7C-1C8D-ECA3-C124-1D95CB77E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0332" y="380851"/>
            <a:ext cx="3840815" cy="3387598"/>
          </a:xfrm>
          <a:prstGeom prst="rect">
            <a:avLst/>
          </a:prstGeom>
        </p:spPr>
      </p:pic>
      <p:pic>
        <p:nvPicPr>
          <p:cNvPr id="13" name="Picture 12">
            <a:extLst>
              <a:ext uri="{FF2B5EF4-FFF2-40B4-BE49-F238E27FC236}">
                <a16:creationId xmlns:a16="http://schemas.microsoft.com/office/drawing/2014/main" id="{DC21F734-A85A-4FEA-8CB8-6C72B8195C3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81CF4FCD-BEFA-CB12-E0F7-FCBBA9E635F2}"/>
              </a:ext>
            </a:extLst>
          </p:cNvPr>
          <p:cNvSpPr>
            <a:spLocks noGrp="1"/>
          </p:cNvSpPr>
          <p:nvPr>
            <p:ph type="sldNum" sz="quarter" idx="12"/>
          </p:nvPr>
        </p:nvSpPr>
        <p:spPr>
          <a:xfrm>
            <a:off x="10514011" y="6171142"/>
            <a:ext cx="764215" cy="365125"/>
          </a:xfrm>
        </p:spPr>
        <p:txBody>
          <a:bodyPr>
            <a:normAutofit/>
          </a:bodyPr>
          <a:lstStyle/>
          <a:p>
            <a:pPr>
              <a:spcAft>
                <a:spcPts val="600"/>
              </a:spcAft>
            </a:pPr>
            <a:fld id="{25F4D205-A511-4D9F-BF18-0E193C9B365C}" type="slidenum">
              <a:rPr lang="en-GB" smtClean="0"/>
              <a:pPr>
                <a:spcAft>
                  <a:spcPts val="600"/>
                </a:spcAft>
              </a:pPr>
              <a:t>15</a:t>
            </a:fld>
            <a:endParaRPr lang="en-GB"/>
          </a:p>
        </p:txBody>
      </p:sp>
      <p:sp>
        <p:nvSpPr>
          <p:cNvPr id="3" name="Content Placeholder 2"/>
          <p:cNvSpPr>
            <a:spLocks noGrp="1"/>
          </p:cNvSpPr>
          <p:nvPr>
            <p:ph idx="1"/>
          </p:nvPr>
        </p:nvSpPr>
        <p:spPr>
          <a:xfrm>
            <a:off x="1054065" y="2367092"/>
            <a:ext cx="5855415" cy="3847444"/>
          </a:xfrm>
        </p:spPr>
        <p:txBody>
          <a:bodyPr>
            <a:normAutofit/>
          </a:bodyPr>
          <a:lstStyle/>
          <a:p>
            <a:pPr>
              <a:lnSpc>
                <a:spcPct val="110000"/>
              </a:lnSpc>
            </a:pPr>
            <a:r>
              <a:rPr lang="en-GB" sz="1700" dirty="0"/>
              <a:t>Design a SUPERHERO who has some superpowers related to the electromagnetic spectrum. There are websites that can help you if you can’t draw.</a:t>
            </a:r>
          </a:p>
          <a:p>
            <a:pPr>
              <a:lnSpc>
                <a:spcPct val="110000"/>
              </a:lnSpc>
            </a:pPr>
            <a:r>
              <a:rPr lang="en-GB" sz="1700" dirty="0"/>
              <a:t>Your superhero should be:</a:t>
            </a:r>
          </a:p>
          <a:p>
            <a:pPr marL="457200" indent="-457200">
              <a:lnSpc>
                <a:spcPct val="110000"/>
              </a:lnSpc>
              <a:buFont typeface="+mj-lt"/>
              <a:buAutoNum type="arabicPeriod"/>
            </a:pPr>
            <a:r>
              <a:rPr lang="en-GB" sz="1700" dirty="0"/>
              <a:t>Drawn</a:t>
            </a:r>
          </a:p>
          <a:p>
            <a:pPr marL="457200" indent="-457200">
              <a:lnSpc>
                <a:spcPct val="110000"/>
              </a:lnSpc>
              <a:buFont typeface="+mj-lt"/>
              <a:buAutoNum type="arabicPeriod"/>
            </a:pPr>
            <a:r>
              <a:rPr lang="en-GB" sz="1700" dirty="0"/>
              <a:t>Named</a:t>
            </a:r>
          </a:p>
          <a:p>
            <a:pPr marL="457200" indent="-457200">
              <a:lnSpc>
                <a:spcPct val="110000"/>
              </a:lnSpc>
              <a:buFont typeface="+mj-lt"/>
              <a:buAutoNum type="arabicPeriod"/>
            </a:pPr>
            <a:r>
              <a:rPr lang="en-GB" sz="1700" dirty="0"/>
              <a:t>Super powers explained</a:t>
            </a:r>
          </a:p>
          <a:p>
            <a:pPr marL="457200" indent="-457200">
              <a:lnSpc>
                <a:spcPct val="110000"/>
              </a:lnSpc>
              <a:buFont typeface="+mj-lt"/>
              <a:buAutoNum type="arabicPeriod"/>
            </a:pPr>
            <a:r>
              <a:rPr lang="en-GB" sz="1700" dirty="0"/>
              <a:t>Any weaknesses discussed</a:t>
            </a:r>
          </a:p>
          <a:p>
            <a:pPr marL="457200" indent="-457200">
              <a:lnSpc>
                <a:spcPct val="110000"/>
              </a:lnSpc>
              <a:buFont typeface="+mj-lt"/>
              <a:buAutoNum type="arabicPeriod"/>
            </a:pPr>
            <a:r>
              <a:rPr lang="en-GB" sz="1700" dirty="0"/>
              <a:t>Explain how he/she/they can save the word</a:t>
            </a:r>
          </a:p>
        </p:txBody>
      </p:sp>
      <p:sp>
        <p:nvSpPr>
          <p:cNvPr id="2" name="Title 1"/>
          <p:cNvSpPr>
            <a:spLocks noGrp="1"/>
          </p:cNvSpPr>
          <p:nvPr>
            <p:ph type="title"/>
          </p:nvPr>
        </p:nvSpPr>
        <p:spPr>
          <a:xfrm>
            <a:off x="1054064" y="618518"/>
            <a:ext cx="5855416" cy="596966"/>
          </a:xfrm>
          <a:solidFill>
            <a:schemeClr val="accent6"/>
          </a:solidFill>
        </p:spPr>
        <p:txBody>
          <a:bodyPr>
            <a:normAutofit/>
          </a:bodyPr>
          <a:lstStyle/>
          <a:p>
            <a:r>
              <a:rPr lang="en-GB" dirty="0"/>
              <a:t>Superhero Homework</a:t>
            </a:r>
          </a:p>
        </p:txBody>
      </p:sp>
      <p:sp>
        <p:nvSpPr>
          <p:cNvPr id="7" name="TextBox 6">
            <a:extLst>
              <a:ext uri="{FF2B5EF4-FFF2-40B4-BE49-F238E27FC236}">
                <a16:creationId xmlns:a16="http://schemas.microsoft.com/office/drawing/2014/main" id="{35A95DE5-78BE-5C19-B25E-58900325E5FC}"/>
              </a:ext>
            </a:extLst>
          </p:cNvPr>
          <p:cNvSpPr txBox="1"/>
          <p:nvPr/>
        </p:nvSpPr>
        <p:spPr>
          <a:xfrm>
            <a:off x="7437410" y="4149300"/>
            <a:ext cx="3840815" cy="1754326"/>
          </a:xfrm>
          <a:prstGeom prst="rect">
            <a:avLst/>
          </a:prstGeom>
          <a:noFill/>
        </p:spPr>
        <p:txBody>
          <a:bodyPr wrap="square" rtlCol="0">
            <a:spAutoFit/>
          </a:bodyPr>
          <a:lstStyle/>
          <a:p>
            <a:r>
              <a:rPr lang="en-GB" dirty="0">
                <a:solidFill>
                  <a:schemeClr val="accent6">
                    <a:lumMod val="50000"/>
                  </a:schemeClr>
                </a:solidFill>
              </a:rPr>
              <a:t>Miss Violet</a:t>
            </a:r>
          </a:p>
          <a:p>
            <a:r>
              <a:rPr lang="en-GB" dirty="0">
                <a:solidFill>
                  <a:schemeClr val="accent6">
                    <a:lumMod val="50000"/>
                  </a:schemeClr>
                </a:solidFill>
              </a:rPr>
              <a:t>Can see in the UV, flies, travels at the speed of light, is stopped by some glass, cures some cancer, jaundice, and kills bacteria and viruses but causes skin cancer in enemies</a:t>
            </a:r>
          </a:p>
        </p:txBody>
      </p:sp>
    </p:spTree>
    <p:extLst>
      <p:ext uri="{BB962C8B-B14F-4D97-AF65-F5344CB8AC3E}">
        <p14:creationId xmlns:p14="http://schemas.microsoft.com/office/powerpoint/2010/main" val="180794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4DD4CF-9732-4771-98FE-77886DC915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0917E639-5738-4605-929E-1222198314A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descr="superhero in a beanie hat with glasses, a grey cape a small parrotlet on the shoulder and a long blue dress. looking very unhappy">
            <a:extLst>
              <a:ext uri="{FF2B5EF4-FFF2-40B4-BE49-F238E27FC236}">
                <a16:creationId xmlns:a16="http://schemas.microsoft.com/office/drawing/2014/main" id="{9F5BD2AB-2924-3CB6-7283-5FB058E607E1}"/>
              </a:ext>
            </a:extLst>
          </p:cNvPr>
          <p:cNvSpPr>
            <a:spLocks noGrp="1"/>
          </p:cNvSpPr>
          <p:nvPr>
            <p:ph type="title"/>
          </p:nvPr>
        </p:nvSpPr>
        <p:spPr>
          <a:xfrm>
            <a:off x="643463" y="1250066"/>
            <a:ext cx="3352128" cy="964628"/>
          </a:xfrm>
          <a:solidFill>
            <a:schemeClr val="accent6"/>
          </a:solidFill>
        </p:spPr>
        <p:txBody>
          <a:bodyPr>
            <a:normAutofit/>
          </a:bodyPr>
          <a:lstStyle/>
          <a:p>
            <a:pPr algn="l"/>
            <a:r>
              <a:rPr lang="en-GB" dirty="0"/>
              <a:t>RADIO WOMAN</a:t>
            </a:r>
            <a:endParaRPr lang="en-GB"/>
          </a:p>
        </p:txBody>
      </p:sp>
      <p:sp>
        <p:nvSpPr>
          <p:cNvPr id="10" name="Content Placeholder 9">
            <a:extLst>
              <a:ext uri="{FF2B5EF4-FFF2-40B4-BE49-F238E27FC236}">
                <a16:creationId xmlns:a16="http://schemas.microsoft.com/office/drawing/2014/main" id="{52EFCE25-EE4F-E171-B013-9887866D1745}"/>
              </a:ext>
            </a:extLst>
          </p:cNvPr>
          <p:cNvSpPr>
            <a:spLocks noGrp="1"/>
          </p:cNvSpPr>
          <p:nvPr>
            <p:ph idx="1"/>
          </p:nvPr>
        </p:nvSpPr>
        <p:spPr>
          <a:xfrm>
            <a:off x="643463" y="2367092"/>
            <a:ext cx="3352128" cy="3881309"/>
          </a:xfrm>
        </p:spPr>
        <p:txBody>
          <a:bodyPr>
            <a:normAutofit/>
          </a:bodyPr>
          <a:lstStyle/>
          <a:p>
            <a:pPr>
              <a:lnSpc>
                <a:spcPct val="110000"/>
              </a:lnSpc>
            </a:pPr>
            <a:r>
              <a:rPr lang="en-US" sz="1500" dirty="0"/>
              <a:t>Can detect all radio waves and can override what is on the radio.</a:t>
            </a:r>
          </a:p>
          <a:p>
            <a:pPr>
              <a:lnSpc>
                <a:spcPct val="110000"/>
              </a:lnSpc>
            </a:pPr>
            <a:r>
              <a:rPr lang="en-US" sz="1500" dirty="0"/>
              <a:t>Can be in many places at once, but not visible to everyone</a:t>
            </a:r>
          </a:p>
          <a:p>
            <a:pPr>
              <a:lnSpc>
                <a:spcPct val="110000"/>
              </a:lnSpc>
            </a:pPr>
            <a:r>
              <a:rPr lang="en-US" sz="1500" dirty="0"/>
              <a:t>Looses superpowers in a metal tank.</a:t>
            </a:r>
          </a:p>
          <a:p>
            <a:pPr>
              <a:lnSpc>
                <a:spcPct val="110000"/>
              </a:lnSpc>
            </a:pPr>
            <a:r>
              <a:rPr lang="en-US" sz="1500" dirty="0"/>
              <a:t>Can have influence on people via social media and can make social influencers say whatever she wants them to.</a:t>
            </a:r>
          </a:p>
        </p:txBody>
      </p:sp>
      <p:sp>
        <p:nvSpPr>
          <p:cNvPr id="26" name="Rectangle 25">
            <a:extLst>
              <a:ext uri="{FF2B5EF4-FFF2-40B4-BE49-F238E27FC236}">
                <a16:creationId xmlns:a16="http://schemas.microsoft.com/office/drawing/2014/main" id="{A2861A9C-C970-4FFE-B67C-222B6F5732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vector graphics&#10;&#10;Description automatically generated">
            <a:extLst>
              <a:ext uri="{FF2B5EF4-FFF2-40B4-BE49-F238E27FC236}">
                <a16:creationId xmlns:a16="http://schemas.microsoft.com/office/drawing/2014/main" id="{1F6DC282-49ED-D8AB-B90C-137E191A7264}"/>
              </a:ext>
            </a:extLst>
          </p:cNvPr>
          <p:cNvPicPr>
            <a:picLocks noChangeAspect="1"/>
          </p:cNvPicPr>
          <p:nvPr/>
        </p:nvPicPr>
        <p:blipFill rotWithShape="1">
          <a:blip r:embed="rId3">
            <a:extLst>
              <a:ext uri="{28A0092B-C50C-407E-A947-70E740481C1C}">
                <a14:useLocalDpi xmlns:a14="http://schemas.microsoft.com/office/drawing/2010/main" val="0"/>
              </a:ext>
            </a:extLst>
          </a:blip>
          <a:srcRect t="8305" r="1" b="1"/>
          <a:stretch/>
        </p:blipFill>
        <p:spPr>
          <a:xfrm>
            <a:off x="4712842" y="10"/>
            <a:ext cx="7479157" cy="6857990"/>
          </a:xfrm>
          <a:prstGeom prst="rect">
            <a:avLst/>
          </a:prstGeom>
        </p:spPr>
      </p:pic>
      <p:pic>
        <p:nvPicPr>
          <p:cNvPr id="28" name="Picture 27">
            <a:extLst>
              <a:ext uri="{FF2B5EF4-FFF2-40B4-BE49-F238E27FC236}">
                <a16:creationId xmlns:a16="http://schemas.microsoft.com/office/drawing/2014/main" id="{D2FDF82E-EBD8-4EC5-AD10-CD9E70EE85C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
        <p:nvSpPr>
          <p:cNvPr id="4" name="Slide Number Placeholder 3">
            <a:extLst>
              <a:ext uri="{FF2B5EF4-FFF2-40B4-BE49-F238E27FC236}">
                <a16:creationId xmlns:a16="http://schemas.microsoft.com/office/drawing/2014/main" id="{CFB36F83-A833-AA75-24E2-B1FE60C81F24}"/>
              </a:ext>
            </a:extLst>
          </p:cNvPr>
          <p:cNvSpPr>
            <a:spLocks noGrp="1"/>
          </p:cNvSpPr>
          <p:nvPr>
            <p:ph type="sldNum" sz="quarter" idx="12"/>
          </p:nvPr>
        </p:nvSpPr>
        <p:spPr>
          <a:xfrm>
            <a:off x="10514011" y="5883275"/>
            <a:ext cx="764215" cy="365125"/>
          </a:xfrm>
        </p:spPr>
        <p:txBody>
          <a:bodyPr>
            <a:normAutofit/>
          </a:bodyPr>
          <a:lstStyle/>
          <a:p>
            <a:pPr>
              <a:spcAft>
                <a:spcPts val="600"/>
              </a:spcAft>
            </a:pPr>
            <a:fld id="{25F4D205-A511-4D9F-BF18-0E193C9B365C}" type="slidenum">
              <a:rPr lang="en-GB">
                <a:solidFill>
                  <a:srgbClr val="FFFFFF"/>
                </a:solidFill>
              </a:rPr>
              <a:pPr>
                <a:spcAft>
                  <a:spcPts val="600"/>
                </a:spcAft>
              </a:pPr>
              <a:t>16</a:t>
            </a:fld>
            <a:endParaRPr lang="en-GB">
              <a:solidFill>
                <a:srgbClr val="FFFFFF"/>
              </a:solidFill>
            </a:endParaRPr>
          </a:p>
        </p:txBody>
      </p:sp>
    </p:spTree>
    <p:extLst>
      <p:ext uri="{BB962C8B-B14F-4D97-AF65-F5344CB8AC3E}">
        <p14:creationId xmlns:p14="http://schemas.microsoft.com/office/powerpoint/2010/main" val="314649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Starter thinkers</a:t>
            </a:r>
          </a:p>
        </p:txBody>
      </p:sp>
      <p:sp>
        <p:nvSpPr>
          <p:cNvPr id="3" name="Slide Number Placeholder 2">
            <a:extLst>
              <a:ext uri="{FF2B5EF4-FFF2-40B4-BE49-F238E27FC236}">
                <a16:creationId xmlns:a16="http://schemas.microsoft.com/office/drawing/2014/main" id="{79503493-75B2-350F-46D5-77C7F026AD3A}"/>
              </a:ext>
            </a:extLst>
          </p:cNvPr>
          <p:cNvSpPr>
            <a:spLocks noGrp="1"/>
          </p:cNvSpPr>
          <p:nvPr>
            <p:ph type="sldNum" sz="quarter" idx="12"/>
          </p:nvPr>
        </p:nvSpPr>
        <p:spPr/>
        <p:txBody>
          <a:bodyPr/>
          <a:lstStyle/>
          <a:p>
            <a:fld id="{25F4D205-A511-4D9F-BF18-0E193C9B365C}" type="slidenum">
              <a:rPr lang="en-GB" smtClean="0"/>
              <a:pPr/>
              <a:t>17</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83" y="1697896"/>
            <a:ext cx="2857500" cy="4762500"/>
          </a:xfrm>
          <a:prstGeom prst="rect">
            <a:avLst/>
          </a:prstGeom>
        </p:spPr>
      </p:pic>
      <p:sp>
        <p:nvSpPr>
          <p:cNvPr id="10" name="Content Placeholder 9">
            <a:extLst>
              <a:ext uri="{FF2B5EF4-FFF2-40B4-BE49-F238E27FC236}">
                <a16:creationId xmlns:a16="http://schemas.microsoft.com/office/drawing/2014/main" id="{D20CEF25-2DE2-B73B-56A0-DD6843F438B9}"/>
              </a:ext>
            </a:extLst>
          </p:cNvPr>
          <p:cNvSpPr>
            <a:spLocks noGrp="1"/>
          </p:cNvSpPr>
          <p:nvPr>
            <p:ph idx="1"/>
          </p:nvPr>
        </p:nvSpPr>
        <p:spPr>
          <a:xfrm>
            <a:off x="3352175" y="2252244"/>
            <a:ext cx="8462642" cy="4094127"/>
          </a:xfrm>
        </p:spPr>
        <p:txBody>
          <a:bodyPr/>
          <a:lstStyle/>
          <a:p>
            <a:r>
              <a:rPr lang="en-GB" dirty="0"/>
              <a:t>Draw a diagram of a transverse wave and label as much as you can</a:t>
            </a:r>
          </a:p>
          <a:p>
            <a:r>
              <a:rPr lang="en-GB" dirty="0"/>
              <a:t>State the function of the iris in the eye</a:t>
            </a:r>
          </a:p>
          <a:p>
            <a:r>
              <a:rPr lang="en-GB" dirty="0"/>
              <a:t>State one form of eye defect</a:t>
            </a:r>
          </a:p>
          <a:p>
            <a:r>
              <a:rPr lang="en-GB" dirty="0"/>
              <a:t>List the colours in a rainbow!</a:t>
            </a:r>
          </a:p>
          <a:p>
            <a:endParaRPr lang="en-GB" dirty="0"/>
          </a:p>
        </p:txBody>
      </p:sp>
    </p:spTree>
    <p:extLst>
      <p:ext uri="{BB962C8B-B14F-4D97-AF65-F5344CB8AC3E}">
        <p14:creationId xmlns:p14="http://schemas.microsoft.com/office/powerpoint/2010/main" val="3940089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873676-3D69-48B0-BA02-D759766A90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7" name="Picture 2">
            <a:extLst>
              <a:ext uri="{FF2B5EF4-FFF2-40B4-BE49-F238E27FC236}">
                <a16:creationId xmlns:a16="http://schemas.microsoft.com/office/drawing/2014/main" id="{248E96D7-6599-4607-9958-FD9E1000131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4DA67DC-641B-1377-66F2-CDD080340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8" r="-2" b="17506"/>
          <a:stretch/>
        </p:blipFill>
        <p:spPr bwMode="auto">
          <a:xfrm>
            <a:off x="20" y="-1"/>
            <a:ext cx="12191980" cy="4187739"/>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99478AA5-D1D0-4B5E-9FDE-6F55026DA30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061" name="Picture 2060">
            <a:extLst>
              <a:ext uri="{FF2B5EF4-FFF2-40B4-BE49-F238E27FC236}">
                <a16:creationId xmlns:a16="http://schemas.microsoft.com/office/drawing/2014/main" id="{3CA8EEE2-DA9A-4635-9B41-33EB565145F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3D4EA60-CDB1-4096-D355-EC7220C52AB1}"/>
              </a:ext>
            </a:extLst>
          </p:cNvPr>
          <p:cNvSpPr>
            <a:spLocks noGrp="1"/>
          </p:cNvSpPr>
          <p:nvPr>
            <p:ph type="ctrTitle"/>
          </p:nvPr>
        </p:nvSpPr>
        <p:spPr>
          <a:xfrm>
            <a:off x="1146048" y="4437888"/>
            <a:ext cx="9899904" cy="1116711"/>
          </a:xfrm>
        </p:spPr>
        <p:txBody>
          <a:bodyPr vert="horz" lIns="91440" tIns="45720" rIns="91440" bIns="45720" rtlCol="0" anchor="b">
            <a:normAutofit/>
          </a:bodyPr>
          <a:lstStyle/>
          <a:p>
            <a:r>
              <a:rPr lang="en-US"/>
              <a:t>Electromagnetic spectrum</a:t>
            </a:r>
          </a:p>
        </p:txBody>
      </p:sp>
      <p:sp>
        <p:nvSpPr>
          <p:cNvPr id="3" name="Subtitle 2">
            <a:extLst>
              <a:ext uri="{FF2B5EF4-FFF2-40B4-BE49-F238E27FC236}">
                <a16:creationId xmlns:a16="http://schemas.microsoft.com/office/drawing/2014/main" id="{2B1B732D-C744-4B71-3B99-399FD4BC7566}"/>
              </a:ext>
            </a:extLst>
          </p:cNvPr>
          <p:cNvSpPr>
            <a:spLocks noGrp="1"/>
          </p:cNvSpPr>
          <p:nvPr>
            <p:ph type="subTitle" idx="1"/>
          </p:nvPr>
        </p:nvSpPr>
        <p:spPr>
          <a:xfrm>
            <a:off x="1751012" y="5481448"/>
            <a:ext cx="8689976" cy="535939"/>
          </a:xfrm>
        </p:spPr>
        <p:txBody>
          <a:bodyPr vert="horz" lIns="91440" tIns="45720" rIns="91440" bIns="45720" rtlCol="0">
            <a:normAutofit/>
          </a:bodyPr>
          <a:lstStyle/>
          <a:p>
            <a:r>
              <a:rPr lang="en-US">
                <a:solidFill>
                  <a:schemeClr val="tx1">
                    <a:lumMod val="50000"/>
                    <a:lumOff val="50000"/>
                  </a:schemeClr>
                </a:solidFill>
              </a:rPr>
              <a:t>practicals</a:t>
            </a:r>
          </a:p>
        </p:txBody>
      </p:sp>
      <p:sp>
        <p:nvSpPr>
          <p:cNvPr id="4" name="Slide Number Placeholder 3">
            <a:extLst>
              <a:ext uri="{FF2B5EF4-FFF2-40B4-BE49-F238E27FC236}">
                <a16:creationId xmlns:a16="http://schemas.microsoft.com/office/drawing/2014/main" id="{BE511A4E-1161-BB11-2289-B49216C583DA}"/>
              </a:ext>
            </a:extLst>
          </p:cNvPr>
          <p:cNvSpPr>
            <a:spLocks noGrp="1"/>
          </p:cNvSpPr>
          <p:nvPr>
            <p:ph type="sldNum" sz="quarter" idx="12"/>
          </p:nvPr>
        </p:nvSpPr>
        <p:spPr>
          <a:xfrm>
            <a:off x="10514011" y="5883275"/>
            <a:ext cx="764215" cy="365125"/>
          </a:xfrm>
        </p:spPr>
        <p:txBody>
          <a:bodyPr vert="horz" lIns="91440" tIns="45720" rIns="91440" bIns="45720" rtlCol="0" anchor="ctr">
            <a:normAutofit/>
          </a:bodyPr>
          <a:lstStyle/>
          <a:p>
            <a:pPr defTabSz="457200">
              <a:spcAft>
                <a:spcPts val="600"/>
              </a:spcAft>
            </a:pPr>
            <a:fld id="{25F4D205-A511-4D9F-BF18-0E193C9B365C}" type="slidenum">
              <a:rPr lang="en-US" smtClean="0"/>
              <a:pPr defTabSz="457200">
                <a:spcAft>
                  <a:spcPts val="600"/>
                </a:spcAft>
              </a:pPr>
              <a:t>18</a:t>
            </a:fld>
            <a:endParaRPr lang="en-US"/>
          </a:p>
        </p:txBody>
      </p:sp>
      <p:sp>
        <p:nvSpPr>
          <p:cNvPr id="6" name="TextBox 5">
            <a:extLst>
              <a:ext uri="{FF2B5EF4-FFF2-40B4-BE49-F238E27FC236}">
                <a16:creationId xmlns:a16="http://schemas.microsoft.com/office/drawing/2014/main" id="{64C5E3E1-902B-7674-4B64-B426A3FC369F}"/>
              </a:ext>
            </a:extLst>
          </p:cNvPr>
          <p:cNvSpPr txBox="1"/>
          <p:nvPr/>
        </p:nvSpPr>
        <p:spPr>
          <a:xfrm>
            <a:off x="913774" y="6063734"/>
            <a:ext cx="9290852" cy="369332"/>
          </a:xfrm>
          <a:prstGeom prst="rect">
            <a:avLst/>
          </a:prstGeom>
          <a:noFill/>
        </p:spPr>
        <p:txBody>
          <a:bodyPr wrap="square">
            <a:spAutoFit/>
          </a:bodyPr>
          <a:lstStyle/>
          <a:p>
            <a:pPr>
              <a:spcAft>
                <a:spcPts val="600"/>
              </a:spcAft>
            </a:pPr>
            <a:r>
              <a:rPr lang="en-GB" dirty="0"/>
              <a:t>https://upload.wikimedia.org/wikipedia/commons/6/60/Electromagnetic_spectrum_clothesUS.svg</a:t>
            </a:r>
            <a:endParaRPr lang="en-GB"/>
          </a:p>
        </p:txBody>
      </p:sp>
    </p:spTree>
    <p:extLst>
      <p:ext uri="{BB962C8B-B14F-4D97-AF65-F5344CB8AC3E}">
        <p14:creationId xmlns:p14="http://schemas.microsoft.com/office/powerpoint/2010/main" val="319236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973B-8E2A-01B0-1340-1F7934AF60B1}"/>
              </a:ext>
            </a:extLst>
          </p:cNvPr>
          <p:cNvSpPr>
            <a:spLocks noGrp="1"/>
          </p:cNvSpPr>
          <p:nvPr>
            <p:ph type="title"/>
          </p:nvPr>
        </p:nvSpPr>
        <p:spPr>
          <a:xfrm>
            <a:off x="913775" y="618517"/>
            <a:ext cx="10364451" cy="808839"/>
          </a:xfrm>
          <a:solidFill>
            <a:schemeClr val="accent6">
              <a:lumMod val="75000"/>
            </a:schemeClr>
          </a:solidFill>
        </p:spPr>
        <p:txBody>
          <a:bodyPr/>
          <a:lstStyle/>
          <a:p>
            <a:r>
              <a:rPr lang="en-GB" dirty="0"/>
              <a:t>radio</a:t>
            </a:r>
          </a:p>
        </p:txBody>
      </p:sp>
      <p:pic>
        <p:nvPicPr>
          <p:cNvPr id="6" name="Content Placeholder 5">
            <a:extLst>
              <a:ext uri="{FF2B5EF4-FFF2-40B4-BE49-F238E27FC236}">
                <a16:creationId xmlns:a16="http://schemas.microsoft.com/office/drawing/2014/main" id="{0B97F9A7-BC17-957E-51FA-E5BF2630BDFB}"/>
              </a:ext>
            </a:extLst>
          </p:cNvPr>
          <p:cNvPicPr>
            <a:picLocks noGrp="1" noChangeAspect="1"/>
          </p:cNvPicPr>
          <p:nvPr>
            <p:ph sz="quarter" idx="13"/>
          </p:nvPr>
        </p:nvPicPr>
        <p:blipFill>
          <a:blip r:embed="rId2"/>
          <a:stretch>
            <a:fillRect/>
          </a:stretch>
        </p:blipFill>
        <p:spPr>
          <a:xfrm>
            <a:off x="423746" y="1832689"/>
            <a:ext cx="7700161" cy="4318333"/>
          </a:xfrm>
        </p:spPr>
      </p:pic>
      <p:sp>
        <p:nvSpPr>
          <p:cNvPr id="4" name="Slide Number Placeholder 3">
            <a:extLst>
              <a:ext uri="{FF2B5EF4-FFF2-40B4-BE49-F238E27FC236}">
                <a16:creationId xmlns:a16="http://schemas.microsoft.com/office/drawing/2014/main" id="{B8062FB6-D412-8C33-06A2-F86B5B162F82}"/>
              </a:ext>
            </a:extLst>
          </p:cNvPr>
          <p:cNvSpPr>
            <a:spLocks noGrp="1"/>
          </p:cNvSpPr>
          <p:nvPr>
            <p:ph type="sldNum" sz="quarter" idx="12"/>
          </p:nvPr>
        </p:nvSpPr>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384953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draw_on_chalkboard_custom_8571030">
            <a:hlinkClick r:id="" action="ppaction://media"/>
            <a:extLst>
              <a:ext uri="{FF2B5EF4-FFF2-40B4-BE49-F238E27FC236}">
                <a16:creationId xmlns:a16="http://schemas.microsoft.com/office/drawing/2014/main" id="{1C1D9C46-06D1-3B18-7E33-892451CA4F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81250" y="568325"/>
            <a:ext cx="7429500" cy="5572125"/>
          </a:xfrm>
          <a:prstGeom prst="rect">
            <a:avLst/>
          </a:prstGeom>
        </p:spPr>
      </p:pic>
      <p:sp>
        <p:nvSpPr>
          <p:cNvPr id="2" name="Slide Number Placeholder 1">
            <a:extLst>
              <a:ext uri="{FF2B5EF4-FFF2-40B4-BE49-F238E27FC236}">
                <a16:creationId xmlns:a16="http://schemas.microsoft.com/office/drawing/2014/main" id="{03C3365E-3BDC-21EB-F290-B5DECE1281F3}"/>
              </a:ext>
            </a:extLst>
          </p:cNvPr>
          <p:cNvSpPr>
            <a:spLocks noGrp="1"/>
          </p:cNvSpPr>
          <p:nvPr>
            <p:ph type="sldNum" sz="quarter" idx="12"/>
          </p:nvPr>
        </p:nvSpPr>
        <p:spPr>
          <a:xfrm>
            <a:off x="592874" y="728869"/>
            <a:ext cx="639932" cy="365125"/>
          </a:xfrm>
        </p:spPr>
        <p:txBody>
          <a:bodyPr/>
          <a:lstStyle/>
          <a:p>
            <a:fld id="{25F4D205-A511-4D9F-BF18-0E193C9B365C}" type="slidenum">
              <a:rPr lang="en-GB" smtClean="0"/>
              <a:pPr/>
              <a:t>2</a:t>
            </a:fld>
            <a:endParaRPr lang="en-GB" dirty="0"/>
          </a:p>
        </p:txBody>
      </p:sp>
      <p:pic>
        <p:nvPicPr>
          <p:cNvPr id="6" name="Picture 5" descr="Logo&#10;&#10;Description automatically generated">
            <a:extLst>
              <a:ext uri="{FF2B5EF4-FFF2-40B4-BE49-F238E27FC236}">
                <a16:creationId xmlns:a16="http://schemas.microsoft.com/office/drawing/2014/main" id="{5BD11611-269D-71EF-1E28-1E58C0FD1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537" y="535332"/>
            <a:ext cx="752198" cy="752198"/>
          </a:xfrm>
          <a:prstGeom prst="rect">
            <a:avLst/>
          </a:prstGeom>
        </p:spPr>
      </p:pic>
      <p:sp>
        <p:nvSpPr>
          <p:cNvPr id="7" name="TextBox 6">
            <a:extLst>
              <a:ext uri="{FF2B5EF4-FFF2-40B4-BE49-F238E27FC236}">
                <a16:creationId xmlns:a16="http://schemas.microsoft.com/office/drawing/2014/main" id="{F9305F70-4524-8304-2A18-50FAA3FEA57C}"/>
              </a:ext>
            </a:extLst>
          </p:cNvPr>
          <p:cNvSpPr txBox="1"/>
          <p:nvPr/>
        </p:nvSpPr>
        <p:spPr>
          <a:xfrm>
            <a:off x="2904453" y="5826137"/>
            <a:ext cx="6096000" cy="646331"/>
          </a:xfrm>
          <a:prstGeom prst="rect">
            <a:avLst/>
          </a:prstGeom>
          <a:noFill/>
        </p:spPr>
        <p:txBody>
          <a:bodyPr wrap="square">
            <a:spAutoFit/>
          </a:bodyPr>
          <a:lstStyle/>
          <a:p>
            <a:r>
              <a:rPr lang="en-GB" dirty="0">
                <a:hlinkClick r:id="rId6"/>
              </a:rPr>
              <a:t>https://www.youtube.com/watch?v=OYK7G6r0Pec</a:t>
            </a:r>
            <a:endParaRPr lang="en-GB" dirty="0"/>
          </a:p>
          <a:p>
            <a:endParaRPr lang="en-GB" dirty="0"/>
          </a:p>
        </p:txBody>
      </p:sp>
      <p:sp>
        <p:nvSpPr>
          <p:cNvPr id="8" name="TextBox 7">
            <a:extLst>
              <a:ext uri="{FF2B5EF4-FFF2-40B4-BE49-F238E27FC236}">
                <a16:creationId xmlns:a16="http://schemas.microsoft.com/office/drawing/2014/main" id="{AE3548D4-420F-DCF1-FEEF-BB71AA2475C8}"/>
              </a:ext>
            </a:extLst>
          </p:cNvPr>
          <p:cNvSpPr txBox="1"/>
          <p:nvPr/>
        </p:nvSpPr>
        <p:spPr>
          <a:xfrm>
            <a:off x="2904453" y="6289675"/>
            <a:ext cx="6094206" cy="369332"/>
          </a:xfrm>
          <a:prstGeom prst="rect">
            <a:avLst/>
          </a:prstGeom>
          <a:noFill/>
        </p:spPr>
        <p:txBody>
          <a:bodyPr wrap="square">
            <a:spAutoFit/>
          </a:bodyPr>
          <a:lstStyle/>
          <a:p>
            <a:pPr algn="l"/>
            <a:r>
              <a:rPr lang="en-GB" dirty="0"/>
              <a:t>A Physics topic on the Electromagnetic Spectrum</a:t>
            </a:r>
          </a:p>
        </p:txBody>
      </p:sp>
    </p:spTree>
    <p:extLst>
      <p:ext uri="{BB962C8B-B14F-4D97-AF65-F5344CB8AC3E}">
        <p14:creationId xmlns:p14="http://schemas.microsoft.com/office/powerpoint/2010/main" val="1867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035B-EED1-EF0F-4131-B362881EB987}"/>
              </a:ext>
            </a:extLst>
          </p:cNvPr>
          <p:cNvSpPr>
            <a:spLocks noGrp="1"/>
          </p:cNvSpPr>
          <p:nvPr>
            <p:ph type="title"/>
          </p:nvPr>
        </p:nvSpPr>
        <p:spPr>
          <a:xfrm>
            <a:off x="913775" y="618517"/>
            <a:ext cx="10364451" cy="914719"/>
          </a:xfrm>
          <a:solidFill>
            <a:schemeClr val="accent6">
              <a:lumMod val="75000"/>
            </a:schemeClr>
          </a:solidFill>
        </p:spPr>
        <p:txBody>
          <a:bodyPr/>
          <a:lstStyle/>
          <a:p>
            <a:r>
              <a:rPr lang="en-GB" dirty="0"/>
              <a:t>Microwaves</a:t>
            </a:r>
          </a:p>
        </p:txBody>
      </p:sp>
      <p:sp>
        <p:nvSpPr>
          <p:cNvPr id="3" name="Content Placeholder 2">
            <a:extLst>
              <a:ext uri="{FF2B5EF4-FFF2-40B4-BE49-F238E27FC236}">
                <a16:creationId xmlns:a16="http://schemas.microsoft.com/office/drawing/2014/main" id="{8115F5AE-7B2C-5CCB-F095-B5E58D4F90F3}"/>
              </a:ext>
            </a:extLst>
          </p:cNvPr>
          <p:cNvSpPr>
            <a:spLocks noGrp="1"/>
          </p:cNvSpPr>
          <p:nvPr>
            <p:ph sz="quarter" idx="13"/>
          </p:nvPr>
        </p:nvSpPr>
        <p:spPr>
          <a:xfrm>
            <a:off x="913773" y="2367092"/>
            <a:ext cx="6299827" cy="3959817"/>
          </a:xfrm>
        </p:spPr>
        <p:txBody>
          <a:bodyPr>
            <a:normAutofit fontScale="92500" lnSpcReduction="20000"/>
          </a:bodyPr>
          <a:lstStyle/>
          <a:p>
            <a:r>
              <a:rPr lang="en-GB" dirty="0"/>
              <a:t>Speed of light with cheese </a:t>
            </a:r>
            <a:r>
              <a:rPr lang="en-GB" dirty="0" smtClean="0"/>
              <a:t>slices/ </a:t>
            </a:r>
            <a:r>
              <a:rPr lang="en-GB" dirty="0" err="1" smtClean="0"/>
              <a:t>marshmellows</a:t>
            </a:r>
            <a:endParaRPr lang="en-GB" dirty="0"/>
          </a:p>
          <a:p>
            <a:r>
              <a:rPr lang="en-GB" dirty="0"/>
              <a:t>Remove the turntable from the microwave</a:t>
            </a:r>
          </a:p>
          <a:p>
            <a:r>
              <a:rPr lang="en-GB" dirty="0"/>
              <a:t>Place the cheese slices on a cardboard “tray”</a:t>
            </a:r>
          </a:p>
          <a:p>
            <a:r>
              <a:rPr lang="en-GB" dirty="0"/>
              <a:t>Put on the microwave for 1-1.5 minutes</a:t>
            </a:r>
          </a:p>
          <a:p>
            <a:r>
              <a:rPr lang="en-GB" dirty="0"/>
              <a:t>Measure the distance between the burnt spots (this should be ½ a wavelength</a:t>
            </a:r>
          </a:p>
          <a:p>
            <a:r>
              <a:rPr lang="en-GB" dirty="0"/>
              <a:t>Find the frequency of the waves from the back of the microwave (not the 50Hz electrical supply)</a:t>
            </a:r>
          </a:p>
          <a:p>
            <a:r>
              <a:rPr lang="en-GB" dirty="0"/>
              <a:t>Use speed = frequency x wavelength to calculate the speed of light/ </a:t>
            </a:r>
            <a:r>
              <a:rPr lang="en-GB" dirty="0" err="1"/>
              <a:t>em</a:t>
            </a:r>
            <a:r>
              <a:rPr lang="en-GB" dirty="0"/>
              <a:t> waves</a:t>
            </a:r>
          </a:p>
        </p:txBody>
      </p:sp>
      <p:sp>
        <p:nvSpPr>
          <p:cNvPr id="4" name="Slide Number Placeholder 3">
            <a:extLst>
              <a:ext uri="{FF2B5EF4-FFF2-40B4-BE49-F238E27FC236}">
                <a16:creationId xmlns:a16="http://schemas.microsoft.com/office/drawing/2014/main" id="{832DADB3-68E9-E669-1D95-06AC24350482}"/>
              </a:ext>
            </a:extLst>
          </p:cNvPr>
          <p:cNvSpPr>
            <a:spLocks noGrp="1"/>
          </p:cNvSpPr>
          <p:nvPr>
            <p:ph type="sldNum" sz="quarter" idx="12"/>
          </p:nvPr>
        </p:nvSpPr>
        <p:spPr>
          <a:xfrm>
            <a:off x="10604139" y="6315436"/>
            <a:ext cx="764215" cy="365125"/>
          </a:xfrm>
        </p:spPr>
        <p:txBody>
          <a:bodyPr/>
          <a:lstStyle/>
          <a:p>
            <a:fld id="{48F63A3B-78C7-47BE-AE5E-E10140E04643}" type="slidenum">
              <a:rPr lang="en-US" smtClean="0"/>
              <a:t>20</a:t>
            </a:fld>
            <a:endParaRPr lang="en-US" dirty="0"/>
          </a:p>
        </p:txBody>
      </p:sp>
      <p:pic>
        <p:nvPicPr>
          <p:cNvPr id="1026" name="Picture 2" descr="Marshmallow Speed of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5451" y="1688819"/>
            <a:ext cx="3152775" cy="2371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asuring the Speed of Light | Experiments | Naked Scient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732" y="4216128"/>
            <a:ext cx="3557494" cy="211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28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D35A-51A8-778A-0D6A-9A01E74789D6}"/>
              </a:ext>
            </a:extLst>
          </p:cNvPr>
          <p:cNvSpPr>
            <a:spLocks noGrp="1"/>
          </p:cNvSpPr>
          <p:nvPr>
            <p:ph type="title"/>
          </p:nvPr>
        </p:nvSpPr>
        <p:spPr>
          <a:xfrm>
            <a:off x="913775" y="618517"/>
            <a:ext cx="10364451" cy="809649"/>
          </a:xfrm>
          <a:solidFill>
            <a:schemeClr val="accent6">
              <a:lumMod val="75000"/>
            </a:schemeClr>
          </a:solidFill>
        </p:spPr>
        <p:txBody>
          <a:bodyPr/>
          <a:lstStyle/>
          <a:p>
            <a:r>
              <a:rPr lang="en-GB" dirty="0"/>
              <a:t>Microwave 2</a:t>
            </a:r>
          </a:p>
        </p:txBody>
      </p:sp>
      <p:sp>
        <p:nvSpPr>
          <p:cNvPr id="4" name="Slide Number Placeholder 3">
            <a:extLst>
              <a:ext uri="{FF2B5EF4-FFF2-40B4-BE49-F238E27FC236}">
                <a16:creationId xmlns:a16="http://schemas.microsoft.com/office/drawing/2014/main" id="{34081372-2173-416A-0DEA-9895D8E0B465}"/>
              </a:ext>
            </a:extLst>
          </p:cNvPr>
          <p:cNvSpPr>
            <a:spLocks noGrp="1"/>
          </p:cNvSpPr>
          <p:nvPr>
            <p:ph type="sldNum" sz="quarter" idx="12"/>
          </p:nvPr>
        </p:nvSpPr>
        <p:spPr/>
        <p:txBody>
          <a:bodyPr/>
          <a:lstStyle/>
          <a:p>
            <a:fld id="{48F63A3B-78C7-47BE-AE5E-E10140E04643}" type="slidenum">
              <a:rPr lang="en-US" smtClean="0"/>
              <a:t>21</a:t>
            </a:fld>
            <a:endParaRPr lang="en-US" dirty="0"/>
          </a:p>
        </p:txBody>
      </p:sp>
      <p:pic>
        <p:nvPicPr>
          <p:cNvPr id="1026" name="Picture 2">
            <a:extLst>
              <a:ext uri="{FF2B5EF4-FFF2-40B4-BE49-F238E27FC236}">
                <a16:creationId xmlns:a16="http://schemas.microsoft.com/office/drawing/2014/main" id="{11E5C089-2FA1-67CB-ED77-2E65902C431D}"/>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91988" y="2363059"/>
            <a:ext cx="5715000" cy="3371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97DF9F-8460-9164-15D6-B60E028211AA}"/>
              </a:ext>
            </a:extLst>
          </p:cNvPr>
          <p:cNvSpPr txBox="1"/>
          <p:nvPr/>
        </p:nvSpPr>
        <p:spPr>
          <a:xfrm>
            <a:off x="6322740" y="2363059"/>
            <a:ext cx="5084957" cy="2585323"/>
          </a:xfrm>
          <a:prstGeom prst="rect">
            <a:avLst/>
          </a:prstGeom>
          <a:noFill/>
        </p:spPr>
        <p:txBody>
          <a:bodyPr wrap="square" rtlCol="0">
            <a:spAutoFit/>
          </a:bodyPr>
          <a:lstStyle/>
          <a:p>
            <a:pPr marL="342900" indent="-342900">
              <a:buFont typeface="+mj-lt"/>
              <a:buAutoNum type="arabicPeriod"/>
            </a:pPr>
            <a:r>
              <a:rPr lang="en-GB" dirty="0"/>
              <a:t>Use the microwave transmitter to send a signal to the receiver</a:t>
            </a:r>
          </a:p>
          <a:p>
            <a:pPr marL="342900" indent="-342900">
              <a:buFont typeface="+mj-lt"/>
              <a:buAutoNum type="arabicPeriod"/>
            </a:pPr>
            <a:r>
              <a:rPr lang="en-GB" dirty="0"/>
              <a:t>Try receiving the signal after you have reflected it from a metal surface, how much signal do you lose?</a:t>
            </a:r>
          </a:p>
          <a:p>
            <a:pPr marL="342900" indent="-342900">
              <a:buFont typeface="+mj-lt"/>
              <a:buAutoNum type="arabicPeriod"/>
            </a:pPr>
            <a:r>
              <a:rPr lang="en-GB" dirty="0"/>
              <a:t>What happens when you put a baking sheet or oven shelf between the transmitter and receiver and turn the shelf? This is polarisation!!</a:t>
            </a:r>
          </a:p>
          <a:p>
            <a:pPr marL="342900" indent="-342900">
              <a:buFont typeface="+mj-lt"/>
              <a:buAutoNum type="arabicPeriod"/>
            </a:pPr>
            <a:endParaRPr lang="en-GB" dirty="0"/>
          </a:p>
        </p:txBody>
      </p:sp>
    </p:spTree>
    <p:extLst>
      <p:ext uri="{BB962C8B-B14F-4D97-AF65-F5344CB8AC3E}">
        <p14:creationId xmlns:p14="http://schemas.microsoft.com/office/powerpoint/2010/main" val="2450889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3B8C6B-63CA-4384-8059-2036BE5202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3A65C8-8E4F-E059-399D-8D078A8C39E4}"/>
              </a:ext>
            </a:extLst>
          </p:cNvPr>
          <p:cNvPicPr>
            <a:picLocks noChangeAspect="1"/>
          </p:cNvPicPr>
          <p:nvPr/>
        </p:nvPicPr>
        <p:blipFill rotWithShape="1">
          <a:blip r:embed="rId2"/>
          <a:srcRect r="7580"/>
          <a:stretch/>
        </p:blipFill>
        <p:spPr>
          <a:xfrm>
            <a:off x="20" y="10"/>
            <a:ext cx="4024741" cy="6857990"/>
          </a:xfrm>
          <a:prstGeom prst="rect">
            <a:avLst/>
          </a:prstGeom>
        </p:spPr>
      </p:pic>
      <p:sp>
        <p:nvSpPr>
          <p:cNvPr id="13" name="Rectangle 12">
            <a:extLst>
              <a:ext uri="{FF2B5EF4-FFF2-40B4-BE49-F238E27FC236}">
                <a16:creationId xmlns:a16="http://schemas.microsoft.com/office/drawing/2014/main" id="{C71B03AA-C0EB-4104-84F8-E1AB8BFBEF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9C2B723-6C2F-49DE-A429-50BDFD1ADB4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B78385-8163-1F80-A869-E2AB218191E5}"/>
              </a:ext>
            </a:extLst>
          </p:cNvPr>
          <p:cNvSpPr>
            <a:spLocks noGrp="1"/>
          </p:cNvSpPr>
          <p:nvPr>
            <p:ph type="title"/>
          </p:nvPr>
        </p:nvSpPr>
        <p:spPr>
          <a:xfrm>
            <a:off x="4465050" y="618518"/>
            <a:ext cx="6672886" cy="998410"/>
          </a:xfrm>
          <a:solidFill>
            <a:schemeClr val="accent6">
              <a:lumMod val="75000"/>
            </a:schemeClr>
          </a:solidFill>
        </p:spPr>
        <p:txBody>
          <a:bodyPr>
            <a:normAutofit/>
          </a:bodyPr>
          <a:lstStyle/>
          <a:p>
            <a:r>
              <a:rPr lang="en-GB" dirty="0"/>
              <a:t>Infra-red/ heat</a:t>
            </a:r>
          </a:p>
        </p:txBody>
      </p:sp>
      <p:sp>
        <p:nvSpPr>
          <p:cNvPr id="3" name="Content Placeholder 2">
            <a:extLst>
              <a:ext uri="{FF2B5EF4-FFF2-40B4-BE49-F238E27FC236}">
                <a16:creationId xmlns:a16="http://schemas.microsoft.com/office/drawing/2014/main" id="{2CC1629F-90F5-7A5E-78AD-63345B77AC3C}"/>
              </a:ext>
            </a:extLst>
          </p:cNvPr>
          <p:cNvSpPr>
            <a:spLocks noGrp="1"/>
          </p:cNvSpPr>
          <p:nvPr>
            <p:ph sz="quarter" idx="13"/>
          </p:nvPr>
        </p:nvSpPr>
        <p:spPr>
          <a:xfrm>
            <a:off x="4465048" y="2367092"/>
            <a:ext cx="6672887" cy="3424107"/>
          </a:xfrm>
        </p:spPr>
        <p:txBody>
          <a:bodyPr>
            <a:normAutofit lnSpcReduction="10000"/>
          </a:bodyPr>
          <a:lstStyle/>
          <a:p>
            <a:r>
              <a:rPr lang="en-GB" dirty="0"/>
              <a:t>Use the </a:t>
            </a:r>
            <a:r>
              <a:rPr lang="en-GB" dirty="0" err="1"/>
              <a:t>ir</a:t>
            </a:r>
            <a:r>
              <a:rPr lang="en-GB" dirty="0"/>
              <a:t> camera to take photos around the room. </a:t>
            </a:r>
            <a:r>
              <a:rPr lang="en-GB" b="1" dirty="0"/>
              <a:t>Be careful it is really </a:t>
            </a:r>
            <a:r>
              <a:rPr lang="en-GB" b="1" dirty="0" err="1"/>
              <a:t>really</a:t>
            </a:r>
            <a:r>
              <a:rPr lang="en-GB" b="1" dirty="0"/>
              <a:t> expensive.</a:t>
            </a:r>
            <a:endParaRPr lang="en-GB" dirty="0"/>
          </a:p>
          <a:p>
            <a:r>
              <a:rPr lang="en-GB" dirty="0"/>
              <a:t>Take an image of someone in the class</a:t>
            </a:r>
          </a:p>
          <a:p>
            <a:r>
              <a:rPr lang="en-GB" dirty="0"/>
              <a:t>Take another photo of the same person holding up a bin bag in front of their face. What does this say about bin bags and </a:t>
            </a:r>
            <a:r>
              <a:rPr lang="en-GB" dirty="0" err="1"/>
              <a:t>ir</a:t>
            </a:r>
            <a:r>
              <a:rPr lang="en-GB" dirty="0"/>
              <a:t> radiation</a:t>
            </a:r>
          </a:p>
          <a:p>
            <a:endParaRPr lang="en-GB" dirty="0"/>
          </a:p>
          <a:p>
            <a:r>
              <a:rPr lang="en-GB" dirty="0">
                <a:hlinkClick r:id="rId4"/>
              </a:rPr>
              <a:t>https://vimeo.com/498104023</a:t>
            </a:r>
            <a:endParaRPr lang="en-GB" dirty="0"/>
          </a:p>
          <a:p>
            <a:endParaRPr lang="en-GB" dirty="0"/>
          </a:p>
        </p:txBody>
      </p:sp>
      <p:sp>
        <p:nvSpPr>
          <p:cNvPr id="4" name="Slide Number Placeholder 3">
            <a:extLst>
              <a:ext uri="{FF2B5EF4-FFF2-40B4-BE49-F238E27FC236}">
                <a16:creationId xmlns:a16="http://schemas.microsoft.com/office/drawing/2014/main" id="{755A7069-D2AA-8361-2CDB-AC0A6779E0A6}"/>
              </a:ext>
            </a:extLst>
          </p:cNvPr>
          <p:cNvSpPr>
            <a:spLocks noGrp="1"/>
          </p:cNvSpPr>
          <p:nvPr>
            <p:ph type="sldNum" sz="quarter" idx="12"/>
          </p:nvPr>
        </p:nvSpPr>
        <p:spPr>
          <a:xfrm>
            <a:off x="10514011" y="5883275"/>
            <a:ext cx="764215" cy="365125"/>
          </a:xfrm>
        </p:spPr>
        <p:txBody>
          <a:bodyPr>
            <a:normAutofit/>
          </a:bodyPr>
          <a:lstStyle/>
          <a:p>
            <a:pPr>
              <a:spcAft>
                <a:spcPts val="600"/>
              </a:spcAft>
            </a:pPr>
            <a:fld id="{48F63A3B-78C7-47BE-AE5E-E10140E04643}" type="slidenum">
              <a:rPr lang="en-US" smtClean="0"/>
              <a:pPr>
                <a:spcAft>
                  <a:spcPts val="600"/>
                </a:spcAft>
              </a:pPr>
              <a:t>22</a:t>
            </a:fld>
            <a:endParaRPr lang="en-US"/>
          </a:p>
        </p:txBody>
      </p:sp>
    </p:spTree>
    <p:extLst>
      <p:ext uri="{BB962C8B-B14F-4D97-AF65-F5344CB8AC3E}">
        <p14:creationId xmlns:p14="http://schemas.microsoft.com/office/powerpoint/2010/main" val="322658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388DE1D-1A71-4E31-AAED-0471F99830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2">
            <a:extLst>
              <a:ext uri="{FF2B5EF4-FFF2-40B4-BE49-F238E27FC236}">
                <a16:creationId xmlns:a16="http://schemas.microsoft.com/office/drawing/2014/main" id="{1904FE47-B3A5-4844-9F20-6A8853C2EB5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5">
            <a:extLst>
              <a:ext uri="{FF2B5EF4-FFF2-40B4-BE49-F238E27FC236}">
                <a16:creationId xmlns:a16="http://schemas.microsoft.com/office/drawing/2014/main" id="{6EBB528F-A23E-B8E4-0CD8-8956DA0B7C2C}"/>
              </a:ext>
            </a:extLst>
          </p:cNvPr>
          <p:cNvPicPr>
            <a:picLocks noChangeAspect="1"/>
          </p:cNvPicPr>
          <p:nvPr/>
        </p:nvPicPr>
        <p:blipFill rotWithShape="1">
          <a:blip r:embed="rId3"/>
          <a:srcRect l="13436" r="3" b="3"/>
          <a:stretch/>
        </p:blipFill>
        <p:spPr>
          <a:xfrm>
            <a:off x="20" y="10"/>
            <a:ext cx="4024741" cy="3428989"/>
          </a:xfrm>
          <a:prstGeom prst="rect">
            <a:avLst/>
          </a:prstGeom>
        </p:spPr>
      </p:pic>
      <p:pic>
        <p:nvPicPr>
          <p:cNvPr id="1026" name="Picture 2">
            <a:extLst>
              <a:ext uri="{FF2B5EF4-FFF2-40B4-BE49-F238E27FC236}">
                <a16:creationId xmlns:a16="http://schemas.microsoft.com/office/drawing/2014/main" id="{4062BAEB-5BC4-DBAE-5BB2-D15BBF04E8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10" r="4" b="4"/>
          <a:stretch/>
        </p:blipFill>
        <p:spPr bwMode="auto">
          <a:xfrm>
            <a:off x="-3177" y="3428998"/>
            <a:ext cx="4024761" cy="3429001"/>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D02BA5CC-2AC9-4650-8EF2-2F935A2912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a:endCxn id="15" idx="1"/>
          </p:cNvCxnSpPr>
          <p:nvPr>
            <p:extLst>
              <p:ext uri="{386F3935-93C4-4BCD-93E2-E3B085C9AB24}">
                <p16:designElem xmlns:p16="http://schemas.microsoft.com/office/powerpoint/2015/main" val="1"/>
              </p:ext>
            </p:extLst>
          </p:nvPr>
        </p:nvCxnSpPr>
        <p:spPr>
          <a:xfrm flipV="1">
            <a:off x="43274" y="3428999"/>
            <a:ext cx="3981487"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D186EF0F-263A-4E77-AECD-826735E616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9" name="Picture 1038">
            <a:extLst>
              <a:ext uri="{FF2B5EF4-FFF2-40B4-BE49-F238E27FC236}">
                <a16:creationId xmlns:a16="http://schemas.microsoft.com/office/drawing/2014/main" id="{9EBCB54A-5AE5-4CDA-BFC3-7B3D0282854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071D12-CC89-65C9-16E7-C8C23FEB73DC}"/>
              </a:ext>
            </a:extLst>
          </p:cNvPr>
          <p:cNvSpPr>
            <a:spLocks noGrp="1"/>
          </p:cNvSpPr>
          <p:nvPr>
            <p:ph type="title"/>
          </p:nvPr>
        </p:nvSpPr>
        <p:spPr>
          <a:xfrm>
            <a:off x="4534598" y="618517"/>
            <a:ext cx="6672886" cy="1596177"/>
          </a:xfrm>
        </p:spPr>
        <p:txBody>
          <a:bodyPr>
            <a:normAutofit/>
          </a:bodyPr>
          <a:lstStyle/>
          <a:p>
            <a:r>
              <a:rPr lang="en-GB" dirty="0"/>
              <a:t>visible</a:t>
            </a:r>
          </a:p>
        </p:txBody>
      </p:sp>
      <p:sp>
        <p:nvSpPr>
          <p:cNvPr id="3" name="Content Placeholder 2">
            <a:extLst>
              <a:ext uri="{FF2B5EF4-FFF2-40B4-BE49-F238E27FC236}">
                <a16:creationId xmlns:a16="http://schemas.microsoft.com/office/drawing/2014/main" id="{2EA7B940-5CDE-1807-AA48-68D652F3B200}"/>
              </a:ext>
            </a:extLst>
          </p:cNvPr>
          <p:cNvSpPr>
            <a:spLocks noGrp="1"/>
          </p:cNvSpPr>
          <p:nvPr>
            <p:ph sz="quarter" idx="13"/>
          </p:nvPr>
        </p:nvSpPr>
        <p:spPr>
          <a:xfrm>
            <a:off x="4534596" y="2367092"/>
            <a:ext cx="6672887" cy="3424107"/>
          </a:xfrm>
        </p:spPr>
        <p:txBody>
          <a:bodyPr>
            <a:normAutofit/>
          </a:bodyPr>
          <a:lstStyle/>
          <a:p>
            <a:r>
              <a:rPr lang="en-GB" dirty="0"/>
              <a:t>Find the primary, secondary and tertiary colours of light</a:t>
            </a:r>
          </a:p>
          <a:p>
            <a:r>
              <a:rPr lang="en-GB" dirty="0"/>
              <a:t>Find out about other animals and what they can see.</a:t>
            </a:r>
          </a:p>
          <a:p>
            <a:r>
              <a:rPr lang="en-GB" dirty="0"/>
              <a:t>Split light with a prism</a:t>
            </a:r>
          </a:p>
        </p:txBody>
      </p:sp>
      <p:sp>
        <p:nvSpPr>
          <p:cNvPr id="4" name="Slide Number Placeholder 3">
            <a:extLst>
              <a:ext uri="{FF2B5EF4-FFF2-40B4-BE49-F238E27FC236}">
                <a16:creationId xmlns:a16="http://schemas.microsoft.com/office/drawing/2014/main" id="{6E7E5A68-C9C9-FEE3-8B4C-4AB23CB245FA}"/>
              </a:ext>
            </a:extLst>
          </p:cNvPr>
          <p:cNvSpPr>
            <a:spLocks noGrp="1"/>
          </p:cNvSpPr>
          <p:nvPr>
            <p:ph type="sldNum" sz="quarter" idx="12"/>
          </p:nvPr>
        </p:nvSpPr>
        <p:spPr>
          <a:xfrm>
            <a:off x="10514011" y="5883275"/>
            <a:ext cx="764215" cy="365125"/>
          </a:xfrm>
        </p:spPr>
        <p:txBody>
          <a:bodyPr>
            <a:normAutofit/>
          </a:bodyPr>
          <a:lstStyle/>
          <a:p>
            <a:pPr>
              <a:spcAft>
                <a:spcPts val="600"/>
              </a:spcAft>
            </a:pPr>
            <a:fld id="{48F63A3B-78C7-47BE-AE5E-E10140E04643}" type="slidenum">
              <a:rPr lang="en-US" smtClean="0"/>
              <a:pPr>
                <a:spcAft>
                  <a:spcPts val="600"/>
                </a:spcAft>
              </a:pPr>
              <a:t>23</a:t>
            </a:fld>
            <a:endParaRPr lang="en-US"/>
          </a:p>
        </p:txBody>
      </p:sp>
    </p:spTree>
    <p:extLst>
      <p:ext uri="{BB962C8B-B14F-4D97-AF65-F5344CB8AC3E}">
        <p14:creationId xmlns:p14="http://schemas.microsoft.com/office/powerpoint/2010/main" val="251380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E194D91-9FD4-4CB4-AD8E-C842798FF2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287B275B-62BF-40C0-95BA-606F0ACCA83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06142ED-6AEB-DDCA-DADA-F148C4FAC9D6}"/>
              </a:ext>
            </a:extLst>
          </p:cNvPr>
          <p:cNvPicPr>
            <a:picLocks noChangeAspect="1"/>
          </p:cNvPicPr>
          <p:nvPr/>
        </p:nvPicPr>
        <p:blipFill rotWithShape="1">
          <a:blip r:embed="rId3"/>
          <a:srcRect r="1" b="15877"/>
          <a:stretch/>
        </p:blipFill>
        <p:spPr>
          <a:xfrm>
            <a:off x="1" y="10"/>
            <a:ext cx="7479157" cy="3428987"/>
          </a:xfrm>
          <a:prstGeom prst="rect">
            <a:avLst/>
          </a:prstGeom>
        </p:spPr>
      </p:pic>
      <p:pic>
        <p:nvPicPr>
          <p:cNvPr id="6" name="Picture 5">
            <a:extLst>
              <a:ext uri="{FF2B5EF4-FFF2-40B4-BE49-F238E27FC236}">
                <a16:creationId xmlns:a16="http://schemas.microsoft.com/office/drawing/2014/main" id="{3DF867AC-C38D-986B-28B7-E038D4B6474E}"/>
              </a:ext>
            </a:extLst>
          </p:cNvPr>
          <p:cNvPicPr>
            <a:picLocks noChangeAspect="1"/>
          </p:cNvPicPr>
          <p:nvPr/>
        </p:nvPicPr>
        <p:blipFill rotWithShape="1">
          <a:blip r:embed="rId4"/>
          <a:srcRect t="539" r="1" b="16102"/>
          <a:stretch/>
        </p:blipFill>
        <p:spPr>
          <a:xfrm>
            <a:off x="1" y="3428998"/>
            <a:ext cx="7479157" cy="3429001"/>
          </a:xfrm>
          <a:prstGeom prst="rect">
            <a:avLst/>
          </a:prstGeom>
        </p:spPr>
      </p:pic>
      <p:cxnSp>
        <p:nvCxnSpPr>
          <p:cNvPr id="17" name="Straight Connector 16">
            <a:extLst>
              <a:ext uri="{FF2B5EF4-FFF2-40B4-BE49-F238E27FC236}">
                <a16:creationId xmlns:a16="http://schemas.microsoft.com/office/drawing/2014/main" id="{2DDE8805-3EA4-4406-A843-10FB62D154C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020"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F72099E-AFE3-450F-AC2A-7A52DE3546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2BC5777-6C9B-4A78-9BA6-92FA4E86BD8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195984-6342-73A2-3567-0FDAB6B78D8B}"/>
              </a:ext>
            </a:extLst>
          </p:cNvPr>
          <p:cNvSpPr>
            <a:spLocks noGrp="1"/>
          </p:cNvSpPr>
          <p:nvPr>
            <p:ph type="title"/>
          </p:nvPr>
        </p:nvSpPr>
        <p:spPr>
          <a:xfrm>
            <a:off x="8196408" y="640832"/>
            <a:ext cx="3352128" cy="1013798"/>
          </a:xfrm>
          <a:solidFill>
            <a:schemeClr val="accent6">
              <a:lumMod val="60000"/>
              <a:lumOff val="40000"/>
            </a:schemeClr>
          </a:solidFill>
        </p:spPr>
        <p:txBody>
          <a:bodyPr>
            <a:normAutofit/>
          </a:bodyPr>
          <a:lstStyle/>
          <a:p>
            <a:pPr algn="l"/>
            <a:r>
              <a:rPr lang="en-GB" dirty="0"/>
              <a:t>ultraviolet</a:t>
            </a:r>
          </a:p>
        </p:txBody>
      </p:sp>
      <p:sp>
        <p:nvSpPr>
          <p:cNvPr id="3" name="Content Placeholder 2">
            <a:extLst>
              <a:ext uri="{FF2B5EF4-FFF2-40B4-BE49-F238E27FC236}">
                <a16:creationId xmlns:a16="http://schemas.microsoft.com/office/drawing/2014/main" id="{6325DE74-26DB-573D-B730-DD45488EA672}"/>
              </a:ext>
            </a:extLst>
          </p:cNvPr>
          <p:cNvSpPr>
            <a:spLocks noGrp="1"/>
          </p:cNvSpPr>
          <p:nvPr>
            <p:ph sz="quarter" idx="13"/>
          </p:nvPr>
        </p:nvSpPr>
        <p:spPr>
          <a:xfrm>
            <a:off x="8196408" y="2367092"/>
            <a:ext cx="3352128" cy="3881309"/>
          </a:xfrm>
        </p:spPr>
        <p:txBody>
          <a:bodyPr>
            <a:normAutofit/>
          </a:bodyPr>
          <a:lstStyle/>
          <a:p>
            <a:r>
              <a:rPr lang="en-GB" sz="1800" dirty="0">
                <a:hlinkClick r:id="rId6"/>
              </a:rPr>
              <a:t>https://vimeo.com/498085647</a:t>
            </a:r>
            <a:endParaRPr lang="en-GB" sz="1800" dirty="0"/>
          </a:p>
          <a:p>
            <a:r>
              <a:rPr lang="en-GB" sz="1800" dirty="0"/>
              <a:t>Use the </a:t>
            </a:r>
            <a:r>
              <a:rPr lang="en-GB" sz="1800" dirty="0" err="1"/>
              <a:t>uv</a:t>
            </a:r>
            <a:r>
              <a:rPr lang="en-GB" sz="1800" dirty="0"/>
              <a:t> torch to check out different bank notes </a:t>
            </a:r>
          </a:p>
          <a:p>
            <a:r>
              <a:rPr lang="en-GB" sz="1800" dirty="0"/>
              <a:t>Shine the torch on the </a:t>
            </a:r>
            <a:r>
              <a:rPr lang="en-GB" sz="1800" dirty="0" err="1"/>
              <a:t>uv</a:t>
            </a:r>
            <a:r>
              <a:rPr lang="en-GB" sz="1800" dirty="0"/>
              <a:t> beads. How long to they take to change colour?</a:t>
            </a:r>
          </a:p>
          <a:p>
            <a:endParaRPr lang="en-GB" sz="1800" dirty="0"/>
          </a:p>
        </p:txBody>
      </p:sp>
      <p:sp>
        <p:nvSpPr>
          <p:cNvPr id="4" name="Slide Number Placeholder 3">
            <a:extLst>
              <a:ext uri="{FF2B5EF4-FFF2-40B4-BE49-F238E27FC236}">
                <a16:creationId xmlns:a16="http://schemas.microsoft.com/office/drawing/2014/main" id="{4ADCAA79-0ACE-1E75-69B8-9F3747F3996E}"/>
              </a:ext>
            </a:extLst>
          </p:cNvPr>
          <p:cNvSpPr>
            <a:spLocks noGrp="1"/>
          </p:cNvSpPr>
          <p:nvPr>
            <p:ph type="sldNum" sz="quarter" idx="12"/>
          </p:nvPr>
        </p:nvSpPr>
        <p:spPr>
          <a:xfrm>
            <a:off x="10514011" y="6265130"/>
            <a:ext cx="764215" cy="365125"/>
          </a:xfrm>
        </p:spPr>
        <p:txBody>
          <a:bodyPr>
            <a:normAutofit/>
          </a:bodyPr>
          <a:lstStyle/>
          <a:p>
            <a:pPr>
              <a:spcAft>
                <a:spcPts val="600"/>
              </a:spcAft>
            </a:pPr>
            <a:fld id="{48F63A3B-78C7-47BE-AE5E-E10140E04643}" type="slidenum">
              <a:rPr lang="en-US" smtClean="0"/>
              <a:pPr>
                <a:spcAft>
                  <a:spcPts val="600"/>
                </a:spcAft>
              </a:pPr>
              <a:t>24</a:t>
            </a:fld>
            <a:endParaRPr lang="en-US"/>
          </a:p>
        </p:txBody>
      </p:sp>
    </p:spTree>
    <p:extLst>
      <p:ext uri="{BB962C8B-B14F-4D97-AF65-F5344CB8AC3E}">
        <p14:creationId xmlns:p14="http://schemas.microsoft.com/office/powerpoint/2010/main" val="3526072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4DD4CF-9732-4771-98FE-77886DC915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5F174E7-4687-B8D4-3A66-1CB9ED4F1D2D}"/>
              </a:ext>
            </a:extLst>
          </p:cNvPr>
          <p:cNvPicPr>
            <a:picLocks noChangeAspect="1"/>
          </p:cNvPicPr>
          <p:nvPr/>
        </p:nvPicPr>
        <p:blipFill rotWithShape="1">
          <a:blip r:embed="rId2"/>
          <a:srcRect l="22458" r="14561" b="-1"/>
          <a:stretch/>
        </p:blipFill>
        <p:spPr>
          <a:xfrm>
            <a:off x="1" y="10"/>
            <a:ext cx="7479157" cy="6857990"/>
          </a:xfrm>
          <a:prstGeom prst="rect">
            <a:avLst/>
          </a:prstGeom>
        </p:spPr>
      </p:pic>
      <p:sp>
        <p:nvSpPr>
          <p:cNvPr id="13" name="Rectangle 12">
            <a:extLst>
              <a:ext uri="{FF2B5EF4-FFF2-40B4-BE49-F238E27FC236}">
                <a16:creationId xmlns:a16="http://schemas.microsoft.com/office/drawing/2014/main" id="{A2861A9C-C970-4FFE-B67C-222B6F5732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2FDF82E-EBD8-4EC5-AD10-CD9E70EE85C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AA1177-5C15-CA3B-3734-2C3DEC81A482}"/>
              </a:ext>
            </a:extLst>
          </p:cNvPr>
          <p:cNvSpPr>
            <a:spLocks noGrp="1"/>
          </p:cNvSpPr>
          <p:nvPr>
            <p:ph type="title"/>
          </p:nvPr>
        </p:nvSpPr>
        <p:spPr>
          <a:xfrm>
            <a:off x="8196408" y="640832"/>
            <a:ext cx="3352128" cy="947824"/>
          </a:xfrm>
          <a:solidFill>
            <a:schemeClr val="accent6">
              <a:lumMod val="75000"/>
            </a:schemeClr>
          </a:solidFill>
        </p:spPr>
        <p:txBody>
          <a:bodyPr>
            <a:normAutofit/>
          </a:bodyPr>
          <a:lstStyle/>
          <a:p>
            <a:pPr algn="l"/>
            <a:r>
              <a:rPr lang="en-GB" dirty="0"/>
              <a:t>X-rays</a:t>
            </a:r>
          </a:p>
        </p:txBody>
      </p:sp>
      <p:sp>
        <p:nvSpPr>
          <p:cNvPr id="3" name="Content Placeholder 2">
            <a:extLst>
              <a:ext uri="{FF2B5EF4-FFF2-40B4-BE49-F238E27FC236}">
                <a16:creationId xmlns:a16="http://schemas.microsoft.com/office/drawing/2014/main" id="{2C19F251-1B86-9603-2D5A-4DEAF2C4D990}"/>
              </a:ext>
            </a:extLst>
          </p:cNvPr>
          <p:cNvSpPr>
            <a:spLocks noGrp="1"/>
          </p:cNvSpPr>
          <p:nvPr>
            <p:ph sz="quarter" idx="13"/>
          </p:nvPr>
        </p:nvSpPr>
        <p:spPr>
          <a:xfrm>
            <a:off x="8196408" y="1911928"/>
            <a:ext cx="3352128" cy="4336474"/>
          </a:xfrm>
        </p:spPr>
        <p:txBody>
          <a:bodyPr>
            <a:normAutofit/>
          </a:bodyPr>
          <a:lstStyle/>
          <a:p>
            <a:r>
              <a:rPr lang="en-GB" sz="1800" dirty="0"/>
              <a:t>Check out some of the x-rays that we have in the faculty. Can you spot what is wrong with some of the patients?</a:t>
            </a:r>
          </a:p>
          <a:p>
            <a:r>
              <a:rPr lang="en-GB" sz="1800" dirty="0"/>
              <a:t>Check out </a:t>
            </a:r>
            <a:r>
              <a:rPr lang="en-GB" sz="1800" dirty="0" err="1"/>
              <a:t>youtube</a:t>
            </a:r>
            <a:r>
              <a:rPr lang="en-GB" sz="1800" dirty="0"/>
              <a:t> videos on the things found on x-rays</a:t>
            </a:r>
          </a:p>
        </p:txBody>
      </p:sp>
      <p:sp>
        <p:nvSpPr>
          <p:cNvPr id="4" name="Slide Number Placeholder 3">
            <a:extLst>
              <a:ext uri="{FF2B5EF4-FFF2-40B4-BE49-F238E27FC236}">
                <a16:creationId xmlns:a16="http://schemas.microsoft.com/office/drawing/2014/main" id="{4ABC2533-DA13-364D-FAF7-351D6DEEE97D}"/>
              </a:ext>
            </a:extLst>
          </p:cNvPr>
          <p:cNvSpPr>
            <a:spLocks noGrp="1"/>
          </p:cNvSpPr>
          <p:nvPr>
            <p:ph type="sldNum" sz="quarter" idx="12"/>
          </p:nvPr>
        </p:nvSpPr>
        <p:spPr>
          <a:xfrm>
            <a:off x="10514011" y="6265130"/>
            <a:ext cx="764215" cy="365125"/>
          </a:xfrm>
        </p:spPr>
        <p:txBody>
          <a:bodyPr>
            <a:normAutofit/>
          </a:bodyPr>
          <a:lstStyle/>
          <a:p>
            <a:pPr>
              <a:spcAft>
                <a:spcPts val="600"/>
              </a:spcAft>
            </a:pPr>
            <a:fld id="{48F63A3B-78C7-47BE-AE5E-E10140E04643}" type="slidenum">
              <a:rPr lang="en-US" smtClean="0"/>
              <a:pPr>
                <a:spcAft>
                  <a:spcPts val="600"/>
                </a:spcAft>
              </a:pPr>
              <a:t>25</a:t>
            </a:fld>
            <a:endParaRPr lang="en-US"/>
          </a:p>
        </p:txBody>
      </p:sp>
    </p:spTree>
    <p:extLst>
      <p:ext uri="{BB962C8B-B14F-4D97-AF65-F5344CB8AC3E}">
        <p14:creationId xmlns:p14="http://schemas.microsoft.com/office/powerpoint/2010/main" val="2119846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A1FB-9BED-8BD7-DC80-6694152C2A40}"/>
              </a:ext>
            </a:extLst>
          </p:cNvPr>
          <p:cNvSpPr>
            <a:spLocks noGrp="1"/>
          </p:cNvSpPr>
          <p:nvPr>
            <p:ph type="title"/>
          </p:nvPr>
        </p:nvSpPr>
        <p:spPr>
          <a:xfrm>
            <a:off x="636684" y="549156"/>
            <a:ext cx="10364451" cy="850065"/>
          </a:xfrm>
          <a:solidFill>
            <a:schemeClr val="accent6">
              <a:lumMod val="75000"/>
            </a:schemeClr>
          </a:solidFill>
        </p:spPr>
        <p:txBody>
          <a:bodyPr/>
          <a:lstStyle/>
          <a:p>
            <a:r>
              <a:rPr lang="en-GB" dirty="0">
                <a:solidFill>
                  <a:schemeClr val="bg1"/>
                </a:solidFill>
              </a:rPr>
              <a:t>Gamma radiation       </a:t>
            </a:r>
            <a:r>
              <a:rPr lang="en-GB" dirty="0">
                <a:solidFill>
                  <a:schemeClr val="accent6">
                    <a:lumMod val="75000"/>
                  </a:schemeClr>
                </a:solidFill>
              </a:rPr>
              <a:t>……………..</a:t>
            </a:r>
          </a:p>
        </p:txBody>
      </p:sp>
      <p:sp>
        <p:nvSpPr>
          <p:cNvPr id="3" name="Content Placeholder 2">
            <a:extLst>
              <a:ext uri="{FF2B5EF4-FFF2-40B4-BE49-F238E27FC236}">
                <a16:creationId xmlns:a16="http://schemas.microsoft.com/office/drawing/2014/main" id="{2B276BAE-28FB-5583-A9EB-CDF957D87B04}"/>
              </a:ext>
            </a:extLst>
          </p:cNvPr>
          <p:cNvSpPr>
            <a:spLocks noGrp="1"/>
          </p:cNvSpPr>
          <p:nvPr>
            <p:ph sz="quarter" idx="13"/>
          </p:nvPr>
        </p:nvSpPr>
        <p:spPr/>
        <p:txBody>
          <a:bodyPr/>
          <a:lstStyle/>
          <a:p>
            <a:r>
              <a:rPr lang="en-GB" dirty="0"/>
              <a:t>Only show gamma </a:t>
            </a:r>
            <a:r>
              <a:rPr lang="en-GB" dirty="0" smtClean="0"/>
              <a:t>radiation Cs-137 source</a:t>
            </a:r>
            <a:endParaRPr lang="en-GB" dirty="0"/>
          </a:p>
          <a:p>
            <a:r>
              <a:rPr lang="en-GB" dirty="0"/>
              <a:t>Check the background</a:t>
            </a:r>
          </a:p>
          <a:p>
            <a:r>
              <a:rPr lang="en-GB" dirty="0"/>
              <a:t>Use the Perspex screen</a:t>
            </a:r>
          </a:p>
        </p:txBody>
      </p:sp>
      <p:sp>
        <p:nvSpPr>
          <p:cNvPr id="4" name="Slide Number Placeholder 3">
            <a:extLst>
              <a:ext uri="{FF2B5EF4-FFF2-40B4-BE49-F238E27FC236}">
                <a16:creationId xmlns:a16="http://schemas.microsoft.com/office/drawing/2014/main" id="{ADF97DF0-1F94-7D42-87C1-E69279B5A96D}"/>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5" name="Rectangle 4">
            <a:extLst>
              <a:ext uri="{FF2B5EF4-FFF2-40B4-BE49-F238E27FC236}">
                <a16:creationId xmlns:a16="http://schemas.microsoft.com/office/drawing/2014/main" id="{2E29E529-CAF1-02C7-7A21-E98BE5FDB46D}"/>
              </a:ext>
            </a:extLst>
          </p:cNvPr>
          <p:cNvSpPr/>
          <p:nvPr/>
        </p:nvSpPr>
        <p:spPr>
          <a:xfrm rot="2248127">
            <a:off x="5871212" y="1443890"/>
            <a:ext cx="7072642"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Teacher demo </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only</a:t>
            </a: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Teacher training needed</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050" name="Picture 2" descr="schoolphysics ::Welc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17" y="4079145"/>
            <a:ext cx="6653502" cy="257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34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3D02-B46D-634B-2459-625F12B80551}"/>
              </a:ext>
            </a:extLst>
          </p:cNvPr>
          <p:cNvSpPr>
            <a:spLocks noGrp="1"/>
          </p:cNvSpPr>
          <p:nvPr>
            <p:ph type="title"/>
          </p:nvPr>
        </p:nvSpPr>
        <p:spPr>
          <a:xfrm>
            <a:off x="648929" y="629266"/>
            <a:ext cx="3505495" cy="1622321"/>
          </a:xfrm>
        </p:spPr>
        <p:txBody>
          <a:bodyPr vert="horz" lIns="91440" tIns="45720" rIns="91440" bIns="45720" rtlCol="0">
            <a:normAutofit fontScale="90000"/>
          </a:bodyPr>
          <a:lstStyle/>
          <a:p>
            <a:r>
              <a:rPr lang="en-US" sz="4100" kern="1200">
                <a:latin typeface="+mj-lt"/>
                <a:ea typeface="+mj-ea"/>
                <a:cs typeface="+mj-cs"/>
              </a:rPr>
              <a:t>Exit Pass</a:t>
            </a:r>
            <a:br>
              <a:rPr lang="en-US" sz="4100" kern="1200">
                <a:latin typeface="+mj-lt"/>
                <a:ea typeface="+mj-ea"/>
                <a:cs typeface="+mj-cs"/>
              </a:rPr>
            </a:br>
            <a:r>
              <a:rPr lang="en-US" sz="4100" kern="1200">
                <a:latin typeface="+mj-lt"/>
                <a:ea typeface="+mj-ea"/>
                <a:cs typeface="+mj-cs"/>
              </a:rPr>
              <a:t>join in the song</a:t>
            </a:r>
          </a:p>
        </p:txBody>
      </p:sp>
      <p:sp>
        <p:nvSpPr>
          <p:cNvPr id="3" name="Content Placeholder 2">
            <a:extLst>
              <a:ext uri="{FF2B5EF4-FFF2-40B4-BE49-F238E27FC236}">
                <a16:creationId xmlns:a16="http://schemas.microsoft.com/office/drawing/2014/main" id="{9338CB81-EADF-28D2-6A43-6DFA72E036B0}"/>
              </a:ext>
            </a:extLst>
          </p:cNvPr>
          <p:cNvSpPr>
            <a:spLocks noGrp="1"/>
          </p:cNvSpPr>
          <p:nvPr>
            <p:ph idx="1"/>
          </p:nvPr>
        </p:nvSpPr>
        <p:spPr>
          <a:xfrm>
            <a:off x="648931" y="2438400"/>
            <a:ext cx="3505494" cy="3785419"/>
          </a:xfrm>
        </p:spPr>
        <p:txBody>
          <a:bodyPr vert="horz" lIns="91440" tIns="45720" rIns="91440" bIns="45720" rtlCol="0">
            <a:normAutofit/>
          </a:bodyPr>
          <a:lstStyle/>
          <a:p>
            <a:pPr marL="0" indent="0">
              <a:buNone/>
            </a:pPr>
            <a:r>
              <a:rPr lang="en-US" sz="2000" kern="1200">
                <a:latin typeface="+mn-lt"/>
                <a:ea typeface="+mn-ea"/>
                <a:cs typeface="+mn-cs"/>
                <a:hlinkClick r:id="rId2"/>
              </a:rPr>
              <a:t>https://www.youtube.com/watch?v=-H8HjxGtoXw</a:t>
            </a:r>
            <a:endParaRPr lang="en-US" sz="2000" kern="1200">
              <a:latin typeface="+mn-lt"/>
              <a:ea typeface="+mn-ea"/>
              <a:cs typeface="+mn-cs"/>
            </a:endParaRPr>
          </a:p>
          <a:p>
            <a:pPr marL="0" indent="0">
              <a:buNone/>
            </a:pPr>
            <a:endParaRPr lang="en-US" sz="2000" kern="1200">
              <a:latin typeface="+mn-lt"/>
              <a:ea typeface="+mn-ea"/>
              <a:cs typeface="+mn-cs"/>
            </a:endParaRPr>
          </a:p>
        </p:txBody>
      </p:sp>
      <p:sp>
        <p:nvSpPr>
          <p:cNvPr id="4" name="Slide Number Placeholder 3">
            <a:extLst>
              <a:ext uri="{FF2B5EF4-FFF2-40B4-BE49-F238E27FC236}">
                <a16:creationId xmlns:a16="http://schemas.microsoft.com/office/drawing/2014/main" id="{5F2EA7B2-86D5-185C-166B-DBECC4D251A5}"/>
              </a:ext>
            </a:extLst>
          </p:cNvPr>
          <p:cNvSpPr>
            <a:spLocks noGrp="1"/>
          </p:cNvSpPr>
          <p:nvPr>
            <p:ph type="sldNum" sz="quarter" idx="12"/>
          </p:nvPr>
        </p:nvSpPr>
        <p:spPr/>
        <p:txBody>
          <a:bodyPr/>
          <a:lstStyle/>
          <a:p>
            <a:fld id="{25F4D205-A511-4D9F-BF18-0E193C9B365C}" type="slidenum">
              <a:rPr lang="en-GB" smtClean="0"/>
              <a:pPr/>
              <a:t>27</a:t>
            </a:fld>
            <a:endParaRPr lang="en-GB"/>
          </a:p>
        </p:txBody>
      </p:sp>
      <p:pic>
        <p:nvPicPr>
          <p:cNvPr id="6" name="Picture 5" descr="Text&#10;&#10;Description automatically generated with medium confidence">
            <a:extLst>
              <a:ext uri="{FF2B5EF4-FFF2-40B4-BE49-F238E27FC236}">
                <a16:creationId xmlns:a16="http://schemas.microsoft.com/office/drawing/2014/main" id="{6591F306-DC29-C483-5203-2CA2624BF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74" y="695960"/>
            <a:ext cx="4422286" cy="5527859"/>
          </a:xfrm>
          <a:prstGeom prst="rect">
            <a:avLst/>
          </a:prstGeom>
          <a:effectLst/>
        </p:spPr>
      </p:pic>
    </p:spTree>
    <p:extLst>
      <p:ext uri="{BB962C8B-B14F-4D97-AF65-F5344CB8AC3E}">
        <p14:creationId xmlns:p14="http://schemas.microsoft.com/office/powerpoint/2010/main" val="84019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DD07-1C47-E775-A696-015059B573DA}"/>
              </a:ext>
            </a:extLst>
          </p:cNvPr>
          <p:cNvSpPr>
            <a:spLocks noGrp="1"/>
          </p:cNvSpPr>
          <p:nvPr>
            <p:ph type="title"/>
          </p:nvPr>
        </p:nvSpPr>
        <p:spPr>
          <a:xfrm>
            <a:off x="913774" y="339737"/>
            <a:ext cx="10364451" cy="914719"/>
          </a:xfrm>
          <a:solidFill>
            <a:schemeClr val="accent6">
              <a:lumMod val="50000"/>
            </a:schemeClr>
          </a:solidFill>
        </p:spPr>
        <p:txBody>
          <a:bodyPr/>
          <a:lstStyle/>
          <a:p>
            <a:r>
              <a:rPr lang="en-GB" dirty="0">
                <a:solidFill>
                  <a:schemeClr val="bg1"/>
                </a:solidFill>
              </a:rPr>
              <a:t>Revision</a:t>
            </a:r>
          </a:p>
        </p:txBody>
      </p:sp>
      <p:pic>
        <p:nvPicPr>
          <p:cNvPr id="6" name="Content Placeholder 5">
            <a:extLst>
              <a:ext uri="{FF2B5EF4-FFF2-40B4-BE49-F238E27FC236}">
                <a16:creationId xmlns:a16="http://schemas.microsoft.com/office/drawing/2014/main" id="{F1B668B7-B27B-7142-1C94-5861BA8F145C}"/>
              </a:ext>
            </a:extLst>
          </p:cNvPr>
          <p:cNvPicPr>
            <a:picLocks noGrp="1" noChangeAspect="1"/>
          </p:cNvPicPr>
          <p:nvPr>
            <p:ph idx="1"/>
          </p:nvPr>
        </p:nvPicPr>
        <p:blipFill>
          <a:blip r:embed="rId2"/>
          <a:stretch>
            <a:fillRect/>
          </a:stretch>
        </p:blipFill>
        <p:spPr>
          <a:xfrm>
            <a:off x="2486563" y="1360181"/>
            <a:ext cx="7600466" cy="5330551"/>
          </a:xfrm>
        </p:spPr>
      </p:pic>
      <p:sp>
        <p:nvSpPr>
          <p:cNvPr id="4" name="Slide Number Placeholder 3">
            <a:extLst>
              <a:ext uri="{FF2B5EF4-FFF2-40B4-BE49-F238E27FC236}">
                <a16:creationId xmlns:a16="http://schemas.microsoft.com/office/drawing/2014/main" id="{4E428B0E-6353-8BC2-837C-784506FA08F7}"/>
              </a:ext>
            </a:extLst>
          </p:cNvPr>
          <p:cNvSpPr>
            <a:spLocks noGrp="1"/>
          </p:cNvSpPr>
          <p:nvPr>
            <p:ph type="sldNum" sz="quarter" idx="12"/>
          </p:nvPr>
        </p:nvSpPr>
        <p:spPr/>
        <p:txBody>
          <a:bodyPr/>
          <a:lstStyle/>
          <a:p>
            <a:fld id="{25F4D205-A511-4D9F-BF18-0E193C9B365C}" type="slidenum">
              <a:rPr lang="en-GB" smtClean="0"/>
              <a:pPr/>
              <a:t>28</a:t>
            </a:fld>
            <a:endParaRPr lang="en-GB" dirty="0"/>
          </a:p>
        </p:txBody>
      </p:sp>
    </p:spTree>
    <p:extLst>
      <p:ext uri="{BB962C8B-B14F-4D97-AF65-F5344CB8AC3E}">
        <p14:creationId xmlns:p14="http://schemas.microsoft.com/office/powerpoint/2010/main" val="833941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E0F77E-8C08-AAA0-398E-7E372D233767}"/>
              </a:ext>
            </a:extLst>
          </p:cNvPr>
          <p:cNvSpPr>
            <a:spLocks noGrp="1"/>
          </p:cNvSpPr>
          <p:nvPr>
            <p:ph type="sldNum" sz="quarter" idx="12"/>
          </p:nvPr>
        </p:nvSpPr>
        <p:spPr/>
        <p:txBody>
          <a:bodyPr/>
          <a:lstStyle/>
          <a:p>
            <a:fld id="{25F4D205-A511-4D9F-BF18-0E193C9B365C}" type="slidenum">
              <a:rPr lang="en-GB" smtClean="0"/>
              <a:t>29</a:t>
            </a:fld>
            <a:endParaRPr lang="en-GB"/>
          </a:p>
        </p:txBody>
      </p:sp>
      <p:graphicFrame>
        <p:nvGraphicFramePr>
          <p:cNvPr id="4" name="Diagram 3">
            <a:extLst>
              <a:ext uri="{FF2B5EF4-FFF2-40B4-BE49-F238E27FC236}">
                <a16:creationId xmlns:a16="http://schemas.microsoft.com/office/drawing/2014/main" id="{530A5992-E0C3-E0FC-353B-658711C30705}"/>
              </a:ext>
            </a:extLst>
          </p:cNvPr>
          <p:cNvGraphicFramePr/>
          <p:nvPr>
            <p:extLst>
              <p:ext uri="{D42A27DB-BD31-4B8C-83A1-F6EECF244321}">
                <p14:modId xmlns:p14="http://schemas.microsoft.com/office/powerpoint/2010/main" val="2341187690"/>
              </p:ext>
            </p:extLst>
          </p:nvPr>
        </p:nvGraphicFramePr>
        <p:xfrm>
          <a:off x="3153229" y="794657"/>
          <a:ext cx="9038771"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363B44A-50AB-E441-6933-15039950C905}"/>
              </a:ext>
            </a:extLst>
          </p:cNvPr>
          <p:cNvSpPr txBox="1"/>
          <p:nvPr/>
        </p:nvSpPr>
        <p:spPr>
          <a:xfrm>
            <a:off x="544287" y="391886"/>
            <a:ext cx="3592284" cy="769441"/>
          </a:xfrm>
          <a:prstGeom prst="rect">
            <a:avLst/>
          </a:prstGeom>
          <a:solidFill>
            <a:schemeClr val="accent6">
              <a:lumMod val="75000"/>
            </a:schemeClr>
          </a:solidFill>
        </p:spPr>
        <p:txBody>
          <a:bodyPr wrap="square" rtlCol="0">
            <a:spAutoFit/>
          </a:bodyPr>
          <a:lstStyle/>
          <a:p>
            <a:pPr algn="ctr"/>
            <a:r>
              <a:rPr lang="en-GB" sz="4400" dirty="0">
                <a:solidFill>
                  <a:schemeClr val="bg1"/>
                </a:solidFill>
              </a:rPr>
              <a:t>Mind Map</a:t>
            </a:r>
          </a:p>
        </p:txBody>
      </p:sp>
      <p:sp>
        <p:nvSpPr>
          <p:cNvPr id="7" name="TextBox 6">
            <a:extLst>
              <a:ext uri="{FF2B5EF4-FFF2-40B4-BE49-F238E27FC236}">
                <a16:creationId xmlns:a16="http://schemas.microsoft.com/office/drawing/2014/main" id="{296EEFBE-9292-1E38-CD07-A097B2C0087C}"/>
              </a:ext>
            </a:extLst>
          </p:cNvPr>
          <p:cNvSpPr txBox="1"/>
          <p:nvPr/>
        </p:nvSpPr>
        <p:spPr>
          <a:xfrm>
            <a:off x="990600" y="1458686"/>
            <a:ext cx="2471057" cy="1200329"/>
          </a:xfrm>
          <a:prstGeom prst="rect">
            <a:avLst/>
          </a:prstGeom>
          <a:noFill/>
        </p:spPr>
        <p:txBody>
          <a:bodyPr wrap="square" rtlCol="0">
            <a:spAutoFit/>
          </a:bodyPr>
          <a:lstStyle/>
          <a:p>
            <a:r>
              <a:rPr lang="en-GB" dirty="0"/>
              <a:t>Copy the diagram and write down all you can remember on each section of the 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6A8B-8745-659B-6287-096E654D369B}"/>
              </a:ext>
            </a:extLst>
          </p:cNvPr>
          <p:cNvSpPr>
            <a:spLocks noGrp="1"/>
          </p:cNvSpPr>
          <p:nvPr>
            <p:ph type="ctrTitle"/>
          </p:nvPr>
        </p:nvSpPr>
        <p:spPr>
          <a:xfrm>
            <a:off x="686729" y="700589"/>
            <a:ext cx="3794760" cy="3072393"/>
          </a:xfrm>
        </p:spPr>
        <p:txBody>
          <a:bodyPr>
            <a:normAutofit/>
          </a:bodyPr>
          <a:lstStyle/>
          <a:p>
            <a:pPr algn="l"/>
            <a:r>
              <a:rPr lang="en-GB" sz="5600" dirty="0"/>
              <a:t>The Visible and Beyond!</a:t>
            </a:r>
          </a:p>
        </p:txBody>
      </p:sp>
      <p:sp>
        <p:nvSpPr>
          <p:cNvPr id="3" name="Subtitle 2">
            <a:extLst>
              <a:ext uri="{FF2B5EF4-FFF2-40B4-BE49-F238E27FC236}">
                <a16:creationId xmlns:a16="http://schemas.microsoft.com/office/drawing/2014/main" id="{0038FF11-B6D4-B7A1-2585-84E71DEF08CC}"/>
              </a:ext>
            </a:extLst>
          </p:cNvPr>
          <p:cNvSpPr>
            <a:spLocks noGrp="1"/>
          </p:cNvSpPr>
          <p:nvPr>
            <p:ph type="subTitle" idx="1"/>
          </p:nvPr>
        </p:nvSpPr>
        <p:spPr>
          <a:xfrm>
            <a:off x="798405" y="4763486"/>
            <a:ext cx="4170017" cy="1272831"/>
          </a:xfrm>
        </p:spPr>
        <p:txBody>
          <a:bodyPr anchor="t">
            <a:normAutofit fontScale="77500" lnSpcReduction="20000"/>
          </a:bodyPr>
          <a:lstStyle/>
          <a:p>
            <a:pPr algn="l"/>
            <a:r>
              <a:rPr lang="en-GB" dirty="0"/>
              <a:t>A Physics topic on the Electromagnetic Spectrum</a:t>
            </a:r>
          </a:p>
          <a:p>
            <a:pPr algn="l"/>
            <a:r>
              <a:rPr lang="en-GB" dirty="0"/>
              <a:t>But we need some background first</a:t>
            </a:r>
          </a:p>
        </p:txBody>
      </p:sp>
      <p:sp>
        <p:nvSpPr>
          <p:cNvPr id="4" name="Slide Number Placeholder 3">
            <a:extLst>
              <a:ext uri="{FF2B5EF4-FFF2-40B4-BE49-F238E27FC236}">
                <a16:creationId xmlns:a16="http://schemas.microsoft.com/office/drawing/2014/main" id="{4344DBF1-80A7-3ABB-F656-9057CCD7B402}"/>
              </a:ext>
            </a:extLst>
          </p:cNvPr>
          <p:cNvSpPr>
            <a:spLocks noGrp="1"/>
          </p:cNvSpPr>
          <p:nvPr>
            <p:ph type="sldNum" sz="quarter" idx="12"/>
          </p:nvPr>
        </p:nvSpPr>
        <p:spPr/>
        <p:txBody>
          <a:bodyPr/>
          <a:lstStyle/>
          <a:p>
            <a:fld id="{25F4D205-A511-4D9F-BF18-0E193C9B365C}" type="slidenum">
              <a:rPr lang="en-GB" smtClean="0"/>
              <a:pPr/>
              <a:t>3</a:t>
            </a:fld>
            <a:endParaRPr lang="en-GB"/>
          </a:p>
        </p:txBody>
      </p:sp>
      <p:pic>
        <p:nvPicPr>
          <p:cNvPr id="6" name="Picture 5" descr="A picture containing text&#10;&#10;Description automatically generated">
            <a:extLst>
              <a:ext uri="{FF2B5EF4-FFF2-40B4-BE49-F238E27FC236}">
                <a16:creationId xmlns:a16="http://schemas.microsoft.com/office/drawing/2014/main" id="{61FA4224-112A-D4A2-08BC-75CCFC8A3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305171"/>
            <a:ext cx="6858000" cy="3857625"/>
          </a:xfrm>
          <a:prstGeom prst="rect">
            <a:avLst/>
          </a:prstGeom>
        </p:spPr>
      </p:pic>
    </p:spTree>
    <p:extLst>
      <p:ext uri="{BB962C8B-B14F-4D97-AF65-F5344CB8AC3E}">
        <p14:creationId xmlns:p14="http://schemas.microsoft.com/office/powerpoint/2010/main" val="1370414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1504" y="260648"/>
            <a:ext cx="9043630" cy="6247864"/>
          </a:xfrm>
          <a:prstGeom prst="rect">
            <a:avLst/>
          </a:prstGeom>
          <a:noFill/>
        </p:spPr>
        <p:txBody>
          <a:bodyPr wrap="none" rtlCol="0">
            <a:spAutoFit/>
          </a:bodyPr>
          <a:lstStyle/>
          <a:p>
            <a:pPr algn="ctr"/>
            <a:r>
              <a:rPr lang="en-GB" sz="4000" dirty="0"/>
              <a:t>How many parts of the eye can you name?</a:t>
            </a:r>
          </a:p>
          <a:p>
            <a:pPr algn="ctr"/>
            <a:endParaRPr lang="en-GB" sz="4000" dirty="0"/>
          </a:p>
          <a:p>
            <a:pPr algn="ctr"/>
            <a:endParaRPr lang="en-GB" sz="4000" dirty="0"/>
          </a:p>
          <a:p>
            <a:pPr algn="ctr"/>
            <a:endParaRPr lang="en-GB" sz="4000" dirty="0"/>
          </a:p>
          <a:p>
            <a:pPr algn="ctr"/>
            <a:endParaRPr lang="en-GB" sz="4000" dirty="0"/>
          </a:p>
          <a:p>
            <a:pPr algn="ctr"/>
            <a:endParaRPr lang="en-GB" sz="4000" dirty="0"/>
          </a:p>
          <a:p>
            <a:pPr algn="ctr"/>
            <a:endParaRPr lang="en-GB" sz="4000" dirty="0"/>
          </a:p>
          <a:p>
            <a:pPr algn="ctr"/>
            <a:endParaRPr lang="en-GB" sz="4000" dirty="0"/>
          </a:p>
          <a:p>
            <a:pPr algn="ctr"/>
            <a:r>
              <a:rPr lang="en-GB" sz="4000" dirty="0"/>
              <a:t> </a:t>
            </a:r>
          </a:p>
          <a:p>
            <a:pPr algn="ctr"/>
            <a:r>
              <a:rPr lang="en-GB" sz="4000" b="1" dirty="0"/>
              <a:t>Stretch: </a:t>
            </a:r>
            <a:r>
              <a:rPr lang="en-GB" sz="4000" dirty="0"/>
              <a:t>Do you know their function?</a:t>
            </a:r>
          </a:p>
        </p:txBody>
      </p:sp>
      <p:pic>
        <p:nvPicPr>
          <p:cNvPr id="6" name="Picture 5" descr="The component parts of the eye (Suspenory ligament, Conjunctiva, Iris, Pupil, Cornea, Ciliary muscle, Lens, Retina, Fovea and Optic nerve)"/>
          <p:cNvPicPr/>
          <p:nvPr/>
        </p:nvPicPr>
        <p:blipFill>
          <a:blip r:embed="rId2" cstate="print"/>
          <a:srcRect/>
          <a:stretch>
            <a:fillRect/>
          </a:stretch>
        </p:blipFill>
        <p:spPr bwMode="auto">
          <a:xfrm>
            <a:off x="3205951" y="1416942"/>
            <a:ext cx="5976664" cy="3888432"/>
          </a:xfrm>
          <a:prstGeom prst="rect">
            <a:avLst/>
          </a:prstGeom>
          <a:noFill/>
          <a:ln w="9525">
            <a:noFill/>
            <a:miter lim="800000"/>
            <a:headEnd/>
            <a:tailEnd/>
          </a:ln>
        </p:spPr>
      </p:pic>
      <p:sp>
        <p:nvSpPr>
          <p:cNvPr id="10" name="TextBox 9"/>
          <p:cNvSpPr txBox="1"/>
          <p:nvPr/>
        </p:nvSpPr>
        <p:spPr>
          <a:xfrm rot="20835631">
            <a:off x="7065777" y="1462137"/>
            <a:ext cx="3771482" cy="523220"/>
          </a:xfrm>
          <a:prstGeom prst="rect">
            <a:avLst/>
          </a:prstGeom>
          <a:noFill/>
        </p:spPr>
        <p:txBody>
          <a:bodyPr wrap="none" rtlCol="0">
            <a:spAutoFit/>
          </a:bodyPr>
          <a:lstStyle/>
          <a:p>
            <a:r>
              <a:rPr lang="en-GB" sz="2800" dirty="0">
                <a:solidFill>
                  <a:schemeClr val="accent1">
                    <a:lumMod val="75000"/>
                  </a:schemeClr>
                </a:solidFill>
              </a:rPr>
              <a:t>Do this in pencil to start!</a:t>
            </a:r>
          </a:p>
        </p:txBody>
      </p:sp>
      <p:sp>
        <p:nvSpPr>
          <p:cNvPr id="2" name="Slide Number Placeholder 1">
            <a:extLst>
              <a:ext uri="{FF2B5EF4-FFF2-40B4-BE49-F238E27FC236}">
                <a16:creationId xmlns:a16="http://schemas.microsoft.com/office/drawing/2014/main" id="{C02AF037-9CBB-97F6-588E-3677F8E8153B}"/>
              </a:ext>
            </a:extLst>
          </p:cNvPr>
          <p:cNvSpPr>
            <a:spLocks noGrp="1"/>
          </p:cNvSpPr>
          <p:nvPr>
            <p:ph type="sldNum" sz="quarter" idx="12"/>
          </p:nvPr>
        </p:nvSpPr>
        <p:spPr/>
        <p:txBody>
          <a:bodyPr/>
          <a:lstStyle/>
          <a:p>
            <a:fld id="{25F4D205-A511-4D9F-BF18-0E193C9B365C}" type="slidenum">
              <a:rPr lang="en-GB" smtClean="0"/>
              <a:pPr/>
              <a:t>30</a:t>
            </a:fld>
            <a:endParaRPr lang="en-GB"/>
          </a:p>
        </p:txBody>
      </p:sp>
      <p:sp>
        <p:nvSpPr>
          <p:cNvPr id="5" name="Rectangle 4">
            <a:extLst>
              <a:ext uri="{FF2B5EF4-FFF2-40B4-BE49-F238E27FC236}">
                <a16:creationId xmlns:a16="http://schemas.microsoft.com/office/drawing/2014/main" id="{B0F7C774-09BF-B545-8B86-19D496A26045}"/>
              </a:ext>
            </a:extLst>
          </p:cNvPr>
          <p:cNvSpPr/>
          <p:nvPr/>
        </p:nvSpPr>
        <p:spPr>
          <a:xfrm>
            <a:off x="3118870" y="1368356"/>
            <a:ext cx="1224136" cy="403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A2037C5-22D4-185F-534B-4242A471B27D}"/>
              </a:ext>
            </a:extLst>
          </p:cNvPr>
          <p:cNvSpPr/>
          <p:nvPr/>
        </p:nvSpPr>
        <p:spPr>
          <a:xfrm>
            <a:off x="8411458" y="2600908"/>
            <a:ext cx="108012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6000"/>
                                        <p:tgtEl>
                                          <p:spTgt spid="5"/>
                                        </p:tgtEl>
                                        <p:attrNameLst>
                                          <p:attrName>ppt_x</p:attrName>
                                        </p:attrNameLst>
                                      </p:cBhvr>
                                      <p:tavLst>
                                        <p:tav tm="0">
                                          <p:val>
                                            <p:strVal val="ppt_x"/>
                                          </p:val>
                                        </p:tav>
                                        <p:tav tm="100000">
                                          <p:val>
                                            <p:strVal val="ppt_x"/>
                                          </p:val>
                                        </p:tav>
                                      </p:tavLst>
                                    </p:anim>
                                    <p:anim calcmode="lin" valueType="num">
                                      <p:cBhvr additive="base">
                                        <p:cTn id="7" dur="6000"/>
                                        <p:tgtEl>
                                          <p:spTgt spid="5"/>
                                        </p:tgtEl>
                                        <p:attrNameLst>
                                          <p:attrName>ppt_y</p:attrName>
                                        </p:attrNameLst>
                                      </p:cBhvr>
                                      <p:tavLst>
                                        <p:tav tm="0">
                                          <p:val>
                                            <p:strVal val="ppt_y"/>
                                          </p:val>
                                        </p:tav>
                                        <p:tav tm="100000">
                                          <p:val>
                                            <p:strVal val="1+ppt_h/2"/>
                                          </p:val>
                                        </p:tav>
                                      </p:tavLst>
                                    </p:anim>
                                    <p:set>
                                      <p:cBhvr>
                                        <p:cTn id="8" dur="1" fill="hold">
                                          <p:stCondLst>
                                            <p:cond delay="59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6000"/>
                                        <p:tgtEl>
                                          <p:spTgt spid="11"/>
                                        </p:tgtEl>
                                        <p:attrNameLst>
                                          <p:attrName>ppt_x</p:attrName>
                                        </p:attrNameLst>
                                      </p:cBhvr>
                                      <p:tavLst>
                                        <p:tav tm="0">
                                          <p:val>
                                            <p:strVal val="ppt_x"/>
                                          </p:val>
                                        </p:tav>
                                        <p:tav tm="100000">
                                          <p:val>
                                            <p:strVal val="ppt_x"/>
                                          </p:val>
                                        </p:tav>
                                      </p:tavLst>
                                    </p:anim>
                                    <p:anim calcmode="lin" valueType="num">
                                      <p:cBhvr additive="base">
                                        <p:cTn id="13" dur="6000"/>
                                        <p:tgtEl>
                                          <p:spTgt spid="11"/>
                                        </p:tgtEl>
                                        <p:attrNameLst>
                                          <p:attrName>ppt_y</p:attrName>
                                        </p:attrNameLst>
                                      </p:cBhvr>
                                      <p:tavLst>
                                        <p:tav tm="0">
                                          <p:val>
                                            <p:strVal val="ppt_y"/>
                                          </p:val>
                                        </p:tav>
                                        <p:tav tm="100000">
                                          <p:val>
                                            <p:strVal val="1+ppt_h/2"/>
                                          </p:val>
                                        </p:tav>
                                      </p:tavLst>
                                    </p:anim>
                                    <p:set>
                                      <p:cBhvr>
                                        <p:cTn id="14" dur="1" fill="hold">
                                          <p:stCondLst>
                                            <p:cond delay="5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03325"/>
            <a:ext cx="5737803" cy="1325563"/>
          </a:xfr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GB" dirty="0"/>
              <a:t>Electromagnetic spectrum</a:t>
            </a:r>
            <a:br>
              <a:rPr lang="en-GB" dirty="0"/>
            </a:br>
            <a:r>
              <a:rPr lang="en-GB" dirty="0"/>
              <a:t>Learning Intentions</a:t>
            </a:r>
          </a:p>
        </p:txBody>
      </p:sp>
      <p:graphicFrame>
        <p:nvGraphicFramePr>
          <p:cNvPr id="50" name="Content Placeholder 2">
            <a:extLst>
              <a:ext uri="{FF2B5EF4-FFF2-40B4-BE49-F238E27FC236}">
                <a16:creationId xmlns:a16="http://schemas.microsoft.com/office/drawing/2014/main" id="{9B56A44C-85A5-F5CF-153B-64FBDEA98BDB}"/>
              </a:ext>
            </a:extLst>
          </p:cNvPr>
          <p:cNvGraphicFramePr>
            <a:graphicFrameLocks noGrp="1"/>
          </p:cNvGraphicFramePr>
          <p:nvPr>
            <p:ph idx="1"/>
            <p:extLst>
              <p:ext uri="{D42A27DB-BD31-4B8C-83A1-F6EECF244321}">
                <p14:modId xmlns:p14="http://schemas.microsoft.com/office/powerpoint/2010/main" val="1683349452"/>
              </p:ext>
            </p:extLst>
          </p:nvPr>
        </p:nvGraphicFramePr>
        <p:xfrm>
          <a:off x="762000" y="2279018"/>
          <a:ext cx="5820780" cy="3829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A7F0C4A9-1EFD-2DC5-1F38-3E29837D1D78}"/>
              </a:ext>
            </a:extLst>
          </p:cNvPr>
          <p:cNvSpPr>
            <a:spLocks noGrp="1"/>
          </p:cNvSpPr>
          <p:nvPr>
            <p:ph type="sldNum" sz="quarter" idx="12"/>
          </p:nvPr>
        </p:nvSpPr>
        <p:spPr>
          <a:xfrm>
            <a:off x="11000232" y="6108192"/>
            <a:ext cx="548640" cy="548640"/>
          </a:xfrm>
          <a:prstGeom prst="ellipse">
            <a:avLst/>
          </a:prstGeom>
          <a:solidFill>
            <a:srgbClr val="7F7F7F"/>
          </a:solidFill>
        </p:spPr>
        <p:txBody>
          <a:bodyPr anchor="ctr">
            <a:normAutofit/>
          </a:bodyPr>
          <a:lstStyle/>
          <a:p>
            <a:pPr algn="ctr">
              <a:spcAft>
                <a:spcPts val="600"/>
              </a:spcAft>
            </a:pPr>
            <a:fld id="{25F4D205-A511-4D9F-BF18-0E193C9B365C}" type="slidenum">
              <a:rPr lang="en-GB" sz="1500">
                <a:solidFill>
                  <a:srgbClr val="FFFFFF"/>
                </a:solidFill>
              </a:rPr>
              <a:pPr algn="ctr">
                <a:spcAft>
                  <a:spcPts val="600"/>
                </a:spcAft>
              </a:pPr>
              <a:t>4</a:t>
            </a:fld>
            <a:endParaRPr lang="en-GB" sz="1500">
              <a:solidFill>
                <a:srgbClr val="FFFFFF"/>
              </a:solidFill>
            </a:endParaRPr>
          </a:p>
        </p:txBody>
      </p:sp>
      <p:sp>
        <p:nvSpPr>
          <p:cNvPr id="4" name="Rectangle 3"/>
          <p:cNvSpPr/>
          <p:nvPr/>
        </p:nvSpPr>
        <p:spPr>
          <a:xfrm>
            <a:off x="8136863" y="74951"/>
            <a:ext cx="3932488" cy="923330"/>
          </a:xfrm>
          <a:prstGeom prst="rect">
            <a:avLst/>
          </a:prstGeom>
          <a:noFill/>
        </p:spPr>
        <p:txBody>
          <a:bodyPr wrap="none" lIns="91440" tIns="45720" rIns="91440" bIns="45720">
            <a:spAutoFit/>
          </a:bodyPr>
          <a:lstStyle/>
          <a:p>
            <a:pPr algn="ctr">
              <a:spcAft>
                <a:spcPts val="600"/>
              </a:spcAft>
            </a:pP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Lessons </a:t>
            </a:r>
            <a:r>
              <a:rPr lang="en-US" sz="5400" b="1" cap="none" spc="0" dirty="0">
                <a:ln w="13462">
                  <a:solidFill>
                    <a:schemeClr val="bg1"/>
                  </a:solidFill>
                  <a:prstDash val="solid"/>
                </a:ln>
                <a:solidFill>
                  <a:srgbClr val="FFC000"/>
                </a:solidFill>
                <a:effectLst>
                  <a:outerShdw dist="38100" dir="2700000" algn="bl" rotWithShape="0">
                    <a:schemeClr val="accent5"/>
                  </a:outerShdw>
                </a:effectLst>
              </a:rPr>
              <a:t>8-11</a:t>
            </a:r>
          </a:p>
        </p:txBody>
      </p:sp>
      <p:pic>
        <p:nvPicPr>
          <p:cNvPr id="9" name="Picture 8">
            <a:extLst>
              <a:ext uri="{FF2B5EF4-FFF2-40B4-BE49-F238E27FC236}">
                <a16:creationId xmlns:a16="http://schemas.microsoft.com/office/drawing/2014/main" id="{628CBF18-DF04-3FC5-AC40-DA6EA5638D3A}"/>
              </a:ext>
            </a:extLst>
          </p:cNvPr>
          <p:cNvPicPr>
            <a:picLocks noChangeAspect="1"/>
          </p:cNvPicPr>
          <p:nvPr/>
        </p:nvPicPr>
        <p:blipFill rotWithShape="1">
          <a:blip r:embed="rId7"/>
          <a:srcRect l="5987" t="30751" r="5791" b="31104"/>
          <a:stretch/>
        </p:blipFill>
        <p:spPr>
          <a:xfrm rot="2277311">
            <a:off x="6434666" y="1932775"/>
            <a:ext cx="5576711" cy="1705960"/>
          </a:xfrm>
          <a:prstGeom prst="rect">
            <a:avLst/>
          </a:prstGeom>
        </p:spPr>
      </p:pic>
    </p:spTree>
    <p:extLst>
      <p:ext uri="{BB962C8B-B14F-4D97-AF65-F5344CB8AC3E}">
        <p14:creationId xmlns:p14="http://schemas.microsoft.com/office/powerpoint/2010/main" val="398388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D2E2ECE6-DED4-4116-89BF-FE332A949E28}"/>
              </a:ext>
            </a:extLst>
          </p:cNvPr>
          <p:cNvSpPr>
            <a:spLocks noGrp="1" noChangeArrowheads="1"/>
          </p:cNvSpPr>
          <p:nvPr>
            <p:ph idx="1"/>
          </p:nvPr>
        </p:nvSpPr>
        <p:spPr>
          <a:xfrm>
            <a:off x="1239253" y="416454"/>
            <a:ext cx="9713494" cy="2174875"/>
          </a:xfrm>
        </p:spPr>
        <p:txBody>
          <a:bodyPr>
            <a:normAutofit lnSpcReduction="10000"/>
          </a:bodyPr>
          <a:lstStyle/>
          <a:p>
            <a:pPr algn="ctr">
              <a:lnSpc>
                <a:spcPct val="90000"/>
              </a:lnSpc>
            </a:pPr>
            <a:r>
              <a:rPr lang="en-GB" altLang="en-US" sz="3600" dirty="0"/>
              <a:t>Light is an electromagnetic wave</a:t>
            </a:r>
          </a:p>
          <a:p>
            <a:pPr algn="ctr" eaLnBrk="1" hangingPunct="1">
              <a:lnSpc>
                <a:spcPct val="90000"/>
              </a:lnSpc>
            </a:pPr>
            <a:r>
              <a:rPr lang="en-GB" altLang="en-US" sz="3600" dirty="0"/>
              <a:t>Electromagnetic waves travel VERY FAST –</a:t>
            </a:r>
          </a:p>
          <a:p>
            <a:pPr marL="0" indent="0" algn="ctr" eaLnBrk="1" hangingPunct="1">
              <a:lnSpc>
                <a:spcPct val="90000"/>
              </a:lnSpc>
              <a:buNone/>
            </a:pPr>
            <a:r>
              <a:rPr lang="en-GB" altLang="en-US" sz="3600" dirty="0"/>
              <a:t>300, 000, 000 m/s or 300,000 kilometres per second (the speed of light).</a:t>
            </a:r>
          </a:p>
          <a:p>
            <a:pPr eaLnBrk="1" hangingPunct="1">
              <a:lnSpc>
                <a:spcPct val="90000"/>
              </a:lnSpc>
            </a:pPr>
            <a:endParaRPr lang="en-GB" altLang="en-US" dirty="0"/>
          </a:p>
        </p:txBody>
      </p:sp>
      <p:sp>
        <p:nvSpPr>
          <p:cNvPr id="2" name="Slide Number Placeholder 1">
            <a:extLst>
              <a:ext uri="{FF2B5EF4-FFF2-40B4-BE49-F238E27FC236}">
                <a16:creationId xmlns:a16="http://schemas.microsoft.com/office/drawing/2014/main" id="{E2AA2F77-A2E8-2F6F-4C88-A86592B5E73E}"/>
              </a:ext>
            </a:extLst>
          </p:cNvPr>
          <p:cNvSpPr>
            <a:spLocks noGrp="1"/>
          </p:cNvSpPr>
          <p:nvPr>
            <p:ph type="sldNum" sz="quarter" idx="12"/>
          </p:nvPr>
        </p:nvSpPr>
        <p:spPr/>
        <p:txBody>
          <a:bodyPr/>
          <a:lstStyle/>
          <a:p>
            <a:fld id="{25F4D205-A511-4D9F-BF18-0E193C9B365C}" type="slidenum">
              <a:rPr lang="en-GB" smtClean="0"/>
              <a:pPr/>
              <a:t>5</a:t>
            </a:fld>
            <a:endParaRPr lang="en-GB"/>
          </a:p>
        </p:txBody>
      </p:sp>
      <p:pic>
        <p:nvPicPr>
          <p:cNvPr id="5124" name="Picture 4" descr="EARTH">
            <a:extLst>
              <a:ext uri="{FF2B5EF4-FFF2-40B4-BE49-F238E27FC236}">
                <a16:creationId xmlns:a16="http://schemas.microsoft.com/office/drawing/2014/main" id="{E522A7F6-9A99-45ED-890F-0624543EC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06" b="6677"/>
          <a:stretch>
            <a:fillRect/>
          </a:stretch>
        </p:blipFill>
        <p:spPr bwMode="auto">
          <a:xfrm>
            <a:off x="6621464" y="2919414"/>
            <a:ext cx="3832225"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a:extLst>
              <a:ext uri="{FF2B5EF4-FFF2-40B4-BE49-F238E27FC236}">
                <a16:creationId xmlns:a16="http://schemas.microsoft.com/office/drawing/2014/main" id="{1B6BF99D-4F52-425A-A57B-13A9BE01784C}"/>
              </a:ext>
            </a:extLst>
          </p:cNvPr>
          <p:cNvSpPr txBox="1">
            <a:spLocks noChangeArrowheads="1"/>
          </p:cNvSpPr>
          <p:nvPr/>
        </p:nvSpPr>
        <p:spPr bwMode="auto">
          <a:xfrm>
            <a:off x="1010653" y="2652713"/>
            <a:ext cx="477261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Comic Sans MS" panose="030F0702030302020204" pitchFamily="66" charset="0"/>
              </a:defRPr>
            </a:lvl1pPr>
            <a:lvl2pPr marL="742950" indent="-285750">
              <a:defRPr sz="2800">
                <a:solidFill>
                  <a:schemeClr val="bg1"/>
                </a:solidFill>
                <a:latin typeface="Comic Sans MS" panose="030F0702030302020204" pitchFamily="66" charset="0"/>
              </a:defRPr>
            </a:lvl2pPr>
            <a:lvl3pPr marL="1143000" indent="-228600">
              <a:defRPr sz="2800">
                <a:solidFill>
                  <a:schemeClr val="bg1"/>
                </a:solidFill>
                <a:latin typeface="Comic Sans MS" panose="030F0702030302020204" pitchFamily="66" charset="0"/>
              </a:defRPr>
            </a:lvl3pPr>
            <a:lvl4pPr marL="1600200" indent="-228600">
              <a:defRPr sz="2800">
                <a:solidFill>
                  <a:schemeClr val="bg1"/>
                </a:solidFill>
                <a:latin typeface="Comic Sans MS" panose="030F0702030302020204" pitchFamily="66" charset="0"/>
              </a:defRPr>
            </a:lvl4pPr>
            <a:lvl5pPr marL="2057400" indent="-228600">
              <a:defRPr sz="2800">
                <a:solidFill>
                  <a:schemeClr val="bg1"/>
                </a:solidFill>
                <a:latin typeface="Comic Sans MS" panose="030F0702030302020204" pitchFamily="66" charset="0"/>
              </a:defRPr>
            </a:lvl5pPr>
            <a:lvl6pPr marL="2514600" indent="-228600" eaLnBrk="0" fontAlgn="base" hangingPunct="0">
              <a:spcBef>
                <a:spcPct val="0"/>
              </a:spcBef>
              <a:spcAft>
                <a:spcPct val="0"/>
              </a:spcAft>
              <a:defRPr sz="2800">
                <a:solidFill>
                  <a:schemeClr val="bg1"/>
                </a:solidFill>
                <a:latin typeface="Comic Sans MS" panose="030F0702030302020204" pitchFamily="66" charset="0"/>
              </a:defRPr>
            </a:lvl6pPr>
            <a:lvl7pPr marL="2971800" indent="-228600" eaLnBrk="0" fontAlgn="base" hangingPunct="0">
              <a:spcBef>
                <a:spcPct val="0"/>
              </a:spcBef>
              <a:spcAft>
                <a:spcPct val="0"/>
              </a:spcAft>
              <a:defRPr sz="2800">
                <a:solidFill>
                  <a:schemeClr val="bg1"/>
                </a:solidFill>
                <a:latin typeface="Comic Sans MS" panose="030F0702030302020204" pitchFamily="66" charset="0"/>
              </a:defRPr>
            </a:lvl7pPr>
            <a:lvl8pPr marL="3429000" indent="-228600" eaLnBrk="0" fontAlgn="base" hangingPunct="0">
              <a:spcBef>
                <a:spcPct val="0"/>
              </a:spcBef>
              <a:spcAft>
                <a:spcPct val="0"/>
              </a:spcAft>
              <a:defRPr sz="2800">
                <a:solidFill>
                  <a:schemeClr val="bg1"/>
                </a:solidFill>
                <a:latin typeface="Comic Sans MS" panose="030F0702030302020204" pitchFamily="66" charset="0"/>
              </a:defRPr>
            </a:lvl8pPr>
            <a:lvl9pPr marL="3886200" indent="-228600" eaLnBrk="0" fontAlgn="base" hangingPunct="0">
              <a:spcBef>
                <a:spcPct val="0"/>
              </a:spcBef>
              <a:spcAft>
                <a:spcPct val="0"/>
              </a:spcAft>
              <a:defRPr sz="2800">
                <a:solidFill>
                  <a:schemeClr val="bg1"/>
                </a:solidFill>
                <a:latin typeface="Comic Sans MS" panose="030F0702030302020204" pitchFamily="66" charset="0"/>
              </a:defRPr>
            </a:lvl9pPr>
          </a:lstStyle>
          <a:p>
            <a:pPr>
              <a:spcBef>
                <a:spcPct val="20000"/>
              </a:spcBef>
            </a:pPr>
            <a:r>
              <a:rPr lang="en-GB" altLang="en-US" i="1" dirty="0">
                <a:solidFill>
                  <a:srgbClr val="FF0000"/>
                </a:solidFill>
              </a:rPr>
              <a:t>At this speed the waves can travel the equivalent of 7.5 times around the world in one second. (but light travels in straight lines)</a:t>
            </a:r>
          </a:p>
          <a:p>
            <a:pPr eaLnBrk="1" hangingPunct="1">
              <a:spcBef>
                <a:spcPct val="50000"/>
              </a:spcBef>
            </a:pPr>
            <a:endParaRPr lang="en-GB" altLang="en-US" sz="2400" dirty="0">
              <a:solidFill>
                <a:schemeClr val="tx1"/>
              </a:solidFill>
              <a:latin typeface="Times New Roman" panose="02020603050405020304" pitchFamily="18" charset="0"/>
            </a:endParaRPr>
          </a:p>
        </p:txBody>
      </p:sp>
      <p:sp>
        <p:nvSpPr>
          <p:cNvPr id="5128" name="AutoShape 8">
            <a:extLst>
              <a:ext uri="{FF2B5EF4-FFF2-40B4-BE49-F238E27FC236}">
                <a16:creationId xmlns:a16="http://schemas.microsoft.com/office/drawing/2014/main" id="{7E5BDE89-E696-47DA-A8F5-C6137E1BA241}"/>
              </a:ext>
            </a:extLst>
          </p:cNvPr>
          <p:cNvSpPr>
            <a:spLocks noChangeArrowheads="1"/>
          </p:cNvSpPr>
          <p:nvPr/>
        </p:nvSpPr>
        <p:spPr bwMode="auto">
          <a:xfrm rot="17452126" flipH="1">
            <a:off x="6657976" y="3433763"/>
            <a:ext cx="908050" cy="2644775"/>
          </a:xfrm>
          <a:custGeom>
            <a:avLst/>
            <a:gdLst>
              <a:gd name="T0" fmla="*/ 743802 w 21600"/>
              <a:gd name="T1" fmla="*/ 304394 h 21600"/>
              <a:gd name="T2" fmla="*/ 174674 w 21600"/>
              <a:gd name="T3" fmla="*/ 640746 h 21600"/>
              <a:gd name="T4" fmla="*/ 629413 w 21600"/>
              <a:gd name="T5" fmla="*/ 706253 h 21600"/>
              <a:gd name="T6" fmla="*/ 892706 w 21600"/>
              <a:gd name="T7" fmla="*/ 2370992 h 21600"/>
              <a:gd name="T8" fmla="*/ 606796 w 21600"/>
              <a:gd name="T9" fmla="*/ 2453029 h 21600"/>
              <a:gd name="T10" fmla="*/ 578672 w 21600"/>
              <a:gd name="T11" fmla="*/ 162029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52" y="14946"/>
                </a:moveTo>
                <a:cubicBezTo>
                  <a:pt x="16811" y="13777"/>
                  <a:pt x="17336" y="12312"/>
                  <a:pt x="17336" y="10800"/>
                </a:cubicBezTo>
                <a:cubicBezTo>
                  <a:pt x="17336" y="7190"/>
                  <a:pt x="14409" y="4264"/>
                  <a:pt x="10800" y="4264"/>
                </a:cubicBezTo>
                <a:cubicBezTo>
                  <a:pt x="8866" y="4263"/>
                  <a:pt x="7032" y="5120"/>
                  <a:pt x="5790" y="6602"/>
                </a:cubicBezTo>
                <a:lnTo>
                  <a:pt x="2521" y="3863"/>
                </a:lnTo>
                <a:cubicBezTo>
                  <a:pt x="4573" y="1414"/>
                  <a:pt x="7604" y="-1"/>
                  <a:pt x="10800" y="0"/>
                </a:cubicBezTo>
                <a:cubicBezTo>
                  <a:pt x="16764" y="0"/>
                  <a:pt x="21600" y="4835"/>
                  <a:pt x="21600" y="10800"/>
                </a:cubicBezTo>
                <a:cubicBezTo>
                  <a:pt x="21600" y="13298"/>
                  <a:pt x="20733" y="15720"/>
                  <a:pt x="19148" y="17651"/>
                </a:cubicBezTo>
                <a:lnTo>
                  <a:pt x="21235" y="19364"/>
                </a:lnTo>
                <a:lnTo>
                  <a:pt x="14434" y="20034"/>
                </a:lnTo>
                <a:lnTo>
                  <a:pt x="13765" y="13233"/>
                </a:lnTo>
                <a:lnTo>
                  <a:pt x="15852" y="1494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748684021"/>
      </p:ext>
    </p:extLst>
  </p:cSld>
  <p:clrMapOvr>
    <a:masterClrMapping/>
  </p:clrMapOvr>
  <mc:AlternateContent xmlns:mc="http://schemas.openxmlformats.org/markup-compatibility/2006" xmlns:p14="http://schemas.microsoft.com/office/powerpoint/2010/main">
    <mc:Choice Requires="p14">
      <p:transition spd="slow" p14:dur="2000" advClick="0" advTm="11696"/>
    </mc:Choice>
    <mc:Fallback xmlns="">
      <p:transition spd="slow" advClick="0" advTm="116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 to="" calcmode="lin" valueType="num">
                                      <p:cBhvr>
                                        <p:cTn id="7" dur="1" fill="hold"/>
                                        <p:tgtEl>
                                          <p:spTgt spid="512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to="" calcmode="lin" valueType="num">
                                      <p:cBhvr>
                                        <p:cTn id="12" dur="1" fill="hold"/>
                                        <p:tgtEl>
                                          <p:spTgt spid="5124"/>
                                        </p:tgtEl>
                                        <p:attrNameLst>
                                          <p:attrName/>
                                        </p:attrNameLst>
                                      </p:cBhvr>
                                    </p:anim>
                                  </p:childTnLst>
                                </p:cTn>
                              </p:par>
                            </p:childTnLst>
                          </p:cTn>
                        </p:par>
                        <p:par>
                          <p:cTn id="13" fill="hold" nodeType="afterGroup">
                            <p:stCondLst>
                              <p:cond delay="0"/>
                            </p:stCondLst>
                            <p:childTnLst>
                              <p:par>
                                <p:cTn id="14" presetID="17" presetClass="entr" presetSubtype="8" fill="hold" nodeType="afterEffect">
                                  <p:stCondLst>
                                    <p:cond delay="0"/>
                                  </p:stCondLst>
                                  <p:childTnLst>
                                    <p:set>
                                      <p:cBhvr>
                                        <p:cTn id="15" dur="1" fill="hold">
                                          <p:stCondLst>
                                            <p:cond delay="0"/>
                                          </p:stCondLst>
                                        </p:cTn>
                                        <p:tgtEl>
                                          <p:spTgt spid="5128"/>
                                        </p:tgtEl>
                                        <p:attrNameLst>
                                          <p:attrName>style.visibility</p:attrName>
                                        </p:attrNameLst>
                                      </p:cBhvr>
                                      <p:to>
                                        <p:strVal val="visible"/>
                                      </p:to>
                                    </p:set>
                                    <p:anim calcmode="lin" valueType="num">
                                      <p:cBhvr>
                                        <p:cTn id="16" dur="500" fill="hold"/>
                                        <p:tgtEl>
                                          <p:spTgt spid="5128"/>
                                        </p:tgtEl>
                                        <p:attrNameLst>
                                          <p:attrName>ppt_x</p:attrName>
                                        </p:attrNameLst>
                                      </p:cBhvr>
                                      <p:tavLst>
                                        <p:tav tm="0">
                                          <p:val>
                                            <p:strVal val="#ppt_x-#ppt_w/2"/>
                                          </p:val>
                                        </p:tav>
                                        <p:tav tm="100000">
                                          <p:val>
                                            <p:strVal val="#ppt_x"/>
                                          </p:val>
                                        </p:tav>
                                      </p:tavLst>
                                    </p:anim>
                                    <p:anim calcmode="lin" valueType="num">
                                      <p:cBhvr>
                                        <p:cTn id="17" dur="500" fill="hold"/>
                                        <p:tgtEl>
                                          <p:spTgt spid="5128"/>
                                        </p:tgtEl>
                                        <p:attrNameLst>
                                          <p:attrName>ppt_y</p:attrName>
                                        </p:attrNameLst>
                                      </p:cBhvr>
                                      <p:tavLst>
                                        <p:tav tm="0">
                                          <p:val>
                                            <p:strVal val="#ppt_y"/>
                                          </p:val>
                                        </p:tav>
                                        <p:tav tm="100000">
                                          <p:val>
                                            <p:strVal val="#ppt_y"/>
                                          </p:val>
                                        </p:tav>
                                      </p:tavLst>
                                    </p:anim>
                                    <p:anim calcmode="lin" valueType="num">
                                      <p:cBhvr>
                                        <p:cTn id="18" dur="500" fill="hold"/>
                                        <p:tgtEl>
                                          <p:spTgt spid="5128"/>
                                        </p:tgtEl>
                                        <p:attrNameLst>
                                          <p:attrName>ppt_w</p:attrName>
                                        </p:attrNameLst>
                                      </p:cBhvr>
                                      <p:tavLst>
                                        <p:tav tm="0">
                                          <p:val>
                                            <p:fltVal val="0"/>
                                          </p:val>
                                        </p:tav>
                                        <p:tav tm="100000">
                                          <p:val>
                                            <p:strVal val="#ppt_w"/>
                                          </p:val>
                                        </p:tav>
                                      </p:tavLst>
                                    </p:anim>
                                    <p:anim calcmode="lin" valueType="num">
                                      <p:cBhvr>
                                        <p:cTn id="19" dur="500" fill="hold"/>
                                        <p:tgtEl>
                                          <p:spTgt spid="51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oup of candles lit up">
            <a:extLst>
              <a:ext uri="{FF2B5EF4-FFF2-40B4-BE49-F238E27FC236}">
                <a16:creationId xmlns:a16="http://schemas.microsoft.com/office/drawing/2014/main" id="{38C4168E-34D4-75DC-297F-F1554E5ECA8D}"/>
              </a:ext>
            </a:extLst>
          </p:cNvPr>
          <p:cNvPicPr>
            <a:picLocks noChangeAspect="1"/>
          </p:cNvPicPr>
          <p:nvPr/>
        </p:nvPicPr>
        <p:blipFill rotWithShape="1">
          <a:blip r:embed="rId3">
            <a:extLst>
              <a:ext uri="{28A0092B-C50C-407E-A947-70E740481C1C}">
                <a14:useLocalDpi xmlns:a14="http://schemas.microsoft.com/office/drawing/2010/main" val="0"/>
              </a:ext>
            </a:extLst>
          </a:blip>
          <a:srcRect l="15742" r="24924" b="-1"/>
          <a:stretch/>
        </p:blipFill>
        <p:spPr>
          <a:xfrm>
            <a:off x="20" y="10"/>
            <a:ext cx="6095980" cy="6857990"/>
          </a:xfrm>
          <a:prstGeom prst="rect">
            <a:avLst/>
          </a:prstGeom>
        </p:spPr>
      </p:pic>
      <p:pic>
        <p:nvPicPr>
          <p:cNvPr id="6" name="Picture 5" descr="Thermometer outdoors">
            <a:extLst>
              <a:ext uri="{FF2B5EF4-FFF2-40B4-BE49-F238E27FC236}">
                <a16:creationId xmlns:a16="http://schemas.microsoft.com/office/drawing/2014/main" id="{DF37E92C-D29A-A5D3-A70E-A2CD5A3ED235}"/>
              </a:ext>
            </a:extLst>
          </p:cNvPr>
          <p:cNvPicPr>
            <a:picLocks noChangeAspect="1"/>
          </p:cNvPicPr>
          <p:nvPr/>
        </p:nvPicPr>
        <p:blipFill rotWithShape="1">
          <a:blip r:embed="rId4">
            <a:extLst>
              <a:ext uri="{28A0092B-C50C-407E-A947-70E740481C1C}">
                <a14:useLocalDpi xmlns:a14="http://schemas.microsoft.com/office/drawing/2010/main" val="0"/>
              </a:ext>
            </a:extLst>
          </a:blip>
          <a:srcRect r="40666" b="-1"/>
          <a:stretch/>
        </p:blipFill>
        <p:spPr>
          <a:xfrm>
            <a:off x="6096000" y="10"/>
            <a:ext cx="6096000" cy="6857990"/>
          </a:xfrm>
          <a:prstGeom prst="rect">
            <a:avLst/>
          </a:prstGeom>
        </p:spPr>
      </p:pic>
      <p:sp>
        <p:nvSpPr>
          <p:cNvPr id="4" name="Slide Number Placeholder 3">
            <a:extLst>
              <a:ext uri="{FF2B5EF4-FFF2-40B4-BE49-F238E27FC236}">
                <a16:creationId xmlns:a16="http://schemas.microsoft.com/office/drawing/2014/main" id="{AAAFD8E0-58C6-6275-6E27-5F2D820B26BC}"/>
              </a:ext>
            </a:extLst>
          </p:cNvPr>
          <p:cNvSpPr>
            <a:spLocks noGrp="1"/>
          </p:cNvSpPr>
          <p:nvPr>
            <p:ph type="sldNum" sz="quarter" idx="12"/>
          </p:nvPr>
        </p:nvSpPr>
        <p:spPr>
          <a:xfrm>
            <a:off x="9301457" y="6356350"/>
            <a:ext cx="2568811" cy="365125"/>
          </a:xfrm>
        </p:spPr>
        <p:txBody>
          <a:bodyPr vert="horz" lIns="91440" tIns="45720" rIns="91440" bIns="45720" rtlCol="0" anchor="ctr">
            <a:normAutofit/>
          </a:bodyPr>
          <a:lstStyle/>
          <a:p>
            <a:pPr>
              <a:spcAft>
                <a:spcPts val="600"/>
              </a:spcAft>
            </a:pPr>
            <a:fld id="{25F4D205-A511-4D9F-BF18-0E193C9B365C}" type="slidenum">
              <a:rPr lang="en-US">
                <a:solidFill>
                  <a:srgbClr val="FFFFFF"/>
                </a:solidFill>
              </a:rPr>
              <a:pPr>
                <a:spcAft>
                  <a:spcPts val="600"/>
                </a:spcAft>
              </a:pPr>
              <a:t>6</a:t>
            </a:fld>
            <a:endParaRPr lang="en-US">
              <a:solidFill>
                <a:srgbClr val="FFFFFF"/>
              </a:solidFill>
            </a:endParaRPr>
          </a:p>
        </p:txBody>
      </p:sp>
      <p:sp>
        <p:nvSpPr>
          <p:cNvPr id="5" name="Rectangle 4">
            <a:extLst>
              <a:ext uri="{FF2B5EF4-FFF2-40B4-BE49-F238E27FC236}">
                <a16:creationId xmlns:a16="http://schemas.microsoft.com/office/drawing/2014/main" id="{64522F54-3896-8C4D-5F97-508A033BC8F6}"/>
              </a:ext>
            </a:extLst>
          </p:cNvPr>
          <p:cNvSpPr/>
          <p:nvPr/>
        </p:nvSpPr>
        <p:spPr>
          <a:xfrm>
            <a:off x="8703935" y="234893"/>
            <a:ext cx="298145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C000"/>
                </a:solidFill>
              </a:rPr>
              <a:t>Extension</a:t>
            </a:r>
          </a:p>
        </p:txBody>
      </p:sp>
      <p:sp>
        <p:nvSpPr>
          <p:cNvPr id="7" name="Flowchart: Decision 6">
            <a:extLst>
              <a:ext uri="{FF2B5EF4-FFF2-40B4-BE49-F238E27FC236}">
                <a16:creationId xmlns:a16="http://schemas.microsoft.com/office/drawing/2014/main" id="{702F1E91-AAEF-BB78-5265-58C50D7E1B8D}"/>
              </a:ext>
            </a:extLst>
          </p:cNvPr>
          <p:cNvSpPr/>
          <p:nvPr/>
        </p:nvSpPr>
        <p:spPr>
          <a:xfrm>
            <a:off x="3815644" y="1740049"/>
            <a:ext cx="5125155" cy="4491418"/>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1200" dirty="0">
                <a:solidFill>
                  <a:srgbClr val="080808"/>
                </a:solidFill>
                <a:latin typeface="+mj-lt"/>
                <a:ea typeface="+mj-ea"/>
                <a:cs typeface="+mj-cs"/>
              </a:rPr>
              <a:t>Here is a simple question with a difficult answer!</a:t>
            </a:r>
          </a:p>
          <a:p>
            <a:pPr algn="ctr"/>
            <a:r>
              <a:rPr lang="en-US" sz="3200" b="1" kern="1200" dirty="0">
                <a:solidFill>
                  <a:srgbClr val="080808"/>
                </a:solidFill>
                <a:effectLst>
                  <a:outerShdw blurRad="38100" dist="38100" dir="2700000" algn="tl">
                    <a:srgbClr val="000000">
                      <a:alpha val="43137"/>
                    </a:srgbClr>
                  </a:outerShdw>
                </a:effectLst>
                <a:latin typeface="+mn-lt"/>
                <a:ea typeface="+mn-ea"/>
                <a:cs typeface="+mn-cs"/>
              </a:rPr>
              <a:t>How is light made?</a:t>
            </a:r>
          </a:p>
          <a:p>
            <a:pPr algn="ctr"/>
            <a:endParaRPr lang="en-GB" dirty="0"/>
          </a:p>
        </p:txBody>
      </p:sp>
    </p:spTree>
    <p:extLst>
      <p:ext uri="{BB962C8B-B14F-4D97-AF65-F5344CB8AC3E}">
        <p14:creationId xmlns:p14="http://schemas.microsoft.com/office/powerpoint/2010/main" val="424398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C6F1-22C0-C9AD-2FB9-77150FADE87F}"/>
              </a:ext>
            </a:extLst>
          </p:cNvPr>
          <p:cNvSpPr>
            <a:spLocks noGrp="1"/>
          </p:cNvSpPr>
          <p:nvPr>
            <p:ph type="title"/>
          </p:nvPr>
        </p:nvSpPr>
        <p:spPr>
          <a:xfrm>
            <a:off x="429409" y="428708"/>
            <a:ext cx="10515600" cy="504657"/>
          </a:xfrm>
          <a:solidFill>
            <a:srgbClr val="FFC000"/>
          </a:solidFill>
        </p:spPr>
        <p:txBody>
          <a:bodyPr>
            <a:normAutofit fontScale="90000"/>
          </a:bodyPr>
          <a:lstStyle/>
          <a:p>
            <a:pPr algn="ctr"/>
            <a:r>
              <a:rPr lang="en-GB" dirty="0"/>
              <a:t>Only for the most curious!</a:t>
            </a:r>
          </a:p>
        </p:txBody>
      </p:sp>
      <p:pic>
        <p:nvPicPr>
          <p:cNvPr id="14" name="Screen Recording 13">
            <a:hlinkClick r:id="" action="ppaction://media"/>
            <a:extLst>
              <a:ext uri="{FF2B5EF4-FFF2-40B4-BE49-F238E27FC236}">
                <a16:creationId xmlns:a16="http://schemas.microsoft.com/office/drawing/2014/main" id="{2FEFA53E-6BA1-6306-D767-07F2337D492D}"/>
              </a:ext>
            </a:extLst>
          </p:cNvPr>
          <p:cNvPicPr>
            <a:picLocks noGrp="1" noChangeAspect="1"/>
          </p:cNvPicPr>
          <p:nvPr>
            <p:ph idx="1"/>
            <a:videoFile r:link="rId1"/>
            <p:extLst>
              <p:ext uri="{DAA4B4D4-6D71-4841-9C94-3DE7FCFB9230}">
                <p14:media xmlns:p14="http://schemas.microsoft.com/office/powerpoint/2010/main" r:embed="rId2">
                  <p14:trim st="4058" end="3219.8"/>
                </p14:media>
              </p:ext>
            </p:extLst>
          </p:nvPr>
        </p:nvPicPr>
        <p:blipFill>
          <a:blip r:embed="rId4"/>
          <a:stretch>
            <a:fillRect/>
          </a:stretch>
        </p:blipFill>
        <p:spPr>
          <a:xfrm>
            <a:off x="1691810" y="1086522"/>
            <a:ext cx="8808379" cy="5111956"/>
          </a:xfrm>
        </p:spPr>
      </p:pic>
      <p:sp>
        <p:nvSpPr>
          <p:cNvPr id="4" name="Slide Number Placeholder 3">
            <a:extLst>
              <a:ext uri="{FF2B5EF4-FFF2-40B4-BE49-F238E27FC236}">
                <a16:creationId xmlns:a16="http://schemas.microsoft.com/office/drawing/2014/main" id="{A555BC08-B6C7-4496-A1EC-DDEE18C0CE46}"/>
              </a:ext>
            </a:extLst>
          </p:cNvPr>
          <p:cNvSpPr>
            <a:spLocks noGrp="1"/>
          </p:cNvSpPr>
          <p:nvPr>
            <p:ph type="sldNum" sz="quarter" idx="12"/>
          </p:nvPr>
        </p:nvSpPr>
        <p:spPr/>
        <p:txBody>
          <a:bodyPr/>
          <a:lstStyle/>
          <a:p>
            <a:fld id="{25F4D205-A511-4D9F-BF18-0E193C9B365C}" type="slidenum">
              <a:rPr lang="en-GB" smtClean="0"/>
              <a:pPr/>
              <a:t>7</a:t>
            </a:fld>
            <a:endParaRPr lang="en-GB" dirty="0"/>
          </a:p>
        </p:txBody>
      </p:sp>
      <p:sp>
        <p:nvSpPr>
          <p:cNvPr id="16" name="TextBox 15">
            <a:extLst>
              <a:ext uri="{FF2B5EF4-FFF2-40B4-BE49-F238E27FC236}">
                <a16:creationId xmlns:a16="http://schemas.microsoft.com/office/drawing/2014/main" id="{D870FF10-5220-07FE-D983-97E1596BEBA7}"/>
              </a:ext>
            </a:extLst>
          </p:cNvPr>
          <p:cNvSpPr txBox="1"/>
          <p:nvPr/>
        </p:nvSpPr>
        <p:spPr>
          <a:xfrm>
            <a:off x="723453" y="6308209"/>
            <a:ext cx="6094206" cy="646331"/>
          </a:xfrm>
          <a:prstGeom prst="rect">
            <a:avLst/>
          </a:prstGeom>
          <a:noFill/>
        </p:spPr>
        <p:txBody>
          <a:bodyPr wrap="square">
            <a:spAutoFit/>
          </a:bodyPr>
          <a:lstStyle/>
          <a:p>
            <a:r>
              <a:rPr lang="en-GB" dirty="0">
                <a:hlinkClick r:id="rId5"/>
              </a:rPr>
              <a:t>https://www.youtube.com/watch?v=N9nWdNadklE</a:t>
            </a:r>
            <a:endParaRPr lang="en-GB" dirty="0"/>
          </a:p>
          <a:p>
            <a:endParaRPr lang="en-GB" dirty="0"/>
          </a:p>
        </p:txBody>
      </p:sp>
    </p:spTree>
    <p:extLst>
      <p:ext uri="{BB962C8B-B14F-4D97-AF65-F5344CB8AC3E}">
        <p14:creationId xmlns:p14="http://schemas.microsoft.com/office/powerpoint/2010/main" val="3819995584"/>
      </p:ext>
    </p:extLst>
  </p:cSld>
  <p:clrMapOvr>
    <a:masterClrMapping/>
  </p:clrMapOvr>
  <mc:AlternateContent xmlns:mc="http://schemas.openxmlformats.org/markup-compatibility/2006" xmlns:p14="http://schemas.microsoft.com/office/powerpoint/2010/main">
    <mc:Choice Requires="p14">
      <p:transition spd="slow" p14:dur="2000" advTm="15881"/>
    </mc:Choice>
    <mc:Fallback xmlns="">
      <p:transition spd="slow" advTm="15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B35-745C-A69B-BF14-C96A96A0B93E}"/>
              </a:ext>
            </a:extLst>
          </p:cNvPr>
          <p:cNvSpPr>
            <a:spLocks noGrp="1"/>
          </p:cNvSpPr>
          <p:nvPr>
            <p:ph type="title"/>
          </p:nvPr>
        </p:nvSpPr>
        <p:spPr>
          <a:xfrm>
            <a:off x="510822" y="454819"/>
            <a:ext cx="10515600" cy="798865"/>
          </a:xfrm>
          <a:solidFill>
            <a:srgbClr val="FFC000"/>
          </a:solidFill>
          <a:ln>
            <a:solidFill>
              <a:srgbClr val="FFC000"/>
            </a:solidFill>
          </a:ln>
        </p:spPr>
        <p:style>
          <a:lnRef idx="0">
            <a:schemeClr val="accent2"/>
          </a:lnRef>
          <a:fillRef idx="3">
            <a:schemeClr val="accent2"/>
          </a:fillRef>
          <a:effectRef idx="3">
            <a:schemeClr val="accent2"/>
          </a:effectRef>
          <a:fontRef idx="minor">
            <a:schemeClr val="lt1"/>
          </a:fontRef>
        </p:style>
        <p:txBody>
          <a:bodyPr/>
          <a:lstStyle/>
          <a:p>
            <a:r>
              <a:rPr lang="en-GB" dirty="0"/>
              <a:t>Yes things that burn or get hot give off light</a:t>
            </a:r>
          </a:p>
        </p:txBody>
      </p:sp>
      <p:pic>
        <p:nvPicPr>
          <p:cNvPr id="5" name="Screen Recording 4">
            <a:hlinkClick r:id="" action="ppaction://media"/>
            <a:extLst>
              <a:ext uri="{FF2B5EF4-FFF2-40B4-BE49-F238E27FC236}">
                <a16:creationId xmlns:a16="http://schemas.microsoft.com/office/drawing/2014/main" id="{EAEDFA3B-2313-86D2-2277-BED925CD9E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54275" y="2366963"/>
            <a:ext cx="7283450" cy="3424237"/>
          </a:xfrm>
        </p:spPr>
      </p:pic>
      <p:sp>
        <p:nvSpPr>
          <p:cNvPr id="4" name="Slide Number Placeholder 3">
            <a:extLst>
              <a:ext uri="{FF2B5EF4-FFF2-40B4-BE49-F238E27FC236}">
                <a16:creationId xmlns:a16="http://schemas.microsoft.com/office/drawing/2014/main" id="{E173CDA0-885E-59D9-440B-E519B22D17A2}"/>
              </a:ext>
            </a:extLst>
          </p:cNvPr>
          <p:cNvSpPr>
            <a:spLocks noGrp="1"/>
          </p:cNvSpPr>
          <p:nvPr>
            <p:ph type="sldNum" sz="quarter" idx="12"/>
          </p:nvPr>
        </p:nvSpPr>
        <p:spPr/>
        <p:txBody>
          <a:bodyPr/>
          <a:lstStyle/>
          <a:p>
            <a:fld id="{25F4D205-A511-4D9F-BF18-0E193C9B365C}" type="slidenum">
              <a:rPr lang="en-GB" smtClean="0"/>
              <a:pPr/>
              <a:t>8</a:t>
            </a:fld>
            <a:endParaRPr lang="en-GB" dirty="0"/>
          </a:p>
        </p:txBody>
      </p:sp>
      <p:sp>
        <p:nvSpPr>
          <p:cNvPr id="6" name="Rectangle 5">
            <a:extLst>
              <a:ext uri="{FF2B5EF4-FFF2-40B4-BE49-F238E27FC236}">
                <a16:creationId xmlns:a16="http://schemas.microsoft.com/office/drawing/2014/main" id="{46D43433-89CB-2887-99D8-2506E92AFE8E}"/>
              </a:ext>
            </a:extLst>
          </p:cNvPr>
          <p:cNvSpPr/>
          <p:nvPr/>
        </p:nvSpPr>
        <p:spPr>
          <a:xfrm>
            <a:off x="5768622" y="1343378"/>
            <a:ext cx="5856111" cy="3623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7384DD3-1D82-A663-C320-AD05A40D43EA}"/>
              </a:ext>
            </a:extLst>
          </p:cNvPr>
          <p:cNvSpPr txBox="1"/>
          <p:nvPr/>
        </p:nvSpPr>
        <p:spPr>
          <a:xfrm>
            <a:off x="992394" y="1573491"/>
            <a:ext cx="6094206" cy="369332"/>
          </a:xfrm>
          <a:prstGeom prst="rect">
            <a:avLst/>
          </a:prstGeom>
          <a:solidFill>
            <a:schemeClr val="bg1"/>
          </a:solidFill>
          <a:ln>
            <a:solidFill>
              <a:schemeClr val="bg1"/>
            </a:solidFill>
          </a:ln>
        </p:spPr>
        <p:txBody>
          <a:bodyPr wrap="square">
            <a:spAutoFit/>
          </a:bodyPr>
          <a:lstStyle/>
          <a:p>
            <a:r>
              <a:rPr lang="en-GB" dirty="0"/>
              <a:t>But how?</a:t>
            </a:r>
          </a:p>
        </p:txBody>
      </p:sp>
      <p:sp>
        <p:nvSpPr>
          <p:cNvPr id="9" name="Rectangle 8">
            <a:extLst>
              <a:ext uri="{FF2B5EF4-FFF2-40B4-BE49-F238E27FC236}">
                <a16:creationId xmlns:a16="http://schemas.microsoft.com/office/drawing/2014/main" id="{6AE9AE4C-56E8-1D0E-29EF-C5B4A33EABD0}"/>
              </a:ext>
            </a:extLst>
          </p:cNvPr>
          <p:cNvSpPr/>
          <p:nvPr/>
        </p:nvSpPr>
        <p:spPr>
          <a:xfrm rot="2114957">
            <a:off x="9279477" y="466214"/>
            <a:ext cx="2970685"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Extension</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only</a:t>
            </a:r>
          </a:p>
        </p:txBody>
      </p:sp>
      <p:sp>
        <p:nvSpPr>
          <p:cNvPr id="10" name="TextBox 9">
            <a:extLst>
              <a:ext uri="{FF2B5EF4-FFF2-40B4-BE49-F238E27FC236}">
                <a16:creationId xmlns:a16="http://schemas.microsoft.com/office/drawing/2014/main" id="{42C4DDD3-713D-296D-360F-B26FEBA544E5}"/>
              </a:ext>
            </a:extLst>
          </p:cNvPr>
          <p:cNvSpPr txBox="1"/>
          <p:nvPr/>
        </p:nvSpPr>
        <p:spPr>
          <a:xfrm>
            <a:off x="785308" y="6045798"/>
            <a:ext cx="9428607" cy="369332"/>
          </a:xfrm>
          <a:prstGeom prst="rect">
            <a:avLst/>
          </a:prstGeom>
          <a:noFill/>
        </p:spPr>
        <p:txBody>
          <a:bodyPr wrap="none" rtlCol="0">
            <a:spAutoFit/>
          </a:bodyPr>
          <a:lstStyle/>
          <a:p>
            <a:r>
              <a:rPr lang="en-GB" dirty="0"/>
              <a:t>When electrons drop from different energy levels in atoms they give off energy as packets of light</a:t>
            </a:r>
          </a:p>
        </p:txBody>
      </p:sp>
    </p:spTree>
    <p:extLst>
      <p:ext uri="{BB962C8B-B14F-4D97-AF65-F5344CB8AC3E}">
        <p14:creationId xmlns:p14="http://schemas.microsoft.com/office/powerpoint/2010/main" val="543063786"/>
      </p:ext>
    </p:extLst>
  </p:cSld>
  <p:clrMapOvr>
    <a:masterClrMapping/>
  </p:clrMapOvr>
  <mc:AlternateContent xmlns:mc="http://schemas.openxmlformats.org/markup-compatibility/2006" xmlns:p14="http://schemas.microsoft.com/office/powerpoint/2010/main">
    <mc:Choice Requires="p14">
      <p:transition spd="slow" p14:dur="2000" advTm="30815"/>
    </mc:Choice>
    <mc:Fallback xmlns="">
      <p:transition spd="slow" advTm="3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icrophone and piano">
            <a:extLst>
              <a:ext uri="{FF2B5EF4-FFF2-40B4-BE49-F238E27FC236}">
                <a16:creationId xmlns:a16="http://schemas.microsoft.com/office/drawing/2014/main" id="{9A62779F-CEA9-8039-561C-5EC2C10AD997}"/>
              </a:ext>
            </a:extLst>
          </p:cNvPr>
          <p:cNvPicPr>
            <a:picLocks noChangeAspect="1"/>
          </p:cNvPicPr>
          <p:nvPr/>
        </p:nvPicPr>
        <p:blipFill rotWithShape="1">
          <a:blip r:embed="rId2"/>
          <a:srcRect t="9091" r="23872"/>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91BBFAEE-AE41-EC59-00B3-F7B126DF8D57}"/>
              </a:ext>
            </a:extLst>
          </p:cNvPr>
          <p:cNvSpPr>
            <a:spLocks noGrp="1"/>
          </p:cNvSpPr>
          <p:nvPr>
            <p:ph type="title"/>
          </p:nvPr>
        </p:nvSpPr>
        <p:spPr>
          <a:xfrm>
            <a:off x="195759" y="62682"/>
            <a:ext cx="3139112" cy="3204134"/>
          </a:xfrm>
        </p:spPr>
        <p:txBody>
          <a:bodyPr vert="horz" lIns="91440" tIns="45720" rIns="91440" bIns="45720" rtlCol="0" anchor="b">
            <a:normAutofit fontScale="90000"/>
          </a:bodyPr>
          <a:lstStyle/>
          <a:p>
            <a:r>
              <a:rPr lang="en-US" sz="4800" dirty="0"/>
              <a:t>Let’s start with a song to set the scene!</a:t>
            </a:r>
          </a:p>
        </p:txBody>
      </p:sp>
      <p:sp>
        <p:nvSpPr>
          <p:cNvPr id="3" name="Slide Number Placeholder 2">
            <a:extLst>
              <a:ext uri="{FF2B5EF4-FFF2-40B4-BE49-F238E27FC236}">
                <a16:creationId xmlns:a16="http://schemas.microsoft.com/office/drawing/2014/main" id="{03728384-09A2-877B-3E99-1AFB07FD8F69}"/>
              </a:ext>
            </a:extLst>
          </p:cNvPr>
          <p:cNvSpPr>
            <a:spLocks noGrp="1"/>
          </p:cNvSpPr>
          <p:nvPr>
            <p:ph type="sldNum" sz="quarter" idx="12"/>
          </p:nvPr>
        </p:nvSpPr>
        <p:spPr/>
        <p:txBody>
          <a:bodyPr/>
          <a:lstStyle/>
          <a:p>
            <a:fld id="{25F4D205-A511-4D9F-BF18-0E193C9B365C}" type="slidenum">
              <a:rPr lang="en-GB" smtClean="0"/>
              <a:pPr/>
              <a:t>9</a:t>
            </a:fld>
            <a:endParaRPr lang="en-GB"/>
          </a:p>
        </p:txBody>
      </p:sp>
      <p:sp>
        <p:nvSpPr>
          <p:cNvPr id="11" name="TextBox 10">
            <a:extLst>
              <a:ext uri="{FF2B5EF4-FFF2-40B4-BE49-F238E27FC236}">
                <a16:creationId xmlns:a16="http://schemas.microsoft.com/office/drawing/2014/main" id="{E66D62D1-B871-9226-6421-8B0785593F2B}"/>
              </a:ext>
            </a:extLst>
          </p:cNvPr>
          <p:cNvSpPr txBox="1"/>
          <p:nvPr/>
        </p:nvSpPr>
        <p:spPr>
          <a:xfrm>
            <a:off x="190773" y="3413489"/>
            <a:ext cx="3047279" cy="923330"/>
          </a:xfrm>
          <a:prstGeom prst="rect">
            <a:avLst/>
          </a:prstGeom>
          <a:noFill/>
        </p:spPr>
        <p:txBody>
          <a:bodyPr wrap="square">
            <a:spAutoFit/>
          </a:bodyPr>
          <a:lstStyle/>
          <a:p>
            <a:r>
              <a:rPr lang="en-GB" dirty="0">
                <a:hlinkClick r:id="rId3"/>
              </a:rPr>
              <a:t>https://www.youtube.com/watch?v=bjOGNVH3D4Y</a:t>
            </a:r>
            <a:endParaRPr lang="en-GB" dirty="0"/>
          </a:p>
          <a:p>
            <a:endParaRPr lang="en-GB" dirty="0"/>
          </a:p>
        </p:txBody>
      </p:sp>
      <p:sp>
        <p:nvSpPr>
          <p:cNvPr id="4" name="TextBox 3">
            <a:extLst>
              <a:ext uri="{FF2B5EF4-FFF2-40B4-BE49-F238E27FC236}">
                <a16:creationId xmlns:a16="http://schemas.microsoft.com/office/drawing/2014/main" id="{F1E77216-34CD-0378-85C1-9840C50FD5FF}"/>
              </a:ext>
            </a:extLst>
          </p:cNvPr>
          <p:cNvSpPr txBox="1"/>
          <p:nvPr/>
        </p:nvSpPr>
        <p:spPr>
          <a:xfrm>
            <a:off x="381192" y="4258580"/>
            <a:ext cx="2574638" cy="1200329"/>
          </a:xfrm>
          <a:prstGeom prst="rect">
            <a:avLst/>
          </a:prstGeom>
          <a:noFill/>
        </p:spPr>
        <p:txBody>
          <a:bodyPr wrap="square" rtlCol="0">
            <a:spAutoFit/>
          </a:bodyPr>
          <a:lstStyle/>
          <a:p>
            <a:r>
              <a:rPr lang="en-GB" dirty="0">
                <a:latin typeface="Abadi" panose="020B0604020104020204" pitchFamily="34" charset="0"/>
              </a:rPr>
              <a:t>Before we do work on the EM Spectrum we need to find out more about WAVES</a:t>
            </a:r>
          </a:p>
        </p:txBody>
      </p:sp>
    </p:spTree>
    <p:extLst>
      <p:ext uri="{BB962C8B-B14F-4D97-AF65-F5344CB8AC3E}">
        <p14:creationId xmlns:p14="http://schemas.microsoft.com/office/powerpoint/2010/main" val="10077731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anim calcmode="lin" valueType="num">
                                      <p:cBhvr>
                                        <p:cTn id="13"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lf_Registration_Enabled xmlns="346219e1-681e-4c5f-baa7-59e01490ad14" xsi:nil="true"/>
    <Templates xmlns="346219e1-681e-4c5f-baa7-59e01490ad14" xsi:nil="true"/>
    <Teachers xmlns="346219e1-681e-4c5f-baa7-59e01490ad14">
      <UserInfo>
        <DisplayName/>
        <AccountId xsi:nil="true"/>
        <AccountType/>
      </UserInfo>
    </Teachers>
    <Students xmlns="346219e1-681e-4c5f-baa7-59e01490ad14">
      <UserInfo>
        <DisplayName/>
        <AccountId xsi:nil="true"/>
        <AccountType/>
      </UserInfo>
    </Students>
    <Student_Groups xmlns="346219e1-681e-4c5f-baa7-59e01490ad14">
      <UserInfo>
        <DisplayName/>
        <AccountId xsi:nil="true"/>
        <AccountType/>
      </UserInfo>
    </Student_Groups>
    <Math_Settings xmlns="346219e1-681e-4c5f-baa7-59e01490ad14" xsi:nil="true"/>
    <Has_Teacher_Only_SectionGroup xmlns="346219e1-681e-4c5f-baa7-59e01490ad14" xsi:nil="true"/>
    <Is_Collaboration_Space_Locked xmlns="346219e1-681e-4c5f-baa7-59e01490ad14" xsi:nil="true"/>
    <Teams_Channel_Section_Location xmlns="346219e1-681e-4c5f-baa7-59e01490ad14" xsi:nil="true"/>
    <FolderType xmlns="346219e1-681e-4c5f-baa7-59e01490ad14" xsi:nil="true"/>
    <Owner xmlns="346219e1-681e-4c5f-baa7-59e01490ad14">
      <UserInfo>
        <DisplayName/>
        <AccountId xsi:nil="true"/>
        <AccountType/>
      </UserInfo>
    </Owner>
    <Distribution_Groups xmlns="346219e1-681e-4c5f-baa7-59e01490ad14" xsi:nil="true"/>
    <IMAddress xmlns="http://schemas.microsoft.com/sharepoint/v3" xsi:nil="true"/>
    <Invited_Teachers xmlns="346219e1-681e-4c5f-baa7-59e01490ad14" xsi:nil="true"/>
    <LMS_Mappings xmlns="346219e1-681e-4c5f-baa7-59e01490ad14" xsi:nil="true"/>
    <Self_Registration_Enabled0 xmlns="346219e1-681e-4c5f-baa7-59e01490ad14" xsi:nil="true"/>
    <NotebookType xmlns="346219e1-681e-4c5f-baa7-59e01490ad14" xsi:nil="true"/>
    <AppVersion xmlns="346219e1-681e-4c5f-baa7-59e01490ad14" xsi:nil="true"/>
    <TeamsChannelId xmlns="346219e1-681e-4c5f-baa7-59e01490ad14" xsi:nil="true"/>
    <DefaultSectionNames xmlns="346219e1-681e-4c5f-baa7-59e01490ad14" xsi:nil="true"/>
    <CultureName xmlns="346219e1-681e-4c5f-baa7-59e01490ad14" xsi:nil="true"/>
    <Invited_Students xmlns="346219e1-681e-4c5f-baa7-59e01490ad14" xsi:nil="true"/>
    <IsNotebookLocked xmlns="346219e1-681e-4c5f-baa7-59e01490ad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F9E95D84F5204C82A817EFF84E160C" ma:contentTypeVersion="37" ma:contentTypeDescription="Create a new document." ma:contentTypeScope="" ma:versionID="f3075e8e098f4a0ff7ec52ae7731d45b">
  <xsd:schema xmlns:xsd="http://www.w3.org/2001/XMLSchema" xmlns:xs="http://www.w3.org/2001/XMLSchema" xmlns:p="http://schemas.microsoft.com/office/2006/metadata/properties" xmlns:ns1="http://schemas.microsoft.com/sharepoint/v3" xmlns:ns3="047d31ed-db1b-45f8-951b-70f32d0d50e7" xmlns:ns4="346219e1-681e-4c5f-baa7-59e01490ad14" targetNamespace="http://schemas.microsoft.com/office/2006/metadata/properties" ma:root="true" ma:fieldsID="c5f230b722b9f75a495f836c524f0184" ns1:_="" ns3:_="" ns4:_="">
    <xsd:import namespace="http://schemas.microsoft.com/sharepoint/v3"/>
    <xsd:import namespace="047d31ed-db1b-45f8-951b-70f32d0d50e7"/>
    <xsd:import namespace="346219e1-681e-4c5f-baa7-59e01490ad14"/>
    <xsd:element name="properties">
      <xsd:complexType>
        <xsd:sequence>
          <xsd:element name="documentManagement">
            <xsd:complexType>
              <xsd:all>
                <xsd:element ref="ns3:SharedWithUsers" minOccurs="0"/>
                <xsd:element ref="ns1:IMAddress" minOccurs="0"/>
                <xsd:element ref="ns3:SharingHintHash" minOccurs="0"/>
                <xsd:element ref="ns3:SharedWithDetails"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CultureName" minOccurs="0"/>
                <xsd:element ref="ns4:TeamsChannelId" minOccurs="0"/>
                <xsd:element ref="ns4:Math_Settings" minOccurs="0"/>
                <xsd:element ref="ns4:Templates" minOccurs="0"/>
                <xsd:element ref="ns4:Distribution_Groups" minOccurs="0"/>
                <xsd:element ref="ns4:LMS_Mappings" minOccurs="0"/>
                <xsd:element ref="ns4:Self_Registration_Enabled0" minOccurs="0"/>
                <xsd:element ref="ns4:Has_Teacher_Only_SectionGroup" minOccurs="0"/>
                <xsd:element ref="ns4:Is_Collaboration_Space_Locked" minOccurs="0"/>
                <xsd:element ref="ns4:IsNotebookLocked" minOccurs="0"/>
                <xsd:element ref="ns4:Teams_Channel_Section_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7d31ed-db1b-45f8-951b-70f32d0d50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6219e1-681e-4c5f-baa7-59e01490ad14" elementFormDefault="qualified">
    <xsd:import namespace="http://schemas.microsoft.com/office/2006/documentManagement/types"/>
    <xsd:import namespace="http://schemas.microsoft.com/office/infopath/2007/PartnerControls"/>
    <xsd:element name="NotebookType" ma:index="12" nillable="true" ma:displayName="Notebook Type" ma:indexed="true" ma:internalName="NotebookType">
      <xsd:simpleType>
        <xsd:restriction base="dms:Text"/>
      </xsd:simpleType>
    </xsd:element>
    <xsd:element name="FolderType" ma:index="13" nillable="true" ma:displayName="Folder Type" ma:internalName="FolderType">
      <xsd:simpleType>
        <xsd:restriction base="dms:Text"/>
      </xsd:simpleType>
    </xsd:element>
    <xsd:element name="Owner" ma:index="1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5" nillable="true" ma:displayName="Default Section Names" ma:internalName="DefaultSectionNames">
      <xsd:simpleType>
        <xsd:restriction base="dms:Note">
          <xsd:maxLength value="255"/>
        </xsd:restriction>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Location" ma:index="30" nillable="true" ma:displayName="Location" ma:internalName="MediaServiceLocation"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CultureName" ma:index="33" nillable="true" ma:displayName="Culture Name" ma:internalName="CultureName">
      <xsd:simpleType>
        <xsd:restriction base="dms:Text"/>
      </xsd:simpleType>
    </xsd:element>
    <xsd:element name="TeamsChannelId" ma:index="34" nillable="true" ma:displayName="Teams Channel Id" ma:internalName="TeamsChannelId">
      <xsd:simpleType>
        <xsd:restriction base="dms:Text"/>
      </xsd:simpleType>
    </xsd:element>
    <xsd:element name="Math_Settings" ma:index="35" nillable="true" ma:displayName="Math Settings" ma:internalName="Math_Settings">
      <xsd:simpleType>
        <xsd:restriction base="dms:Text"/>
      </xsd:simpleType>
    </xsd:element>
    <xsd:element name="Templates" ma:index="36" nillable="true" ma:displayName="Templates" ma:internalName="Templates">
      <xsd:simpleType>
        <xsd:restriction base="dms:Note">
          <xsd:maxLength value="255"/>
        </xsd:restriction>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Self_Registration_Enabled0" ma:index="39" nillable="true" ma:displayName="Self Registration Enabled" ma:internalName="Self_Registration_Enabled0">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element name="Teams_Channel_Section_Location" ma:index="43" nillable="true" ma:displayName="Teams Channel Section Location" ma:internalName="Teams_Channel_Section_Location">
      <xsd:simpleType>
        <xsd:restriction base="dms:Text"/>
      </xsd:simpleType>
    </xsd:element>
    <xsd:element name="MediaLengthInSeconds" ma:index="4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64CEC8-35F7-433D-BE8F-0EEC601E292F}">
  <ds:schemaRefs>
    <ds:schemaRef ds:uri="047d31ed-db1b-45f8-951b-70f32d0d50e7"/>
    <ds:schemaRef ds:uri="http://purl.org/dc/elements/1.1/"/>
    <ds:schemaRef ds:uri="346219e1-681e-4c5f-baa7-59e01490ad14"/>
    <ds:schemaRef ds:uri="http://schemas.microsoft.com/sharepoint/v3"/>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9F55E0B-0762-42EB-A713-4034D7FF61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7d31ed-db1b-45f8-951b-70f32d0d50e7"/>
    <ds:schemaRef ds:uri="346219e1-681e-4c5f-baa7-59e01490a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CB1FF9-7EE6-47A7-9E01-DACF5C0BE4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TotalTime>
  <Words>1243</Words>
  <Application>Microsoft Office PowerPoint</Application>
  <PresentationFormat>Widescreen</PresentationFormat>
  <Paragraphs>230</Paragraphs>
  <Slides>30</Slides>
  <Notes>4</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Abadi</vt:lpstr>
      <vt:lpstr>Arial</vt:lpstr>
      <vt:lpstr>Calibri</vt:lpstr>
      <vt:lpstr>Comic Sans MS</vt:lpstr>
      <vt:lpstr>Times New Roman</vt:lpstr>
      <vt:lpstr>Tw Cen MT</vt:lpstr>
      <vt:lpstr>1_Default Design</vt:lpstr>
      <vt:lpstr>Droplet</vt:lpstr>
      <vt:lpstr>Ready Respectful Safe</vt:lpstr>
      <vt:lpstr>PowerPoint Presentation</vt:lpstr>
      <vt:lpstr>The Visible and Beyond!</vt:lpstr>
      <vt:lpstr>Electromagnetic spectrum Learning Intentions</vt:lpstr>
      <vt:lpstr>PowerPoint Presentation</vt:lpstr>
      <vt:lpstr>PowerPoint Presentation</vt:lpstr>
      <vt:lpstr>Only for the most curious!</vt:lpstr>
      <vt:lpstr>Yes things that burn or get hot give off light</vt:lpstr>
      <vt:lpstr>Let’s start with a song to set the scene!</vt:lpstr>
      <vt:lpstr>PowerPoint Presentation</vt:lpstr>
      <vt:lpstr>The Electromagnetic Spectrum</vt:lpstr>
      <vt:lpstr>Exit Pass join in the song</vt:lpstr>
      <vt:lpstr>Electromagnetic Waves</vt:lpstr>
      <vt:lpstr>EM Spectrum Research TasK</vt:lpstr>
      <vt:lpstr>Superhero Homework</vt:lpstr>
      <vt:lpstr>RADIO WOMAN</vt:lpstr>
      <vt:lpstr>Starter thinkers</vt:lpstr>
      <vt:lpstr>Electromagnetic spectrum</vt:lpstr>
      <vt:lpstr>radio</vt:lpstr>
      <vt:lpstr>Microwaves</vt:lpstr>
      <vt:lpstr>Microwave 2</vt:lpstr>
      <vt:lpstr>Infra-red/ heat</vt:lpstr>
      <vt:lpstr>visible</vt:lpstr>
      <vt:lpstr>ultraviolet</vt:lpstr>
      <vt:lpstr>X-rays</vt:lpstr>
      <vt:lpstr>Gamma radiation       ……………..</vt:lpstr>
      <vt:lpstr>Exit Pass join in the song</vt:lpstr>
      <vt:lpstr>Revision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Visible and Beyond!</dc:title>
  <dc:creator>Mrs Hargreaves</dc:creator>
  <cp:lastModifiedBy>Mrs Hargreaves</cp:lastModifiedBy>
  <cp:revision>51</cp:revision>
  <dcterms:created xsi:type="dcterms:W3CDTF">2022-05-19T17:33:06Z</dcterms:created>
  <dcterms:modified xsi:type="dcterms:W3CDTF">2023-03-01T12:49:32Z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0x0101006FF9E95D84F5204C82A817EFF84E160C</vt:lpwstr>
  </property>
</Properties>
</file>