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E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0F862-D9C5-4865-8CBC-C4388D42A8E3}" v="135" dt="2022-10-05T20:23:18.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p:cViewPr varScale="1">
        <p:scale>
          <a:sx n="85" d="100"/>
          <a:sy n="85" d="100"/>
        </p:scale>
        <p:origin x="883"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rgreaves" userId="16d29ebe-5fd1-4f7c-a551-c4871f6cfdc9" providerId="ADAL" clId="{5FA0F862-D9C5-4865-8CBC-C4388D42A8E3}"/>
    <pc:docChg chg="undo redo custSel delSld modSld">
      <pc:chgData name="Mrs Hargreaves" userId="16d29ebe-5fd1-4f7c-a551-c4871f6cfdc9" providerId="ADAL" clId="{5FA0F862-D9C5-4865-8CBC-C4388D42A8E3}" dt="2022-10-05T20:24:50.424" v="1945" actId="20577"/>
      <pc:docMkLst>
        <pc:docMk/>
      </pc:docMkLst>
      <pc:sldChg chg="addSp delSp modSp mod modAnim">
        <pc:chgData name="Mrs Hargreaves" userId="16d29ebe-5fd1-4f7c-a551-c4871f6cfdc9" providerId="ADAL" clId="{5FA0F862-D9C5-4865-8CBC-C4388D42A8E3}" dt="2022-10-05T20:24:50.424" v="1945" actId="20577"/>
        <pc:sldMkLst>
          <pc:docMk/>
          <pc:sldMk cId="1107684118" sldId="256"/>
        </pc:sldMkLst>
        <pc:spChg chg="add mod">
          <ac:chgData name="Mrs Hargreaves" userId="16d29ebe-5fd1-4f7c-a551-c4871f6cfdc9" providerId="ADAL" clId="{5FA0F862-D9C5-4865-8CBC-C4388D42A8E3}" dt="2022-10-05T20:20:04.788" v="1881" actId="207"/>
          <ac:spMkLst>
            <pc:docMk/>
            <pc:sldMk cId="1107684118" sldId="256"/>
            <ac:spMk id="2" creationId="{E3F275AE-3FA7-D605-0D6B-45730B1AC212}"/>
          </ac:spMkLst>
        </pc:spChg>
        <pc:spChg chg="add mod">
          <ac:chgData name="Mrs Hargreaves" userId="16d29ebe-5fd1-4f7c-a551-c4871f6cfdc9" providerId="ADAL" clId="{5FA0F862-D9C5-4865-8CBC-C4388D42A8E3}" dt="2022-10-05T20:14:20.358" v="1848" actId="20578"/>
          <ac:spMkLst>
            <pc:docMk/>
            <pc:sldMk cId="1107684118" sldId="256"/>
            <ac:spMk id="3" creationId="{0553E71B-6DE1-667D-BD04-E12B8256229E}"/>
          </ac:spMkLst>
        </pc:spChg>
        <pc:spChg chg="del mod">
          <ac:chgData name="Mrs Hargreaves" userId="16d29ebe-5fd1-4f7c-a551-c4871f6cfdc9" providerId="ADAL" clId="{5FA0F862-D9C5-4865-8CBC-C4388D42A8E3}" dt="2022-10-05T20:01:36.193" v="1743" actId="478"/>
          <ac:spMkLst>
            <pc:docMk/>
            <pc:sldMk cId="1107684118" sldId="256"/>
            <ac:spMk id="4" creationId="{E924200F-8670-88F8-DDD1-3FD4614783A1}"/>
          </ac:spMkLst>
        </pc:spChg>
        <pc:spChg chg="mod">
          <ac:chgData name="Mrs Hargreaves" userId="16d29ebe-5fd1-4f7c-a551-c4871f6cfdc9" providerId="ADAL" clId="{5FA0F862-D9C5-4865-8CBC-C4388D42A8E3}" dt="2022-10-05T20:19:52.509" v="1880" actId="207"/>
          <ac:spMkLst>
            <pc:docMk/>
            <pc:sldMk cId="1107684118" sldId="256"/>
            <ac:spMk id="6" creationId="{3674590F-25E5-BBFB-E7BE-A8F99B3AA96C}"/>
          </ac:spMkLst>
        </pc:spChg>
        <pc:spChg chg="mod">
          <ac:chgData name="Mrs Hargreaves" userId="16d29ebe-5fd1-4f7c-a551-c4871f6cfdc9" providerId="ADAL" clId="{5FA0F862-D9C5-4865-8CBC-C4388D42A8E3}" dt="2022-10-05T19:34:36.900" v="1504" actId="1076"/>
          <ac:spMkLst>
            <pc:docMk/>
            <pc:sldMk cId="1107684118" sldId="256"/>
            <ac:spMk id="7" creationId="{7D67FA1F-6E53-0ED4-1D9D-D3467FF0D51B}"/>
          </ac:spMkLst>
        </pc:spChg>
        <pc:spChg chg="mod">
          <ac:chgData name="Mrs Hargreaves" userId="16d29ebe-5fd1-4f7c-a551-c4871f6cfdc9" providerId="ADAL" clId="{5FA0F862-D9C5-4865-8CBC-C4388D42A8E3}" dt="2022-10-05T19:34:27.737" v="1502" actId="14100"/>
          <ac:spMkLst>
            <pc:docMk/>
            <pc:sldMk cId="1107684118" sldId="256"/>
            <ac:spMk id="8" creationId="{F9C6F946-4F03-DCA7-F0AE-526D9AC1CD8B}"/>
          </ac:spMkLst>
        </pc:spChg>
        <pc:spChg chg="add mod">
          <ac:chgData name="Mrs Hargreaves" userId="16d29ebe-5fd1-4f7c-a551-c4871f6cfdc9" providerId="ADAL" clId="{5FA0F862-D9C5-4865-8CBC-C4388D42A8E3}" dt="2022-10-05T19:34:57.516" v="1507" actId="1076"/>
          <ac:spMkLst>
            <pc:docMk/>
            <pc:sldMk cId="1107684118" sldId="256"/>
            <ac:spMk id="9" creationId="{CD6DBB99-6A3D-1115-FA17-3795E3DC0ADC}"/>
          </ac:spMkLst>
        </pc:spChg>
        <pc:spChg chg="add mod">
          <ac:chgData name="Mrs Hargreaves" userId="16d29ebe-5fd1-4f7c-a551-c4871f6cfdc9" providerId="ADAL" clId="{5FA0F862-D9C5-4865-8CBC-C4388D42A8E3}" dt="2022-10-05T20:23:06.394" v="1939" actId="1076"/>
          <ac:spMkLst>
            <pc:docMk/>
            <pc:sldMk cId="1107684118" sldId="256"/>
            <ac:spMk id="15" creationId="{37DB282A-F768-FFFE-A662-F763C5B11333}"/>
          </ac:spMkLst>
        </pc:spChg>
        <pc:spChg chg="mod">
          <ac:chgData name="Mrs Hargreaves" userId="16d29ebe-5fd1-4f7c-a551-c4871f6cfdc9" providerId="ADAL" clId="{5FA0F862-D9C5-4865-8CBC-C4388D42A8E3}" dt="2022-10-05T19:32:39.612" v="1444" actId="1076"/>
          <ac:spMkLst>
            <pc:docMk/>
            <pc:sldMk cId="1107684118" sldId="256"/>
            <ac:spMk id="16" creationId="{B857C202-696E-D061-24BB-93B5FA827DF8}"/>
          </ac:spMkLst>
        </pc:spChg>
        <pc:spChg chg="add mod">
          <ac:chgData name="Mrs Hargreaves" userId="16d29ebe-5fd1-4f7c-a551-c4871f6cfdc9" providerId="ADAL" clId="{5FA0F862-D9C5-4865-8CBC-C4388D42A8E3}" dt="2022-10-05T19:18:45.168" v="1285" actId="1076"/>
          <ac:spMkLst>
            <pc:docMk/>
            <pc:sldMk cId="1107684118" sldId="256"/>
            <ac:spMk id="22" creationId="{B976455E-0D7A-A147-7349-B27D7F9301A4}"/>
          </ac:spMkLst>
        </pc:spChg>
        <pc:spChg chg="add mod">
          <ac:chgData name="Mrs Hargreaves" userId="16d29ebe-5fd1-4f7c-a551-c4871f6cfdc9" providerId="ADAL" clId="{5FA0F862-D9C5-4865-8CBC-C4388D42A8E3}" dt="2022-10-05T19:53:13.688" v="1711" actId="1076"/>
          <ac:spMkLst>
            <pc:docMk/>
            <pc:sldMk cId="1107684118" sldId="256"/>
            <ac:spMk id="23" creationId="{B40890BE-58E8-4A5A-F637-5EE2D9193FD9}"/>
          </ac:spMkLst>
        </pc:spChg>
        <pc:spChg chg="add mod">
          <ac:chgData name="Mrs Hargreaves" userId="16d29ebe-5fd1-4f7c-a551-c4871f6cfdc9" providerId="ADAL" clId="{5FA0F862-D9C5-4865-8CBC-C4388D42A8E3}" dt="2022-10-05T19:57:02.287" v="1721" actId="3062"/>
          <ac:spMkLst>
            <pc:docMk/>
            <pc:sldMk cId="1107684118" sldId="256"/>
            <ac:spMk id="24" creationId="{AE6F6F10-E687-FDC0-84E0-14FA1146F7E9}"/>
          </ac:spMkLst>
        </pc:spChg>
        <pc:spChg chg="add mod">
          <ac:chgData name="Mrs Hargreaves" userId="16d29ebe-5fd1-4f7c-a551-c4871f6cfdc9" providerId="ADAL" clId="{5FA0F862-D9C5-4865-8CBC-C4388D42A8E3}" dt="2022-10-05T19:57:19.743" v="1723" actId="14100"/>
          <ac:spMkLst>
            <pc:docMk/>
            <pc:sldMk cId="1107684118" sldId="256"/>
            <ac:spMk id="25" creationId="{098AB4D3-33AA-4A25-BCD1-B0351229DE3C}"/>
          </ac:spMkLst>
        </pc:spChg>
        <pc:spChg chg="mod">
          <ac:chgData name="Mrs Hargreaves" userId="16d29ebe-5fd1-4f7c-a551-c4871f6cfdc9" providerId="ADAL" clId="{5FA0F862-D9C5-4865-8CBC-C4388D42A8E3}" dt="2022-10-04T19:54:04.434" v="125" actId="1076"/>
          <ac:spMkLst>
            <pc:docMk/>
            <pc:sldMk cId="1107684118" sldId="256"/>
            <ac:spMk id="29" creationId="{333541DF-5933-4015-5FE1-A5F11016CCA8}"/>
          </ac:spMkLst>
        </pc:spChg>
        <pc:spChg chg="mod">
          <ac:chgData name="Mrs Hargreaves" userId="16d29ebe-5fd1-4f7c-a551-c4871f6cfdc9" providerId="ADAL" clId="{5FA0F862-D9C5-4865-8CBC-C4388D42A8E3}" dt="2022-10-04T19:54:04.434" v="125" actId="1076"/>
          <ac:spMkLst>
            <pc:docMk/>
            <pc:sldMk cId="1107684118" sldId="256"/>
            <ac:spMk id="30" creationId="{9B1B46BE-4A3F-5862-E2C3-B4B54E869CF8}"/>
          </ac:spMkLst>
        </pc:spChg>
        <pc:spChg chg="add del mod">
          <ac:chgData name="Mrs Hargreaves" userId="16d29ebe-5fd1-4f7c-a551-c4871f6cfdc9" providerId="ADAL" clId="{5FA0F862-D9C5-4865-8CBC-C4388D42A8E3}" dt="2022-10-04T19:56:16.118" v="135" actId="478"/>
          <ac:spMkLst>
            <pc:docMk/>
            <pc:sldMk cId="1107684118" sldId="256"/>
            <ac:spMk id="32" creationId="{66B91F39-BBB9-1D26-1D62-D9746888BF44}"/>
          </ac:spMkLst>
        </pc:spChg>
        <pc:spChg chg="add mod ord">
          <ac:chgData name="Mrs Hargreaves" userId="16d29ebe-5fd1-4f7c-a551-c4871f6cfdc9" providerId="ADAL" clId="{5FA0F862-D9C5-4865-8CBC-C4388D42A8E3}" dt="2022-10-05T20:14:47.782" v="1852" actId="1076"/>
          <ac:spMkLst>
            <pc:docMk/>
            <pc:sldMk cId="1107684118" sldId="256"/>
            <ac:spMk id="35" creationId="{0BA1B812-D427-7005-4FDC-026202F8B248}"/>
          </ac:spMkLst>
        </pc:spChg>
        <pc:spChg chg="add mod ord">
          <ac:chgData name="Mrs Hargreaves" userId="16d29ebe-5fd1-4f7c-a551-c4871f6cfdc9" providerId="ADAL" clId="{5FA0F862-D9C5-4865-8CBC-C4388D42A8E3}" dt="2022-10-05T20:21:25.159" v="1895" actId="1076"/>
          <ac:spMkLst>
            <pc:docMk/>
            <pc:sldMk cId="1107684118" sldId="256"/>
            <ac:spMk id="36" creationId="{7A6C828B-7690-2A23-D35E-0D0993D20C81}"/>
          </ac:spMkLst>
        </pc:spChg>
        <pc:spChg chg="add mod ord">
          <ac:chgData name="Mrs Hargreaves" userId="16d29ebe-5fd1-4f7c-a551-c4871f6cfdc9" providerId="ADAL" clId="{5FA0F862-D9C5-4865-8CBC-C4388D42A8E3}" dt="2022-10-05T20:11:54.100" v="1819" actId="1076"/>
          <ac:spMkLst>
            <pc:docMk/>
            <pc:sldMk cId="1107684118" sldId="256"/>
            <ac:spMk id="37" creationId="{F052D7AA-56FD-0AB7-82A1-92B1E9B8B6F1}"/>
          </ac:spMkLst>
        </pc:spChg>
        <pc:spChg chg="add mod">
          <ac:chgData name="Mrs Hargreaves" userId="16d29ebe-5fd1-4f7c-a551-c4871f6cfdc9" providerId="ADAL" clId="{5FA0F862-D9C5-4865-8CBC-C4388D42A8E3}" dt="2022-10-05T19:20:38.772" v="1304" actId="1076"/>
          <ac:spMkLst>
            <pc:docMk/>
            <pc:sldMk cId="1107684118" sldId="256"/>
            <ac:spMk id="41" creationId="{BC4086F3-4121-79A1-A987-339FF3CB8694}"/>
          </ac:spMkLst>
        </pc:spChg>
        <pc:spChg chg="add mod ord">
          <ac:chgData name="Mrs Hargreaves" userId="16d29ebe-5fd1-4f7c-a551-c4871f6cfdc9" providerId="ADAL" clId="{5FA0F862-D9C5-4865-8CBC-C4388D42A8E3}" dt="2022-10-05T20:17:02.013" v="1876" actId="1076"/>
          <ac:spMkLst>
            <pc:docMk/>
            <pc:sldMk cId="1107684118" sldId="256"/>
            <ac:spMk id="42" creationId="{D79E03D6-9D43-BEC7-E3F7-EADBDC70E560}"/>
          </ac:spMkLst>
        </pc:spChg>
        <pc:spChg chg="add mod ord">
          <ac:chgData name="Mrs Hargreaves" userId="16d29ebe-5fd1-4f7c-a551-c4871f6cfdc9" providerId="ADAL" clId="{5FA0F862-D9C5-4865-8CBC-C4388D42A8E3}" dt="2022-10-05T20:13:48.540" v="1845" actId="14100"/>
          <ac:spMkLst>
            <pc:docMk/>
            <pc:sldMk cId="1107684118" sldId="256"/>
            <ac:spMk id="43" creationId="{40ECB203-9D1D-8157-665B-46CF90A8E18B}"/>
          </ac:spMkLst>
        </pc:spChg>
        <pc:spChg chg="add del mod topLvl">
          <ac:chgData name="Mrs Hargreaves" userId="16d29ebe-5fd1-4f7c-a551-c4871f6cfdc9" providerId="ADAL" clId="{5FA0F862-D9C5-4865-8CBC-C4388D42A8E3}" dt="2022-10-05T20:05:07.041" v="1752" actId="478"/>
          <ac:spMkLst>
            <pc:docMk/>
            <pc:sldMk cId="1107684118" sldId="256"/>
            <ac:spMk id="46" creationId="{F5555FB8-DCFF-0A04-6E13-33B6E05CAF82}"/>
          </ac:spMkLst>
        </pc:spChg>
        <pc:spChg chg="add mod">
          <ac:chgData name="Mrs Hargreaves" userId="16d29ebe-5fd1-4f7c-a551-c4871f6cfdc9" providerId="ADAL" clId="{5FA0F862-D9C5-4865-8CBC-C4388D42A8E3}" dt="2022-10-04T20:20:07.265" v="588"/>
          <ac:spMkLst>
            <pc:docMk/>
            <pc:sldMk cId="1107684118" sldId="256"/>
            <ac:spMk id="47" creationId="{907E8C2F-2038-605D-31E2-2559F51966B5}"/>
          </ac:spMkLst>
        </pc:spChg>
        <pc:spChg chg="add mod">
          <ac:chgData name="Mrs Hargreaves" userId="16d29ebe-5fd1-4f7c-a551-c4871f6cfdc9" providerId="ADAL" clId="{5FA0F862-D9C5-4865-8CBC-C4388D42A8E3}" dt="2022-10-04T20:20:07.265" v="588"/>
          <ac:spMkLst>
            <pc:docMk/>
            <pc:sldMk cId="1107684118" sldId="256"/>
            <ac:spMk id="50" creationId="{725957F0-80AF-FC2A-C1E5-904CD55D6ADE}"/>
          </ac:spMkLst>
        </pc:spChg>
        <pc:spChg chg="add mod">
          <ac:chgData name="Mrs Hargreaves" userId="16d29ebe-5fd1-4f7c-a551-c4871f6cfdc9" providerId="ADAL" clId="{5FA0F862-D9C5-4865-8CBC-C4388D42A8E3}" dt="2022-10-04T20:20:07.265" v="588"/>
          <ac:spMkLst>
            <pc:docMk/>
            <pc:sldMk cId="1107684118" sldId="256"/>
            <ac:spMk id="51" creationId="{BA508AC7-4A36-42C7-3BD6-3D733D711EA3}"/>
          </ac:spMkLst>
        </pc:spChg>
        <pc:spChg chg="add mod">
          <ac:chgData name="Mrs Hargreaves" userId="16d29ebe-5fd1-4f7c-a551-c4871f6cfdc9" providerId="ADAL" clId="{5FA0F862-D9C5-4865-8CBC-C4388D42A8E3}" dt="2022-10-05T20:05:31.300" v="1754" actId="1076"/>
          <ac:spMkLst>
            <pc:docMk/>
            <pc:sldMk cId="1107684118" sldId="256"/>
            <ac:spMk id="52" creationId="{3A26D794-5538-2921-CD9F-53D4EDBB68B8}"/>
          </ac:spMkLst>
        </pc:spChg>
        <pc:spChg chg="add mod">
          <ac:chgData name="Mrs Hargreaves" userId="16d29ebe-5fd1-4f7c-a551-c4871f6cfdc9" providerId="ADAL" clId="{5FA0F862-D9C5-4865-8CBC-C4388D42A8E3}" dt="2022-10-05T20:20:59.089" v="1891" actId="1076"/>
          <ac:spMkLst>
            <pc:docMk/>
            <pc:sldMk cId="1107684118" sldId="256"/>
            <ac:spMk id="55" creationId="{562E2450-0A75-4252-267B-C1791C4B7D90}"/>
          </ac:spMkLst>
        </pc:spChg>
        <pc:spChg chg="add mod">
          <ac:chgData name="Mrs Hargreaves" userId="16d29ebe-5fd1-4f7c-a551-c4871f6cfdc9" providerId="ADAL" clId="{5FA0F862-D9C5-4865-8CBC-C4388D42A8E3}" dt="2022-10-05T20:11:12.079" v="1813" actId="1076"/>
          <ac:spMkLst>
            <pc:docMk/>
            <pc:sldMk cId="1107684118" sldId="256"/>
            <ac:spMk id="56" creationId="{9389833A-A556-8191-C832-BC8C27ED1E16}"/>
          </ac:spMkLst>
        </pc:spChg>
        <pc:spChg chg="add mod">
          <ac:chgData name="Mrs Hargreaves" userId="16d29ebe-5fd1-4f7c-a551-c4871f6cfdc9" providerId="ADAL" clId="{5FA0F862-D9C5-4865-8CBC-C4388D42A8E3}" dt="2022-10-05T20:24:50.424" v="1945" actId="20577"/>
          <ac:spMkLst>
            <pc:docMk/>
            <pc:sldMk cId="1107684118" sldId="256"/>
            <ac:spMk id="58" creationId="{4C86770D-BE26-8F7E-5795-E1854E624654}"/>
          </ac:spMkLst>
        </pc:spChg>
        <pc:spChg chg="add mod">
          <ac:chgData name="Mrs Hargreaves" userId="16d29ebe-5fd1-4f7c-a551-c4871f6cfdc9" providerId="ADAL" clId="{5FA0F862-D9C5-4865-8CBC-C4388D42A8E3}" dt="2022-10-05T20:15:02.081" v="1855" actId="1076"/>
          <ac:spMkLst>
            <pc:docMk/>
            <pc:sldMk cId="1107684118" sldId="256"/>
            <ac:spMk id="60" creationId="{9E9417A2-6715-B0E4-EAFB-43A1DED93B55}"/>
          </ac:spMkLst>
        </pc:spChg>
        <pc:grpChg chg="mod">
          <ac:chgData name="Mrs Hargreaves" userId="16d29ebe-5fd1-4f7c-a551-c4871f6cfdc9" providerId="ADAL" clId="{5FA0F862-D9C5-4865-8CBC-C4388D42A8E3}" dt="2022-10-04T19:53:53.092" v="123"/>
          <ac:grpSpMkLst>
            <pc:docMk/>
            <pc:sldMk cId="1107684118" sldId="256"/>
            <ac:grpSpMk id="1" creationId="{00000000-0000-0000-0000-000000000000}"/>
          </ac:grpSpMkLst>
        </pc:grpChg>
        <pc:grpChg chg="add del mod">
          <ac:chgData name="Mrs Hargreaves" userId="16d29ebe-5fd1-4f7c-a551-c4871f6cfdc9" providerId="ADAL" clId="{5FA0F862-D9C5-4865-8CBC-C4388D42A8E3}" dt="2022-10-04T19:56:11.212" v="133" actId="478"/>
          <ac:grpSpMkLst>
            <pc:docMk/>
            <pc:sldMk cId="1107684118" sldId="256"/>
            <ac:grpSpMk id="27" creationId="{F1CC592F-0817-928B-C662-471C2FFEE676}"/>
          </ac:grpSpMkLst>
        </pc:grpChg>
        <pc:grpChg chg="add del mod">
          <ac:chgData name="Mrs Hargreaves" userId="16d29ebe-5fd1-4f7c-a551-c4871f6cfdc9" providerId="ADAL" clId="{5FA0F862-D9C5-4865-8CBC-C4388D42A8E3}" dt="2022-10-05T20:05:07.041" v="1752" actId="478"/>
          <ac:grpSpMkLst>
            <pc:docMk/>
            <pc:sldMk cId="1107684118" sldId="256"/>
            <ac:grpSpMk id="44" creationId="{C822B20C-632D-FCF5-B428-5A6D1DFE711C}"/>
          </ac:grpSpMkLst>
        </pc:grpChg>
        <pc:grpChg chg="add mod ord topLvl">
          <ac:chgData name="Mrs Hargreaves" userId="16d29ebe-5fd1-4f7c-a551-c4871f6cfdc9" providerId="ADAL" clId="{5FA0F862-D9C5-4865-8CBC-C4388D42A8E3}" dt="2022-10-05T20:17:10.036" v="1877" actId="1076"/>
          <ac:grpSpMkLst>
            <pc:docMk/>
            <pc:sldMk cId="1107684118" sldId="256"/>
            <ac:grpSpMk id="45" creationId="{4697BA30-2350-1C44-C2F4-F75FA9EBF682}"/>
          </ac:grpSpMkLst>
        </pc:grpChg>
        <pc:graphicFrameChg chg="mod ord">
          <ac:chgData name="Mrs Hargreaves" userId="16d29ebe-5fd1-4f7c-a551-c4871f6cfdc9" providerId="ADAL" clId="{5FA0F862-D9C5-4865-8CBC-C4388D42A8E3}" dt="2022-10-05T20:02:07.353" v="1747" actId="1076"/>
          <ac:graphicFrameMkLst>
            <pc:docMk/>
            <pc:sldMk cId="1107684118" sldId="256"/>
            <ac:graphicFrameMk id="5" creationId="{93B27FEE-6A3F-708B-D946-9D1EE35C9B9B}"/>
          </ac:graphicFrameMkLst>
        </pc:graphicFrameChg>
        <pc:graphicFrameChg chg="add mod modGraphic">
          <ac:chgData name="Mrs Hargreaves" userId="16d29ebe-5fd1-4f7c-a551-c4871f6cfdc9" providerId="ADAL" clId="{5FA0F862-D9C5-4865-8CBC-C4388D42A8E3}" dt="2022-10-05T20:23:28.109" v="1941" actId="1076"/>
          <ac:graphicFrameMkLst>
            <pc:docMk/>
            <pc:sldMk cId="1107684118" sldId="256"/>
            <ac:graphicFrameMk id="21" creationId="{86DFF480-CEF2-1BE1-6D23-C594E9F7EAED}"/>
          </ac:graphicFrameMkLst>
        </pc:graphicFrameChg>
        <pc:graphicFrameChg chg="add del mod">
          <ac:chgData name="Mrs Hargreaves" userId="16d29ebe-5fd1-4f7c-a551-c4871f6cfdc9" providerId="ADAL" clId="{5FA0F862-D9C5-4865-8CBC-C4388D42A8E3}" dt="2022-10-04T19:54:59.611" v="131" actId="478"/>
          <ac:graphicFrameMkLst>
            <pc:docMk/>
            <pc:sldMk cId="1107684118" sldId="256"/>
            <ac:graphicFrameMk id="26" creationId="{F7798E15-6F41-B0E4-87D5-8977A19814D4}"/>
          </ac:graphicFrameMkLst>
        </pc:graphicFrameChg>
        <pc:graphicFrameChg chg="mod">
          <ac:chgData name="Mrs Hargreaves" userId="16d29ebe-5fd1-4f7c-a551-c4871f6cfdc9" providerId="ADAL" clId="{5FA0F862-D9C5-4865-8CBC-C4388D42A8E3}" dt="2022-10-04T19:54:25.136" v="128" actId="1076"/>
          <ac:graphicFrameMkLst>
            <pc:docMk/>
            <pc:sldMk cId="1107684118" sldId="256"/>
            <ac:graphicFrameMk id="28" creationId="{AB6CFBB3-37E0-2E2F-8EFB-C6E24D371390}"/>
          </ac:graphicFrameMkLst>
        </pc:graphicFrameChg>
        <pc:graphicFrameChg chg="add del mod modGraphic">
          <ac:chgData name="Mrs Hargreaves" userId="16d29ebe-5fd1-4f7c-a551-c4871f6cfdc9" providerId="ADAL" clId="{5FA0F862-D9C5-4865-8CBC-C4388D42A8E3}" dt="2022-10-05T20:19:38.663" v="1879" actId="12385"/>
          <ac:graphicFrameMkLst>
            <pc:docMk/>
            <pc:sldMk cId="1107684118" sldId="256"/>
            <ac:graphicFrameMk id="38" creationId="{C21AAAD0-1ADA-4975-79E1-7B248AE406AC}"/>
          </ac:graphicFrameMkLst>
        </pc:graphicFrameChg>
        <pc:picChg chg="add mod ord">
          <ac:chgData name="Mrs Hargreaves" userId="16d29ebe-5fd1-4f7c-a551-c4871f6cfdc9" providerId="ADAL" clId="{5FA0F862-D9C5-4865-8CBC-C4388D42A8E3}" dt="2022-10-05T20:01:48.184" v="1745" actId="1076"/>
          <ac:picMkLst>
            <pc:docMk/>
            <pc:sldMk cId="1107684118" sldId="256"/>
            <ac:picMk id="11" creationId="{E00592D3-7186-CBC0-211B-98C7189AD31F}"/>
          </ac:picMkLst>
        </pc:picChg>
        <pc:picChg chg="mod">
          <ac:chgData name="Mrs Hargreaves" userId="16d29ebe-5fd1-4f7c-a551-c4871f6cfdc9" providerId="ADAL" clId="{5FA0F862-D9C5-4865-8CBC-C4388D42A8E3}" dt="2022-10-05T19:34:00.201" v="1497" actId="1076"/>
          <ac:picMkLst>
            <pc:docMk/>
            <pc:sldMk cId="1107684118" sldId="256"/>
            <ac:picMk id="12" creationId="{197C0BD6-DCF6-1DA3-82F9-B8EDFA9809EC}"/>
          </ac:picMkLst>
        </pc:picChg>
        <pc:picChg chg="add mod">
          <ac:chgData name="Mrs Hargreaves" userId="16d29ebe-5fd1-4f7c-a551-c4871f6cfdc9" providerId="ADAL" clId="{5FA0F862-D9C5-4865-8CBC-C4388D42A8E3}" dt="2022-10-05T20:20:21.822" v="1883" actId="1076"/>
          <ac:picMkLst>
            <pc:docMk/>
            <pc:sldMk cId="1107684118" sldId="256"/>
            <ac:picMk id="13" creationId="{D9F0821A-84F8-DBFE-D2B1-9DF3322B867F}"/>
          </ac:picMkLst>
        </pc:picChg>
        <pc:picChg chg="mod">
          <ac:chgData name="Mrs Hargreaves" userId="16d29ebe-5fd1-4f7c-a551-c4871f6cfdc9" providerId="ADAL" clId="{5FA0F862-D9C5-4865-8CBC-C4388D42A8E3}" dt="2022-10-05T19:34:02.335" v="1498" actId="1076"/>
          <ac:picMkLst>
            <pc:docMk/>
            <pc:sldMk cId="1107684118" sldId="256"/>
            <ac:picMk id="14" creationId="{08E9A980-F758-ED8C-CE14-0F8D9E219F2B}"/>
          </ac:picMkLst>
        </pc:picChg>
        <pc:picChg chg="mod">
          <ac:chgData name="Mrs Hargreaves" userId="16d29ebe-5fd1-4f7c-a551-c4871f6cfdc9" providerId="ADAL" clId="{5FA0F862-D9C5-4865-8CBC-C4388D42A8E3}" dt="2022-10-05T19:34:59.951" v="1508" actId="1076"/>
          <ac:picMkLst>
            <pc:docMk/>
            <pc:sldMk cId="1107684118" sldId="256"/>
            <ac:picMk id="18" creationId="{2F48A4AD-0C3F-08E6-F114-9DC757F8DC2B}"/>
          </ac:picMkLst>
        </pc:picChg>
        <pc:picChg chg="mod">
          <ac:chgData name="Mrs Hargreaves" userId="16d29ebe-5fd1-4f7c-a551-c4871f6cfdc9" providerId="ADAL" clId="{5FA0F862-D9C5-4865-8CBC-C4388D42A8E3}" dt="2022-10-05T19:19:18.826" v="1291" actId="14100"/>
          <ac:picMkLst>
            <pc:docMk/>
            <pc:sldMk cId="1107684118" sldId="256"/>
            <ac:picMk id="20" creationId="{B0A0EA71-CAD9-6BAD-D4FE-0CB12D6066D6}"/>
          </ac:picMkLst>
        </pc:picChg>
        <pc:picChg chg="add mod ord modCrop">
          <ac:chgData name="Mrs Hargreaves" userId="16d29ebe-5fd1-4f7c-a551-c4871f6cfdc9" providerId="ADAL" clId="{5FA0F862-D9C5-4865-8CBC-C4388D42A8E3}" dt="2022-10-05T20:21:13.239" v="1893" actId="167"/>
          <ac:picMkLst>
            <pc:docMk/>
            <pc:sldMk cId="1107684118" sldId="256"/>
            <ac:picMk id="34" creationId="{044EFCE2-B278-B2A3-CA79-E1037E47B526}"/>
          </ac:picMkLst>
        </pc:picChg>
        <pc:picChg chg="add mod">
          <ac:chgData name="Mrs Hargreaves" userId="16d29ebe-5fd1-4f7c-a551-c4871f6cfdc9" providerId="ADAL" clId="{5FA0F862-D9C5-4865-8CBC-C4388D42A8E3}" dt="2022-10-05T20:20:18.354" v="1882" actId="1076"/>
          <ac:picMkLst>
            <pc:docMk/>
            <pc:sldMk cId="1107684118" sldId="256"/>
            <ac:picMk id="40" creationId="{4207494F-AB22-DE36-3861-1CF8D2238F2A}"/>
          </ac:picMkLst>
        </pc:picChg>
        <pc:picChg chg="add mod">
          <ac:chgData name="Mrs Hargreaves" userId="16d29ebe-5fd1-4f7c-a551-c4871f6cfdc9" providerId="ADAL" clId="{5FA0F862-D9C5-4865-8CBC-C4388D42A8E3}" dt="2022-10-05T20:20:29.727" v="1884" actId="1076"/>
          <ac:picMkLst>
            <pc:docMk/>
            <pc:sldMk cId="1107684118" sldId="256"/>
            <ac:picMk id="54" creationId="{C4DF0819-5947-45B4-9687-094F286E99C0}"/>
          </ac:picMkLst>
        </pc:picChg>
        <pc:picChg chg="add mod">
          <ac:chgData name="Mrs Hargreaves" userId="16d29ebe-5fd1-4f7c-a551-c4871f6cfdc9" providerId="ADAL" clId="{5FA0F862-D9C5-4865-8CBC-C4388D42A8E3}" dt="2022-10-05T20:10:07.758" v="1803" actId="1076"/>
          <ac:picMkLst>
            <pc:docMk/>
            <pc:sldMk cId="1107684118" sldId="256"/>
            <ac:picMk id="57" creationId="{7D993CE4-9A9E-2349-4D55-743B2C53176B}"/>
          </ac:picMkLst>
        </pc:picChg>
        <pc:picChg chg="add mod">
          <ac:chgData name="Mrs Hargreaves" userId="16d29ebe-5fd1-4f7c-a551-c4871f6cfdc9" providerId="ADAL" clId="{5FA0F862-D9C5-4865-8CBC-C4388D42A8E3}" dt="2022-10-05T20:23:18.821" v="1940" actId="1076"/>
          <ac:picMkLst>
            <pc:docMk/>
            <pc:sldMk cId="1107684118" sldId="256"/>
            <ac:picMk id="1025" creationId="{808C91F4-5111-C27B-7DE5-9751CF4D5790}"/>
          </ac:picMkLst>
        </pc:picChg>
        <pc:picChg chg="add mod">
          <ac:chgData name="Mrs Hargreaves" userId="16d29ebe-5fd1-4f7c-a551-c4871f6cfdc9" providerId="ADAL" clId="{5FA0F862-D9C5-4865-8CBC-C4388D42A8E3}" dt="2022-10-05T20:04:44.218" v="1749" actId="1076"/>
          <ac:picMkLst>
            <pc:docMk/>
            <pc:sldMk cId="1107684118" sldId="256"/>
            <ac:picMk id="1026" creationId="{50D7CEF5-BC29-847F-FB27-DFE9452C1D55}"/>
          </ac:picMkLst>
        </pc:picChg>
        <pc:cxnChg chg="add del mod">
          <ac:chgData name="Mrs Hargreaves" userId="16d29ebe-5fd1-4f7c-a551-c4871f6cfdc9" providerId="ADAL" clId="{5FA0F862-D9C5-4865-8CBC-C4388D42A8E3}" dt="2022-10-04T19:56:18.296" v="136" actId="478"/>
          <ac:cxnSpMkLst>
            <pc:docMk/>
            <pc:sldMk cId="1107684118" sldId="256"/>
            <ac:cxnSpMk id="31" creationId="{0E66D2CA-C495-4C04-7297-B2488CE21A55}"/>
          </ac:cxnSpMkLst>
        </pc:cxnChg>
        <pc:cxnChg chg="add mod">
          <ac:chgData name="Mrs Hargreaves" userId="16d29ebe-5fd1-4f7c-a551-c4871f6cfdc9" providerId="ADAL" clId="{5FA0F862-D9C5-4865-8CBC-C4388D42A8E3}" dt="2022-10-04T20:20:07.265" v="588"/>
          <ac:cxnSpMkLst>
            <pc:docMk/>
            <pc:sldMk cId="1107684118" sldId="256"/>
            <ac:cxnSpMk id="48" creationId="{88DA03B2-6122-DB71-8651-BC4B87DA4DE0}"/>
          </ac:cxnSpMkLst>
        </pc:cxnChg>
        <pc:cxnChg chg="add mod">
          <ac:chgData name="Mrs Hargreaves" userId="16d29ebe-5fd1-4f7c-a551-c4871f6cfdc9" providerId="ADAL" clId="{5FA0F862-D9C5-4865-8CBC-C4388D42A8E3}" dt="2022-10-04T20:20:07.265" v="588"/>
          <ac:cxnSpMkLst>
            <pc:docMk/>
            <pc:sldMk cId="1107684118" sldId="256"/>
            <ac:cxnSpMk id="49" creationId="{31BB7571-3A11-080C-45CA-F16EA0550063}"/>
          </ac:cxnSpMkLst>
        </pc:cxnChg>
      </pc:sldChg>
      <pc:sldChg chg="modSp del mod">
        <pc:chgData name="Mrs Hargreaves" userId="16d29ebe-5fd1-4f7c-a551-c4871f6cfdc9" providerId="ADAL" clId="{5FA0F862-D9C5-4865-8CBC-C4388D42A8E3}" dt="2022-10-05T19:58:38.304" v="1729" actId="47"/>
        <pc:sldMkLst>
          <pc:docMk/>
          <pc:sldMk cId="4170355864" sldId="257"/>
        </pc:sldMkLst>
        <pc:spChg chg="mod">
          <ac:chgData name="Mrs Hargreaves" userId="16d29ebe-5fd1-4f7c-a551-c4871f6cfdc9" providerId="ADAL" clId="{5FA0F862-D9C5-4865-8CBC-C4388D42A8E3}" dt="2022-10-05T19:58:23.627" v="1727" actId="27636"/>
          <ac:spMkLst>
            <pc:docMk/>
            <pc:sldMk cId="4170355864" sldId="257"/>
            <ac:spMk id="2" creationId="{5262ED2E-E87F-83DD-83A4-9F5948D5F069}"/>
          </ac:spMkLst>
        </pc:spChg>
        <pc:spChg chg="mod">
          <ac:chgData name="Mrs Hargreaves" userId="16d29ebe-5fd1-4f7c-a551-c4871f6cfdc9" providerId="ADAL" clId="{5FA0F862-D9C5-4865-8CBC-C4388D42A8E3}" dt="2022-10-05T19:58:27.350" v="1728" actId="1076"/>
          <ac:spMkLst>
            <pc:docMk/>
            <pc:sldMk cId="4170355864" sldId="257"/>
            <ac:spMk id="3" creationId="{33F83C8F-46BC-CA04-80F3-14D6B2B095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CF80F-1BA5-4D0C-801F-F254E82ED0FF}"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GB"/>
        </a:p>
      </dgm:t>
    </dgm:pt>
    <dgm:pt modelId="{2C83A1B6-C366-4772-BFC4-1807B7052A0E}">
      <dgm:prSet phldrT="[Text]" custT="1"/>
      <dgm:spPr/>
      <dgm:t>
        <a:bodyPr/>
        <a:lstStyle/>
        <a:p>
          <a:r>
            <a:rPr lang="en-GB" sz="1200" dirty="0"/>
            <a:t>Forms of Energy</a:t>
          </a:r>
        </a:p>
      </dgm:t>
    </dgm:pt>
    <dgm:pt modelId="{D786D151-D19F-4DC8-B90C-58CC51FFF2B7}" type="parTrans" cxnId="{78E43BA9-3BA9-4DFA-BD7B-FFDA18B0DB4E}">
      <dgm:prSet/>
      <dgm:spPr/>
      <dgm:t>
        <a:bodyPr/>
        <a:lstStyle/>
        <a:p>
          <a:endParaRPr lang="en-GB"/>
        </a:p>
      </dgm:t>
    </dgm:pt>
    <dgm:pt modelId="{F0A82F99-3DAE-44A9-A22A-1B60B5EF2408}" type="sibTrans" cxnId="{78E43BA9-3BA9-4DFA-BD7B-FFDA18B0DB4E}">
      <dgm:prSet/>
      <dgm:spPr/>
      <dgm:t>
        <a:bodyPr/>
        <a:lstStyle/>
        <a:p>
          <a:endParaRPr lang="en-GB"/>
        </a:p>
      </dgm:t>
    </dgm:pt>
    <dgm:pt modelId="{F65703A9-AD22-4F1D-96C6-C1BF81CD7F6B}">
      <dgm:prSet phldrT="[Text]" custT="1"/>
      <dgm:spPr/>
      <dgm:t>
        <a:bodyPr/>
        <a:lstStyle/>
        <a:p>
          <a:r>
            <a:rPr lang="en-GB" sz="1200" dirty="0"/>
            <a:t>Gravitational</a:t>
          </a:r>
        </a:p>
      </dgm:t>
    </dgm:pt>
    <dgm:pt modelId="{58D5AA16-860F-435B-ADE9-CF5C58CB409F}" type="parTrans" cxnId="{120B6432-1ECE-4B75-904D-22E7F8A4A06D}">
      <dgm:prSet/>
      <dgm:spPr/>
      <dgm:t>
        <a:bodyPr/>
        <a:lstStyle/>
        <a:p>
          <a:endParaRPr lang="en-GB"/>
        </a:p>
      </dgm:t>
    </dgm:pt>
    <dgm:pt modelId="{0E255808-8776-4BD8-A0F9-77B2389398CE}" type="sibTrans" cxnId="{120B6432-1ECE-4B75-904D-22E7F8A4A06D}">
      <dgm:prSet/>
      <dgm:spPr/>
      <dgm:t>
        <a:bodyPr/>
        <a:lstStyle/>
        <a:p>
          <a:endParaRPr lang="en-GB"/>
        </a:p>
      </dgm:t>
    </dgm:pt>
    <dgm:pt modelId="{FE94ABDC-D0EC-4045-A7DA-34E3330CC05D}">
      <dgm:prSet phldrT="[Text]" custT="1"/>
      <dgm:spPr/>
      <dgm:t>
        <a:bodyPr/>
        <a:lstStyle/>
        <a:p>
          <a:r>
            <a:rPr lang="en-GB" sz="1200" dirty="0"/>
            <a:t>Elastic </a:t>
          </a:r>
        </a:p>
      </dgm:t>
    </dgm:pt>
    <dgm:pt modelId="{4C6B317A-A90A-49F9-9A58-BB9190DFBE47}" type="parTrans" cxnId="{1273ACCD-AA8A-4C52-A6B9-645A2411E973}">
      <dgm:prSet/>
      <dgm:spPr/>
      <dgm:t>
        <a:bodyPr/>
        <a:lstStyle/>
        <a:p>
          <a:endParaRPr lang="en-GB"/>
        </a:p>
      </dgm:t>
    </dgm:pt>
    <dgm:pt modelId="{988809DB-9328-46DA-82E2-0B06F1C231B1}" type="sibTrans" cxnId="{1273ACCD-AA8A-4C52-A6B9-645A2411E973}">
      <dgm:prSet/>
      <dgm:spPr/>
      <dgm:t>
        <a:bodyPr/>
        <a:lstStyle/>
        <a:p>
          <a:endParaRPr lang="en-GB"/>
        </a:p>
      </dgm:t>
    </dgm:pt>
    <dgm:pt modelId="{52147911-0263-4F70-BF8C-920E7F1FD76D}">
      <dgm:prSet phldrT="[Text]" custT="1"/>
      <dgm:spPr/>
      <dgm:t>
        <a:bodyPr/>
        <a:lstStyle/>
        <a:p>
          <a:r>
            <a:rPr lang="en-GB" sz="1200" dirty="0"/>
            <a:t>Chemical</a:t>
          </a:r>
        </a:p>
      </dgm:t>
    </dgm:pt>
    <dgm:pt modelId="{54A2A078-9A07-487D-ADA8-6E714D75A18E}" type="parTrans" cxnId="{BA46BABC-E579-4355-85E7-330F3FC47860}">
      <dgm:prSet/>
      <dgm:spPr/>
      <dgm:t>
        <a:bodyPr/>
        <a:lstStyle/>
        <a:p>
          <a:endParaRPr lang="en-GB"/>
        </a:p>
      </dgm:t>
    </dgm:pt>
    <dgm:pt modelId="{47609CDE-0D75-483F-87DB-54B344781314}" type="sibTrans" cxnId="{BA46BABC-E579-4355-85E7-330F3FC47860}">
      <dgm:prSet/>
      <dgm:spPr/>
      <dgm:t>
        <a:bodyPr/>
        <a:lstStyle/>
        <a:p>
          <a:endParaRPr lang="en-GB"/>
        </a:p>
      </dgm:t>
    </dgm:pt>
    <dgm:pt modelId="{9CC3243D-7AB5-4D68-80AD-BC4AECD00D42}">
      <dgm:prSet phldrT="[Text]" custT="1"/>
      <dgm:spPr/>
      <dgm:t>
        <a:bodyPr/>
        <a:lstStyle/>
        <a:p>
          <a:r>
            <a:rPr lang="en-GB" sz="1200" dirty="0"/>
            <a:t>Light</a:t>
          </a:r>
        </a:p>
      </dgm:t>
    </dgm:pt>
    <dgm:pt modelId="{06132E77-2AB9-445F-9F67-19FA06C7CA19}" type="parTrans" cxnId="{C212EF77-9E66-4786-B638-68E880F65B99}">
      <dgm:prSet/>
      <dgm:spPr/>
      <dgm:t>
        <a:bodyPr/>
        <a:lstStyle/>
        <a:p>
          <a:endParaRPr lang="en-GB"/>
        </a:p>
      </dgm:t>
    </dgm:pt>
    <dgm:pt modelId="{193CF326-B3FF-4CA2-8F81-EFFD358EE11D}" type="sibTrans" cxnId="{C212EF77-9E66-4786-B638-68E880F65B99}">
      <dgm:prSet/>
      <dgm:spPr/>
      <dgm:t>
        <a:bodyPr/>
        <a:lstStyle/>
        <a:p>
          <a:endParaRPr lang="en-GB"/>
        </a:p>
      </dgm:t>
    </dgm:pt>
    <dgm:pt modelId="{EF728B53-CD4A-4356-BF46-A72833117C1F}">
      <dgm:prSet phldrT="[Text]" custT="1"/>
      <dgm:spPr/>
      <dgm:t>
        <a:bodyPr/>
        <a:lstStyle/>
        <a:p>
          <a:r>
            <a:rPr lang="en-GB" sz="1200" dirty="0"/>
            <a:t>Sound</a:t>
          </a:r>
        </a:p>
      </dgm:t>
    </dgm:pt>
    <dgm:pt modelId="{1F79727A-DD20-4C13-B528-FE221EE45028}" type="parTrans" cxnId="{48C51B8D-886B-4505-96F0-A1272897AE4F}">
      <dgm:prSet/>
      <dgm:spPr/>
      <dgm:t>
        <a:bodyPr/>
        <a:lstStyle/>
        <a:p>
          <a:endParaRPr lang="en-GB"/>
        </a:p>
      </dgm:t>
    </dgm:pt>
    <dgm:pt modelId="{FAF9BDFA-C35C-413C-8EC8-C330CBE05FCB}" type="sibTrans" cxnId="{48C51B8D-886B-4505-96F0-A1272897AE4F}">
      <dgm:prSet/>
      <dgm:spPr/>
      <dgm:t>
        <a:bodyPr/>
        <a:lstStyle/>
        <a:p>
          <a:endParaRPr lang="en-GB"/>
        </a:p>
      </dgm:t>
    </dgm:pt>
    <dgm:pt modelId="{1890CC07-62EE-495A-A62D-99D3509EBC57}">
      <dgm:prSet phldrT="[Text]" custT="1"/>
      <dgm:spPr/>
      <dgm:t>
        <a:bodyPr/>
        <a:lstStyle/>
        <a:p>
          <a:r>
            <a:rPr lang="en-GB" sz="1200" dirty="0"/>
            <a:t>Electrical</a:t>
          </a:r>
        </a:p>
      </dgm:t>
    </dgm:pt>
    <dgm:pt modelId="{E71179B9-D5FD-490D-97A3-EE88C6EADE88}" type="parTrans" cxnId="{10CCA2AE-6F76-4F8E-BC94-1A90538586F1}">
      <dgm:prSet/>
      <dgm:spPr/>
      <dgm:t>
        <a:bodyPr/>
        <a:lstStyle/>
        <a:p>
          <a:endParaRPr lang="en-GB"/>
        </a:p>
      </dgm:t>
    </dgm:pt>
    <dgm:pt modelId="{A2F73521-31C9-4660-8644-9ED3B77C0089}" type="sibTrans" cxnId="{10CCA2AE-6F76-4F8E-BC94-1A90538586F1}">
      <dgm:prSet/>
      <dgm:spPr/>
      <dgm:t>
        <a:bodyPr/>
        <a:lstStyle/>
        <a:p>
          <a:endParaRPr lang="en-GB"/>
        </a:p>
      </dgm:t>
    </dgm:pt>
    <dgm:pt modelId="{BFD8B09F-8A7A-4EC5-866A-E193AF478018}">
      <dgm:prSet phldrT="[Text]" custT="1"/>
      <dgm:spPr/>
      <dgm:t>
        <a:bodyPr/>
        <a:lstStyle/>
        <a:p>
          <a:r>
            <a:rPr lang="en-GB" sz="1200" dirty="0"/>
            <a:t>Kinetic</a:t>
          </a:r>
        </a:p>
      </dgm:t>
    </dgm:pt>
    <dgm:pt modelId="{04FA2665-8B28-4003-8F93-BDCC25FD1453}" type="parTrans" cxnId="{61E179D8-F288-407A-956D-69D36D8EFA18}">
      <dgm:prSet/>
      <dgm:spPr/>
      <dgm:t>
        <a:bodyPr/>
        <a:lstStyle/>
        <a:p>
          <a:endParaRPr lang="en-GB"/>
        </a:p>
      </dgm:t>
    </dgm:pt>
    <dgm:pt modelId="{5541D50D-B577-407E-B969-28C4779442B4}" type="sibTrans" cxnId="{61E179D8-F288-407A-956D-69D36D8EFA18}">
      <dgm:prSet/>
      <dgm:spPr/>
      <dgm:t>
        <a:bodyPr/>
        <a:lstStyle/>
        <a:p>
          <a:endParaRPr lang="en-GB"/>
        </a:p>
      </dgm:t>
    </dgm:pt>
    <dgm:pt modelId="{A387F5B2-41E5-4A66-BF92-364342B6EED5}">
      <dgm:prSet phldrT="[Text]" custT="1"/>
      <dgm:spPr/>
      <dgm:t>
        <a:bodyPr/>
        <a:lstStyle/>
        <a:p>
          <a:r>
            <a:rPr lang="en-GB" sz="1200" dirty="0"/>
            <a:t>(Nuclear)</a:t>
          </a:r>
        </a:p>
      </dgm:t>
    </dgm:pt>
    <dgm:pt modelId="{50D027D2-E84C-4DBE-A6B6-F956946C9F36}" type="parTrans" cxnId="{20274C92-F2AA-4BD7-A259-A4710C382C02}">
      <dgm:prSet/>
      <dgm:spPr/>
      <dgm:t>
        <a:bodyPr/>
        <a:lstStyle/>
        <a:p>
          <a:endParaRPr lang="en-GB"/>
        </a:p>
      </dgm:t>
    </dgm:pt>
    <dgm:pt modelId="{1655BA68-4EA0-48EA-AAC8-9FBBAE5A8C76}" type="sibTrans" cxnId="{20274C92-F2AA-4BD7-A259-A4710C382C02}">
      <dgm:prSet/>
      <dgm:spPr/>
      <dgm:t>
        <a:bodyPr/>
        <a:lstStyle/>
        <a:p>
          <a:endParaRPr lang="en-GB"/>
        </a:p>
      </dgm:t>
    </dgm:pt>
    <dgm:pt modelId="{461672AF-E1BF-490F-89E5-3DFA7BF76647}">
      <dgm:prSet phldrT="[Text]" custT="1"/>
      <dgm:spPr/>
      <dgm:t>
        <a:bodyPr/>
        <a:lstStyle/>
        <a:p>
          <a:r>
            <a:rPr lang="en-GB" sz="1200"/>
            <a:t>Heat</a:t>
          </a:r>
          <a:endParaRPr lang="en-GB" sz="1200" dirty="0"/>
        </a:p>
      </dgm:t>
    </dgm:pt>
    <dgm:pt modelId="{F72489BF-D1F4-48A0-91ED-89D289A96D4F}" type="parTrans" cxnId="{B1E8314C-7224-4B04-B03B-9CBA0917BEEA}">
      <dgm:prSet/>
      <dgm:spPr/>
      <dgm:t>
        <a:bodyPr/>
        <a:lstStyle/>
        <a:p>
          <a:endParaRPr lang="en-GB"/>
        </a:p>
      </dgm:t>
    </dgm:pt>
    <dgm:pt modelId="{5505223E-FAE9-4D9D-861C-F17FC88EE16B}" type="sibTrans" cxnId="{B1E8314C-7224-4B04-B03B-9CBA0917BEEA}">
      <dgm:prSet/>
      <dgm:spPr/>
      <dgm:t>
        <a:bodyPr/>
        <a:lstStyle/>
        <a:p>
          <a:endParaRPr lang="en-GB"/>
        </a:p>
      </dgm:t>
    </dgm:pt>
    <dgm:pt modelId="{5C3C86AF-D6CD-4C7F-9FC6-AFCA887600CF}" type="pres">
      <dgm:prSet presAssocID="{75BCF80F-1BA5-4D0C-801F-F254E82ED0FF}" presName="Name0" presStyleCnt="0">
        <dgm:presLayoutVars>
          <dgm:chMax val="1"/>
          <dgm:dir/>
          <dgm:animLvl val="ctr"/>
          <dgm:resizeHandles val="exact"/>
        </dgm:presLayoutVars>
      </dgm:prSet>
      <dgm:spPr/>
    </dgm:pt>
    <dgm:pt modelId="{E29ACAA7-5DC6-422C-8A90-79AF8780D401}" type="pres">
      <dgm:prSet presAssocID="{2C83A1B6-C366-4772-BFC4-1807B7052A0E}" presName="centerShape" presStyleLbl="node0" presStyleIdx="0" presStyleCnt="1"/>
      <dgm:spPr/>
    </dgm:pt>
    <dgm:pt modelId="{3D32187F-6598-441D-9315-8F86AAF65DFE}" type="pres">
      <dgm:prSet presAssocID="{58D5AA16-860F-435B-ADE9-CF5C58CB409F}" presName="parTrans" presStyleLbl="sibTrans2D1" presStyleIdx="0" presStyleCnt="9"/>
      <dgm:spPr/>
    </dgm:pt>
    <dgm:pt modelId="{2F52D59A-9719-4861-AB6B-2334BA76A38C}" type="pres">
      <dgm:prSet presAssocID="{58D5AA16-860F-435B-ADE9-CF5C58CB409F}" presName="connectorText" presStyleLbl="sibTrans2D1" presStyleIdx="0" presStyleCnt="9"/>
      <dgm:spPr/>
    </dgm:pt>
    <dgm:pt modelId="{FB73914A-2E2B-4EB3-896A-685D1563B596}" type="pres">
      <dgm:prSet presAssocID="{F65703A9-AD22-4F1D-96C6-C1BF81CD7F6B}" presName="node" presStyleLbl="node1" presStyleIdx="0" presStyleCnt="9" custScaleX="197029" custScaleY="43749" custRadScaleRad="59138" custRadScaleInc="13800">
        <dgm:presLayoutVars>
          <dgm:bulletEnabled val="1"/>
        </dgm:presLayoutVars>
      </dgm:prSet>
      <dgm:spPr/>
    </dgm:pt>
    <dgm:pt modelId="{017E2DB0-E07B-464F-986F-0A791AAF245B}" type="pres">
      <dgm:prSet presAssocID="{4C6B317A-A90A-49F9-9A58-BB9190DFBE47}" presName="parTrans" presStyleLbl="sibTrans2D1" presStyleIdx="1" presStyleCnt="9"/>
      <dgm:spPr/>
    </dgm:pt>
    <dgm:pt modelId="{215DCAA9-4C7F-41E4-A033-2C373AF5EE70}" type="pres">
      <dgm:prSet presAssocID="{4C6B317A-A90A-49F9-9A58-BB9190DFBE47}" presName="connectorText" presStyleLbl="sibTrans2D1" presStyleIdx="1" presStyleCnt="9"/>
      <dgm:spPr/>
    </dgm:pt>
    <dgm:pt modelId="{3A3A505D-DD50-4812-8920-288E096F36C3}" type="pres">
      <dgm:prSet presAssocID="{FE94ABDC-D0EC-4045-A7DA-34E3330CC05D}" presName="node" presStyleLbl="node1" presStyleIdx="1" presStyleCnt="9" custScaleY="46879" custRadScaleRad="71963" custRadScaleInc="77920">
        <dgm:presLayoutVars>
          <dgm:bulletEnabled val="1"/>
        </dgm:presLayoutVars>
      </dgm:prSet>
      <dgm:spPr/>
    </dgm:pt>
    <dgm:pt modelId="{2846E4CE-3EC1-4CA8-8FCD-C887B6E2F4C4}" type="pres">
      <dgm:prSet presAssocID="{54A2A078-9A07-487D-ADA8-6E714D75A18E}" presName="parTrans" presStyleLbl="sibTrans2D1" presStyleIdx="2" presStyleCnt="9"/>
      <dgm:spPr/>
    </dgm:pt>
    <dgm:pt modelId="{E98B14F8-1532-4DCD-9B71-CCC7476FDF17}" type="pres">
      <dgm:prSet presAssocID="{54A2A078-9A07-487D-ADA8-6E714D75A18E}" presName="connectorText" presStyleLbl="sibTrans2D1" presStyleIdx="2" presStyleCnt="9"/>
      <dgm:spPr/>
    </dgm:pt>
    <dgm:pt modelId="{C6445A37-93A6-47C5-A2E5-21C9368BACFD}" type="pres">
      <dgm:prSet presAssocID="{52147911-0263-4F70-BF8C-920E7F1FD76D}" presName="node" presStyleLbl="node1" presStyleIdx="2" presStyleCnt="9" custScaleX="157661" custScaleY="60181" custRadScaleRad="83676" custRadScaleInc="16631">
        <dgm:presLayoutVars>
          <dgm:bulletEnabled val="1"/>
        </dgm:presLayoutVars>
      </dgm:prSet>
      <dgm:spPr/>
    </dgm:pt>
    <dgm:pt modelId="{18862B6C-F9C4-47B7-AE46-A27D802832FC}" type="pres">
      <dgm:prSet presAssocID="{F72489BF-D1F4-48A0-91ED-89D289A96D4F}" presName="parTrans" presStyleLbl="sibTrans2D1" presStyleIdx="3" presStyleCnt="9"/>
      <dgm:spPr/>
    </dgm:pt>
    <dgm:pt modelId="{34F3C28B-C3A7-43DD-8973-4A15862F81AA}" type="pres">
      <dgm:prSet presAssocID="{F72489BF-D1F4-48A0-91ED-89D289A96D4F}" presName="connectorText" presStyleLbl="sibTrans2D1" presStyleIdx="3" presStyleCnt="9"/>
      <dgm:spPr/>
    </dgm:pt>
    <dgm:pt modelId="{D1AB9438-9FC3-4030-9985-46B63952E183}" type="pres">
      <dgm:prSet presAssocID="{461672AF-E1BF-490F-89E5-3DFA7BF76647}" presName="node" presStyleLbl="node1" presStyleIdx="3" presStyleCnt="9" custScaleY="51710" custRadScaleRad="66521" custRadScaleInc="-13644">
        <dgm:presLayoutVars>
          <dgm:bulletEnabled val="1"/>
        </dgm:presLayoutVars>
      </dgm:prSet>
      <dgm:spPr/>
    </dgm:pt>
    <dgm:pt modelId="{1189AC05-DA38-4681-935C-AB91FFCB006F}" type="pres">
      <dgm:prSet presAssocID="{06132E77-2AB9-445F-9F67-19FA06C7CA19}" presName="parTrans" presStyleLbl="sibTrans2D1" presStyleIdx="4" presStyleCnt="9"/>
      <dgm:spPr/>
    </dgm:pt>
    <dgm:pt modelId="{D1606882-0858-4189-A801-D6EAE9759CCF}" type="pres">
      <dgm:prSet presAssocID="{06132E77-2AB9-445F-9F67-19FA06C7CA19}" presName="connectorText" presStyleLbl="sibTrans2D1" presStyleIdx="4" presStyleCnt="9"/>
      <dgm:spPr/>
    </dgm:pt>
    <dgm:pt modelId="{FEAEDA3A-0614-4A98-800F-0C791030987D}" type="pres">
      <dgm:prSet presAssocID="{9CC3243D-7AB5-4D68-80AD-BC4AECD00D42}" presName="node" presStyleLbl="node1" presStyleIdx="4" presStyleCnt="9" custScaleY="39858" custRadScaleRad="65331" custRadScaleInc="-19866">
        <dgm:presLayoutVars>
          <dgm:bulletEnabled val="1"/>
        </dgm:presLayoutVars>
      </dgm:prSet>
      <dgm:spPr/>
    </dgm:pt>
    <dgm:pt modelId="{3AD6234E-BD91-4599-BAF3-4F85E9CEF274}" type="pres">
      <dgm:prSet presAssocID="{1F79727A-DD20-4C13-B528-FE221EE45028}" presName="parTrans" presStyleLbl="sibTrans2D1" presStyleIdx="5" presStyleCnt="9"/>
      <dgm:spPr/>
    </dgm:pt>
    <dgm:pt modelId="{DBEBADAB-3A8A-4BEC-A213-E8CE4D7F3DF2}" type="pres">
      <dgm:prSet presAssocID="{1F79727A-DD20-4C13-B528-FE221EE45028}" presName="connectorText" presStyleLbl="sibTrans2D1" presStyleIdx="5" presStyleCnt="9"/>
      <dgm:spPr/>
    </dgm:pt>
    <dgm:pt modelId="{D99BE6E7-8D89-48AE-8606-780385E5781B}" type="pres">
      <dgm:prSet presAssocID="{EF728B53-CD4A-4356-BF46-A72833117C1F}" presName="node" presStyleLbl="node1" presStyleIdx="5" presStyleCnt="9" custScaleX="136215" custScaleY="65413" custRadScaleRad="71257" custRadScaleInc="61010">
        <dgm:presLayoutVars>
          <dgm:bulletEnabled val="1"/>
        </dgm:presLayoutVars>
      </dgm:prSet>
      <dgm:spPr/>
    </dgm:pt>
    <dgm:pt modelId="{38E72AFD-91B8-427E-88D1-360FA6FE3A89}" type="pres">
      <dgm:prSet presAssocID="{E71179B9-D5FD-490D-97A3-EE88C6EADE88}" presName="parTrans" presStyleLbl="sibTrans2D1" presStyleIdx="6" presStyleCnt="9"/>
      <dgm:spPr/>
    </dgm:pt>
    <dgm:pt modelId="{C2D4B15B-C421-4839-8DBD-F9A469DCA549}" type="pres">
      <dgm:prSet presAssocID="{E71179B9-D5FD-490D-97A3-EE88C6EADE88}" presName="connectorText" presStyleLbl="sibTrans2D1" presStyleIdx="6" presStyleCnt="9"/>
      <dgm:spPr/>
    </dgm:pt>
    <dgm:pt modelId="{4886CF93-09EC-41E7-9424-816BB9B34A92}" type="pres">
      <dgm:prSet presAssocID="{1890CC07-62EE-495A-A62D-99D3509EBC57}" presName="node" presStyleLbl="node1" presStyleIdx="6" presStyleCnt="9" custScaleX="180842" custScaleY="56741" custRadScaleRad="90983" custRadScaleInc="45133">
        <dgm:presLayoutVars>
          <dgm:bulletEnabled val="1"/>
        </dgm:presLayoutVars>
      </dgm:prSet>
      <dgm:spPr/>
    </dgm:pt>
    <dgm:pt modelId="{C097FF47-8C26-42F9-ADC2-97713954843C}" type="pres">
      <dgm:prSet presAssocID="{04FA2665-8B28-4003-8F93-BDCC25FD1453}" presName="parTrans" presStyleLbl="sibTrans2D1" presStyleIdx="7" presStyleCnt="9"/>
      <dgm:spPr/>
    </dgm:pt>
    <dgm:pt modelId="{6520CB4A-F546-45ED-8B67-4625B8CD0052}" type="pres">
      <dgm:prSet presAssocID="{04FA2665-8B28-4003-8F93-BDCC25FD1453}" presName="connectorText" presStyleLbl="sibTrans2D1" presStyleIdx="7" presStyleCnt="9"/>
      <dgm:spPr/>
    </dgm:pt>
    <dgm:pt modelId="{900E90F0-8B81-4DE7-838B-4E4D62AB8A36}" type="pres">
      <dgm:prSet presAssocID="{BFD8B09F-8A7A-4EC5-866A-E193AF478018}" presName="node" presStyleLbl="node1" presStyleIdx="7" presStyleCnt="9" custScaleX="143734" custScaleY="45812" custRadScaleRad="91783" custRadScaleInc="-40629">
        <dgm:presLayoutVars>
          <dgm:bulletEnabled val="1"/>
        </dgm:presLayoutVars>
      </dgm:prSet>
      <dgm:spPr/>
    </dgm:pt>
    <dgm:pt modelId="{5809D35F-1E69-4A26-8930-22DF1A075875}" type="pres">
      <dgm:prSet presAssocID="{50D027D2-E84C-4DBE-A6B6-F956946C9F36}" presName="parTrans" presStyleLbl="sibTrans2D1" presStyleIdx="8" presStyleCnt="9"/>
      <dgm:spPr/>
    </dgm:pt>
    <dgm:pt modelId="{293BB13E-87BB-42E1-AEF8-43420804C18B}" type="pres">
      <dgm:prSet presAssocID="{50D027D2-E84C-4DBE-A6B6-F956946C9F36}" presName="connectorText" presStyleLbl="sibTrans2D1" presStyleIdx="8" presStyleCnt="9"/>
      <dgm:spPr/>
    </dgm:pt>
    <dgm:pt modelId="{8C8AB84B-C0D3-480F-9381-3C2A5F28B42B}" type="pres">
      <dgm:prSet presAssocID="{A387F5B2-41E5-4A66-BF92-364342B6EED5}" presName="node" presStyleLbl="node1" presStyleIdx="8" presStyleCnt="9" custScaleX="155979" custScaleY="55757" custRadScaleRad="72271" custRadScaleInc="-92261">
        <dgm:presLayoutVars>
          <dgm:bulletEnabled val="1"/>
        </dgm:presLayoutVars>
      </dgm:prSet>
      <dgm:spPr/>
    </dgm:pt>
  </dgm:ptLst>
  <dgm:cxnLst>
    <dgm:cxn modelId="{7555F10D-CB8C-4470-B829-AD404805FFEB}" type="presOf" srcId="{461672AF-E1BF-490F-89E5-3DFA7BF76647}" destId="{D1AB9438-9FC3-4030-9985-46B63952E183}" srcOrd="0" destOrd="0" presId="urn:microsoft.com/office/officeart/2005/8/layout/radial5"/>
    <dgm:cxn modelId="{82ACC52E-63D0-4F2F-BD50-3A469BF5FEC0}" type="presOf" srcId="{A387F5B2-41E5-4A66-BF92-364342B6EED5}" destId="{8C8AB84B-C0D3-480F-9381-3C2A5F28B42B}" srcOrd="0" destOrd="0" presId="urn:microsoft.com/office/officeart/2005/8/layout/radial5"/>
    <dgm:cxn modelId="{120B6432-1ECE-4B75-904D-22E7F8A4A06D}" srcId="{2C83A1B6-C366-4772-BFC4-1807B7052A0E}" destId="{F65703A9-AD22-4F1D-96C6-C1BF81CD7F6B}" srcOrd="0" destOrd="0" parTransId="{58D5AA16-860F-435B-ADE9-CF5C58CB409F}" sibTransId="{0E255808-8776-4BD8-A0F9-77B2389398CE}"/>
    <dgm:cxn modelId="{3261B136-E183-4894-A517-317025F55478}" type="presOf" srcId="{54A2A078-9A07-487D-ADA8-6E714D75A18E}" destId="{2846E4CE-3EC1-4CA8-8FCD-C887B6E2F4C4}" srcOrd="0" destOrd="0" presId="urn:microsoft.com/office/officeart/2005/8/layout/radial5"/>
    <dgm:cxn modelId="{5717BD5C-1D5A-4CFC-9D3B-53CD44D95D6E}" type="presOf" srcId="{F72489BF-D1F4-48A0-91ED-89D289A96D4F}" destId="{18862B6C-F9C4-47B7-AE46-A27D802832FC}" srcOrd="0" destOrd="0" presId="urn:microsoft.com/office/officeart/2005/8/layout/radial5"/>
    <dgm:cxn modelId="{96171368-4BD9-4583-8075-F1AB969D4E33}" type="presOf" srcId="{58D5AA16-860F-435B-ADE9-CF5C58CB409F}" destId="{3D32187F-6598-441D-9315-8F86AAF65DFE}" srcOrd="0" destOrd="0" presId="urn:microsoft.com/office/officeart/2005/8/layout/radial5"/>
    <dgm:cxn modelId="{8EA1E749-31E2-46E1-BFBD-5B3EEB3F6EBD}" type="presOf" srcId="{04FA2665-8B28-4003-8F93-BDCC25FD1453}" destId="{C097FF47-8C26-42F9-ADC2-97713954843C}" srcOrd="0" destOrd="0" presId="urn:microsoft.com/office/officeart/2005/8/layout/radial5"/>
    <dgm:cxn modelId="{48A22A6B-4FDD-46CC-8F89-A7DB46242155}" type="presOf" srcId="{9CC3243D-7AB5-4D68-80AD-BC4AECD00D42}" destId="{FEAEDA3A-0614-4A98-800F-0C791030987D}" srcOrd="0" destOrd="0" presId="urn:microsoft.com/office/officeart/2005/8/layout/radial5"/>
    <dgm:cxn modelId="{024FE14B-963D-45F9-878E-B0E474C30519}" type="presOf" srcId="{4C6B317A-A90A-49F9-9A58-BB9190DFBE47}" destId="{215DCAA9-4C7F-41E4-A033-2C373AF5EE70}" srcOrd="1" destOrd="0" presId="urn:microsoft.com/office/officeart/2005/8/layout/radial5"/>
    <dgm:cxn modelId="{B1E8314C-7224-4B04-B03B-9CBA0917BEEA}" srcId="{2C83A1B6-C366-4772-BFC4-1807B7052A0E}" destId="{461672AF-E1BF-490F-89E5-3DFA7BF76647}" srcOrd="3" destOrd="0" parTransId="{F72489BF-D1F4-48A0-91ED-89D289A96D4F}" sibTransId="{5505223E-FAE9-4D9D-861C-F17FC88EE16B}"/>
    <dgm:cxn modelId="{8EDB206D-DA67-42C8-862C-6A92257CA4AD}" type="presOf" srcId="{1890CC07-62EE-495A-A62D-99D3509EBC57}" destId="{4886CF93-09EC-41E7-9424-816BB9B34A92}" srcOrd="0" destOrd="0" presId="urn:microsoft.com/office/officeart/2005/8/layout/radial5"/>
    <dgm:cxn modelId="{7A15964E-08FC-4160-8A7D-BB13BEFB5623}" type="presOf" srcId="{1F79727A-DD20-4C13-B528-FE221EE45028}" destId="{3AD6234E-BD91-4599-BAF3-4F85E9CEF274}" srcOrd="0" destOrd="0" presId="urn:microsoft.com/office/officeart/2005/8/layout/radial5"/>
    <dgm:cxn modelId="{083DBB50-3E40-49D9-BC22-1CD2122BA4FC}" type="presOf" srcId="{FE94ABDC-D0EC-4045-A7DA-34E3330CC05D}" destId="{3A3A505D-DD50-4812-8920-288E096F36C3}" srcOrd="0" destOrd="0" presId="urn:microsoft.com/office/officeart/2005/8/layout/radial5"/>
    <dgm:cxn modelId="{1FC67852-0A50-4FE3-8E6B-4FC5B9132F83}" type="presOf" srcId="{06132E77-2AB9-445F-9F67-19FA06C7CA19}" destId="{D1606882-0858-4189-A801-D6EAE9759CCF}" srcOrd="1" destOrd="0" presId="urn:microsoft.com/office/officeart/2005/8/layout/radial5"/>
    <dgm:cxn modelId="{C212EF77-9E66-4786-B638-68E880F65B99}" srcId="{2C83A1B6-C366-4772-BFC4-1807B7052A0E}" destId="{9CC3243D-7AB5-4D68-80AD-BC4AECD00D42}" srcOrd="4" destOrd="0" parTransId="{06132E77-2AB9-445F-9F67-19FA06C7CA19}" sibTransId="{193CF326-B3FF-4CA2-8F81-EFFD358EE11D}"/>
    <dgm:cxn modelId="{91C1A678-6D54-4544-9CFC-49E79BB9C780}" type="presOf" srcId="{F72489BF-D1F4-48A0-91ED-89D289A96D4F}" destId="{34F3C28B-C3A7-43DD-8973-4A15862F81AA}" srcOrd="1" destOrd="0" presId="urn:microsoft.com/office/officeart/2005/8/layout/radial5"/>
    <dgm:cxn modelId="{48C51B8D-886B-4505-96F0-A1272897AE4F}" srcId="{2C83A1B6-C366-4772-BFC4-1807B7052A0E}" destId="{EF728B53-CD4A-4356-BF46-A72833117C1F}" srcOrd="5" destOrd="0" parTransId="{1F79727A-DD20-4C13-B528-FE221EE45028}" sibTransId="{FAF9BDFA-C35C-413C-8EC8-C330CBE05FCB}"/>
    <dgm:cxn modelId="{D5B31391-9A92-4870-8437-D4AC7648D952}" type="presOf" srcId="{75BCF80F-1BA5-4D0C-801F-F254E82ED0FF}" destId="{5C3C86AF-D6CD-4C7F-9FC6-AFCA887600CF}" srcOrd="0" destOrd="0" presId="urn:microsoft.com/office/officeart/2005/8/layout/radial5"/>
    <dgm:cxn modelId="{20274C92-F2AA-4BD7-A259-A4710C382C02}" srcId="{2C83A1B6-C366-4772-BFC4-1807B7052A0E}" destId="{A387F5B2-41E5-4A66-BF92-364342B6EED5}" srcOrd="8" destOrd="0" parTransId="{50D027D2-E84C-4DBE-A6B6-F956946C9F36}" sibTransId="{1655BA68-4EA0-48EA-AAC8-9FBBAE5A8C76}"/>
    <dgm:cxn modelId="{7FF50393-89C5-4C49-A8E8-1D019E1CBC9C}" type="presOf" srcId="{E71179B9-D5FD-490D-97A3-EE88C6EADE88}" destId="{C2D4B15B-C421-4839-8DBD-F9A469DCA549}" srcOrd="1" destOrd="0" presId="urn:microsoft.com/office/officeart/2005/8/layout/radial5"/>
    <dgm:cxn modelId="{3AFB1293-10E7-4140-97BB-92B164F6385E}" type="presOf" srcId="{E71179B9-D5FD-490D-97A3-EE88C6EADE88}" destId="{38E72AFD-91B8-427E-88D1-360FA6FE3A89}" srcOrd="0" destOrd="0" presId="urn:microsoft.com/office/officeart/2005/8/layout/radial5"/>
    <dgm:cxn modelId="{19795D9A-C3C9-4A8B-8CEE-984C93DBF0EA}" type="presOf" srcId="{58D5AA16-860F-435B-ADE9-CF5C58CB409F}" destId="{2F52D59A-9719-4861-AB6B-2334BA76A38C}" srcOrd="1" destOrd="0" presId="urn:microsoft.com/office/officeart/2005/8/layout/radial5"/>
    <dgm:cxn modelId="{910F9BA0-A797-4CF8-8505-2A1DDCA495A9}" type="presOf" srcId="{50D027D2-E84C-4DBE-A6B6-F956946C9F36}" destId="{5809D35F-1E69-4A26-8930-22DF1A075875}" srcOrd="0" destOrd="0" presId="urn:microsoft.com/office/officeart/2005/8/layout/radial5"/>
    <dgm:cxn modelId="{5074E1A3-B78D-47F4-B5B9-032C4BE89591}" type="presOf" srcId="{04FA2665-8B28-4003-8F93-BDCC25FD1453}" destId="{6520CB4A-F546-45ED-8B67-4625B8CD0052}" srcOrd="1" destOrd="0" presId="urn:microsoft.com/office/officeart/2005/8/layout/radial5"/>
    <dgm:cxn modelId="{78E43BA9-3BA9-4DFA-BD7B-FFDA18B0DB4E}" srcId="{75BCF80F-1BA5-4D0C-801F-F254E82ED0FF}" destId="{2C83A1B6-C366-4772-BFC4-1807B7052A0E}" srcOrd="0" destOrd="0" parTransId="{D786D151-D19F-4DC8-B90C-58CC51FFF2B7}" sibTransId="{F0A82F99-3DAE-44A9-A22A-1B60B5EF2408}"/>
    <dgm:cxn modelId="{2E9425AA-B388-4748-90E2-2A04089747EA}" type="presOf" srcId="{52147911-0263-4F70-BF8C-920E7F1FD76D}" destId="{C6445A37-93A6-47C5-A2E5-21C9368BACFD}" srcOrd="0" destOrd="0" presId="urn:microsoft.com/office/officeart/2005/8/layout/radial5"/>
    <dgm:cxn modelId="{10CCA2AE-6F76-4F8E-BC94-1A90538586F1}" srcId="{2C83A1B6-C366-4772-BFC4-1807B7052A0E}" destId="{1890CC07-62EE-495A-A62D-99D3509EBC57}" srcOrd="6" destOrd="0" parTransId="{E71179B9-D5FD-490D-97A3-EE88C6EADE88}" sibTransId="{A2F73521-31C9-4660-8644-9ED3B77C0089}"/>
    <dgm:cxn modelId="{7E56E9B5-A9BC-473E-9154-C718ABCBF72E}" type="presOf" srcId="{2C83A1B6-C366-4772-BFC4-1807B7052A0E}" destId="{E29ACAA7-5DC6-422C-8A90-79AF8780D401}" srcOrd="0" destOrd="0" presId="urn:microsoft.com/office/officeart/2005/8/layout/radial5"/>
    <dgm:cxn modelId="{BA46BABC-E579-4355-85E7-330F3FC47860}" srcId="{2C83A1B6-C366-4772-BFC4-1807B7052A0E}" destId="{52147911-0263-4F70-BF8C-920E7F1FD76D}" srcOrd="2" destOrd="0" parTransId="{54A2A078-9A07-487D-ADA8-6E714D75A18E}" sibTransId="{47609CDE-0D75-483F-87DB-54B344781314}"/>
    <dgm:cxn modelId="{D4B14BBF-222A-4A95-8CF7-44A4C08D5B1A}" type="presOf" srcId="{EF728B53-CD4A-4356-BF46-A72833117C1F}" destId="{D99BE6E7-8D89-48AE-8606-780385E5781B}" srcOrd="0" destOrd="0" presId="urn:microsoft.com/office/officeart/2005/8/layout/radial5"/>
    <dgm:cxn modelId="{1273ACCD-AA8A-4C52-A6B9-645A2411E973}" srcId="{2C83A1B6-C366-4772-BFC4-1807B7052A0E}" destId="{FE94ABDC-D0EC-4045-A7DA-34E3330CC05D}" srcOrd="1" destOrd="0" parTransId="{4C6B317A-A90A-49F9-9A58-BB9190DFBE47}" sibTransId="{988809DB-9328-46DA-82E2-0B06F1C231B1}"/>
    <dgm:cxn modelId="{ADDCAFCF-1E59-4AE7-83F8-99BC646B7CB9}" type="presOf" srcId="{4C6B317A-A90A-49F9-9A58-BB9190DFBE47}" destId="{017E2DB0-E07B-464F-986F-0A791AAF245B}" srcOrd="0" destOrd="0" presId="urn:microsoft.com/office/officeart/2005/8/layout/radial5"/>
    <dgm:cxn modelId="{61E179D8-F288-407A-956D-69D36D8EFA18}" srcId="{2C83A1B6-C366-4772-BFC4-1807B7052A0E}" destId="{BFD8B09F-8A7A-4EC5-866A-E193AF478018}" srcOrd="7" destOrd="0" parTransId="{04FA2665-8B28-4003-8F93-BDCC25FD1453}" sibTransId="{5541D50D-B577-407E-B969-28C4779442B4}"/>
    <dgm:cxn modelId="{5DCB71DF-2F93-4E39-8801-662A19BC5866}" type="presOf" srcId="{1F79727A-DD20-4C13-B528-FE221EE45028}" destId="{DBEBADAB-3A8A-4BEC-A213-E8CE4D7F3DF2}" srcOrd="1" destOrd="0" presId="urn:microsoft.com/office/officeart/2005/8/layout/radial5"/>
    <dgm:cxn modelId="{20CFCFE2-6F5D-4478-A28D-20AE1786B9B1}" type="presOf" srcId="{06132E77-2AB9-445F-9F67-19FA06C7CA19}" destId="{1189AC05-DA38-4681-935C-AB91FFCB006F}" srcOrd="0" destOrd="0" presId="urn:microsoft.com/office/officeart/2005/8/layout/radial5"/>
    <dgm:cxn modelId="{D67CA1EB-5AE2-41F4-B8F3-8340B0D974D4}" type="presOf" srcId="{50D027D2-E84C-4DBE-A6B6-F956946C9F36}" destId="{293BB13E-87BB-42E1-AEF8-43420804C18B}" srcOrd="1" destOrd="0" presId="urn:microsoft.com/office/officeart/2005/8/layout/radial5"/>
    <dgm:cxn modelId="{E78A5FEE-E132-4186-A828-44F80D4A4F68}" type="presOf" srcId="{F65703A9-AD22-4F1D-96C6-C1BF81CD7F6B}" destId="{FB73914A-2E2B-4EB3-896A-685D1563B596}" srcOrd="0" destOrd="0" presId="urn:microsoft.com/office/officeart/2005/8/layout/radial5"/>
    <dgm:cxn modelId="{698AECF6-9219-439C-A9E6-E19B602ECA99}" type="presOf" srcId="{BFD8B09F-8A7A-4EC5-866A-E193AF478018}" destId="{900E90F0-8B81-4DE7-838B-4E4D62AB8A36}" srcOrd="0" destOrd="0" presId="urn:microsoft.com/office/officeart/2005/8/layout/radial5"/>
    <dgm:cxn modelId="{F133A0FF-968A-4E3C-A999-A14B6944F81B}" type="presOf" srcId="{54A2A078-9A07-487D-ADA8-6E714D75A18E}" destId="{E98B14F8-1532-4DCD-9B71-CCC7476FDF17}" srcOrd="1" destOrd="0" presId="urn:microsoft.com/office/officeart/2005/8/layout/radial5"/>
    <dgm:cxn modelId="{7DADA13A-AB1D-431D-8355-1A44F3DE815B}" type="presParOf" srcId="{5C3C86AF-D6CD-4C7F-9FC6-AFCA887600CF}" destId="{E29ACAA7-5DC6-422C-8A90-79AF8780D401}" srcOrd="0" destOrd="0" presId="urn:microsoft.com/office/officeart/2005/8/layout/radial5"/>
    <dgm:cxn modelId="{7699D852-5ECC-41F1-843E-46128CD9EA5F}" type="presParOf" srcId="{5C3C86AF-D6CD-4C7F-9FC6-AFCA887600CF}" destId="{3D32187F-6598-441D-9315-8F86AAF65DFE}" srcOrd="1" destOrd="0" presId="urn:microsoft.com/office/officeart/2005/8/layout/radial5"/>
    <dgm:cxn modelId="{AA5DEB53-167B-4F29-8502-CE36A67CD7E5}" type="presParOf" srcId="{3D32187F-6598-441D-9315-8F86AAF65DFE}" destId="{2F52D59A-9719-4861-AB6B-2334BA76A38C}" srcOrd="0" destOrd="0" presId="urn:microsoft.com/office/officeart/2005/8/layout/radial5"/>
    <dgm:cxn modelId="{C0A26012-8A63-479D-B6DE-250EE3372A25}" type="presParOf" srcId="{5C3C86AF-D6CD-4C7F-9FC6-AFCA887600CF}" destId="{FB73914A-2E2B-4EB3-896A-685D1563B596}" srcOrd="2" destOrd="0" presId="urn:microsoft.com/office/officeart/2005/8/layout/radial5"/>
    <dgm:cxn modelId="{0C71769F-6711-4DF0-B2BE-8177D256A900}" type="presParOf" srcId="{5C3C86AF-D6CD-4C7F-9FC6-AFCA887600CF}" destId="{017E2DB0-E07B-464F-986F-0A791AAF245B}" srcOrd="3" destOrd="0" presId="urn:microsoft.com/office/officeart/2005/8/layout/radial5"/>
    <dgm:cxn modelId="{8501BB20-8506-42EA-9D7D-E5F007D49863}" type="presParOf" srcId="{017E2DB0-E07B-464F-986F-0A791AAF245B}" destId="{215DCAA9-4C7F-41E4-A033-2C373AF5EE70}" srcOrd="0" destOrd="0" presId="urn:microsoft.com/office/officeart/2005/8/layout/radial5"/>
    <dgm:cxn modelId="{C2417AEB-8F5F-4E1F-8095-55BDA0762B47}" type="presParOf" srcId="{5C3C86AF-D6CD-4C7F-9FC6-AFCA887600CF}" destId="{3A3A505D-DD50-4812-8920-288E096F36C3}" srcOrd="4" destOrd="0" presId="urn:microsoft.com/office/officeart/2005/8/layout/radial5"/>
    <dgm:cxn modelId="{3FEE4A5C-117B-46D3-84F1-CA71584F74D4}" type="presParOf" srcId="{5C3C86AF-D6CD-4C7F-9FC6-AFCA887600CF}" destId="{2846E4CE-3EC1-4CA8-8FCD-C887B6E2F4C4}" srcOrd="5" destOrd="0" presId="urn:microsoft.com/office/officeart/2005/8/layout/radial5"/>
    <dgm:cxn modelId="{A467E222-86C4-4C83-B8A4-8F6FB5699584}" type="presParOf" srcId="{2846E4CE-3EC1-4CA8-8FCD-C887B6E2F4C4}" destId="{E98B14F8-1532-4DCD-9B71-CCC7476FDF17}" srcOrd="0" destOrd="0" presId="urn:microsoft.com/office/officeart/2005/8/layout/radial5"/>
    <dgm:cxn modelId="{4DF78150-FCF3-43F0-82AC-8E1541ADC44B}" type="presParOf" srcId="{5C3C86AF-D6CD-4C7F-9FC6-AFCA887600CF}" destId="{C6445A37-93A6-47C5-A2E5-21C9368BACFD}" srcOrd="6" destOrd="0" presId="urn:microsoft.com/office/officeart/2005/8/layout/radial5"/>
    <dgm:cxn modelId="{A9327F6C-FF80-4450-BD2A-6ECEAE9F1BB9}" type="presParOf" srcId="{5C3C86AF-D6CD-4C7F-9FC6-AFCA887600CF}" destId="{18862B6C-F9C4-47B7-AE46-A27D802832FC}" srcOrd="7" destOrd="0" presId="urn:microsoft.com/office/officeart/2005/8/layout/radial5"/>
    <dgm:cxn modelId="{E9D25910-CE07-4DE8-8C96-8B282CD38B02}" type="presParOf" srcId="{18862B6C-F9C4-47B7-AE46-A27D802832FC}" destId="{34F3C28B-C3A7-43DD-8973-4A15862F81AA}" srcOrd="0" destOrd="0" presId="urn:microsoft.com/office/officeart/2005/8/layout/radial5"/>
    <dgm:cxn modelId="{8F08398B-8B35-4C0A-8743-F01CC4531E4E}" type="presParOf" srcId="{5C3C86AF-D6CD-4C7F-9FC6-AFCA887600CF}" destId="{D1AB9438-9FC3-4030-9985-46B63952E183}" srcOrd="8" destOrd="0" presId="urn:microsoft.com/office/officeart/2005/8/layout/radial5"/>
    <dgm:cxn modelId="{8C48893C-BAE7-4C01-9C51-C07829677253}" type="presParOf" srcId="{5C3C86AF-D6CD-4C7F-9FC6-AFCA887600CF}" destId="{1189AC05-DA38-4681-935C-AB91FFCB006F}" srcOrd="9" destOrd="0" presId="urn:microsoft.com/office/officeart/2005/8/layout/radial5"/>
    <dgm:cxn modelId="{C91016D7-CB90-4B18-B037-286666B85FE4}" type="presParOf" srcId="{1189AC05-DA38-4681-935C-AB91FFCB006F}" destId="{D1606882-0858-4189-A801-D6EAE9759CCF}" srcOrd="0" destOrd="0" presId="urn:microsoft.com/office/officeart/2005/8/layout/radial5"/>
    <dgm:cxn modelId="{82EC2298-EF94-4C36-9834-A079565A362B}" type="presParOf" srcId="{5C3C86AF-D6CD-4C7F-9FC6-AFCA887600CF}" destId="{FEAEDA3A-0614-4A98-800F-0C791030987D}" srcOrd="10" destOrd="0" presId="urn:microsoft.com/office/officeart/2005/8/layout/radial5"/>
    <dgm:cxn modelId="{08FCC4FF-E9AE-4BBC-9D22-67A83AF3DA9C}" type="presParOf" srcId="{5C3C86AF-D6CD-4C7F-9FC6-AFCA887600CF}" destId="{3AD6234E-BD91-4599-BAF3-4F85E9CEF274}" srcOrd="11" destOrd="0" presId="urn:microsoft.com/office/officeart/2005/8/layout/radial5"/>
    <dgm:cxn modelId="{2894D626-20C3-4183-A126-A1441314BD4D}" type="presParOf" srcId="{3AD6234E-BD91-4599-BAF3-4F85E9CEF274}" destId="{DBEBADAB-3A8A-4BEC-A213-E8CE4D7F3DF2}" srcOrd="0" destOrd="0" presId="urn:microsoft.com/office/officeart/2005/8/layout/radial5"/>
    <dgm:cxn modelId="{3BFC19FB-4E35-44FD-BB63-9D9209B15939}" type="presParOf" srcId="{5C3C86AF-D6CD-4C7F-9FC6-AFCA887600CF}" destId="{D99BE6E7-8D89-48AE-8606-780385E5781B}" srcOrd="12" destOrd="0" presId="urn:microsoft.com/office/officeart/2005/8/layout/radial5"/>
    <dgm:cxn modelId="{0DBEFB67-C293-4EE0-AA6D-C54DDE08A2FC}" type="presParOf" srcId="{5C3C86AF-D6CD-4C7F-9FC6-AFCA887600CF}" destId="{38E72AFD-91B8-427E-88D1-360FA6FE3A89}" srcOrd="13" destOrd="0" presId="urn:microsoft.com/office/officeart/2005/8/layout/radial5"/>
    <dgm:cxn modelId="{945DAB7C-497A-4D36-945A-144D5128513F}" type="presParOf" srcId="{38E72AFD-91B8-427E-88D1-360FA6FE3A89}" destId="{C2D4B15B-C421-4839-8DBD-F9A469DCA549}" srcOrd="0" destOrd="0" presId="urn:microsoft.com/office/officeart/2005/8/layout/radial5"/>
    <dgm:cxn modelId="{95E1180D-C09D-4E70-A33C-27942EF9D51B}" type="presParOf" srcId="{5C3C86AF-D6CD-4C7F-9FC6-AFCA887600CF}" destId="{4886CF93-09EC-41E7-9424-816BB9B34A92}" srcOrd="14" destOrd="0" presId="urn:microsoft.com/office/officeart/2005/8/layout/radial5"/>
    <dgm:cxn modelId="{343A85FB-07A8-4194-B852-CBD7620B7BC0}" type="presParOf" srcId="{5C3C86AF-D6CD-4C7F-9FC6-AFCA887600CF}" destId="{C097FF47-8C26-42F9-ADC2-97713954843C}" srcOrd="15" destOrd="0" presId="urn:microsoft.com/office/officeart/2005/8/layout/radial5"/>
    <dgm:cxn modelId="{554A958F-B8D3-4431-B08E-7473B0C6C2D4}" type="presParOf" srcId="{C097FF47-8C26-42F9-ADC2-97713954843C}" destId="{6520CB4A-F546-45ED-8B67-4625B8CD0052}" srcOrd="0" destOrd="0" presId="urn:microsoft.com/office/officeart/2005/8/layout/radial5"/>
    <dgm:cxn modelId="{CB618103-1E5B-4418-804D-9CA12878ACA7}" type="presParOf" srcId="{5C3C86AF-D6CD-4C7F-9FC6-AFCA887600CF}" destId="{900E90F0-8B81-4DE7-838B-4E4D62AB8A36}" srcOrd="16" destOrd="0" presId="urn:microsoft.com/office/officeart/2005/8/layout/radial5"/>
    <dgm:cxn modelId="{EB309EAC-A25A-469E-BB1C-FA65F779204C}" type="presParOf" srcId="{5C3C86AF-D6CD-4C7F-9FC6-AFCA887600CF}" destId="{5809D35F-1E69-4A26-8930-22DF1A075875}" srcOrd="17" destOrd="0" presId="urn:microsoft.com/office/officeart/2005/8/layout/radial5"/>
    <dgm:cxn modelId="{8EDF08CD-0199-4C1E-9675-ADAF2B7EA48B}" type="presParOf" srcId="{5809D35F-1E69-4A26-8930-22DF1A075875}" destId="{293BB13E-87BB-42E1-AEF8-43420804C18B}" srcOrd="0" destOrd="0" presId="urn:microsoft.com/office/officeart/2005/8/layout/radial5"/>
    <dgm:cxn modelId="{CF1A6B50-79B4-4A9E-8153-FA51A79CBE7A}" type="presParOf" srcId="{5C3C86AF-D6CD-4C7F-9FC6-AFCA887600CF}" destId="{8C8AB84B-C0D3-480F-9381-3C2A5F28B42B}" srcOrd="18"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ACAA7-5DC6-422C-8A90-79AF8780D401}">
      <dsp:nvSpPr>
        <dsp:cNvPr id="0" name=""/>
        <dsp:cNvSpPr/>
      </dsp:nvSpPr>
      <dsp:spPr>
        <a:xfrm>
          <a:off x="1672222" y="1074942"/>
          <a:ext cx="686816" cy="68681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Forms of Energy</a:t>
          </a:r>
        </a:p>
      </dsp:txBody>
      <dsp:txXfrm>
        <a:off x="1772804" y="1175524"/>
        <a:ext cx="485652" cy="485652"/>
      </dsp:txXfrm>
    </dsp:sp>
    <dsp:sp modelId="{3D32187F-6598-441D-9315-8F86AAF65DFE}">
      <dsp:nvSpPr>
        <dsp:cNvPr id="0" name=""/>
        <dsp:cNvSpPr/>
      </dsp:nvSpPr>
      <dsp:spPr>
        <a:xfrm rot="16365600">
          <a:off x="1983126" y="848884"/>
          <a:ext cx="107559" cy="25628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998483" y="916257"/>
        <a:ext cx="75291" cy="153772"/>
      </dsp:txXfrm>
    </dsp:sp>
    <dsp:sp modelId="{FB73914A-2E2B-4EB3-896A-685D1563B596}">
      <dsp:nvSpPr>
        <dsp:cNvPr id="0" name=""/>
        <dsp:cNvSpPr/>
      </dsp:nvSpPr>
      <dsp:spPr>
        <a:xfrm>
          <a:off x="1454223" y="608821"/>
          <a:ext cx="1188148" cy="26382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Gravitational</a:t>
          </a:r>
        </a:p>
      </dsp:txBody>
      <dsp:txXfrm>
        <a:off x="1628223" y="647457"/>
        <a:ext cx="840148" cy="186548"/>
      </dsp:txXfrm>
    </dsp:sp>
    <dsp:sp modelId="{017E2DB0-E07B-464F-986F-0A791AAF245B}">
      <dsp:nvSpPr>
        <dsp:cNvPr id="0" name=""/>
        <dsp:cNvSpPr/>
      </dsp:nvSpPr>
      <dsp:spPr>
        <a:xfrm rot="19535040">
          <a:off x="2336178" y="1020531"/>
          <a:ext cx="146135" cy="256288"/>
        </a:xfrm>
        <a:prstGeom prst="rightArrow">
          <a:avLst>
            <a:gd name="adj1" fmla="val 60000"/>
            <a:gd name="adj2" fmla="val 50000"/>
          </a:avLst>
        </a:prstGeom>
        <a:solidFill>
          <a:schemeClr val="accent3">
            <a:hueOff val="338825"/>
            <a:satOff val="12500"/>
            <a:lumOff val="-18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340015" y="1084178"/>
        <a:ext cx="102295" cy="153772"/>
      </dsp:txXfrm>
    </dsp:sp>
    <dsp:sp modelId="{3A3A505D-DD50-4812-8920-288E096F36C3}">
      <dsp:nvSpPr>
        <dsp:cNvPr id="0" name=""/>
        <dsp:cNvSpPr/>
      </dsp:nvSpPr>
      <dsp:spPr>
        <a:xfrm>
          <a:off x="2395139" y="810416"/>
          <a:ext cx="603032" cy="282695"/>
        </a:xfrm>
        <a:prstGeom prst="ellipse">
          <a:avLst/>
        </a:prstGeom>
        <a:solidFill>
          <a:schemeClr val="accent3">
            <a:hueOff val="338825"/>
            <a:satOff val="12500"/>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Elastic </a:t>
          </a:r>
        </a:p>
      </dsp:txBody>
      <dsp:txXfrm>
        <a:off x="2483451" y="851816"/>
        <a:ext cx="426408" cy="199895"/>
      </dsp:txXfrm>
    </dsp:sp>
    <dsp:sp modelId="{2846E4CE-3EC1-4CA8-8FCD-C887B6E2F4C4}">
      <dsp:nvSpPr>
        <dsp:cNvPr id="0" name=""/>
        <dsp:cNvSpPr/>
      </dsp:nvSpPr>
      <dsp:spPr>
        <a:xfrm rot="21199572">
          <a:off x="2391145" y="1241341"/>
          <a:ext cx="84210" cy="256288"/>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391231" y="1294067"/>
        <a:ext cx="58947" cy="153772"/>
      </dsp:txXfrm>
    </dsp:sp>
    <dsp:sp modelId="{C6445A37-93A6-47C5-A2E5-21C9368BACFD}">
      <dsp:nvSpPr>
        <dsp:cNvPr id="0" name=""/>
        <dsp:cNvSpPr/>
      </dsp:nvSpPr>
      <dsp:spPr>
        <a:xfrm>
          <a:off x="2493649" y="1125340"/>
          <a:ext cx="950746" cy="362910"/>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Chemical</a:t>
          </a:r>
        </a:p>
      </dsp:txBody>
      <dsp:txXfrm>
        <a:off x="2632883" y="1178487"/>
        <a:ext cx="672278" cy="256616"/>
      </dsp:txXfrm>
    </dsp:sp>
    <dsp:sp modelId="{18862B6C-F9C4-47B7-AE46-A27D802832FC}">
      <dsp:nvSpPr>
        <dsp:cNvPr id="0" name=""/>
        <dsp:cNvSpPr/>
      </dsp:nvSpPr>
      <dsp:spPr>
        <a:xfrm rot="1636272">
          <a:off x="2350674" y="1487437"/>
          <a:ext cx="95111" cy="256288"/>
        </a:xfrm>
        <a:prstGeom prst="rightArrow">
          <a:avLst>
            <a:gd name="adj1" fmla="val 60000"/>
            <a:gd name="adj2" fmla="val 50000"/>
          </a:avLst>
        </a:prstGeom>
        <a:solidFill>
          <a:schemeClr val="accent3">
            <a:hueOff val="1016475"/>
            <a:satOff val="37500"/>
            <a:lumOff val="-55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352260" y="1532158"/>
        <a:ext cx="66578" cy="153772"/>
      </dsp:txXfrm>
    </dsp:sp>
    <dsp:sp modelId="{D1AB9438-9FC3-4030-9985-46B63952E183}">
      <dsp:nvSpPr>
        <dsp:cNvPr id="0" name=""/>
        <dsp:cNvSpPr/>
      </dsp:nvSpPr>
      <dsp:spPr>
        <a:xfrm>
          <a:off x="2392395" y="1612092"/>
          <a:ext cx="603032" cy="311828"/>
        </a:xfrm>
        <a:prstGeom prst="ellipse">
          <a:avLst/>
        </a:prstGeom>
        <a:solidFill>
          <a:schemeClr val="accent3">
            <a:hueOff val="1016475"/>
            <a:satOff val="37500"/>
            <a:lumOff val="-5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Heat</a:t>
          </a:r>
          <a:endParaRPr lang="en-GB" sz="1200" kern="1200" dirty="0"/>
        </a:p>
      </dsp:txBody>
      <dsp:txXfrm>
        <a:off x="2480707" y="1657758"/>
        <a:ext cx="426408" cy="220496"/>
      </dsp:txXfrm>
    </dsp:sp>
    <dsp:sp modelId="{1189AC05-DA38-4681-935C-AB91FFCB006F}">
      <dsp:nvSpPr>
        <dsp:cNvPr id="0" name=""/>
        <dsp:cNvSpPr/>
      </dsp:nvSpPr>
      <dsp:spPr>
        <a:xfrm rot="3961608">
          <a:off x="2136372" y="1726541"/>
          <a:ext cx="146564" cy="256288"/>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149424" y="1757711"/>
        <a:ext cx="102595" cy="153772"/>
      </dsp:txXfrm>
    </dsp:sp>
    <dsp:sp modelId="{FEAEDA3A-0614-4A98-800F-0C791030987D}">
      <dsp:nvSpPr>
        <dsp:cNvPr id="0" name=""/>
        <dsp:cNvSpPr/>
      </dsp:nvSpPr>
      <dsp:spPr>
        <a:xfrm>
          <a:off x="2018622" y="1982972"/>
          <a:ext cx="603032" cy="240356"/>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Light</a:t>
          </a:r>
        </a:p>
      </dsp:txBody>
      <dsp:txXfrm>
        <a:off x="2106934" y="2018171"/>
        <a:ext cx="426408" cy="169958"/>
      </dsp:txXfrm>
    </dsp:sp>
    <dsp:sp modelId="{3AD6234E-BD91-4599-BAF3-4F85E9CEF274}">
      <dsp:nvSpPr>
        <dsp:cNvPr id="0" name=""/>
        <dsp:cNvSpPr/>
      </dsp:nvSpPr>
      <dsp:spPr>
        <a:xfrm rot="7332120">
          <a:off x="1701281" y="1683765"/>
          <a:ext cx="132986" cy="256288"/>
        </a:xfrm>
        <a:prstGeom prst="rightArrow">
          <a:avLst>
            <a:gd name="adj1" fmla="val 60000"/>
            <a:gd name="adj2" fmla="val 50000"/>
          </a:avLst>
        </a:prstGeom>
        <a:solidFill>
          <a:schemeClr val="accent3">
            <a:hueOff val="1694124"/>
            <a:satOff val="62500"/>
            <a:lumOff val="-91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1731859" y="1718144"/>
        <a:ext cx="93090" cy="153772"/>
      </dsp:txXfrm>
    </dsp:sp>
    <dsp:sp modelId="{D99BE6E7-8D89-48AE-8606-780385E5781B}">
      <dsp:nvSpPr>
        <dsp:cNvPr id="0" name=""/>
        <dsp:cNvSpPr/>
      </dsp:nvSpPr>
      <dsp:spPr>
        <a:xfrm>
          <a:off x="1169306" y="1912809"/>
          <a:ext cx="821420" cy="394461"/>
        </a:xfrm>
        <a:prstGeom prst="ellipse">
          <a:avLst/>
        </a:prstGeom>
        <a:solidFill>
          <a:schemeClr val="accent3">
            <a:hueOff val="1694124"/>
            <a:satOff val="62500"/>
            <a:lumOff val="-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Sound</a:t>
          </a:r>
        </a:p>
      </dsp:txBody>
      <dsp:txXfrm>
        <a:off x="1289600" y="1970576"/>
        <a:ext cx="580832" cy="278927"/>
      </dsp:txXfrm>
    </dsp:sp>
    <dsp:sp modelId="{38E72AFD-91B8-427E-88D1-360FA6FE3A89}">
      <dsp:nvSpPr>
        <dsp:cNvPr id="0" name=""/>
        <dsp:cNvSpPr/>
      </dsp:nvSpPr>
      <dsp:spPr>
        <a:xfrm rot="9541596">
          <a:off x="1457762" y="1470488"/>
          <a:ext cx="175132" cy="256288"/>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1508562" y="1512343"/>
        <a:ext cx="122592" cy="153772"/>
      </dsp:txXfrm>
    </dsp:sp>
    <dsp:sp modelId="{4886CF93-09EC-41E7-9424-816BB9B34A92}">
      <dsp:nvSpPr>
        <dsp:cNvPr id="0" name=""/>
        <dsp:cNvSpPr/>
      </dsp:nvSpPr>
      <dsp:spPr>
        <a:xfrm>
          <a:off x="495793" y="1620851"/>
          <a:ext cx="1090535" cy="342166"/>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Electrical</a:t>
          </a:r>
        </a:p>
      </dsp:txBody>
      <dsp:txXfrm>
        <a:off x="655498" y="1670960"/>
        <a:ext cx="771125" cy="241948"/>
      </dsp:txXfrm>
    </dsp:sp>
    <dsp:sp modelId="{C097FF47-8C26-42F9-ADC2-97713954843C}">
      <dsp:nvSpPr>
        <dsp:cNvPr id="0" name=""/>
        <dsp:cNvSpPr/>
      </dsp:nvSpPr>
      <dsp:spPr>
        <a:xfrm rot="10912452">
          <a:off x="1463871" y="1274563"/>
          <a:ext cx="147415" cy="256288"/>
        </a:xfrm>
        <a:prstGeom prst="rightArrow">
          <a:avLst>
            <a:gd name="adj1" fmla="val 60000"/>
            <a:gd name="adj2" fmla="val 50000"/>
          </a:avLst>
        </a:prstGeom>
        <a:solidFill>
          <a:schemeClr val="accent3">
            <a:hueOff val="2371774"/>
            <a:satOff val="87500"/>
            <a:lumOff val="-128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1508083" y="1326544"/>
        <a:ext cx="103191" cy="153772"/>
      </dsp:txXfrm>
    </dsp:sp>
    <dsp:sp modelId="{900E90F0-8B81-4DE7-838B-4E4D62AB8A36}">
      <dsp:nvSpPr>
        <dsp:cNvPr id="0" name=""/>
        <dsp:cNvSpPr/>
      </dsp:nvSpPr>
      <dsp:spPr>
        <a:xfrm>
          <a:off x="529915" y="1245785"/>
          <a:ext cx="866762" cy="276261"/>
        </a:xfrm>
        <a:prstGeom prst="ellipse">
          <a:avLst/>
        </a:prstGeom>
        <a:solidFill>
          <a:schemeClr val="accent3">
            <a:hueOff val="2371774"/>
            <a:satOff val="87500"/>
            <a:lumOff val="-12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Kinetic</a:t>
          </a:r>
        </a:p>
      </dsp:txBody>
      <dsp:txXfrm>
        <a:off x="656849" y="1286242"/>
        <a:ext cx="612894" cy="195347"/>
      </dsp:txXfrm>
    </dsp:sp>
    <dsp:sp modelId="{5809D35F-1E69-4A26-8930-22DF1A075875}">
      <dsp:nvSpPr>
        <dsp:cNvPr id="0" name=""/>
        <dsp:cNvSpPr/>
      </dsp:nvSpPr>
      <dsp:spPr>
        <a:xfrm rot="12692868">
          <a:off x="1581902" y="1057757"/>
          <a:ext cx="110226" cy="256288"/>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1612526" y="1117666"/>
        <a:ext cx="77158" cy="153772"/>
      </dsp:txXfrm>
    </dsp:sp>
    <dsp:sp modelId="{8C8AB84B-C0D3-480F-9381-3C2A5F28B42B}">
      <dsp:nvSpPr>
        <dsp:cNvPr id="0" name=""/>
        <dsp:cNvSpPr/>
      </dsp:nvSpPr>
      <dsp:spPr>
        <a:xfrm>
          <a:off x="838797" y="816461"/>
          <a:ext cx="940603" cy="336232"/>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(Nuclear)</a:t>
          </a:r>
        </a:p>
      </dsp:txBody>
      <dsp:txXfrm>
        <a:off x="976545" y="865701"/>
        <a:ext cx="665107" cy="2377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B3A68A-D726-4CA1-B1F2-53B62919200F}"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142753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A68A-D726-4CA1-B1F2-53B62919200F}"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44221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A68A-D726-4CA1-B1F2-53B62919200F}"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190267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A68A-D726-4CA1-B1F2-53B62919200F}"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210588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3A68A-D726-4CA1-B1F2-53B62919200F}" type="datetimeFigureOut">
              <a:rPr lang="en-GB" smtClean="0"/>
              <a:t>05/10/2022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210495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B3A68A-D726-4CA1-B1F2-53B62919200F}"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36033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B3A68A-D726-4CA1-B1F2-53B62919200F}" type="datetimeFigureOut">
              <a:rPr lang="en-GB" smtClean="0"/>
              <a:t>05/10/2022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166466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B3A68A-D726-4CA1-B1F2-53B62919200F}" type="datetimeFigureOut">
              <a:rPr lang="en-GB" smtClean="0"/>
              <a:t>05/10/2022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1072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A68A-D726-4CA1-B1F2-53B62919200F}" type="datetimeFigureOut">
              <a:rPr lang="en-GB" smtClean="0"/>
              <a:t>05/10/2022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305542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A68A-D726-4CA1-B1F2-53B62919200F}"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208927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A68A-D726-4CA1-B1F2-53B62919200F}" type="datetimeFigureOut">
              <a:rPr lang="en-GB" smtClean="0"/>
              <a:t>05/10/2022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432E64-9CC3-40F0-9468-257FB40D1513}" type="slidenum">
              <a:rPr lang="en-GB" smtClean="0"/>
              <a:t>‹#›</a:t>
            </a:fld>
            <a:endParaRPr lang="en-GB"/>
          </a:p>
        </p:txBody>
      </p:sp>
    </p:spTree>
    <p:extLst>
      <p:ext uri="{BB962C8B-B14F-4D97-AF65-F5344CB8AC3E}">
        <p14:creationId xmlns:p14="http://schemas.microsoft.com/office/powerpoint/2010/main" val="351806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A68A-D726-4CA1-B1F2-53B62919200F}" type="datetimeFigureOut">
              <a:rPr lang="en-GB" smtClean="0"/>
              <a:t>05/10/2022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32E64-9CC3-40F0-9468-257FB40D1513}" type="slidenum">
              <a:rPr lang="en-GB" smtClean="0"/>
              <a:t>‹#›</a:t>
            </a:fld>
            <a:endParaRPr lang="en-GB"/>
          </a:p>
        </p:txBody>
      </p:sp>
    </p:spTree>
    <p:extLst>
      <p:ext uri="{BB962C8B-B14F-4D97-AF65-F5344CB8AC3E}">
        <p14:creationId xmlns:p14="http://schemas.microsoft.com/office/powerpoint/2010/main" val="1537943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Data" Target="../diagrams/data1.xml"/><Relationship Id="rId18" Type="http://schemas.openxmlformats.org/officeDocument/2006/relationships/image" Target="../media/image9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microsoft.com/office/2007/relationships/diagramDrawing" Target="../diagrams/drawing1.xml"/><Relationship Id="rId2" Type="http://schemas.openxmlformats.org/officeDocument/2006/relationships/image" Target="../media/image1.png"/><Relationship Id="rId16" Type="http://schemas.openxmlformats.org/officeDocument/2006/relationships/diagramColors" Target="../diagrams/colors1.xml"/><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diagramQuickStyle" Target="../diagrams/quickStyle1.xml"/><Relationship Id="rId10" Type="http://schemas.openxmlformats.org/officeDocument/2006/relationships/image" Target="../media/image9.png"/><Relationship Id="rId19" Type="http://schemas.openxmlformats.org/officeDocument/2006/relationships/image" Target="../media/image12.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44EFCE2-B278-B2A3-CA79-E1037E47B526}"/>
              </a:ext>
            </a:extLst>
          </p:cNvPr>
          <p:cNvPicPr>
            <a:picLocks noChangeAspect="1"/>
          </p:cNvPicPr>
          <p:nvPr/>
        </p:nvPicPr>
        <p:blipFill rotWithShape="1">
          <a:blip r:embed="rId2"/>
          <a:srcRect t="9383"/>
          <a:stretch/>
        </p:blipFill>
        <p:spPr>
          <a:xfrm>
            <a:off x="4199609" y="5352616"/>
            <a:ext cx="2312442" cy="1461218"/>
          </a:xfrm>
          <a:prstGeom prst="rect">
            <a:avLst/>
          </a:prstGeom>
        </p:spPr>
      </p:pic>
      <p:pic>
        <p:nvPicPr>
          <p:cNvPr id="11" name="Picture 10">
            <a:extLst>
              <a:ext uri="{FF2B5EF4-FFF2-40B4-BE49-F238E27FC236}">
                <a16:creationId xmlns:a16="http://schemas.microsoft.com/office/drawing/2014/main" id="{E00592D3-7186-CBC0-211B-98C7189AD31F}"/>
              </a:ext>
            </a:extLst>
          </p:cNvPr>
          <p:cNvPicPr>
            <a:picLocks noChangeAspect="1"/>
          </p:cNvPicPr>
          <p:nvPr/>
        </p:nvPicPr>
        <p:blipFill>
          <a:blip r:embed="rId3"/>
          <a:stretch>
            <a:fillRect/>
          </a:stretch>
        </p:blipFill>
        <p:spPr>
          <a:xfrm>
            <a:off x="10825" y="16248"/>
            <a:ext cx="3020110" cy="1120562"/>
          </a:xfrm>
          <a:prstGeom prst="rect">
            <a:avLst/>
          </a:prstGeom>
        </p:spPr>
      </p:pic>
      <p:sp>
        <p:nvSpPr>
          <p:cNvPr id="7" name="Rectangle 6">
            <a:extLst>
              <a:ext uri="{FF2B5EF4-FFF2-40B4-BE49-F238E27FC236}">
                <a16:creationId xmlns:a16="http://schemas.microsoft.com/office/drawing/2014/main" id="{7D67FA1F-6E53-0ED4-1D9D-D3467FF0D51B}"/>
              </a:ext>
            </a:extLst>
          </p:cNvPr>
          <p:cNvSpPr/>
          <p:nvPr/>
        </p:nvSpPr>
        <p:spPr>
          <a:xfrm>
            <a:off x="865856" y="3308334"/>
            <a:ext cx="2338221" cy="600358"/>
          </a:xfrm>
          <a:prstGeom prst="rect">
            <a:avLst/>
          </a:prstGeom>
        </p:spPr>
        <p:style>
          <a:lnRef idx="0">
            <a:schemeClr val="accent2"/>
          </a:lnRef>
          <a:fillRef idx="3">
            <a:schemeClr val="accent2"/>
          </a:fillRef>
          <a:effectRef idx="3">
            <a:schemeClr val="accent2"/>
          </a:effectRef>
          <a:fontRef idx="minor">
            <a:schemeClr val="lt1"/>
          </a:fontRef>
        </p:style>
        <p:txBody>
          <a:bodyPr wrap="square" lIns="74295" tIns="37148" rIns="74295" bIns="37148">
            <a:spAutoFit/>
          </a:bodyPr>
          <a:lstStyle/>
          <a:p>
            <a:pPr algn="ctr"/>
            <a:r>
              <a:rPr lang="en-US" sz="1138" dirty="0">
                <a:ln w="0"/>
                <a:effectLst>
                  <a:outerShdw blurRad="38100" dist="19050" dir="2700000" algn="tl" rotWithShape="0">
                    <a:schemeClr val="dk1">
                      <a:alpha val="40000"/>
                    </a:schemeClr>
                  </a:outerShdw>
                </a:effectLst>
              </a:rPr>
              <a:t>Energy cannot be created or destroyed we can only change its form or transfer it to other objects</a:t>
            </a:r>
          </a:p>
        </p:txBody>
      </p:sp>
      <p:sp>
        <p:nvSpPr>
          <p:cNvPr id="8" name="TextBox 7">
            <a:extLst>
              <a:ext uri="{FF2B5EF4-FFF2-40B4-BE49-F238E27FC236}">
                <a16:creationId xmlns:a16="http://schemas.microsoft.com/office/drawing/2014/main" id="{F9C6F946-4F03-DCA7-F0AE-526D9AC1CD8B}"/>
              </a:ext>
            </a:extLst>
          </p:cNvPr>
          <p:cNvSpPr txBox="1"/>
          <p:nvPr/>
        </p:nvSpPr>
        <p:spPr>
          <a:xfrm>
            <a:off x="903219" y="2765193"/>
            <a:ext cx="2263497" cy="492443"/>
          </a:xfrm>
          <a:prstGeom prst="rect">
            <a:avLst/>
          </a:prstGeom>
          <a:solidFill>
            <a:schemeClr val="accent4">
              <a:lumMod val="75000"/>
            </a:schemeClr>
          </a:solidFill>
        </p:spPr>
        <p:txBody>
          <a:bodyPr wrap="square" rtlCol="0">
            <a:spAutoFit/>
          </a:bodyPr>
          <a:lstStyle/>
          <a:p>
            <a:pPr algn="ctr"/>
            <a:r>
              <a:rPr lang="en-GB" sz="1300" b="1" dirty="0">
                <a:solidFill>
                  <a:schemeClr val="accent4">
                    <a:lumMod val="20000"/>
                    <a:lumOff val="80000"/>
                  </a:schemeClr>
                </a:solidFill>
                <a:latin typeface="Calibri" panose="020F0502020204030204" pitchFamily="34" charset="0"/>
              </a:rPr>
              <a:t>Energy is needed to get jobs done, or make things work. </a:t>
            </a:r>
          </a:p>
        </p:txBody>
      </p:sp>
      <p:pic>
        <p:nvPicPr>
          <p:cNvPr id="12" name="Picture 11" descr="Diagram&#10;&#10;Description automatically generated">
            <a:extLst>
              <a:ext uri="{FF2B5EF4-FFF2-40B4-BE49-F238E27FC236}">
                <a16:creationId xmlns:a16="http://schemas.microsoft.com/office/drawing/2014/main" id="{197C0BD6-DCF6-1DA3-82F9-B8EDFA980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39" y="2367047"/>
            <a:ext cx="1192104" cy="359661"/>
          </a:xfrm>
          <a:prstGeom prst="rect">
            <a:avLst/>
          </a:prstGeom>
        </p:spPr>
      </p:pic>
      <p:pic>
        <p:nvPicPr>
          <p:cNvPr id="14" name="Picture 13">
            <a:extLst>
              <a:ext uri="{FF2B5EF4-FFF2-40B4-BE49-F238E27FC236}">
                <a16:creationId xmlns:a16="http://schemas.microsoft.com/office/drawing/2014/main" id="{08E9A980-F758-ED8C-CE14-0F8D9E219F2B}"/>
              </a:ext>
            </a:extLst>
          </p:cNvPr>
          <p:cNvPicPr>
            <a:picLocks noChangeAspect="1"/>
          </p:cNvPicPr>
          <p:nvPr/>
        </p:nvPicPr>
        <p:blipFill>
          <a:blip r:embed="rId5"/>
          <a:stretch>
            <a:fillRect/>
          </a:stretch>
        </p:blipFill>
        <p:spPr>
          <a:xfrm>
            <a:off x="215028" y="2787828"/>
            <a:ext cx="548793" cy="767795"/>
          </a:xfrm>
          <a:prstGeom prst="rect">
            <a:avLst/>
          </a:prstGeom>
        </p:spPr>
      </p:pic>
      <p:sp>
        <p:nvSpPr>
          <p:cNvPr id="6" name="TextBox 5">
            <a:extLst>
              <a:ext uri="{FF2B5EF4-FFF2-40B4-BE49-F238E27FC236}">
                <a16:creationId xmlns:a16="http://schemas.microsoft.com/office/drawing/2014/main" id="{3674590F-25E5-BBFB-E7BE-A8F99B3AA96C}"/>
              </a:ext>
            </a:extLst>
          </p:cNvPr>
          <p:cNvSpPr txBox="1"/>
          <p:nvPr/>
        </p:nvSpPr>
        <p:spPr>
          <a:xfrm>
            <a:off x="119590" y="4407107"/>
            <a:ext cx="2027171" cy="792781"/>
          </a:xfrm>
          <a:prstGeom prst="rect">
            <a:avLst/>
          </a:prstGeom>
          <a:solidFill>
            <a:schemeClr val="accent4">
              <a:lumMod val="60000"/>
              <a:lumOff val="40000"/>
            </a:schemeClr>
          </a:solidFill>
        </p:spPr>
        <p:txBody>
          <a:bodyPr wrap="square" rtlCol="0">
            <a:spAutoFit/>
          </a:bodyPr>
          <a:lstStyle/>
          <a:p>
            <a:r>
              <a:rPr lang="en-GB" sz="1138" b="1" dirty="0"/>
              <a:t>Potential Energy: Stored</a:t>
            </a:r>
          </a:p>
          <a:p>
            <a:r>
              <a:rPr lang="en-GB" sz="1138" dirty="0"/>
              <a:t>Gravitational- stored at height</a:t>
            </a:r>
          </a:p>
          <a:p>
            <a:r>
              <a:rPr lang="en-GB" sz="1138" dirty="0"/>
              <a:t>Elastic- stored in stretch</a:t>
            </a:r>
          </a:p>
          <a:p>
            <a:r>
              <a:rPr lang="en-GB" sz="1138" dirty="0"/>
              <a:t>Chemical- stored in chemicals</a:t>
            </a:r>
          </a:p>
        </p:txBody>
      </p:sp>
      <p:sp>
        <p:nvSpPr>
          <p:cNvPr id="16" name="TextBox 15">
            <a:extLst>
              <a:ext uri="{FF2B5EF4-FFF2-40B4-BE49-F238E27FC236}">
                <a16:creationId xmlns:a16="http://schemas.microsoft.com/office/drawing/2014/main" id="{B857C202-696E-D061-24BB-93B5FA827DF8}"/>
              </a:ext>
            </a:extLst>
          </p:cNvPr>
          <p:cNvSpPr txBox="1"/>
          <p:nvPr/>
        </p:nvSpPr>
        <p:spPr>
          <a:xfrm>
            <a:off x="1434956" y="2403005"/>
            <a:ext cx="1760191" cy="317459"/>
          </a:xfrm>
          <a:prstGeom prst="rect">
            <a:avLst/>
          </a:prstGeom>
          <a:solidFill>
            <a:schemeClr val="accent4">
              <a:lumMod val="75000"/>
            </a:schemeClr>
          </a:solidFill>
        </p:spPr>
        <p:txBody>
          <a:bodyPr wrap="square">
            <a:spAutoFit/>
          </a:bodyPr>
          <a:lstStyle/>
          <a:p>
            <a:r>
              <a:rPr lang="en-GB" sz="1463" dirty="0">
                <a:solidFill>
                  <a:schemeClr val="accent4">
                    <a:lumMod val="20000"/>
                    <a:lumOff val="80000"/>
                  </a:schemeClr>
                </a:solidFill>
                <a:latin typeface="Calibri" panose="020F0502020204030204" pitchFamily="34" charset="0"/>
              </a:rPr>
              <a:t>Energy unit joule (J) </a:t>
            </a:r>
          </a:p>
        </p:txBody>
      </p:sp>
      <p:pic>
        <p:nvPicPr>
          <p:cNvPr id="18" name="Picture 17">
            <a:extLst>
              <a:ext uri="{FF2B5EF4-FFF2-40B4-BE49-F238E27FC236}">
                <a16:creationId xmlns:a16="http://schemas.microsoft.com/office/drawing/2014/main" id="{2F48A4AD-0C3F-08E6-F114-9DC757F8DC2B}"/>
              </a:ext>
            </a:extLst>
          </p:cNvPr>
          <p:cNvPicPr>
            <a:picLocks noChangeAspect="1"/>
          </p:cNvPicPr>
          <p:nvPr/>
        </p:nvPicPr>
        <p:blipFill>
          <a:blip r:embed="rId6"/>
          <a:stretch>
            <a:fillRect/>
          </a:stretch>
        </p:blipFill>
        <p:spPr>
          <a:xfrm>
            <a:off x="172935" y="3684203"/>
            <a:ext cx="548793" cy="601478"/>
          </a:xfrm>
          <a:prstGeom prst="rect">
            <a:avLst/>
          </a:prstGeom>
        </p:spPr>
      </p:pic>
      <p:pic>
        <p:nvPicPr>
          <p:cNvPr id="20" name="Picture 19">
            <a:extLst>
              <a:ext uri="{FF2B5EF4-FFF2-40B4-BE49-F238E27FC236}">
                <a16:creationId xmlns:a16="http://schemas.microsoft.com/office/drawing/2014/main" id="{B0A0EA71-CAD9-6BAD-D4FE-0CB12D6066D6}"/>
              </a:ext>
            </a:extLst>
          </p:cNvPr>
          <p:cNvPicPr>
            <a:picLocks noChangeAspect="1"/>
          </p:cNvPicPr>
          <p:nvPr/>
        </p:nvPicPr>
        <p:blipFill>
          <a:blip r:embed="rId7"/>
          <a:stretch>
            <a:fillRect/>
          </a:stretch>
        </p:blipFill>
        <p:spPr>
          <a:xfrm>
            <a:off x="3292579" y="64680"/>
            <a:ext cx="2172194" cy="1784201"/>
          </a:xfrm>
          <a:prstGeom prst="rect">
            <a:avLst/>
          </a:prstGeom>
        </p:spPr>
      </p:pic>
      <p:graphicFrame>
        <p:nvGraphicFramePr>
          <p:cNvPr id="21" name="Table 20">
            <a:extLst>
              <a:ext uri="{FF2B5EF4-FFF2-40B4-BE49-F238E27FC236}">
                <a16:creationId xmlns:a16="http://schemas.microsoft.com/office/drawing/2014/main" id="{86DFF480-CEF2-1BE1-6D23-C594E9F7EAED}"/>
              </a:ext>
            </a:extLst>
          </p:cNvPr>
          <p:cNvGraphicFramePr>
            <a:graphicFrameLocks noGrp="1"/>
          </p:cNvGraphicFramePr>
          <p:nvPr>
            <p:extLst>
              <p:ext uri="{D42A27DB-BD31-4B8C-83A1-F6EECF244321}">
                <p14:modId xmlns:p14="http://schemas.microsoft.com/office/powerpoint/2010/main" val="904058465"/>
              </p:ext>
            </p:extLst>
          </p:nvPr>
        </p:nvGraphicFramePr>
        <p:xfrm>
          <a:off x="6300522" y="99881"/>
          <a:ext cx="3517623" cy="1714731"/>
        </p:xfrm>
        <a:graphic>
          <a:graphicData uri="http://schemas.openxmlformats.org/drawingml/2006/table">
            <a:tbl>
              <a:tblPr>
                <a:tableStyleId>{5C22544A-7EE6-4342-B048-85BDC9FD1C3A}</a:tableStyleId>
              </a:tblPr>
              <a:tblGrid>
                <a:gridCol w="1252944">
                  <a:extLst>
                    <a:ext uri="{9D8B030D-6E8A-4147-A177-3AD203B41FA5}">
                      <a16:colId xmlns:a16="http://schemas.microsoft.com/office/drawing/2014/main" val="1854520046"/>
                    </a:ext>
                  </a:extLst>
                </a:gridCol>
                <a:gridCol w="2264679">
                  <a:extLst>
                    <a:ext uri="{9D8B030D-6E8A-4147-A177-3AD203B41FA5}">
                      <a16:colId xmlns:a16="http://schemas.microsoft.com/office/drawing/2014/main" val="1600559071"/>
                    </a:ext>
                  </a:extLst>
                </a:gridCol>
              </a:tblGrid>
              <a:tr h="179546">
                <a:tc>
                  <a:txBody>
                    <a:bodyPr/>
                    <a:lstStyle/>
                    <a:p>
                      <a:pPr algn="ctr" rtl="0" fontAlgn="ctr"/>
                      <a:r>
                        <a:rPr lang="en-GB" sz="1100" b="1" u="none" strike="noStrike" dirty="0">
                          <a:effectLst/>
                        </a:rPr>
                        <a:t>Part of Human Ear</a:t>
                      </a:r>
                      <a:endParaRPr lang="en-GB" sz="1100" b="1" i="0" u="none" strike="noStrike" dirty="0">
                        <a:solidFill>
                          <a:srgbClr val="000000"/>
                        </a:solidFill>
                        <a:effectLst/>
                        <a:latin typeface="Arial" panose="020B0604020202020204" pitchFamily="34" charset="0"/>
                      </a:endParaRPr>
                    </a:p>
                  </a:txBody>
                  <a:tcPr marL="6191" marR="6191" marT="6191" marB="0" anchor="ctr"/>
                </a:tc>
                <a:tc>
                  <a:txBody>
                    <a:bodyPr/>
                    <a:lstStyle/>
                    <a:p>
                      <a:pPr algn="ctr" rtl="0" fontAlgn="ctr"/>
                      <a:r>
                        <a:rPr lang="en-GB" sz="1100" b="1" u="none" strike="noStrike" dirty="0">
                          <a:effectLst/>
                        </a:rPr>
                        <a:t>What It Does</a:t>
                      </a:r>
                      <a:endParaRPr lang="en-GB" sz="1100" b="1" i="0" u="none" strike="noStrike" dirty="0">
                        <a:solidFill>
                          <a:srgbClr val="000000"/>
                        </a:solidFill>
                        <a:effectLst/>
                        <a:latin typeface="Arial" panose="020B0604020202020204" pitchFamily="34" charset="0"/>
                      </a:endParaRPr>
                    </a:p>
                  </a:txBody>
                  <a:tcPr marL="6191" marR="6191" marT="6191" marB="0" anchor="ctr"/>
                </a:tc>
                <a:extLst>
                  <a:ext uri="{0D108BD9-81ED-4DB2-BD59-A6C34878D82A}">
                    <a16:rowId xmlns:a16="http://schemas.microsoft.com/office/drawing/2014/main" val="2471896141"/>
                  </a:ext>
                </a:extLst>
              </a:tr>
              <a:tr h="352901">
                <a:tc>
                  <a:txBody>
                    <a:bodyPr/>
                    <a:lstStyle/>
                    <a:p>
                      <a:pPr algn="ctr" rtl="0" fontAlgn="ctr"/>
                      <a:r>
                        <a:rPr lang="en-GB" sz="1100" u="none" strike="noStrike">
                          <a:effectLst/>
                        </a:rPr>
                        <a:t>Pinna</a:t>
                      </a:r>
                      <a:endParaRPr lang="en-GB" sz="1100" b="0" i="0" u="none" strike="noStrike">
                        <a:solidFill>
                          <a:srgbClr val="000000"/>
                        </a:solidFill>
                        <a:effectLst/>
                        <a:latin typeface="Arial" panose="020B0604020202020204" pitchFamily="34" charset="0"/>
                      </a:endParaRPr>
                    </a:p>
                  </a:txBody>
                  <a:tcPr marL="6191" marR="6191" marT="6191" marB="0" anchor="ctr"/>
                </a:tc>
                <a:tc>
                  <a:txBody>
                    <a:bodyPr/>
                    <a:lstStyle/>
                    <a:p>
                      <a:pPr algn="ctr" rtl="0" fontAlgn="ctr"/>
                      <a:r>
                        <a:rPr lang="en-GB" sz="1100" u="none" strike="noStrike" dirty="0">
                          <a:effectLst/>
                        </a:rPr>
                        <a:t>Collects as many sound waves as possible.</a:t>
                      </a:r>
                      <a:endParaRPr lang="en-GB" sz="1100" b="0" i="0" u="none" strike="noStrike" dirty="0">
                        <a:solidFill>
                          <a:srgbClr val="000000"/>
                        </a:solidFill>
                        <a:effectLst/>
                        <a:latin typeface="Arial" panose="020B0604020202020204" pitchFamily="34" charset="0"/>
                      </a:endParaRPr>
                    </a:p>
                  </a:txBody>
                  <a:tcPr marL="6191" marR="6191" marT="6191" marB="0" anchor="ctr"/>
                </a:tc>
                <a:extLst>
                  <a:ext uri="{0D108BD9-81ED-4DB2-BD59-A6C34878D82A}">
                    <a16:rowId xmlns:a16="http://schemas.microsoft.com/office/drawing/2014/main" val="2782067604"/>
                  </a:ext>
                </a:extLst>
              </a:tr>
              <a:tr h="238241">
                <a:tc>
                  <a:txBody>
                    <a:bodyPr/>
                    <a:lstStyle/>
                    <a:p>
                      <a:pPr algn="ctr" rtl="0" fontAlgn="ctr"/>
                      <a:r>
                        <a:rPr lang="en-GB" sz="1100" u="none" strike="noStrike">
                          <a:effectLst/>
                        </a:rPr>
                        <a:t>Ear Drum</a:t>
                      </a:r>
                      <a:endParaRPr lang="en-GB" sz="1100" b="0" i="0" u="none" strike="noStrike">
                        <a:solidFill>
                          <a:srgbClr val="000000"/>
                        </a:solidFill>
                        <a:effectLst/>
                        <a:latin typeface="Arial" panose="020B0604020202020204" pitchFamily="34" charset="0"/>
                      </a:endParaRPr>
                    </a:p>
                  </a:txBody>
                  <a:tcPr marL="6191" marR="6191" marT="6191" marB="0" anchor="ctr"/>
                </a:tc>
                <a:tc>
                  <a:txBody>
                    <a:bodyPr/>
                    <a:lstStyle/>
                    <a:p>
                      <a:pPr algn="ctr" rtl="0" fontAlgn="ctr"/>
                      <a:r>
                        <a:rPr lang="en-GB" sz="1100" u="none" strike="noStrike">
                          <a:effectLst/>
                        </a:rPr>
                        <a:t>Detects sound waves by vibrating.</a:t>
                      </a:r>
                      <a:endParaRPr lang="en-GB" sz="1100" b="0" i="0" u="none" strike="noStrike">
                        <a:solidFill>
                          <a:srgbClr val="000000"/>
                        </a:solidFill>
                        <a:effectLst/>
                        <a:latin typeface="Arial" panose="020B0604020202020204" pitchFamily="34" charset="0"/>
                      </a:endParaRPr>
                    </a:p>
                  </a:txBody>
                  <a:tcPr marL="6191" marR="6191" marT="6191" marB="0" anchor="ctr"/>
                </a:tc>
                <a:extLst>
                  <a:ext uri="{0D108BD9-81ED-4DB2-BD59-A6C34878D82A}">
                    <a16:rowId xmlns:a16="http://schemas.microsoft.com/office/drawing/2014/main" val="1712359458"/>
                  </a:ext>
                </a:extLst>
              </a:tr>
              <a:tr h="352901">
                <a:tc>
                  <a:txBody>
                    <a:bodyPr/>
                    <a:lstStyle/>
                    <a:p>
                      <a:pPr algn="ctr" rtl="0" fontAlgn="ctr"/>
                      <a:r>
                        <a:rPr lang="en-GB" sz="1100" u="none" strike="noStrike">
                          <a:effectLst/>
                        </a:rPr>
                        <a:t>Stirrup, Anvil and Hammer</a:t>
                      </a:r>
                      <a:endParaRPr lang="en-GB" sz="1100" b="0" i="0" u="none" strike="noStrike">
                        <a:solidFill>
                          <a:srgbClr val="000000"/>
                        </a:solidFill>
                        <a:effectLst/>
                        <a:latin typeface="Arial" panose="020B0604020202020204" pitchFamily="34" charset="0"/>
                      </a:endParaRPr>
                    </a:p>
                  </a:txBody>
                  <a:tcPr marL="6191" marR="6191" marT="6191" marB="0" anchor="ctr"/>
                </a:tc>
                <a:tc>
                  <a:txBody>
                    <a:bodyPr/>
                    <a:lstStyle/>
                    <a:p>
                      <a:pPr algn="ctr" rtl="0" fontAlgn="ctr"/>
                      <a:r>
                        <a:rPr lang="en-GB" sz="1100" u="none" strike="noStrike">
                          <a:effectLst/>
                        </a:rPr>
                        <a:t>Amplifies the vibrations.</a:t>
                      </a:r>
                      <a:endParaRPr lang="en-GB" sz="1100" b="0" i="0" u="none" strike="noStrike">
                        <a:solidFill>
                          <a:srgbClr val="000000"/>
                        </a:solidFill>
                        <a:effectLst/>
                        <a:latin typeface="Arial" panose="020B0604020202020204" pitchFamily="34" charset="0"/>
                      </a:endParaRPr>
                    </a:p>
                  </a:txBody>
                  <a:tcPr marL="6191" marR="6191" marT="6191" marB="0" anchor="ctr"/>
                </a:tc>
                <a:extLst>
                  <a:ext uri="{0D108BD9-81ED-4DB2-BD59-A6C34878D82A}">
                    <a16:rowId xmlns:a16="http://schemas.microsoft.com/office/drawing/2014/main" val="2098662385"/>
                  </a:ext>
                </a:extLst>
              </a:tr>
              <a:tr h="352901">
                <a:tc>
                  <a:txBody>
                    <a:bodyPr/>
                    <a:lstStyle/>
                    <a:p>
                      <a:pPr algn="ctr" rtl="0" fontAlgn="ctr"/>
                      <a:r>
                        <a:rPr lang="en-GB" sz="1100" u="none" strike="noStrike">
                          <a:effectLst/>
                        </a:rPr>
                        <a:t>Cochlea</a:t>
                      </a:r>
                      <a:endParaRPr lang="en-GB" sz="1100" b="0" i="0" u="none" strike="noStrike">
                        <a:solidFill>
                          <a:srgbClr val="000000"/>
                        </a:solidFill>
                        <a:effectLst/>
                        <a:latin typeface="Arial" panose="020B0604020202020204" pitchFamily="34" charset="0"/>
                      </a:endParaRPr>
                    </a:p>
                  </a:txBody>
                  <a:tcPr marL="6191" marR="6191" marT="6191" marB="0" anchor="ctr"/>
                </a:tc>
                <a:tc>
                  <a:txBody>
                    <a:bodyPr/>
                    <a:lstStyle/>
                    <a:p>
                      <a:pPr algn="ctr" rtl="0" fontAlgn="ctr"/>
                      <a:r>
                        <a:rPr lang="en-GB" sz="1100" u="none" strike="noStrike">
                          <a:effectLst/>
                        </a:rPr>
                        <a:t>Has a liquid that vibrates which makes cilia create an electrical signal.</a:t>
                      </a:r>
                      <a:endParaRPr lang="en-GB" sz="1100" b="0" i="0" u="none" strike="noStrike">
                        <a:solidFill>
                          <a:srgbClr val="000000"/>
                        </a:solidFill>
                        <a:effectLst/>
                        <a:latin typeface="Arial" panose="020B0604020202020204" pitchFamily="34" charset="0"/>
                      </a:endParaRPr>
                    </a:p>
                  </a:txBody>
                  <a:tcPr marL="6191" marR="6191" marT="6191" marB="0" anchor="ctr"/>
                </a:tc>
                <a:extLst>
                  <a:ext uri="{0D108BD9-81ED-4DB2-BD59-A6C34878D82A}">
                    <a16:rowId xmlns:a16="http://schemas.microsoft.com/office/drawing/2014/main" val="1169061847"/>
                  </a:ext>
                </a:extLst>
              </a:tr>
              <a:tr h="238241">
                <a:tc>
                  <a:txBody>
                    <a:bodyPr/>
                    <a:lstStyle/>
                    <a:p>
                      <a:pPr algn="ctr" rtl="0" fontAlgn="ctr"/>
                      <a:r>
                        <a:rPr lang="en-GB" sz="1100" u="none" strike="noStrike">
                          <a:effectLst/>
                        </a:rPr>
                        <a:t>Auditory Nerve</a:t>
                      </a:r>
                      <a:endParaRPr lang="en-GB" sz="1100" b="0" i="0" u="none" strike="noStrike">
                        <a:solidFill>
                          <a:srgbClr val="000000"/>
                        </a:solidFill>
                        <a:effectLst/>
                        <a:latin typeface="Arial" panose="020B0604020202020204" pitchFamily="34" charset="0"/>
                      </a:endParaRPr>
                    </a:p>
                  </a:txBody>
                  <a:tcPr marL="6191" marR="6191" marT="6191" marB="0" anchor="ctr"/>
                </a:tc>
                <a:tc>
                  <a:txBody>
                    <a:bodyPr/>
                    <a:lstStyle/>
                    <a:p>
                      <a:pPr algn="ctr" rtl="0" fontAlgn="ctr"/>
                      <a:r>
                        <a:rPr lang="en-GB" sz="1100" u="none" strike="noStrike" dirty="0">
                          <a:effectLst/>
                        </a:rPr>
                        <a:t>Passes electrical signals to the brain.</a:t>
                      </a:r>
                      <a:endParaRPr lang="en-GB" sz="1100" b="0" i="0" u="none" strike="noStrike" dirty="0">
                        <a:solidFill>
                          <a:srgbClr val="000000"/>
                        </a:solidFill>
                        <a:effectLst/>
                        <a:latin typeface="Arial" panose="020B0604020202020204" pitchFamily="34" charset="0"/>
                      </a:endParaRPr>
                    </a:p>
                  </a:txBody>
                  <a:tcPr marL="6191" marR="6191" marT="6191" marB="0" anchor="ctr"/>
                </a:tc>
                <a:extLst>
                  <a:ext uri="{0D108BD9-81ED-4DB2-BD59-A6C34878D82A}">
                    <a16:rowId xmlns:a16="http://schemas.microsoft.com/office/drawing/2014/main" val="407494597"/>
                  </a:ext>
                </a:extLst>
              </a:tr>
            </a:tbl>
          </a:graphicData>
        </a:graphic>
      </p:graphicFrame>
      <p:sp>
        <p:nvSpPr>
          <p:cNvPr id="22" name="Rectangle 21">
            <a:extLst>
              <a:ext uri="{FF2B5EF4-FFF2-40B4-BE49-F238E27FC236}">
                <a16:creationId xmlns:a16="http://schemas.microsoft.com/office/drawing/2014/main" id="{B976455E-0D7A-A147-7349-B27D7F9301A4}"/>
              </a:ext>
            </a:extLst>
          </p:cNvPr>
          <p:cNvSpPr/>
          <p:nvPr/>
        </p:nvSpPr>
        <p:spPr>
          <a:xfrm rot="16200000">
            <a:off x="2222072" y="1639570"/>
            <a:ext cx="1140295" cy="525145"/>
          </a:xfrm>
          <a:prstGeom prst="rect">
            <a:avLst/>
          </a:prstGeom>
          <a:noFill/>
        </p:spPr>
        <p:txBody>
          <a:bodyPr wrap="square" lIns="74295" tIns="37148" rIns="74295" bIns="37148">
            <a:spAutoFit/>
          </a:bodyPr>
          <a:lstStyle/>
          <a:p>
            <a:pPr algn="ctr"/>
            <a:r>
              <a:rPr lang="en-US" sz="2925" b="1" dirty="0">
                <a:ln w="22225">
                  <a:solidFill>
                    <a:schemeClr val="accent2"/>
                  </a:solidFill>
                  <a:prstDash val="solid"/>
                </a:ln>
                <a:solidFill>
                  <a:schemeClr val="accent2">
                    <a:lumMod val="40000"/>
                    <a:lumOff val="60000"/>
                  </a:schemeClr>
                </a:solidFill>
              </a:rPr>
              <a:t>85dB</a:t>
            </a:r>
          </a:p>
        </p:txBody>
      </p:sp>
      <p:sp>
        <p:nvSpPr>
          <p:cNvPr id="23" name="Rectangle 22">
            <a:extLst>
              <a:ext uri="{FF2B5EF4-FFF2-40B4-BE49-F238E27FC236}">
                <a16:creationId xmlns:a16="http://schemas.microsoft.com/office/drawing/2014/main" id="{B40890BE-58E8-4A5A-F637-5EE2D9193FD9}"/>
              </a:ext>
            </a:extLst>
          </p:cNvPr>
          <p:cNvSpPr/>
          <p:nvPr/>
        </p:nvSpPr>
        <p:spPr>
          <a:xfrm rot="16200000">
            <a:off x="1955481" y="1069173"/>
            <a:ext cx="2336538" cy="250134"/>
          </a:xfrm>
          <a:prstGeom prst="rect">
            <a:avLst/>
          </a:prstGeom>
          <a:noFill/>
        </p:spPr>
        <p:txBody>
          <a:bodyPr wrap="none" lIns="74295" tIns="37148" rIns="74295" bIns="37148">
            <a:spAutoFit/>
          </a:bodyPr>
          <a:lstStyle/>
          <a:p>
            <a:pPr algn="ctr"/>
            <a:r>
              <a:rPr lang="en-US" sz="1138" dirty="0">
                <a:ln w="22225">
                  <a:solidFill>
                    <a:schemeClr val="accent2"/>
                  </a:solidFill>
                  <a:prstDash val="solid"/>
                </a:ln>
                <a:solidFill>
                  <a:schemeClr val="accent2">
                    <a:lumMod val="40000"/>
                    <a:lumOff val="60000"/>
                  </a:schemeClr>
                </a:solidFill>
              </a:rPr>
              <a:t>Danger level  for permanent damage</a:t>
            </a:r>
          </a:p>
        </p:txBody>
      </p:sp>
      <p:sp>
        <p:nvSpPr>
          <p:cNvPr id="24" name="Rectangle 23">
            <a:extLst>
              <a:ext uri="{FF2B5EF4-FFF2-40B4-BE49-F238E27FC236}">
                <a16:creationId xmlns:a16="http://schemas.microsoft.com/office/drawing/2014/main" id="{AE6F6F10-E687-FDC0-84E0-14FA1146F7E9}"/>
              </a:ext>
            </a:extLst>
          </p:cNvPr>
          <p:cNvSpPr/>
          <p:nvPr/>
        </p:nvSpPr>
        <p:spPr>
          <a:xfrm rot="16200000">
            <a:off x="4704233" y="880287"/>
            <a:ext cx="1881349" cy="250134"/>
          </a:xfrm>
          <a:prstGeom prst="rect">
            <a:avLst/>
          </a:prstGeom>
          <a:noFill/>
        </p:spPr>
        <p:txBody>
          <a:bodyPr wrap="square" lIns="74295" tIns="37148" rIns="74295" bIns="37148">
            <a:spAutoFit/>
          </a:bodyPr>
          <a:lstStyle/>
          <a:p>
            <a:pPr algn="ctr"/>
            <a:r>
              <a:rPr lang="en-US" sz="1138" b="1" dirty="0">
                <a:ln w="6600">
                  <a:solidFill>
                    <a:schemeClr val="accent2"/>
                  </a:solidFill>
                  <a:prstDash val="solid"/>
                </a:ln>
                <a:solidFill>
                  <a:srgbClr val="FFFFFF"/>
                </a:solidFill>
                <a:effectLst>
                  <a:outerShdw dist="38100" dir="2700000" algn="tl" rotWithShape="0">
                    <a:schemeClr val="accent2"/>
                  </a:outerShdw>
                </a:effectLst>
                <a:latin typeface="Trebuchet MS" panose="020B0603020202020204" pitchFamily="34" charset="0"/>
              </a:rPr>
              <a:t>Range of human hearing</a:t>
            </a:r>
          </a:p>
        </p:txBody>
      </p:sp>
      <p:sp>
        <p:nvSpPr>
          <p:cNvPr id="25" name="Rectangle 24">
            <a:extLst>
              <a:ext uri="{FF2B5EF4-FFF2-40B4-BE49-F238E27FC236}">
                <a16:creationId xmlns:a16="http://schemas.microsoft.com/office/drawing/2014/main" id="{098AB4D3-33AA-4A25-BCD1-B0351229DE3C}"/>
              </a:ext>
            </a:extLst>
          </p:cNvPr>
          <p:cNvSpPr/>
          <p:nvPr/>
        </p:nvSpPr>
        <p:spPr>
          <a:xfrm rot="16200000">
            <a:off x="5407297" y="578791"/>
            <a:ext cx="985975" cy="250134"/>
          </a:xfrm>
          <a:prstGeom prst="rect">
            <a:avLst/>
          </a:prstGeom>
          <a:noFill/>
        </p:spPr>
        <p:txBody>
          <a:bodyPr wrap="square" lIns="74295" tIns="37148" rIns="74295" bIns="37148">
            <a:spAutoFit/>
          </a:bodyPr>
          <a:lstStyle/>
          <a:p>
            <a:pPr algn="ctr"/>
            <a:r>
              <a:rPr lang="en-US" sz="1138" b="1" dirty="0">
                <a:ln w="6600">
                  <a:solidFill>
                    <a:schemeClr val="accent2"/>
                  </a:solidFill>
                  <a:prstDash val="solid"/>
                </a:ln>
                <a:solidFill>
                  <a:srgbClr val="FFFFFF"/>
                </a:solidFill>
                <a:effectLst>
                  <a:outerShdw dist="38100" dir="2700000" algn="tl" rotWithShape="0">
                    <a:schemeClr val="accent2"/>
                  </a:outerShdw>
                </a:effectLst>
              </a:rPr>
              <a:t>20-20,000 Hz</a:t>
            </a:r>
          </a:p>
        </p:txBody>
      </p:sp>
      <p:graphicFrame>
        <p:nvGraphicFramePr>
          <p:cNvPr id="38" name="Table 37">
            <a:extLst>
              <a:ext uri="{FF2B5EF4-FFF2-40B4-BE49-F238E27FC236}">
                <a16:creationId xmlns:a16="http://schemas.microsoft.com/office/drawing/2014/main" id="{C21AAAD0-1ADA-4975-79E1-7B248AE406AC}"/>
              </a:ext>
            </a:extLst>
          </p:cNvPr>
          <p:cNvGraphicFramePr>
            <a:graphicFrameLocks noGrp="1"/>
          </p:cNvGraphicFramePr>
          <p:nvPr>
            <p:extLst>
              <p:ext uri="{D42A27DB-BD31-4B8C-83A1-F6EECF244321}">
                <p14:modId xmlns:p14="http://schemas.microsoft.com/office/powerpoint/2010/main" val="4067552158"/>
              </p:ext>
            </p:extLst>
          </p:nvPr>
        </p:nvGraphicFramePr>
        <p:xfrm>
          <a:off x="3264363" y="1947572"/>
          <a:ext cx="4385137" cy="1590502"/>
        </p:xfrm>
        <a:graphic>
          <a:graphicData uri="http://schemas.openxmlformats.org/drawingml/2006/table">
            <a:tbl>
              <a:tblPr firstRow="1" firstCol="1" bandRow="1">
                <a:tableStyleId>{93296810-A885-4BE3-A3E7-6D5BEEA58F35}</a:tableStyleId>
              </a:tblPr>
              <a:tblGrid>
                <a:gridCol w="690293">
                  <a:extLst>
                    <a:ext uri="{9D8B030D-6E8A-4147-A177-3AD203B41FA5}">
                      <a16:colId xmlns:a16="http://schemas.microsoft.com/office/drawing/2014/main" val="923562589"/>
                    </a:ext>
                  </a:extLst>
                </a:gridCol>
                <a:gridCol w="3694844">
                  <a:extLst>
                    <a:ext uri="{9D8B030D-6E8A-4147-A177-3AD203B41FA5}">
                      <a16:colId xmlns:a16="http://schemas.microsoft.com/office/drawing/2014/main" val="1370631734"/>
                    </a:ext>
                  </a:extLst>
                </a:gridCol>
              </a:tblGrid>
              <a:tr h="235793">
                <a:tc>
                  <a:txBody>
                    <a:bodyPr/>
                    <a:lstStyle/>
                    <a:p>
                      <a:pPr>
                        <a:lnSpc>
                          <a:spcPct val="115000"/>
                        </a:lnSpc>
                        <a:spcAft>
                          <a:spcPts val="1000"/>
                        </a:spcAft>
                      </a:pPr>
                      <a:r>
                        <a:rPr lang="en-GB" sz="900" dirty="0">
                          <a:effectLst/>
                        </a:rPr>
                        <a:t>Name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15000"/>
                        </a:lnSpc>
                        <a:spcAft>
                          <a:spcPts val="1000"/>
                        </a:spcAft>
                      </a:pPr>
                      <a:r>
                        <a:rPr lang="en-GB" sz="900" dirty="0">
                          <a:effectLst/>
                        </a:rPr>
                        <a:t>Definition/ Meaning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869849399"/>
                  </a:ext>
                </a:extLst>
              </a:tr>
              <a:tr h="304094">
                <a:tc>
                  <a:txBody>
                    <a:bodyPr/>
                    <a:lstStyle/>
                    <a:p>
                      <a:pPr algn="ctr">
                        <a:lnSpc>
                          <a:spcPct val="115000"/>
                        </a:lnSpc>
                        <a:spcAft>
                          <a:spcPts val="1000"/>
                        </a:spcAft>
                      </a:pPr>
                      <a:r>
                        <a:rPr lang="en-GB" sz="900">
                          <a:effectLst/>
                        </a:rPr>
                        <a:t>Wavelength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15000"/>
                        </a:lnSpc>
                        <a:spcAft>
                          <a:spcPts val="1000"/>
                        </a:spcAft>
                      </a:pPr>
                      <a:r>
                        <a:rPr lang="en-GB" sz="900" dirty="0">
                          <a:effectLst/>
                        </a:rPr>
                        <a:t>The length of one complete wave( e.g. crest to crest or similar). Unit: metres (m).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3273453553"/>
                  </a:ext>
                </a:extLst>
              </a:tr>
              <a:tr h="304094">
                <a:tc>
                  <a:txBody>
                    <a:bodyPr/>
                    <a:lstStyle/>
                    <a:p>
                      <a:pPr algn="ctr">
                        <a:lnSpc>
                          <a:spcPct val="115000"/>
                        </a:lnSpc>
                        <a:spcAft>
                          <a:spcPts val="1000"/>
                        </a:spcAft>
                      </a:pPr>
                      <a:r>
                        <a:rPr lang="en-GB" sz="900">
                          <a:effectLst/>
                        </a:rPr>
                        <a:t>Amplitude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15000"/>
                        </a:lnSpc>
                        <a:spcAft>
                          <a:spcPts val="1000"/>
                        </a:spcAft>
                      </a:pPr>
                      <a:r>
                        <a:rPr lang="en-GB" sz="900" dirty="0">
                          <a:effectLst/>
                        </a:rPr>
                        <a:t>The distance from the axis to the crest or from axis to the trough. Unit: metres (m).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940730965"/>
                  </a:ext>
                </a:extLst>
              </a:tr>
              <a:tr h="147455">
                <a:tc>
                  <a:txBody>
                    <a:bodyPr/>
                    <a:lstStyle/>
                    <a:p>
                      <a:pPr algn="ctr">
                        <a:lnSpc>
                          <a:spcPct val="115000"/>
                        </a:lnSpc>
                        <a:spcAft>
                          <a:spcPts val="1000"/>
                        </a:spcAft>
                      </a:pPr>
                      <a:r>
                        <a:rPr lang="en-GB" sz="900">
                          <a:effectLst/>
                        </a:rPr>
                        <a:t>Frequency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15000"/>
                        </a:lnSpc>
                        <a:spcAft>
                          <a:spcPts val="1000"/>
                        </a:spcAft>
                      </a:pPr>
                      <a:r>
                        <a:rPr lang="en-GB" sz="900" dirty="0">
                          <a:effectLst/>
                        </a:rPr>
                        <a:t>The number of waves passing a point per second. Unit Hertz (Hz).</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3012804537"/>
                  </a:ext>
                </a:extLst>
              </a:tr>
              <a:tr h="147455">
                <a:tc>
                  <a:txBody>
                    <a:bodyPr/>
                    <a:lstStyle/>
                    <a:p>
                      <a:pPr algn="ctr">
                        <a:lnSpc>
                          <a:spcPct val="115000"/>
                        </a:lnSpc>
                        <a:spcAft>
                          <a:spcPts val="1000"/>
                        </a:spcAft>
                      </a:pPr>
                      <a:r>
                        <a:rPr lang="en-GB" sz="900" dirty="0">
                          <a:effectLst/>
                        </a:rPr>
                        <a:t>Period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15000"/>
                        </a:lnSpc>
                        <a:spcAft>
                          <a:spcPts val="1000"/>
                        </a:spcAft>
                      </a:pPr>
                      <a:r>
                        <a:rPr lang="en-GB" sz="900" dirty="0">
                          <a:effectLst/>
                        </a:rPr>
                        <a:t>The time taken for one complete wave to pass. Unit: seconds (s)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278758143"/>
                  </a:ext>
                </a:extLst>
              </a:tr>
              <a:tr h="147455">
                <a:tc>
                  <a:txBody>
                    <a:bodyPr/>
                    <a:lstStyle/>
                    <a:p>
                      <a:pPr algn="ctr">
                        <a:lnSpc>
                          <a:spcPct val="115000"/>
                        </a:lnSpc>
                        <a:spcAft>
                          <a:spcPts val="1000"/>
                        </a:spcAft>
                      </a:pPr>
                      <a:r>
                        <a:rPr lang="en-GB" sz="900">
                          <a:effectLst/>
                        </a:rPr>
                        <a:t>Energy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15000"/>
                        </a:lnSpc>
                        <a:spcAft>
                          <a:spcPts val="1000"/>
                        </a:spcAft>
                      </a:pPr>
                      <a:r>
                        <a:rPr lang="en-GB" sz="900" dirty="0">
                          <a:effectLst/>
                        </a:rPr>
                        <a:t>Dependant on amplitude- the larger the amplitude, the larger the Energy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1709914033"/>
                  </a:ext>
                </a:extLst>
              </a:tr>
              <a:tr h="147455">
                <a:tc>
                  <a:txBody>
                    <a:bodyPr/>
                    <a:lstStyle/>
                    <a:p>
                      <a:pPr algn="ctr">
                        <a:lnSpc>
                          <a:spcPct val="115000"/>
                        </a:lnSpc>
                        <a:spcAft>
                          <a:spcPts val="1000"/>
                        </a:spcAft>
                      </a:pPr>
                      <a:r>
                        <a:rPr lang="en-GB" sz="900" dirty="0">
                          <a:effectLst/>
                        </a:rPr>
                        <a:t>Crest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15000"/>
                        </a:lnSpc>
                        <a:spcAft>
                          <a:spcPts val="1000"/>
                        </a:spcAft>
                      </a:pPr>
                      <a:r>
                        <a:rPr lang="en-GB" sz="900">
                          <a:effectLst/>
                        </a:rPr>
                        <a:t>The highest point on the wave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2724192271"/>
                  </a:ext>
                </a:extLst>
              </a:tr>
              <a:tr h="147455">
                <a:tc>
                  <a:txBody>
                    <a:bodyPr/>
                    <a:lstStyle/>
                    <a:p>
                      <a:pPr algn="ctr">
                        <a:lnSpc>
                          <a:spcPct val="115000"/>
                        </a:lnSpc>
                        <a:spcAft>
                          <a:spcPts val="1000"/>
                        </a:spcAft>
                      </a:pPr>
                      <a:r>
                        <a:rPr lang="en-GB" sz="900" dirty="0">
                          <a:effectLst/>
                        </a:rPr>
                        <a:t>Trough</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15000"/>
                        </a:lnSpc>
                        <a:spcAft>
                          <a:spcPts val="1000"/>
                        </a:spcAft>
                      </a:pPr>
                      <a:r>
                        <a:rPr lang="en-GB" sz="900" dirty="0">
                          <a:effectLst/>
                        </a:rPr>
                        <a:t>The lowest point on the wave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extLst>
                  <a:ext uri="{0D108BD9-81ED-4DB2-BD59-A6C34878D82A}">
                    <a16:rowId xmlns:a16="http://schemas.microsoft.com/office/drawing/2014/main" val="96315688"/>
                  </a:ext>
                </a:extLst>
              </a:tr>
            </a:tbl>
          </a:graphicData>
        </a:graphic>
      </p:graphicFrame>
      <p:pic>
        <p:nvPicPr>
          <p:cNvPr id="40" name="Picture 39">
            <a:extLst>
              <a:ext uri="{FF2B5EF4-FFF2-40B4-BE49-F238E27FC236}">
                <a16:creationId xmlns:a16="http://schemas.microsoft.com/office/drawing/2014/main" id="{4207494F-AB22-DE36-3861-1CF8D2238F2A}"/>
              </a:ext>
            </a:extLst>
          </p:cNvPr>
          <p:cNvPicPr>
            <a:picLocks noChangeAspect="1"/>
          </p:cNvPicPr>
          <p:nvPr/>
        </p:nvPicPr>
        <p:blipFill>
          <a:blip r:embed="rId8"/>
          <a:stretch>
            <a:fillRect/>
          </a:stretch>
        </p:blipFill>
        <p:spPr>
          <a:xfrm rot="5400000">
            <a:off x="7192080" y="3297437"/>
            <a:ext cx="4050462" cy="1231516"/>
          </a:xfrm>
          <a:prstGeom prst="rect">
            <a:avLst/>
          </a:prstGeom>
        </p:spPr>
      </p:pic>
      <p:sp>
        <p:nvSpPr>
          <p:cNvPr id="41" name="Rectangle 40">
            <a:extLst>
              <a:ext uri="{FF2B5EF4-FFF2-40B4-BE49-F238E27FC236}">
                <a16:creationId xmlns:a16="http://schemas.microsoft.com/office/drawing/2014/main" id="{BC4086F3-4121-79A1-A987-339FF3CB8694}"/>
              </a:ext>
            </a:extLst>
          </p:cNvPr>
          <p:cNvSpPr/>
          <p:nvPr/>
        </p:nvSpPr>
        <p:spPr>
          <a:xfrm rot="16200000">
            <a:off x="5008009" y="593642"/>
            <a:ext cx="2036610" cy="525273"/>
          </a:xfrm>
          <a:prstGeom prst="rect">
            <a:avLst/>
          </a:prstGeom>
          <a:noFill/>
        </p:spPr>
        <p:txBody>
          <a:bodyPr wrap="square" lIns="74295" tIns="37148" rIns="74295" bIns="37148">
            <a:spAutoFit/>
          </a:bodyPr>
          <a:lstStyle/>
          <a:p>
            <a:r>
              <a:rPr lang="en-US" sz="1463"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340 m/s </a:t>
            </a:r>
          </a:p>
          <a:p>
            <a:r>
              <a:rPr lang="en-US" sz="1463"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speed sound in air</a:t>
            </a:r>
          </a:p>
        </p:txBody>
      </p:sp>
      <p:pic>
        <p:nvPicPr>
          <p:cNvPr id="54" name="Picture 53">
            <a:extLst>
              <a:ext uri="{FF2B5EF4-FFF2-40B4-BE49-F238E27FC236}">
                <a16:creationId xmlns:a16="http://schemas.microsoft.com/office/drawing/2014/main" id="{C4DF0819-5947-45B4-9687-094F286E99C0}"/>
              </a:ext>
            </a:extLst>
          </p:cNvPr>
          <p:cNvPicPr>
            <a:picLocks noChangeAspect="1"/>
          </p:cNvPicPr>
          <p:nvPr/>
        </p:nvPicPr>
        <p:blipFill>
          <a:blip r:embed="rId9"/>
          <a:stretch>
            <a:fillRect/>
          </a:stretch>
        </p:blipFill>
        <p:spPr>
          <a:xfrm rot="5400000">
            <a:off x="8745395" y="5706659"/>
            <a:ext cx="860321" cy="1292392"/>
          </a:xfrm>
          <a:prstGeom prst="rect">
            <a:avLst/>
          </a:prstGeom>
        </p:spPr>
      </p:pic>
      <p:sp>
        <p:nvSpPr>
          <p:cNvPr id="55" name="TextBox 54">
            <a:extLst>
              <a:ext uri="{FF2B5EF4-FFF2-40B4-BE49-F238E27FC236}">
                <a16:creationId xmlns:a16="http://schemas.microsoft.com/office/drawing/2014/main" id="{562E2450-0A75-4252-267B-C1791C4B7D90}"/>
              </a:ext>
            </a:extLst>
          </p:cNvPr>
          <p:cNvSpPr txBox="1"/>
          <p:nvPr/>
        </p:nvSpPr>
        <p:spPr>
          <a:xfrm rot="5400000">
            <a:off x="7042564" y="5357031"/>
            <a:ext cx="1156806" cy="1742785"/>
          </a:xfrm>
          <a:prstGeom prst="rect">
            <a:avLst/>
          </a:prstGeom>
          <a:solidFill>
            <a:schemeClr val="accent6">
              <a:lumMod val="20000"/>
              <a:lumOff val="80000"/>
            </a:schemeClr>
          </a:solidFill>
          <a:ln>
            <a:solidFill>
              <a:schemeClr val="accent1">
                <a:lumMod val="60000"/>
                <a:lumOff val="40000"/>
              </a:schemeClr>
            </a:solidFill>
          </a:ln>
        </p:spPr>
        <p:txBody>
          <a:bodyPr wrap="square" rtlCol="0">
            <a:spAutoFit/>
          </a:bodyPr>
          <a:lstStyle/>
          <a:p>
            <a:r>
              <a:rPr lang="en-GB" sz="975" dirty="0"/>
              <a:t>Notes an octave apart higher note twice the frequency of the lower note, see diagrams right, the top note is one octave below the bottom wave if the controls aren’t altered.</a:t>
            </a:r>
          </a:p>
        </p:txBody>
      </p:sp>
      <p:sp>
        <p:nvSpPr>
          <p:cNvPr id="56" name="TextBox 55">
            <a:extLst>
              <a:ext uri="{FF2B5EF4-FFF2-40B4-BE49-F238E27FC236}">
                <a16:creationId xmlns:a16="http://schemas.microsoft.com/office/drawing/2014/main" id="{9389833A-A556-8191-C832-BC8C27ED1E16}"/>
              </a:ext>
            </a:extLst>
          </p:cNvPr>
          <p:cNvSpPr txBox="1"/>
          <p:nvPr/>
        </p:nvSpPr>
        <p:spPr>
          <a:xfrm>
            <a:off x="3123750" y="4020835"/>
            <a:ext cx="3780707" cy="392415"/>
          </a:xfrm>
          <a:prstGeom prst="rect">
            <a:avLst/>
          </a:prstGeom>
          <a:solidFill>
            <a:schemeClr val="accent4">
              <a:lumMod val="20000"/>
              <a:lumOff val="80000"/>
            </a:schemeClr>
          </a:solidFill>
        </p:spPr>
        <p:txBody>
          <a:bodyPr wrap="square" rtlCol="0">
            <a:spAutoFit/>
          </a:bodyPr>
          <a:lstStyle/>
          <a:p>
            <a:r>
              <a:rPr lang="en-GB" sz="975" dirty="0"/>
              <a:t>In an echo, distance travelled is twice the distance to the reflecting surface, so divide total distance by 2 to find distance to surface etc</a:t>
            </a:r>
          </a:p>
        </p:txBody>
      </p:sp>
      <p:sp>
        <p:nvSpPr>
          <p:cNvPr id="58" name="TextBox 57">
            <a:extLst>
              <a:ext uri="{FF2B5EF4-FFF2-40B4-BE49-F238E27FC236}">
                <a16:creationId xmlns:a16="http://schemas.microsoft.com/office/drawing/2014/main" id="{4C86770D-BE26-8F7E-5795-E1854E624654}"/>
              </a:ext>
            </a:extLst>
          </p:cNvPr>
          <p:cNvSpPr txBox="1"/>
          <p:nvPr/>
        </p:nvSpPr>
        <p:spPr>
          <a:xfrm>
            <a:off x="7588451" y="1911795"/>
            <a:ext cx="1057118" cy="1292662"/>
          </a:xfrm>
          <a:prstGeom prst="rect">
            <a:avLst/>
          </a:prstGeom>
          <a:solidFill>
            <a:srgbClr val="DDDDDD"/>
          </a:solidFill>
        </p:spPr>
        <p:txBody>
          <a:bodyPr wrap="square" rtlCol="0">
            <a:spAutoFit/>
          </a:bodyPr>
          <a:lstStyle/>
          <a:p>
            <a:r>
              <a:rPr lang="en-GB" sz="975" dirty="0"/>
              <a:t>Cup ears with hand </a:t>
            </a:r>
          </a:p>
          <a:p>
            <a:r>
              <a:rPr lang="en-GB" sz="975" dirty="0"/>
              <a:t>to </a:t>
            </a:r>
          </a:p>
          <a:p>
            <a:r>
              <a:rPr lang="en-GB" sz="975" dirty="0"/>
              <a:t>Improve</a:t>
            </a:r>
          </a:p>
          <a:p>
            <a:r>
              <a:rPr lang="en-GB" sz="975"/>
              <a:t>hearing or</a:t>
            </a:r>
          </a:p>
          <a:p>
            <a:r>
              <a:rPr lang="en-GB" sz="975"/>
              <a:t>cup </a:t>
            </a:r>
            <a:r>
              <a:rPr lang="en-GB" sz="975" dirty="0"/>
              <a:t>the other way to reduce hearing</a:t>
            </a:r>
          </a:p>
        </p:txBody>
      </p:sp>
      <p:sp>
        <p:nvSpPr>
          <p:cNvPr id="37" name="TextBox 36">
            <a:extLst>
              <a:ext uri="{FF2B5EF4-FFF2-40B4-BE49-F238E27FC236}">
                <a16:creationId xmlns:a16="http://schemas.microsoft.com/office/drawing/2014/main" id="{F052D7AA-56FD-0AB7-82A1-92B1E9B8B6F1}"/>
              </a:ext>
            </a:extLst>
          </p:cNvPr>
          <p:cNvSpPr txBox="1"/>
          <p:nvPr/>
        </p:nvSpPr>
        <p:spPr>
          <a:xfrm>
            <a:off x="2146761" y="4425291"/>
            <a:ext cx="3521108" cy="242374"/>
          </a:xfrm>
          <a:prstGeom prst="rect">
            <a:avLst/>
          </a:prstGeom>
          <a:solidFill>
            <a:schemeClr val="accent6">
              <a:lumMod val="40000"/>
              <a:lumOff val="60000"/>
            </a:schemeClr>
          </a:solidFill>
        </p:spPr>
        <p:txBody>
          <a:bodyPr wrap="square" rtlCol="0">
            <a:spAutoFit/>
          </a:bodyPr>
          <a:lstStyle/>
          <a:p>
            <a:r>
              <a:rPr lang="en-GB" sz="975" dirty="0"/>
              <a:t>Sound can travel in a solid, liquid, or gas, but not a vacuum</a:t>
            </a:r>
          </a:p>
        </p:txBody>
      </p:sp>
      <p:sp>
        <p:nvSpPr>
          <p:cNvPr id="60" name="TextBox 59">
            <a:extLst>
              <a:ext uri="{FF2B5EF4-FFF2-40B4-BE49-F238E27FC236}">
                <a16:creationId xmlns:a16="http://schemas.microsoft.com/office/drawing/2014/main" id="{9E9417A2-6715-B0E4-EAFB-43A1DED93B55}"/>
              </a:ext>
            </a:extLst>
          </p:cNvPr>
          <p:cNvSpPr txBox="1"/>
          <p:nvPr/>
        </p:nvSpPr>
        <p:spPr>
          <a:xfrm>
            <a:off x="2713536" y="6413346"/>
            <a:ext cx="1456859" cy="254813"/>
          </a:xfrm>
          <a:prstGeom prst="rect">
            <a:avLst/>
          </a:prstGeom>
          <a:solidFill>
            <a:schemeClr val="accent5">
              <a:lumMod val="60000"/>
              <a:lumOff val="40000"/>
            </a:schemeClr>
          </a:solidFill>
        </p:spPr>
        <p:txBody>
          <a:bodyPr wrap="square">
            <a:spAutoFit/>
          </a:bodyPr>
          <a:lstStyle/>
          <a:p>
            <a:pPr algn="ctr"/>
            <a:r>
              <a:rPr lang="en-GB" sz="1056" dirty="0">
                <a:latin typeface="Calibri" panose="020F0502020204030204" pitchFamily="34" charset="0"/>
                <a:ea typeface="Calibri" panose="020F0502020204030204" pitchFamily="34" charset="0"/>
                <a:cs typeface="Times New Roman" panose="02020603050405020304" pitchFamily="18" charset="0"/>
              </a:rPr>
              <a:t>Transverse wave </a:t>
            </a:r>
            <a:r>
              <a:rPr lang="en-GB" sz="1056"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GB" sz="1056" dirty="0"/>
          </a:p>
        </p:txBody>
      </p:sp>
      <p:sp>
        <p:nvSpPr>
          <p:cNvPr id="2" name="TextBox 1">
            <a:extLst>
              <a:ext uri="{FF2B5EF4-FFF2-40B4-BE49-F238E27FC236}">
                <a16:creationId xmlns:a16="http://schemas.microsoft.com/office/drawing/2014/main" id="{E3F275AE-3FA7-D605-0D6B-45730B1AC212}"/>
              </a:ext>
            </a:extLst>
          </p:cNvPr>
          <p:cNvSpPr txBox="1"/>
          <p:nvPr/>
        </p:nvSpPr>
        <p:spPr>
          <a:xfrm>
            <a:off x="127420" y="5237974"/>
            <a:ext cx="2136862" cy="542456"/>
          </a:xfrm>
          <a:prstGeom prst="rect">
            <a:avLst/>
          </a:prstGeom>
          <a:solidFill>
            <a:srgbClr val="E9E9E5"/>
          </a:solidFill>
        </p:spPr>
        <p:txBody>
          <a:bodyPr wrap="square" rtlCol="0">
            <a:spAutoFit/>
          </a:bodyPr>
          <a:lstStyle/>
          <a:p>
            <a:r>
              <a:rPr lang="en-GB" sz="975" dirty="0">
                <a:latin typeface="Calibri" panose="020F0502020204030204" pitchFamily="34" charset="0"/>
                <a:ea typeface="Calibri" panose="020F0502020204030204" pitchFamily="34" charset="0"/>
                <a:cs typeface="Times New Roman" panose="02020603050405020304" pitchFamily="18" charset="0"/>
              </a:rPr>
              <a:t>Energy can be transferred from one object to another or can be converted from one form to another.</a:t>
            </a:r>
          </a:p>
        </p:txBody>
      </p:sp>
      <p:pic>
        <p:nvPicPr>
          <p:cNvPr id="1025" name="Picture 5">
            <a:extLst>
              <a:ext uri="{FF2B5EF4-FFF2-40B4-BE49-F238E27FC236}">
                <a16:creationId xmlns:a16="http://schemas.microsoft.com/office/drawing/2014/main" id="{808C91F4-5111-C27B-7DE5-9751CF4D57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1693" y="4653980"/>
            <a:ext cx="1802396" cy="733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53E71B-6DE1-667D-BD04-E12B8256229E}"/>
              </a:ext>
            </a:extLst>
          </p:cNvPr>
          <p:cNvSpPr txBox="1"/>
          <p:nvPr/>
        </p:nvSpPr>
        <p:spPr>
          <a:xfrm>
            <a:off x="77263" y="5898885"/>
            <a:ext cx="2613818" cy="907941"/>
          </a:xfrm>
          <a:prstGeom prst="rect">
            <a:avLst/>
          </a:prstGeom>
          <a:solidFill>
            <a:schemeClr val="bg1">
              <a:lumMod val="95000"/>
            </a:schemeClr>
          </a:solidFill>
        </p:spPr>
        <p:txBody>
          <a:bodyPr wrap="square" rtlCol="0">
            <a:spAutoFit/>
          </a:bodyPr>
          <a:lstStyle/>
          <a:p>
            <a:r>
              <a:rPr lang="en-GB" sz="1400" dirty="0"/>
              <a:t>Torch: </a:t>
            </a:r>
          </a:p>
          <a:p>
            <a:r>
              <a:rPr lang="en-GB" sz="1300" dirty="0"/>
              <a:t>chemical </a:t>
            </a:r>
            <a:r>
              <a:rPr lang="en-GB" sz="1300" dirty="0">
                <a:sym typeface="Symbol" panose="05050102010706020507" pitchFamily="18" charset="2"/>
              </a:rPr>
              <a:t> electrical light</a:t>
            </a:r>
            <a:endParaRPr lang="en-GB" sz="1300" dirty="0"/>
          </a:p>
          <a:p>
            <a:r>
              <a:rPr lang="en-GB" sz="1300" dirty="0"/>
              <a:t>energy         in wires     in bulb</a:t>
            </a:r>
            <a:r>
              <a:rPr lang="en-GB" sz="1300" dirty="0">
                <a:sym typeface="Symbol" panose="05050102010706020507" pitchFamily="18" charset="2"/>
              </a:rPr>
              <a:t>+ heat</a:t>
            </a:r>
            <a:endParaRPr lang="en-GB" sz="1300" dirty="0"/>
          </a:p>
          <a:p>
            <a:r>
              <a:rPr lang="en-GB" sz="1300" dirty="0"/>
              <a:t>in cell		</a:t>
            </a:r>
          </a:p>
        </p:txBody>
      </p:sp>
      <p:sp>
        <p:nvSpPr>
          <p:cNvPr id="9" name="Rectangle 8">
            <a:extLst>
              <a:ext uri="{FF2B5EF4-FFF2-40B4-BE49-F238E27FC236}">
                <a16:creationId xmlns:a16="http://schemas.microsoft.com/office/drawing/2014/main" id="{CD6DBB99-6A3D-1115-FA17-3795E3DC0ADC}"/>
              </a:ext>
            </a:extLst>
          </p:cNvPr>
          <p:cNvSpPr/>
          <p:nvPr/>
        </p:nvSpPr>
        <p:spPr>
          <a:xfrm>
            <a:off x="791427" y="3961080"/>
            <a:ext cx="2338221" cy="425246"/>
          </a:xfrm>
          <a:prstGeom prst="rect">
            <a:avLst/>
          </a:prstGeom>
        </p:spPr>
        <p:style>
          <a:lnRef idx="1">
            <a:schemeClr val="accent2"/>
          </a:lnRef>
          <a:fillRef idx="2">
            <a:schemeClr val="accent2"/>
          </a:fillRef>
          <a:effectRef idx="1">
            <a:schemeClr val="accent2"/>
          </a:effectRef>
          <a:fontRef idx="minor">
            <a:schemeClr val="dk1"/>
          </a:fontRef>
        </p:style>
        <p:txBody>
          <a:bodyPr wrap="square" lIns="74295" tIns="37148" rIns="74295" bIns="37148">
            <a:spAutoFit/>
          </a:bodyPr>
          <a:lstStyle/>
          <a:p>
            <a:pPr algn="ctr"/>
            <a:r>
              <a:rPr lang="en-US" sz="1138" dirty="0">
                <a:ln w="0"/>
                <a:effectLst>
                  <a:outerShdw blurRad="38100" dist="19050" dir="2700000" algn="tl" rotWithShape="0">
                    <a:schemeClr val="dk1">
                      <a:alpha val="40000"/>
                    </a:schemeClr>
                  </a:outerShdw>
                </a:effectLst>
              </a:rPr>
              <a:t>Energy will end up as less useful forms (heat)</a:t>
            </a:r>
          </a:p>
        </p:txBody>
      </p:sp>
      <p:pic>
        <p:nvPicPr>
          <p:cNvPr id="1026" name="Picture 2" descr="Free Clipart: Torch | hatalar205">
            <a:extLst>
              <a:ext uri="{FF2B5EF4-FFF2-40B4-BE49-F238E27FC236}">
                <a16:creationId xmlns:a16="http://schemas.microsoft.com/office/drawing/2014/main" id="{50D7CEF5-BC29-847F-FB27-DFE9452C1D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804693">
            <a:off x="796884" y="5433483"/>
            <a:ext cx="1110308" cy="99927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a:extLst>
              <a:ext uri="{FF2B5EF4-FFF2-40B4-BE49-F238E27FC236}">
                <a16:creationId xmlns:a16="http://schemas.microsoft.com/office/drawing/2014/main" id="{7D993CE4-9A9E-2349-4D55-743B2C53176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2040" t="3950" r="33336" b="32405"/>
          <a:stretch/>
        </p:blipFill>
        <p:spPr bwMode="auto">
          <a:xfrm>
            <a:off x="8185451" y="2077857"/>
            <a:ext cx="532094" cy="60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a:extLst>
              <a:ext uri="{FF2B5EF4-FFF2-40B4-BE49-F238E27FC236}">
                <a16:creationId xmlns:a16="http://schemas.microsoft.com/office/drawing/2014/main" id="{93B27FEE-6A3F-708B-D946-9D1EE35C9B9B}"/>
              </a:ext>
            </a:extLst>
          </p:cNvPr>
          <p:cNvGraphicFramePr/>
          <p:nvPr>
            <p:extLst>
              <p:ext uri="{D42A27DB-BD31-4B8C-83A1-F6EECF244321}">
                <p14:modId xmlns:p14="http://schemas.microsoft.com/office/powerpoint/2010/main" val="1464285396"/>
              </p:ext>
            </p:extLst>
          </p:nvPr>
        </p:nvGraphicFramePr>
        <p:xfrm>
          <a:off x="-371889" y="-16989"/>
          <a:ext cx="4073253" cy="28328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45" name="Group 44">
            <a:extLst>
              <a:ext uri="{FF2B5EF4-FFF2-40B4-BE49-F238E27FC236}">
                <a16:creationId xmlns:a16="http://schemas.microsoft.com/office/drawing/2014/main" id="{4697BA30-2350-1C44-C2F4-F75FA9EBF682}"/>
              </a:ext>
            </a:extLst>
          </p:cNvPr>
          <p:cNvGrpSpPr/>
          <p:nvPr/>
        </p:nvGrpSpPr>
        <p:grpSpPr>
          <a:xfrm>
            <a:off x="5885584" y="3304501"/>
            <a:ext cx="723860" cy="664528"/>
            <a:chOff x="0" y="0"/>
            <a:chExt cx="1317812" cy="1147383"/>
          </a:xfrm>
        </p:grpSpPr>
        <p:sp>
          <p:nvSpPr>
            <p:cNvPr id="47" name="Isosceles Triangle 46">
              <a:extLst>
                <a:ext uri="{FF2B5EF4-FFF2-40B4-BE49-F238E27FC236}">
                  <a16:creationId xmlns:a16="http://schemas.microsoft.com/office/drawing/2014/main" id="{907E8C2F-2038-605D-31E2-2559F51966B5}"/>
                </a:ext>
              </a:extLst>
            </p:cNvPr>
            <p:cNvSpPr/>
            <p:nvPr/>
          </p:nvSpPr>
          <p:spPr>
            <a:xfrm>
              <a:off x="0" y="0"/>
              <a:ext cx="1317812" cy="1129552"/>
            </a:xfrm>
            <a:prstGeom prst="triangle">
              <a:avLst/>
            </a:prstGeom>
            <a:solidFill>
              <a:srgbClr val="FFF9E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sz="1463" dirty="0"/>
            </a:p>
          </p:txBody>
        </p:sp>
        <p:cxnSp>
          <p:nvCxnSpPr>
            <p:cNvPr id="48" name="Straight Connector 47">
              <a:extLst>
                <a:ext uri="{FF2B5EF4-FFF2-40B4-BE49-F238E27FC236}">
                  <a16:creationId xmlns:a16="http://schemas.microsoft.com/office/drawing/2014/main" id="{88DA03B2-6122-DB71-8651-BC4B87DA4DE0}"/>
                </a:ext>
              </a:extLst>
            </p:cNvPr>
            <p:cNvCxnSpPr/>
            <p:nvPr/>
          </p:nvCxnSpPr>
          <p:spPr>
            <a:xfrm flipV="1">
              <a:off x="294822" y="621392"/>
              <a:ext cx="718457" cy="362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31BB7571-3A11-080C-45CA-F16EA0550063}"/>
                </a:ext>
              </a:extLst>
            </p:cNvPr>
            <p:cNvCxnSpPr/>
            <p:nvPr/>
          </p:nvCxnSpPr>
          <p:spPr>
            <a:xfrm flipV="1">
              <a:off x="666750" y="630464"/>
              <a:ext cx="5443" cy="498566"/>
            </a:xfrm>
            <a:prstGeom prst="line">
              <a:avLst/>
            </a:prstGeom>
            <a:ln w="12700"/>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50" name="Text Box 24">
                  <a:extLst>
                    <a:ext uri="{FF2B5EF4-FFF2-40B4-BE49-F238E27FC236}">
                      <a16:creationId xmlns:a16="http://schemas.microsoft.com/office/drawing/2014/main" id="{725957F0-80AF-FC2A-C1E5-904CD55D6ADE}"/>
                    </a:ext>
                  </a:extLst>
                </p:cNvPr>
                <p:cNvSpPr txBox="1"/>
                <p:nvPr/>
              </p:nvSpPr>
              <p:spPr>
                <a:xfrm>
                  <a:off x="104968" y="639483"/>
                  <a:ext cx="580928" cy="507900"/>
                </a:xfrm>
                <a:prstGeom prst="rect">
                  <a:avLst/>
                </a:prstGeom>
                <a:noFill/>
                <a:ln w="6350">
                  <a:noFill/>
                </a:ln>
              </p:spPr>
              <p:txBody>
                <a:bodyPr rot="0" spcFirstLastPara="0" vert="horz" wrap="square" lIns="74295" tIns="37148" rIns="74295" bIns="37148"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650"/>
                    </a:spcAft>
                  </a:pPr>
                  <a14:m>
                    <m:oMathPara xmlns:m="http://schemas.openxmlformats.org/officeDocument/2006/math">
                      <m:oMathParaPr>
                        <m:jc m:val="centerGroup"/>
                      </m:oMathParaPr>
                      <m:oMath xmlns:m="http://schemas.openxmlformats.org/officeDocument/2006/math">
                        <m:acc>
                          <m:accPr>
                            <m:chr m:val="̅"/>
                            <m:ctrlPr>
                              <a:rPr lang="en-GB" sz="1138" i="1">
                                <a:latin typeface="Cambria Math" panose="02040503050406030204" pitchFamily="18" charset="0"/>
                                <a:ea typeface="Times New Roman" panose="02020603050405020304" pitchFamily="18" charset="0"/>
                                <a:cs typeface="Times New Roman" panose="02020603050405020304" pitchFamily="18" charset="0"/>
                              </a:rPr>
                            </m:ctrlPr>
                          </m:accPr>
                          <m:e>
                            <m:r>
                              <a:rPr lang="en-GB" sz="1138" i="1">
                                <a:latin typeface="Cambria Math" panose="02040503050406030204" pitchFamily="18" charset="0"/>
                                <a:ea typeface="Times New Roman" panose="02020603050405020304" pitchFamily="18" charset="0"/>
                                <a:cs typeface="Times New Roman" panose="02020603050405020304" pitchFamily="18" charset="0"/>
                              </a:rPr>
                              <m:t>𝑣</m:t>
                            </m:r>
                          </m:e>
                        </m:acc>
                      </m:oMath>
                    </m:oMathPara>
                  </a14:m>
                  <a:endParaRPr lang="en-GB" sz="894"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0" name="Text Box 24">
                  <a:extLst>
                    <a:ext uri="{FF2B5EF4-FFF2-40B4-BE49-F238E27FC236}">
                      <a16:creationId xmlns:a16="http://schemas.microsoft.com/office/drawing/2014/main" id="{725957F0-80AF-FC2A-C1E5-904CD55D6ADE}"/>
                    </a:ext>
                  </a:extLst>
                </p:cNvPr>
                <p:cNvSpPr txBox="1">
                  <a:spLocks noRot="1" noChangeAspect="1" noMove="1" noResize="1" noEditPoints="1" noAdjustHandles="1" noChangeArrowheads="1" noChangeShapeType="1" noTextEdit="1"/>
                </p:cNvSpPr>
                <p:nvPr/>
              </p:nvSpPr>
              <p:spPr>
                <a:xfrm>
                  <a:off x="104968" y="639483"/>
                  <a:ext cx="580928" cy="507900"/>
                </a:xfrm>
                <a:prstGeom prst="rect">
                  <a:avLst/>
                </a:prstGeom>
                <a:blipFill>
                  <a:blip r:embed="rId18"/>
                  <a:stretch>
                    <a:fillRect r="-16923"/>
                  </a:stretch>
                </a:blipFill>
                <a:ln w="6350">
                  <a:noFill/>
                </a:ln>
              </p:spPr>
              <p:txBody>
                <a:bodyPr/>
                <a:lstStyle/>
                <a:p>
                  <a:r>
                    <a:rPr lang="en-GB">
                      <a:noFill/>
                    </a:rPr>
                    <a:t> </a:t>
                  </a:r>
                </a:p>
              </p:txBody>
            </p:sp>
          </mc:Fallback>
        </mc:AlternateContent>
        <p:sp>
          <p:nvSpPr>
            <p:cNvPr id="51" name="Text Box 25">
              <a:extLst>
                <a:ext uri="{FF2B5EF4-FFF2-40B4-BE49-F238E27FC236}">
                  <a16:creationId xmlns:a16="http://schemas.microsoft.com/office/drawing/2014/main" id="{BA508AC7-4A36-42C7-3BD6-3D733D711EA3}"/>
                </a:ext>
              </a:extLst>
            </p:cNvPr>
            <p:cNvSpPr txBox="1"/>
            <p:nvPr/>
          </p:nvSpPr>
          <p:spPr>
            <a:xfrm>
              <a:off x="666813" y="621410"/>
              <a:ext cx="427384" cy="390170"/>
            </a:xfrm>
            <a:prstGeom prst="rect">
              <a:avLst/>
            </a:prstGeom>
            <a:noFill/>
            <a:ln w="6350">
              <a:noFill/>
            </a:ln>
          </p:spPr>
          <p:txBody>
            <a:bodyPr rot="0" spcFirstLastPara="0" vert="horz" wrap="square" lIns="74295" tIns="37148" rIns="74295" bIns="37148"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650"/>
                </a:spcAft>
              </a:pPr>
              <a:r>
                <a:rPr lang="en-GB" sz="1138">
                  <a:latin typeface="Calibri" panose="020F0502020204030204" pitchFamily="34" charset="0"/>
                  <a:ea typeface="Calibri" panose="020F0502020204030204" pitchFamily="34" charset="0"/>
                  <a:cs typeface="Times New Roman" panose="02020603050405020304" pitchFamily="18" charset="0"/>
                </a:rPr>
                <a:t>t</a:t>
              </a:r>
              <a:endParaRPr lang="en-GB" sz="894">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6">
              <a:extLst>
                <a:ext uri="{FF2B5EF4-FFF2-40B4-BE49-F238E27FC236}">
                  <a16:creationId xmlns:a16="http://schemas.microsoft.com/office/drawing/2014/main" id="{3A26D794-5538-2921-CD9F-53D4EDBB68B8}"/>
                </a:ext>
              </a:extLst>
            </p:cNvPr>
            <p:cNvSpPr txBox="1"/>
            <p:nvPr/>
          </p:nvSpPr>
          <p:spPr>
            <a:xfrm>
              <a:off x="443089" y="234835"/>
              <a:ext cx="431632" cy="375293"/>
            </a:xfrm>
            <a:prstGeom prst="rect">
              <a:avLst/>
            </a:prstGeom>
            <a:noFill/>
            <a:ln w="6350">
              <a:noFill/>
            </a:ln>
          </p:spPr>
          <p:txBody>
            <a:bodyPr rot="0" spcFirstLastPara="0" vert="horz" wrap="square" lIns="74295" tIns="37148" rIns="74295" bIns="37148"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650"/>
                </a:spcAft>
              </a:pPr>
              <a:r>
                <a:rPr lang="en-GB" sz="975" i="1" dirty="0">
                  <a:latin typeface="Calibri" panose="020F0502020204030204" pitchFamily="34" charset="0"/>
                  <a:ea typeface="Calibri" panose="020F0502020204030204" pitchFamily="34" charset="0"/>
                  <a:cs typeface="Times New Roman" panose="02020603050405020304" pitchFamily="18" charset="0"/>
                </a:rPr>
                <a:t>d</a:t>
              </a:r>
              <a:endParaRPr lang="en-GB" sz="894"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Content Placeholder 3">
            <a:extLst>
              <a:ext uri="{FF2B5EF4-FFF2-40B4-BE49-F238E27FC236}">
                <a16:creationId xmlns:a16="http://schemas.microsoft.com/office/drawing/2014/main" id="{D9F0821A-84F8-DBFE-D2B1-9DF3322B867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19748" y="3303211"/>
            <a:ext cx="1898236" cy="1156807"/>
          </a:xfrm>
          <a:prstGeom prst="rect">
            <a:avLst/>
          </a:prstGeom>
        </p:spPr>
      </p:pic>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D79E03D6-9D43-BEC7-E3F7-EADBDC70E560}"/>
                  </a:ext>
                </a:extLst>
              </p:cNvPr>
              <p:cNvSpPr txBox="1"/>
              <p:nvPr/>
            </p:nvSpPr>
            <p:spPr>
              <a:xfrm>
                <a:off x="3211011" y="3570967"/>
                <a:ext cx="2593210" cy="416974"/>
              </a:xfrm>
              <a:prstGeom prst="rect">
                <a:avLst/>
              </a:prstGeom>
              <a:solidFill>
                <a:schemeClr val="accent4">
                  <a:lumMod val="20000"/>
                  <a:lumOff val="80000"/>
                </a:schemeClr>
              </a:solidFill>
            </p:spPr>
            <p:txBody>
              <a:bodyPr wrap="none" rtlCol="0">
                <a:spAutoFit/>
              </a:bodyPr>
              <a:lstStyle/>
              <a:p>
                <a:r>
                  <a:rPr lang="en-GB" sz="1463" dirty="0">
                    <a:latin typeface="Calibri" panose="020F0502020204030204" pitchFamily="34" charset="0"/>
                    <a:ea typeface="Calibri" panose="020F0502020204030204" pitchFamily="34" charset="0"/>
                    <a:cs typeface="Times New Roman" panose="02020603050405020304" pitchFamily="18" charset="0"/>
                  </a:rPr>
                  <a:t>Speed = distance </a:t>
                </a:r>
                <a:r>
                  <a:rPr lang="en-GB" sz="1463"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463" dirty="0">
                    <a:latin typeface="Calibri" panose="020F0502020204030204" pitchFamily="34" charset="0"/>
                    <a:ea typeface="Calibri" panose="020F0502020204030204" pitchFamily="34" charset="0"/>
                    <a:cs typeface="Times New Roman" panose="02020603050405020304" pitchFamily="18" charset="0"/>
                  </a:rPr>
                  <a:t> time (</a:t>
                </a:r>
                <a14:m>
                  <m:oMath xmlns:m="http://schemas.openxmlformats.org/officeDocument/2006/math">
                    <m:r>
                      <a:rPr lang="en-GB" sz="1463" i="1">
                        <a:latin typeface="Cambria Math" panose="02040503050406030204" pitchFamily="18" charset="0"/>
                        <a:ea typeface="Calibri" panose="020F0502020204030204" pitchFamily="34" charset="0"/>
                        <a:cs typeface="Times New Roman" panose="02020603050405020304" pitchFamily="18" charset="0"/>
                      </a:rPr>
                      <m:t>𝑣</m:t>
                    </m:r>
                    <m:r>
                      <a:rPr lang="en-GB" sz="1463" i="1">
                        <a:latin typeface="Cambria Math" panose="02040503050406030204" pitchFamily="18" charset="0"/>
                        <a:ea typeface="Calibri" panose="020F0502020204030204" pitchFamily="34" charset="0"/>
                        <a:cs typeface="Times New Roman" panose="02020603050405020304" pitchFamily="18" charset="0"/>
                      </a:rPr>
                      <m:t>=</m:t>
                    </m:r>
                    <m:f>
                      <m:fPr>
                        <m:ctrlPr>
                          <a:rPr lang="en-GB" sz="1463" i="1">
                            <a:latin typeface="Cambria Math" panose="02040503050406030204" pitchFamily="18" charset="0"/>
                            <a:ea typeface="Calibri" panose="020F0502020204030204" pitchFamily="34" charset="0"/>
                            <a:cs typeface="Times New Roman" panose="02020603050405020304" pitchFamily="18" charset="0"/>
                          </a:rPr>
                        </m:ctrlPr>
                      </m:fPr>
                      <m:num>
                        <m:r>
                          <a:rPr lang="en-GB" sz="1463" i="1">
                            <a:latin typeface="Cambria Math" panose="02040503050406030204" pitchFamily="18" charset="0"/>
                            <a:ea typeface="Calibri" panose="020F0502020204030204" pitchFamily="34" charset="0"/>
                            <a:cs typeface="Times New Roman" panose="02020603050405020304" pitchFamily="18" charset="0"/>
                          </a:rPr>
                          <m:t>𝑑</m:t>
                        </m:r>
                      </m:num>
                      <m:den>
                        <m:r>
                          <a:rPr lang="en-GB" sz="1463" i="1">
                            <a:latin typeface="Cambria Math" panose="02040503050406030204" pitchFamily="18" charset="0"/>
                            <a:ea typeface="Calibri" panose="020F0502020204030204" pitchFamily="34" charset="0"/>
                            <a:cs typeface="Times New Roman" panose="02020603050405020304" pitchFamily="18" charset="0"/>
                          </a:rPr>
                          <m:t>𝑡</m:t>
                        </m:r>
                      </m:den>
                    </m:f>
                  </m:oMath>
                </a14:m>
                <a:r>
                  <a:rPr lang="en-GB" sz="1463" dirty="0">
                    <a:latin typeface="Calibri" panose="020F0502020204030204" pitchFamily="34" charset="0"/>
                    <a:ea typeface="Times New Roman" panose="02020603050405020304" pitchFamily="18" charset="0"/>
                    <a:cs typeface="Times New Roman" panose="02020603050405020304" pitchFamily="18" charset="0"/>
                  </a:rPr>
                  <a:t>)</a:t>
                </a:r>
                <a:endParaRPr lang="en-GB" sz="1463"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2" name="TextBox 41">
                <a:extLst>
                  <a:ext uri="{FF2B5EF4-FFF2-40B4-BE49-F238E27FC236}">
                    <a16:creationId xmlns:a16="http://schemas.microsoft.com/office/drawing/2014/main" id="{D79E03D6-9D43-BEC7-E3F7-EADBDC70E560}"/>
                  </a:ext>
                </a:extLst>
              </p:cNvPr>
              <p:cNvSpPr txBox="1">
                <a:spLocks noRot="1" noChangeAspect="1" noMove="1" noResize="1" noEditPoints="1" noAdjustHandles="1" noChangeArrowheads="1" noChangeShapeType="1" noTextEdit="1"/>
              </p:cNvSpPr>
              <p:nvPr/>
            </p:nvSpPr>
            <p:spPr>
              <a:xfrm>
                <a:off x="3211011" y="3570967"/>
                <a:ext cx="2593210" cy="416974"/>
              </a:xfrm>
              <a:prstGeom prst="rect">
                <a:avLst/>
              </a:prstGeom>
              <a:blipFill>
                <a:blip r:embed="rId20"/>
                <a:stretch>
                  <a:fillRect l="-941" b="-4412"/>
                </a:stretch>
              </a:blipFill>
            </p:spPr>
            <p:txBody>
              <a:bodyPr/>
              <a:lstStyle/>
              <a:p>
                <a:r>
                  <a:rPr lang="en-GB">
                    <a:noFill/>
                  </a:rPr>
                  <a:t> </a:t>
                </a:r>
              </a:p>
            </p:txBody>
          </p:sp>
        </mc:Fallback>
      </mc:AlternateContent>
      <p:sp>
        <p:nvSpPr>
          <p:cNvPr id="43" name="Rectangle 42">
            <a:extLst>
              <a:ext uri="{FF2B5EF4-FFF2-40B4-BE49-F238E27FC236}">
                <a16:creationId xmlns:a16="http://schemas.microsoft.com/office/drawing/2014/main" id="{40ECB203-9D1D-8157-665B-46CF90A8E18B}"/>
              </a:ext>
            </a:extLst>
          </p:cNvPr>
          <p:cNvSpPr/>
          <p:nvPr/>
        </p:nvSpPr>
        <p:spPr>
          <a:xfrm>
            <a:off x="2140482" y="4703248"/>
            <a:ext cx="2025278" cy="629019"/>
          </a:xfrm>
          <a:prstGeom prst="rect">
            <a:avLst/>
          </a:prstGeom>
          <a:solidFill>
            <a:schemeClr val="accent6"/>
          </a:solidFill>
        </p:spPr>
        <p:txBody>
          <a:bodyPr wrap="square" lIns="74295" tIns="37148" rIns="74295" bIns="37148">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200" b="1" dirty="0">
                <a:ln/>
                <a:solidFill>
                  <a:schemeClr val="bg1"/>
                </a:solidFill>
              </a:rPr>
              <a:t>Information Equation, Substitution, Solution, Units, Underline</a:t>
            </a:r>
          </a:p>
        </p:txBody>
      </p:sp>
      <p:sp>
        <p:nvSpPr>
          <p:cNvPr id="36" name="TextBox 35">
            <a:extLst>
              <a:ext uri="{FF2B5EF4-FFF2-40B4-BE49-F238E27FC236}">
                <a16:creationId xmlns:a16="http://schemas.microsoft.com/office/drawing/2014/main" id="{7A6C828B-7690-2A23-D35E-0D0993D20C81}"/>
              </a:ext>
            </a:extLst>
          </p:cNvPr>
          <p:cNvSpPr txBox="1"/>
          <p:nvPr/>
        </p:nvSpPr>
        <p:spPr>
          <a:xfrm>
            <a:off x="6464407" y="4760821"/>
            <a:ext cx="2137146" cy="904735"/>
          </a:xfrm>
          <a:prstGeom prst="rect">
            <a:avLst/>
          </a:prstGeom>
          <a:solidFill>
            <a:schemeClr val="accent4">
              <a:lumMod val="20000"/>
              <a:lumOff val="80000"/>
            </a:schemeClr>
          </a:solidFill>
        </p:spPr>
        <p:txBody>
          <a:bodyPr wrap="square" rtlCol="0">
            <a:spAutoFit/>
          </a:bodyPr>
          <a:lstStyle/>
          <a:p>
            <a:r>
              <a:rPr lang="en-GB" sz="1056"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l</a:t>
            </a:r>
            <a:r>
              <a:rPr lang="en-GB" sz="1056" dirty="0">
                <a:latin typeface="Calibri" panose="020F0502020204030204" pitchFamily="34" charset="0"/>
                <a:ea typeface="Calibri" panose="020F0502020204030204" pitchFamily="34" charset="0"/>
                <a:cs typeface="Times New Roman" panose="02020603050405020304" pitchFamily="18" charset="0"/>
              </a:rPr>
              <a:t>ongitudinal wave  The direction of particle movement is parallel (moving the same way) to the direction of travel of the wave. </a:t>
            </a:r>
            <a:r>
              <a:rPr lang="en-GB" sz="1056" dirty="0" err="1">
                <a:latin typeface="Calibri" panose="020F0502020204030204" pitchFamily="34" charset="0"/>
                <a:ea typeface="Calibri" panose="020F0502020204030204" pitchFamily="34" charset="0"/>
                <a:cs typeface="Times New Roman" panose="02020603050405020304" pitchFamily="18" charset="0"/>
              </a:rPr>
              <a:t>e.g</a:t>
            </a:r>
            <a:r>
              <a:rPr lang="en-GB" sz="1056" dirty="0">
                <a:latin typeface="Calibri" panose="020F0502020204030204" pitchFamily="34" charset="0"/>
                <a:ea typeface="Calibri" panose="020F0502020204030204" pitchFamily="34" charset="0"/>
                <a:cs typeface="Times New Roman" panose="02020603050405020304" pitchFamily="18" charset="0"/>
              </a:rPr>
              <a:t> sound waves</a:t>
            </a:r>
            <a:endParaRPr lang="en-GB" sz="1056" dirty="0"/>
          </a:p>
        </p:txBody>
      </p:sp>
      <p:sp>
        <p:nvSpPr>
          <p:cNvPr id="35" name="TextBox 34">
            <a:extLst>
              <a:ext uri="{FF2B5EF4-FFF2-40B4-BE49-F238E27FC236}">
                <a16:creationId xmlns:a16="http://schemas.microsoft.com/office/drawing/2014/main" id="{0BA1B812-D427-7005-4FDC-026202F8B248}"/>
              </a:ext>
            </a:extLst>
          </p:cNvPr>
          <p:cNvSpPr txBox="1"/>
          <p:nvPr/>
        </p:nvSpPr>
        <p:spPr>
          <a:xfrm>
            <a:off x="2285032" y="5357724"/>
            <a:ext cx="1949528" cy="904735"/>
          </a:xfrm>
          <a:prstGeom prst="rect">
            <a:avLst/>
          </a:prstGeom>
          <a:solidFill>
            <a:schemeClr val="accent5">
              <a:lumMod val="60000"/>
              <a:lumOff val="40000"/>
            </a:schemeClr>
          </a:solidFill>
        </p:spPr>
        <p:txBody>
          <a:bodyPr wrap="square" rtlCol="0">
            <a:spAutoFit/>
          </a:bodyPr>
          <a:lstStyle/>
          <a:p>
            <a:r>
              <a:rPr lang="en-GB" sz="1056" dirty="0">
                <a:latin typeface="Calibri" panose="020F0502020204030204" pitchFamily="34" charset="0"/>
                <a:ea typeface="Calibri" panose="020F0502020204030204" pitchFamily="34" charset="0"/>
                <a:cs typeface="Times New Roman" panose="02020603050405020304" pitchFamily="18" charset="0"/>
              </a:rPr>
              <a:t>The direction of particle motion is at 90˚ to the direction of travel of the wave. </a:t>
            </a:r>
            <a:r>
              <a:rPr lang="en-GB" sz="1056" dirty="0" err="1">
                <a:latin typeface="Calibri" panose="020F0502020204030204" pitchFamily="34" charset="0"/>
                <a:ea typeface="Calibri" panose="020F0502020204030204" pitchFamily="34" charset="0"/>
                <a:cs typeface="Times New Roman" panose="02020603050405020304" pitchFamily="18" charset="0"/>
              </a:rPr>
              <a:t>E.g</a:t>
            </a:r>
            <a:r>
              <a:rPr lang="en-GB" sz="1056" dirty="0">
                <a:latin typeface="Calibri" panose="020F0502020204030204" pitchFamily="34" charset="0"/>
                <a:ea typeface="Calibri" panose="020F0502020204030204" pitchFamily="34" charset="0"/>
                <a:cs typeface="Times New Roman" panose="02020603050405020304" pitchFamily="18" charset="0"/>
              </a:rPr>
              <a:t> water waves radio,  light,  microwaves, X-rays, gamma rays</a:t>
            </a:r>
            <a:endParaRPr lang="en-GB" sz="1056" dirty="0"/>
          </a:p>
        </p:txBody>
      </p:sp>
      <p:sp>
        <p:nvSpPr>
          <p:cNvPr id="15" name="TextBox 14">
            <a:extLst>
              <a:ext uri="{FF2B5EF4-FFF2-40B4-BE49-F238E27FC236}">
                <a16:creationId xmlns:a16="http://schemas.microsoft.com/office/drawing/2014/main" id="{37DB282A-F768-FFFE-A662-F763C5B11333}"/>
              </a:ext>
            </a:extLst>
          </p:cNvPr>
          <p:cNvSpPr txBox="1"/>
          <p:nvPr/>
        </p:nvSpPr>
        <p:spPr>
          <a:xfrm>
            <a:off x="5818018" y="4474370"/>
            <a:ext cx="2799164" cy="276999"/>
          </a:xfrm>
          <a:prstGeom prst="rect">
            <a:avLst/>
          </a:prstGeom>
          <a:solidFill>
            <a:schemeClr val="accent4">
              <a:lumMod val="20000"/>
              <a:lumOff val="80000"/>
            </a:schemeClr>
          </a:solidFill>
        </p:spPr>
        <p:txBody>
          <a:bodyPr wrap="none" rtlCol="0">
            <a:spAutoFit/>
          </a:bodyPr>
          <a:lstStyle/>
          <a:p>
            <a:r>
              <a:rPr lang="en-GB" sz="1200" dirty="0">
                <a:effectLst>
                  <a:outerShdw blurRad="38100" dist="38100" dir="2700000" algn="tl">
                    <a:srgbClr val="000000">
                      <a:alpha val="43137"/>
                    </a:srgbClr>
                  </a:outerShdw>
                </a:effectLst>
                <a:latin typeface="Trebuchet MS" panose="020B0603020202020204" pitchFamily="34" charset="0"/>
              </a:rPr>
              <a:t>Measuring the speed of sound </a:t>
            </a:r>
            <a:r>
              <a:rPr lang="en-GB" sz="1200" dirty="0" err="1">
                <a:effectLst>
                  <a:outerShdw blurRad="38100" dist="38100" dir="2700000" algn="tl">
                    <a:srgbClr val="000000">
                      <a:alpha val="43137"/>
                    </a:srgbClr>
                  </a:outerShdw>
                </a:effectLst>
                <a:latin typeface="Trebuchet MS" panose="020B0603020202020204" pitchFamily="34" charset="0"/>
              </a:rPr>
              <a:t>Expt</a:t>
            </a:r>
            <a:r>
              <a:rPr lang="en-GB" sz="1200" dirty="0">
                <a:effectLst>
                  <a:outerShdw blurRad="38100" dist="38100" dir="2700000" algn="tl">
                    <a:srgbClr val="000000">
                      <a:alpha val="43137"/>
                    </a:srgbClr>
                  </a:outerShdw>
                </a:effectLst>
                <a:latin typeface="Trebuchet MS" panose="020B0603020202020204" pitchFamily="34" charset="0"/>
              </a:rPr>
              <a:t> </a:t>
            </a:r>
            <a:r>
              <a:rPr lang="en-GB" sz="1200" dirty="0">
                <a:effectLst>
                  <a:outerShdw blurRad="38100" dist="38100" dir="2700000" algn="tl">
                    <a:srgbClr val="000000">
                      <a:alpha val="43137"/>
                    </a:srgbClr>
                  </a:outerShdw>
                </a:effectLst>
                <a:latin typeface="Trebuchet MS" panose="020B0603020202020204" pitchFamily="34" charset="0"/>
                <a:sym typeface="Symbol" panose="05050102010706020507" pitchFamily="18" charset="2"/>
              </a:rPr>
              <a:t></a:t>
            </a:r>
            <a:endParaRPr lang="en-GB" sz="1200" dirty="0">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10768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489</Words>
  <Application>Microsoft Office PowerPoint</Application>
  <PresentationFormat>A4 Paper (210x297 mm)</PresentationFormat>
  <Paragraphs>74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Trebuchet MS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Hargreaves</dc:creator>
  <cp:lastModifiedBy>Mrs Hargreaves</cp:lastModifiedBy>
  <cp:revision>1</cp:revision>
  <cp:lastPrinted>2022-10-05T19:59:03Z</cp:lastPrinted>
  <dcterms:created xsi:type="dcterms:W3CDTF">2022-10-04T19:19:46Z</dcterms:created>
  <dcterms:modified xsi:type="dcterms:W3CDTF">2022-10-05T20:24:58Z</dcterms:modified>
</cp:coreProperties>
</file>