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modernComment_100_3F0D9D0A.xml" ContentType="application/vnd.ms-powerpoint.comment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"/>
  </p:notesMasterIdLst>
  <p:sldIdLst>
    <p:sldId id="256" r:id="rId5"/>
    <p:sldId id="257" r:id="rId6"/>
  </p:sldIdLst>
  <p:sldSz cx="6858000" cy="9906000" type="A4"/>
  <p:notesSz cx="6858000" cy="9144000"/>
  <p:defaultTextStyle>
    <a:defPPr>
      <a:defRPr lang="de-DE"/>
    </a:defPPr>
    <a:lvl1pPr marL="0" algn="l" defTabSz="478837" rtl="0" eaLnBrk="1" latinLnBrk="0" hangingPunct="1">
      <a:defRPr sz="1882" kern="1200">
        <a:solidFill>
          <a:schemeClr val="tx1"/>
        </a:solidFill>
        <a:latin typeface="+mn-lt"/>
        <a:ea typeface="+mn-ea"/>
        <a:cs typeface="+mn-cs"/>
      </a:defRPr>
    </a:lvl1pPr>
    <a:lvl2pPr marL="478837" algn="l" defTabSz="478837" rtl="0" eaLnBrk="1" latinLnBrk="0" hangingPunct="1">
      <a:defRPr sz="1882" kern="1200">
        <a:solidFill>
          <a:schemeClr val="tx1"/>
        </a:solidFill>
        <a:latin typeface="+mn-lt"/>
        <a:ea typeface="+mn-ea"/>
        <a:cs typeface="+mn-cs"/>
      </a:defRPr>
    </a:lvl2pPr>
    <a:lvl3pPr marL="957674" algn="l" defTabSz="478837" rtl="0" eaLnBrk="1" latinLnBrk="0" hangingPunct="1">
      <a:defRPr sz="1882" kern="1200">
        <a:solidFill>
          <a:schemeClr val="tx1"/>
        </a:solidFill>
        <a:latin typeface="+mn-lt"/>
        <a:ea typeface="+mn-ea"/>
        <a:cs typeface="+mn-cs"/>
      </a:defRPr>
    </a:lvl3pPr>
    <a:lvl4pPr marL="1436512" algn="l" defTabSz="478837" rtl="0" eaLnBrk="1" latinLnBrk="0" hangingPunct="1">
      <a:defRPr sz="1882" kern="1200">
        <a:solidFill>
          <a:schemeClr val="tx1"/>
        </a:solidFill>
        <a:latin typeface="+mn-lt"/>
        <a:ea typeface="+mn-ea"/>
        <a:cs typeface="+mn-cs"/>
      </a:defRPr>
    </a:lvl4pPr>
    <a:lvl5pPr marL="1915349" algn="l" defTabSz="478837" rtl="0" eaLnBrk="1" latinLnBrk="0" hangingPunct="1">
      <a:defRPr sz="1882" kern="1200">
        <a:solidFill>
          <a:schemeClr val="tx1"/>
        </a:solidFill>
        <a:latin typeface="+mn-lt"/>
        <a:ea typeface="+mn-ea"/>
        <a:cs typeface="+mn-cs"/>
      </a:defRPr>
    </a:lvl5pPr>
    <a:lvl6pPr marL="2394186" algn="l" defTabSz="478837" rtl="0" eaLnBrk="1" latinLnBrk="0" hangingPunct="1">
      <a:defRPr sz="1882" kern="1200">
        <a:solidFill>
          <a:schemeClr val="tx1"/>
        </a:solidFill>
        <a:latin typeface="+mn-lt"/>
        <a:ea typeface="+mn-ea"/>
        <a:cs typeface="+mn-cs"/>
      </a:defRPr>
    </a:lvl6pPr>
    <a:lvl7pPr marL="2873023" algn="l" defTabSz="478837" rtl="0" eaLnBrk="1" latinLnBrk="0" hangingPunct="1">
      <a:defRPr sz="1882" kern="1200">
        <a:solidFill>
          <a:schemeClr val="tx1"/>
        </a:solidFill>
        <a:latin typeface="+mn-lt"/>
        <a:ea typeface="+mn-ea"/>
        <a:cs typeface="+mn-cs"/>
      </a:defRPr>
    </a:lvl7pPr>
    <a:lvl8pPr marL="3351860" algn="l" defTabSz="478837" rtl="0" eaLnBrk="1" latinLnBrk="0" hangingPunct="1">
      <a:defRPr sz="1882" kern="1200">
        <a:solidFill>
          <a:schemeClr val="tx1"/>
        </a:solidFill>
        <a:latin typeface="+mn-lt"/>
        <a:ea typeface="+mn-ea"/>
        <a:cs typeface="+mn-cs"/>
      </a:defRPr>
    </a:lvl8pPr>
    <a:lvl9pPr marL="3830698" algn="l" defTabSz="478837" rtl="0" eaLnBrk="1" latinLnBrk="0" hangingPunct="1">
      <a:defRPr sz="188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00889A-1340-435A-BF62-A2ECD1CE13E1}" name="Mrs Hargreaves" initials="MH" userId="S::gw08hargreavesjennie@glow.sch.uk::16d29ebe-5fd1-4f7c-a551-c4871f6cfdc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AA00"/>
    <a:srgbClr val="CE1531"/>
    <a:srgbClr val="6F286A"/>
    <a:srgbClr val="008A63"/>
    <a:srgbClr val="EA5B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FE98DA-8B0B-4AE9-B347-28D04B8B7BCE}" v="2" dt="2022-06-01T19:59:20.4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58" d="100"/>
          <a:sy n="58" d="100"/>
        </p:scale>
        <p:origin x="1498" y="77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Relationship Id="rId14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s Hargreaves" userId="16d29ebe-5fd1-4f7c-a551-c4871f6cfdc9" providerId="ADAL" clId="{43FE98DA-8B0B-4AE9-B347-28D04B8B7BCE}"/>
    <pc:docChg chg="custSel modSld modMainMaster">
      <pc:chgData name="Mrs Hargreaves" userId="16d29ebe-5fd1-4f7c-a551-c4871f6cfdc9" providerId="ADAL" clId="{43FE98DA-8B0B-4AE9-B347-28D04B8B7BCE}" dt="2022-06-01T20:02:12.454" v="453" actId="1076"/>
      <pc:docMkLst>
        <pc:docMk/>
      </pc:docMkLst>
      <pc:sldChg chg="modSp mod addCm">
        <pc:chgData name="Mrs Hargreaves" userId="16d29ebe-5fd1-4f7c-a551-c4871f6cfdc9" providerId="ADAL" clId="{43FE98DA-8B0B-4AE9-B347-28D04B8B7BCE}" dt="2022-06-01T20:02:12.454" v="453" actId="1076"/>
        <pc:sldMkLst>
          <pc:docMk/>
          <pc:sldMk cId="1057856778" sldId="256"/>
        </pc:sldMkLst>
        <pc:spChg chg="mod">
          <ac:chgData name="Mrs Hargreaves" userId="16d29ebe-5fd1-4f7c-a551-c4871f6cfdc9" providerId="ADAL" clId="{43FE98DA-8B0B-4AE9-B347-28D04B8B7BCE}" dt="2022-06-01T20:02:03.975" v="450" actId="1076"/>
          <ac:spMkLst>
            <pc:docMk/>
            <pc:sldMk cId="1057856778" sldId="256"/>
            <ac:spMk id="3" creationId="{00000000-0000-0000-0000-000000000000}"/>
          </ac:spMkLst>
        </pc:spChg>
        <pc:spChg chg="mod">
          <ac:chgData name="Mrs Hargreaves" userId="16d29ebe-5fd1-4f7c-a551-c4871f6cfdc9" providerId="ADAL" clId="{43FE98DA-8B0B-4AE9-B347-28D04B8B7BCE}" dt="2022-06-01T19:57:11.235" v="133" actId="20577"/>
          <ac:spMkLst>
            <pc:docMk/>
            <pc:sldMk cId="1057856778" sldId="256"/>
            <ac:spMk id="5" creationId="{00000000-0000-0000-0000-000000000000}"/>
          </ac:spMkLst>
        </pc:spChg>
        <pc:spChg chg="mod">
          <ac:chgData name="Mrs Hargreaves" userId="16d29ebe-5fd1-4f7c-a551-c4871f6cfdc9" providerId="ADAL" clId="{43FE98DA-8B0B-4AE9-B347-28D04B8B7BCE}" dt="2022-06-01T20:01:53.224" v="448" actId="20577"/>
          <ac:spMkLst>
            <pc:docMk/>
            <pc:sldMk cId="1057856778" sldId="256"/>
            <ac:spMk id="6" creationId="{00000000-0000-0000-0000-000000000000}"/>
          </ac:spMkLst>
        </pc:spChg>
        <pc:spChg chg="mod">
          <ac:chgData name="Mrs Hargreaves" userId="16d29ebe-5fd1-4f7c-a551-c4871f6cfdc9" providerId="ADAL" clId="{43FE98DA-8B0B-4AE9-B347-28D04B8B7BCE}" dt="2022-06-01T20:02:07.552" v="451" actId="1076"/>
          <ac:spMkLst>
            <pc:docMk/>
            <pc:sldMk cId="1057856778" sldId="256"/>
            <ac:spMk id="7" creationId="{00000000-0000-0000-0000-000000000000}"/>
          </ac:spMkLst>
        </pc:spChg>
        <pc:picChg chg="mod">
          <ac:chgData name="Mrs Hargreaves" userId="16d29ebe-5fd1-4f7c-a551-c4871f6cfdc9" providerId="ADAL" clId="{43FE98DA-8B0B-4AE9-B347-28D04B8B7BCE}" dt="2022-06-01T20:02:10.158" v="452" actId="1076"/>
          <ac:picMkLst>
            <pc:docMk/>
            <pc:sldMk cId="1057856778" sldId="256"/>
            <ac:picMk id="10" creationId="{00000000-0000-0000-0000-000000000000}"/>
          </ac:picMkLst>
        </pc:picChg>
        <pc:picChg chg="mod">
          <ac:chgData name="Mrs Hargreaves" userId="16d29ebe-5fd1-4f7c-a551-c4871f6cfdc9" providerId="ADAL" clId="{43FE98DA-8B0B-4AE9-B347-28D04B8B7BCE}" dt="2022-06-01T20:02:12.454" v="453" actId="1076"/>
          <ac:picMkLst>
            <pc:docMk/>
            <pc:sldMk cId="1057856778" sldId="256"/>
            <ac:picMk id="12" creationId="{00000000-0000-0000-0000-000000000000}"/>
          </ac:picMkLst>
        </pc:picChg>
      </pc:sldChg>
      <pc:sldMasterChg chg="modSldLayout">
        <pc:chgData name="Mrs Hargreaves" userId="16d29ebe-5fd1-4f7c-a551-c4871f6cfdc9" providerId="ADAL" clId="{43FE98DA-8B0B-4AE9-B347-28D04B8B7BCE}" dt="2022-06-01T19:55:32.947" v="70" actId="20577"/>
        <pc:sldMasterMkLst>
          <pc:docMk/>
          <pc:sldMasterMk cId="257869087" sldId="2147483648"/>
        </pc:sldMasterMkLst>
        <pc:sldLayoutChg chg="modSp mod">
          <pc:chgData name="Mrs Hargreaves" userId="16d29ebe-5fd1-4f7c-a551-c4871f6cfdc9" providerId="ADAL" clId="{43FE98DA-8B0B-4AE9-B347-28D04B8B7BCE}" dt="2022-06-01T19:55:32.947" v="70" actId="20577"/>
          <pc:sldLayoutMkLst>
            <pc:docMk/>
            <pc:sldMasterMk cId="257869087" sldId="2147483648"/>
            <pc:sldLayoutMk cId="3841509787" sldId="2147483655"/>
          </pc:sldLayoutMkLst>
          <pc:spChg chg="mod">
            <ac:chgData name="Mrs Hargreaves" userId="16d29ebe-5fd1-4f7c-a551-c4871f6cfdc9" providerId="ADAL" clId="{43FE98DA-8B0B-4AE9-B347-28D04B8B7BCE}" dt="2022-06-01T19:55:32.947" v="70" actId="20577"/>
            <ac:spMkLst>
              <pc:docMk/>
              <pc:sldMasterMk cId="257869087" sldId="2147483648"/>
              <pc:sldLayoutMk cId="3841509787" sldId="2147483655"/>
              <ac:spMk id="5" creationId="{00000000-0000-0000-0000-000000000000}"/>
            </ac:spMkLst>
          </pc:spChg>
        </pc:sldLayoutChg>
      </pc:sldMasterChg>
    </pc:docChg>
  </pc:docChgLst>
</pc:chgInfo>
</file>

<file path=ppt/comments/modernComment_100_3F0D9D0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C7CE48F-ADB5-478D-832D-24CDD91E9029}" authorId="{0800889A-1340-435A-BF62-A2ECD1CE13E1}" created="2022-06-01T20:00:57.686">
    <pc:sldMkLst xmlns:pc="http://schemas.microsoft.com/office/powerpoint/2013/main/command">
      <pc:docMk/>
      <pc:sldMk cId="1057856778" sldId="256"/>
    </pc:sldMkLst>
    <p188:txBody>
      <a:bodyPr/>
      <a:lstStyle/>
      <a:p>
        <a:r>
          <a:rPr lang="en-GB"/>
          <a:t>Your teacher will set the heading colour Red for 1.1, Orange 1.2, Yellow 1.3, Green 1.4, Blue 1.5, Indigo 1.6, Violet 1.7 and if there is a 1.8 black Do not change this colour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8F9461-D446-44BA-990C-E899B4FB75C6}" type="datetimeFigureOut">
              <a:rPr lang="en-GB" smtClean="0"/>
              <a:t>01/06/2022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80D7A1-3C6A-4A74-B012-17A716B5BA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8881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96631" rtl="0" eaLnBrk="1" latinLnBrk="0" hangingPunct="1">
      <a:defRPr sz="389" kern="1200">
        <a:solidFill>
          <a:schemeClr val="tx1"/>
        </a:solidFill>
        <a:latin typeface="+mn-lt"/>
        <a:ea typeface="+mn-ea"/>
        <a:cs typeface="+mn-cs"/>
      </a:defRPr>
    </a:lvl1pPr>
    <a:lvl2pPr marL="148316" algn="l" defTabSz="296631" rtl="0" eaLnBrk="1" latinLnBrk="0" hangingPunct="1">
      <a:defRPr sz="389" kern="1200">
        <a:solidFill>
          <a:schemeClr val="tx1"/>
        </a:solidFill>
        <a:latin typeface="+mn-lt"/>
        <a:ea typeface="+mn-ea"/>
        <a:cs typeface="+mn-cs"/>
      </a:defRPr>
    </a:lvl2pPr>
    <a:lvl3pPr marL="296631" algn="l" defTabSz="296631" rtl="0" eaLnBrk="1" latinLnBrk="0" hangingPunct="1">
      <a:defRPr sz="389" kern="1200">
        <a:solidFill>
          <a:schemeClr val="tx1"/>
        </a:solidFill>
        <a:latin typeface="+mn-lt"/>
        <a:ea typeface="+mn-ea"/>
        <a:cs typeface="+mn-cs"/>
      </a:defRPr>
    </a:lvl3pPr>
    <a:lvl4pPr marL="444947" algn="l" defTabSz="296631" rtl="0" eaLnBrk="1" latinLnBrk="0" hangingPunct="1">
      <a:defRPr sz="389" kern="1200">
        <a:solidFill>
          <a:schemeClr val="tx1"/>
        </a:solidFill>
        <a:latin typeface="+mn-lt"/>
        <a:ea typeface="+mn-ea"/>
        <a:cs typeface="+mn-cs"/>
      </a:defRPr>
    </a:lvl4pPr>
    <a:lvl5pPr marL="593263" algn="l" defTabSz="296631" rtl="0" eaLnBrk="1" latinLnBrk="0" hangingPunct="1">
      <a:defRPr sz="389" kern="1200">
        <a:solidFill>
          <a:schemeClr val="tx1"/>
        </a:solidFill>
        <a:latin typeface="+mn-lt"/>
        <a:ea typeface="+mn-ea"/>
        <a:cs typeface="+mn-cs"/>
      </a:defRPr>
    </a:lvl5pPr>
    <a:lvl6pPr marL="741578" algn="l" defTabSz="296631" rtl="0" eaLnBrk="1" latinLnBrk="0" hangingPunct="1">
      <a:defRPr sz="389" kern="1200">
        <a:solidFill>
          <a:schemeClr val="tx1"/>
        </a:solidFill>
        <a:latin typeface="+mn-lt"/>
        <a:ea typeface="+mn-ea"/>
        <a:cs typeface="+mn-cs"/>
      </a:defRPr>
    </a:lvl6pPr>
    <a:lvl7pPr marL="889894" algn="l" defTabSz="296631" rtl="0" eaLnBrk="1" latinLnBrk="0" hangingPunct="1">
      <a:defRPr sz="389" kern="1200">
        <a:solidFill>
          <a:schemeClr val="tx1"/>
        </a:solidFill>
        <a:latin typeface="+mn-lt"/>
        <a:ea typeface="+mn-ea"/>
        <a:cs typeface="+mn-cs"/>
      </a:defRPr>
    </a:lvl7pPr>
    <a:lvl8pPr marL="1038210" algn="l" defTabSz="296631" rtl="0" eaLnBrk="1" latinLnBrk="0" hangingPunct="1">
      <a:defRPr sz="389" kern="1200">
        <a:solidFill>
          <a:schemeClr val="tx1"/>
        </a:solidFill>
        <a:latin typeface="+mn-lt"/>
        <a:ea typeface="+mn-ea"/>
        <a:cs typeface="+mn-cs"/>
      </a:defRPr>
    </a:lvl8pPr>
    <a:lvl9pPr marL="1186525" algn="l" defTabSz="296631" rtl="0" eaLnBrk="1" latinLnBrk="0" hangingPunct="1">
      <a:defRPr sz="38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4350" y="3077281"/>
            <a:ext cx="5829300" cy="2123369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3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64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9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92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6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393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12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85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72427-DBBF-3645-AE9A-9847586DC4D4}" type="datetimeFigureOut">
              <a:rPr lang="de-DE" smtClean="0"/>
              <a:t>01.06.2022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38289-6CE8-2E40-88BC-8B5818D4984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2304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72427-DBBF-3645-AE9A-9847586DC4D4}" type="datetimeFigureOut">
              <a:rPr lang="de-DE" smtClean="0"/>
              <a:t>01.06.2022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38289-6CE8-2E40-88BC-8B5818D4984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5881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11630025" y="1751894"/>
            <a:ext cx="3608785" cy="37312600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02481" y="1751894"/>
            <a:ext cx="10713244" cy="3731260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72427-DBBF-3645-AE9A-9847586DC4D4}" type="datetimeFigureOut">
              <a:rPr lang="de-DE" smtClean="0"/>
              <a:t>01.06.2022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38289-6CE8-2E40-88BC-8B5818D4984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0332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72427-DBBF-3645-AE9A-9847586DC4D4}" type="datetimeFigureOut">
              <a:rPr lang="de-DE" smtClean="0"/>
              <a:t>01.06.2022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38289-6CE8-2E40-88BC-8B5818D4984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5889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136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84">
                <a:solidFill>
                  <a:schemeClr val="tx1">
                    <a:tint val="75000"/>
                  </a:schemeClr>
                </a:solidFill>
              </a:defRPr>
            </a:lvl1pPr>
            <a:lvl2pPr marL="473228" indent="0">
              <a:buNone/>
              <a:defRPr sz="1859">
                <a:solidFill>
                  <a:schemeClr val="tx1">
                    <a:tint val="75000"/>
                  </a:schemeClr>
                </a:solidFill>
              </a:defRPr>
            </a:lvl2pPr>
            <a:lvl3pPr marL="946456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3pPr>
            <a:lvl4pPr marL="1419684" indent="0">
              <a:buNone/>
              <a:defRPr sz="1443">
                <a:solidFill>
                  <a:schemeClr val="tx1">
                    <a:tint val="75000"/>
                  </a:schemeClr>
                </a:solidFill>
              </a:defRPr>
            </a:lvl4pPr>
            <a:lvl5pPr marL="1892912" indent="0">
              <a:buNone/>
              <a:defRPr sz="1443">
                <a:solidFill>
                  <a:schemeClr val="tx1">
                    <a:tint val="75000"/>
                  </a:schemeClr>
                </a:solidFill>
              </a:defRPr>
            </a:lvl5pPr>
            <a:lvl6pPr marL="2366141" indent="0">
              <a:buNone/>
              <a:defRPr sz="1443">
                <a:solidFill>
                  <a:schemeClr val="tx1">
                    <a:tint val="75000"/>
                  </a:schemeClr>
                </a:solidFill>
              </a:defRPr>
            </a:lvl6pPr>
            <a:lvl7pPr marL="2839369" indent="0">
              <a:buNone/>
              <a:defRPr sz="1443">
                <a:solidFill>
                  <a:schemeClr val="tx1">
                    <a:tint val="75000"/>
                  </a:schemeClr>
                </a:solidFill>
              </a:defRPr>
            </a:lvl7pPr>
            <a:lvl8pPr marL="3312597" indent="0">
              <a:buNone/>
              <a:defRPr sz="1443">
                <a:solidFill>
                  <a:schemeClr val="tx1">
                    <a:tint val="75000"/>
                  </a:schemeClr>
                </a:solidFill>
              </a:defRPr>
            </a:lvl8pPr>
            <a:lvl9pPr marL="3785825" indent="0">
              <a:buNone/>
              <a:defRPr sz="14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72427-DBBF-3645-AE9A-9847586DC4D4}" type="datetimeFigureOut">
              <a:rPr lang="de-DE" smtClean="0"/>
              <a:t>01.06.2022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38289-6CE8-2E40-88BC-8B5818D4984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0067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02482" y="10204098"/>
            <a:ext cx="7160419" cy="28860397"/>
          </a:xfrm>
        </p:spPr>
        <p:txBody>
          <a:bodyPr/>
          <a:lstStyle>
            <a:lvl1pPr>
              <a:defRPr sz="2885"/>
            </a:lvl1pPr>
            <a:lvl2pPr>
              <a:defRPr sz="2469"/>
            </a:lvl2pPr>
            <a:lvl3pPr>
              <a:defRPr sz="2084"/>
            </a:lvl3pPr>
            <a:lvl4pPr>
              <a:defRPr sz="1859"/>
            </a:lvl4pPr>
            <a:lvl5pPr>
              <a:defRPr sz="1859"/>
            </a:lvl5pPr>
            <a:lvl6pPr>
              <a:defRPr sz="1859"/>
            </a:lvl6pPr>
            <a:lvl7pPr>
              <a:defRPr sz="1859"/>
            </a:lvl7pPr>
            <a:lvl8pPr>
              <a:defRPr sz="1859"/>
            </a:lvl8pPr>
            <a:lvl9pPr>
              <a:defRPr sz="1859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077200" y="10204098"/>
            <a:ext cx="7161610" cy="28860397"/>
          </a:xfrm>
        </p:spPr>
        <p:txBody>
          <a:bodyPr/>
          <a:lstStyle>
            <a:lvl1pPr>
              <a:defRPr sz="2885"/>
            </a:lvl1pPr>
            <a:lvl2pPr>
              <a:defRPr sz="2469"/>
            </a:lvl2pPr>
            <a:lvl3pPr>
              <a:defRPr sz="2084"/>
            </a:lvl3pPr>
            <a:lvl4pPr>
              <a:defRPr sz="1859"/>
            </a:lvl4pPr>
            <a:lvl5pPr>
              <a:defRPr sz="1859"/>
            </a:lvl5pPr>
            <a:lvl6pPr>
              <a:defRPr sz="1859"/>
            </a:lvl6pPr>
            <a:lvl7pPr>
              <a:defRPr sz="1859"/>
            </a:lvl7pPr>
            <a:lvl8pPr>
              <a:defRPr sz="1859"/>
            </a:lvl8pPr>
            <a:lvl9pPr>
              <a:defRPr sz="1859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72427-DBBF-3645-AE9A-9847586DC4D4}" type="datetimeFigureOut">
              <a:rPr lang="de-DE" smtClean="0"/>
              <a:t>01.06.2022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38289-6CE8-2E40-88BC-8B5818D4984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6185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69" b="1"/>
            </a:lvl1pPr>
            <a:lvl2pPr marL="473228" indent="0">
              <a:buNone/>
              <a:defRPr sz="2084" b="1"/>
            </a:lvl2pPr>
            <a:lvl3pPr marL="946456" indent="0">
              <a:buNone/>
              <a:defRPr sz="1859" b="1"/>
            </a:lvl3pPr>
            <a:lvl4pPr marL="1419684" indent="0">
              <a:buNone/>
              <a:defRPr sz="1667" b="1"/>
            </a:lvl4pPr>
            <a:lvl5pPr marL="1892912" indent="0">
              <a:buNone/>
              <a:defRPr sz="1667" b="1"/>
            </a:lvl5pPr>
            <a:lvl6pPr marL="2366141" indent="0">
              <a:buNone/>
              <a:defRPr sz="1667" b="1"/>
            </a:lvl6pPr>
            <a:lvl7pPr marL="2839369" indent="0">
              <a:buNone/>
              <a:defRPr sz="1667" b="1"/>
            </a:lvl7pPr>
            <a:lvl8pPr marL="3312597" indent="0">
              <a:buNone/>
              <a:defRPr sz="1667" b="1"/>
            </a:lvl8pPr>
            <a:lvl9pPr marL="3785825" indent="0">
              <a:buNone/>
              <a:defRPr sz="1667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69"/>
            </a:lvl1pPr>
            <a:lvl2pPr>
              <a:defRPr sz="2084"/>
            </a:lvl2pPr>
            <a:lvl3pPr>
              <a:defRPr sz="1859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69" b="1"/>
            </a:lvl1pPr>
            <a:lvl2pPr marL="473228" indent="0">
              <a:buNone/>
              <a:defRPr sz="2084" b="1"/>
            </a:lvl2pPr>
            <a:lvl3pPr marL="946456" indent="0">
              <a:buNone/>
              <a:defRPr sz="1859" b="1"/>
            </a:lvl3pPr>
            <a:lvl4pPr marL="1419684" indent="0">
              <a:buNone/>
              <a:defRPr sz="1667" b="1"/>
            </a:lvl4pPr>
            <a:lvl5pPr marL="1892912" indent="0">
              <a:buNone/>
              <a:defRPr sz="1667" b="1"/>
            </a:lvl5pPr>
            <a:lvl6pPr marL="2366141" indent="0">
              <a:buNone/>
              <a:defRPr sz="1667" b="1"/>
            </a:lvl6pPr>
            <a:lvl7pPr marL="2839369" indent="0">
              <a:buNone/>
              <a:defRPr sz="1667" b="1"/>
            </a:lvl7pPr>
            <a:lvl8pPr marL="3312597" indent="0">
              <a:buNone/>
              <a:defRPr sz="1667" b="1"/>
            </a:lvl8pPr>
            <a:lvl9pPr marL="3785825" indent="0">
              <a:buNone/>
              <a:defRPr sz="1667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69"/>
            </a:lvl1pPr>
            <a:lvl2pPr>
              <a:defRPr sz="2084"/>
            </a:lvl2pPr>
            <a:lvl3pPr>
              <a:defRPr sz="1859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72427-DBBF-3645-AE9A-9847586DC4D4}" type="datetimeFigureOut">
              <a:rPr lang="de-DE" smtClean="0"/>
              <a:t>01.06.2022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38289-6CE8-2E40-88BC-8B5818D4984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1030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0" y="1222199"/>
            <a:ext cx="6172200" cy="165100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72427-DBBF-3645-AE9A-9847586DC4D4}" type="datetimeFigureOut">
              <a:rPr lang="de-DE" smtClean="0"/>
              <a:t>01.06.2022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38289-6CE8-2E40-88BC-8B5818D4984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5954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72427-DBBF-3645-AE9A-9847586DC4D4}" type="datetimeFigureOut">
              <a:rPr lang="de-DE" smtClean="0"/>
              <a:t>01.06.2022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38289-6CE8-2E40-88BC-8B5818D49848}" type="slidenum">
              <a:rPr lang="de-DE" smtClean="0"/>
              <a:t>‹#›</a:t>
            </a:fld>
            <a:endParaRPr lang="de-DE"/>
          </a:p>
        </p:txBody>
      </p:sp>
      <p:sp>
        <p:nvSpPr>
          <p:cNvPr id="5" name="Rectangle 4"/>
          <p:cNvSpPr/>
          <p:nvPr userDrawn="1"/>
        </p:nvSpPr>
        <p:spPr>
          <a:xfrm>
            <a:off x="0" y="-228793"/>
            <a:ext cx="6858000" cy="67317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16" b="0" cap="none" spc="0" dirty="0">
                <a:ln w="0"/>
                <a:solidFill>
                  <a:schemeClr val="tx1"/>
                </a:solidFill>
                <a:effectLst/>
              </a:rPr>
              <a:t>The Electromagnetic Spectrum Research Project</a:t>
            </a:r>
          </a:p>
        </p:txBody>
      </p:sp>
    </p:spTree>
    <p:extLst>
      <p:ext uri="{BB962C8B-B14F-4D97-AF65-F5344CB8AC3E}">
        <p14:creationId xmlns:p14="http://schemas.microsoft.com/office/powerpoint/2010/main" val="3841509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0" y="394406"/>
            <a:ext cx="2256235" cy="1678517"/>
          </a:xfrm>
        </p:spPr>
        <p:txBody>
          <a:bodyPr anchor="b"/>
          <a:lstStyle>
            <a:lvl1pPr algn="l">
              <a:defRPr sz="2084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2" cy="8454497"/>
          </a:xfrm>
        </p:spPr>
        <p:txBody>
          <a:bodyPr/>
          <a:lstStyle>
            <a:lvl1pPr>
              <a:defRPr sz="3302"/>
            </a:lvl1pPr>
            <a:lvl2pPr>
              <a:defRPr sz="2885"/>
            </a:lvl2pPr>
            <a:lvl3pPr>
              <a:defRPr sz="2469"/>
            </a:lvl3pPr>
            <a:lvl4pPr>
              <a:defRPr sz="2084"/>
            </a:lvl4pPr>
            <a:lvl5pPr>
              <a:defRPr sz="2084"/>
            </a:lvl5pPr>
            <a:lvl6pPr>
              <a:defRPr sz="2084"/>
            </a:lvl6pPr>
            <a:lvl7pPr>
              <a:defRPr sz="2084"/>
            </a:lvl7pPr>
            <a:lvl8pPr>
              <a:defRPr sz="2084"/>
            </a:lvl8pPr>
            <a:lvl9pPr>
              <a:defRPr sz="2084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43"/>
            </a:lvl1pPr>
            <a:lvl2pPr marL="473228" indent="0">
              <a:buNone/>
              <a:defRPr sz="1250"/>
            </a:lvl2pPr>
            <a:lvl3pPr marL="946456" indent="0">
              <a:buNone/>
              <a:defRPr sz="1026"/>
            </a:lvl3pPr>
            <a:lvl4pPr marL="1419684" indent="0">
              <a:buNone/>
              <a:defRPr sz="930"/>
            </a:lvl4pPr>
            <a:lvl5pPr marL="1892912" indent="0">
              <a:buNone/>
              <a:defRPr sz="930"/>
            </a:lvl5pPr>
            <a:lvl6pPr marL="2366141" indent="0">
              <a:buNone/>
              <a:defRPr sz="930"/>
            </a:lvl6pPr>
            <a:lvl7pPr marL="2839369" indent="0">
              <a:buNone/>
              <a:defRPr sz="930"/>
            </a:lvl7pPr>
            <a:lvl8pPr marL="3312597" indent="0">
              <a:buNone/>
              <a:defRPr sz="930"/>
            </a:lvl8pPr>
            <a:lvl9pPr marL="3785825" indent="0">
              <a:buNone/>
              <a:defRPr sz="93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72427-DBBF-3645-AE9A-9847586DC4D4}" type="datetimeFigureOut">
              <a:rPr lang="de-DE" smtClean="0"/>
              <a:t>01.06.2022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38289-6CE8-2E40-88BC-8B5818D4984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9056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1"/>
          </a:xfrm>
        </p:spPr>
        <p:txBody>
          <a:bodyPr anchor="b"/>
          <a:lstStyle>
            <a:lvl1pPr algn="l">
              <a:defRPr sz="2084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302"/>
            </a:lvl1pPr>
            <a:lvl2pPr marL="473228" indent="0">
              <a:buNone/>
              <a:defRPr sz="2885"/>
            </a:lvl2pPr>
            <a:lvl3pPr marL="946456" indent="0">
              <a:buNone/>
              <a:defRPr sz="2469"/>
            </a:lvl3pPr>
            <a:lvl4pPr marL="1419684" indent="0">
              <a:buNone/>
              <a:defRPr sz="2084"/>
            </a:lvl4pPr>
            <a:lvl5pPr marL="1892912" indent="0">
              <a:buNone/>
              <a:defRPr sz="2084"/>
            </a:lvl5pPr>
            <a:lvl6pPr marL="2366141" indent="0">
              <a:buNone/>
              <a:defRPr sz="2084"/>
            </a:lvl6pPr>
            <a:lvl7pPr marL="2839369" indent="0">
              <a:buNone/>
              <a:defRPr sz="2084"/>
            </a:lvl7pPr>
            <a:lvl8pPr marL="3312597" indent="0">
              <a:buNone/>
              <a:defRPr sz="2084"/>
            </a:lvl8pPr>
            <a:lvl9pPr marL="3785825" indent="0">
              <a:buNone/>
              <a:defRPr sz="2084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43"/>
            </a:lvl1pPr>
            <a:lvl2pPr marL="473228" indent="0">
              <a:buNone/>
              <a:defRPr sz="1250"/>
            </a:lvl2pPr>
            <a:lvl3pPr marL="946456" indent="0">
              <a:buNone/>
              <a:defRPr sz="1026"/>
            </a:lvl3pPr>
            <a:lvl4pPr marL="1419684" indent="0">
              <a:buNone/>
              <a:defRPr sz="930"/>
            </a:lvl4pPr>
            <a:lvl5pPr marL="1892912" indent="0">
              <a:buNone/>
              <a:defRPr sz="930"/>
            </a:lvl5pPr>
            <a:lvl6pPr marL="2366141" indent="0">
              <a:buNone/>
              <a:defRPr sz="930"/>
            </a:lvl6pPr>
            <a:lvl7pPr marL="2839369" indent="0">
              <a:buNone/>
              <a:defRPr sz="930"/>
            </a:lvl7pPr>
            <a:lvl8pPr marL="3312597" indent="0">
              <a:buNone/>
              <a:defRPr sz="930"/>
            </a:lvl8pPr>
            <a:lvl9pPr marL="3785825" indent="0">
              <a:buNone/>
              <a:defRPr sz="93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72427-DBBF-3645-AE9A-9847586DC4D4}" type="datetimeFigureOut">
              <a:rPr lang="de-DE" smtClean="0"/>
              <a:t>01.06.2022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38289-6CE8-2E40-88BC-8B5818D4984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9142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295214" tIns="147607" rIns="295214" bIns="147607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295214" tIns="147607" rIns="295214" bIns="147607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295214" tIns="147607" rIns="295214" bIns="147607" rtlCol="0" anchor="ctr"/>
          <a:lstStyle>
            <a:lvl1pPr algn="l">
              <a:defRPr sz="12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72427-DBBF-3645-AE9A-9847586DC4D4}" type="datetimeFigureOut">
              <a:rPr lang="de-DE" smtClean="0"/>
              <a:t>01.06.2022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295214" tIns="147607" rIns="295214" bIns="147607" rtlCol="0" anchor="ctr"/>
          <a:lstStyle>
            <a:lvl1pPr algn="ctr">
              <a:defRPr sz="12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295214" tIns="147607" rIns="295214" bIns="147607" rtlCol="0" anchor="ctr"/>
          <a:lstStyle>
            <a:lvl1pPr algn="r">
              <a:defRPr sz="12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38289-6CE8-2E40-88BC-8B5818D4984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869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73228" rtl="0" eaLnBrk="1" latinLnBrk="0" hangingPunct="1">
        <a:spcBef>
          <a:spcPct val="0"/>
        </a:spcBef>
        <a:buNone/>
        <a:defRPr sz="455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4921" indent="-354921" algn="l" defTabSz="473228" rtl="0" eaLnBrk="1" latinLnBrk="0" hangingPunct="1">
        <a:spcBef>
          <a:spcPct val="20000"/>
        </a:spcBef>
        <a:buFont typeface="Arial"/>
        <a:buChar char="•"/>
        <a:defRPr sz="3302" kern="1200">
          <a:solidFill>
            <a:schemeClr val="tx1"/>
          </a:solidFill>
          <a:latin typeface="+mn-lt"/>
          <a:ea typeface="+mn-ea"/>
          <a:cs typeface="+mn-cs"/>
        </a:defRPr>
      </a:lvl1pPr>
      <a:lvl2pPr marL="768996" indent="-295768" algn="l" defTabSz="473228" rtl="0" eaLnBrk="1" latinLnBrk="0" hangingPunct="1">
        <a:spcBef>
          <a:spcPct val="20000"/>
        </a:spcBef>
        <a:buFont typeface="Arial"/>
        <a:buChar char="–"/>
        <a:defRPr sz="2885" kern="1200">
          <a:solidFill>
            <a:schemeClr val="tx1"/>
          </a:solidFill>
          <a:latin typeface="+mn-lt"/>
          <a:ea typeface="+mn-ea"/>
          <a:cs typeface="+mn-cs"/>
        </a:defRPr>
      </a:lvl2pPr>
      <a:lvl3pPr marL="1183070" indent="-236614" algn="l" defTabSz="473228" rtl="0" eaLnBrk="1" latinLnBrk="0" hangingPunct="1">
        <a:spcBef>
          <a:spcPct val="20000"/>
        </a:spcBef>
        <a:buFont typeface="Arial"/>
        <a:buChar char="•"/>
        <a:defRPr sz="2469" kern="1200">
          <a:solidFill>
            <a:schemeClr val="tx1"/>
          </a:solidFill>
          <a:latin typeface="+mn-lt"/>
          <a:ea typeface="+mn-ea"/>
          <a:cs typeface="+mn-cs"/>
        </a:defRPr>
      </a:lvl3pPr>
      <a:lvl4pPr marL="1656298" indent="-236614" algn="l" defTabSz="473228" rtl="0" eaLnBrk="1" latinLnBrk="0" hangingPunct="1">
        <a:spcBef>
          <a:spcPct val="20000"/>
        </a:spcBef>
        <a:buFont typeface="Arial"/>
        <a:buChar char="–"/>
        <a:defRPr sz="2084" kern="1200">
          <a:solidFill>
            <a:schemeClr val="tx1"/>
          </a:solidFill>
          <a:latin typeface="+mn-lt"/>
          <a:ea typeface="+mn-ea"/>
          <a:cs typeface="+mn-cs"/>
        </a:defRPr>
      </a:lvl4pPr>
      <a:lvl5pPr marL="2129527" indent="-236614" algn="l" defTabSz="473228" rtl="0" eaLnBrk="1" latinLnBrk="0" hangingPunct="1">
        <a:spcBef>
          <a:spcPct val="20000"/>
        </a:spcBef>
        <a:buFont typeface="Arial"/>
        <a:buChar char="»"/>
        <a:defRPr sz="2084" kern="1200">
          <a:solidFill>
            <a:schemeClr val="tx1"/>
          </a:solidFill>
          <a:latin typeface="+mn-lt"/>
          <a:ea typeface="+mn-ea"/>
          <a:cs typeface="+mn-cs"/>
        </a:defRPr>
      </a:lvl5pPr>
      <a:lvl6pPr marL="2602755" indent="-236614" algn="l" defTabSz="473228" rtl="0" eaLnBrk="1" latinLnBrk="0" hangingPunct="1">
        <a:spcBef>
          <a:spcPct val="20000"/>
        </a:spcBef>
        <a:buFont typeface="Arial"/>
        <a:buChar char="•"/>
        <a:defRPr sz="2084" kern="1200">
          <a:solidFill>
            <a:schemeClr val="tx1"/>
          </a:solidFill>
          <a:latin typeface="+mn-lt"/>
          <a:ea typeface="+mn-ea"/>
          <a:cs typeface="+mn-cs"/>
        </a:defRPr>
      </a:lvl6pPr>
      <a:lvl7pPr marL="3075983" indent="-236614" algn="l" defTabSz="473228" rtl="0" eaLnBrk="1" latinLnBrk="0" hangingPunct="1">
        <a:spcBef>
          <a:spcPct val="20000"/>
        </a:spcBef>
        <a:buFont typeface="Arial"/>
        <a:buChar char="•"/>
        <a:defRPr sz="2084" kern="1200">
          <a:solidFill>
            <a:schemeClr val="tx1"/>
          </a:solidFill>
          <a:latin typeface="+mn-lt"/>
          <a:ea typeface="+mn-ea"/>
          <a:cs typeface="+mn-cs"/>
        </a:defRPr>
      </a:lvl7pPr>
      <a:lvl8pPr marL="3549211" indent="-236614" algn="l" defTabSz="473228" rtl="0" eaLnBrk="1" latinLnBrk="0" hangingPunct="1">
        <a:spcBef>
          <a:spcPct val="20000"/>
        </a:spcBef>
        <a:buFont typeface="Arial"/>
        <a:buChar char="•"/>
        <a:defRPr sz="2084" kern="1200">
          <a:solidFill>
            <a:schemeClr val="tx1"/>
          </a:solidFill>
          <a:latin typeface="+mn-lt"/>
          <a:ea typeface="+mn-ea"/>
          <a:cs typeface="+mn-cs"/>
        </a:defRPr>
      </a:lvl8pPr>
      <a:lvl9pPr marL="4022439" indent="-236614" algn="l" defTabSz="473228" rtl="0" eaLnBrk="1" latinLnBrk="0" hangingPunct="1">
        <a:spcBef>
          <a:spcPct val="20000"/>
        </a:spcBef>
        <a:buFont typeface="Arial"/>
        <a:buChar char="•"/>
        <a:defRPr sz="20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73228" rtl="0" eaLnBrk="1" latinLnBrk="0" hangingPunct="1">
        <a:defRPr sz="1859" kern="1200">
          <a:solidFill>
            <a:schemeClr val="tx1"/>
          </a:solidFill>
          <a:latin typeface="+mn-lt"/>
          <a:ea typeface="+mn-ea"/>
          <a:cs typeface="+mn-cs"/>
        </a:defRPr>
      </a:lvl1pPr>
      <a:lvl2pPr marL="473228" algn="l" defTabSz="473228" rtl="0" eaLnBrk="1" latinLnBrk="0" hangingPunct="1">
        <a:defRPr sz="1859" kern="1200">
          <a:solidFill>
            <a:schemeClr val="tx1"/>
          </a:solidFill>
          <a:latin typeface="+mn-lt"/>
          <a:ea typeface="+mn-ea"/>
          <a:cs typeface="+mn-cs"/>
        </a:defRPr>
      </a:lvl2pPr>
      <a:lvl3pPr marL="946456" algn="l" defTabSz="473228" rtl="0" eaLnBrk="1" latinLnBrk="0" hangingPunct="1">
        <a:defRPr sz="1859" kern="1200">
          <a:solidFill>
            <a:schemeClr val="tx1"/>
          </a:solidFill>
          <a:latin typeface="+mn-lt"/>
          <a:ea typeface="+mn-ea"/>
          <a:cs typeface="+mn-cs"/>
        </a:defRPr>
      </a:lvl3pPr>
      <a:lvl4pPr marL="1419684" algn="l" defTabSz="473228" rtl="0" eaLnBrk="1" latinLnBrk="0" hangingPunct="1">
        <a:defRPr sz="1859" kern="1200">
          <a:solidFill>
            <a:schemeClr val="tx1"/>
          </a:solidFill>
          <a:latin typeface="+mn-lt"/>
          <a:ea typeface="+mn-ea"/>
          <a:cs typeface="+mn-cs"/>
        </a:defRPr>
      </a:lvl4pPr>
      <a:lvl5pPr marL="1892912" algn="l" defTabSz="473228" rtl="0" eaLnBrk="1" latinLnBrk="0" hangingPunct="1">
        <a:defRPr sz="1859" kern="1200">
          <a:solidFill>
            <a:schemeClr val="tx1"/>
          </a:solidFill>
          <a:latin typeface="+mn-lt"/>
          <a:ea typeface="+mn-ea"/>
          <a:cs typeface="+mn-cs"/>
        </a:defRPr>
      </a:lvl5pPr>
      <a:lvl6pPr marL="2366141" algn="l" defTabSz="473228" rtl="0" eaLnBrk="1" latinLnBrk="0" hangingPunct="1">
        <a:defRPr sz="1859" kern="1200">
          <a:solidFill>
            <a:schemeClr val="tx1"/>
          </a:solidFill>
          <a:latin typeface="+mn-lt"/>
          <a:ea typeface="+mn-ea"/>
          <a:cs typeface="+mn-cs"/>
        </a:defRPr>
      </a:lvl6pPr>
      <a:lvl7pPr marL="2839369" algn="l" defTabSz="473228" rtl="0" eaLnBrk="1" latinLnBrk="0" hangingPunct="1">
        <a:defRPr sz="1859" kern="1200">
          <a:solidFill>
            <a:schemeClr val="tx1"/>
          </a:solidFill>
          <a:latin typeface="+mn-lt"/>
          <a:ea typeface="+mn-ea"/>
          <a:cs typeface="+mn-cs"/>
        </a:defRPr>
      </a:lvl7pPr>
      <a:lvl8pPr marL="3312597" algn="l" defTabSz="473228" rtl="0" eaLnBrk="1" latinLnBrk="0" hangingPunct="1">
        <a:defRPr sz="1859" kern="1200">
          <a:solidFill>
            <a:schemeClr val="tx1"/>
          </a:solidFill>
          <a:latin typeface="+mn-lt"/>
          <a:ea typeface="+mn-ea"/>
          <a:cs typeface="+mn-cs"/>
        </a:defRPr>
      </a:lvl8pPr>
      <a:lvl9pPr marL="3785825" algn="l" defTabSz="473228" rtl="0" eaLnBrk="1" latinLnBrk="0" hangingPunct="1">
        <a:defRPr sz="185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tethisforme.com/" TargetMode="External"/><Relationship Id="rId2" Type="http://schemas.microsoft.com/office/2018/10/relationships/comments" Target="../comments/modernComment_100_3F0D9D0A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emf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184795" y="612072"/>
            <a:ext cx="6281516" cy="101646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1282" b="1" dirty="0"/>
              <a:t> </a:t>
            </a:r>
            <a:r>
              <a:rPr lang="de-DE" sz="1282" b="1" dirty="0" err="1"/>
              <a:t>You</a:t>
            </a:r>
            <a:r>
              <a:rPr lang="de-DE" sz="1282" b="1" dirty="0"/>
              <a:t> </a:t>
            </a:r>
            <a:r>
              <a:rPr lang="de-DE" sz="1282" b="1" dirty="0" err="1"/>
              <a:t>must</a:t>
            </a:r>
            <a:r>
              <a:rPr lang="de-DE" sz="1282" b="1" dirty="0"/>
              <a:t> </a:t>
            </a:r>
            <a:r>
              <a:rPr lang="de-DE" sz="1282" b="1" dirty="0" err="1"/>
              <a:t>put</a:t>
            </a:r>
            <a:r>
              <a:rPr lang="de-DE" sz="1282" b="1" dirty="0"/>
              <a:t> </a:t>
            </a:r>
            <a:r>
              <a:rPr lang="de-DE" sz="1282" b="1" dirty="0" err="1"/>
              <a:t>your</a:t>
            </a:r>
            <a:r>
              <a:rPr lang="de-DE" sz="1282" b="1" dirty="0"/>
              <a:t> </a:t>
            </a:r>
            <a:r>
              <a:rPr lang="de-DE" sz="1282" b="1" dirty="0" err="1"/>
              <a:t>names</a:t>
            </a:r>
            <a:r>
              <a:rPr lang="de-DE" sz="1282" b="1" dirty="0"/>
              <a:t> </a:t>
            </a:r>
            <a:r>
              <a:rPr lang="de-DE" sz="1282" b="1" dirty="0" err="1"/>
              <a:t>here</a:t>
            </a:r>
            <a:r>
              <a:rPr lang="de-DE" sz="1282" b="1" dirty="0"/>
              <a:t>| Science </a:t>
            </a:r>
            <a:r>
              <a:rPr lang="de-DE" sz="1282" b="1" dirty="0" err="1"/>
              <a:t>class</a:t>
            </a:r>
            <a:r>
              <a:rPr lang="de-DE" sz="1282" b="1" dirty="0"/>
              <a:t> | </a:t>
            </a:r>
          </a:p>
          <a:p>
            <a:r>
              <a:rPr lang="de-DE" sz="3206" b="1" dirty="0">
                <a:solidFill>
                  <a:srgbClr val="F0AA00"/>
                </a:solidFill>
              </a:rPr>
              <a:t>State </a:t>
            </a:r>
            <a:r>
              <a:rPr lang="de-DE" sz="3206" b="1" dirty="0" err="1">
                <a:solidFill>
                  <a:srgbClr val="F0AA00"/>
                </a:solidFill>
              </a:rPr>
              <a:t>your</a:t>
            </a:r>
            <a:r>
              <a:rPr lang="de-DE" sz="3206" b="1" dirty="0">
                <a:solidFill>
                  <a:srgbClr val="F0AA00"/>
                </a:solidFill>
              </a:rPr>
              <a:t> EM </a:t>
            </a:r>
            <a:r>
              <a:rPr lang="de-DE" sz="3206" b="1" dirty="0" err="1">
                <a:solidFill>
                  <a:srgbClr val="F0AA00"/>
                </a:solidFill>
              </a:rPr>
              <a:t>waveband</a:t>
            </a:r>
            <a:endParaRPr lang="de-DE" sz="3206" b="1" dirty="0">
              <a:solidFill>
                <a:srgbClr val="F0AA00"/>
              </a:solidFill>
            </a:endParaRPr>
          </a:p>
          <a:p>
            <a:r>
              <a:rPr lang="de-DE" sz="1924" b="1" dirty="0" err="1">
                <a:solidFill>
                  <a:srgbClr val="F0AA00"/>
                </a:solidFill>
              </a:rPr>
              <a:t>Subtitle</a:t>
            </a:r>
            <a:r>
              <a:rPr lang="de-DE" sz="1924" b="1" dirty="0">
                <a:solidFill>
                  <a:srgbClr val="F0AA00"/>
                </a:solidFill>
              </a:rPr>
              <a:t> </a:t>
            </a:r>
            <a:r>
              <a:rPr lang="de-DE" sz="1924" b="1" dirty="0" err="1">
                <a:solidFill>
                  <a:srgbClr val="F0AA00"/>
                </a:solidFill>
              </a:rPr>
              <a:t>if</a:t>
            </a:r>
            <a:r>
              <a:rPr lang="de-DE" sz="1924" b="1" dirty="0">
                <a:solidFill>
                  <a:srgbClr val="F0AA00"/>
                </a:solidFill>
              </a:rPr>
              <a:t> </a:t>
            </a:r>
            <a:r>
              <a:rPr lang="de-DE" sz="1924" b="1" dirty="0" err="1">
                <a:solidFill>
                  <a:srgbClr val="F0AA00"/>
                </a:solidFill>
              </a:rPr>
              <a:t>necessary</a:t>
            </a:r>
            <a:r>
              <a:rPr lang="de-DE" sz="1924" b="1" dirty="0">
                <a:solidFill>
                  <a:srgbClr val="F0AA00"/>
                </a:solidFill>
              </a:rPr>
              <a:t> Calibri </a:t>
            </a:r>
            <a:r>
              <a:rPr lang="de-DE" sz="1924" b="1" dirty="0" err="1">
                <a:solidFill>
                  <a:srgbClr val="F0AA00"/>
                </a:solidFill>
              </a:rPr>
              <a:t>Bold</a:t>
            </a:r>
            <a:r>
              <a:rPr lang="de-DE" sz="1924" b="1" dirty="0">
                <a:solidFill>
                  <a:srgbClr val="F0AA00"/>
                </a:solidFill>
              </a:rPr>
              <a:t> 60 </a:t>
            </a:r>
            <a:r>
              <a:rPr lang="de-DE" sz="1924" b="1" dirty="0" err="1">
                <a:solidFill>
                  <a:srgbClr val="F0AA00"/>
                </a:solidFill>
              </a:rPr>
              <a:t>pt</a:t>
            </a:r>
            <a:endParaRPr lang="de-DE" sz="1924" b="1" dirty="0">
              <a:solidFill>
                <a:srgbClr val="F0AA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62159" y="2047281"/>
            <a:ext cx="3069493" cy="2383264"/>
          </a:xfrm>
          <a:prstGeom prst="rect">
            <a:avLst/>
          </a:prstGeom>
          <a:noFill/>
        </p:spPr>
        <p:txBody>
          <a:bodyPr wrap="square" lIns="0" rIns="0" bIns="0" rtlCol="0">
            <a:noAutofit/>
          </a:bodyPr>
          <a:lstStyle/>
          <a:p>
            <a:r>
              <a:rPr lang="en-GB" sz="1282" dirty="0"/>
              <a:t>Your poster must cover</a:t>
            </a:r>
          </a:p>
          <a:p>
            <a:r>
              <a:rPr lang="en-GB" sz="1282" dirty="0"/>
              <a:t>Source</a:t>
            </a:r>
          </a:p>
          <a:p>
            <a:r>
              <a:rPr lang="en-GB" sz="1282" dirty="0"/>
              <a:t>Use</a:t>
            </a:r>
          </a:p>
          <a:p>
            <a:r>
              <a:rPr lang="en-GB" sz="1282" dirty="0"/>
              <a:t>Detector</a:t>
            </a:r>
          </a:p>
          <a:p>
            <a:r>
              <a:rPr lang="en-GB" sz="1282" dirty="0"/>
              <a:t>Danger</a:t>
            </a:r>
          </a:p>
          <a:p>
            <a:r>
              <a:rPr lang="en-GB" sz="1282" dirty="0"/>
              <a:t>Protector</a:t>
            </a:r>
          </a:p>
          <a:p>
            <a:endParaRPr lang="en-GB" sz="1282" dirty="0"/>
          </a:p>
          <a:p>
            <a:r>
              <a:rPr lang="en-GB" sz="1282" dirty="0"/>
              <a:t>Find some fun background, but don’t just cut and paste, we will check and you will receive no marks.</a:t>
            </a:r>
          </a:p>
          <a:p>
            <a:r>
              <a:rPr lang="en-GB" sz="1282" dirty="0"/>
              <a:t>A clear structure also helps the reader to quickly understand, what your poster is about so highlighting facts with a bold typeface and colour might be useful.</a:t>
            </a:r>
            <a:endParaRPr lang="de-DE" sz="1282" dirty="0"/>
          </a:p>
        </p:txBody>
      </p:sp>
      <p:sp>
        <p:nvSpPr>
          <p:cNvPr id="7" name="Textfeld 6"/>
          <p:cNvSpPr txBox="1"/>
          <p:nvPr/>
        </p:nvSpPr>
        <p:spPr>
          <a:xfrm>
            <a:off x="377314" y="7448291"/>
            <a:ext cx="6281516" cy="409546"/>
          </a:xfrm>
          <a:prstGeom prst="rect">
            <a:avLst/>
          </a:prstGeom>
          <a:noFill/>
        </p:spPr>
        <p:txBody>
          <a:bodyPr wrap="square" lIns="0" rIns="0" bIns="0" rtlCol="0">
            <a:noAutofit/>
          </a:bodyPr>
          <a:lstStyle/>
          <a:p>
            <a:r>
              <a:rPr lang="en-GB" sz="1282" dirty="0"/>
              <a:t>Add some photos but don’t forget to reference them properly. Use the reference generator to help you. </a:t>
            </a:r>
            <a:r>
              <a:rPr lang="en-GB" sz="1282" dirty="0" err="1"/>
              <a:t>Eg</a:t>
            </a:r>
            <a:r>
              <a:rPr lang="en-GB" sz="1282" dirty="0"/>
              <a:t> paste your websites into here </a:t>
            </a:r>
            <a:r>
              <a:rPr lang="en-GB" sz="1282" dirty="0">
                <a:hlinkClick r:id="rId3"/>
              </a:rPr>
              <a:t>https://www.citethisforme.com/</a:t>
            </a:r>
            <a:endParaRPr lang="en-GB" sz="1282" dirty="0"/>
          </a:p>
          <a:p>
            <a:endParaRPr lang="en-GB" sz="1282" dirty="0"/>
          </a:p>
        </p:txBody>
      </p:sp>
      <p:pic>
        <p:nvPicPr>
          <p:cNvPr id="8" name="Bild 7" descr="bienenstock_1886751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30"/>
          <a:stretch/>
        </p:blipFill>
        <p:spPr>
          <a:xfrm>
            <a:off x="3518072" y="2011462"/>
            <a:ext cx="3033233" cy="2454901"/>
          </a:xfrm>
          <a:prstGeom prst="rect">
            <a:avLst/>
          </a:prstGeom>
        </p:spPr>
      </p:pic>
      <p:pic>
        <p:nvPicPr>
          <p:cNvPr id="10" name="Bild 9" descr="schmetterlin_ds_3854756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76"/>
          <a:stretch/>
        </p:blipFill>
        <p:spPr>
          <a:xfrm>
            <a:off x="262159" y="5080537"/>
            <a:ext cx="3069493" cy="2052361"/>
          </a:xfrm>
          <a:prstGeom prst="rect">
            <a:avLst/>
          </a:prstGeom>
        </p:spPr>
      </p:pic>
      <p:pic>
        <p:nvPicPr>
          <p:cNvPr id="12" name="Bild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0238" y="5036737"/>
            <a:ext cx="3025603" cy="2052361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262159" y="8550519"/>
            <a:ext cx="6126789" cy="1199033"/>
          </a:xfrm>
          <a:prstGeom prst="rect">
            <a:avLst/>
          </a:prstGeom>
          <a:noFill/>
        </p:spPr>
        <p:txBody>
          <a:bodyPr wrap="square" lIns="0" rIns="0" bIns="0" rtlCol="0">
            <a:noAutofit/>
          </a:bodyPr>
          <a:lstStyle/>
          <a:p>
            <a:r>
              <a:rPr lang="en-GB" sz="1924" dirty="0">
                <a:solidFill>
                  <a:srgbClr val="F0AA00"/>
                </a:solidFill>
              </a:rPr>
              <a:t>Conclusion: At the end of the poster you might place a conclusive sentence which in this case runs over 4 lines and is set Calibri, 60 points.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2159" y="8217030"/>
            <a:ext cx="1734770" cy="1851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3" dirty="0"/>
              <a:t>Background information on renewables and your </a:t>
            </a:r>
          </a:p>
        </p:txBody>
      </p:sp>
    </p:spTree>
    <p:extLst>
      <p:ext uri="{BB962C8B-B14F-4D97-AF65-F5344CB8AC3E}">
        <p14:creationId xmlns:p14="http://schemas.microsoft.com/office/powerpoint/2010/main" val="1057856778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79342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F9E95D84F5204C82A817EFF84E160C" ma:contentTypeVersion="37" ma:contentTypeDescription="Create a new document." ma:contentTypeScope="" ma:versionID="f3075e8e098f4a0ff7ec52ae7731d45b">
  <xsd:schema xmlns:xsd="http://www.w3.org/2001/XMLSchema" xmlns:xs="http://www.w3.org/2001/XMLSchema" xmlns:p="http://schemas.microsoft.com/office/2006/metadata/properties" xmlns:ns1="http://schemas.microsoft.com/sharepoint/v3" xmlns:ns3="047d31ed-db1b-45f8-951b-70f32d0d50e7" xmlns:ns4="346219e1-681e-4c5f-baa7-59e01490ad14" targetNamespace="http://schemas.microsoft.com/office/2006/metadata/properties" ma:root="true" ma:fieldsID="c5f230b722b9f75a495f836c524f0184" ns1:_="" ns3:_="" ns4:_="">
    <xsd:import namespace="http://schemas.microsoft.com/sharepoint/v3"/>
    <xsd:import namespace="047d31ed-db1b-45f8-951b-70f32d0d50e7"/>
    <xsd:import namespace="346219e1-681e-4c5f-baa7-59e01490ad1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1:IMAddress" minOccurs="0"/>
                <xsd:element ref="ns3:SharingHintHash" minOccurs="0"/>
                <xsd:element ref="ns3:SharedWithDetails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Location" minOccurs="0"/>
                <xsd:element ref="ns4:MediaServiceAutoKeyPoints" minOccurs="0"/>
                <xsd:element ref="ns4:MediaServiceKeyPoints" minOccurs="0"/>
                <xsd:element ref="ns4:CultureName" minOccurs="0"/>
                <xsd:element ref="ns4:TeamsChannelId" minOccurs="0"/>
                <xsd:element ref="ns4:Math_Settings" minOccurs="0"/>
                <xsd:element ref="ns4:Templates" minOccurs="0"/>
                <xsd:element ref="ns4:Distribution_Groups" minOccurs="0"/>
                <xsd:element ref="ns4:LMS_Mappings" minOccurs="0"/>
                <xsd:element ref="ns4:Self_Registration_Enabled0" minOccurs="0"/>
                <xsd:element ref="ns4:Has_Teacher_Only_SectionGroup" minOccurs="0"/>
                <xsd:element ref="ns4:Is_Collaboration_Space_Locked" minOccurs="0"/>
                <xsd:element ref="ns4:IsNotebookLocked" minOccurs="0"/>
                <xsd:element ref="ns4:Teams_Channel_Section_Location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IMAddress" ma:index="9" nillable="true" ma:displayName="IM Address" ma:internalName="IMAddress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7d31ed-db1b-45f8-951b-70f32d0d50e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0" nillable="true" ma:displayName="Sharing Hint Hash" ma:internalName="SharingHintHash" ma:readOnly="true">
      <xsd:simpleType>
        <xsd:restriction base="dms:Text"/>
      </xsd:simple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6219e1-681e-4c5f-baa7-59e01490ad14" elementFormDefault="qualified">
    <xsd:import namespace="http://schemas.microsoft.com/office/2006/documentManagement/types"/>
    <xsd:import namespace="http://schemas.microsoft.com/office/infopath/2007/PartnerControls"/>
    <xsd:element name="NotebookType" ma:index="12" nillable="true" ma:displayName="Notebook Type" ma:indexed="true" ma:internalName="NotebookType">
      <xsd:simpleType>
        <xsd:restriction base="dms:Text"/>
      </xsd:simpleType>
    </xsd:element>
    <xsd:element name="FolderType" ma:index="13" nillable="true" ma:displayName="Folder Type" ma:internalName="FolderType">
      <xsd:simpleType>
        <xsd:restriction base="dms:Text"/>
      </xsd:simpleType>
    </xsd:element>
    <xsd:element name="Owner" ma:index="14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AppVersion" ma:index="16" nillable="true" ma:displayName="App Version" ma:internalName="AppVersion">
      <xsd:simpleType>
        <xsd:restriction base="dms:Text"/>
      </xsd:simpleType>
    </xsd:element>
    <xsd:element name="Teachers" ma:index="1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0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1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2" nillable="true" ma:displayName="Self_Registration_Enabled" ma:internalName="Self_Registration_Enabled">
      <xsd:simpleType>
        <xsd:restriction base="dms:Boolean"/>
      </xsd:simpleType>
    </xsd:element>
    <xsd:element name="MediaServiceMetadata" ma:index="2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6" nillable="true" ma:displayName="MediaServiceAutoTags" ma:internalName="MediaServiceAutoTags" ma:readOnly="true">
      <xsd:simpleType>
        <xsd:restriction base="dms:Text"/>
      </xsd:simpleType>
    </xsd:element>
    <xsd:element name="MediaServiceOCR" ma:index="2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30" nillable="true" ma:displayName="Location" ma:internalName="MediaServiceLocation" ma:readOnly="true">
      <xsd:simpleType>
        <xsd:restriction base="dms:Text"/>
      </xsd:simpleType>
    </xsd:element>
    <xsd:element name="MediaServiceAutoKeyPoints" ma:index="3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CultureName" ma:index="33" nillable="true" ma:displayName="Culture Name" ma:internalName="CultureName">
      <xsd:simpleType>
        <xsd:restriction base="dms:Text"/>
      </xsd:simpleType>
    </xsd:element>
    <xsd:element name="TeamsChannelId" ma:index="34" nillable="true" ma:displayName="Teams Channel Id" ma:internalName="TeamsChannelId">
      <xsd:simpleType>
        <xsd:restriction base="dms:Text"/>
      </xsd:simpleType>
    </xsd:element>
    <xsd:element name="Math_Settings" ma:index="35" nillable="true" ma:displayName="Math Settings" ma:internalName="Math_Settings">
      <xsd:simpleType>
        <xsd:restriction base="dms:Text"/>
      </xsd:simpleType>
    </xsd:element>
    <xsd:element name="Templates" ma:index="36" nillable="true" ma:displayName="Templates" ma:internalName="Templates">
      <xsd:simpleType>
        <xsd:restriction base="dms:Note">
          <xsd:maxLength value="255"/>
        </xsd:restriction>
      </xsd:simpleType>
    </xsd:element>
    <xsd:element name="Distribution_Groups" ma:index="37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8" nillable="true" ma:displayName="LMS Mappings" ma:internalName="LMS_Mappings">
      <xsd:simpleType>
        <xsd:restriction base="dms:Note">
          <xsd:maxLength value="255"/>
        </xsd:restriction>
      </xsd:simpleType>
    </xsd:element>
    <xsd:element name="Self_Registration_Enabled0" ma:index="39" nillable="true" ma:displayName="Self Registration Enabled" ma:internalName="Self_Registration_Enabled0">
      <xsd:simpleType>
        <xsd:restriction base="dms:Boolean"/>
      </xsd:simpleType>
    </xsd:element>
    <xsd:element name="Has_Teacher_Only_SectionGroup" ma:index="40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41" nillable="true" ma:displayName="Is Collaboration Space Locked" ma:internalName="Is_Collaboration_Space_Locked">
      <xsd:simpleType>
        <xsd:restriction base="dms:Boolean"/>
      </xsd:simpleType>
    </xsd:element>
    <xsd:element name="IsNotebookLocked" ma:index="42" nillable="true" ma:displayName="Is Notebook Locked" ma:internalName="IsNotebookLocked">
      <xsd:simpleType>
        <xsd:restriction base="dms:Boolean"/>
      </xsd:simpleType>
    </xsd:element>
    <xsd:element name="Teams_Channel_Section_Location" ma:index="43" nillable="true" ma:displayName="Teams Channel Section Location" ma:internalName="Teams_Channel_Section_Location">
      <xsd:simpleType>
        <xsd:restriction base="dms:Text"/>
      </xsd:simpleType>
    </xsd:element>
    <xsd:element name="MediaLengthInSeconds" ma:index="44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lf_Registration_Enabled xmlns="346219e1-681e-4c5f-baa7-59e01490ad14" xsi:nil="true"/>
    <Templates xmlns="346219e1-681e-4c5f-baa7-59e01490ad14" xsi:nil="true"/>
    <Teachers xmlns="346219e1-681e-4c5f-baa7-59e01490ad14">
      <UserInfo>
        <DisplayName/>
        <AccountId xsi:nil="true"/>
        <AccountType/>
      </UserInfo>
    </Teachers>
    <Students xmlns="346219e1-681e-4c5f-baa7-59e01490ad14">
      <UserInfo>
        <DisplayName/>
        <AccountId xsi:nil="true"/>
        <AccountType/>
      </UserInfo>
    </Students>
    <Student_Groups xmlns="346219e1-681e-4c5f-baa7-59e01490ad14">
      <UserInfo>
        <DisplayName/>
        <AccountId xsi:nil="true"/>
        <AccountType/>
      </UserInfo>
    </Student_Groups>
    <Math_Settings xmlns="346219e1-681e-4c5f-baa7-59e01490ad14" xsi:nil="true"/>
    <Has_Teacher_Only_SectionGroup xmlns="346219e1-681e-4c5f-baa7-59e01490ad14" xsi:nil="true"/>
    <Is_Collaboration_Space_Locked xmlns="346219e1-681e-4c5f-baa7-59e01490ad14" xsi:nil="true"/>
    <Teams_Channel_Section_Location xmlns="346219e1-681e-4c5f-baa7-59e01490ad14" xsi:nil="true"/>
    <FolderType xmlns="346219e1-681e-4c5f-baa7-59e01490ad14" xsi:nil="true"/>
    <Owner xmlns="346219e1-681e-4c5f-baa7-59e01490ad14">
      <UserInfo>
        <DisplayName/>
        <AccountId xsi:nil="true"/>
        <AccountType/>
      </UserInfo>
    </Owner>
    <Distribution_Groups xmlns="346219e1-681e-4c5f-baa7-59e01490ad14" xsi:nil="true"/>
    <IMAddress xmlns="http://schemas.microsoft.com/sharepoint/v3" xsi:nil="true"/>
    <Invited_Teachers xmlns="346219e1-681e-4c5f-baa7-59e01490ad14" xsi:nil="true"/>
    <LMS_Mappings xmlns="346219e1-681e-4c5f-baa7-59e01490ad14" xsi:nil="true"/>
    <Self_Registration_Enabled0 xmlns="346219e1-681e-4c5f-baa7-59e01490ad14" xsi:nil="true"/>
    <NotebookType xmlns="346219e1-681e-4c5f-baa7-59e01490ad14" xsi:nil="true"/>
    <AppVersion xmlns="346219e1-681e-4c5f-baa7-59e01490ad14" xsi:nil="true"/>
    <TeamsChannelId xmlns="346219e1-681e-4c5f-baa7-59e01490ad14" xsi:nil="true"/>
    <DefaultSectionNames xmlns="346219e1-681e-4c5f-baa7-59e01490ad14" xsi:nil="true"/>
    <CultureName xmlns="346219e1-681e-4c5f-baa7-59e01490ad14" xsi:nil="true"/>
    <Invited_Students xmlns="346219e1-681e-4c5f-baa7-59e01490ad14" xsi:nil="true"/>
    <IsNotebookLocked xmlns="346219e1-681e-4c5f-baa7-59e01490ad14" xsi:nil="true"/>
  </documentManagement>
</p:properties>
</file>

<file path=customXml/itemProps1.xml><?xml version="1.0" encoding="utf-8"?>
<ds:datastoreItem xmlns:ds="http://schemas.openxmlformats.org/officeDocument/2006/customXml" ds:itemID="{0C6FEE1B-FC58-48B9-B000-6FB9C6C8AD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47d31ed-db1b-45f8-951b-70f32d0d50e7"/>
    <ds:schemaRef ds:uri="346219e1-681e-4c5f-baa7-59e01490ad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0FD8950-ADB8-44B4-AB0C-AEB58175B7E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434109F-2D71-440D-9DBD-C3FCE772E11E}">
  <ds:schemaRefs>
    <ds:schemaRef ds:uri="http://schemas.microsoft.com/office/2006/metadata/properties"/>
    <ds:schemaRef ds:uri="http://schemas.microsoft.com/office/2006/documentManagement/types"/>
    <ds:schemaRef ds:uri="346219e1-681e-4c5f-baa7-59e01490ad14"/>
    <ds:schemaRef ds:uri="http://schemas.microsoft.com/sharepoint/v3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047d31ed-db1b-45f8-951b-70f32d0d50e7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151</Words>
  <Application>Microsoft Office PowerPoint</Application>
  <PresentationFormat>A4 Paper (210x297 mm)</PresentationFormat>
  <Paragraphs>15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Office-Design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 A Hargreaves</dc:creator>
  <cp:keywords>S3 Science Poster Template</cp:keywords>
  <cp:lastModifiedBy>Mrs Hargreaves</cp:lastModifiedBy>
  <cp:revision>22</cp:revision>
  <dcterms:created xsi:type="dcterms:W3CDTF">2017-02-23T11:36:11Z</dcterms:created>
  <dcterms:modified xsi:type="dcterms:W3CDTF">2022-06-01T20:02:13Z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0x0101006FF9E95D84F5204C82A817EFF84E160C</vt:lpwstr>
  </property>
</Properties>
</file>