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</p:sldIdLst>
  <p:sldSz cx="9906000" cy="6858000" type="A4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A5B4C-8DEC-40EC-9602-BE3882E77642}" v="144" dt="2022-10-26T19:26:14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Hargreaves" userId="16d29ebe-5fd1-4f7c-a551-c4871f6cfdc9" providerId="ADAL" clId="{81AA5B4C-8DEC-40EC-9602-BE3882E77642}"/>
    <pc:docChg chg="undo custSel addSld delSld modSld sldOrd">
      <pc:chgData name="Mrs Hargreaves" userId="16d29ebe-5fd1-4f7c-a551-c4871f6cfdc9" providerId="ADAL" clId="{81AA5B4C-8DEC-40EC-9602-BE3882E77642}" dt="2022-10-26T19:29:01.804" v="881" actId="1076"/>
      <pc:docMkLst>
        <pc:docMk/>
      </pc:docMkLst>
      <pc:sldChg chg="addSp delSp modSp mod">
        <pc:chgData name="Mrs Hargreaves" userId="16d29ebe-5fd1-4f7c-a551-c4871f6cfdc9" providerId="ADAL" clId="{81AA5B4C-8DEC-40EC-9602-BE3882E77642}" dt="2022-10-26T19:29:01.804" v="881" actId="1076"/>
        <pc:sldMkLst>
          <pc:docMk/>
          <pc:sldMk cId="2350771918" sldId="256"/>
        </pc:sldMkLst>
        <pc:spChg chg="add mod">
          <ac:chgData name="Mrs Hargreaves" userId="16d29ebe-5fd1-4f7c-a551-c4871f6cfdc9" providerId="ADAL" clId="{81AA5B4C-8DEC-40EC-9602-BE3882E77642}" dt="2022-10-26T19:26:14.252" v="867" actId="1076"/>
          <ac:spMkLst>
            <pc:docMk/>
            <pc:sldMk cId="2350771918" sldId="256"/>
            <ac:spMk id="3" creationId="{800ED12C-DFBC-1848-00E7-309F40A03846}"/>
          </ac:spMkLst>
        </pc:spChg>
        <pc:spChg chg="mod ord">
          <ac:chgData name="Mrs Hargreaves" userId="16d29ebe-5fd1-4f7c-a551-c4871f6cfdc9" providerId="ADAL" clId="{81AA5B4C-8DEC-40EC-9602-BE3882E77642}" dt="2022-10-21T15:08:38.854" v="607" actId="1076"/>
          <ac:spMkLst>
            <pc:docMk/>
            <pc:sldMk cId="2350771918" sldId="256"/>
            <ac:spMk id="4" creationId="{219A3563-CC36-78EA-FBB5-4C5378AB692A}"/>
          </ac:spMkLst>
        </pc:spChg>
        <pc:spChg chg="add mod">
          <ac:chgData name="Mrs Hargreaves" userId="16d29ebe-5fd1-4f7c-a551-c4871f6cfdc9" providerId="ADAL" clId="{81AA5B4C-8DEC-40EC-9602-BE3882E77642}" dt="2022-10-21T14:52:34.343" v="575" actId="20577"/>
          <ac:spMkLst>
            <pc:docMk/>
            <pc:sldMk cId="2350771918" sldId="256"/>
            <ac:spMk id="6" creationId="{62AFEAC3-83AA-55B0-0CF7-441FB1736965}"/>
          </ac:spMkLst>
        </pc:spChg>
        <pc:spChg chg="del mod topLvl">
          <ac:chgData name="Mrs Hargreaves" userId="16d29ebe-5fd1-4f7c-a551-c4871f6cfdc9" providerId="ADAL" clId="{81AA5B4C-8DEC-40EC-9602-BE3882E77642}" dt="2022-10-18T19:06:42.042" v="44" actId="478"/>
          <ac:spMkLst>
            <pc:docMk/>
            <pc:sldMk cId="2350771918" sldId="256"/>
            <ac:spMk id="7" creationId="{D5BDB6DB-D2F7-B3A9-932D-12C0C60B45D9}"/>
          </ac:spMkLst>
        </pc:spChg>
        <pc:spChg chg="add mod">
          <ac:chgData name="Mrs Hargreaves" userId="16d29ebe-5fd1-4f7c-a551-c4871f6cfdc9" providerId="ADAL" clId="{81AA5B4C-8DEC-40EC-9602-BE3882E77642}" dt="2022-10-26T19:20:54.919" v="826" actId="20577"/>
          <ac:spMkLst>
            <pc:docMk/>
            <pc:sldMk cId="2350771918" sldId="256"/>
            <ac:spMk id="7" creationId="{E48334B9-3FE4-DDC4-B37E-7381F3EB7D01}"/>
          </ac:spMkLst>
        </pc:spChg>
        <pc:spChg chg="mod">
          <ac:chgData name="Mrs Hargreaves" userId="16d29ebe-5fd1-4f7c-a551-c4871f6cfdc9" providerId="ADAL" clId="{81AA5B4C-8DEC-40EC-9602-BE3882E77642}" dt="2022-10-26T19:20:04.933" v="816" actId="14100"/>
          <ac:spMkLst>
            <pc:docMk/>
            <pc:sldMk cId="2350771918" sldId="256"/>
            <ac:spMk id="9" creationId="{FC9FB818-2DA6-1FA3-8740-B7D522472717}"/>
          </ac:spMkLst>
        </pc:spChg>
        <pc:spChg chg="mod">
          <ac:chgData name="Mrs Hargreaves" userId="16d29ebe-5fd1-4f7c-a551-c4871f6cfdc9" providerId="ADAL" clId="{81AA5B4C-8DEC-40EC-9602-BE3882E77642}" dt="2022-10-26T19:20:04.933" v="816" actId="14100"/>
          <ac:spMkLst>
            <pc:docMk/>
            <pc:sldMk cId="2350771918" sldId="256"/>
            <ac:spMk id="14" creationId="{885F13D0-CBDB-62B9-54F4-A46756183711}"/>
          </ac:spMkLst>
        </pc:spChg>
        <pc:spChg chg="mod">
          <ac:chgData name="Mrs Hargreaves" userId="16d29ebe-5fd1-4f7c-a551-c4871f6cfdc9" providerId="ADAL" clId="{81AA5B4C-8DEC-40EC-9602-BE3882E77642}" dt="2022-10-26T19:20:04.933" v="816" actId="14100"/>
          <ac:spMkLst>
            <pc:docMk/>
            <pc:sldMk cId="2350771918" sldId="256"/>
            <ac:spMk id="15" creationId="{A6FFFB99-23E5-E62D-7311-4E45163FE03C}"/>
          </ac:spMkLst>
        </pc:spChg>
        <pc:spChg chg="mod">
          <ac:chgData name="Mrs Hargreaves" userId="16d29ebe-5fd1-4f7c-a551-c4871f6cfdc9" providerId="ADAL" clId="{81AA5B4C-8DEC-40EC-9602-BE3882E77642}" dt="2022-10-26T19:20:04.933" v="816" actId="14100"/>
          <ac:spMkLst>
            <pc:docMk/>
            <pc:sldMk cId="2350771918" sldId="256"/>
            <ac:spMk id="24" creationId="{40955EBD-D743-E376-5395-A570972EACD3}"/>
          </ac:spMkLst>
        </pc:spChg>
        <pc:spChg chg="mod">
          <ac:chgData name="Mrs Hargreaves" userId="16d29ebe-5fd1-4f7c-a551-c4871f6cfdc9" providerId="ADAL" clId="{81AA5B4C-8DEC-40EC-9602-BE3882E77642}" dt="2022-10-26T19:20:04.933" v="816" actId="14100"/>
          <ac:spMkLst>
            <pc:docMk/>
            <pc:sldMk cId="2350771918" sldId="256"/>
            <ac:spMk id="25" creationId="{36DF0A01-ED2B-A7B9-A562-4C7142341D8E}"/>
          </ac:spMkLst>
        </pc:spChg>
        <pc:spChg chg="mod">
          <ac:chgData name="Mrs Hargreaves" userId="16d29ebe-5fd1-4f7c-a551-c4871f6cfdc9" providerId="ADAL" clId="{81AA5B4C-8DEC-40EC-9602-BE3882E77642}" dt="2022-10-26T19:20:04.933" v="816" actId="14100"/>
          <ac:spMkLst>
            <pc:docMk/>
            <pc:sldMk cId="2350771918" sldId="256"/>
            <ac:spMk id="26" creationId="{32CDD3A0-B012-71BA-8507-8F4EE3C92F04}"/>
          </ac:spMkLst>
        </pc:spChg>
        <pc:spChg chg="mod">
          <ac:chgData name="Mrs Hargreaves" userId="16d29ebe-5fd1-4f7c-a551-c4871f6cfdc9" providerId="ADAL" clId="{81AA5B4C-8DEC-40EC-9602-BE3882E77642}" dt="2022-10-26T19:20:04.933" v="816" actId="14100"/>
          <ac:spMkLst>
            <pc:docMk/>
            <pc:sldMk cId="2350771918" sldId="256"/>
            <ac:spMk id="28" creationId="{0A251518-4F23-3FA1-751E-48FA34F8D13C}"/>
          </ac:spMkLst>
        </pc:spChg>
        <pc:spChg chg="mod">
          <ac:chgData name="Mrs Hargreaves" userId="16d29ebe-5fd1-4f7c-a551-c4871f6cfdc9" providerId="ADAL" clId="{81AA5B4C-8DEC-40EC-9602-BE3882E77642}" dt="2022-10-26T19:20:04.933" v="816" actId="14100"/>
          <ac:spMkLst>
            <pc:docMk/>
            <pc:sldMk cId="2350771918" sldId="256"/>
            <ac:spMk id="29" creationId="{61A8536F-7474-7A7F-DB7D-2BCF9870C991}"/>
          </ac:spMkLst>
        </pc:spChg>
        <pc:spChg chg="mod">
          <ac:chgData name="Mrs Hargreaves" userId="16d29ebe-5fd1-4f7c-a551-c4871f6cfdc9" providerId="ADAL" clId="{81AA5B4C-8DEC-40EC-9602-BE3882E77642}" dt="2022-10-26T19:20:04.933" v="816" actId="14100"/>
          <ac:spMkLst>
            <pc:docMk/>
            <pc:sldMk cId="2350771918" sldId="256"/>
            <ac:spMk id="30" creationId="{B81FCF3A-5D1E-AE6D-A176-933E43146961}"/>
          </ac:spMkLst>
        </pc:spChg>
        <pc:spChg chg="add mod">
          <ac:chgData name="Mrs Hargreaves" userId="16d29ebe-5fd1-4f7c-a551-c4871f6cfdc9" providerId="ADAL" clId="{81AA5B4C-8DEC-40EC-9602-BE3882E77642}" dt="2022-10-26T19:20:25.573" v="819" actId="1076"/>
          <ac:spMkLst>
            <pc:docMk/>
            <pc:sldMk cId="2350771918" sldId="256"/>
            <ac:spMk id="41" creationId="{9E664607-A49A-BE7C-EFAD-D9CC5C364909}"/>
          </ac:spMkLst>
        </pc:spChg>
        <pc:spChg chg="add mod">
          <ac:chgData name="Mrs Hargreaves" userId="16d29ebe-5fd1-4f7c-a551-c4871f6cfdc9" providerId="ADAL" clId="{81AA5B4C-8DEC-40EC-9602-BE3882E77642}" dt="2022-10-26T19:20:29.393" v="820" actId="1076"/>
          <ac:spMkLst>
            <pc:docMk/>
            <pc:sldMk cId="2350771918" sldId="256"/>
            <ac:spMk id="43" creationId="{74040D79-0E96-B918-D9B3-0AA0DDE8AF29}"/>
          </ac:spMkLst>
        </pc:spChg>
        <pc:spChg chg="add mod">
          <ac:chgData name="Mrs Hargreaves" userId="16d29ebe-5fd1-4f7c-a551-c4871f6cfdc9" providerId="ADAL" clId="{81AA5B4C-8DEC-40EC-9602-BE3882E77642}" dt="2022-10-21T14:51:19.973" v="566" actId="255"/>
          <ac:spMkLst>
            <pc:docMk/>
            <pc:sldMk cId="2350771918" sldId="256"/>
            <ac:spMk id="45" creationId="{189FC2AD-D11F-72D0-61C8-DE21553111ED}"/>
          </ac:spMkLst>
        </pc:spChg>
        <pc:spChg chg="add mod">
          <ac:chgData name="Mrs Hargreaves" userId="16d29ebe-5fd1-4f7c-a551-c4871f6cfdc9" providerId="ADAL" clId="{81AA5B4C-8DEC-40EC-9602-BE3882E77642}" dt="2022-10-21T15:23:59.872" v="706" actId="1076"/>
          <ac:spMkLst>
            <pc:docMk/>
            <pc:sldMk cId="2350771918" sldId="256"/>
            <ac:spMk id="63" creationId="{BB643D97-AE0E-9C63-A658-DC15A57CE2DA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78" creationId="{4A4CAE54-3940-1512-AA64-7F00C459B8C1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79" creationId="{0E23FBC9-DBEE-ED9E-915E-8C441F82151B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80" creationId="{F72554AC-0390-84E3-240C-D83197796941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81" creationId="{8F0FFA68-5581-32B3-F31B-9E4DF47E570A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82" creationId="{9B1AB4A1-C7AD-84E6-1680-D393BDE70474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83" creationId="{AE4E081F-89D2-5364-AD10-D9124CA787D5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84" creationId="{7C570DFE-0809-A90F-5969-6EB29DB40402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85" creationId="{6D602701-A7FB-6076-E77E-2C39F2A193C4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86" creationId="{2D7AFEE7-2410-3556-90C6-B4292D253A35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87" creationId="{F6B47521-E5A6-8139-8862-0162018EF982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88" creationId="{0B0D9BFF-76DE-1630-02CB-579D082C6B35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89" creationId="{FD3142F9-4396-4962-61DA-DA0F33CCF491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90" creationId="{D4FD8D6F-B29D-F540-115C-1EFB8DF9AF42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91" creationId="{25ECF896-B385-428F-F52C-D266169387D8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92" creationId="{D64BD76C-EDAC-474F-0AA6-201D4E1684F1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93" creationId="{B790F0F1-22EC-53D9-AD84-15D826253D43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94" creationId="{E1A89A23-A4D8-9D11-F9A1-313A03BB8DA2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95" creationId="{DB111956-AB27-CDAE-1752-52FC36BC349D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96" creationId="{4914F811-2B99-0219-9595-043B4F77F83D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97" creationId="{26CD1AEA-AC1C-D76D-EF23-FFA92613443E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98" creationId="{568A99D7-E65A-C687-87D1-62F2662F299F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99" creationId="{8C9576F9-495B-7B9C-C61D-042DA0A4DDE9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00" creationId="{6DD83A56-8D12-65EA-04D4-5DCD6D04BAC9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01" creationId="{11263733-9C8D-A8FE-AC8A-6B10EDDF6953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02" creationId="{21437C46-9A08-DC88-C24D-544DD06945C2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03" creationId="{CA4FAD41-1000-4AAE-CE5A-BDCA579566B1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04" creationId="{8455B8C4-AF39-89BE-97D8-DCA75D1426DC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05" creationId="{60BC4D26-0852-A2F1-3C54-0B5D3D4ED2AF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06" creationId="{FE6EF7AC-E915-E07A-7294-9011E3E07D14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07" creationId="{C30143F2-6B92-3D60-AF5C-A6E0E8C7E595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08" creationId="{E8EECB9A-F6FF-6954-0F87-234913A4BA91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09" creationId="{60AF2D12-CACB-E195-7CBA-92063D98EA56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10" creationId="{EB89E3F3-9C30-4611-EFA7-F4310236F10C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11" creationId="{F4E31A12-7023-B9B9-8FA7-CF528F79AAEE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12" creationId="{991EBF82-09F8-9F79-134D-6FFE9F4CDCF9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13" creationId="{88F0B48D-1CE1-24F6-9CF3-660528B002B5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14" creationId="{FC0D6194-BC7A-0AD4-CEC4-8D7C2C070537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15" creationId="{FC4EA9EE-F493-C966-625B-2B993506720E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16" creationId="{B0A1F09D-0E3B-6644-3449-E41BC3F3DD1D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17" creationId="{FAEEDE5E-D62C-8670-B322-D1065F7A7D72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18" creationId="{26BB3E2B-6302-D8D2-F8F2-6FFF5131248D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19" creationId="{0C6D17AD-CB60-1E95-9CA8-CA33BA38426D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20" creationId="{56412DCD-2E68-94AB-DD28-380480763AFE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21" creationId="{8ACFCD53-D48E-BB07-39C4-324E455BFAA6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22" creationId="{7296EAC9-F3DB-9E8A-23FC-335DA2ADF059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23" creationId="{21591078-6BBE-6239-398C-35E9668D9CF0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24" creationId="{140060F5-4374-4DE5-6F90-9B22F71794CF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25" creationId="{F5A44D37-9B2E-647B-0D7C-06B0F6FFBD6D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26" creationId="{A2FB5626-4C36-5577-5ABF-D3005AF5FC52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27" creationId="{4BC370D9-2DDC-B4DC-5FD1-CE8A772DD43B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28" creationId="{37B55FA6-7B57-C278-52B8-23B66308378F}"/>
          </ac:spMkLst>
        </pc:spChg>
        <pc:spChg chg="add mod">
          <ac:chgData name="Mrs Hargreaves" userId="16d29ebe-5fd1-4f7c-a551-c4871f6cfdc9" providerId="ADAL" clId="{81AA5B4C-8DEC-40EC-9602-BE3882E77642}" dt="2022-10-21T15:24:20.561" v="714" actId="1076"/>
          <ac:spMkLst>
            <pc:docMk/>
            <pc:sldMk cId="2350771918" sldId="256"/>
            <ac:spMk id="128" creationId="{C3AC6B4A-9A37-D5D3-A401-6059B8113B2E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29" creationId="{D03A0C49-A59A-6B60-71A8-740AF7D869D7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30" creationId="{A97C5F41-07B9-753E-BA77-E56E77381488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31" creationId="{38FF2E3E-B6A0-F107-E1C5-A72ECCAEEEDE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32" creationId="{2A839640-93F6-008B-06EB-37CE047771F3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33" creationId="{18ADA598-7E56-6EF1-4117-1DA8C51E3CB2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34" creationId="{F91FC44A-E571-3EF0-3AB2-13991B246A0E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35" creationId="{1B7820E5-6076-381B-71AE-D694B45E3751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36" creationId="{8DD9EBFD-F8D0-1AF2-8589-521DDFFCFFD7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37" creationId="{1A855B18-957C-3AA2-96C8-13BB1CFFAAA6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38" creationId="{A903506C-84CC-4F26-FC88-0763C38F7E5D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39" creationId="{5548FA8D-F51B-0A01-9AAF-E0F05BBC9A44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40" creationId="{E5E3BCFD-7065-1981-AB65-8A276D4792AA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41" creationId="{F4EB1D07-7DB0-C333-C1FC-66D3474D7388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42" creationId="{B713D44A-AF09-7937-BDFB-C7ACA8817F00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43" creationId="{A6DC3619-11D8-C500-C187-ACA47811906D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44" creationId="{D8E60829-FAFE-07CE-31DF-B07415803806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45" creationId="{623F6EBA-A52C-1182-855C-237A777BA7FA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46" creationId="{8398FDA6-7935-E235-1072-C995B4647BB5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47" creationId="{B972DEC2-D7DC-C261-C31D-046BE82D2325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48" creationId="{52DDA90E-CDF3-1710-1FE2-16B0F00E29A6}"/>
          </ac:spMkLst>
        </pc:spChg>
        <pc:spChg chg="mod">
          <ac:chgData name="Mrs Hargreaves" userId="16d29ebe-5fd1-4f7c-a551-c4871f6cfdc9" providerId="ADAL" clId="{81AA5B4C-8DEC-40EC-9602-BE3882E77642}" dt="2022-10-18T19:15:24.313" v="71" actId="1076"/>
          <ac:spMkLst>
            <pc:docMk/>
            <pc:sldMk cId="2350771918" sldId="256"/>
            <ac:spMk id="149" creationId="{220FD3EE-8212-A85A-7D94-8B623DAD4E76}"/>
          </ac:spMkLst>
        </pc:spChg>
        <pc:spChg chg="add mod">
          <ac:chgData name="Mrs Hargreaves" userId="16d29ebe-5fd1-4f7c-a551-c4871f6cfdc9" providerId="ADAL" clId="{81AA5B4C-8DEC-40EC-9602-BE3882E77642}" dt="2022-10-26T19:26:14.252" v="867" actId="1076"/>
          <ac:spMkLst>
            <pc:docMk/>
            <pc:sldMk cId="2350771918" sldId="256"/>
            <ac:spMk id="153" creationId="{976D750D-BB49-51EC-1AA5-E5F0F907A33B}"/>
          </ac:spMkLst>
        </pc:spChg>
        <pc:spChg chg="add mod">
          <ac:chgData name="Mrs Hargreaves" userId="16d29ebe-5fd1-4f7c-a551-c4871f6cfdc9" providerId="ADAL" clId="{81AA5B4C-8DEC-40EC-9602-BE3882E77642}" dt="2022-10-26T19:25:43.282" v="864" actId="20577"/>
          <ac:spMkLst>
            <pc:docMk/>
            <pc:sldMk cId="2350771918" sldId="256"/>
            <ac:spMk id="155" creationId="{8A207F69-576E-D118-C5C4-AD4057BDE59E}"/>
          </ac:spMkLst>
        </pc:spChg>
        <pc:grpChg chg="mod">
          <ac:chgData name="Mrs Hargreaves" userId="16d29ebe-5fd1-4f7c-a551-c4871f6cfdc9" providerId="ADAL" clId="{81AA5B4C-8DEC-40EC-9602-BE3882E77642}" dt="2022-10-18T19:14:17.195" v="57"/>
          <ac:grpSpMkLst>
            <pc:docMk/>
            <pc:sldMk cId="2350771918" sldId="256"/>
            <ac:grpSpMk id="1" creationId="{00000000-0000-0000-0000-000000000000}"/>
          </ac:grpSpMkLst>
        </pc:grpChg>
        <pc:grpChg chg="add del mod">
          <ac:chgData name="Mrs Hargreaves" userId="16d29ebe-5fd1-4f7c-a551-c4871f6cfdc9" providerId="ADAL" clId="{81AA5B4C-8DEC-40EC-9602-BE3882E77642}" dt="2022-10-18T19:06:42.042" v="44" actId="478"/>
          <ac:grpSpMkLst>
            <pc:docMk/>
            <pc:sldMk cId="2350771918" sldId="256"/>
            <ac:grpSpMk id="6" creationId="{856223B8-5322-D225-9FE9-D8E06F17F602}"/>
          </ac:grpSpMkLst>
        </pc:grpChg>
        <pc:grpChg chg="mod topLvl">
          <ac:chgData name="Mrs Hargreaves" userId="16d29ebe-5fd1-4f7c-a551-c4871f6cfdc9" providerId="ADAL" clId="{81AA5B4C-8DEC-40EC-9602-BE3882E77642}" dt="2022-10-26T19:20:04.933" v="816" actId="14100"/>
          <ac:grpSpMkLst>
            <pc:docMk/>
            <pc:sldMk cId="2350771918" sldId="256"/>
            <ac:grpSpMk id="8" creationId="{105B7761-5FA5-35FA-18E2-9E712CE164CC}"/>
          </ac:grpSpMkLst>
        </pc:grpChg>
        <pc:grpChg chg="mod">
          <ac:chgData name="Mrs Hargreaves" userId="16d29ebe-5fd1-4f7c-a551-c4871f6cfdc9" providerId="ADAL" clId="{81AA5B4C-8DEC-40EC-9602-BE3882E77642}" dt="2022-10-26T19:20:04.933" v="816" actId="14100"/>
          <ac:grpSpMkLst>
            <pc:docMk/>
            <pc:sldMk cId="2350771918" sldId="256"/>
            <ac:grpSpMk id="27" creationId="{3BFE6DA7-6999-32C6-FEB0-F20E44B5B632}"/>
          </ac:grpSpMkLst>
        </pc:grpChg>
        <pc:grpChg chg="add mod">
          <ac:chgData name="Mrs Hargreaves" userId="16d29ebe-5fd1-4f7c-a551-c4871f6cfdc9" providerId="ADAL" clId="{81AA5B4C-8DEC-40EC-9602-BE3882E77642}" dt="2022-10-26T19:25:10.344" v="850" actId="1076"/>
          <ac:grpSpMkLst>
            <pc:docMk/>
            <pc:sldMk cId="2350771918" sldId="256"/>
            <ac:grpSpMk id="33" creationId="{3DF2BC2D-93A0-BF29-CD0A-D7F680DD2844}"/>
          </ac:grpSpMkLst>
        </pc:grpChg>
        <pc:grpChg chg="add del mod">
          <ac:chgData name="Mrs Hargreaves" userId="16d29ebe-5fd1-4f7c-a551-c4871f6cfdc9" providerId="ADAL" clId="{81AA5B4C-8DEC-40EC-9602-BE3882E77642}" dt="2022-10-18T19:15:28.078" v="72" actId="478"/>
          <ac:grpSpMkLst>
            <pc:docMk/>
            <pc:sldMk cId="2350771918" sldId="256"/>
            <ac:grpSpMk id="43" creationId="{71694A40-17B2-5C62-B347-6EB8C234E999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44" creationId="{BF139157-8272-575D-02AC-9582B4B5A6D3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45" creationId="{89752848-0820-EB7A-AD4E-51F59EF32D9F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46" creationId="{EAD651B8-19F9-E550-4590-D88E10A5D0F2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47" creationId="{06A2EC17-5856-39E8-7FC1-61115FB24963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48" creationId="{01677397-E3D2-3F02-4F94-0496537003F1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49" creationId="{33C44856-F549-E32D-BCE7-97927D32188D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50" creationId="{908E6D95-4920-B9A5-9724-92ED0D0ADA94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51" creationId="{BDA487A2-3071-C4D0-8768-66A6D40D4706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52" creationId="{3F672886-5F72-8107-567F-3AA033051DB2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53" creationId="{01B806DA-871E-F4E8-AE4C-47D8A47CBA3E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54" creationId="{A0CECB20-F4F0-EB77-44DE-522C61F46273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55" creationId="{468F644F-12AC-E9EE-A179-3E7463F057E6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56" creationId="{2A0C05A9-D219-4095-79C3-6BC3AB8FCADA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57" creationId="{B3965D75-F7AE-0B7C-6959-26249DD7A617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58" creationId="{BB24FFFB-2F3C-8123-2761-5883ACCF705A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59" creationId="{1FF5B6AC-2E71-1434-E687-5308CDF149C1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60" creationId="{03C76981-FE7B-C981-E30F-95860CDC5A4C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61" creationId="{A4F1598F-B16E-1942-811C-3585E916B2C2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62" creationId="{1C8C35B2-8AE3-D87D-7C99-295B9E706412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63" creationId="{0339CBEA-411E-1068-261E-267176C89F4E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64" creationId="{EA0C23B1-B1E3-7F68-70FF-970BA4F48578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65" creationId="{3A5D239C-B0C4-EB10-3FF4-73A6B43D8DEE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66" creationId="{B5C396A1-FAB8-B4C5-7AD9-FA6C144C3D1B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67" creationId="{7BED9B6F-2BA5-F2D2-2315-1CE78B807475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68" creationId="{708C9BE2-991E-B1D0-CDFE-5A6EA84D89B3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69" creationId="{130380CE-E777-1B95-A72D-9524F4E8E0E2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70" creationId="{D24E202B-3DBE-F512-D695-9F98D0335921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71" creationId="{5513C7AE-E6B6-002F-8B7D-CC4A44DE9034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72" creationId="{FD82276F-0D46-8A13-021C-BBA6F10909FA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73" creationId="{12AA68FF-0CA1-404D-AC4F-C23EC398D50F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74" creationId="{CB1CB44E-0726-0107-FF4A-F12FC5EC907B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75" creationId="{133E9A7C-ABA1-DDCC-4888-EACA1022BE41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76" creationId="{A57E174E-A72C-E708-68D6-ED54A4468BDF}"/>
          </ac:grpSpMkLst>
        </pc:grpChg>
        <pc:grpChg chg="mod">
          <ac:chgData name="Mrs Hargreaves" userId="16d29ebe-5fd1-4f7c-a551-c4871f6cfdc9" providerId="ADAL" clId="{81AA5B4C-8DEC-40EC-9602-BE3882E77642}" dt="2022-10-18T19:15:24.313" v="71" actId="1076"/>
          <ac:grpSpMkLst>
            <pc:docMk/>
            <pc:sldMk cId="2350771918" sldId="256"/>
            <ac:grpSpMk id="77" creationId="{5AB6095E-93D3-4BDF-C9D2-69594A105A2A}"/>
          </ac:grpSpMkLst>
        </pc:grpChg>
        <pc:grpChg chg="add mod">
          <ac:chgData name="Mrs Hargreaves" userId="16d29ebe-5fd1-4f7c-a551-c4871f6cfdc9" providerId="ADAL" clId="{81AA5B4C-8DEC-40EC-9602-BE3882E77642}" dt="2022-10-26T19:26:14.252" v="867" actId="1076"/>
          <ac:grpSpMkLst>
            <pc:docMk/>
            <pc:sldMk cId="2350771918" sldId="256"/>
            <ac:grpSpMk id="154" creationId="{69C7EF5C-6871-AAFD-10D0-BA4EBF0E1BDE}"/>
          </ac:grpSpMkLst>
        </pc:grpChg>
        <pc:graphicFrameChg chg="add del mod">
          <ac:chgData name="Mrs Hargreaves" userId="16d29ebe-5fd1-4f7c-a551-c4871f6cfdc9" providerId="ADAL" clId="{81AA5B4C-8DEC-40EC-9602-BE3882E77642}" dt="2022-10-21T14:17:25.917" v="195" actId="478"/>
          <ac:graphicFrameMkLst>
            <pc:docMk/>
            <pc:sldMk cId="2350771918" sldId="256"/>
            <ac:graphicFrameMk id="3" creationId="{3C793201-27E0-14D1-BFD9-C1A4F8FF4947}"/>
          </ac:graphicFrameMkLst>
        </pc:graphicFrameChg>
        <pc:graphicFrameChg chg="add del mod modGraphic">
          <ac:chgData name="Mrs Hargreaves" userId="16d29ebe-5fd1-4f7c-a551-c4871f6cfdc9" providerId="ADAL" clId="{81AA5B4C-8DEC-40EC-9602-BE3882E77642}" dt="2022-10-21T15:10:39.988" v="616" actId="478"/>
          <ac:graphicFrameMkLst>
            <pc:docMk/>
            <pc:sldMk cId="2350771918" sldId="256"/>
            <ac:graphicFrameMk id="46" creationId="{85984181-76D9-270E-E5BF-342F0D584C5E}"/>
          </ac:graphicFrameMkLst>
        </pc:graphicFrameChg>
        <pc:picChg chg="add mod ord">
          <ac:chgData name="Mrs Hargreaves" userId="16d29ebe-5fd1-4f7c-a551-c4871f6cfdc9" providerId="ADAL" clId="{81AA5B4C-8DEC-40EC-9602-BE3882E77642}" dt="2022-10-21T15:13:05.543" v="630" actId="166"/>
          <ac:picMkLst>
            <pc:docMk/>
            <pc:sldMk cId="2350771918" sldId="256"/>
            <ac:picMk id="2" creationId="{5A708396-F665-52B8-EF06-D89F296F478E}"/>
          </ac:picMkLst>
        </pc:picChg>
        <pc:picChg chg="add mod">
          <ac:chgData name="Mrs Hargreaves" userId="16d29ebe-5fd1-4f7c-a551-c4871f6cfdc9" providerId="ADAL" clId="{81AA5B4C-8DEC-40EC-9602-BE3882E77642}" dt="2022-10-26T19:28:57.188" v="880" actId="14100"/>
          <ac:picMkLst>
            <pc:docMk/>
            <pc:sldMk cId="2350771918" sldId="256"/>
            <ac:picMk id="5" creationId="{ED397DF7-1B8A-242F-26E7-1D5246908DA5}"/>
          </ac:picMkLst>
        </pc:picChg>
        <pc:picChg chg="add del mod">
          <ac:chgData name="Mrs Hargreaves" userId="16d29ebe-5fd1-4f7c-a551-c4871f6cfdc9" providerId="ADAL" clId="{81AA5B4C-8DEC-40EC-9602-BE3882E77642}" dt="2022-10-21T14:48:47.714" v="509" actId="478"/>
          <ac:picMkLst>
            <pc:docMk/>
            <pc:sldMk cId="2350771918" sldId="256"/>
            <ac:picMk id="7" creationId="{EC219EEA-5A18-9E7E-06EC-2534877B30CC}"/>
          </ac:picMkLst>
        </pc:picChg>
        <pc:picChg chg="add mod">
          <ac:chgData name="Mrs Hargreaves" userId="16d29ebe-5fd1-4f7c-a551-c4871f6cfdc9" providerId="ADAL" clId="{81AA5B4C-8DEC-40EC-9602-BE3882E77642}" dt="2022-10-26T19:28:36.667" v="876" actId="1076"/>
          <ac:picMkLst>
            <pc:docMk/>
            <pc:sldMk cId="2350771918" sldId="256"/>
            <ac:picMk id="34" creationId="{B363A94B-00FD-86B1-C059-CBF1480C7131}"/>
          </ac:picMkLst>
        </pc:picChg>
        <pc:picChg chg="add mod">
          <ac:chgData name="Mrs Hargreaves" userId="16d29ebe-5fd1-4f7c-a551-c4871f6cfdc9" providerId="ADAL" clId="{81AA5B4C-8DEC-40EC-9602-BE3882E77642}" dt="2022-10-21T15:17:48.977" v="692" actId="14100"/>
          <ac:picMkLst>
            <pc:docMk/>
            <pc:sldMk cId="2350771918" sldId="256"/>
            <ac:picMk id="35" creationId="{D1F52A21-A6C7-1F43-D1E1-A7DDDA7BFBF2}"/>
          </ac:picMkLst>
        </pc:picChg>
        <pc:picChg chg="add mod">
          <ac:chgData name="Mrs Hargreaves" userId="16d29ebe-5fd1-4f7c-a551-c4871f6cfdc9" providerId="ADAL" clId="{81AA5B4C-8DEC-40EC-9602-BE3882E77642}" dt="2022-10-26T19:28:45.767" v="878" actId="1076"/>
          <ac:picMkLst>
            <pc:docMk/>
            <pc:sldMk cId="2350771918" sldId="256"/>
            <ac:picMk id="36" creationId="{EE336798-3A94-8DF6-5728-15BC54B42070}"/>
          </ac:picMkLst>
        </pc:picChg>
        <pc:picChg chg="add del mod">
          <ac:chgData name="Mrs Hargreaves" userId="16d29ebe-5fd1-4f7c-a551-c4871f6cfdc9" providerId="ADAL" clId="{81AA5B4C-8DEC-40EC-9602-BE3882E77642}" dt="2022-10-21T15:02:43.046" v="579" actId="478"/>
          <ac:picMkLst>
            <pc:docMk/>
            <pc:sldMk cId="2350771918" sldId="256"/>
            <ac:picMk id="38" creationId="{AC45A4CA-AE31-94F2-0F93-447D02DCC63E}"/>
          </ac:picMkLst>
        </pc:picChg>
        <pc:picChg chg="add mod">
          <ac:chgData name="Mrs Hargreaves" userId="16d29ebe-5fd1-4f7c-a551-c4871f6cfdc9" providerId="ADAL" clId="{81AA5B4C-8DEC-40EC-9602-BE3882E77642}" dt="2022-10-21T15:17:38.323" v="689" actId="14100"/>
          <ac:picMkLst>
            <pc:docMk/>
            <pc:sldMk cId="2350771918" sldId="256"/>
            <ac:picMk id="39" creationId="{1FF5A6B2-3668-8361-560B-6A31E7BAD411}"/>
          </ac:picMkLst>
        </pc:picChg>
        <pc:picChg chg="add mod ord">
          <ac:chgData name="Mrs Hargreaves" userId="16d29ebe-5fd1-4f7c-a551-c4871f6cfdc9" providerId="ADAL" clId="{81AA5B4C-8DEC-40EC-9602-BE3882E77642}" dt="2022-10-21T15:17:32.488" v="687" actId="1076"/>
          <ac:picMkLst>
            <pc:docMk/>
            <pc:sldMk cId="2350771918" sldId="256"/>
            <ac:picMk id="40" creationId="{40985AB7-CA98-27FD-4052-3E75FE4EA873}"/>
          </ac:picMkLst>
        </pc:picChg>
        <pc:picChg chg="add mod">
          <ac:chgData name="Mrs Hargreaves" userId="16d29ebe-5fd1-4f7c-a551-c4871f6cfdc9" providerId="ADAL" clId="{81AA5B4C-8DEC-40EC-9602-BE3882E77642}" dt="2022-10-21T14:29:55.488" v="417" actId="1076"/>
          <ac:picMkLst>
            <pc:docMk/>
            <pc:sldMk cId="2350771918" sldId="256"/>
            <ac:picMk id="42" creationId="{0BA06536-93BD-DF21-B060-81A7DBA0EB38}"/>
          </ac:picMkLst>
        </pc:picChg>
        <pc:picChg chg="add mod">
          <ac:chgData name="Mrs Hargreaves" userId="16d29ebe-5fd1-4f7c-a551-c4871f6cfdc9" providerId="ADAL" clId="{81AA5B4C-8DEC-40EC-9602-BE3882E77642}" dt="2022-10-21T15:17:27.177" v="685" actId="1076"/>
          <ac:picMkLst>
            <pc:docMk/>
            <pc:sldMk cId="2350771918" sldId="256"/>
            <ac:picMk id="48" creationId="{A79AB212-3C3D-F1B4-14DE-20178646C2C0}"/>
          </ac:picMkLst>
        </pc:picChg>
        <pc:picChg chg="add mod">
          <ac:chgData name="Mrs Hargreaves" userId="16d29ebe-5fd1-4f7c-a551-c4871f6cfdc9" providerId="ADAL" clId="{81AA5B4C-8DEC-40EC-9602-BE3882E77642}" dt="2022-10-26T19:28:50.922" v="879" actId="1076"/>
          <ac:picMkLst>
            <pc:docMk/>
            <pc:sldMk cId="2350771918" sldId="256"/>
            <ac:picMk id="50" creationId="{5D5E5219-8440-7D21-AF66-6E925491DFC5}"/>
          </ac:picMkLst>
        </pc:picChg>
        <pc:picChg chg="add mod">
          <ac:chgData name="Mrs Hargreaves" userId="16d29ebe-5fd1-4f7c-a551-c4871f6cfdc9" providerId="ADAL" clId="{81AA5B4C-8DEC-40EC-9602-BE3882E77642}" dt="2022-10-21T15:17:25.187" v="684" actId="1076"/>
          <ac:picMkLst>
            <pc:docMk/>
            <pc:sldMk cId="2350771918" sldId="256"/>
            <ac:picMk id="52" creationId="{38B7B1FD-7FB5-F6B3-8919-92082F3A68C8}"/>
          </ac:picMkLst>
        </pc:picChg>
        <pc:picChg chg="add mod">
          <ac:chgData name="Mrs Hargreaves" userId="16d29ebe-5fd1-4f7c-a551-c4871f6cfdc9" providerId="ADAL" clId="{81AA5B4C-8DEC-40EC-9602-BE3882E77642}" dt="2022-10-21T15:17:53.803" v="694" actId="14100"/>
          <ac:picMkLst>
            <pc:docMk/>
            <pc:sldMk cId="2350771918" sldId="256"/>
            <ac:picMk id="54" creationId="{8736BB36-1C59-0F84-F7A3-9C2388E78846}"/>
          </ac:picMkLst>
        </pc:picChg>
        <pc:picChg chg="add mod ord">
          <ac:chgData name="Mrs Hargreaves" userId="16d29ebe-5fd1-4f7c-a551-c4871f6cfdc9" providerId="ADAL" clId="{81AA5B4C-8DEC-40EC-9602-BE3882E77642}" dt="2022-10-26T19:29:01.804" v="881" actId="1076"/>
          <ac:picMkLst>
            <pc:docMk/>
            <pc:sldMk cId="2350771918" sldId="256"/>
            <ac:picMk id="56" creationId="{CD79CE81-B89C-7A89-04E2-4FE30D61EF7A}"/>
          </ac:picMkLst>
        </pc:picChg>
        <pc:picChg chg="add mod">
          <ac:chgData name="Mrs Hargreaves" userId="16d29ebe-5fd1-4f7c-a551-c4871f6cfdc9" providerId="ADAL" clId="{81AA5B4C-8DEC-40EC-9602-BE3882E77642}" dt="2022-10-26T19:18:07.801" v="796" actId="1076"/>
          <ac:picMkLst>
            <pc:docMk/>
            <pc:sldMk cId="2350771918" sldId="256"/>
            <ac:picMk id="58" creationId="{B5FF83FC-278E-DEED-B0B6-2620A510DC60}"/>
          </ac:picMkLst>
        </pc:picChg>
        <pc:picChg chg="add mod">
          <ac:chgData name="Mrs Hargreaves" userId="16d29ebe-5fd1-4f7c-a551-c4871f6cfdc9" providerId="ADAL" clId="{81AA5B4C-8DEC-40EC-9602-BE3882E77642}" dt="2022-10-21T15:14:39.741" v="646" actId="14100"/>
          <ac:picMkLst>
            <pc:docMk/>
            <pc:sldMk cId="2350771918" sldId="256"/>
            <ac:picMk id="60" creationId="{C0F504C2-E169-E18A-F77F-6B096CFF16E7}"/>
          </ac:picMkLst>
        </pc:picChg>
        <pc:picChg chg="add del mod">
          <ac:chgData name="Mrs Hargreaves" userId="16d29ebe-5fd1-4f7c-a551-c4871f6cfdc9" providerId="ADAL" clId="{81AA5B4C-8DEC-40EC-9602-BE3882E77642}" dt="2022-10-21T15:21:57.160" v="698" actId="478"/>
          <ac:picMkLst>
            <pc:docMk/>
            <pc:sldMk cId="2350771918" sldId="256"/>
            <ac:picMk id="62" creationId="{495A9C67-EDEA-6AF4-0630-0F6629EAFF99}"/>
          </ac:picMkLst>
        </pc:picChg>
        <pc:picChg chg="add mod">
          <ac:chgData name="Mrs Hargreaves" userId="16d29ebe-5fd1-4f7c-a551-c4871f6cfdc9" providerId="ADAL" clId="{81AA5B4C-8DEC-40EC-9602-BE3882E77642}" dt="2022-10-21T14:29:51.819" v="416" actId="1076"/>
          <ac:picMkLst>
            <pc:docMk/>
            <pc:sldMk cId="2350771918" sldId="256"/>
            <ac:picMk id="151" creationId="{597DB86C-7C31-0B83-DB04-8E2B117A2B85}"/>
          </ac:picMkLst>
        </pc:picChg>
        <pc:picChg chg="mod">
          <ac:chgData name="Mrs Hargreaves" userId="16d29ebe-5fd1-4f7c-a551-c4871f6cfdc9" providerId="ADAL" clId="{81AA5B4C-8DEC-40EC-9602-BE3882E77642}" dt="2022-10-18T19:15:24.313" v="71" actId="1076"/>
          <ac:picMkLst>
            <pc:docMk/>
            <pc:sldMk cId="2350771918" sldId="256"/>
            <ac:picMk id="1039" creationId="{FDAAA4B2-301B-2C2B-8564-03DE2AC2E1C8}"/>
          </ac:picMkLst>
        </pc:picChg>
        <pc:picChg chg="mod">
          <ac:chgData name="Mrs Hargreaves" userId="16d29ebe-5fd1-4f7c-a551-c4871f6cfdc9" providerId="ADAL" clId="{81AA5B4C-8DEC-40EC-9602-BE3882E77642}" dt="2022-10-18T19:15:24.313" v="71" actId="1076"/>
          <ac:picMkLst>
            <pc:docMk/>
            <pc:sldMk cId="2350771918" sldId="256"/>
            <ac:picMk id="1043" creationId="{B497700F-65B2-2D82-087D-3E9CE8168E51}"/>
          </ac:picMkLst>
        </pc:picChg>
        <pc:picChg chg="mod">
          <ac:chgData name="Mrs Hargreaves" userId="16d29ebe-5fd1-4f7c-a551-c4871f6cfdc9" providerId="ADAL" clId="{81AA5B4C-8DEC-40EC-9602-BE3882E77642}" dt="2022-10-18T19:15:24.313" v="71" actId="1076"/>
          <ac:picMkLst>
            <pc:docMk/>
            <pc:sldMk cId="2350771918" sldId="256"/>
            <ac:picMk id="1047" creationId="{FC8AD408-2A55-A979-94A7-4C09FE5C9C08}"/>
          </ac:picMkLst>
        </pc:picChg>
        <pc:picChg chg="mod">
          <ac:chgData name="Mrs Hargreaves" userId="16d29ebe-5fd1-4f7c-a551-c4871f6cfdc9" providerId="ADAL" clId="{81AA5B4C-8DEC-40EC-9602-BE3882E77642}" dt="2022-10-18T19:15:24.313" v="71" actId="1076"/>
          <ac:picMkLst>
            <pc:docMk/>
            <pc:sldMk cId="2350771918" sldId="256"/>
            <ac:picMk id="1050" creationId="{9A80A1F7-3E7B-4BC4-3215-1C0B6253CEE9}"/>
          </ac:picMkLst>
        </pc:picChg>
        <pc:picChg chg="mod">
          <ac:chgData name="Mrs Hargreaves" userId="16d29ebe-5fd1-4f7c-a551-c4871f6cfdc9" providerId="ADAL" clId="{81AA5B4C-8DEC-40EC-9602-BE3882E77642}" dt="2022-10-18T19:15:24.313" v="71" actId="1076"/>
          <ac:picMkLst>
            <pc:docMk/>
            <pc:sldMk cId="2350771918" sldId="256"/>
            <ac:picMk id="1055" creationId="{57317367-AF47-A46E-CABD-3773BF7F9D3F}"/>
          </ac:picMkLst>
        </pc:picChg>
        <pc:picChg chg="add mod">
          <ac:chgData name="Mrs Hargreaves" userId="16d29ebe-5fd1-4f7c-a551-c4871f6cfdc9" providerId="ADAL" clId="{81AA5B4C-8DEC-40EC-9602-BE3882E77642}" dt="2022-10-21T15:16:50.978" v="678" actId="1076"/>
          <ac:picMkLst>
            <pc:docMk/>
            <pc:sldMk cId="2350771918" sldId="256"/>
            <ac:picMk id="2050" creationId="{DEF03CB5-15BA-CF96-A6FB-41088AE293E9}"/>
          </ac:picMkLst>
        </pc:pic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10" creationId="{D49DE004-68DF-C1A4-13F1-8CB93BC3E8A1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11" creationId="{7F097FC1-AB44-8D97-57F5-9C360D3E9F7D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12" creationId="{9BC1B6DB-692C-9D4D-61EA-738E586C12D8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13" creationId="{41F17AE5-0F62-C61E-E544-94D4B08461C1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16" creationId="{C26087DA-19F6-CA8C-0123-FF7D754983A9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17" creationId="{1109CF8B-59CA-C55D-4A05-F8386820DDDF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18" creationId="{E6D55438-CCBD-077F-9D58-465C227C79B5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19" creationId="{024AE863-12BD-FAF8-4239-99DD44E28E96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20" creationId="{D097F967-437F-3683-5407-750F690ECDCE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21" creationId="{ABCB2D0F-6D5E-6D9F-3A4F-7E906639AF92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22" creationId="{FE05192C-B5D0-AE03-6DEB-2DFAA4F1F658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23" creationId="{E9C19E20-0B8C-6189-0FB9-3F3EC8203833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31" creationId="{A8CAE0A1-9371-78B0-4638-627E94C0A41E}"/>
          </ac:cxnSpMkLst>
        </pc:cxnChg>
        <pc:cxnChg chg="mod">
          <ac:chgData name="Mrs Hargreaves" userId="16d29ebe-5fd1-4f7c-a551-c4871f6cfdc9" providerId="ADAL" clId="{81AA5B4C-8DEC-40EC-9602-BE3882E77642}" dt="2022-10-26T19:20:04.933" v="816" actId="14100"/>
          <ac:cxnSpMkLst>
            <pc:docMk/>
            <pc:sldMk cId="2350771918" sldId="256"/>
            <ac:cxnSpMk id="32" creationId="{9F3BC92B-0DB8-C0C6-9A8D-B8AE43152652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37" creationId="{C6144A8F-1903-137A-4E3A-EF97CDD566BF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38" creationId="{EA16424F-D7DA-46A0-6A27-612FAA4EE781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44" creationId="{3CA2ED55-508B-95DB-E484-0D2C3702B417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46" creationId="{22C7E3BE-9FAE-3F2A-2CA4-7643E4437F5C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47" creationId="{33F0A969-9BAE-3D92-3CF0-2E0140A11AE3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49" creationId="{FAFCB591-DAED-2B86-37FE-190E63191B13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51" creationId="{8B249022-F435-A992-4BA7-E1F5FFCA5B3B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53" creationId="{90D80169-41DD-C34D-C118-1F9D306373B0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55" creationId="{5D5D46E0-E9EC-B35D-A2EA-44110190F772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57" creationId="{8A170B05-7FEE-EEE2-7F8E-6EFA61C1F027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59" creationId="{93BEC866-70EB-2134-95A8-687FC9277149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61" creationId="{B73052B5-51BE-56CD-6FBD-D6B7D21E459B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62" creationId="{9A102936-85F8-76F2-C706-1300A276458A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29" creationId="{7E1850D3-0BAB-2240-3FBC-412CA52AFE89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30" creationId="{8EAEDD17-B928-7BFF-7862-6C21A95EC9E6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31" creationId="{7FA043E1-0D16-FFD8-F876-65D4CA61D059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32" creationId="{2334CB70-5C77-6FE1-C822-750D68577C7E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33" creationId="{B586AACC-2076-3221-8E59-DFB7F21F69D9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34" creationId="{4FEA4ABD-F486-B06D-3D62-06DB707D7971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35" creationId="{1955D02F-A093-AB40-8540-AE2BA4D0A16C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36" creationId="{8ACC52F3-6C55-8696-CABE-BD589AC3D549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37" creationId="{546AC5CD-1111-7926-3C3A-107AD3755495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38" creationId="{ADDDEAB4-6E32-A392-E1F9-FA4FCC90208D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39" creationId="{5A368220-989D-4A93-FFAA-027DBFDC06F4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40" creationId="{1BB436AA-D35F-50DA-9543-081A51FE8085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41" creationId="{DB2E01BA-8433-F047-F60A-209C3DE3ABE7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42" creationId="{4C86B391-CA1F-DB23-D079-98E964B57735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43" creationId="{3D55B9E4-FEF2-E456-932B-6A0A86C20C9D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44" creationId="{A2E0B8C6-C6C1-69E3-E40D-B4B7250C6BF2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45" creationId="{8C209D6B-36FF-38B2-F3D7-02AF2CF68873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46" creationId="{7235719D-0EF7-FA7C-B579-183006AECB31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47" creationId="{70B8C3B5-57ED-A68A-D562-D63C4DB6B10B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48" creationId="{899392C0-16B1-E9DA-9AB7-C2C486B48ED2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49" creationId="{246BED00-45CF-850D-9886-CD902541632A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50" creationId="{43E6FBAA-EEE9-5766-F921-76DD0C84746D}"/>
          </ac:cxnSpMkLst>
        </pc:cxnChg>
        <pc:cxnChg chg="mod">
          <ac:chgData name="Mrs Hargreaves" userId="16d29ebe-5fd1-4f7c-a551-c4871f6cfdc9" providerId="ADAL" clId="{81AA5B4C-8DEC-40EC-9602-BE3882E77642}" dt="2022-10-26T19:18:20.374" v="800" actId="1076"/>
          <ac:cxnSpMkLst>
            <pc:docMk/>
            <pc:sldMk cId="2350771918" sldId="256"/>
            <ac:cxnSpMk id="152" creationId="{69CAD29E-F111-927F-3933-10F4D63E82F6}"/>
          </ac:cxnSpMkLst>
        </pc:cxnChg>
      </pc:sldChg>
      <pc:sldChg chg="addSp delSp modSp new mod ord">
        <pc:chgData name="Mrs Hargreaves" userId="16d29ebe-5fd1-4f7c-a551-c4871f6cfdc9" providerId="ADAL" clId="{81AA5B4C-8DEC-40EC-9602-BE3882E77642}" dt="2022-10-21T15:31:49.968" v="719"/>
        <pc:sldMkLst>
          <pc:docMk/>
          <pc:sldMk cId="3090406424" sldId="257"/>
        </pc:sldMkLst>
        <pc:spChg chg="del">
          <ac:chgData name="Mrs Hargreaves" userId="16d29ebe-5fd1-4f7c-a551-c4871f6cfdc9" providerId="ADAL" clId="{81AA5B4C-8DEC-40EC-9602-BE3882E77642}" dt="2022-10-21T14:12:21.844" v="87" actId="478"/>
          <ac:spMkLst>
            <pc:docMk/>
            <pc:sldMk cId="3090406424" sldId="257"/>
            <ac:spMk id="2" creationId="{7710317C-374D-7A2D-08CF-7512BF94E187}"/>
          </ac:spMkLst>
        </pc:spChg>
        <pc:spChg chg="del">
          <ac:chgData name="Mrs Hargreaves" userId="16d29ebe-5fd1-4f7c-a551-c4871f6cfdc9" providerId="ADAL" clId="{81AA5B4C-8DEC-40EC-9602-BE3882E77642}" dt="2022-10-21T14:12:24.367" v="88" actId="478"/>
          <ac:spMkLst>
            <pc:docMk/>
            <pc:sldMk cId="3090406424" sldId="257"/>
            <ac:spMk id="3" creationId="{91DB2DA0-FDC3-3CA6-DA6F-2B96775AA3E2}"/>
          </ac:spMkLst>
        </pc:spChg>
        <pc:graphicFrameChg chg="add mod modGraphic">
          <ac:chgData name="Mrs Hargreaves" userId="16d29ebe-5fd1-4f7c-a551-c4871f6cfdc9" providerId="ADAL" clId="{81AA5B4C-8DEC-40EC-9602-BE3882E77642}" dt="2022-10-21T15:31:42.857" v="717" actId="113"/>
          <ac:graphicFrameMkLst>
            <pc:docMk/>
            <pc:sldMk cId="3090406424" sldId="257"/>
            <ac:graphicFrameMk id="4" creationId="{65134545-2DD2-9B97-394B-DD4660105779}"/>
          </ac:graphicFrameMkLst>
        </pc:graphicFrameChg>
      </pc:sldChg>
      <pc:sldChg chg="addSp delSp modSp new del mod">
        <pc:chgData name="Mrs Hargreaves" userId="16d29ebe-5fd1-4f7c-a551-c4871f6cfdc9" providerId="ADAL" clId="{81AA5B4C-8DEC-40EC-9602-BE3882E77642}" dt="2022-10-26T19:28:19.916" v="872" actId="47"/>
        <pc:sldMkLst>
          <pc:docMk/>
          <pc:sldMk cId="3794870925" sldId="258"/>
        </pc:sldMkLst>
        <pc:spChg chg="del">
          <ac:chgData name="Mrs Hargreaves" userId="16d29ebe-5fd1-4f7c-a551-c4871f6cfdc9" providerId="ADAL" clId="{81AA5B4C-8DEC-40EC-9602-BE3882E77642}" dt="2022-10-26T18:54:48.811" v="721" actId="478"/>
          <ac:spMkLst>
            <pc:docMk/>
            <pc:sldMk cId="3794870925" sldId="258"/>
            <ac:spMk id="2" creationId="{4D2AA682-5550-185F-763E-7B34F90642A5}"/>
          </ac:spMkLst>
        </pc:spChg>
        <pc:spChg chg="del">
          <ac:chgData name="Mrs Hargreaves" userId="16d29ebe-5fd1-4f7c-a551-c4871f6cfdc9" providerId="ADAL" clId="{81AA5B4C-8DEC-40EC-9602-BE3882E77642}" dt="2022-10-26T18:54:51.213" v="722" actId="478"/>
          <ac:spMkLst>
            <pc:docMk/>
            <pc:sldMk cId="3794870925" sldId="258"/>
            <ac:spMk id="3" creationId="{1A7139C1-C264-F3E9-D2CB-BF3D324D60A4}"/>
          </ac:spMkLst>
        </pc:spChg>
        <pc:spChg chg="add mod">
          <ac:chgData name="Mrs Hargreaves" userId="16d29ebe-5fd1-4f7c-a551-c4871f6cfdc9" providerId="ADAL" clId="{81AA5B4C-8DEC-40EC-9602-BE3882E77642}" dt="2022-10-26T19:04:43.997" v="752" actId="1076"/>
          <ac:spMkLst>
            <pc:docMk/>
            <pc:sldMk cId="3794870925" sldId="258"/>
            <ac:spMk id="10" creationId="{C0A55ED1-5420-575F-676E-EAEEF9C2C2F5}"/>
          </ac:spMkLst>
        </pc:spChg>
        <pc:spChg chg="add mod">
          <ac:chgData name="Mrs Hargreaves" userId="16d29ebe-5fd1-4f7c-a551-c4871f6cfdc9" providerId="ADAL" clId="{81AA5B4C-8DEC-40EC-9602-BE3882E77642}" dt="2022-10-26T19:04:54.857" v="754" actId="1076"/>
          <ac:spMkLst>
            <pc:docMk/>
            <pc:sldMk cId="3794870925" sldId="258"/>
            <ac:spMk id="13" creationId="{C2A12F9E-0638-6476-FB37-2207A4DFDA26}"/>
          </ac:spMkLst>
        </pc:spChg>
        <pc:spChg chg="mod">
          <ac:chgData name="Mrs Hargreaves" userId="16d29ebe-5fd1-4f7c-a551-c4871f6cfdc9" providerId="ADAL" clId="{81AA5B4C-8DEC-40EC-9602-BE3882E77642}" dt="2022-10-26T19:05:05.406" v="756" actId="1076"/>
          <ac:spMkLst>
            <pc:docMk/>
            <pc:sldMk cId="3794870925" sldId="258"/>
            <ac:spMk id="53" creationId="{342AB24A-CD1F-BB97-C4AA-A229992651EF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57" creationId="{A5FE5553-0831-1740-4FA5-FD4D5409AECA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58" creationId="{30A3079B-3CA6-7EB6-1761-17EB80C4C004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59" creationId="{0116E837-40C6-D4AA-2F8D-D13445CFBF86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60" creationId="{D1C2BEFD-FC1B-9E14-43E1-5ABA10757202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14" creationId="{5BDD3FBC-6642-7E45-17B3-729154ACE7CE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15" creationId="{93C9FF4C-27C4-C78A-34A2-23034489628D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16" creationId="{5EA16A05-9190-F47D-1F4A-B93FB1428B68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17" creationId="{40AC43D6-91E6-2BF6-7533-7ABB8B68E1B4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25" creationId="{073F499B-2B7C-61FA-5601-C57627E37FC8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26" creationId="{53204317-01C8-4165-D429-6595746C22A8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27" creationId="{C4E8D123-AED5-C6FA-9C11-659B71A61A1A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28" creationId="{2FB9AA12-CA92-B49C-0432-16368AFC2F7A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32" creationId="{C8EEFFB5-FFB9-2713-0BE0-B7654D59D3AB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33" creationId="{8D127B13-DA21-52A8-BFBA-5C1D6F9B836A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34" creationId="{ADFB6DE9-650A-8947-96DE-A009687E2071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38" creationId="{F706138F-F952-0693-48EA-DF98C6B488DB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39" creationId="{559A0B36-D262-9D34-EEDC-FA46907ADEBD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40" creationId="{E352A2E0-F704-E4FB-198D-9A0C943B7605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41" creationId="{F8191994-9DA9-2C25-B39A-9B6BB8E73424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42" creationId="{53497515-EB37-2827-0D65-17930AA743EE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43" creationId="{09D09DB6-9DC7-7C46-DBD4-4A6B9CD184D5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44" creationId="{97FB8521-759E-002F-55E0-871DE2A37E03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45" creationId="{DCFCD715-817B-9650-E759-7ACE82A520B1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46" creationId="{7CA16EC2-B67D-9F5D-9AA9-F6D8D7D58D69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48" creationId="{5BAC42CC-57D9-5057-33C0-40BECAC115B4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53" creationId="{62694FE0-4AD8-9874-12A9-CC94F3A64F1D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54" creationId="{4264BD28-5BB6-84DE-BDEC-1092D5938053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55" creationId="{857E67E1-F02C-BFE1-992E-221CD9C3EBF8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56" creationId="{94A29664-5C44-BD6F-2806-ABC392B8E09C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62" creationId="{ADF2A83A-A523-3C56-4848-2C17635BAF64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63" creationId="{6BFA08F8-7345-E427-B5A3-863A405043A1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64" creationId="{8AD2562A-9F87-798B-FF87-E1AD251E74A2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65" creationId="{D6DECD59-0056-6795-0384-9A6E57DE4B43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69" creationId="{5A9068AE-6FE5-16E2-8BDE-BA3535BC4661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70" creationId="{0726A143-FD3E-9A79-9CC7-2D9724D00B10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71" creationId="{5CBDC532-A9ED-AF53-27C3-289507C62541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72" creationId="{DC07ADA9-2A37-8F39-17D3-F20EE8D7A833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73" creationId="{DEEAA77B-43E1-B8D4-EDD2-FB54C150AFC6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74" creationId="{F37F9DD1-DF4E-416E-5466-56EFEB58C3DE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75" creationId="{E59A2957-6E3C-24D3-EE21-824F4775A548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76" creationId="{EF00830D-84BC-8B68-835C-3A235025970B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77" creationId="{0A8CBE07-2304-E07D-D89F-2309E53DCE1C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80" creationId="{E4C967A5-F23B-B4C4-DAD7-13B4B4FC584D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81" creationId="{B08DCE21-0409-0CA8-5359-85EF3C215B7A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82" creationId="{B05170E1-E03C-666C-1072-219F1E0FFE65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83" creationId="{62B7A57B-EB96-9C34-3AF7-9A1BD4C8CD80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86" creationId="{015D19D7-07ED-D51E-EA76-D5A1F2BDB604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87" creationId="{60F03E47-FADC-E247-ED65-C97A11DAD5CC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89" creationId="{1F9648D6-12B1-8710-30E6-3D9B8311BF5C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90" creationId="{CD087121-B184-01B8-86F1-1E8530AB1F93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92" creationId="{31CB5BB2-8202-0609-E571-8DE019A31093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197" creationId="{E7999DB6-A46C-327D-B1FB-286B53F48E8B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03" creationId="{AFE4398B-527A-63F6-5EA5-DFF02EC2F2AE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04" creationId="{5FAE4922-A66B-662A-D201-CB9E5FEF26ED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05" creationId="{A68E9CAE-9461-BC06-34D3-76BC153E9694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06" creationId="{8C8DD57C-D12B-5CC9-073D-A43678EF1932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07" creationId="{79BC74C0-5016-0CFC-FBF9-02687BC04310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08" creationId="{3DB76B96-EBDB-BD8E-1F25-283F5169D0AA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09" creationId="{BC877668-1594-30F3-CAF9-47DF49AFFFE6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10" creationId="{7264C624-2F22-3D87-210B-610D8ADF9EAE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11" creationId="{50D6C79D-E2EC-2670-4FCC-1F1295ECE5D3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12" creationId="{38F7AEE3-7B62-2BF8-A192-BABA9A9DAD43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13" creationId="{0A4F2B16-F4BB-C15E-2773-BD3E05D8C1E6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17" creationId="{BF9CF2D3-75D1-BB05-17B4-63D99EE190D1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18" creationId="{DAD1BA1D-DD77-57D2-91B4-C31BB85830F8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26" creationId="{1AB537FA-4EBF-DEB6-4A26-86C0B559C9A9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27" creationId="{3E8F6095-18AD-129C-03DF-BE58E6567033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28" creationId="{F8E542C1-E0CB-E1C0-D8B3-B0553A5580EA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29" creationId="{AFCF1F30-38E5-3C7C-3A50-8C91C42DB764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30" creationId="{6392B524-F75E-BC60-D148-901F163A01DC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31" creationId="{77BE0E65-1505-3808-6B9C-F3614A939087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32" creationId="{4C6B2E43-983C-CD14-9F42-F824E4E0F6EA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33" creationId="{5F576AF6-BA69-4252-8BED-DF94F21B6BBB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40" creationId="{156AEC58-72FD-0FD6-F649-493A72A2B690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41" creationId="{2832299D-6260-5DA9-F586-108F2C87A869}"/>
          </ac:spMkLst>
        </pc:spChg>
        <pc:spChg chg="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42" creationId="{9A100C19-4199-0EE6-73D7-9E644B3CE004}"/>
          </ac:spMkLst>
        </pc:spChg>
        <pc:spChg chg="add del mod">
          <ac:chgData name="Mrs Hargreaves" userId="16d29ebe-5fd1-4f7c-a551-c4871f6cfdc9" providerId="ADAL" clId="{81AA5B4C-8DEC-40EC-9602-BE3882E77642}" dt="2022-10-26T18:59:26.671" v="733" actId="478"/>
          <ac:spMkLst>
            <pc:docMk/>
            <pc:sldMk cId="3794870925" sldId="258"/>
            <ac:spMk id="2243" creationId="{5EC83BB6-4BF9-7E11-2EBE-71489686F476}"/>
          </ac:spMkLst>
        </pc:spChg>
        <pc:spChg chg="add mod">
          <ac:chgData name="Mrs Hargreaves" userId="16d29ebe-5fd1-4f7c-a551-c4871f6cfdc9" providerId="ADAL" clId="{81AA5B4C-8DEC-40EC-9602-BE3882E77642}" dt="2022-10-26T19:13:40.818" v="795" actId="14100"/>
          <ac:spMkLst>
            <pc:docMk/>
            <pc:sldMk cId="3794870925" sldId="258"/>
            <ac:spMk id="2244" creationId="{5A3CF5DC-F57A-0CA7-D3A6-3F530C104C93}"/>
          </ac:spMkLst>
        </pc:spChg>
        <pc:spChg chg="add mod">
          <ac:chgData name="Mrs Hargreaves" userId="16d29ebe-5fd1-4f7c-a551-c4871f6cfdc9" providerId="ADAL" clId="{81AA5B4C-8DEC-40EC-9602-BE3882E77642}" dt="2022-10-26T19:05:29.428" v="763" actId="1076"/>
          <ac:spMkLst>
            <pc:docMk/>
            <pc:sldMk cId="3794870925" sldId="258"/>
            <ac:spMk id="2245" creationId="{6D5F8B7C-4D8F-EF00-A713-4EDED84DF14D}"/>
          </ac:spMkLst>
        </pc:spChg>
        <pc:spChg chg="add mod">
          <ac:chgData name="Mrs Hargreaves" userId="16d29ebe-5fd1-4f7c-a551-c4871f6cfdc9" providerId="ADAL" clId="{81AA5B4C-8DEC-40EC-9602-BE3882E77642}" dt="2022-10-26T18:57:50.353" v="723"/>
          <ac:spMkLst>
            <pc:docMk/>
            <pc:sldMk cId="3794870925" sldId="258"/>
            <ac:spMk id="2246" creationId="{B7BA1149-F447-89C9-EFDF-13AC5092E07C}"/>
          </ac:spMkLst>
        </pc:spChg>
        <pc:grpChg chg="add mod">
          <ac:chgData name="Mrs Hargreaves" userId="16d29ebe-5fd1-4f7c-a551-c4871f6cfdc9" providerId="ADAL" clId="{81AA5B4C-8DEC-40EC-9602-BE3882E77642}" dt="2022-10-26T19:00:34.263" v="745" actId="1076"/>
          <ac:grpSpMkLst>
            <pc:docMk/>
            <pc:sldMk cId="3794870925" sldId="258"/>
            <ac:grpSpMk id="14" creationId="{67E8AC1D-ED21-98C4-F31E-551D2014B679}"/>
          </ac:grpSpMkLst>
        </pc:grpChg>
        <pc:grpChg chg="add del mod">
          <ac:chgData name="Mrs Hargreaves" userId="16d29ebe-5fd1-4f7c-a551-c4871f6cfdc9" providerId="ADAL" clId="{81AA5B4C-8DEC-40EC-9602-BE3882E77642}" dt="2022-10-26T19:05:06.281" v="757" actId="478"/>
          <ac:grpSpMkLst>
            <pc:docMk/>
            <pc:sldMk cId="3794870925" sldId="258"/>
            <ac:grpSpMk id="51" creationId="{884F2205-FC3A-8A5B-FD8E-535FE1CB1DB0}"/>
          </ac:grpSpMkLst>
        </pc:grpChg>
        <pc:grpChg chg="add mod">
          <ac:chgData name="Mrs Hargreaves" userId="16d29ebe-5fd1-4f7c-a551-c4871f6cfdc9" providerId="ADAL" clId="{81AA5B4C-8DEC-40EC-9602-BE3882E77642}" dt="2022-10-26T19:00:00.561" v="741" actId="1076"/>
          <ac:grpSpMkLst>
            <pc:docMk/>
            <pc:sldMk cId="3794870925" sldId="258"/>
            <ac:grpSpMk id="54" creationId="{AE8E055D-7C4D-F6A5-877F-A7CFCCAB8483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55" creationId="{38FCDD02-A599-3403-B91D-329B879652E1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56" creationId="{D3E1DA02-26DD-9BB6-8E04-03263BE26ECB}"/>
          </ac:grpSpMkLst>
        </pc:grpChg>
        <pc:grpChg chg="add mod">
          <ac:chgData name="Mrs Hargreaves" userId="16d29ebe-5fd1-4f7c-a551-c4871f6cfdc9" providerId="ADAL" clId="{81AA5B4C-8DEC-40EC-9602-BE3882E77642}" dt="2022-10-26T19:00:05.712" v="742" actId="1076"/>
          <ac:grpSpMkLst>
            <pc:docMk/>
            <pc:sldMk cId="3794870925" sldId="258"/>
            <ac:grpSpMk id="63" creationId="{AAAE9205-38C0-6E1D-C2C6-541B9976B1B9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12" creationId="{DB5D1F26-7CAD-BB46-BA40-1693A3F78847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13" creationId="{D095A0D7-AF01-D677-4F0C-6A0136669131}"/>
          </ac:grpSpMkLst>
        </pc:grpChg>
        <pc:grpChg chg="add mod">
          <ac:chgData name="Mrs Hargreaves" userId="16d29ebe-5fd1-4f7c-a551-c4871f6cfdc9" providerId="ADAL" clId="{81AA5B4C-8DEC-40EC-9602-BE3882E77642}" dt="2022-10-26T19:00:10.916" v="743" actId="1076"/>
          <ac:grpSpMkLst>
            <pc:docMk/>
            <pc:sldMk cId="3794870925" sldId="258"/>
            <ac:grpSpMk id="2120" creationId="{56B8728C-A346-CFEB-F507-D6410ABB6A09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21" creationId="{6500CB8D-2F64-0091-6332-682EBE8D8A5E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22" creationId="{BBB0244C-F758-20C4-3F8E-F28742999C9C}"/>
          </ac:grpSpMkLst>
        </pc:grpChg>
        <pc:grpChg chg="add 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31" creationId="{36996EEE-3D77-F2D4-2AC2-F34597FD596A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35" creationId="{77687645-60D2-A462-B0C1-CE8797532A46}"/>
          </ac:grpSpMkLst>
        </pc:grpChg>
        <pc:grpChg chg="add 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50" creationId="{9A1A84BC-F23C-03C3-2021-01FD53FE58D8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51" creationId="{A4E668EE-497A-85F1-BBAB-3CBD09855107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52" creationId="{7A690A2D-DADF-436A-DDBA-587FBA72CE69}"/>
          </ac:grpSpMkLst>
        </pc:grpChg>
        <pc:grpChg chg="add 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59" creationId="{51B5F01E-8BE5-6167-9880-B94FB71C2804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60" creationId="{6D84AF89-9B4C-5E02-9CE6-60BA0E7E2E6E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61" creationId="{D0C0DFD7-FF2A-3CED-8FCE-2AEE1AB3A481}"/>
          </ac:grpSpMkLst>
        </pc:grpChg>
        <pc:grpChg chg="add del mod">
          <ac:chgData name="Mrs Hargreaves" userId="16d29ebe-5fd1-4f7c-a551-c4871f6cfdc9" providerId="ADAL" clId="{81AA5B4C-8DEC-40EC-9602-BE3882E77642}" dt="2022-10-26T19:05:09.372" v="758" actId="478"/>
          <ac:grpSpMkLst>
            <pc:docMk/>
            <pc:sldMk cId="3794870925" sldId="258"/>
            <ac:grpSpMk id="2168" creationId="{A35BD91D-EA44-3AF2-855F-9007720B0CBF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78" creationId="{A243DAE7-BA5D-D94F-88AE-B9DA2533EEA3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79" creationId="{84712A6B-BD29-0441-46D0-B96BEE6F5404}"/>
          </ac:grpSpMkLst>
        </pc:grpChg>
        <pc:grpChg chg="add 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84" creationId="{4265B78B-19FF-C908-5F21-9EF78E898AAF}"/>
          </ac:grpSpMkLst>
        </pc:grpChg>
        <pc:grpChg chg="add 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88" creationId="{61C68E37-8C02-14C2-3B4C-0F4C6A04256B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91" creationId="{4AB4981A-6889-CFCD-3C3D-E2B4E710AD98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199" creationId="{E366EDF5-661C-957D-56E3-DB07D5E14627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200" creationId="{488D141E-53B4-F06C-CBB6-4F968ED6E39B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201" creationId="{A3023249-75C9-E14C-0F5D-67249ABB3E40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202" creationId="{7E986F5A-351B-0F9F-21E4-B39516DD3AFF}"/>
          </ac:grpSpMkLst>
        </pc:grpChg>
        <pc:grpChg chg="add 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214" creationId="{7EC7A8B3-2186-C59E-F6F9-22DA6A3219C8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215" creationId="{CFFA0FFB-F002-D00F-4AF5-A4640C757E5A}"/>
          </ac:grpSpMkLst>
        </pc:grpChg>
        <pc:grpChg chg="mod">
          <ac:chgData name="Mrs Hargreaves" userId="16d29ebe-5fd1-4f7c-a551-c4871f6cfdc9" providerId="ADAL" clId="{81AA5B4C-8DEC-40EC-9602-BE3882E77642}" dt="2022-10-26T18:57:50.353" v="723"/>
          <ac:grpSpMkLst>
            <pc:docMk/>
            <pc:sldMk cId="3794870925" sldId="258"/>
            <ac:grpSpMk id="2216" creationId="{F7FD78A0-0C09-721F-01F7-10341065E198}"/>
          </ac:grpSpMkLst>
        </pc:grpChg>
        <pc:graphicFrameChg chg="add del mod">
          <ac:chgData name="Mrs Hargreaves" userId="16d29ebe-5fd1-4f7c-a551-c4871f6cfdc9" providerId="ADAL" clId="{81AA5B4C-8DEC-40EC-9602-BE3882E77642}" dt="2022-10-26T18:58:30.993" v="726" actId="478"/>
          <ac:graphicFrameMkLst>
            <pc:docMk/>
            <pc:sldMk cId="3794870925" sldId="258"/>
            <ac:graphicFrameMk id="4" creationId="{A55F5EED-08F8-79A1-DE7B-7CDE690EA2DB}"/>
          </ac:graphicFrameMkLst>
        </pc:graphicFrameChg>
        <pc:graphicFrameChg chg="add del mod">
          <ac:chgData name="Mrs Hargreaves" userId="16d29ebe-5fd1-4f7c-a551-c4871f6cfdc9" providerId="ADAL" clId="{81AA5B4C-8DEC-40EC-9602-BE3882E77642}" dt="2022-10-26T18:58:47.858" v="728" actId="21"/>
          <ac:graphicFrameMkLst>
            <pc:docMk/>
            <pc:sldMk cId="3794870925" sldId="258"/>
            <ac:graphicFrameMk id="5" creationId="{50E002BE-B5C7-051C-CAE7-83C4976059D4}"/>
          </ac:graphicFrameMkLst>
        </pc:graphicFrameChg>
        <pc:graphicFrameChg chg="add mod">
          <ac:chgData name="Mrs Hargreaves" userId="16d29ebe-5fd1-4f7c-a551-c4871f6cfdc9" providerId="ADAL" clId="{81AA5B4C-8DEC-40EC-9602-BE3882E77642}" dt="2022-10-26T18:59:39.403" v="737" actId="1076"/>
          <ac:graphicFrameMkLst>
            <pc:docMk/>
            <pc:sldMk cId="3794870925" sldId="258"/>
            <ac:graphicFrameMk id="6" creationId="{5736C247-8323-B9BC-0E0E-BB093D37AC3B}"/>
          </ac:graphicFrameMkLst>
        </pc:graphicFrameChg>
        <pc:graphicFrameChg chg="add mod">
          <ac:chgData name="Mrs Hargreaves" userId="16d29ebe-5fd1-4f7c-a551-c4871f6cfdc9" providerId="ADAL" clId="{81AA5B4C-8DEC-40EC-9602-BE3882E77642}" dt="2022-10-26T18:59:49.038" v="739" actId="1076"/>
          <ac:graphicFrameMkLst>
            <pc:docMk/>
            <pc:sldMk cId="3794870925" sldId="258"/>
            <ac:graphicFrameMk id="7" creationId="{557F1F3C-2FCA-3DAC-069D-115959B4FB86}"/>
          </ac:graphicFrameMkLst>
        </pc:graphicFrameChg>
        <pc:graphicFrameChg chg="add mod">
          <ac:chgData name="Mrs Hargreaves" userId="16d29ebe-5fd1-4f7c-a551-c4871f6cfdc9" providerId="ADAL" clId="{81AA5B4C-8DEC-40EC-9602-BE3882E77642}" dt="2022-10-26T18:59:43.415" v="738" actId="1076"/>
          <ac:graphicFrameMkLst>
            <pc:docMk/>
            <pc:sldMk cId="3794870925" sldId="258"/>
            <ac:graphicFrameMk id="8" creationId="{5C14222B-D281-3057-3B4D-BD91C4A5DBFA}"/>
          </ac:graphicFrameMkLst>
        </pc:graphicFrameChg>
        <pc:graphicFrameChg chg="add mod">
          <ac:chgData name="Mrs Hargreaves" userId="16d29ebe-5fd1-4f7c-a551-c4871f6cfdc9" providerId="ADAL" clId="{81AA5B4C-8DEC-40EC-9602-BE3882E77642}" dt="2022-10-26T18:59:53.023" v="740" actId="1076"/>
          <ac:graphicFrameMkLst>
            <pc:docMk/>
            <pc:sldMk cId="3794870925" sldId="258"/>
            <ac:graphicFrameMk id="9" creationId="{7E26C58C-C3E6-5DE6-CE6B-0367B60CC855}"/>
          </ac:graphicFrameMkLst>
        </pc:graphicFrameChg>
        <pc:picChg chg="add del mod">
          <ac:chgData name="Mrs Hargreaves" userId="16d29ebe-5fd1-4f7c-a551-c4871f6cfdc9" providerId="ADAL" clId="{81AA5B4C-8DEC-40EC-9602-BE3882E77642}" dt="2022-10-26T18:59:28.906" v="734" actId="478"/>
          <ac:picMkLst>
            <pc:docMk/>
            <pc:sldMk cId="3794870925" sldId="258"/>
            <ac:picMk id="2123" creationId="{6E27F35F-FBAD-DA26-A00C-B42FB477763B}"/>
          </ac:picMkLst>
        </pc:picChg>
        <pc:picChg chg="add del mod">
          <ac:chgData name="Mrs Hargreaves" userId="16d29ebe-5fd1-4f7c-a551-c4871f6cfdc9" providerId="ADAL" clId="{81AA5B4C-8DEC-40EC-9602-BE3882E77642}" dt="2022-10-26T18:59:31.340" v="735" actId="478"/>
          <ac:picMkLst>
            <pc:docMk/>
            <pc:sldMk cId="3794870925" sldId="258"/>
            <ac:picMk id="2124" creationId="{F4412615-2301-B4D6-DA2B-B42573D5BB5B}"/>
          </ac:picMkLst>
        </pc:picChg>
        <pc:picChg chg="mod">
          <ac:chgData name="Mrs Hargreaves" userId="16d29ebe-5fd1-4f7c-a551-c4871f6cfdc9" providerId="ADAL" clId="{81AA5B4C-8DEC-40EC-9602-BE3882E77642}" dt="2022-10-26T18:57:50.353" v="723"/>
          <ac:picMkLst>
            <pc:docMk/>
            <pc:sldMk cId="3794870925" sldId="258"/>
            <ac:picMk id="2185" creationId="{B9BF2F1D-DC88-52F6-B862-64E917262D16}"/>
          </ac:picMkLst>
        </pc:picChg>
        <pc:picChg chg="add mod">
          <ac:chgData name="Mrs Hargreaves" userId="16d29ebe-5fd1-4f7c-a551-c4871f6cfdc9" providerId="ADAL" clId="{81AA5B4C-8DEC-40EC-9602-BE3882E77642}" dt="2022-10-26T19:00:48.591" v="746" actId="732"/>
          <ac:picMkLst>
            <pc:docMk/>
            <pc:sldMk cId="3794870925" sldId="258"/>
            <ac:picMk id="2237" creationId="{AB861AA0-C34D-0422-5CFA-89B0B74F41EE}"/>
          </ac:picMkLst>
        </pc:picChg>
        <pc:picChg chg="add mod">
          <ac:chgData name="Mrs Hargreaves" userId="16d29ebe-5fd1-4f7c-a551-c4871f6cfdc9" providerId="ADAL" clId="{81AA5B4C-8DEC-40EC-9602-BE3882E77642}" dt="2022-10-26T19:13:34.372" v="794" actId="1076"/>
          <ac:picMkLst>
            <pc:docMk/>
            <pc:sldMk cId="3794870925" sldId="258"/>
            <ac:picMk id="2269" creationId="{CEE52710-4833-E039-EB34-113324F26ED9}"/>
          </ac:picMkLst>
        </pc:picChg>
        <pc:cxnChg chg="add mod">
          <ac:chgData name="Mrs Hargreaves" userId="16d29ebe-5fd1-4f7c-a551-c4871f6cfdc9" providerId="ADAL" clId="{81AA5B4C-8DEC-40EC-9602-BE3882E77642}" dt="2022-10-26T19:04:58.818" v="755" actId="1076"/>
          <ac:cxnSpMkLst>
            <pc:docMk/>
            <pc:sldMk cId="3794870925" sldId="258"/>
            <ac:cxnSpMk id="11" creationId="{3A5C0A72-9633-3837-0321-293678BCECA2}"/>
          </ac:cxnSpMkLst>
        </pc:cxnChg>
        <pc:cxnChg chg="add mod">
          <ac:chgData name="Mrs Hargreaves" userId="16d29ebe-5fd1-4f7c-a551-c4871f6cfdc9" providerId="ADAL" clId="{81AA5B4C-8DEC-40EC-9602-BE3882E77642}" dt="2022-10-26T19:04:48.763" v="753" actId="1076"/>
          <ac:cxnSpMkLst>
            <pc:docMk/>
            <pc:sldMk cId="3794870925" sldId="258"/>
            <ac:cxnSpMk id="12" creationId="{2E94C1C3-E365-F9FC-F8D5-3B748DF345C4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15" creationId="{78F7D274-3DED-AD2B-6A76-3EC8C961BE0E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16" creationId="{174C7407-1887-3A29-49E7-5411C4254778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17" creationId="{7B820990-0CA5-95E7-9EDA-D146150D1659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18" creationId="{6285AA14-76C1-CF06-1985-D2DAD9DC6C4C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19" creationId="{0D31B785-C894-8BBF-A4D9-FB1C99A5E1D6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0" creationId="{09354773-70AF-4003-E5E7-BAB6710BFD5B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" creationId="{DBE1C9A3-8D90-38E6-2684-952EB5023F93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" creationId="{8A599940-A8E6-ACD2-4C23-EE7EE51E8760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3" creationId="{85BC3C87-FA9D-8146-E66C-8EAD25F049A5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4" creationId="{D36CDDFC-58D2-4917-6E2D-A3F94CEA30BC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5" creationId="{3B1CC39F-F08B-6987-E5B0-625B5DFE6D5D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6" creationId="{CD2EB1A9-C139-640B-0349-FB973107566B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7" creationId="{B0A49CC3-698F-E8C5-D4CB-FAA56B6F8614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8" creationId="{3B39FF53-92AC-4825-7013-3EFA9218B56C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9" creationId="{FF5BE727-69F6-74D7-FEA6-EE24F312FBBD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30" creationId="{A046D8D8-C810-D484-D030-D4B2C309F16E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31" creationId="{C6805E1F-02EC-F174-840D-626ACC30DD45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32" creationId="{5DD5AB1E-541F-20D4-56E4-91D8AD67A8AA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33" creationId="{B783C3AA-3426-E677-2E73-3E6D5EE3F07A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34" creationId="{32ADE479-371A-D392-2A0F-BDCDD5EF1075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35" creationId="{2186F70D-85DD-C129-8F97-0BADEE3E8AB0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36" creationId="{BA5ADC20-37F0-345F-0AD6-31EA0AB3855C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37" creationId="{4C4F9F45-33CE-6887-D338-CD635031BBF3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38" creationId="{B5887042-AE0F-B606-A4EF-8CB80D44EF6D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39" creationId="{384F58C1-1C51-995B-2640-B7FB36785FF6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40" creationId="{6B9F5B4B-8B02-A85A-7DDB-864E6AD66F23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41" creationId="{AD8263F7-3436-97E0-2816-D5F00A5E1C4D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42" creationId="{173073E3-D961-7B38-39AF-48FDC8D78460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43" creationId="{733F99F9-0281-FF3C-9863-29B7881685F4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44" creationId="{5F8A1F04-5899-3F30-0B32-2A80CD3091D9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45" creationId="{4E6CFCFB-43C0-6A9F-E328-B0C9077C6D2B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46" creationId="{1F8BB0FD-31AC-5598-4F54-ACC982F20722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47" creationId="{781DCA43-33B9-6262-4BEF-047DCCF3DE44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48" creationId="{2EEF959E-E9B5-9ABB-7951-46862B4107E5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49" creationId="{D47C9789-3AE6-81E1-E10F-D76DC498283B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50" creationId="{89ED1684-7D78-251B-11D3-FFA766C5290C}"/>
          </ac:cxnSpMkLst>
        </pc:cxnChg>
        <pc:cxnChg chg="mod">
          <ac:chgData name="Mrs Hargreaves" userId="16d29ebe-5fd1-4f7c-a551-c4871f6cfdc9" providerId="ADAL" clId="{81AA5B4C-8DEC-40EC-9602-BE3882E77642}" dt="2022-10-26T19:05:05.406" v="756" actId="1076"/>
          <ac:cxnSpMkLst>
            <pc:docMk/>
            <pc:sldMk cId="3794870925" sldId="258"/>
            <ac:cxnSpMk id="52" creationId="{38767EF5-6785-1F13-D3E8-22625F25ABEA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61" creationId="{AD1660E5-DA69-70DB-24FE-1B1FC660AC85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62" creationId="{CBB6428E-0CD4-AEBA-A0FC-C3B271E2385E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18" creationId="{A5BD5047-A8BC-4ED5-67F5-6D4A2285727D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19" creationId="{581F0ACA-FA1A-CA21-F2B4-2D2F08E8DFFE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29" creationId="{695F004E-B97E-908B-CA52-22EA19AE3A2D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30" creationId="{BCFD2144-FD31-A217-1C86-828E8C603700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36" creationId="{CD8E3A0D-F959-552E-A608-E558EFCDC4E3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37" creationId="{51787F08-40CB-FDAF-6B84-133569C58BDF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47" creationId="{B57B8CA9-2E0C-703A-91C8-CD494612B025}"/>
          </ac:cxnSpMkLst>
        </pc:cxnChg>
        <pc:cxnChg chg="add mod">
          <ac:chgData name="Mrs Hargreaves" userId="16d29ebe-5fd1-4f7c-a551-c4871f6cfdc9" providerId="ADAL" clId="{81AA5B4C-8DEC-40EC-9602-BE3882E77642}" dt="2022-10-26T19:01:13.338" v="750" actId="14100"/>
          <ac:cxnSpMkLst>
            <pc:docMk/>
            <pc:sldMk cId="3794870925" sldId="258"/>
            <ac:cxnSpMk id="2149" creationId="{5E1622D0-962A-731B-5287-6606C1FA0164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57" creationId="{1F05026B-48BF-B145-ACE4-76E6A00BD686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58" creationId="{9F6ECE78-B712-C0B0-00A2-16DC6377353A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66" creationId="{1DF12A1C-0477-4948-4357-4817615D45C1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67" creationId="{7676AECA-CFE1-44D6-1929-7EFB3F70B38E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93" creationId="{6CCE8EC4-2B03-62F8-76FD-C12C2804A2FF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94" creationId="{C952C864-1739-E6B3-A62A-FD779B34BEB4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95" creationId="{93502630-2F0A-1EC0-BCAB-2730B237341C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96" creationId="{D6911DFE-2AF8-E7D4-B41A-6658D96F4BBB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198" creationId="{1588A818-E539-97A9-D411-3EBBE7314E6B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19" creationId="{017AFFF4-BC4D-41CE-BBF0-FE19E3B4D3AF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20" creationId="{7FBBF182-25BD-D431-9A16-0489079CD1CD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21" creationId="{148CB2F0-AC5C-EEB1-DCB6-2BBA1DC1B3F8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22" creationId="{FABB8B8C-16C9-04BE-9A39-BDD4A1BBED8F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23" creationId="{7BDAC9FD-1977-980C-AA41-5D5F470E0447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24" creationId="{81449B02-71D0-E813-D418-0F9D020289DF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25" creationId="{7486275B-21DE-64BD-10E0-1E1516F2CDAC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34" creationId="{80D3D0E7-F181-5837-8150-A0EA552C84EF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35" creationId="{6536261C-7614-4638-8BB1-3C4AC20DA61B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36" creationId="{B19E2143-0036-64DD-53EA-042364860667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38" creationId="{BF093026-8580-2B96-6E0E-B295447287D5}"/>
          </ac:cxnSpMkLst>
        </pc:cxnChg>
        <pc:cxnChg chg="mod">
          <ac:chgData name="Mrs Hargreaves" userId="16d29ebe-5fd1-4f7c-a551-c4871f6cfdc9" providerId="ADAL" clId="{81AA5B4C-8DEC-40EC-9602-BE3882E77642}" dt="2022-10-26T18:57:50.353" v="723"/>
          <ac:cxnSpMkLst>
            <pc:docMk/>
            <pc:sldMk cId="3794870925" sldId="258"/>
            <ac:cxnSpMk id="2239" creationId="{D37BB492-BCD0-4FF2-9556-CE25D0FBB761}"/>
          </ac:cxnSpMkLst>
        </pc:cxnChg>
      </pc:sldChg>
      <pc:sldChg chg="addSp delSp modSp new del mod setBg">
        <pc:chgData name="Mrs Hargreaves" userId="16d29ebe-5fd1-4f7c-a551-c4871f6cfdc9" providerId="ADAL" clId="{81AA5B4C-8DEC-40EC-9602-BE3882E77642}" dt="2022-10-26T19:28:21.842" v="873" actId="47"/>
        <pc:sldMkLst>
          <pc:docMk/>
          <pc:sldMk cId="3749765721" sldId="259"/>
        </pc:sldMkLst>
        <pc:spChg chg="del">
          <ac:chgData name="Mrs Hargreaves" userId="16d29ebe-5fd1-4f7c-a551-c4871f6cfdc9" providerId="ADAL" clId="{81AA5B4C-8DEC-40EC-9602-BE3882E77642}" dt="2022-10-26T19:09:30.661" v="768" actId="478"/>
          <ac:spMkLst>
            <pc:docMk/>
            <pc:sldMk cId="3749765721" sldId="259"/>
            <ac:spMk id="2" creationId="{C013FF95-FEF6-8B5A-910E-200D7FCEAFA1}"/>
          </ac:spMkLst>
        </pc:spChg>
        <pc:spChg chg="del">
          <ac:chgData name="Mrs Hargreaves" userId="16d29ebe-5fd1-4f7c-a551-c4871f6cfdc9" providerId="ADAL" clId="{81AA5B4C-8DEC-40EC-9602-BE3882E77642}" dt="2022-10-26T19:09:27.434" v="767" actId="22"/>
          <ac:spMkLst>
            <pc:docMk/>
            <pc:sldMk cId="3749765721" sldId="259"/>
            <ac:spMk id="3" creationId="{528F1673-E488-16E5-6695-00EF0E534174}"/>
          </ac:spMkLst>
        </pc:spChg>
        <pc:spChg chg="add">
          <ac:chgData name="Mrs Hargreaves" userId="16d29ebe-5fd1-4f7c-a551-c4871f6cfdc9" providerId="ADAL" clId="{81AA5B4C-8DEC-40EC-9602-BE3882E77642}" dt="2022-10-26T19:12:37.155" v="782" actId="26606"/>
          <ac:spMkLst>
            <pc:docMk/>
            <pc:sldMk cId="3749765721" sldId="259"/>
            <ac:spMk id="49" creationId="{E1750109-3B91-4506-B997-0CD8E35A1488}"/>
          </ac:spMkLst>
        </pc:spChg>
        <pc:spChg chg="add">
          <ac:chgData name="Mrs Hargreaves" userId="16d29ebe-5fd1-4f7c-a551-c4871f6cfdc9" providerId="ADAL" clId="{81AA5B4C-8DEC-40EC-9602-BE3882E77642}" dt="2022-10-26T19:12:37.155" v="782" actId="26606"/>
          <ac:spMkLst>
            <pc:docMk/>
            <pc:sldMk cId="3749765721" sldId="259"/>
            <ac:spMk id="51" creationId="{E72D8D1B-59F6-4FF3-8547-9BBB6129F2FA}"/>
          </ac:spMkLst>
        </pc:spChg>
        <pc:spChg chg="add">
          <ac:chgData name="Mrs Hargreaves" userId="16d29ebe-5fd1-4f7c-a551-c4871f6cfdc9" providerId="ADAL" clId="{81AA5B4C-8DEC-40EC-9602-BE3882E77642}" dt="2022-10-26T19:12:37.155" v="782" actId="26606"/>
          <ac:spMkLst>
            <pc:docMk/>
            <pc:sldMk cId="3749765721" sldId="259"/>
            <ac:spMk id="53" creationId="{14044C96-7CFD-44DB-A579-D77B0D37C681}"/>
          </ac:spMkLst>
        </pc:spChg>
        <pc:spChg chg="add">
          <ac:chgData name="Mrs Hargreaves" userId="16d29ebe-5fd1-4f7c-a551-c4871f6cfdc9" providerId="ADAL" clId="{81AA5B4C-8DEC-40EC-9602-BE3882E77642}" dt="2022-10-26T19:12:37.155" v="782" actId="26606"/>
          <ac:spMkLst>
            <pc:docMk/>
            <pc:sldMk cId="3749765721" sldId="259"/>
            <ac:spMk id="55" creationId="{8FC8C21F-9484-4A71-ABFA-6C10682FAC3E}"/>
          </ac:spMkLst>
        </pc:spChg>
        <pc:spChg chg="add">
          <ac:chgData name="Mrs Hargreaves" userId="16d29ebe-5fd1-4f7c-a551-c4871f6cfdc9" providerId="ADAL" clId="{81AA5B4C-8DEC-40EC-9602-BE3882E77642}" dt="2022-10-26T19:12:37.155" v="782" actId="26606"/>
          <ac:spMkLst>
            <pc:docMk/>
            <pc:sldMk cId="3749765721" sldId="259"/>
            <ac:spMk id="57" creationId="{2C444748-5A8D-4B53-89FE-42B455DFA2D1}"/>
          </ac:spMkLst>
        </pc:spChg>
        <pc:spChg chg="add">
          <ac:chgData name="Mrs Hargreaves" userId="16d29ebe-5fd1-4f7c-a551-c4871f6cfdc9" providerId="ADAL" clId="{81AA5B4C-8DEC-40EC-9602-BE3882E77642}" dt="2022-10-26T19:12:37.155" v="782" actId="26606"/>
          <ac:spMkLst>
            <pc:docMk/>
            <pc:sldMk cId="3749765721" sldId="259"/>
            <ac:spMk id="59" creationId="{F4FFA271-A10A-4AC3-8F06-E3313A197A80}"/>
          </ac:spMkLst>
        </pc:spChg>
        <pc:picChg chg="add mod ord">
          <ac:chgData name="Mrs Hargreaves" userId="16d29ebe-5fd1-4f7c-a551-c4871f6cfdc9" providerId="ADAL" clId="{81AA5B4C-8DEC-40EC-9602-BE3882E77642}" dt="2022-10-26T19:12:57.883" v="785" actId="14100"/>
          <ac:picMkLst>
            <pc:docMk/>
            <pc:sldMk cId="3749765721" sldId="259"/>
            <ac:picMk id="5" creationId="{BB515958-CDCB-51E2-A6E1-A330F9CBE6A0}"/>
          </ac:picMkLst>
        </pc:picChg>
        <pc:picChg chg="add mod ord">
          <ac:chgData name="Mrs Hargreaves" userId="16d29ebe-5fd1-4f7c-a551-c4871f6cfdc9" providerId="ADAL" clId="{81AA5B4C-8DEC-40EC-9602-BE3882E77642}" dt="2022-10-26T19:13:20.604" v="791" actId="1076"/>
          <ac:picMkLst>
            <pc:docMk/>
            <pc:sldMk cId="3749765721" sldId="259"/>
            <ac:picMk id="7" creationId="{D23C6115-F93F-1316-571C-76F630854EC2}"/>
          </ac:picMkLst>
        </pc:picChg>
        <pc:picChg chg="add del mod ord">
          <ac:chgData name="Mrs Hargreaves" userId="16d29ebe-5fd1-4f7c-a551-c4871f6cfdc9" providerId="ADAL" clId="{81AA5B4C-8DEC-40EC-9602-BE3882E77642}" dt="2022-10-26T19:11:05.083" v="772" actId="478"/>
          <ac:picMkLst>
            <pc:docMk/>
            <pc:sldMk cId="3749765721" sldId="259"/>
            <ac:picMk id="9" creationId="{06588FC7-D84A-ECF5-39FF-C6495DCAE0AF}"/>
          </ac:picMkLst>
        </pc:picChg>
        <pc:picChg chg="add mod ord">
          <ac:chgData name="Mrs Hargreaves" userId="16d29ebe-5fd1-4f7c-a551-c4871f6cfdc9" providerId="ADAL" clId="{81AA5B4C-8DEC-40EC-9602-BE3882E77642}" dt="2022-10-26T19:13:27.856" v="793" actId="166"/>
          <ac:picMkLst>
            <pc:docMk/>
            <pc:sldMk cId="3749765721" sldId="259"/>
            <ac:picMk id="11" creationId="{E7791350-848C-280A-0B1B-56DA609D2CEC}"/>
          </ac:picMkLst>
        </pc:picChg>
        <pc:picChg chg="add mod ord">
          <ac:chgData name="Mrs Hargreaves" userId="16d29ebe-5fd1-4f7c-a551-c4871f6cfdc9" providerId="ADAL" clId="{81AA5B4C-8DEC-40EC-9602-BE3882E77642}" dt="2022-10-26T19:13:06.582" v="787" actId="1076"/>
          <ac:picMkLst>
            <pc:docMk/>
            <pc:sldMk cId="3749765721" sldId="259"/>
            <ac:picMk id="13" creationId="{6A35407A-354C-2CDE-A472-C31D35D4A6CA}"/>
          </ac:picMkLst>
        </pc:picChg>
        <pc:picChg chg="add mod">
          <ac:chgData name="Mrs Hargreaves" userId="16d29ebe-5fd1-4f7c-a551-c4871f6cfdc9" providerId="ADAL" clId="{81AA5B4C-8DEC-40EC-9602-BE3882E77642}" dt="2022-10-26T19:12:37.155" v="782" actId="26606"/>
          <ac:picMkLst>
            <pc:docMk/>
            <pc:sldMk cId="3749765721" sldId="259"/>
            <ac:picMk id="15" creationId="{85FFFF16-16C3-A3AB-9B6D-9E2B2CFEFD1E}"/>
          </ac:picMkLst>
        </pc:picChg>
        <pc:cxnChg chg="add del">
          <ac:chgData name="Mrs Hargreaves" userId="16d29ebe-5fd1-4f7c-a551-c4871f6cfdc9" providerId="ADAL" clId="{81AA5B4C-8DEC-40EC-9602-BE3882E77642}" dt="2022-10-26T19:11:31.553" v="774" actId="26606"/>
          <ac:cxnSpMkLst>
            <pc:docMk/>
            <pc:sldMk cId="3749765721" sldId="259"/>
            <ac:cxnSpMk id="16" creationId="{91B6081D-D3E8-4209-B85B-EB1C655A6272}"/>
          </ac:cxnSpMkLst>
        </pc:cxnChg>
        <pc:cxnChg chg="add del">
          <ac:chgData name="Mrs Hargreaves" userId="16d29ebe-5fd1-4f7c-a551-c4871f6cfdc9" providerId="ADAL" clId="{81AA5B4C-8DEC-40EC-9602-BE3882E77642}" dt="2022-10-26T19:11:31.553" v="774" actId="26606"/>
          <ac:cxnSpMkLst>
            <pc:docMk/>
            <pc:sldMk cId="3749765721" sldId="259"/>
            <ac:cxnSpMk id="18" creationId="{28CA55E4-1295-45C8-BA05-5A9E705B749A}"/>
          </ac:cxnSpMkLst>
        </pc:cxnChg>
        <pc:cxnChg chg="add del">
          <ac:chgData name="Mrs Hargreaves" userId="16d29ebe-5fd1-4f7c-a551-c4871f6cfdc9" providerId="ADAL" clId="{81AA5B4C-8DEC-40EC-9602-BE3882E77642}" dt="2022-10-26T19:11:31.553" v="774" actId="26606"/>
          <ac:cxnSpMkLst>
            <pc:docMk/>
            <pc:sldMk cId="3749765721" sldId="259"/>
            <ac:cxnSpMk id="20" creationId="{08C5794E-A9A1-4A23-AF68-C79A7822334C}"/>
          </ac:cxnSpMkLst>
        </pc:cxnChg>
        <pc:cxnChg chg="add del">
          <ac:chgData name="Mrs Hargreaves" userId="16d29ebe-5fd1-4f7c-a551-c4871f6cfdc9" providerId="ADAL" clId="{81AA5B4C-8DEC-40EC-9602-BE3882E77642}" dt="2022-10-26T19:12:03.557" v="776" actId="26606"/>
          <ac:cxnSpMkLst>
            <pc:docMk/>
            <pc:sldMk cId="3749765721" sldId="259"/>
            <ac:cxnSpMk id="25" creationId="{91B6081D-D3E8-4209-B85B-EB1C655A6272}"/>
          </ac:cxnSpMkLst>
        </pc:cxnChg>
        <pc:cxnChg chg="add del">
          <ac:chgData name="Mrs Hargreaves" userId="16d29ebe-5fd1-4f7c-a551-c4871f6cfdc9" providerId="ADAL" clId="{81AA5B4C-8DEC-40EC-9602-BE3882E77642}" dt="2022-10-26T19:12:03.557" v="776" actId="26606"/>
          <ac:cxnSpMkLst>
            <pc:docMk/>
            <pc:sldMk cId="3749765721" sldId="259"/>
            <ac:cxnSpMk id="27" creationId="{28CA55E4-1295-45C8-BA05-5A9E705B749A}"/>
          </ac:cxnSpMkLst>
        </pc:cxnChg>
        <pc:cxnChg chg="add del">
          <ac:chgData name="Mrs Hargreaves" userId="16d29ebe-5fd1-4f7c-a551-c4871f6cfdc9" providerId="ADAL" clId="{81AA5B4C-8DEC-40EC-9602-BE3882E77642}" dt="2022-10-26T19:12:03.557" v="776" actId="26606"/>
          <ac:cxnSpMkLst>
            <pc:docMk/>
            <pc:sldMk cId="3749765721" sldId="259"/>
            <ac:cxnSpMk id="29" creationId="{08C5794E-A9A1-4A23-AF68-C79A7822334C}"/>
          </ac:cxnSpMkLst>
        </pc:cxnChg>
        <pc:cxnChg chg="add del">
          <ac:chgData name="Mrs Hargreaves" userId="16d29ebe-5fd1-4f7c-a551-c4871f6cfdc9" providerId="ADAL" clId="{81AA5B4C-8DEC-40EC-9602-BE3882E77642}" dt="2022-10-26T19:12:37.155" v="782" actId="26606"/>
          <ac:cxnSpMkLst>
            <pc:docMk/>
            <pc:sldMk cId="3749765721" sldId="259"/>
            <ac:cxnSpMk id="34" creationId="{B817B4B8-5E01-4B44-BC25-876D56C12149}"/>
          </ac:cxnSpMkLst>
        </pc:cxnChg>
        <pc:cxnChg chg="add del">
          <ac:chgData name="Mrs Hargreaves" userId="16d29ebe-5fd1-4f7c-a551-c4871f6cfdc9" providerId="ADAL" clId="{81AA5B4C-8DEC-40EC-9602-BE3882E77642}" dt="2022-10-26T19:12:37.155" v="782" actId="26606"/>
          <ac:cxnSpMkLst>
            <pc:docMk/>
            <pc:sldMk cId="3749765721" sldId="259"/>
            <ac:cxnSpMk id="36" creationId="{D683D1A4-93E5-4A4D-B103-8223A220EB2B}"/>
          </ac:cxnSpMkLst>
        </pc:cxnChg>
        <pc:cxnChg chg="add del">
          <ac:chgData name="Mrs Hargreaves" userId="16d29ebe-5fd1-4f7c-a551-c4871f6cfdc9" providerId="ADAL" clId="{81AA5B4C-8DEC-40EC-9602-BE3882E77642}" dt="2022-10-26T19:12:37.155" v="782" actId="26606"/>
          <ac:cxnSpMkLst>
            <pc:docMk/>
            <pc:sldMk cId="3749765721" sldId="259"/>
            <ac:cxnSpMk id="38" creationId="{B0E8ABF4-C289-489E-BEFB-3077F9D9C773}"/>
          </ac:cxnSpMkLst>
        </pc:cxnChg>
        <pc:cxnChg chg="add del">
          <ac:chgData name="Mrs Hargreaves" userId="16d29ebe-5fd1-4f7c-a551-c4871f6cfdc9" providerId="ADAL" clId="{81AA5B4C-8DEC-40EC-9602-BE3882E77642}" dt="2022-10-26T19:12:37.155" v="782" actId="26606"/>
          <ac:cxnSpMkLst>
            <pc:docMk/>
            <pc:sldMk cId="3749765721" sldId="259"/>
            <ac:cxnSpMk id="40" creationId="{7989CFA0-35DD-4943-B365-488C66B9B192}"/>
          </ac:cxnSpMkLst>
        </pc:cxnChg>
        <pc:cxnChg chg="add del">
          <ac:chgData name="Mrs Hargreaves" userId="16d29ebe-5fd1-4f7c-a551-c4871f6cfdc9" providerId="ADAL" clId="{81AA5B4C-8DEC-40EC-9602-BE3882E77642}" dt="2022-10-26T19:12:37.155" v="782" actId="26606"/>
          <ac:cxnSpMkLst>
            <pc:docMk/>
            <pc:sldMk cId="3749765721" sldId="259"/>
            <ac:cxnSpMk id="42" creationId="{688AD040-1A2B-4FB4-A345-7B9F3E5ED9B0}"/>
          </ac:cxnSpMkLst>
        </pc:cxnChg>
        <pc:cxnChg chg="add del">
          <ac:chgData name="Mrs Hargreaves" userId="16d29ebe-5fd1-4f7c-a551-c4871f6cfdc9" providerId="ADAL" clId="{81AA5B4C-8DEC-40EC-9602-BE3882E77642}" dt="2022-10-26T19:12:37.155" v="782" actId="26606"/>
          <ac:cxnSpMkLst>
            <pc:docMk/>
            <pc:sldMk cId="3749765721" sldId="259"/>
            <ac:cxnSpMk id="44" creationId="{823B704A-724B-41D6-8F33-76939E727D2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559A-6A01-EEAD-70AC-FD5981E63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A6258-1C03-7194-C3EE-D4B786DC7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278CD-07FC-4244-751E-EC94645C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9388-0EFB-9996-E30D-ED37E2E0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C8E1-7F35-D35F-8AB2-4F95607B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1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824C-5306-93EF-457A-C8E74AF6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52D3-C66B-C0BA-9E0D-BD5F8AF58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295D3-DB66-97B4-8FCF-AE1CA1C6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E10A-0584-4D4D-E0B7-E35AE04A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70CB9-0CC5-B687-6394-998B6C1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B0E69-D02A-DD38-1F66-2D4EAB065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264E3-B865-9A5E-529F-F083CD5A2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9FC4-09EE-27C2-0AFA-7CF0C50A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DB627-2190-1609-0B62-BC9A1BE8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B0FEB-C1FC-BDBD-A685-E97B4BF8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4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1C0B-9F3B-B72F-3A92-BD13DFFB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B16E0-B96C-883D-6F24-A7D35FB4A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DCDFB-FF38-D988-6105-303DD8E3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2D82C-E364-AA53-E6C2-977E3838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CF6F5-5CD1-62C7-AFCD-FECA7F8F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E47A-CFFE-18C0-D544-36FFD35C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95DA7-823D-B731-F50E-6A435CF13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CE5A-6C15-DF32-E77D-B6411A7C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CC8B1-B792-2AF3-D1DD-610E0D1B3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A3D7A-28DD-A8C7-CD64-5D5481C3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6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7334-BF04-1C2A-FFD8-47C998BA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80FE4-4073-717E-826B-BD71123AF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B9DBD-3ABE-98AA-8091-414174478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515AD-C4F4-1FD1-45C5-723610D6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EEB21-53E6-47A6-1B80-2AB57BA3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3D361-607F-1F07-E75C-539AEB31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3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0105-DA75-7A0A-C440-4FFE1793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BF58A-55C5-79FA-AE3B-3E1AE0751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D7A82-CA9C-B161-4FE8-843BFB1C9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BDB2C-1573-4B45-3D53-45ABB9229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2E16E-5034-5A70-78FD-CD5DCB32C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E8B7CF-5CEB-ECA3-78FF-6E99397B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89161-8098-C489-4B87-57965CB7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D8E36-972A-D936-047E-CBDF8970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3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459E-AE75-568A-4432-DC30622E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D3655-2FCA-7340-1D03-90A15DF7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6DF26-DED4-0F07-2035-F8F51DDF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996E4-8EFD-F19A-932C-0911CBA5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3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459DD-E6CF-2077-6B5A-71EEB6FB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45AAA-AFCE-668A-1105-7275F441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0C94E-7E83-6DCD-AC72-1A9950A8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4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7DF0-957A-5448-77C0-2E4E6FBA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C36A1-4F69-FA8D-B644-114928657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26F33-6CE0-CBB0-2C9C-C2FE90C3B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117FC-F4FF-5BBC-18D7-AA9C5016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0A731-879D-B5D8-958F-2BF8759B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A940D-6D24-0EEE-A39A-C48942D8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B9AD-E96B-8BFC-8D68-BA3A949E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3650B-2F5F-1927-84BE-9E2A6EC88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F2133-0F6E-4A03-7FCD-0620F04B3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E6C0F-3185-5801-8778-F8033411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9967A-CFB7-3BAD-57F4-1E4AC0E0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32F6E-E78A-6E4B-EDCF-24204610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0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7DD61-C2B8-6971-2E50-EDC244AA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2B65B-F359-4953-B1AA-A4BB24310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A78DA-D91F-31F1-2747-EDCDB89AA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E459-8D8A-4D85-83E8-4C38245B19A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4823-7847-CB4A-5D52-1168DF561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24FAB-D9B5-6826-5532-9B60A9ECA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84ABE-58A8-498D-A455-F75E27A9C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3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vill.clara.net/ema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ED397DF7-1B8A-242F-26E7-1D524690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98" y="505661"/>
            <a:ext cx="1845627" cy="16991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63A94B-00FD-86B1-C059-CBF1480C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5" y="3518386"/>
            <a:ext cx="1465676" cy="8388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E336798-3A94-8DF6-5728-15BC54B42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024" y="2823956"/>
            <a:ext cx="1150005" cy="970572"/>
          </a:xfrm>
          <a:prstGeom prst="rect">
            <a:avLst/>
          </a:prstGeom>
        </p:spPr>
      </p:pic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0BA06536-93BD-DF21-B060-81A7DBA0E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22" y="4147215"/>
            <a:ext cx="1835654" cy="2642614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597DB86C-7C31-0B83-DB04-8E2B117A2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352" y="4106436"/>
            <a:ext cx="1835654" cy="2597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FEAC3-83AA-55B0-0CF7-441FB1736965}"/>
              </a:ext>
            </a:extLst>
          </p:cNvPr>
          <p:cNvSpPr txBox="1"/>
          <p:nvPr/>
        </p:nvSpPr>
        <p:spPr>
          <a:xfrm rot="5400000">
            <a:off x="7963322" y="5049695"/>
            <a:ext cx="283393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badi" panose="020B0604020104020204" pitchFamily="34" charset="0"/>
              </a:rPr>
              <a:t>All EM waves travel at 300 million metres per second in air</a:t>
            </a:r>
          </a:p>
          <a:p>
            <a:r>
              <a:rPr lang="en-GB" sz="1200" dirty="0">
                <a:solidFill>
                  <a:schemeClr val="bg1"/>
                </a:solidFill>
                <a:latin typeface="Abadi" panose="020B0604020104020204" pitchFamily="34" charset="0"/>
              </a:rPr>
              <a:t>They are all transverse waves</a:t>
            </a:r>
          </a:p>
        </p:txBody>
      </p:sp>
      <p:pic>
        <p:nvPicPr>
          <p:cNvPr id="2050" name="Picture 2" descr="Wave Definitions - The Science and Maths Zone">
            <a:extLst>
              <a:ext uri="{FF2B5EF4-FFF2-40B4-BE49-F238E27FC236}">
                <a16:creationId xmlns:a16="http://schemas.microsoft.com/office/drawing/2014/main" id="{DEF03CB5-15BA-CF96-A6FB-41088AE2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86" y="1812579"/>
            <a:ext cx="2430824" cy="10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F52A21-A6C7-1F43-D1E1-A7DDDA7BFB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1037" y="5396981"/>
            <a:ext cx="2390170" cy="1392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FF5A6B2-3668-8361-560B-6A31E7BAD4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14" y="5445613"/>
            <a:ext cx="2179469" cy="1350787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E664607-A49A-BE7C-EFAD-D9CC5C364909}"/>
              </a:ext>
            </a:extLst>
          </p:cNvPr>
          <p:cNvSpPr txBox="1">
            <a:spLocks/>
          </p:cNvSpPr>
          <p:nvPr/>
        </p:nvSpPr>
        <p:spPr>
          <a:xfrm>
            <a:off x="99646" y="4618516"/>
            <a:ext cx="2871454" cy="757998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000" b="1" dirty="0">
                <a:highlight>
                  <a:srgbClr val="FFFF00"/>
                </a:highlight>
                <a:latin typeface="Trebuchet MS" panose="020B0603020202020204" pitchFamily="34" charset="0"/>
              </a:rPr>
              <a:t>Normal</a:t>
            </a:r>
            <a:r>
              <a:rPr lang="en-GB" sz="1000" dirty="0">
                <a:latin typeface="Trebuchet MS" panose="020B0603020202020204" pitchFamily="34" charset="0"/>
              </a:rPr>
              <a:t>: an imaginary line at right angles from a surface at the point where the incident ray strikes the mirror. All angles are measured from the normal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4040D79-0E96-B918-D9B3-0AA0DDE8AF29}"/>
              </a:ext>
            </a:extLst>
          </p:cNvPr>
          <p:cNvSpPr txBox="1">
            <a:spLocks/>
          </p:cNvSpPr>
          <p:nvPr/>
        </p:nvSpPr>
        <p:spPr>
          <a:xfrm>
            <a:off x="69253" y="4167057"/>
            <a:ext cx="3151933" cy="409594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000" b="1" dirty="0">
                <a:latin typeface="Trebuchet MS" panose="020B0603020202020204" pitchFamily="34" charset="0"/>
              </a:rPr>
              <a:t>Law of Reflection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000" b="1" dirty="0">
                <a:latin typeface="Trebuchet MS" panose="020B0603020202020204" pitchFamily="34" charset="0"/>
              </a:rPr>
              <a:t>The angle of incidence = the angle of reflection.</a:t>
            </a:r>
            <a:endParaRPr lang="en-GB" sz="10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9FC2AD-D11F-72D0-61C8-DE21553111ED}"/>
                  </a:ext>
                </a:extLst>
              </p:cNvPr>
              <p:cNvSpPr txBox="1"/>
              <p:nvPr/>
            </p:nvSpPr>
            <p:spPr>
              <a:xfrm>
                <a:off x="94574" y="101195"/>
                <a:ext cx="1706918" cy="1245726"/>
              </a:xfrm>
              <a:prstGeom prst="rect">
                <a:avLst/>
              </a:prstGeom>
              <a:solidFill>
                <a:srgbClr val="FF0000">
                  <a:alpha val="24000"/>
                </a:srgb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𝑤𝑎𝑣𝑒𝑠</m:t>
                          </m:r>
                        </m:den>
                      </m:f>
                    </m:oMath>
                  </m:oMathPara>
                </a14:m>
                <a:endParaRPr lang="en-GB" sz="1100" dirty="0"/>
              </a:p>
              <a:p>
                <a:endParaRPr lang="en-GB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𝑤𝑎𝑣𝑒𝑠</m:t>
                          </m:r>
                        </m:num>
                        <m:den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GB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9FC2AD-D11F-72D0-61C8-DE2155311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4" y="101195"/>
                <a:ext cx="1706918" cy="12457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19A3563-CC36-78EA-FBB5-4C5378AB692A}"/>
              </a:ext>
            </a:extLst>
          </p:cNvPr>
          <p:cNvSpPr/>
          <p:nvPr/>
        </p:nvSpPr>
        <p:spPr>
          <a:xfrm>
            <a:off x="5335735" y="317833"/>
            <a:ext cx="2355920" cy="924397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>
                <a:gd name="adj" fmla="val 10947502"/>
              </a:avLst>
            </a:prstTxWarp>
            <a:spAutoFit/>
          </a:bodyPr>
          <a:lstStyle/>
          <a:p>
            <a:pPr algn="ctr"/>
            <a:r>
              <a:rPr lang="en-GB" sz="43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</a:t>
            </a:r>
            <a:r>
              <a:rPr lang="en-GB" sz="43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</a:t>
            </a:r>
            <a:r>
              <a:rPr lang="en-GB" sz="43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nd</a:t>
            </a:r>
            <a:r>
              <a:rPr lang="en-GB" sz="4388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GB" sz="43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GB" sz="43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r>
              <a:rPr lang="en-GB" sz="4388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GB" sz="43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Vis</a:t>
            </a:r>
            <a:r>
              <a:rPr lang="en-GB" sz="43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ib</a:t>
            </a:r>
            <a:r>
              <a:rPr lang="en-GB" sz="43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79AB212-3C3D-F1B4-14DE-20178646C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1580" y="885377"/>
            <a:ext cx="1246661" cy="7970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985AB7-CA98-27FD-4052-3E75FE4EA8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9811" y="2379606"/>
            <a:ext cx="4203807" cy="18251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D5E5219-8440-7D21-AF66-6E925491DF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0516" y="1651872"/>
            <a:ext cx="765554" cy="7974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8B7B1FD-7FB5-F6B3-8919-92082F3A68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4185" y="125940"/>
            <a:ext cx="1287394" cy="6409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D79CE81-B89C-7A89-04E2-4FE30D61EF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55712" y="1793316"/>
            <a:ext cx="994649" cy="6864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736BB36-1C59-0F84-F7A3-9C2388E788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4667" y="4104393"/>
            <a:ext cx="2105128" cy="123777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FF83FC-278E-DEED-B0B6-2620A510DC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9452" y="55955"/>
            <a:ext cx="2917471" cy="167690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0F504C2-E169-E18A-F77F-6B096CFF16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447" y="1412387"/>
            <a:ext cx="2207251" cy="11586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08396-F665-52B8-EF06-D89F296F47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24" y="68171"/>
            <a:ext cx="866775" cy="374157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B643D97-AE0E-9C63-A658-DC15A57CE2DA}"/>
              </a:ext>
            </a:extLst>
          </p:cNvPr>
          <p:cNvSpPr txBox="1"/>
          <p:nvPr/>
        </p:nvSpPr>
        <p:spPr>
          <a:xfrm>
            <a:off x="5755794" y="144600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48334B9-3FE4-DDC4-B37E-7381F3EB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026" y="3163689"/>
            <a:ext cx="2086886" cy="27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direction of energy travel </a:t>
            </a:r>
            <a:r>
              <a:rPr lang="en-GB" sz="1100" dirty="0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endParaRPr lang="en-GB" sz="12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F2BC2D-93A0-BF29-CD0A-D7F680DD2844}"/>
              </a:ext>
            </a:extLst>
          </p:cNvPr>
          <p:cNvGrpSpPr>
            <a:grpSpLocks/>
          </p:cNvGrpSpPr>
          <p:nvPr/>
        </p:nvGrpSpPr>
        <p:grpSpPr bwMode="auto">
          <a:xfrm>
            <a:off x="2643043" y="3468779"/>
            <a:ext cx="2012033" cy="349661"/>
            <a:chOff x="1914" y="5715"/>
            <a:chExt cx="6726" cy="900"/>
          </a:xfrm>
        </p:grpSpPr>
        <p:cxnSp>
          <p:nvCxnSpPr>
            <p:cNvPr id="37" name="Line 13">
              <a:extLst>
                <a:ext uri="{FF2B5EF4-FFF2-40B4-BE49-F238E27FC236}">
                  <a16:creationId xmlns:a16="http://schemas.microsoft.com/office/drawing/2014/main" id="{C6144A8F-1903-137A-4E3A-EF97CDD566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14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Line 14">
              <a:extLst>
                <a:ext uri="{FF2B5EF4-FFF2-40B4-BE49-F238E27FC236}">
                  <a16:creationId xmlns:a16="http://schemas.microsoft.com/office/drawing/2014/main" id="{EA16424F-D7DA-46A0-6A27-612FAA4EE7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28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Line 15">
              <a:extLst>
                <a:ext uri="{FF2B5EF4-FFF2-40B4-BE49-F238E27FC236}">
                  <a16:creationId xmlns:a16="http://schemas.microsoft.com/office/drawing/2014/main" id="{3CA2ED55-508B-95DB-E484-0D2C3702B4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42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Line 16">
              <a:extLst>
                <a:ext uri="{FF2B5EF4-FFF2-40B4-BE49-F238E27FC236}">
                  <a16:creationId xmlns:a16="http://schemas.microsoft.com/office/drawing/2014/main" id="{22C7E3BE-9FAE-3F2A-2CA4-7643E4437F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13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Line 17">
              <a:extLst>
                <a:ext uri="{FF2B5EF4-FFF2-40B4-BE49-F238E27FC236}">
                  <a16:creationId xmlns:a16="http://schemas.microsoft.com/office/drawing/2014/main" id="{33F0A969-9BAE-3D92-3CF0-2E0140A11A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41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Line 18">
              <a:extLst>
                <a:ext uri="{FF2B5EF4-FFF2-40B4-BE49-F238E27FC236}">
                  <a16:creationId xmlns:a16="http://schemas.microsoft.com/office/drawing/2014/main" id="{FAFCB591-DAED-2B86-37FE-190E63191B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83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Line 19">
              <a:extLst>
                <a:ext uri="{FF2B5EF4-FFF2-40B4-BE49-F238E27FC236}">
                  <a16:creationId xmlns:a16="http://schemas.microsoft.com/office/drawing/2014/main" id="{8B249022-F435-A992-4BA7-E1F5FFCA5B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82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Line 20">
              <a:extLst>
                <a:ext uri="{FF2B5EF4-FFF2-40B4-BE49-F238E27FC236}">
                  <a16:creationId xmlns:a16="http://schemas.microsoft.com/office/drawing/2014/main" id="{90D80169-41DD-C34D-C118-1F9D306373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64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Line 21">
              <a:extLst>
                <a:ext uri="{FF2B5EF4-FFF2-40B4-BE49-F238E27FC236}">
                  <a16:creationId xmlns:a16="http://schemas.microsoft.com/office/drawing/2014/main" id="{5D5D46E0-E9EC-B35D-A2EA-44110190F7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8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Line 22">
              <a:extLst>
                <a:ext uri="{FF2B5EF4-FFF2-40B4-BE49-F238E27FC236}">
                  <a16:creationId xmlns:a16="http://schemas.microsoft.com/office/drawing/2014/main" id="{8A170B05-7FEE-EEE2-7F8E-6EFA61C1F0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92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Line 23">
              <a:extLst>
                <a:ext uri="{FF2B5EF4-FFF2-40B4-BE49-F238E27FC236}">
                  <a16:creationId xmlns:a16="http://schemas.microsoft.com/office/drawing/2014/main" id="{93BEC866-70EB-2134-95A8-687FC92771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6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Line 24">
              <a:extLst>
                <a:ext uri="{FF2B5EF4-FFF2-40B4-BE49-F238E27FC236}">
                  <a16:creationId xmlns:a16="http://schemas.microsoft.com/office/drawing/2014/main" id="{B73052B5-51BE-56CD-6FBD-D6B7D21E45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20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Line 25">
              <a:extLst>
                <a:ext uri="{FF2B5EF4-FFF2-40B4-BE49-F238E27FC236}">
                  <a16:creationId xmlns:a16="http://schemas.microsoft.com/office/drawing/2014/main" id="{9A102936-85F8-76F2-C706-1300A27645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650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Line 26">
              <a:extLst>
                <a:ext uri="{FF2B5EF4-FFF2-40B4-BE49-F238E27FC236}">
                  <a16:creationId xmlns:a16="http://schemas.microsoft.com/office/drawing/2014/main" id="{7E1850D3-0BAB-2240-3FBC-412CA52AFE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536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Line 27">
              <a:extLst>
                <a:ext uri="{FF2B5EF4-FFF2-40B4-BE49-F238E27FC236}">
                  <a16:creationId xmlns:a16="http://schemas.microsoft.com/office/drawing/2014/main" id="{8EAEDD17-B928-7BFF-7862-6C21A95EC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422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Line 28">
              <a:extLst>
                <a:ext uri="{FF2B5EF4-FFF2-40B4-BE49-F238E27FC236}">
                  <a16:creationId xmlns:a16="http://schemas.microsoft.com/office/drawing/2014/main" id="{7FA043E1-0D16-FFD8-F876-65D4CA61D0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251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Line 29">
              <a:extLst>
                <a:ext uri="{FF2B5EF4-FFF2-40B4-BE49-F238E27FC236}">
                  <a16:creationId xmlns:a16="http://schemas.microsoft.com/office/drawing/2014/main" id="{2334CB70-5C77-6FE1-C822-750D68577C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023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Line 30">
              <a:extLst>
                <a:ext uri="{FF2B5EF4-FFF2-40B4-BE49-F238E27FC236}">
                  <a16:creationId xmlns:a16="http://schemas.microsoft.com/office/drawing/2014/main" id="{B586AACC-2076-3221-8E59-DFB7F21F69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3681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Line 31">
              <a:extLst>
                <a:ext uri="{FF2B5EF4-FFF2-40B4-BE49-F238E27FC236}">
                  <a16:creationId xmlns:a16="http://schemas.microsoft.com/office/drawing/2014/main" id="{4FEA4ABD-F486-B06D-3D62-06DB707D79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8640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Line 32">
              <a:extLst>
                <a:ext uri="{FF2B5EF4-FFF2-40B4-BE49-F238E27FC236}">
                  <a16:creationId xmlns:a16="http://schemas.microsoft.com/office/drawing/2014/main" id="{1955D02F-A093-AB40-8540-AE2BA4D0A1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8526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Line 33">
              <a:extLst>
                <a:ext uri="{FF2B5EF4-FFF2-40B4-BE49-F238E27FC236}">
                  <a16:creationId xmlns:a16="http://schemas.microsoft.com/office/drawing/2014/main" id="{8ACC52F3-6C55-8696-CABE-BD589AC3D5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8412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Line 34">
              <a:extLst>
                <a:ext uri="{FF2B5EF4-FFF2-40B4-BE49-F238E27FC236}">
                  <a16:creationId xmlns:a16="http://schemas.microsoft.com/office/drawing/2014/main" id="{546AC5CD-1111-7926-3C3A-107AD37554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8241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Line 35">
              <a:extLst>
                <a:ext uri="{FF2B5EF4-FFF2-40B4-BE49-F238E27FC236}">
                  <a16:creationId xmlns:a16="http://schemas.microsoft.com/office/drawing/2014/main" id="{ADDDEAB4-6E32-A392-E1F9-FA4FCC9020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8013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Line 36">
              <a:extLst>
                <a:ext uri="{FF2B5EF4-FFF2-40B4-BE49-F238E27FC236}">
                  <a16:creationId xmlns:a16="http://schemas.microsoft.com/office/drawing/2014/main" id="{5A368220-989D-4A93-FFAA-027DBFDC06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671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Line 37">
              <a:extLst>
                <a:ext uri="{FF2B5EF4-FFF2-40B4-BE49-F238E27FC236}">
                  <a16:creationId xmlns:a16="http://schemas.microsoft.com/office/drawing/2014/main" id="{1BB436AA-D35F-50DA-9543-081A51FE80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272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Line 38">
              <a:extLst>
                <a:ext uri="{FF2B5EF4-FFF2-40B4-BE49-F238E27FC236}">
                  <a16:creationId xmlns:a16="http://schemas.microsoft.com/office/drawing/2014/main" id="{DB2E01BA-8433-F047-F60A-209C3DE3AB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790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Line 39">
              <a:extLst>
                <a:ext uri="{FF2B5EF4-FFF2-40B4-BE49-F238E27FC236}">
                  <a16:creationId xmlns:a16="http://schemas.microsoft.com/office/drawing/2014/main" id="{4C86B391-CA1F-DB23-D079-98E964B577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676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Line 40">
              <a:extLst>
                <a:ext uri="{FF2B5EF4-FFF2-40B4-BE49-F238E27FC236}">
                  <a16:creationId xmlns:a16="http://schemas.microsoft.com/office/drawing/2014/main" id="{3D55B9E4-FEF2-E456-932B-6A0A86C20C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562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Line 41">
              <a:extLst>
                <a:ext uri="{FF2B5EF4-FFF2-40B4-BE49-F238E27FC236}">
                  <a16:creationId xmlns:a16="http://schemas.microsoft.com/office/drawing/2014/main" id="{A2E0B8C6-C6C1-69E3-E40D-B4B7250C6B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448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Line 42">
              <a:extLst>
                <a:ext uri="{FF2B5EF4-FFF2-40B4-BE49-F238E27FC236}">
                  <a16:creationId xmlns:a16="http://schemas.microsoft.com/office/drawing/2014/main" id="{8C209D6B-36FF-38B2-F3D7-02AF2CF688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34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Line 43">
              <a:extLst>
                <a:ext uri="{FF2B5EF4-FFF2-40B4-BE49-F238E27FC236}">
                  <a16:creationId xmlns:a16="http://schemas.microsoft.com/office/drawing/2014/main" id="{7235719D-0EF7-FA7C-B579-183006AECB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904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Line 44">
              <a:extLst>
                <a:ext uri="{FF2B5EF4-FFF2-40B4-BE49-F238E27FC236}">
                  <a16:creationId xmlns:a16="http://schemas.microsoft.com/office/drawing/2014/main" id="{70B8C3B5-57ED-A68A-D562-D63C4DB6B1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018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Line 45">
              <a:extLst>
                <a:ext uri="{FF2B5EF4-FFF2-40B4-BE49-F238E27FC236}">
                  <a16:creationId xmlns:a16="http://schemas.microsoft.com/office/drawing/2014/main" id="{899392C0-16B1-E9DA-9AB7-C2C486B48E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32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Line 46">
              <a:extLst>
                <a:ext uri="{FF2B5EF4-FFF2-40B4-BE49-F238E27FC236}">
                  <a16:creationId xmlns:a16="http://schemas.microsoft.com/office/drawing/2014/main" id="{246BED00-45CF-850D-9886-CD90254163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303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Line 47">
              <a:extLst>
                <a:ext uri="{FF2B5EF4-FFF2-40B4-BE49-F238E27FC236}">
                  <a16:creationId xmlns:a16="http://schemas.microsoft.com/office/drawing/2014/main" id="{43E6FBAA-EEE9-5766-F921-76DD0C847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31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Line 48">
              <a:extLst>
                <a:ext uri="{FF2B5EF4-FFF2-40B4-BE49-F238E27FC236}">
                  <a16:creationId xmlns:a16="http://schemas.microsoft.com/office/drawing/2014/main" id="{69CAD29E-F111-927F-3933-10F4D63E82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73" y="5715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105B7761-5FA5-35FA-18E2-9E712CE164CC}"/>
              </a:ext>
            </a:extLst>
          </p:cNvPr>
          <p:cNvGrpSpPr>
            <a:grpSpLocks/>
          </p:cNvGrpSpPr>
          <p:nvPr/>
        </p:nvGrpSpPr>
        <p:grpSpPr bwMode="auto">
          <a:xfrm>
            <a:off x="-14355" y="2571023"/>
            <a:ext cx="1542698" cy="964658"/>
            <a:chOff x="2973" y="6869"/>
            <a:chExt cx="5904" cy="2926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FC9FB818-2DA6-1FA3-8740-B7D522472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6869"/>
              <a:ext cx="5430" cy="292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bg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9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" name="AutoShape 7">
              <a:extLst>
                <a:ext uri="{FF2B5EF4-FFF2-40B4-BE49-F238E27FC236}">
                  <a16:creationId xmlns:a16="http://schemas.microsoft.com/office/drawing/2014/main" id="{D49DE004-68DF-C1A4-13F1-8CB93BC3E8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70" y="8309"/>
              <a:ext cx="1110" cy="1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8">
              <a:extLst>
                <a:ext uri="{FF2B5EF4-FFF2-40B4-BE49-F238E27FC236}">
                  <a16:creationId xmlns:a16="http://schemas.microsoft.com/office/drawing/2014/main" id="{7F097FC1-AB44-8D97-57F5-9C360D3E9F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70" y="7425"/>
              <a:ext cx="1935" cy="204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>
              <a:extLst>
                <a:ext uri="{FF2B5EF4-FFF2-40B4-BE49-F238E27FC236}">
                  <a16:creationId xmlns:a16="http://schemas.microsoft.com/office/drawing/2014/main" id="{9BC1B6DB-692C-9D4D-61EA-738E586C12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5" y="7425"/>
              <a:ext cx="43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0">
              <a:extLst>
                <a:ext uri="{FF2B5EF4-FFF2-40B4-BE49-F238E27FC236}">
                  <a16:creationId xmlns:a16="http://schemas.microsoft.com/office/drawing/2014/main" id="{41F17AE5-0F62-C61E-E544-94D4B08461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05" y="7425"/>
              <a:ext cx="0" cy="20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85F13D0-CBDB-62B9-54F4-A46756183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7920"/>
              <a:ext cx="435" cy="296"/>
            </a:xfrm>
            <a:custGeom>
              <a:avLst/>
              <a:gdLst>
                <a:gd name="T0" fmla="*/ 0 w 435"/>
                <a:gd name="T1" fmla="*/ 0 h 296"/>
                <a:gd name="T2" fmla="*/ 195 w 435"/>
                <a:gd name="T3" fmla="*/ 254 h 296"/>
                <a:gd name="T4" fmla="*/ 435 w 435"/>
                <a:gd name="T5" fmla="*/ 254 h 296"/>
                <a:gd name="T6" fmla="*/ 0 60000 65536"/>
                <a:gd name="T7" fmla="*/ 0 60000 65536"/>
                <a:gd name="T8" fmla="*/ 0 60000 65536"/>
                <a:gd name="T9" fmla="*/ 0 w 435"/>
                <a:gd name="T10" fmla="*/ 0 h 296"/>
                <a:gd name="T11" fmla="*/ 435 w 435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5" h="296">
                  <a:moveTo>
                    <a:pt x="0" y="0"/>
                  </a:moveTo>
                  <a:cubicBezTo>
                    <a:pt x="61" y="106"/>
                    <a:pt x="123" y="212"/>
                    <a:pt x="195" y="254"/>
                  </a:cubicBezTo>
                  <a:cubicBezTo>
                    <a:pt x="267" y="296"/>
                    <a:pt x="351" y="275"/>
                    <a:pt x="435" y="2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A6FFFB99-23E5-E62D-7311-4E45163FE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0" y="8077"/>
              <a:ext cx="675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bg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900">
                  <a:solidFill>
                    <a:schemeClr val="tx1"/>
                  </a:solidFill>
                </a:rPr>
                <a:t>i</a:t>
              </a:r>
              <a:endParaRPr lang="en-GB" altLang="en-US" sz="9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" name="AutoShape 13">
              <a:extLst>
                <a:ext uri="{FF2B5EF4-FFF2-40B4-BE49-F238E27FC236}">
                  <a16:creationId xmlns:a16="http://schemas.microsoft.com/office/drawing/2014/main" id="{C26087DA-19F6-CA8C-0123-FF7D754983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45" y="7290"/>
              <a:ext cx="225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4">
              <a:extLst>
                <a:ext uri="{FF2B5EF4-FFF2-40B4-BE49-F238E27FC236}">
                  <a16:creationId xmlns:a16="http://schemas.microsoft.com/office/drawing/2014/main" id="{1109CF8B-59CA-C55D-4A05-F8386820DD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10" y="7290"/>
              <a:ext cx="225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5">
              <a:extLst>
                <a:ext uri="{FF2B5EF4-FFF2-40B4-BE49-F238E27FC236}">
                  <a16:creationId xmlns:a16="http://schemas.microsoft.com/office/drawing/2014/main" id="{E6D55438-CCBD-077F-9D58-465C227C79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605" y="7290"/>
              <a:ext cx="225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024AE863-12BD-FAF8-4239-99DD44E28E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45" y="7290"/>
              <a:ext cx="225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7">
              <a:extLst>
                <a:ext uri="{FF2B5EF4-FFF2-40B4-BE49-F238E27FC236}">
                  <a16:creationId xmlns:a16="http://schemas.microsoft.com/office/drawing/2014/main" id="{D097F967-437F-3683-5407-750F690ECD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670" y="7290"/>
              <a:ext cx="225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8">
              <a:extLst>
                <a:ext uri="{FF2B5EF4-FFF2-40B4-BE49-F238E27FC236}">
                  <a16:creationId xmlns:a16="http://schemas.microsoft.com/office/drawing/2014/main" id="{ABCB2D0F-6D5E-6D9F-3A4F-7E906639AF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240" y="7290"/>
              <a:ext cx="225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">
              <a:extLst>
                <a:ext uri="{FF2B5EF4-FFF2-40B4-BE49-F238E27FC236}">
                  <a16:creationId xmlns:a16="http://schemas.microsoft.com/office/drawing/2014/main" id="{FE05192C-B5D0-AE03-6DEB-2DFAA4F1F6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765" y="7290"/>
              <a:ext cx="225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>
              <a:extLst>
                <a:ext uri="{FF2B5EF4-FFF2-40B4-BE49-F238E27FC236}">
                  <a16:creationId xmlns:a16="http://schemas.microsoft.com/office/drawing/2014/main" id="{E9C19E20-0B8C-6189-0FB9-3F3EC82038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365" y="7290"/>
              <a:ext cx="225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40955EBD-D743-E376-5395-A570972EA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" y="6869"/>
              <a:ext cx="208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bg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900" dirty="0">
                  <a:solidFill>
                    <a:schemeClr val="tx1"/>
                  </a:solidFill>
                </a:rPr>
                <a:t>Mirror</a:t>
              </a:r>
              <a:endParaRPr lang="en-GB" altLang="en-US" sz="9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36DF0A01-ED2B-A7B9-A562-4C7142341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" y="9031"/>
              <a:ext cx="208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bg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Normal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32CDD3A0-B012-71BA-8507-8F4EE3C92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7747"/>
              <a:ext cx="2280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bg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900" dirty="0">
                  <a:solidFill>
                    <a:schemeClr val="tx1"/>
                  </a:solidFill>
                  <a:latin typeface="+mn-lt"/>
                  <a:cs typeface="Calibri Light" panose="020F0302020204030204" pitchFamily="34" charset="0"/>
                </a:rPr>
                <a:t>Incident Ray</a:t>
              </a:r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3BFE6DA7-6999-32C6-FEB0-F20E44B5B63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5805" y="7425"/>
              <a:ext cx="1560" cy="1861"/>
              <a:chOff x="4575" y="2471"/>
              <a:chExt cx="1935" cy="2040"/>
            </a:xfrm>
          </p:grpSpPr>
          <p:cxnSp>
            <p:nvCxnSpPr>
              <p:cNvPr id="31" name="AutoShape 25">
                <a:extLst>
                  <a:ext uri="{FF2B5EF4-FFF2-40B4-BE49-F238E27FC236}">
                    <a16:creationId xmlns:a16="http://schemas.microsoft.com/office/drawing/2014/main" id="{A8CAE0A1-9371-78B0-4638-627E94C0A4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575" y="3355"/>
                <a:ext cx="1110" cy="11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6">
                <a:extLst>
                  <a:ext uri="{FF2B5EF4-FFF2-40B4-BE49-F238E27FC236}">
                    <a16:creationId xmlns:a16="http://schemas.microsoft.com/office/drawing/2014/main" id="{9F3BC92B-0DB8-C0C6-9A8D-B8AE431526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575" y="2471"/>
                <a:ext cx="1935" cy="204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0A251518-4F23-3FA1-751E-48FA34F8D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5" y="8077"/>
              <a:ext cx="675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bg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900">
                  <a:solidFill>
                    <a:schemeClr val="tx1"/>
                  </a:solidFill>
                </a:rPr>
                <a:t>r</a:t>
              </a:r>
              <a:endParaRPr lang="en-GB" altLang="en-US" sz="9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1A8536F-7474-7A7F-DB7D-2BCF9870C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" y="7950"/>
              <a:ext cx="405" cy="266"/>
            </a:xfrm>
            <a:custGeom>
              <a:avLst/>
              <a:gdLst>
                <a:gd name="T0" fmla="*/ 0 w 405"/>
                <a:gd name="T1" fmla="*/ 266 h 266"/>
                <a:gd name="T2" fmla="*/ 293 w 405"/>
                <a:gd name="T3" fmla="*/ 127 h 266"/>
                <a:gd name="T4" fmla="*/ 405 w 405"/>
                <a:gd name="T5" fmla="*/ 0 h 266"/>
                <a:gd name="T6" fmla="*/ 0 60000 65536"/>
                <a:gd name="T7" fmla="*/ 0 60000 65536"/>
                <a:gd name="T8" fmla="*/ 0 60000 65536"/>
                <a:gd name="T9" fmla="*/ 0 w 405"/>
                <a:gd name="T10" fmla="*/ 0 h 266"/>
                <a:gd name="T11" fmla="*/ 405 w 405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" h="266">
                  <a:moveTo>
                    <a:pt x="0" y="266"/>
                  </a:moveTo>
                  <a:cubicBezTo>
                    <a:pt x="122" y="221"/>
                    <a:pt x="226" y="171"/>
                    <a:pt x="293" y="127"/>
                  </a:cubicBezTo>
                  <a:cubicBezTo>
                    <a:pt x="360" y="83"/>
                    <a:pt x="382" y="26"/>
                    <a:pt x="40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B81FCF3A-5D1E-AE6D-A176-933E43146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4" y="7836"/>
              <a:ext cx="2803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bg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Reflected Ray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9C7EF5C-6871-AAFD-10D0-BA4EBF0E1BDE}"/>
              </a:ext>
            </a:extLst>
          </p:cNvPr>
          <p:cNvGrpSpPr/>
          <p:nvPr/>
        </p:nvGrpSpPr>
        <p:grpSpPr>
          <a:xfrm>
            <a:off x="2702004" y="2970372"/>
            <a:ext cx="2921096" cy="276999"/>
            <a:chOff x="2388439" y="2925780"/>
            <a:chExt cx="2921096" cy="27699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00ED12C-DFBC-1848-00E7-309F40A03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439" y="2965863"/>
              <a:ext cx="1332115" cy="205967"/>
            </a:xfrm>
            <a:custGeom>
              <a:avLst/>
              <a:gdLst>
                <a:gd name="T0" fmla="*/ 0 w 7200"/>
                <a:gd name="T1" fmla="*/ 2592 h 2592"/>
                <a:gd name="T2" fmla="*/ 720 w 7200"/>
                <a:gd name="T3" fmla="*/ 0 h 2592"/>
                <a:gd name="T4" fmla="*/ 1440 w 7200"/>
                <a:gd name="T5" fmla="*/ 2592 h 2592"/>
                <a:gd name="T6" fmla="*/ 2160 w 7200"/>
                <a:gd name="T7" fmla="*/ 0 h 2592"/>
                <a:gd name="T8" fmla="*/ 2880 w 7200"/>
                <a:gd name="T9" fmla="*/ 2592 h 2592"/>
                <a:gd name="T10" fmla="*/ 3600 w 7200"/>
                <a:gd name="T11" fmla="*/ 0 h 2592"/>
                <a:gd name="T12" fmla="*/ 4320 w 7200"/>
                <a:gd name="T13" fmla="*/ 2592 h 2592"/>
                <a:gd name="T14" fmla="*/ 5040 w 7200"/>
                <a:gd name="T15" fmla="*/ 0 h 2592"/>
                <a:gd name="T16" fmla="*/ 5760 w 7200"/>
                <a:gd name="T17" fmla="*/ 2592 h 2592"/>
                <a:gd name="T18" fmla="*/ 6480 w 7200"/>
                <a:gd name="T19" fmla="*/ 0 h 2592"/>
                <a:gd name="T20" fmla="*/ 7200 w 7200"/>
                <a:gd name="T21" fmla="*/ 2592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0" h="2592">
                  <a:moveTo>
                    <a:pt x="0" y="2592"/>
                  </a:moveTo>
                  <a:cubicBezTo>
                    <a:pt x="240" y="1296"/>
                    <a:pt x="480" y="0"/>
                    <a:pt x="720" y="0"/>
                  </a:cubicBezTo>
                  <a:cubicBezTo>
                    <a:pt x="960" y="0"/>
                    <a:pt x="1200" y="2592"/>
                    <a:pt x="1440" y="2592"/>
                  </a:cubicBezTo>
                  <a:cubicBezTo>
                    <a:pt x="1680" y="2592"/>
                    <a:pt x="1920" y="0"/>
                    <a:pt x="2160" y="0"/>
                  </a:cubicBezTo>
                  <a:cubicBezTo>
                    <a:pt x="2400" y="0"/>
                    <a:pt x="2640" y="2592"/>
                    <a:pt x="2880" y="2592"/>
                  </a:cubicBezTo>
                  <a:cubicBezTo>
                    <a:pt x="3120" y="2592"/>
                    <a:pt x="3360" y="0"/>
                    <a:pt x="3600" y="0"/>
                  </a:cubicBezTo>
                  <a:cubicBezTo>
                    <a:pt x="3840" y="0"/>
                    <a:pt x="4080" y="2592"/>
                    <a:pt x="4320" y="2592"/>
                  </a:cubicBezTo>
                  <a:cubicBezTo>
                    <a:pt x="4560" y="2592"/>
                    <a:pt x="4800" y="0"/>
                    <a:pt x="5040" y="0"/>
                  </a:cubicBezTo>
                  <a:cubicBezTo>
                    <a:pt x="5280" y="0"/>
                    <a:pt x="5520" y="2592"/>
                    <a:pt x="5760" y="2592"/>
                  </a:cubicBezTo>
                  <a:cubicBezTo>
                    <a:pt x="6000" y="2592"/>
                    <a:pt x="6240" y="0"/>
                    <a:pt x="6480" y="0"/>
                  </a:cubicBezTo>
                  <a:cubicBezTo>
                    <a:pt x="6720" y="0"/>
                    <a:pt x="6960" y="1296"/>
                    <a:pt x="7200" y="259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76D750D-BB49-51EC-1AA5-E5F0F907A33B}"/>
                </a:ext>
              </a:extLst>
            </p:cNvPr>
            <p:cNvSpPr txBox="1"/>
            <p:nvPr/>
          </p:nvSpPr>
          <p:spPr>
            <a:xfrm>
              <a:off x="3630374" y="2925780"/>
              <a:ext cx="1679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ym typeface="Wingdings" panose="05000000000000000000" pitchFamily="2" charset="2"/>
                </a:rPr>
                <a:t></a:t>
              </a:r>
              <a:r>
                <a:rPr lang="en-GB" sz="1200" dirty="0"/>
                <a:t>transverse</a:t>
              </a: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8A207F69-576E-D118-C5C4-AD4057BDE59E}"/>
              </a:ext>
            </a:extLst>
          </p:cNvPr>
          <p:cNvSpPr txBox="1"/>
          <p:nvPr/>
        </p:nvSpPr>
        <p:spPr>
          <a:xfrm>
            <a:off x="2824512" y="3748953"/>
            <a:ext cx="1679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ym typeface="Wingdings" panose="05000000000000000000" pitchFamily="2" charset="2"/>
              </a:rPr>
              <a:t></a:t>
            </a:r>
            <a:r>
              <a:rPr lang="en-GB" sz="1200" dirty="0"/>
              <a:t>longitudinal</a:t>
            </a:r>
          </a:p>
        </p:txBody>
      </p:sp>
    </p:spTree>
    <p:extLst>
      <p:ext uri="{BB962C8B-B14F-4D97-AF65-F5344CB8AC3E}">
        <p14:creationId xmlns:p14="http://schemas.microsoft.com/office/powerpoint/2010/main" val="235077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134545-2DD2-9B97-394B-DD4660105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83654"/>
              </p:ext>
            </p:extLst>
          </p:nvPr>
        </p:nvGraphicFramePr>
        <p:xfrm>
          <a:off x="130629" y="60961"/>
          <a:ext cx="9701348" cy="6800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707">
                  <a:extLst>
                    <a:ext uri="{9D8B030D-6E8A-4147-A177-3AD203B41FA5}">
                      <a16:colId xmlns:a16="http://schemas.microsoft.com/office/drawing/2014/main" val="3833115793"/>
                    </a:ext>
                  </a:extLst>
                </a:gridCol>
                <a:gridCol w="1810919">
                  <a:extLst>
                    <a:ext uri="{9D8B030D-6E8A-4147-A177-3AD203B41FA5}">
                      <a16:colId xmlns:a16="http://schemas.microsoft.com/office/drawing/2014/main" val="3129980196"/>
                    </a:ext>
                  </a:extLst>
                </a:gridCol>
                <a:gridCol w="1642762">
                  <a:extLst>
                    <a:ext uri="{9D8B030D-6E8A-4147-A177-3AD203B41FA5}">
                      <a16:colId xmlns:a16="http://schemas.microsoft.com/office/drawing/2014/main" val="3118966899"/>
                    </a:ext>
                  </a:extLst>
                </a:gridCol>
                <a:gridCol w="1927333">
                  <a:extLst>
                    <a:ext uri="{9D8B030D-6E8A-4147-A177-3AD203B41FA5}">
                      <a16:colId xmlns:a16="http://schemas.microsoft.com/office/drawing/2014/main" val="4005924266"/>
                    </a:ext>
                  </a:extLst>
                </a:gridCol>
                <a:gridCol w="1422865">
                  <a:extLst>
                    <a:ext uri="{9D8B030D-6E8A-4147-A177-3AD203B41FA5}">
                      <a16:colId xmlns:a16="http://schemas.microsoft.com/office/drawing/2014/main" val="1481240690"/>
                    </a:ext>
                  </a:extLst>
                </a:gridCol>
                <a:gridCol w="1642762">
                  <a:extLst>
                    <a:ext uri="{9D8B030D-6E8A-4147-A177-3AD203B41FA5}">
                      <a16:colId xmlns:a16="http://schemas.microsoft.com/office/drawing/2014/main" val="2074509959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sng" strike="noStrike" dirty="0">
                          <a:effectLst/>
                        </a:rPr>
                        <a:t>Type of EM Waves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sng" strike="noStrike" dirty="0">
                          <a:effectLst/>
                        </a:rPr>
                        <a:t>Use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sng" strike="noStrike">
                          <a:effectLst/>
                        </a:rPr>
                        <a:t>Detector</a:t>
                      </a:r>
                      <a:endParaRPr lang="en-GB" sz="1200" b="1" i="0" u="sng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sng" strike="noStrike" dirty="0">
                          <a:effectLst/>
                        </a:rPr>
                        <a:t>Danger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sng" strike="noStrike" dirty="0">
                          <a:effectLst/>
                        </a:rPr>
                        <a:t>Protector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sng" strike="noStrike" dirty="0">
                          <a:effectLst/>
                        </a:rPr>
                        <a:t>Source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76591"/>
                  </a:ext>
                </a:extLst>
              </a:tr>
              <a:tr h="8343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</a:rPr>
                        <a:t>Radio &amp; TV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370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communication (under the sea, in space) Watching TV programmes, films, listening to the news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aerial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Large doses are believed to cause cancer, leukaemia and other disorders.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</a:rPr>
                        <a:t>metal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>
                          <a:effectLst/>
                        </a:rPr>
                        <a:t>transmitter, </a:t>
                      </a:r>
                      <a:br>
                        <a:rPr lang="en-GB" sz="1300" u="none" strike="noStrike">
                          <a:effectLst/>
                        </a:rPr>
                      </a:br>
                      <a:r>
                        <a:rPr lang="en-GB" sz="1300" u="none" strike="noStrike">
                          <a:effectLst/>
                        </a:rPr>
                        <a:t>outer space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extLst>
                  <a:ext uri="{0D108BD9-81ED-4DB2-BD59-A6C34878D82A}">
                    <a16:rowId xmlns:a16="http://schemas.microsoft.com/office/drawing/2014/main" val="4230225139"/>
                  </a:ext>
                </a:extLst>
              </a:tr>
              <a:tr h="8343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</a:rPr>
                        <a:t>Microwaves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370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heating water molecules to warm food, </a:t>
                      </a:r>
                      <a:br>
                        <a:rPr lang="en-GB" sz="1200" u="none" strike="noStrike" dirty="0">
                          <a:effectLst/>
                        </a:rPr>
                      </a:br>
                      <a:r>
                        <a:rPr lang="en-GB" sz="1200" u="none" strike="noStrike" dirty="0">
                          <a:effectLst/>
                        </a:rPr>
                        <a:t>communications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aerial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Cataracts, high levels can cause painful burns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</a:rPr>
                        <a:t>metal screen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>
                          <a:effectLst/>
                        </a:rPr>
                        <a:t>magnetron, </a:t>
                      </a:r>
                      <a:br>
                        <a:rPr lang="en-GB" sz="1300" u="none" strike="noStrike">
                          <a:effectLst/>
                        </a:rPr>
                      </a:br>
                      <a:r>
                        <a:rPr lang="en-GB" sz="1300" u="none" strike="noStrike">
                          <a:effectLst/>
                        </a:rPr>
                        <a:t>transmitters, </a:t>
                      </a:r>
                      <a:br>
                        <a:rPr lang="en-GB" sz="1300" u="none" strike="noStrike">
                          <a:effectLst/>
                        </a:rPr>
                      </a:br>
                      <a:r>
                        <a:rPr lang="en-GB" sz="1300" u="none" strike="noStrike">
                          <a:effectLst/>
                        </a:rPr>
                        <a:t>outer space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extLst>
                  <a:ext uri="{0D108BD9-81ED-4DB2-BD59-A6C34878D82A}">
                    <a16:rowId xmlns:a16="http://schemas.microsoft.com/office/drawing/2014/main" val="1085327369"/>
                  </a:ext>
                </a:extLst>
              </a:tr>
              <a:tr h="8343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</a:rPr>
                        <a:t>Infra Red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370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remote controls, security systems, automatic external lights</a:t>
                      </a:r>
                      <a:br>
                        <a:rPr lang="en-GB" sz="1200" u="none" strike="noStrike" dirty="0">
                          <a:effectLst/>
                        </a:rPr>
                      </a:br>
                      <a:r>
                        <a:rPr lang="en-GB" sz="1200" u="none" strike="noStrike" dirty="0">
                          <a:effectLst/>
                        </a:rPr>
                        <a:t>searching for people in dark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photodiode, thermocouple, thermistor</a:t>
                      </a:r>
                      <a:b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 bulb thermometer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clouding of the eye, thermal injury, high exposure damages the skin making hyperpigmentation worse.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>
                          <a:effectLst/>
                        </a:rPr>
                        <a:t>aluminium foil, thermal insulators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</a:rPr>
                        <a:t>warm objects, </a:t>
                      </a:r>
                      <a:br>
                        <a:rPr lang="en-GB" sz="1300" u="none" strike="noStrike" dirty="0">
                          <a:effectLst/>
                        </a:rPr>
                      </a:br>
                      <a:r>
                        <a:rPr lang="en-GB" sz="1300" u="none" strike="noStrike" dirty="0">
                          <a:effectLst/>
                        </a:rPr>
                        <a:t>sun</a:t>
                      </a:r>
                      <a:br>
                        <a:rPr lang="en-GB" sz="1300" u="none" strike="noStrike" dirty="0">
                          <a:effectLst/>
                        </a:rPr>
                      </a:br>
                      <a:r>
                        <a:rPr lang="en-GB" sz="1300" u="none" strike="noStrike" dirty="0">
                          <a:effectLst/>
                        </a:rPr>
                        <a:t>convector heaters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extLst>
                  <a:ext uri="{0D108BD9-81ED-4DB2-BD59-A6C34878D82A}">
                    <a16:rowId xmlns:a16="http://schemas.microsoft.com/office/drawing/2014/main" val="4164630514"/>
                  </a:ext>
                </a:extLst>
              </a:tr>
              <a:tr h="8343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</a:rPr>
                        <a:t>Visible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370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humans viewing the world, photography,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photodiode,  photographic film, retina CCD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cataracts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>
                          <a:effectLst/>
                        </a:rPr>
                        <a:t>polarising glasses, filter glasses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</a:rPr>
                        <a:t>stars including the sun, LEDs, cinema screens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extLst>
                  <a:ext uri="{0D108BD9-81ED-4DB2-BD59-A6C34878D82A}">
                    <a16:rowId xmlns:a16="http://schemas.microsoft.com/office/drawing/2014/main" val="3017708758"/>
                  </a:ext>
                </a:extLst>
              </a:tr>
              <a:tr h="8343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</a:rPr>
                        <a:t>Ultra violet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370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detecting forged bank notes, causing white shirts to look cleaner</a:t>
                      </a:r>
                      <a:br>
                        <a:rPr lang="en-GB" sz="1200" u="none" strike="noStrike">
                          <a:effectLst/>
                        </a:rPr>
                      </a:br>
                      <a:r>
                        <a:rPr lang="en-GB" sz="1200" u="none" strike="noStrike">
                          <a:effectLst/>
                        </a:rPr>
                        <a:t>kills bacteria and viruses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photodiode / melanocyte skin cells, , fluorescent materials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skin cancer, Arc eye damages the outmost protective layer of cells in the cornea.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>
                          <a:effectLst/>
                        </a:rPr>
                        <a:t>glass / sunscreen cream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</a:rPr>
                        <a:t>Fluorescent tubes, very hot objects, sun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extLst>
                  <a:ext uri="{0D108BD9-81ED-4DB2-BD59-A6C34878D82A}">
                    <a16:rowId xmlns:a16="http://schemas.microsoft.com/office/drawing/2014/main" val="776705013"/>
                  </a:ext>
                </a:extLst>
              </a:tr>
              <a:tr h="8343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</a:rPr>
                        <a:t>X-Ray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370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detecting broken bones, checking suitcases at the airport,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photodiode / photographic film / electrical current detectors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cancer </a:t>
                      </a:r>
                      <a:br>
                        <a:rPr lang="en-GB" sz="1200" u="none" strike="noStrike" dirty="0">
                          <a:effectLst/>
                        </a:rPr>
                      </a:br>
                      <a:r>
                        <a:rPr lang="en-GB" sz="1200" u="none" strike="noStrike" dirty="0">
                          <a:effectLst/>
                        </a:rPr>
                        <a:t>premature ageing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</a:rPr>
                        <a:t>lead 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</a:rPr>
                        <a:t>X-ray tubes, stars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extLst>
                  <a:ext uri="{0D108BD9-81ED-4DB2-BD59-A6C34878D82A}">
                    <a16:rowId xmlns:a16="http://schemas.microsoft.com/office/drawing/2014/main" val="3973265821"/>
                  </a:ext>
                </a:extLst>
              </a:tr>
              <a:tr h="99549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</a:rPr>
                        <a:t>Gamma Rays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370" marR="4948" marT="494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medical tracers to detect cancer, killing bacteria, sterlilising intruments, detecting broken pipes underground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Photodiode / photographic film / Geiger Muller Tube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cause damage to DNA, </a:t>
                      </a:r>
                      <a:br>
                        <a:rPr lang="en-GB" sz="1200" u="none" strike="noStrike">
                          <a:effectLst/>
                        </a:rPr>
                      </a:br>
                      <a:r>
                        <a:rPr lang="en-GB" sz="1200" u="none" strike="noStrike">
                          <a:effectLst/>
                        </a:rPr>
                        <a:t>cancer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</a:rPr>
                        <a:t>several cm of lead </a:t>
                      </a:r>
                      <a:br>
                        <a:rPr lang="en-GB" sz="1300" u="none" strike="noStrike" dirty="0">
                          <a:effectLst/>
                        </a:rPr>
                      </a:br>
                      <a:r>
                        <a:rPr lang="en-GB" sz="1300" u="none" strike="noStrike" dirty="0">
                          <a:effectLst/>
                        </a:rPr>
                        <a:t>several m of concrete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</a:rPr>
                        <a:t>Radioactive nuclei, </a:t>
                      </a:r>
                      <a:br>
                        <a:rPr lang="en-GB" sz="1300" u="none" strike="noStrike" dirty="0">
                          <a:effectLst/>
                        </a:rPr>
                      </a:br>
                      <a:r>
                        <a:rPr lang="en-GB" sz="1300" u="none" strike="noStrike" dirty="0">
                          <a:effectLst/>
                        </a:rPr>
                        <a:t>outer space (stars)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extLst>
                  <a:ext uri="{0D108BD9-81ED-4DB2-BD59-A6C34878D82A}">
                    <a16:rowId xmlns:a16="http://schemas.microsoft.com/office/drawing/2014/main" val="1846820104"/>
                  </a:ext>
                </a:extLst>
              </a:tr>
              <a:tr h="20478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"cataracts" in your eyes, which is a clouding of the lens preventing you from seeing clearly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948" marR="4948" marT="494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sng" strike="noStrike" dirty="0">
                          <a:effectLst/>
                          <a:hlinkClick r:id="rId2"/>
                        </a:rPr>
                        <a:t>http://www.darvill.clara.net/emag/</a:t>
                      </a:r>
                      <a:endParaRPr lang="en-GB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8" marR="4948" marT="494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3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406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429</Words>
  <Application>Microsoft Office PowerPoint</Application>
  <PresentationFormat>A4 Paper (210x297 mm)</PresentationFormat>
  <Paragraphs>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Trebuchet MS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Hargreaves</dc:creator>
  <cp:lastModifiedBy>Mrs Hargreaves</cp:lastModifiedBy>
  <cp:revision>3</cp:revision>
  <cp:lastPrinted>2022-10-21T15:22:33Z</cp:lastPrinted>
  <dcterms:created xsi:type="dcterms:W3CDTF">2022-09-22T19:08:58Z</dcterms:created>
  <dcterms:modified xsi:type="dcterms:W3CDTF">2023-03-07T12:34:46Z</dcterms:modified>
</cp:coreProperties>
</file>