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92DA6-773B-4419-9360-9239BD1A55F3}" v="31" dt="2022-02-01T21:25:55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 varScale="1">
        <p:scale>
          <a:sx n="61" d="100"/>
          <a:sy n="61" d="100"/>
        </p:scale>
        <p:origin x="22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Hargreaves" userId="16d29ebe-5fd1-4f7c-a551-c4871f6cfdc9" providerId="ADAL" clId="{F6592DA6-773B-4419-9360-9239BD1A55F3}"/>
    <pc:docChg chg="undo custSel addSld modSld">
      <pc:chgData name="Mrs Hargreaves" userId="16d29ebe-5fd1-4f7c-a551-c4871f6cfdc9" providerId="ADAL" clId="{F6592DA6-773B-4419-9360-9239BD1A55F3}" dt="2022-02-01T21:27:10.292" v="856" actId="1076"/>
      <pc:docMkLst>
        <pc:docMk/>
      </pc:docMkLst>
      <pc:sldChg chg="addSp delSp modSp mod">
        <pc:chgData name="Mrs Hargreaves" userId="16d29ebe-5fd1-4f7c-a551-c4871f6cfdc9" providerId="ADAL" clId="{F6592DA6-773B-4419-9360-9239BD1A55F3}" dt="2022-02-01T21:18:15.609" v="795" actId="255"/>
        <pc:sldMkLst>
          <pc:docMk/>
          <pc:sldMk cId="440934903" sldId="256"/>
        </pc:sldMkLst>
        <pc:spChg chg="mod">
          <ac:chgData name="Mrs Hargreaves" userId="16d29ebe-5fd1-4f7c-a551-c4871f6cfdc9" providerId="ADAL" clId="{F6592DA6-773B-4419-9360-9239BD1A55F3}" dt="2022-02-01T21:02:08.798" v="709" actId="1582"/>
          <ac:spMkLst>
            <pc:docMk/>
            <pc:sldMk cId="440934903" sldId="256"/>
            <ac:spMk id="2" creationId="{6528AE8A-4BAC-4CEE-A20F-1ADFB5E1A551}"/>
          </ac:spMkLst>
        </pc:spChg>
        <pc:spChg chg="mod">
          <ac:chgData name="Mrs Hargreaves" userId="16d29ebe-5fd1-4f7c-a551-c4871f6cfdc9" providerId="ADAL" clId="{F6592DA6-773B-4419-9360-9239BD1A55F3}" dt="2022-02-01T21:16:50.668" v="793" actId="1076"/>
          <ac:spMkLst>
            <pc:docMk/>
            <pc:sldMk cId="440934903" sldId="256"/>
            <ac:spMk id="3" creationId="{A14678E0-ED5F-4819-AFC1-04CC84C2AB35}"/>
          </ac:spMkLst>
        </pc:spChg>
        <pc:spChg chg="add mod">
          <ac:chgData name="Mrs Hargreaves" userId="16d29ebe-5fd1-4f7c-a551-c4871f6cfdc9" providerId="ADAL" clId="{F6592DA6-773B-4419-9360-9239BD1A55F3}" dt="2022-02-01T20:46:39.363" v="19" actId="14100"/>
          <ac:spMkLst>
            <pc:docMk/>
            <pc:sldMk cId="440934903" sldId="256"/>
            <ac:spMk id="10" creationId="{D643897E-A798-4621-BA50-230ED6FED74E}"/>
          </ac:spMkLst>
        </pc:spChg>
        <pc:spChg chg="add del">
          <ac:chgData name="Mrs Hargreaves" userId="16d29ebe-5fd1-4f7c-a551-c4871f6cfdc9" providerId="ADAL" clId="{F6592DA6-773B-4419-9360-9239BD1A55F3}" dt="2022-02-01T20:45:38.650" v="7"/>
          <ac:spMkLst>
            <pc:docMk/>
            <pc:sldMk cId="440934903" sldId="256"/>
            <ac:spMk id="11" creationId="{1AE66144-5344-41E4-96CC-FD8CCA3D38D1}"/>
          </ac:spMkLst>
        </pc:spChg>
        <pc:spChg chg="add mod">
          <ac:chgData name="Mrs Hargreaves" userId="16d29ebe-5fd1-4f7c-a551-c4871f6cfdc9" providerId="ADAL" clId="{F6592DA6-773B-4419-9360-9239BD1A55F3}" dt="2022-02-01T21:18:15.609" v="795" actId="255"/>
          <ac:spMkLst>
            <pc:docMk/>
            <pc:sldMk cId="440934903" sldId="256"/>
            <ac:spMk id="12" creationId="{99040191-F334-43F5-97A3-B1FC21B24CD6}"/>
          </ac:spMkLst>
        </pc:spChg>
        <pc:spChg chg="add del mod">
          <ac:chgData name="Mrs Hargreaves" userId="16d29ebe-5fd1-4f7c-a551-c4871f6cfdc9" providerId="ADAL" clId="{F6592DA6-773B-4419-9360-9239BD1A55F3}" dt="2022-02-01T21:01:09.708" v="708" actId="11529"/>
          <ac:spMkLst>
            <pc:docMk/>
            <pc:sldMk cId="440934903" sldId="256"/>
            <ac:spMk id="13" creationId="{41128759-8848-43BD-BA91-35C145E63D4B}"/>
          </ac:spMkLst>
        </pc:spChg>
        <pc:spChg chg="add mod">
          <ac:chgData name="Mrs Hargreaves" userId="16d29ebe-5fd1-4f7c-a551-c4871f6cfdc9" providerId="ADAL" clId="{F6592DA6-773B-4419-9360-9239BD1A55F3}" dt="2022-02-01T21:13:19.570" v="789" actId="1076"/>
          <ac:spMkLst>
            <pc:docMk/>
            <pc:sldMk cId="440934903" sldId="256"/>
            <ac:spMk id="22" creationId="{94753D3A-9C0F-489A-A1DD-3B752BB6242F}"/>
          </ac:spMkLst>
        </pc:spChg>
        <pc:grpChg chg="mod">
          <ac:chgData name="Mrs Hargreaves" userId="16d29ebe-5fd1-4f7c-a551-c4871f6cfdc9" providerId="ADAL" clId="{F6592DA6-773B-4419-9360-9239BD1A55F3}" dt="2022-02-01T21:16:46.150" v="792" actId="1076"/>
          <ac:grpSpMkLst>
            <pc:docMk/>
            <pc:sldMk cId="440934903" sldId="256"/>
            <ac:grpSpMk id="9" creationId="{34FE4BCB-0152-4F88-94DF-B80353D89C67}"/>
          </ac:grpSpMkLst>
        </pc:grpChg>
        <pc:grpChg chg="add mod">
          <ac:chgData name="Mrs Hargreaves" userId="16d29ebe-5fd1-4f7c-a551-c4871f6cfdc9" providerId="ADAL" clId="{F6592DA6-773B-4419-9360-9239BD1A55F3}" dt="2022-02-01T21:12:47.169" v="784" actId="164"/>
          <ac:grpSpMkLst>
            <pc:docMk/>
            <pc:sldMk cId="440934903" sldId="256"/>
            <ac:grpSpMk id="23" creationId="{29EF11D7-B3AA-4230-908F-7C577937B14B}"/>
          </ac:grpSpMkLst>
        </pc:grpChg>
        <pc:picChg chg="mod">
          <ac:chgData name="Mrs Hargreaves" userId="16d29ebe-5fd1-4f7c-a551-c4871f6cfdc9" providerId="ADAL" clId="{F6592DA6-773B-4419-9360-9239BD1A55F3}" dt="2022-02-01T20:57:54.155" v="521" actId="14100"/>
          <ac:picMkLst>
            <pc:docMk/>
            <pc:sldMk cId="440934903" sldId="256"/>
            <ac:picMk id="5" creationId="{9758AEB6-AF8F-4817-BC48-F1B3BC098AFD}"/>
          </ac:picMkLst>
        </pc:picChg>
        <pc:picChg chg="mod">
          <ac:chgData name="Mrs Hargreaves" userId="16d29ebe-5fd1-4f7c-a551-c4871f6cfdc9" providerId="ADAL" clId="{F6592DA6-773B-4419-9360-9239BD1A55F3}" dt="2022-02-01T21:16:46.150" v="792" actId="1076"/>
          <ac:picMkLst>
            <pc:docMk/>
            <pc:sldMk cId="440934903" sldId="256"/>
            <ac:picMk id="8" creationId="{34AAD9C0-6C38-4E47-9F28-8D5340115175}"/>
          </ac:picMkLst>
        </pc:picChg>
        <pc:picChg chg="add mod">
          <ac:chgData name="Mrs Hargreaves" userId="16d29ebe-5fd1-4f7c-a551-c4871f6cfdc9" providerId="ADAL" clId="{F6592DA6-773B-4419-9360-9239BD1A55F3}" dt="2022-02-01T21:12:54.330" v="785" actId="1076"/>
          <ac:picMkLst>
            <pc:docMk/>
            <pc:sldMk cId="440934903" sldId="256"/>
            <ac:picMk id="15" creationId="{2E06E1CA-0A0A-4181-82E0-9DC296A3D1DE}"/>
          </ac:picMkLst>
        </pc:picChg>
        <pc:picChg chg="add del mod">
          <ac:chgData name="Mrs Hargreaves" userId="16d29ebe-5fd1-4f7c-a551-c4871f6cfdc9" providerId="ADAL" clId="{F6592DA6-773B-4419-9360-9239BD1A55F3}" dt="2022-02-01T21:08:45.867" v="731" actId="478"/>
          <ac:picMkLst>
            <pc:docMk/>
            <pc:sldMk cId="440934903" sldId="256"/>
            <ac:picMk id="17" creationId="{B4966FA4-5257-4DDB-A8C6-15E940A2FACA}"/>
          </ac:picMkLst>
        </pc:picChg>
        <pc:picChg chg="add mod">
          <ac:chgData name="Mrs Hargreaves" userId="16d29ebe-5fd1-4f7c-a551-c4871f6cfdc9" providerId="ADAL" clId="{F6592DA6-773B-4419-9360-9239BD1A55F3}" dt="2022-02-01T21:12:47.169" v="784" actId="164"/>
          <ac:picMkLst>
            <pc:docMk/>
            <pc:sldMk cId="440934903" sldId="256"/>
            <ac:picMk id="19" creationId="{2AB8A8B6-8379-46A4-97A4-3DF436B97C99}"/>
          </ac:picMkLst>
        </pc:picChg>
        <pc:picChg chg="add del mod">
          <ac:chgData name="Mrs Hargreaves" userId="16d29ebe-5fd1-4f7c-a551-c4871f6cfdc9" providerId="ADAL" clId="{F6592DA6-773B-4419-9360-9239BD1A55F3}" dt="2022-02-01T21:10:45.296" v="762" actId="478"/>
          <ac:picMkLst>
            <pc:docMk/>
            <pc:sldMk cId="440934903" sldId="256"/>
            <ac:picMk id="21" creationId="{22C4FE98-3294-4266-9884-0E08640AB763}"/>
          </ac:picMkLst>
        </pc:picChg>
        <pc:picChg chg="mod">
          <ac:chgData name="Mrs Hargreaves" userId="16d29ebe-5fd1-4f7c-a551-c4871f6cfdc9" providerId="ADAL" clId="{F6592DA6-773B-4419-9360-9239BD1A55F3}" dt="2022-02-01T21:16:46.150" v="792" actId="1076"/>
          <ac:picMkLst>
            <pc:docMk/>
            <pc:sldMk cId="440934903" sldId="256"/>
            <ac:picMk id="1026" creationId="{B1D26A32-F1DC-4D1C-BC37-0AF6D11AD8C2}"/>
          </ac:picMkLst>
        </pc:picChg>
        <pc:picChg chg="add del">
          <ac:chgData name="Mrs Hargreaves" userId="16d29ebe-5fd1-4f7c-a551-c4871f6cfdc9" providerId="ADAL" clId="{F6592DA6-773B-4419-9360-9239BD1A55F3}" dt="2022-02-01T21:04:57.543" v="711"/>
          <ac:picMkLst>
            <pc:docMk/>
            <pc:sldMk cId="440934903" sldId="256"/>
            <ac:picMk id="1029" creationId="{15902B42-5408-4322-A851-D0C11C26417B}"/>
          </ac:picMkLst>
        </pc:picChg>
      </pc:sldChg>
      <pc:sldChg chg="addSp delSp modSp add mod">
        <pc:chgData name="Mrs Hargreaves" userId="16d29ebe-5fd1-4f7c-a551-c4871f6cfdc9" providerId="ADAL" clId="{F6592DA6-773B-4419-9360-9239BD1A55F3}" dt="2022-02-01T21:27:10.292" v="856" actId="1076"/>
        <pc:sldMkLst>
          <pc:docMk/>
          <pc:sldMk cId="139152249" sldId="257"/>
        </pc:sldMkLst>
        <pc:spChg chg="add del">
          <ac:chgData name="Mrs Hargreaves" userId="16d29ebe-5fd1-4f7c-a551-c4871f6cfdc9" providerId="ADAL" clId="{F6592DA6-773B-4419-9360-9239BD1A55F3}" dt="2022-02-01T21:24:46.705" v="826" actId="478"/>
          <ac:spMkLst>
            <pc:docMk/>
            <pc:sldMk cId="139152249" sldId="257"/>
            <ac:spMk id="2" creationId="{6528AE8A-4BAC-4CEE-A20F-1ADFB5E1A551}"/>
          </ac:spMkLst>
        </pc:spChg>
        <pc:spChg chg="mod">
          <ac:chgData name="Mrs Hargreaves" userId="16d29ebe-5fd1-4f7c-a551-c4871f6cfdc9" providerId="ADAL" clId="{F6592DA6-773B-4419-9360-9239BD1A55F3}" dt="2022-02-01T21:26:15.161" v="847" actId="1076"/>
          <ac:spMkLst>
            <pc:docMk/>
            <pc:sldMk cId="139152249" sldId="257"/>
            <ac:spMk id="3" creationId="{A14678E0-ED5F-4819-AFC1-04CC84C2AB35}"/>
          </ac:spMkLst>
        </pc:spChg>
        <pc:spChg chg="add del mod">
          <ac:chgData name="Mrs Hargreaves" userId="16d29ebe-5fd1-4f7c-a551-c4871f6cfdc9" providerId="ADAL" clId="{F6592DA6-773B-4419-9360-9239BD1A55F3}" dt="2022-02-01T21:23:49.015" v="825" actId="478"/>
          <ac:spMkLst>
            <pc:docMk/>
            <pc:sldMk cId="139152249" sldId="257"/>
            <ac:spMk id="6" creationId="{C0EC125E-7F66-4100-ADED-F35B70B43540}"/>
          </ac:spMkLst>
        </pc:spChg>
        <pc:spChg chg="mod">
          <ac:chgData name="Mrs Hargreaves" userId="16d29ebe-5fd1-4f7c-a551-c4871f6cfdc9" providerId="ADAL" clId="{F6592DA6-773B-4419-9360-9239BD1A55F3}" dt="2022-02-01T21:26:22.433" v="849" actId="1076"/>
          <ac:spMkLst>
            <pc:docMk/>
            <pc:sldMk cId="139152249" sldId="257"/>
            <ac:spMk id="10" creationId="{D643897E-A798-4621-BA50-230ED6FED74E}"/>
          </ac:spMkLst>
        </pc:spChg>
        <pc:spChg chg="mod">
          <ac:chgData name="Mrs Hargreaves" userId="16d29ebe-5fd1-4f7c-a551-c4871f6cfdc9" providerId="ADAL" clId="{F6592DA6-773B-4419-9360-9239BD1A55F3}" dt="2022-02-01T21:18:32.163" v="797" actId="255"/>
          <ac:spMkLst>
            <pc:docMk/>
            <pc:sldMk cId="139152249" sldId="257"/>
            <ac:spMk id="12" creationId="{99040191-F334-43F5-97A3-B1FC21B24CD6}"/>
          </ac:spMkLst>
        </pc:spChg>
        <pc:spChg chg="add del mod">
          <ac:chgData name="Mrs Hargreaves" userId="16d29ebe-5fd1-4f7c-a551-c4871f6cfdc9" providerId="ADAL" clId="{F6592DA6-773B-4419-9360-9239BD1A55F3}" dt="2022-02-01T21:25:10.993" v="833" actId="478"/>
          <ac:spMkLst>
            <pc:docMk/>
            <pc:sldMk cId="139152249" sldId="257"/>
            <ac:spMk id="24" creationId="{4FFFCF56-4AD2-4973-A397-9CD282C67A71}"/>
          </ac:spMkLst>
        </pc:spChg>
        <pc:grpChg chg="mod">
          <ac:chgData name="Mrs Hargreaves" userId="16d29ebe-5fd1-4f7c-a551-c4871f6cfdc9" providerId="ADAL" clId="{F6592DA6-773B-4419-9360-9239BD1A55F3}" dt="2022-02-01T21:25:55.845" v="842" actId="1076"/>
          <ac:grpSpMkLst>
            <pc:docMk/>
            <pc:sldMk cId="139152249" sldId="257"/>
            <ac:grpSpMk id="9" creationId="{34FE4BCB-0152-4F88-94DF-B80353D89C67}"/>
          </ac:grpSpMkLst>
        </pc:grpChg>
        <pc:picChg chg="mod">
          <ac:chgData name="Mrs Hargreaves" userId="16d29ebe-5fd1-4f7c-a551-c4871f6cfdc9" providerId="ADAL" clId="{F6592DA6-773B-4419-9360-9239BD1A55F3}" dt="2022-02-01T21:26:51.624" v="853" actId="1076"/>
          <ac:picMkLst>
            <pc:docMk/>
            <pc:sldMk cId="139152249" sldId="257"/>
            <ac:picMk id="5" creationId="{9758AEB6-AF8F-4817-BC48-F1B3BC098AFD}"/>
          </ac:picMkLst>
        </pc:picChg>
        <pc:picChg chg="mod">
          <ac:chgData name="Mrs Hargreaves" userId="16d29ebe-5fd1-4f7c-a551-c4871f6cfdc9" providerId="ADAL" clId="{F6592DA6-773B-4419-9360-9239BD1A55F3}" dt="2022-02-01T21:25:55.845" v="842" actId="1076"/>
          <ac:picMkLst>
            <pc:docMk/>
            <pc:sldMk cId="139152249" sldId="257"/>
            <ac:picMk id="8" creationId="{34AAD9C0-6C38-4E47-9F28-8D5340115175}"/>
          </ac:picMkLst>
        </pc:picChg>
        <pc:picChg chg="add del mod">
          <ac:chgData name="Mrs Hargreaves" userId="16d29ebe-5fd1-4f7c-a551-c4871f6cfdc9" providerId="ADAL" clId="{F6592DA6-773B-4419-9360-9239BD1A55F3}" dt="2022-02-01T21:23:09.562" v="804" actId="931"/>
          <ac:picMkLst>
            <pc:docMk/>
            <pc:sldMk cId="139152249" sldId="257"/>
            <ac:picMk id="11" creationId="{7999DBC5-010A-43D7-8975-CA0148967C16}"/>
          </ac:picMkLst>
        </pc:picChg>
        <pc:picChg chg="add del mod">
          <ac:chgData name="Mrs Hargreaves" userId="16d29ebe-5fd1-4f7c-a551-c4871f6cfdc9" providerId="ADAL" clId="{F6592DA6-773B-4419-9360-9239BD1A55F3}" dt="2022-02-01T21:23:47.805" v="823" actId="931"/>
          <ac:picMkLst>
            <pc:docMk/>
            <pc:sldMk cId="139152249" sldId="257"/>
            <ac:picMk id="14" creationId="{D2D09E19-C6B8-44BC-92DE-696DDBE34ED4}"/>
          </ac:picMkLst>
        </pc:picChg>
        <pc:picChg chg="mod">
          <ac:chgData name="Mrs Hargreaves" userId="16d29ebe-5fd1-4f7c-a551-c4871f6cfdc9" providerId="ADAL" clId="{F6592DA6-773B-4419-9360-9239BD1A55F3}" dt="2022-02-01T21:27:10.292" v="856" actId="1076"/>
          <ac:picMkLst>
            <pc:docMk/>
            <pc:sldMk cId="139152249" sldId="257"/>
            <ac:picMk id="15" creationId="{2E06E1CA-0A0A-4181-82E0-9DC296A3D1DE}"/>
          </ac:picMkLst>
        </pc:picChg>
        <pc:picChg chg="add del mod">
          <ac:chgData name="Mrs Hargreaves" userId="16d29ebe-5fd1-4f7c-a551-c4871f6cfdc9" providerId="ADAL" clId="{F6592DA6-773B-4419-9360-9239BD1A55F3}" dt="2022-02-01T21:23:47.278" v="821" actId="931"/>
          <ac:picMkLst>
            <pc:docMk/>
            <pc:sldMk cId="139152249" sldId="257"/>
            <ac:picMk id="17" creationId="{FEE5AC6C-2575-4D2F-96B4-9E20CB37EAA8}"/>
          </ac:picMkLst>
        </pc:picChg>
        <pc:picChg chg="add del mod">
          <ac:chgData name="Mrs Hargreaves" userId="16d29ebe-5fd1-4f7c-a551-c4871f6cfdc9" providerId="ADAL" clId="{F6592DA6-773B-4419-9360-9239BD1A55F3}" dt="2022-02-01T21:23:45.945" v="817" actId="931"/>
          <ac:picMkLst>
            <pc:docMk/>
            <pc:sldMk cId="139152249" sldId="257"/>
            <ac:picMk id="20" creationId="{55960872-3F00-4038-8DDD-C45EF552F98A}"/>
          </ac:picMkLst>
        </pc:picChg>
        <pc:picChg chg="add mod">
          <ac:chgData name="Mrs Hargreaves" userId="16d29ebe-5fd1-4f7c-a551-c4871f6cfdc9" providerId="ADAL" clId="{F6592DA6-773B-4419-9360-9239BD1A55F3}" dt="2022-02-01T21:26:58.667" v="854" actId="688"/>
          <ac:picMkLst>
            <pc:docMk/>
            <pc:sldMk cId="139152249" sldId="257"/>
            <ac:picMk id="26" creationId="{7C87AE4C-56B8-4491-8713-5E9015EEB381}"/>
          </ac:picMkLst>
        </pc:picChg>
        <pc:picChg chg="mod">
          <ac:chgData name="Mrs Hargreaves" userId="16d29ebe-5fd1-4f7c-a551-c4871f6cfdc9" providerId="ADAL" clId="{F6592DA6-773B-4419-9360-9239BD1A55F3}" dt="2022-02-01T21:25:55.845" v="842" actId="1076"/>
          <ac:picMkLst>
            <pc:docMk/>
            <pc:sldMk cId="139152249" sldId="257"/>
            <ac:picMk id="1026" creationId="{B1D26A32-F1DC-4D1C-BC37-0AF6D11AD8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32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3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4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5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5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6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5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27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2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AD43-4955-4046-9564-747BB5486F8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C8446-3211-4B28-8CA1-DD2364B45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6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hite surface&#10;&#10;Description automatically generated with low confidence">
            <a:extLst>
              <a:ext uri="{FF2B5EF4-FFF2-40B4-BE49-F238E27FC236}">
                <a16:creationId xmlns:a16="http://schemas.microsoft.com/office/drawing/2014/main" id="{9758AEB6-AF8F-4817-BC48-F1B3BC098A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5"/>
            <a:ext cx="6854029" cy="1013812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4678E0-ED5F-4819-AFC1-04CC84C2A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9102" y="860354"/>
            <a:ext cx="4352197" cy="508924"/>
          </a:xfrm>
        </p:spPr>
        <p:txBody>
          <a:bodyPr>
            <a:normAutofit lnSpcReduction="10000"/>
          </a:bodyPr>
          <a:lstStyle/>
          <a:p>
            <a:r>
              <a:rPr lang="en-GB" sz="3200" u="dbl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Bomb Alert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FE4BCB-0152-4F88-94DF-B80353D89C67}"/>
              </a:ext>
            </a:extLst>
          </p:cNvPr>
          <p:cNvGrpSpPr/>
          <p:nvPr/>
        </p:nvGrpSpPr>
        <p:grpSpPr>
          <a:xfrm rot="21056416">
            <a:off x="296398" y="394506"/>
            <a:ext cx="3241517" cy="3883067"/>
            <a:chOff x="425884" y="1691013"/>
            <a:chExt cx="3241517" cy="3883067"/>
          </a:xfrm>
        </p:grpSpPr>
        <p:pic>
          <p:nvPicPr>
            <p:cNvPr id="8" name="Picture 7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34AAD9C0-6C38-4E47-9F28-8D5340115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0" t="3950" r="6119" b="6112"/>
            <a:stretch/>
          </p:blipFill>
          <p:spPr>
            <a:xfrm>
              <a:off x="425884" y="1691013"/>
              <a:ext cx="3241517" cy="3883067"/>
            </a:xfrm>
            <a:prstGeom prst="rect">
              <a:avLst/>
            </a:prstGeom>
          </p:spPr>
        </p:pic>
        <p:pic>
          <p:nvPicPr>
            <p:cNvPr id="1026" name="Picture 2" descr="Stuart Farmer | SoSC">
              <a:extLst>
                <a:ext uri="{FF2B5EF4-FFF2-40B4-BE49-F238E27FC236}">
                  <a16:creationId xmlns:a16="http://schemas.microsoft.com/office/drawing/2014/main" id="{B1D26A32-F1DC-4D1C-BC37-0AF6D11AD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20" y="1879700"/>
              <a:ext cx="2923060" cy="292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28AE8A-4BAC-4CEE-A20F-1ADFB5E1A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441976">
            <a:off x="116586" y="986489"/>
            <a:ext cx="2967584" cy="812373"/>
          </a:xfrm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TOP SECRET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3897E-A798-4621-BA50-230ED6FED74E}"/>
              </a:ext>
            </a:extLst>
          </p:cNvPr>
          <p:cNvSpPr txBox="1"/>
          <p:nvPr/>
        </p:nvSpPr>
        <p:spPr>
          <a:xfrm rot="21042144">
            <a:off x="1075853" y="3833481"/>
            <a:ext cx="2679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Aktinovolía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40191-F334-43F5-97A3-B1FC21B24CD6}"/>
              </a:ext>
            </a:extLst>
          </p:cNvPr>
          <p:cNvSpPr txBox="1"/>
          <p:nvPr/>
        </p:nvSpPr>
        <p:spPr>
          <a:xfrm>
            <a:off x="341224" y="4739111"/>
            <a:ext cx="58621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National Response Scenario Number Two:</a:t>
            </a: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Professor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Aktinovolia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has threatened to ignite some dynamite outside the new nuclear reactor, Hinkley Point C as he is angry that the new plant is privately built and owned by EDF Energy and China General Nuclear Power. He wants his own nuclear fusion reactor to be considered as a solution to UK energy needs.</a:t>
            </a:r>
          </a:p>
          <a:p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He says that he will leave the country if people can follow his clues and manage to solve his 6 tests before the detonation time, all based on knowledge of radioactivity. If the bomb cannot be diffused he will make this the start of a campaign of terror to UK energy supplies.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find possible agents to work 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on this problem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2E06E1CA-0A0A-4181-82E0-9DC296A3D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66" y="1578787"/>
            <a:ext cx="3578010" cy="157730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9EF11D7-B3AA-4230-908F-7C577937B14B}"/>
              </a:ext>
            </a:extLst>
          </p:cNvPr>
          <p:cNvGrpSpPr/>
          <p:nvPr/>
        </p:nvGrpSpPr>
        <p:grpSpPr>
          <a:xfrm>
            <a:off x="4472779" y="7721994"/>
            <a:ext cx="2381250" cy="2381250"/>
            <a:chOff x="4472779" y="7721994"/>
            <a:chExt cx="2381250" cy="2381250"/>
          </a:xfrm>
        </p:grpSpPr>
        <p:pic>
          <p:nvPicPr>
            <p:cNvPr id="19" name="Picture 18" descr="A picture containing indoor, accessory, red, enamel&#10;&#10;Description automatically generated">
              <a:extLst>
                <a:ext uri="{FF2B5EF4-FFF2-40B4-BE49-F238E27FC236}">
                  <a16:creationId xmlns:a16="http://schemas.microsoft.com/office/drawing/2014/main" id="{2AB8A8B6-8379-46A4-97A4-3DF436B97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779" y="7721994"/>
              <a:ext cx="2381250" cy="23812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753D3A-9C0F-489A-A1DD-3B752BB6242F}"/>
                </a:ext>
              </a:extLst>
            </p:cNvPr>
            <p:cNvSpPr txBox="1"/>
            <p:nvPr/>
          </p:nvSpPr>
          <p:spPr>
            <a:xfrm>
              <a:off x="4992402" y="8740206"/>
              <a:ext cx="1024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ckwards" panose="00000400000000000000" pitchFamily="2" charset="0"/>
                </a:rPr>
                <a:t>HAJ</a:t>
              </a:r>
            </a:p>
            <a:p>
              <a:pPr algn="ctr"/>
              <a:r>
                <a:rPr lang="en-GB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ckwards" panose="00000400000000000000" pitchFamily="2" charset="0"/>
                </a:rPr>
                <a:t>22\20\20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93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hite surface&#10;&#10;Description automatically generated with low confidence">
            <a:extLst>
              <a:ext uri="{FF2B5EF4-FFF2-40B4-BE49-F238E27FC236}">
                <a16:creationId xmlns:a16="http://schemas.microsoft.com/office/drawing/2014/main" id="{9758AEB6-AF8F-4817-BC48-F1B3BC098A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16"/>
            <a:ext cx="6854029" cy="1013812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4678E0-ED5F-4819-AFC1-04CC84C2A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195" y="505041"/>
            <a:ext cx="4352197" cy="508924"/>
          </a:xfrm>
        </p:spPr>
        <p:txBody>
          <a:bodyPr>
            <a:normAutofit lnSpcReduction="10000"/>
          </a:bodyPr>
          <a:lstStyle/>
          <a:p>
            <a:r>
              <a:rPr lang="en-GB" sz="3200" u="dbl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Bomb Alert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FE4BCB-0152-4F88-94DF-B80353D89C67}"/>
              </a:ext>
            </a:extLst>
          </p:cNvPr>
          <p:cNvGrpSpPr/>
          <p:nvPr/>
        </p:nvGrpSpPr>
        <p:grpSpPr>
          <a:xfrm rot="1002713">
            <a:off x="3126634" y="339844"/>
            <a:ext cx="3241517" cy="3883067"/>
            <a:chOff x="425884" y="1691013"/>
            <a:chExt cx="3241517" cy="3883067"/>
          </a:xfrm>
        </p:grpSpPr>
        <p:pic>
          <p:nvPicPr>
            <p:cNvPr id="8" name="Picture 7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34AAD9C0-6C38-4E47-9F28-8D5340115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0" t="3950" r="6119" b="6112"/>
            <a:stretch/>
          </p:blipFill>
          <p:spPr>
            <a:xfrm>
              <a:off x="425884" y="1691013"/>
              <a:ext cx="3241517" cy="3883067"/>
            </a:xfrm>
            <a:prstGeom prst="rect">
              <a:avLst/>
            </a:prstGeom>
          </p:spPr>
        </p:pic>
        <p:pic>
          <p:nvPicPr>
            <p:cNvPr id="1026" name="Picture 2" descr="Stuart Farmer | SoSC">
              <a:extLst>
                <a:ext uri="{FF2B5EF4-FFF2-40B4-BE49-F238E27FC236}">
                  <a16:creationId xmlns:a16="http://schemas.microsoft.com/office/drawing/2014/main" id="{B1D26A32-F1DC-4D1C-BC37-0AF6D11AD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20" y="1879700"/>
              <a:ext cx="2923060" cy="292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643897E-A798-4621-BA50-230ED6FED74E}"/>
              </a:ext>
            </a:extLst>
          </p:cNvPr>
          <p:cNvSpPr txBox="1"/>
          <p:nvPr/>
        </p:nvSpPr>
        <p:spPr>
          <a:xfrm rot="1143448">
            <a:off x="3104068" y="3620611"/>
            <a:ext cx="2679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Aktinovolía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40191-F334-43F5-97A3-B1FC21B24CD6}"/>
              </a:ext>
            </a:extLst>
          </p:cNvPr>
          <p:cNvSpPr txBox="1"/>
          <p:nvPr/>
        </p:nvSpPr>
        <p:spPr>
          <a:xfrm>
            <a:off x="341224" y="4739111"/>
            <a:ext cx="58621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National Response Scenario Number Two: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Professor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Aktinovolia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has threatened to ignite some dynamite outside the new nuclear reactor, Hinkley Point C as he is angry that the new plant is privately built and owned by EDF Energy and China General Nuclear Power. He wants his own nuclear fusion reactor to be considered as a solution to UK energy needs.</a:t>
            </a:r>
          </a:p>
          <a:p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He says that he will leave the country if people can follow his clues and manage to solve his 6 tests before the detonation time, all based on knowledge of radioactivity. If the bomb cannot be diffused he will make this the start of a campaign of terror to UK energy supplies.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find possible agents to work 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on this problem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2E06E1CA-0A0A-4181-82E0-9DC296A3D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838">
            <a:off x="206387" y="2744050"/>
            <a:ext cx="3578010" cy="157730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9EF11D7-B3AA-4230-908F-7C577937B14B}"/>
              </a:ext>
            </a:extLst>
          </p:cNvPr>
          <p:cNvGrpSpPr/>
          <p:nvPr/>
        </p:nvGrpSpPr>
        <p:grpSpPr>
          <a:xfrm>
            <a:off x="4472779" y="7721994"/>
            <a:ext cx="2381250" cy="2381250"/>
            <a:chOff x="4472779" y="7721994"/>
            <a:chExt cx="2381250" cy="2381250"/>
          </a:xfrm>
        </p:grpSpPr>
        <p:pic>
          <p:nvPicPr>
            <p:cNvPr id="19" name="Picture 18" descr="A picture containing indoor, accessory, red, enamel&#10;&#10;Description automatically generated">
              <a:extLst>
                <a:ext uri="{FF2B5EF4-FFF2-40B4-BE49-F238E27FC236}">
                  <a16:creationId xmlns:a16="http://schemas.microsoft.com/office/drawing/2014/main" id="{2AB8A8B6-8379-46A4-97A4-3DF436B97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779" y="7721994"/>
              <a:ext cx="2381250" cy="23812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753D3A-9C0F-489A-A1DD-3B752BB6242F}"/>
                </a:ext>
              </a:extLst>
            </p:cNvPr>
            <p:cNvSpPr txBox="1"/>
            <p:nvPr/>
          </p:nvSpPr>
          <p:spPr>
            <a:xfrm>
              <a:off x="4992402" y="8740206"/>
              <a:ext cx="1024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ckwards" panose="00000400000000000000" pitchFamily="2" charset="0"/>
                </a:rPr>
                <a:t>HAJ</a:t>
              </a:r>
            </a:p>
            <a:p>
              <a:pPr algn="ctr"/>
              <a:r>
                <a:rPr lang="en-GB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ckwards" panose="00000400000000000000" pitchFamily="2" charset="0"/>
                </a:rPr>
                <a:t>22\20\20</a:t>
              </a:r>
            </a:p>
          </p:txBody>
        </p:sp>
      </p:grpSp>
      <p:pic>
        <p:nvPicPr>
          <p:cNvPr id="26" name="Picture 25" descr="A picture containing text, clock, meter&#10;&#10;Description automatically generated">
            <a:extLst>
              <a:ext uri="{FF2B5EF4-FFF2-40B4-BE49-F238E27FC236}">
                <a16:creationId xmlns:a16="http://schemas.microsoft.com/office/drawing/2014/main" id="{7C87AE4C-56B8-4491-8713-5E9015EEB3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0835">
            <a:off x="311044" y="792888"/>
            <a:ext cx="5431547" cy="14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276</Words>
  <Application>Microsoft Office PowerPoint</Application>
  <PresentationFormat>A4 Paper (210x297 mm)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backwards</vt:lpstr>
      <vt:lpstr>Bernard MT Condensed</vt:lpstr>
      <vt:lpstr>Calibri</vt:lpstr>
      <vt:lpstr>Calibri Light</vt:lpstr>
      <vt:lpstr>Courier New</vt:lpstr>
      <vt:lpstr>Microsoft New Tai Lue</vt:lpstr>
      <vt:lpstr>Times New Roman</vt:lpstr>
      <vt:lpstr>Office Theme</vt:lpstr>
      <vt:lpstr>TOP SECRET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SECRET</dc:title>
  <dc:creator>Mrs Hargreaves</dc:creator>
  <cp:lastModifiedBy>Mrs Hargreaves</cp:lastModifiedBy>
  <cp:revision>1</cp:revision>
  <cp:lastPrinted>2022-02-01T21:20:19Z</cp:lastPrinted>
  <dcterms:created xsi:type="dcterms:W3CDTF">2022-02-01T20:24:50Z</dcterms:created>
  <dcterms:modified xsi:type="dcterms:W3CDTF">2022-02-01T21:27:17Z</dcterms:modified>
</cp:coreProperties>
</file>