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sldIdLst>
    <p:sldId id="256" r:id="rId5"/>
    <p:sldId id="266" r:id="rId6"/>
    <p:sldId id="259" r:id="rId7"/>
    <p:sldId id="260" r:id="rId8"/>
    <p:sldId id="271" r:id="rId9"/>
    <p:sldId id="267" r:id="rId10"/>
    <p:sldId id="272" r:id="rId11"/>
    <p:sldId id="261" r:id="rId12"/>
    <p:sldId id="265" r:id="rId13"/>
    <p:sldId id="258" r:id="rId14"/>
    <p:sldId id="263" r:id="rId15"/>
    <p:sldId id="262" r:id="rId16"/>
    <p:sldId id="273" r:id="rId17"/>
    <p:sldId id="2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A1264B-BD1C-4F67-924F-B7011DE53025}" v="146" dt="2021-12-01T19:02:36.5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8" autoAdjust="0"/>
    <p:restoredTop sz="94660"/>
  </p:normalViewPr>
  <p:slideViewPr>
    <p:cSldViewPr snapToGrid="0">
      <p:cViewPr varScale="1">
        <p:scale>
          <a:sx n="57" d="100"/>
          <a:sy n="57" d="100"/>
        </p:scale>
        <p:origin x="108" y="11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Hargreaves" userId="16d29ebe-5fd1-4f7c-a551-c4871f6cfdc9" providerId="ADAL" clId="{ADA1264B-BD1C-4F67-924F-B7011DE53025}"/>
    <pc:docChg chg="undo custSel addSld delSld modSld sldOrd">
      <pc:chgData name="Mrs Hargreaves" userId="16d29ebe-5fd1-4f7c-a551-c4871f6cfdc9" providerId="ADAL" clId="{ADA1264B-BD1C-4F67-924F-B7011DE53025}" dt="2021-12-02T21:04:45.848" v="1299" actId="20577"/>
      <pc:docMkLst>
        <pc:docMk/>
      </pc:docMkLst>
      <pc:sldChg chg="addSp modSp mod setBg addAnim setClrOvrMap">
        <pc:chgData name="Mrs Hargreaves" userId="16d29ebe-5fd1-4f7c-a551-c4871f6cfdc9" providerId="ADAL" clId="{ADA1264B-BD1C-4F67-924F-B7011DE53025}" dt="2021-11-30T17:54:42.852" v="182"/>
        <pc:sldMkLst>
          <pc:docMk/>
          <pc:sldMk cId="398604565" sldId="256"/>
        </pc:sldMkLst>
        <pc:spChg chg="mod">
          <ac:chgData name="Mrs Hargreaves" userId="16d29ebe-5fd1-4f7c-a551-c4871f6cfdc9" providerId="ADAL" clId="{ADA1264B-BD1C-4F67-924F-B7011DE53025}" dt="2021-11-30T17:54:42.850" v="180" actId="26606"/>
          <ac:spMkLst>
            <pc:docMk/>
            <pc:sldMk cId="398604565" sldId="256"/>
            <ac:spMk id="2" creationId="{00000000-0000-0000-0000-000000000000}"/>
          </ac:spMkLst>
        </pc:spChg>
        <pc:spChg chg="mod">
          <ac:chgData name="Mrs Hargreaves" userId="16d29ebe-5fd1-4f7c-a551-c4871f6cfdc9" providerId="ADAL" clId="{ADA1264B-BD1C-4F67-924F-B7011DE53025}" dt="2021-11-30T17:54:42.850" v="180" actId="26606"/>
          <ac:spMkLst>
            <pc:docMk/>
            <pc:sldMk cId="398604565" sldId="256"/>
            <ac:spMk id="3" creationId="{00000000-0000-0000-0000-000000000000}"/>
          </ac:spMkLst>
        </pc:spChg>
        <pc:spChg chg="add">
          <ac:chgData name="Mrs Hargreaves" userId="16d29ebe-5fd1-4f7c-a551-c4871f6cfdc9" providerId="ADAL" clId="{ADA1264B-BD1C-4F67-924F-B7011DE53025}" dt="2021-11-30T17:54:42.850" v="180" actId="26606"/>
          <ac:spMkLst>
            <pc:docMk/>
            <pc:sldMk cId="398604565" sldId="256"/>
            <ac:spMk id="71" creationId="{E49CC64F-7275-4E33-961B-0C5CDC439875}"/>
          </ac:spMkLst>
        </pc:spChg>
        <pc:picChg chg="add mod">
          <ac:chgData name="Mrs Hargreaves" userId="16d29ebe-5fd1-4f7c-a551-c4871f6cfdc9" providerId="ADAL" clId="{ADA1264B-BD1C-4F67-924F-B7011DE53025}" dt="2021-11-30T17:54:42.850" v="180" actId="26606"/>
          <ac:picMkLst>
            <pc:docMk/>
            <pc:sldMk cId="398604565" sldId="256"/>
            <ac:picMk id="1026" creationId="{F559CC27-967D-41B8-B6E8-30AA27496A41}"/>
          </ac:picMkLst>
        </pc:picChg>
      </pc:sldChg>
      <pc:sldChg chg="addSp delSp modSp del mod">
        <pc:chgData name="Mrs Hargreaves" userId="16d29ebe-5fd1-4f7c-a551-c4871f6cfdc9" providerId="ADAL" clId="{ADA1264B-BD1C-4F67-924F-B7011DE53025}" dt="2021-11-30T17:53:44.842" v="178" actId="47"/>
        <pc:sldMkLst>
          <pc:docMk/>
          <pc:sldMk cId="2483881817" sldId="257"/>
        </pc:sldMkLst>
        <pc:graphicFrameChg chg="modGraphic">
          <ac:chgData name="Mrs Hargreaves" userId="16d29ebe-5fd1-4f7c-a551-c4871f6cfdc9" providerId="ADAL" clId="{ADA1264B-BD1C-4F67-924F-B7011DE53025}" dt="2021-11-30T17:32:44.999" v="34" actId="179"/>
          <ac:graphicFrameMkLst>
            <pc:docMk/>
            <pc:sldMk cId="2483881817" sldId="257"/>
            <ac:graphicFrameMk id="4" creationId="{00000000-0000-0000-0000-000000000000}"/>
          </ac:graphicFrameMkLst>
        </pc:graphicFrameChg>
        <pc:picChg chg="add mod">
          <ac:chgData name="Mrs Hargreaves" userId="16d29ebe-5fd1-4f7c-a551-c4871f6cfdc9" providerId="ADAL" clId="{ADA1264B-BD1C-4F67-924F-B7011DE53025}" dt="2021-11-30T17:31:59.437" v="11" actId="1076"/>
          <ac:picMkLst>
            <pc:docMk/>
            <pc:sldMk cId="2483881817" sldId="257"/>
            <ac:picMk id="10" creationId="{0A762955-4210-4E32-874C-F21CB0661221}"/>
          </ac:picMkLst>
        </pc:picChg>
        <pc:picChg chg="add mod">
          <ac:chgData name="Mrs Hargreaves" userId="16d29ebe-5fd1-4f7c-a551-c4871f6cfdc9" providerId="ADAL" clId="{ADA1264B-BD1C-4F67-924F-B7011DE53025}" dt="2021-11-30T17:31:55.409" v="10" actId="1076"/>
          <ac:picMkLst>
            <pc:docMk/>
            <pc:sldMk cId="2483881817" sldId="257"/>
            <ac:picMk id="11" creationId="{BE555379-2842-439F-A2AB-978E65C40CB0}"/>
          </ac:picMkLst>
        </pc:picChg>
        <pc:picChg chg="add mod">
          <ac:chgData name="Mrs Hargreaves" userId="16d29ebe-5fd1-4f7c-a551-c4871f6cfdc9" providerId="ADAL" clId="{ADA1264B-BD1C-4F67-924F-B7011DE53025}" dt="2021-11-30T17:31:38.702" v="8" actId="1076"/>
          <ac:picMkLst>
            <pc:docMk/>
            <pc:sldMk cId="2483881817" sldId="257"/>
            <ac:picMk id="12" creationId="{C5C41981-73C0-4C64-A912-F41D49C10643}"/>
          </ac:picMkLst>
        </pc:picChg>
        <pc:picChg chg="del">
          <ac:chgData name="Mrs Hargreaves" userId="16d29ebe-5fd1-4f7c-a551-c4871f6cfdc9" providerId="ADAL" clId="{ADA1264B-BD1C-4F67-924F-B7011DE53025}" dt="2021-11-30T17:31:05.131" v="4" actId="478"/>
          <ac:picMkLst>
            <pc:docMk/>
            <pc:sldMk cId="2483881817" sldId="257"/>
            <ac:picMk id="1025" creationId="{00000000-0000-0000-0000-000000000000}"/>
          </ac:picMkLst>
        </pc:picChg>
        <pc:picChg chg="del">
          <ac:chgData name="Mrs Hargreaves" userId="16d29ebe-5fd1-4f7c-a551-c4871f6cfdc9" providerId="ADAL" clId="{ADA1264B-BD1C-4F67-924F-B7011DE53025}" dt="2021-11-30T17:31:01.559" v="3" actId="478"/>
          <ac:picMkLst>
            <pc:docMk/>
            <pc:sldMk cId="2483881817" sldId="257"/>
            <ac:picMk id="1026" creationId="{00000000-0000-0000-0000-000000000000}"/>
          </ac:picMkLst>
        </pc:picChg>
        <pc:picChg chg="mod">
          <ac:chgData name="Mrs Hargreaves" userId="16d29ebe-5fd1-4f7c-a551-c4871f6cfdc9" providerId="ADAL" clId="{ADA1264B-BD1C-4F67-924F-B7011DE53025}" dt="2021-11-30T17:30:50.399" v="1" actId="1076"/>
          <ac:picMkLst>
            <pc:docMk/>
            <pc:sldMk cId="2483881817" sldId="257"/>
            <ac:picMk id="1027" creationId="{00000000-0000-0000-0000-000000000000}"/>
          </ac:picMkLst>
        </pc:picChg>
        <pc:picChg chg="mod">
          <ac:chgData name="Mrs Hargreaves" userId="16d29ebe-5fd1-4f7c-a551-c4871f6cfdc9" providerId="ADAL" clId="{ADA1264B-BD1C-4F67-924F-B7011DE53025}" dt="2021-11-30T17:30:54.089" v="2" actId="1076"/>
          <ac:picMkLst>
            <pc:docMk/>
            <pc:sldMk cId="2483881817" sldId="257"/>
            <ac:picMk id="1028" creationId="{00000000-0000-0000-0000-000000000000}"/>
          </ac:picMkLst>
        </pc:picChg>
        <pc:picChg chg="del">
          <ac:chgData name="Mrs Hargreaves" userId="16d29ebe-5fd1-4f7c-a551-c4871f6cfdc9" providerId="ADAL" clId="{ADA1264B-BD1C-4F67-924F-B7011DE53025}" dt="2021-11-30T17:31:07.902" v="5" actId="478"/>
          <ac:picMkLst>
            <pc:docMk/>
            <pc:sldMk cId="2483881817" sldId="257"/>
            <ac:picMk id="1029" creationId="{00000000-0000-0000-0000-000000000000}"/>
          </ac:picMkLst>
        </pc:picChg>
        <pc:picChg chg="mod">
          <ac:chgData name="Mrs Hargreaves" userId="16d29ebe-5fd1-4f7c-a551-c4871f6cfdc9" providerId="ADAL" clId="{ADA1264B-BD1C-4F67-924F-B7011DE53025}" dt="2021-11-30T17:30:46.861" v="0" actId="1076"/>
          <ac:picMkLst>
            <pc:docMk/>
            <pc:sldMk cId="2483881817" sldId="257"/>
            <ac:picMk id="1030" creationId="{00000000-0000-0000-0000-000000000000}"/>
          </ac:picMkLst>
        </pc:picChg>
      </pc:sldChg>
      <pc:sldChg chg="addSp delSp modSp new mod">
        <pc:chgData name="Mrs Hargreaves" userId="16d29ebe-5fd1-4f7c-a551-c4871f6cfdc9" providerId="ADAL" clId="{ADA1264B-BD1C-4F67-924F-B7011DE53025}" dt="2021-11-30T18:56:41.954" v="1005" actId="20577"/>
        <pc:sldMkLst>
          <pc:docMk/>
          <pc:sldMk cId="4081859702" sldId="258"/>
        </pc:sldMkLst>
        <pc:spChg chg="mod">
          <ac:chgData name="Mrs Hargreaves" userId="16d29ebe-5fd1-4f7c-a551-c4871f6cfdc9" providerId="ADAL" clId="{ADA1264B-BD1C-4F67-924F-B7011DE53025}" dt="2021-11-30T17:33:11.882" v="53" actId="20577"/>
          <ac:spMkLst>
            <pc:docMk/>
            <pc:sldMk cId="4081859702" sldId="258"/>
            <ac:spMk id="2" creationId="{759010FB-67F4-4660-A468-81B7411C6D94}"/>
          </ac:spMkLst>
        </pc:spChg>
        <pc:spChg chg="del">
          <ac:chgData name="Mrs Hargreaves" userId="16d29ebe-5fd1-4f7c-a551-c4871f6cfdc9" providerId="ADAL" clId="{ADA1264B-BD1C-4F67-924F-B7011DE53025}" dt="2021-11-30T17:33:27.309" v="54" actId="3680"/>
          <ac:spMkLst>
            <pc:docMk/>
            <pc:sldMk cId="4081859702" sldId="258"/>
            <ac:spMk id="3" creationId="{199C655B-975C-4721-BB4B-18CFFD056B0E}"/>
          </ac:spMkLst>
        </pc:spChg>
        <pc:spChg chg="add mod">
          <ac:chgData name="Mrs Hargreaves" userId="16d29ebe-5fd1-4f7c-a551-c4871f6cfdc9" providerId="ADAL" clId="{ADA1264B-BD1C-4F67-924F-B7011DE53025}" dt="2021-11-30T17:52:19.272" v="151" actId="1076"/>
          <ac:spMkLst>
            <pc:docMk/>
            <pc:sldMk cId="4081859702" sldId="258"/>
            <ac:spMk id="11" creationId="{F6899601-3D7B-4635-8DF7-33B60DBA9C8B}"/>
          </ac:spMkLst>
        </pc:spChg>
        <pc:spChg chg="add mod">
          <ac:chgData name="Mrs Hargreaves" userId="16d29ebe-5fd1-4f7c-a551-c4871f6cfdc9" providerId="ADAL" clId="{ADA1264B-BD1C-4F67-924F-B7011DE53025}" dt="2021-11-30T17:52:26.549" v="152" actId="1076"/>
          <ac:spMkLst>
            <pc:docMk/>
            <pc:sldMk cId="4081859702" sldId="258"/>
            <ac:spMk id="12" creationId="{BAE8D55D-CFD2-48AE-B5D0-27515C7FDCF5}"/>
          </ac:spMkLst>
        </pc:spChg>
        <pc:spChg chg="add mod">
          <ac:chgData name="Mrs Hargreaves" userId="16d29ebe-5fd1-4f7c-a551-c4871f6cfdc9" providerId="ADAL" clId="{ADA1264B-BD1C-4F67-924F-B7011DE53025}" dt="2021-11-30T17:52:57.384" v="165" actId="1035"/>
          <ac:spMkLst>
            <pc:docMk/>
            <pc:sldMk cId="4081859702" sldId="258"/>
            <ac:spMk id="13" creationId="{75B74C4C-D93E-4BE1-99A3-E6FC18FF4720}"/>
          </ac:spMkLst>
        </pc:spChg>
        <pc:spChg chg="add mod">
          <ac:chgData name="Mrs Hargreaves" userId="16d29ebe-5fd1-4f7c-a551-c4871f6cfdc9" providerId="ADAL" clId="{ADA1264B-BD1C-4F67-924F-B7011DE53025}" dt="2021-11-30T18:56:41.954" v="1005" actId="20577"/>
          <ac:spMkLst>
            <pc:docMk/>
            <pc:sldMk cId="4081859702" sldId="258"/>
            <ac:spMk id="14" creationId="{65BA91A8-2FC7-4AC4-A665-C6A75BB3EF7D}"/>
          </ac:spMkLst>
        </pc:spChg>
        <pc:graphicFrameChg chg="add mod ord modGraphic">
          <ac:chgData name="Mrs Hargreaves" userId="16d29ebe-5fd1-4f7c-a551-c4871f6cfdc9" providerId="ADAL" clId="{ADA1264B-BD1C-4F67-924F-B7011DE53025}" dt="2021-11-30T18:28:58.065" v="799" actId="20577"/>
          <ac:graphicFrameMkLst>
            <pc:docMk/>
            <pc:sldMk cId="4081859702" sldId="258"/>
            <ac:graphicFrameMk id="4" creationId="{13FE8CB4-DA0C-47FE-B7F5-C26E938E16F2}"/>
          </ac:graphicFrameMkLst>
        </pc:graphicFrameChg>
        <pc:picChg chg="add mod">
          <ac:chgData name="Mrs Hargreaves" userId="16d29ebe-5fd1-4f7c-a551-c4871f6cfdc9" providerId="ADAL" clId="{ADA1264B-BD1C-4F67-924F-B7011DE53025}" dt="2021-11-30T17:51:51.541" v="146" actId="1076"/>
          <ac:picMkLst>
            <pc:docMk/>
            <pc:sldMk cId="4081859702" sldId="258"/>
            <ac:picMk id="5" creationId="{9B908495-F379-4DDB-B412-DE20D1241CEE}"/>
          </ac:picMkLst>
        </pc:picChg>
        <pc:picChg chg="add mod">
          <ac:chgData name="Mrs Hargreaves" userId="16d29ebe-5fd1-4f7c-a551-c4871f6cfdc9" providerId="ADAL" clId="{ADA1264B-BD1C-4F67-924F-B7011DE53025}" dt="2021-11-30T17:51:59.774" v="148" actId="1076"/>
          <ac:picMkLst>
            <pc:docMk/>
            <pc:sldMk cId="4081859702" sldId="258"/>
            <ac:picMk id="6" creationId="{C09CAB6F-E5DC-4AD7-9558-098C590CD71D}"/>
          </ac:picMkLst>
        </pc:picChg>
        <pc:picChg chg="add mod">
          <ac:chgData name="Mrs Hargreaves" userId="16d29ebe-5fd1-4f7c-a551-c4871f6cfdc9" providerId="ADAL" clId="{ADA1264B-BD1C-4F67-924F-B7011DE53025}" dt="2021-11-30T17:51:56.368" v="147" actId="1076"/>
          <ac:picMkLst>
            <pc:docMk/>
            <pc:sldMk cId="4081859702" sldId="258"/>
            <ac:picMk id="7" creationId="{9BDBEB0F-B07A-4D6A-BBA9-4A8C3403D9DC}"/>
          </ac:picMkLst>
        </pc:picChg>
        <pc:picChg chg="add mod">
          <ac:chgData name="Mrs Hargreaves" userId="16d29ebe-5fd1-4f7c-a551-c4871f6cfdc9" providerId="ADAL" clId="{ADA1264B-BD1C-4F67-924F-B7011DE53025}" dt="2021-11-30T17:52:11.805" v="150" actId="1076"/>
          <ac:picMkLst>
            <pc:docMk/>
            <pc:sldMk cId="4081859702" sldId="258"/>
            <ac:picMk id="8" creationId="{28EE920B-8AB8-4086-B6DD-7A86DDFF7E73}"/>
          </ac:picMkLst>
        </pc:picChg>
        <pc:picChg chg="add mod">
          <ac:chgData name="Mrs Hargreaves" userId="16d29ebe-5fd1-4f7c-a551-c4871f6cfdc9" providerId="ADAL" clId="{ADA1264B-BD1C-4F67-924F-B7011DE53025}" dt="2021-11-30T17:52:43.005" v="157" actId="1076"/>
          <ac:picMkLst>
            <pc:docMk/>
            <pc:sldMk cId="4081859702" sldId="258"/>
            <ac:picMk id="9" creationId="{6F283505-481C-461E-8D69-B811DD2B7E78}"/>
          </ac:picMkLst>
        </pc:picChg>
        <pc:picChg chg="add mod">
          <ac:chgData name="Mrs Hargreaves" userId="16d29ebe-5fd1-4f7c-a551-c4871f6cfdc9" providerId="ADAL" clId="{ADA1264B-BD1C-4F67-924F-B7011DE53025}" dt="2021-11-30T17:52:31.001" v="153" actId="1076"/>
          <ac:picMkLst>
            <pc:docMk/>
            <pc:sldMk cId="4081859702" sldId="258"/>
            <ac:picMk id="10" creationId="{BFDD1B2D-5225-4F1C-B27F-F3BAE0F5B609}"/>
          </ac:picMkLst>
        </pc:picChg>
      </pc:sldChg>
      <pc:sldChg chg="addSp delSp modSp new mod setBg">
        <pc:chgData name="Mrs Hargreaves" userId="16d29ebe-5fd1-4f7c-a551-c4871f6cfdc9" providerId="ADAL" clId="{ADA1264B-BD1C-4F67-924F-B7011DE53025}" dt="2021-11-30T17:58:09.521" v="192" actId="14100"/>
        <pc:sldMkLst>
          <pc:docMk/>
          <pc:sldMk cId="4120370606" sldId="259"/>
        </pc:sldMkLst>
        <pc:spChg chg="del">
          <ac:chgData name="Mrs Hargreaves" userId="16d29ebe-5fd1-4f7c-a551-c4871f6cfdc9" providerId="ADAL" clId="{ADA1264B-BD1C-4F67-924F-B7011DE53025}" dt="2021-11-30T17:56:21.346" v="186" actId="26606"/>
          <ac:spMkLst>
            <pc:docMk/>
            <pc:sldMk cId="4120370606" sldId="259"/>
            <ac:spMk id="2" creationId="{842FE502-D5BE-4C7B-B7C6-7748EB360C49}"/>
          </ac:spMkLst>
        </pc:spChg>
        <pc:spChg chg="del">
          <ac:chgData name="Mrs Hargreaves" userId="16d29ebe-5fd1-4f7c-a551-c4871f6cfdc9" providerId="ADAL" clId="{ADA1264B-BD1C-4F67-924F-B7011DE53025}" dt="2021-11-30T17:56:10.624" v="184"/>
          <ac:spMkLst>
            <pc:docMk/>
            <pc:sldMk cId="4120370606" sldId="259"/>
            <ac:spMk id="3" creationId="{5B44EFC4-50E9-46DC-B9C0-EB8F2500FED4}"/>
          </ac:spMkLst>
        </pc:spChg>
        <pc:spChg chg="add mod">
          <ac:chgData name="Mrs Hargreaves" userId="16d29ebe-5fd1-4f7c-a551-c4871f6cfdc9" providerId="ADAL" clId="{ADA1264B-BD1C-4F67-924F-B7011DE53025}" dt="2021-11-30T17:58:09.521" v="192" actId="14100"/>
          <ac:spMkLst>
            <pc:docMk/>
            <pc:sldMk cId="4120370606" sldId="259"/>
            <ac:spMk id="6" creationId="{B0E83323-755F-4BDD-9A6F-33CA4A55EFA9}"/>
          </ac:spMkLst>
        </pc:spChg>
        <pc:picChg chg="add mod">
          <ac:chgData name="Mrs Hargreaves" userId="16d29ebe-5fd1-4f7c-a551-c4871f6cfdc9" providerId="ADAL" clId="{ADA1264B-BD1C-4F67-924F-B7011DE53025}" dt="2021-11-30T17:56:26.417" v="188" actId="1076"/>
          <ac:picMkLst>
            <pc:docMk/>
            <pc:sldMk cId="4120370606" sldId="259"/>
            <ac:picMk id="4" creationId="{C75D6270-CF81-4E93-B05E-75E043C53AF1}"/>
          </ac:picMkLst>
        </pc:picChg>
      </pc:sldChg>
      <pc:sldChg chg="addSp delSp modSp new mod setBg">
        <pc:chgData name="Mrs Hargreaves" userId="16d29ebe-5fd1-4f7c-a551-c4871f6cfdc9" providerId="ADAL" clId="{ADA1264B-BD1C-4F67-924F-B7011DE53025}" dt="2021-11-30T18:53:55.330" v="823" actId="26606"/>
        <pc:sldMkLst>
          <pc:docMk/>
          <pc:sldMk cId="1638768763" sldId="260"/>
        </pc:sldMkLst>
        <pc:spChg chg="mod">
          <ac:chgData name="Mrs Hargreaves" userId="16d29ebe-5fd1-4f7c-a551-c4871f6cfdc9" providerId="ADAL" clId="{ADA1264B-BD1C-4F67-924F-B7011DE53025}" dt="2021-11-30T18:53:55.330" v="823" actId="26606"/>
          <ac:spMkLst>
            <pc:docMk/>
            <pc:sldMk cId="1638768763" sldId="260"/>
            <ac:spMk id="2" creationId="{2D98ED02-2B70-425B-9460-512DD6734206}"/>
          </ac:spMkLst>
        </pc:spChg>
        <pc:spChg chg="del">
          <ac:chgData name="Mrs Hargreaves" userId="16d29ebe-5fd1-4f7c-a551-c4871f6cfdc9" providerId="ADAL" clId="{ADA1264B-BD1C-4F67-924F-B7011DE53025}" dt="2021-11-30T18:00:48.734" v="234"/>
          <ac:spMkLst>
            <pc:docMk/>
            <pc:sldMk cId="1638768763" sldId="260"/>
            <ac:spMk id="3" creationId="{3231E915-6EAE-4F53-A73D-D9D2E845DA60}"/>
          </ac:spMkLst>
        </pc:spChg>
        <pc:spChg chg="add del">
          <ac:chgData name="Mrs Hargreaves" userId="16d29ebe-5fd1-4f7c-a551-c4871f6cfdc9" providerId="ADAL" clId="{ADA1264B-BD1C-4F67-924F-B7011DE53025}" dt="2021-11-30T18:53:55.330" v="823" actId="26606"/>
          <ac:spMkLst>
            <pc:docMk/>
            <pc:sldMk cId="1638768763" sldId="260"/>
            <ac:spMk id="9" creationId="{BACC6370-2D7E-4714-9D71-7542949D7D5D}"/>
          </ac:spMkLst>
        </pc:spChg>
        <pc:spChg chg="add del">
          <ac:chgData name="Mrs Hargreaves" userId="16d29ebe-5fd1-4f7c-a551-c4871f6cfdc9" providerId="ADAL" clId="{ADA1264B-BD1C-4F67-924F-B7011DE53025}" dt="2021-11-30T18:53:55.330" v="823" actId="26606"/>
          <ac:spMkLst>
            <pc:docMk/>
            <pc:sldMk cId="1638768763" sldId="260"/>
            <ac:spMk id="11" creationId="{256B2C21-A230-48C0-8DF1-C46611373C44}"/>
          </ac:spMkLst>
        </pc:spChg>
        <pc:spChg chg="add del">
          <ac:chgData name="Mrs Hargreaves" userId="16d29ebe-5fd1-4f7c-a551-c4871f6cfdc9" providerId="ADAL" clId="{ADA1264B-BD1C-4F67-924F-B7011DE53025}" dt="2021-11-30T18:05:52.666" v="270" actId="22"/>
          <ac:spMkLst>
            <pc:docMk/>
            <pc:sldMk cId="1638768763" sldId="260"/>
            <ac:spMk id="12" creationId="{29D313AF-275B-4831-98C3-4024F370060C}"/>
          </ac:spMkLst>
        </pc:spChg>
        <pc:spChg chg="add del">
          <ac:chgData name="Mrs Hargreaves" userId="16d29ebe-5fd1-4f7c-a551-c4871f6cfdc9" providerId="ADAL" clId="{ADA1264B-BD1C-4F67-924F-B7011DE53025}" dt="2021-11-30T18:53:55.330" v="823" actId="26606"/>
          <ac:spMkLst>
            <pc:docMk/>
            <pc:sldMk cId="1638768763" sldId="260"/>
            <ac:spMk id="13" creationId="{3847E18C-932D-4C95-AABA-FEC7C9499AD7}"/>
          </ac:spMkLst>
        </pc:spChg>
        <pc:spChg chg="add del">
          <ac:chgData name="Mrs Hargreaves" userId="16d29ebe-5fd1-4f7c-a551-c4871f6cfdc9" providerId="ADAL" clId="{ADA1264B-BD1C-4F67-924F-B7011DE53025}" dt="2021-11-30T18:53:55.330" v="823" actId="26606"/>
          <ac:spMkLst>
            <pc:docMk/>
            <pc:sldMk cId="1638768763" sldId="260"/>
            <ac:spMk id="15" creationId="{3150CB11-0C61-439E-910F-5787759E72A0}"/>
          </ac:spMkLst>
        </pc:spChg>
        <pc:spChg chg="add del">
          <ac:chgData name="Mrs Hargreaves" userId="16d29ebe-5fd1-4f7c-a551-c4871f6cfdc9" providerId="ADAL" clId="{ADA1264B-BD1C-4F67-924F-B7011DE53025}" dt="2021-11-30T18:53:55.330" v="823" actId="26606"/>
          <ac:spMkLst>
            <pc:docMk/>
            <pc:sldMk cId="1638768763" sldId="260"/>
            <ac:spMk id="17" creationId="{43F8A58B-5155-44CE-A5FF-7647B47D0A7A}"/>
          </ac:spMkLst>
        </pc:spChg>
        <pc:spChg chg="add del">
          <ac:chgData name="Mrs Hargreaves" userId="16d29ebe-5fd1-4f7c-a551-c4871f6cfdc9" providerId="ADAL" clId="{ADA1264B-BD1C-4F67-924F-B7011DE53025}" dt="2021-11-30T18:53:55.330" v="823" actId="26606"/>
          <ac:spMkLst>
            <pc:docMk/>
            <pc:sldMk cId="1638768763" sldId="260"/>
            <ac:spMk id="19" creationId="{443F2ACA-E6D6-4028-82DD-F03C262D5DE6}"/>
          </ac:spMkLst>
        </pc:spChg>
        <pc:spChg chg="add del">
          <ac:chgData name="Mrs Hargreaves" userId="16d29ebe-5fd1-4f7c-a551-c4871f6cfdc9" providerId="ADAL" clId="{ADA1264B-BD1C-4F67-924F-B7011DE53025}" dt="2021-11-30T18:53:55.330" v="823" actId="26606"/>
          <ac:spMkLst>
            <pc:docMk/>
            <pc:sldMk cId="1638768763" sldId="260"/>
            <ac:spMk id="24" creationId="{D12DDE76-C203-4047-9998-63900085B5E8}"/>
          </ac:spMkLst>
        </pc:spChg>
        <pc:graphicFrameChg chg="add mod modGraphic">
          <ac:chgData name="Mrs Hargreaves" userId="16d29ebe-5fd1-4f7c-a551-c4871f6cfdc9" providerId="ADAL" clId="{ADA1264B-BD1C-4F67-924F-B7011DE53025}" dt="2021-11-30T18:53:55.330" v="823" actId="26606"/>
          <ac:graphicFrameMkLst>
            <pc:docMk/>
            <pc:sldMk cId="1638768763" sldId="260"/>
            <ac:graphicFrameMk id="4" creationId="{6260FB86-4D17-4F88-9EC8-7CFF201B1CB1}"/>
          </ac:graphicFrameMkLst>
        </pc:graphicFrameChg>
      </pc:sldChg>
      <pc:sldChg chg="addSp delSp modSp new mod">
        <pc:chgData name="Mrs Hargreaves" userId="16d29ebe-5fd1-4f7c-a551-c4871f6cfdc9" providerId="ADAL" clId="{ADA1264B-BD1C-4F67-924F-B7011DE53025}" dt="2021-12-01T19:14:40.945" v="1278" actId="113"/>
        <pc:sldMkLst>
          <pc:docMk/>
          <pc:sldMk cId="4293100324" sldId="261"/>
        </pc:sldMkLst>
        <pc:spChg chg="mod">
          <ac:chgData name="Mrs Hargreaves" userId="16d29ebe-5fd1-4f7c-a551-c4871f6cfdc9" providerId="ADAL" clId="{ADA1264B-BD1C-4F67-924F-B7011DE53025}" dt="2021-12-01T19:14:08.217" v="1277" actId="13822"/>
          <ac:spMkLst>
            <pc:docMk/>
            <pc:sldMk cId="4293100324" sldId="261"/>
            <ac:spMk id="2" creationId="{ED1EC26A-AA69-4D4F-94F7-9676C504B7DD}"/>
          </ac:spMkLst>
        </pc:spChg>
        <pc:spChg chg="del mod">
          <ac:chgData name="Mrs Hargreaves" userId="16d29ebe-5fd1-4f7c-a551-c4871f6cfdc9" providerId="ADAL" clId="{ADA1264B-BD1C-4F67-924F-B7011DE53025}" dt="2021-11-30T18:08:43.923" v="280" actId="478"/>
          <ac:spMkLst>
            <pc:docMk/>
            <pc:sldMk cId="4293100324" sldId="261"/>
            <ac:spMk id="3" creationId="{0DA888D6-00E9-445B-BC8E-4CF7A3225840}"/>
          </ac:spMkLst>
        </pc:spChg>
        <pc:spChg chg="add mod">
          <ac:chgData name="Mrs Hargreaves" userId="16d29ebe-5fd1-4f7c-a551-c4871f6cfdc9" providerId="ADAL" clId="{ADA1264B-BD1C-4F67-924F-B7011DE53025}" dt="2021-11-30T18:08:19.441" v="275" actId="21"/>
          <ac:spMkLst>
            <pc:docMk/>
            <pc:sldMk cId="4293100324" sldId="261"/>
            <ac:spMk id="4" creationId="{1EEBCF2F-FCE7-4870-8CF0-3C234DE07354}"/>
          </ac:spMkLst>
        </pc:spChg>
        <pc:spChg chg="mod">
          <ac:chgData name="Mrs Hargreaves" userId="16d29ebe-5fd1-4f7c-a551-c4871f6cfdc9" providerId="ADAL" clId="{ADA1264B-BD1C-4F67-924F-B7011DE53025}" dt="2021-11-30T18:09:28.956" v="288" actId="14100"/>
          <ac:spMkLst>
            <pc:docMk/>
            <pc:sldMk cId="4293100324" sldId="261"/>
            <ac:spMk id="7" creationId="{1A7E8BC8-189B-4022-903B-89D492D5F019}"/>
          </ac:spMkLst>
        </pc:spChg>
        <pc:spChg chg="mod">
          <ac:chgData name="Mrs Hargreaves" userId="16d29ebe-5fd1-4f7c-a551-c4871f6cfdc9" providerId="ADAL" clId="{ADA1264B-BD1C-4F67-924F-B7011DE53025}" dt="2021-11-30T18:09:28.956" v="288" actId="14100"/>
          <ac:spMkLst>
            <pc:docMk/>
            <pc:sldMk cId="4293100324" sldId="261"/>
            <ac:spMk id="8" creationId="{FF76322D-9F08-4F24-931A-5432D2F0F499}"/>
          </ac:spMkLst>
        </pc:spChg>
        <pc:spChg chg="mod">
          <ac:chgData name="Mrs Hargreaves" userId="16d29ebe-5fd1-4f7c-a551-c4871f6cfdc9" providerId="ADAL" clId="{ADA1264B-BD1C-4F67-924F-B7011DE53025}" dt="2021-11-30T18:09:28.956" v="288" actId="14100"/>
          <ac:spMkLst>
            <pc:docMk/>
            <pc:sldMk cId="4293100324" sldId="261"/>
            <ac:spMk id="9" creationId="{4FB3315B-4810-4158-9816-C9E355079B3D}"/>
          </ac:spMkLst>
        </pc:spChg>
        <pc:spChg chg="mod">
          <ac:chgData name="Mrs Hargreaves" userId="16d29ebe-5fd1-4f7c-a551-c4871f6cfdc9" providerId="ADAL" clId="{ADA1264B-BD1C-4F67-924F-B7011DE53025}" dt="2021-11-30T18:09:41.634" v="290" actId="207"/>
          <ac:spMkLst>
            <pc:docMk/>
            <pc:sldMk cId="4293100324" sldId="261"/>
            <ac:spMk id="10" creationId="{63431996-925D-496A-8B93-B9D0393072DF}"/>
          </ac:spMkLst>
        </pc:spChg>
        <pc:spChg chg="mod">
          <ac:chgData name="Mrs Hargreaves" userId="16d29ebe-5fd1-4f7c-a551-c4871f6cfdc9" providerId="ADAL" clId="{ADA1264B-BD1C-4F67-924F-B7011DE53025}" dt="2021-11-30T18:09:49.688" v="291" actId="255"/>
          <ac:spMkLst>
            <pc:docMk/>
            <pc:sldMk cId="4293100324" sldId="261"/>
            <ac:spMk id="11" creationId="{8C0EB26E-B5ED-4297-8940-2466A2663A84}"/>
          </ac:spMkLst>
        </pc:spChg>
        <pc:spChg chg="mod">
          <ac:chgData name="Mrs Hargreaves" userId="16d29ebe-5fd1-4f7c-a551-c4871f6cfdc9" providerId="ADAL" clId="{ADA1264B-BD1C-4F67-924F-B7011DE53025}" dt="2021-11-30T18:09:59.604" v="293" actId="207"/>
          <ac:spMkLst>
            <pc:docMk/>
            <pc:sldMk cId="4293100324" sldId="261"/>
            <ac:spMk id="12" creationId="{D86A0534-77D2-4CA0-9FE7-F590BD9F0CD3}"/>
          </ac:spMkLst>
        </pc:spChg>
        <pc:spChg chg="mod">
          <ac:chgData name="Mrs Hargreaves" userId="16d29ebe-5fd1-4f7c-a551-c4871f6cfdc9" providerId="ADAL" clId="{ADA1264B-BD1C-4F67-924F-B7011DE53025}" dt="2021-11-30T18:09:28.956" v="288" actId="14100"/>
          <ac:spMkLst>
            <pc:docMk/>
            <pc:sldMk cId="4293100324" sldId="261"/>
            <ac:spMk id="13" creationId="{6962B4F6-2136-4990-B339-9DA12C1EB780}"/>
          </ac:spMkLst>
        </pc:spChg>
        <pc:spChg chg="mod">
          <ac:chgData name="Mrs Hargreaves" userId="16d29ebe-5fd1-4f7c-a551-c4871f6cfdc9" providerId="ADAL" clId="{ADA1264B-BD1C-4F67-924F-B7011DE53025}" dt="2021-11-30T18:09:28.956" v="288" actId="14100"/>
          <ac:spMkLst>
            <pc:docMk/>
            <pc:sldMk cId="4293100324" sldId="261"/>
            <ac:spMk id="14" creationId="{AD938A63-9C61-4A4A-8951-ACEB8F1CC347}"/>
          </ac:spMkLst>
        </pc:spChg>
        <pc:spChg chg="mod">
          <ac:chgData name="Mrs Hargreaves" userId="16d29ebe-5fd1-4f7c-a551-c4871f6cfdc9" providerId="ADAL" clId="{ADA1264B-BD1C-4F67-924F-B7011DE53025}" dt="2021-12-01T19:14:40.945" v="1278" actId="113"/>
          <ac:spMkLst>
            <pc:docMk/>
            <pc:sldMk cId="4293100324" sldId="261"/>
            <ac:spMk id="15" creationId="{1E5209C8-9504-4D79-8A2D-CBAAB2BF9294}"/>
          </ac:spMkLst>
        </pc:spChg>
        <pc:spChg chg="mod">
          <ac:chgData name="Mrs Hargreaves" userId="16d29ebe-5fd1-4f7c-a551-c4871f6cfdc9" providerId="ADAL" clId="{ADA1264B-BD1C-4F67-924F-B7011DE53025}" dt="2021-11-30T18:09:28.956" v="288" actId="14100"/>
          <ac:spMkLst>
            <pc:docMk/>
            <pc:sldMk cId="4293100324" sldId="261"/>
            <ac:spMk id="16" creationId="{C8C0D2A1-238E-4EDE-981A-5233AD24FBFD}"/>
          </ac:spMkLst>
        </pc:spChg>
        <pc:spChg chg="add mod">
          <ac:chgData name="Mrs Hargreaves" userId="16d29ebe-5fd1-4f7c-a551-c4871f6cfdc9" providerId="ADAL" clId="{ADA1264B-BD1C-4F67-924F-B7011DE53025}" dt="2021-11-30T18:10:23.932" v="294" actId="255"/>
          <ac:spMkLst>
            <pc:docMk/>
            <pc:sldMk cId="4293100324" sldId="261"/>
            <ac:spMk id="17" creationId="{ADC6F83A-CE81-46D4-86EC-E93A4F3AE6E3}"/>
          </ac:spMkLst>
        </pc:spChg>
        <pc:grpChg chg="add mod">
          <ac:chgData name="Mrs Hargreaves" userId="16d29ebe-5fd1-4f7c-a551-c4871f6cfdc9" providerId="ADAL" clId="{ADA1264B-BD1C-4F67-924F-B7011DE53025}" dt="2021-11-30T18:09:28.956" v="288" actId="14100"/>
          <ac:grpSpMkLst>
            <pc:docMk/>
            <pc:sldMk cId="4293100324" sldId="261"/>
            <ac:grpSpMk id="5" creationId="{6E33EAAB-7095-469B-9506-D20500548CC5}"/>
          </ac:grpSpMkLst>
        </pc:grpChg>
        <pc:cxnChg chg="mod">
          <ac:chgData name="Mrs Hargreaves" userId="16d29ebe-5fd1-4f7c-a551-c4871f6cfdc9" providerId="ADAL" clId="{ADA1264B-BD1C-4F67-924F-B7011DE53025}" dt="2021-11-30T18:09:28.956" v="288" actId="14100"/>
          <ac:cxnSpMkLst>
            <pc:docMk/>
            <pc:sldMk cId="4293100324" sldId="261"/>
            <ac:cxnSpMk id="6" creationId="{454C7AB8-07DB-4F08-BD60-1F5BEC14E469}"/>
          </ac:cxnSpMkLst>
        </pc:cxnChg>
      </pc:sldChg>
      <pc:sldChg chg="addSp delSp modSp new mod">
        <pc:chgData name="Mrs Hargreaves" userId="16d29ebe-5fd1-4f7c-a551-c4871f6cfdc9" providerId="ADAL" clId="{ADA1264B-BD1C-4F67-924F-B7011DE53025}" dt="2021-11-30T18:14:04.348" v="309"/>
        <pc:sldMkLst>
          <pc:docMk/>
          <pc:sldMk cId="3558995831" sldId="262"/>
        </pc:sldMkLst>
        <pc:spChg chg="del">
          <ac:chgData name="Mrs Hargreaves" userId="16d29ebe-5fd1-4f7c-a551-c4871f6cfdc9" providerId="ADAL" clId="{ADA1264B-BD1C-4F67-924F-B7011DE53025}" dt="2021-11-30T18:12:02.593" v="300" actId="478"/>
          <ac:spMkLst>
            <pc:docMk/>
            <pc:sldMk cId="3558995831" sldId="262"/>
            <ac:spMk id="2" creationId="{E6820B2C-62AD-4DB1-AD0E-B4C2437EF69F}"/>
          </ac:spMkLst>
        </pc:spChg>
        <pc:spChg chg="del">
          <ac:chgData name="Mrs Hargreaves" userId="16d29ebe-5fd1-4f7c-a551-c4871f6cfdc9" providerId="ADAL" clId="{ADA1264B-BD1C-4F67-924F-B7011DE53025}" dt="2021-11-30T18:12:12.578" v="303" actId="478"/>
          <ac:spMkLst>
            <pc:docMk/>
            <pc:sldMk cId="3558995831" sldId="262"/>
            <ac:spMk id="3" creationId="{1746ABD4-05A9-4DF8-BB6C-169F2B608ECC}"/>
          </ac:spMkLst>
        </pc:spChg>
        <pc:spChg chg="del">
          <ac:chgData name="Mrs Hargreaves" userId="16d29ebe-5fd1-4f7c-a551-c4871f6cfdc9" providerId="ADAL" clId="{ADA1264B-BD1C-4F67-924F-B7011DE53025}" dt="2021-11-30T18:12:08.660" v="302" actId="478"/>
          <ac:spMkLst>
            <pc:docMk/>
            <pc:sldMk cId="3558995831" sldId="262"/>
            <ac:spMk id="4" creationId="{C36D4ED4-A66A-4A72-A396-ABE4BC9DC874}"/>
          </ac:spMkLst>
        </pc:spChg>
        <pc:spChg chg="add mod">
          <ac:chgData name="Mrs Hargreaves" userId="16d29ebe-5fd1-4f7c-a551-c4871f6cfdc9" providerId="ADAL" clId="{ADA1264B-BD1C-4F67-924F-B7011DE53025}" dt="2021-11-30T18:12:46.809" v="307" actId="1076"/>
          <ac:spMkLst>
            <pc:docMk/>
            <pc:sldMk cId="3558995831" sldId="262"/>
            <ac:spMk id="7" creationId="{FC1B8115-422E-48E0-B6D8-F86EBA2C6A40}"/>
          </ac:spMkLst>
        </pc:spChg>
        <pc:spChg chg="add mod">
          <ac:chgData name="Mrs Hargreaves" userId="16d29ebe-5fd1-4f7c-a551-c4871f6cfdc9" providerId="ADAL" clId="{ADA1264B-BD1C-4F67-924F-B7011DE53025}" dt="2021-11-30T18:12:43.093" v="306" actId="1076"/>
          <ac:spMkLst>
            <pc:docMk/>
            <pc:sldMk cId="3558995831" sldId="262"/>
            <ac:spMk id="10" creationId="{645646A1-375A-4187-86C4-79E7151CDC7C}"/>
          </ac:spMkLst>
        </pc:spChg>
        <pc:grpChg chg="add mod">
          <ac:chgData name="Mrs Hargreaves" userId="16d29ebe-5fd1-4f7c-a551-c4871f6cfdc9" providerId="ADAL" clId="{ADA1264B-BD1C-4F67-924F-B7011DE53025}" dt="2021-11-30T18:12:46.809" v="307" actId="1076"/>
          <ac:grpSpMkLst>
            <pc:docMk/>
            <pc:sldMk cId="3558995831" sldId="262"/>
            <ac:grpSpMk id="5" creationId="{988DE95A-32AF-4B36-89FE-A951F2CA4B58}"/>
          </ac:grpSpMkLst>
        </pc:grpChg>
        <pc:grpChg chg="add mod">
          <ac:chgData name="Mrs Hargreaves" userId="16d29ebe-5fd1-4f7c-a551-c4871f6cfdc9" providerId="ADAL" clId="{ADA1264B-BD1C-4F67-924F-B7011DE53025}" dt="2021-11-30T18:12:43.093" v="306" actId="1076"/>
          <ac:grpSpMkLst>
            <pc:docMk/>
            <pc:sldMk cId="3558995831" sldId="262"/>
            <ac:grpSpMk id="8" creationId="{FAFA22C2-EBD2-46BC-A266-AFA3965FD31C}"/>
          </ac:grpSpMkLst>
        </pc:grpChg>
        <pc:graphicFrameChg chg="add del mod">
          <ac:chgData name="Mrs Hargreaves" userId="16d29ebe-5fd1-4f7c-a551-c4871f6cfdc9" providerId="ADAL" clId="{ADA1264B-BD1C-4F67-924F-B7011DE53025}" dt="2021-11-30T18:14:04.348" v="309"/>
          <ac:graphicFrameMkLst>
            <pc:docMk/>
            <pc:sldMk cId="3558995831" sldId="262"/>
            <ac:graphicFrameMk id="11" creationId="{0CCC1E5F-BEBD-46A7-9CB1-FD7B5C669314}"/>
          </ac:graphicFrameMkLst>
        </pc:graphicFrameChg>
        <pc:picChg chg="add mod">
          <ac:chgData name="Mrs Hargreaves" userId="16d29ebe-5fd1-4f7c-a551-c4871f6cfdc9" providerId="ADAL" clId="{ADA1264B-BD1C-4F67-924F-B7011DE53025}" dt="2021-11-30T18:12:46.809" v="307" actId="1076"/>
          <ac:picMkLst>
            <pc:docMk/>
            <pc:sldMk cId="3558995831" sldId="262"/>
            <ac:picMk id="6" creationId="{2C81C945-794C-4284-8F79-20BB8C6C4A68}"/>
          </ac:picMkLst>
        </pc:picChg>
        <pc:picChg chg="add mod">
          <ac:chgData name="Mrs Hargreaves" userId="16d29ebe-5fd1-4f7c-a551-c4871f6cfdc9" providerId="ADAL" clId="{ADA1264B-BD1C-4F67-924F-B7011DE53025}" dt="2021-11-30T18:12:43.093" v="306" actId="1076"/>
          <ac:picMkLst>
            <pc:docMk/>
            <pc:sldMk cId="3558995831" sldId="262"/>
            <ac:picMk id="9" creationId="{C489D46A-AC53-4741-A516-7E3F728AAA70}"/>
          </ac:picMkLst>
        </pc:picChg>
      </pc:sldChg>
      <pc:sldChg chg="addSp delSp modSp new mod ord setBg">
        <pc:chgData name="Mrs Hargreaves" userId="16d29ebe-5fd1-4f7c-a551-c4871f6cfdc9" providerId="ADAL" clId="{ADA1264B-BD1C-4F67-924F-B7011DE53025}" dt="2021-11-30T18:25:50.692" v="435"/>
        <pc:sldMkLst>
          <pc:docMk/>
          <pc:sldMk cId="3884646366" sldId="263"/>
        </pc:sldMkLst>
        <pc:spChg chg="mod">
          <ac:chgData name="Mrs Hargreaves" userId="16d29ebe-5fd1-4f7c-a551-c4871f6cfdc9" providerId="ADAL" clId="{ADA1264B-BD1C-4F67-924F-B7011DE53025}" dt="2021-11-30T18:25:41.679" v="433" actId="20577"/>
          <ac:spMkLst>
            <pc:docMk/>
            <pc:sldMk cId="3884646366" sldId="263"/>
            <ac:spMk id="2" creationId="{BDAECAE8-7257-4D38-92C4-D36E6AE8E877}"/>
          </ac:spMkLst>
        </pc:spChg>
        <pc:spChg chg="del">
          <ac:chgData name="Mrs Hargreaves" userId="16d29ebe-5fd1-4f7c-a551-c4871f6cfdc9" providerId="ADAL" clId="{ADA1264B-BD1C-4F67-924F-B7011DE53025}" dt="2021-11-30T18:14:11.692" v="311"/>
          <ac:spMkLst>
            <pc:docMk/>
            <pc:sldMk cId="3884646366" sldId="263"/>
            <ac:spMk id="3" creationId="{64A1F728-AD90-44A5-BE08-3504574AF1AA}"/>
          </ac:spMkLst>
        </pc:spChg>
        <pc:spChg chg="del">
          <ac:chgData name="Mrs Hargreaves" userId="16d29ebe-5fd1-4f7c-a551-c4871f6cfdc9" providerId="ADAL" clId="{ADA1264B-BD1C-4F67-924F-B7011DE53025}" dt="2021-11-30T18:14:16.392" v="312" actId="26606"/>
          <ac:spMkLst>
            <pc:docMk/>
            <pc:sldMk cId="3884646366" sldId="263"/>
            <ac:spMk id="4" creationId="{3DC18C9F-CA29-46D2-8E2C-E68EAD8D0737}"/>
          </ac:spMkLst>
        </pc:spChg>
        <pc:spChg chg="add">
          <ac:chgData name="Mrs Hargreaves" userId="16d29ebe-5fd1-4f7c-a551-c4871f6cfdc9" providerId="ADAL" clId="{ADA1264B-BD1C-4F67-924F-B7011DE53025}" dt="2021-11-30T18:14:16.392" v="312" actId="26606"/>
          <ac:spMkLst>
            <pc:docMk/>
            <pc:sldMk cId="3884646366" sldId="263"/>
            <ac:spMk id="11" creationId="{BACC6370-2D7E-4714-9D71-7542949D7D5D}"/>
          </ac:spMkLst>
        </pc:spChg>
        <pc:spChg chg="add">
          <ac:chgData name="Mrs Hargreaves" userId="16d29ebe-5fd1-4f7c-a551-c4871f6cfdc9" providerId="ADAL" clId="{ADA1264B-BD1C-4F67-924F-B7011DE53025}" dt="2021-11-30T18:14:16.392" v="312" actId="26606"/>
          <ac:spMkLst>
            <pc:docMk/>
            <pc:sldMk cId="3884646366" sldId="263"/>
            <ac:spMk id="13" creationId="{256B2C21-A230-48C0-8DF1-C46611373C44}"/>
          </ac:spMkLst>
        </pc:spChg>
        <pc:spChg chg="add">
          <ac:chgData name="Mrs Hargreaves" userId="16d29ebe-5fd1-4f7c-a551-c4871f6cfdc9" providerId="ADAL" clId="{ADA1264B-BD1C-4F67-924F-B7011DE53025}" dt="2021-11-30T18:14:16.392" v="312" actId="26606"/>
          <ac:spMkLst>
            <pc:docMk/>
            <pc:sldMk cId="3884646366" sldId="263"/>
            <ac:spMk id="15" creationId="{3847E18C-932D-4C95-AABA-FEC7C9499AD7}"/>
          </ac:spMkLst>
        </pc:spChg>
        <pc:spChg chg="add">
          <ac:chgData name="Mrs Hargreaves" userId="16d29ebe-5fd1-4f7c-a551-c4871f6cfdc9" providerId="ADAL" clId="{ADA1264B-BD1C-4F67-924F-B7011DE53025}" dt="2021-11-30T18:14:16.392" v="312" actId="26606"/>
          <ac:spMkLst>
            <pc:docMk/>
            <pc:sldMk cId="3884646366" sldId="263"/>
            <ac:spMk id="17" creationId="{3150CB11-0C61-439E-910F-5787759E72A0}"/>
          </ac:spMkLst>
        </pc:spChg>
        <pc:spChg chg="add">
          <ac:chgData name="Mrs Hargreaves" userId="16d29ebe-5fd1-4f7c-a551-c4871f6cfdc9" providerId="ADAL" clId="{ADA1264B-BD1C-4F67-924F-B7011DE53025}" dt="2021-11-30T18:14:16.392" v="312" actId="26606"/>
          <ac:spMkLst>
            <pc:docMk/>
            <pc:sldMk cId="3884646366" sldId="263"/>
            <ac:spMk id="19" creationId="{43F8A58B-5155-44CE-A5FF-7647B47D0A7A}"/>
          </ac:spMkLst>
        </pc:spChg>
        <pc:spChg chg="add">
          <ac:chgData name="Mrs Hargreaves" userId="16d29ebe-5fd1-4f7c-a551-c4871f6cfdc9" providerId="ADAL" clId="{ADA1264B-BD1C-4F67-924F-B7011DE53025}" dt="2021-11-30T18:14:16.392" v="312" actId="26606"/>
          <ac:spMkLst>
            <pc:docMk/>
            <pc:sldMk cId="3884646366" sldId="263"/>
            <ac:spMk id="21" creationId="{443F2ACA-E6D6-4028-82DD-F03C262D5DE6}"/>
          </ac:spMkLst>
        </pc:spChg>
        <pc:graphicFrameChg chg="add del mod">
          <ac:chgData name="Mrs Hargreaves" userId="16d29ebe-5fd1-4f7c-a551-c4871f6cfdc9" providerId="ADAL" clId="{ADA1264B-BD1C-4F67-924F-B7011DE53025}" dt="2021-11-30T18:14:16.392" v="312" actId="26606"/>
          <ac:graphicFrameMkLst>
            <pc:docMk/>
            <pc:sldMk cId="3884646366" sldId="263"/>
            <ac:graphicFrameMk id="5" creationId="{B3EDD018-1770-4F45-A029-303FBC03B8AE}"/>
          </ac:graphicFrameMkLst>
        </pc:graphicFrameChg>
        <pc:graphicFrameChg chg="add mod modGraphic">
          <ac:chgData name="Mrs Hargreaves" userId="16d29ebe-5fd1-4f7c-a551-c4871f6cfdc9" providerId="ADAL" clId="{ADA1264B-BD1C-4F67-924F-B7011DE53025}" dt="2021-11-30T18:14:59.883" v="323" actId="179"/>
          <ac:graphicFrameMkLst>
            <pc:docMk/>
            <pc:sldMk cId="3884646366" sldId="263"/>
            <ac:graphicFrameMk id="8" creationId="{B3EDD018-1770-4F45-A029-303FBC03B8AE}"/>
          </ac:graphicFrameMkLst>
        </pc:graphicFrameChg>
      </pc:sldChg>
      <pc:sldChg chg="addSp delSp modSp new mod setBg">
        <pc:chgData name="Mrs Hargreaves" userId="16d29ebe-5fd1-4f7c-a551-c4871f6cfdc9" providerId="ADAL" clId="{ADA1264B-BD1C-4F67-924F-B7011DE53025}" dt="2021-11-30T18:25:26.107" v="418" actId="1076"/>
        <pc:sldMkLst>
          <pc:docMk/>
          <pc:sldMk cId="2159452999" sldId="264"/>
        </pc:sldMkLst>
        <pc:spChg chg="mod">
          <ac:chgData name="Mrs Hargreaves" userId="16d29ebe-5fd1-4f7c-a551-c4871f6cfdc9" providerId="ADAL" clId="{ADA1264B-BD1C-4F67-924F-B7011DE53025}" dt="2021-11-30T18:24:52.029" v="408" actId="26606"/>
          <ac:spMkLst>
            <pc:docMk/>
            <pc:sldMk cId="2159452999" sldId="264"/>
            <ac:spMk id="2" creationId="{167622DF-9634-4E32-A3CD-90E0E39D90AB}"/>
          </ac:spMkLst>
        </pc:spChg>
        <pc:spChg chg="mod">
          <ac:chgData name="Mrs Hargreaves" userId="16d29ebe-5fd1-4f7c-a551-c4871f6cfdc9" providerId="ADAL" clId="{ADA1264B-BD1C-4F67-924F-B7011DE53025}" dt="2021-11-30T18:25:26.107" v="418" actId="1076"/>
          <ac:spMkLst>
            <pc:docMk/>
            <pc:sldMk cId="2159452999" sldId="264"/>
            <ac:spMk id="3" creationId="{70B0A04A-1680-4AB0-9C9C-C381DF0767A8}"/>
          </ac:spMkLst>
        </pc:spChg>
        <pc:spChg chg="del">
          <ac:chgData name="Mrs Hargreaves" userId="16d29ebe-5fd1-4f7c-a551-c4871f6cfdc9" providerId="ADAL" clId="{ADA1264B-BD1C-4F67-924F-B7011DE53025}" dt="2021-11-30T18:21:38.222" v="342" actId="478"/>
          <ac:spMkLst>
            <pc:docMk/>
            <pc:sldMk cId="2159452999" sldId="264"/>
            <ac:spMk id="4" creationId="{A71871BA-0C1E-4C39-B8CE-764F68EF8235}"/>
          </ac:spMkLst>
        </pc:spChg>
        <pc:spChg chg="add del">
          <ac:chgData name="Mrs Hargreaves" userId="16d29ebe-5fd1-4f7c-a551-c4871f6cfdc9" providerId="ADAL" clId="{ADA1264B-BD1C-4F67-924F-B7011DE53025}" dt="2021-11-30T18:24:52.012" v="407" actId="26606"/>
          <ac:spMkLst>
            <pc:docMk/>
            <pc:sldMk cId="2159452999" sldId="264"/>
            <ac:spMk id="12" creationId="{7004738A-9D34-43E8-97D2-CA0EED4F8BE0}"/>
          </ac:spMkLst>
        </pc:spChg>
        <pc:spChg chg="add del">
          <ac:chgData name="Mrs Hargreaves" userId="16d29ebe-5fd1-4f7c-a551-c4871f6cfdc9" providerId="ADAL" clId="{ADA1264B-BD1C-4F67-924F-B7011DE53025}" dt="2021-11-30T18:24:52.012" v="407" actId="26606"/>
          <ac:spMkLst>
            <pc:docMk/>
            <pc:sldMk cId="2159452999" sldId="264"/>
            <ac:spMk id="13" creationId="{12609869-9E80-471B-A487-A53288E0E791}"/>
          </ac:spMkLst>
        </pc:spChg>
        <pc:spChg chg="add del">
          <ac:chgData name="Mrs Hargreaves" userId="16d29ebe-5fd1-4f7c-a551-c4871f6cfdc9" providerId="ADAL" clId="{ADA1264B-BD1C-4F67-924F-B7011DE53025}" dt="2021-11-30T18:24:52.012" v="407" actId="26606"/>
          <ac:spMkLst>
            <pc:docMk/>
            <pc:sldMk cId="2159452999" sldId="264"/>
            <ac:spMk id="14" creationId="{B8B8D07F-F13E-443E-BA68-2D26672D76B9}"/>
          </ac:spMkLst>
        </pc:spChg>
        <pc:spChg chg="add del">
          <ac:chgData name="Mrs Hargreaves" userId="16d29ebe-5fd1-4f7c-a551-c4871f6cfdc9" providerId="ADAL" clId="{ADA1264B-BD1C-4F67-924F-B7011DE53025}" dt="2021-11-30T18:24:52.012" v="407" actId="26606"/>
          <ac:spMkLst>
            <pc:docMk/>
            <pc:sldMk cId="2159452999" sldId="264"/>
            <ac:spMk id="16" creationId="{2813A4FA-24A5-41ED-A534-3807D1B2F344}"/>
          </ac:spMkLst>
        </pc:spChg>
        <pc:spChg chg="add del">
          <ac:chgData name="Mrs Hargreaves" userId="16d29ebe-5fd1-4f7c-a551-c4871f6cfdc9" providerId="ADAL" clId="{ADA1264B-BD1C-4F67-924F-B7011DE53025}" dt="2021-11-30T18:24:52.012" v="407" actId="26606"/>
          <ac:spMkLst>
            <pc:docMk/>
            <pc:sldMk cId="2159452999" sldId="264"/>
            <ac:spMk id="18" creationId="{C3944F27-CA70-4E84-A51A-E6BF89558979}"/>
          </ac:spMkLst>
        </pc:spChg>
        <pc:picChg chg="add mod">
          <ac:chgData name="Mrs Hargreaves" userId="16d29ebe-5fd1-4f7c-a551-c4871f6cfdc9" providerId="ADAL" clId="{ADA1264B-BD1C-4F67-924F-B7011DE53025}" dt="2021-11-30T18:24:52.029" v="408" actId="26606"/>
          <ac:picMkLst>
            <pc:docMk/>
            <pc:sldMk cId="2159452999" sldId="264"/>
            <ac:picMk id="5" creationId="{3FDE3894-D916-482C-980F-62C4C3CA216B}"/>
          </ac:picMkLst>
        </pc:picChg>
        <pc:cxnChg chg="add del">
          <ac:chgData name="Mrs Hargreaves" userId="16d29ebe-5fd1-4f7c-a551-c4871f6cfdc9" providerId="ADAL" clId="{ADA1264B-BD1C-4F67-924F-B7011DE53025}" dt="2021-11-30T18:24:50.038" v="405" actId="26606"/>
          <ac:cxnSpMkLst>
            <pc:docMk/>
            <pc:sldMk cId="2159452999" sldId="264"/>
            <ac:cxnSpMk id="10" creationId="{A7F400EE-A8A5-48AF-B4D6-291B52C6F0B0}"/>
          </ac:cxnSpMkLst>
        </pc:cxnChg>
        <pc:cxnChg chg="add">
          <ac:chgData name="Mrs Hargreaves" userId="16d29ebe-5fd1-4f7c-a551-c4871f6cfdc9" providerId="ADAL" clId="{ADA1264B-BD1C-4F67-924F-B7011DE53025}" dt="2021-11-30T18:24:52.029" v="408" actId="26606"/>
          <ac:cxnSpMkLst>
            <pc:docMk/>
            <pc:sldMk cId="2159452999" sldId="264"/>
            <ac:cxnSpMk id="20" creationId="{A7F400EE-A8A5-48AF-B4D6-291B52C6F0B0}"/>
          </ac:cxnSpMkLst>
        </pc:cxnChg>
      </pc:sldChg>
      <pc:sldChg chg="addSp delSp modSp new mod setBg">
        <pc:chgData name="Mrs Hargreaves" userId="16d29ebe-5fd1-4f7c-a551-c4871f6cfdc9" providerId="ADAL" clId="{ADA1264B-BD1C-4F67-924F-B7011DE53025}" dt="2021-11-30T18:50:44.021" v="818" actId="26606"/>
        <pc:sldMkLst>
          <pc:docMk/>
          <pc:sldMk cId="1844399234" sldId="265"/>
        </pc:sldMkLst>
        <pc:spChg chg="mod">
          <ac:chgData name="Mrs Hargreaves" userId="16d29ebe-5fd1-4f7c-a551-c4871f6cfdc9" providerId="ADAL" clId="{ADA1264B-BD1C-4F67-924F-B7011DE53025}" dt="2021-11-30T18:50:44.021" v="818" actId="26606"/>
          <ac:spMkLst>
            <pc:docMk/>
            <pc:sldMk cId="1844399234" sldId="265"/>
            <ac:spMk id="2" creationId="{4AC8DA5C-7F82-4D62-9DDE-9ED92D7DFA7D}"/>
          </ac:spMkLst>
        </pc:spChg>
        <pc:spChg chg="del">
          <ac:chgData name="Mrs Hargreaves" userId="16d29ebe-5fd1-4f7c-a551-c4871f6cfdc9" providerId="ADAL" clId="{ADA1264B-BD1C-4F67-924F-B7011DE53025}" dt="2021-11-30T18:50:27.170" v="801" actId="22"/>
          <ac:spMkLst>
            <pc:docMk/>
            <pc:sldMk cId="1844399234" sldId="265"/>
            <ac:spMk id="3" creationId="{5A83122E-E947-47ED-A1FE-5E116D43B5AA}"/>
          </ac:spMkLst>
        </pc:spChg>
        <pc:spChg chg="add">
          <ac:chgData name="Mrs Hargreaves" userId="16d29ebe-5fd1-4f7c-a551-c4871f6cfdc9" providerId="ADAL" clId="{ADA1264B-BD1C-4F67-924F-B7011DE53025}" dt="2021-11-30T18:50:44.021" v="818" actId="26606"/>
          <ac:spMkLst>
            <pc:docMk/>
            <pc:sldMk cId="1844399234" sldId="265"/>
            <ac:spMk id="10" creationId="{D12DDE76-C203-4047-9998-63900085B5E8}"/>
          </ac:spMkLst>
        </pc:spChg>
        <pc:picChg chg="add mod ord">
          <ac:chgData name="Mrs Hargreaves" userId="16d29ebe-5fd1-4f7c-a551-c4871f6cfdc9" providerId="ADAL" clId="{ADA1264B-BD1C-4F67-924F-B7011DE53025}" dt="2021-11-30T18:50:44.021" v="818" actId="26606"/>
          <ac:picMkLst>
            <pc:docMk/>
            <pc:sldMk cId="1844399234" sldId="265"/>
            <ac:picMk id="5" creationId="{FE0B96BF-AC89-4EDC-B80F-05688E51DDC8}"/>
          </ac:picMkLst>
        </pc:picChg>
      </pc:sldChg>
      <pc:sldChg chg="addSp modSp new mod setBg setClrOvrMap">
        <pc:chgData name="Mrs Hargreaves" userId="16d29ebe-5fd1-4f7c-a551-c4871f6cfdc9" providerId="ADAL" clId="{ADA1264B-BD1C-4F67-924F-B7011DE53025}" dt="2021-11-30T18:55:06.464" v="922" actId="20577"/>
        <pc:sldMkLst>
          <pc:docMk/>
          <pc:sldMk cId="3056945257" sldId="266"/>
        </pc:sldMkLst>
        <pc:spChg chg="mod">
          <ac:chgData name="Mrs Hargreaves" userId="16d29ebe-5fd1-4f7c-a551-c4871f6cfdc9" providerId="ADAL" clId="{ADA1264B-BD1C-4F67-924F-B7011DE53025}" dt="2021-11-30T18:55:06.464" v="922" actId="20577"/>
          <ac:spMkLst>
            <pc:docMk/>
            <pc:sldMk cId="3056945257" sldId="266"/>
            <ac:spMk id="2" creationId="{B79A5ED9-57AF-4D54-BD2F-DACF802990DC}"/>
          </ac:spMkLst>
        </pc:spChg>
        <pc:spChg chg="mod">
          <ac:chgData name="Mrs Hargreaves" userId="16d29ebe-5fd1-4f7c-a551-c4871f6cfdc9" providerId="ADAL" clId="{ADA1264B-BD1C-4F67-924F-B7011DE53025}" dt="2021-11-30T18:54:46.684" v="884" actId="26606"/>
          <ac:spMkLst>
            <pc:docMk/>
            <pc:sldMk cId="3056945257" sldId="266"/>
            <ac:spMk id="3" creationId="{D4C7E8E9-73EF-4914-AF22-C86267F601FB}"/>
          </ac:spMkLst>
        </pc:spChg>
        <pc:spChg chg="add">
          <ac:chgData name="Mrs Hargreaves" userId="16d29ebe-5fd1-4f7c-a551-c4871f6cfdc9" providerId="ADAL" clId="{ADA1264B-BD1C-4F67-924F-B7011DE53025}" dt="2021-11-30T18:54:46.684" v="884" actId="26606"/>
          <ac:spMkLst>
            <pc:docMk/>
            <pc:sldMk cId="3056945257" sldId="266"/>
            <ac:spMk id="9" creationId="{C5E6CFF1-2F42-4E10-9A97-F116F46F53FE}"/>
          </ac:spMkLst>
        </pc:spChg>
        <pc:picChg chg="add">
          <ac:chgData name="Mrs Hargreaves" userId="16d29ebe-5fd1-4f7c-a551-c4871f6cfdc9" providerId="ADAL" clId="{ADA1264B-BD1C-4F67-924F-B7011DE53025}" dt="2021-11-30T18:54:46.684" v="884" actId="26606"/>
          <ac:picMkLst>
            <pc:docMk/>
            <pc:sldMk cId="3056945257" sldId="266"/>
            <ac:picMk id="5" creationId="{4823DF9B-66E1-4C18-ADD0-7916DAF4B474}"/>
          </ac:picMkLst>
        </pc:picChg>
        <pc:cxnChg chg="add">
          <ac:chgData name="Mrs Hargreaves" userId="16d29ebe-5fd1-4f7c-a551-c4871f6cfdc9" providerId="ADAL" clId="{ADA1264B-BD1C-4F67-924F-B7011DE53025}" dt="2021-11-30T18:54:46.684" v="884" actId="26606"/>
          <ac:cxnSpMkLst>
            <pc:docMk/>
            <pc:sldMk cId="3056945257" sldId="266"/>
            <ac:cxnSpMk id="11" creationId="{67182200-4859-4C8D-BCBB-55B245C28BA3}"/>
          </ac:cxnSpMkLst>
        </pc:cxnChg>
      </pc:sldChg>
      <pc:sldChg chg="addSp delSp modSp new mod ord">
        <pc:chgData name="Mrs Hargreaves" userId="16d29ebe-5fd1-4f7c-a551-c4871f6cfdc9" providerId="ADAL" clId="{ADA1264B-BD1C-4F67-924F-B7011DE53025}" dt="2021-12-01T19:02:43.105" v="1272"/>
        <pc:sldMkLst>
          <pc:docMk/>
          <pc:sldMk cId="649275860" sldId="267"/>
        </pc:sldMkLst>
        <pc:spChg chg="del">
          <ac:chgData name="Mrs Hargreaves" userId="16d29ebe-5fd1-4f7c-a551-c4871f6cfdc9" providerId="ADAL" clId="{ADA1264B-BD1C-4F67-924F-B7011DE53025}" dt="2021-12-01T18:29:27.231" v="1021" actId="478"/>
          <ac:spMkLst>
            <pc:docMk/>
            <pc:sldMk cId="649275860" sldId="267"/>
            <ac:spMk id="2" creationId="{EECA497D-9737-4730-ABE8-6CBF42E6F736}"/>
          </ac:spMkLst>
        </pc:spChg>
        <pc:spChg chg="del mod">
          <ac:chgData name="Mrs Hargreaves" userId="16d29ebe-5fd1-4f7c-a551-c4871f6cfdc9" providerId="ADAL" clId="{ADA1264B-BD1C-4F67-924F-B7011DE53025}" dt="2021-12-01T18:57:12.391" v="1212" actId="478"/>
          <ac:spMkLst>
            <pc:docMk/>
            <pc:sldMk cId="649275860" sldId="267"/>
            <ac:spMk id="3" creationId="{AFC6D913-147F-4E73-B741-2B5E96AA1601}"/>
          </ac:spMkLst>
        </pc:spChg>
        <pc:spChg chg="add del mod">
          <ac:chgData name="Mrs Hargreaves" userId="16d29ebe-5fd1-4f7c-a551-c4871f6cfdc9" providerId="ADAL" clId="{ADA1264B-BD1C-4F67-924F-B7011DE53025}" dt="2021-12-01T19:00:02.054" v="1250" actId="478"/>
          <ac:spMkLst>
            <pc:docMk/>
            <pc:sldMk cId="649275860" sldId="267"/>
            <ac:spMk id="9" creationId="{70A96DE0-05D4-4823-9D65-F02D79E575AA}"/>
          </ac:spMkLst>
        </pc:spChg>
        <pc:spChg chg="add mod">
          <ac:chgData name="Mrs Hargreaves" userId="16d29ebe-5fd1-4f7c-a551-c4871f6cfdc9" providerId="ADAL" clId="{ADA1264B-BD1C-4F67-924F-B7011DE53025}" dt="2021-12-01T18:58:33.759" v="1236" actId="1076"/>
          <ac:spMkLst>
            <pc:docMk/>
            <pc:sldMk cId="649275860" sldId="267"/>
            <ac:spMk id="12" creationId="{7FE30046-74D5-4CA0-BA08-17F471A9A846}"/>
          </ac:spMkLst>
        </pc:spChg>
        <pc:spChg chg="add mod">
          <ac:chgData name="Mrs Hargreaves" userId="16d29ebe-5fd1-4f7c-a551-c4871f6cfdc9" providerId="ADAL" clId="{ADA1264B-BD1C-4F67-924F-B7011DE53025}" dt="2021-12-01T19:02:33.865" v="1269" actId="1076"/>
          <ac:spMkLst>
            <pc:docMk/>
            <pc:sldMk cId="649275860" sldId="267"/>
            <ac:spMk id="14" creationId="{32951B7C-54C1-4613-8BB9-07266296D194}"/>
          </ac:spMkLst>
        </pc:spChg>
        <pc:spChg chg="add del">
          <ac:chgData name="Mrs Hargreaves" userId="16d29ebe-5fd1-4f7c-a551-c4871f6cfdc9" providerId="ADAL" clId="{ADA1264B-BD1C-4F67-924F-B7011DE53025}" dt="2021-12-01T19:01:43.557" v="1260" actId="478"/>
          <ac:spMkLst>
            <pc:docMk/>
            <pc:sldMk cId="649275860" sldId="267"/>
            <ac:spMk id="16" creationId="{FC609C12-0D38-4849-8D1C-02D27FA5604F}"/>
          </ac:spMkLst>
        </pc:spChg>
        <pc:graphicFrameChg chg="add del mod">
          <ac:chgData name="Mrs Hargreaves" userId="16d29ebe-5fd1-4f7c-a551-c4871f6cfdc9" providerId="ADAL" clId="{ADA1264B-BD1C-4F67-924F-B7011DE53025}" dt="2021-12-01T18:55:53.620" v="1164" actId="478"/>
          <ac:graphicFrameMkLst>
            <pc:docMk/>
            <pc:sldMk cId="649275860" sldId="267"/>
            <ac:graphicFrameMk id="4" creationId="{95A4776F-91EB-49AE-A7BA-59344F0759A7}"/>
          </ac:graphicFrameMkLst>
        </pc:graphicFrameChg>
        <pc:graphicFrameChg chg="add mod modGraphic">
          <ac:chgData name="Mrs Hargreaves" userId="16d29ebe-5fd1-4f7c-a551-c4871f6cfdc9" providerId="ADAL" clId="{ADA1264B-BD1C-4F67-924F-B7011DE53025}" dt="2021-12-01T19:00:33.728" v="1258" actId="20577"/>
          <ac:graphicFrameMkLst>
            <pc:docMk/>
            <pc:sldMk cId="649275860" sldId="267"/>
            <ac:graphicFrameMk id="5" creationId="{AEDCB056-89D6-4850-9A89-F4F8FCDA55B6}"/>
          </ac:graphicFrameMkLst>
        </pc:graphicFrameChg>
        <pc:graphicFrameChg chg="add mod modGraphic">
          <ac:chgData name="Mrs Hargreaves" userId="16d29ebe-5fd1-4f7c-a551-c4871f6cfdc9" providerId="ADAL" clId="{ADA1264B-BD1C-4F67-924F-B7011DE53025}" dt="2021-12-01T18:57:55.425" v="1230" actId="20577"/>
          <ac:graphicFrameMkLst>
            <pc:docMk/>
            <pc:sldMk cId="649275860" sldId="267"/>
            <ac:graphicFrameMk id="6" creationId="{53C5F431-094A-4122-AD67-40A06141FF99}"/>
          </ac:graphicFrameMkLst>
        </pc:graphicFrameChg>
        <pc:graphicFrameChg chg="add del mod">
          <ac:chgData name="Mrs Hargreaves" userId="16d29ebe-5fd1-4f7c-a551-c4871f6cfdc9" providerId="ADAL" clId="{ADA1264B-BD1C-4F67-924F-B7011DE53025}" dt="2021-12-01T18:32:50.956" v="1051" actId="478"/>
          <ac:graphicFrameMkLst>
            <pc:docMk/>
            <pc:sldMk cId="649275860" sldId="267"/>
            <ac:graphicFrameMk id="7" creationId="{3A5380E9-B522-4292-BE51-8AEE6301329B}"/>
          </ac:graphicFrameMkLst>
        </pc:graphicFrameChg>
        <pc:graphicFrameChg chg="add del mod modGraphic">
          <ac:chgData name="Mrs Hargreaves" userId="16d29ebe-5fd1-4f7c-a551-c4871f6cfdc9" providerId="ADAL" clId="{ADA1264B-BD1C-4F67-924F-B7011DE53025}" dt="2021-12-01T18:30:40.251" v="1033" actId="478"/>
          <ac:graphicFrameMkLst>
            <pc:docMk/>
            <pc:sldMk cId="649275860" sldId="267"/>
            <ac:graphicFrameMk id="8" creationId="{C1F6CB23-8D30-4C37-BA26-F29763A56159}"/>
          </ac:graphicFrameMkLst>
        </pc:graphicFrameChg>
        <pc:graphicFrameChg chg="add del mod">
          <ac:chgData name="Mrs Hargreaves" userId="16d29ebe-5fd1-4f7c-a551-c4871f6cfdc9" providerId="ADAL" clId="{ADA1264B-BD1C-4F67-924F-B7011DE53025}" dt="2021-12-01T19:02:27.579" v="1267" actId="478"/>
          <ac:graphicFrameMkLst>
            <pc:docMk/>
            <pc:sldMk cId="649275860" sldId="267"/>
            <ac:graphicFrameMk id="10" creationId="{D4A169CD-D716-4FB0-B4B5-A457D2FFBCBB}"/>
          </ac:graphicFrameMkLst>
        </pc:graphicFrameChg>
        <pc:graphicFrameChg chg="add del mod">
          <ac:chgData name="Mrs Hargreaves" userId="16d29ebe-5fd1-4f7c-a551-c4871f6cfdc9" providerId="ADAL" clId="{ADA1264B-BD1C-4F67-924F-B7011DE53025}" dt="2021-12-01T19:02:16.344" v="1264" actId="478"/>
          <ac:graphicFrameMkLst>
            <pc:docMk/>
            <pc:sldMk cId="649275860" sldId="267"/>
            <ac:graphicFrameMk id="11" creationId="{194105C8-A1D9-403E-9F93-FA03425BB21A}"/>
          </ac:graphicFrameMkLst>
        </pc:graphicFrameChg>
        <pc:picChg chg="add del mod">
          <ac:chgData name="Mrs Hargreaves" userId="16d29ebe-5fd1-4f7c-a551-c4871f6cfdc9" providerId="ADAL" clId="{ADA1264B-BD1C-4F67-924F-B7011DE53025}" dt="2021-12-01T18:55:49.249" v="1163" actId="478"/>
          <ac:picMkLst>
            <pc:docMk/>
            <pc:sldMk cId="649275860" sldId="267"/>
            <ac:picMk id="1026" creationId="{FBA516FD-99C6-46C4-A63B-EA957D6BB751}"/>
          </ac:picMkLst>
        </pc:picChg>
        <pc:picChg chg="add del mod">
          <ac:chgData name="Mrs Hargreaves" userId="16d29ebe-5fd1-4f7c-a551-c4871f6cfdc9" providerId="ADAL" clId="{ADA1264B-BD1C-4F67-924F-B7011DE53025}" dt="2021-12-01T18:30:20.190" v="1030" actId="21"/>
          <ac:picMkLst>
            <pc:docMk/>
            <pc:sldMk cId="649275860" sldId="267"/>
            <ac:picMk id="1027" creationId="{087FE3CA-045E-4FF9-9D74-E253BE813239}"/>
          </ac:picMkLst>
        </pc:picChg>
        <pc:picChg chg="add mod">
          <ac:chgData name="Mrs Hargreaves" userId="16d29ebe-5fd1-4f7c-a551-c4871f6cfdc9" providerId="ADAL" clId="{ADA1264B-BD1C-4F67-924F-B7011DE53025}" dt="2021-12-01T19:02:36.560" v="1270" actId="1076"/>
          <ac:picMkLst>
            <pc:docMk/>
            <pc:sldMk cId="649275860" sldId="267"/>
            <ac:picMk id="1028" creationId="{DF01CD6A-E265-4874-A8F3-2F6876CD4C2D}"/>
          </ac:picMkLst>
        </pc:picChg>
        <pc:picChg chg="add del mod">
          <ac:chgData name="Mrs Hargreaves" userId="16d29ebe-5fd1-4f7c-a551-c4871f6cfdc9" providerId="ADAL" clId="{ADA1264B-BD1C-4F67-924F-B7011DE53025}" dt="2021-12-01T18:56:40.383" v="1207" actId="478"/>
          <ac:picMkLst>
            <pc:docMk/>
            <pc:sldMk cId="649275860" sldId="267"/>
            <ac:picMk id="1029" creationId="{11FB2B53-8981-4A69-B0DE-4893483EC597}"/>
          </ac:picMkLst>
        </pc:picChg>
        <pc:picChg chg="add del mod">
          <ac:chgData name="Mrs Hargreaves" userId="16d29ebe-5fd1-4f7c-a551-c4871f6cfdc9" providerId="ADAL" clId="{ADA1264B-BD1C-4F67-924F-B7011DE53025}" dt="2021-12-01T18:55:45.684" v="1162" actId="478"/>
          <ac:picMkLst>
            <pc:docMk/>
            <pc:sldMk cId="649275860" sldId="267"/>
            <ac:picMk id="1030" creationId="{13B29008-6B96-4541-B901-14C34B996E6D}"/>
          </ac:picMkLst>
        </pc:picChg>
        <pc:picChg chg="add mod">
          <ac:chgData name="Mrs Hargreaves" userId="16d29ebe-5fd1-4f7c-a551-c4871f6cfdc9" providerId="ADAL" clId="{ADA1264B-BD1C-4F67-924F-B7011DE53025}" dt="2021-12-01T19:02:30.715" v="1268" actId="1076"/>
          <ac:picMkLst>
            <pc:docMk/>
            <pc:sldMk cId="649275860" sldId="267"/>
            <ac:picMk id="2050" creationId="{01D1FDD7-919B-4291-BAFD-8D8AB78B7281}"/>
          </ac:picMkLst>
        </pc:picChg>
        <pc:picChg chg="add del mod">
          <ac:chgData name="Mrs Hargreaves" userId="16d29ebe-5fd1-4f7c-a551-c4871f6cfdc9" providerId="ADAL" clId="{ADA1264B-BD1C-4F67-924F-B7011DE53025}" dt="2021-12-01T19:02:19.407" v="1265" actId="478"/>
          <ac:picMkLst>
            <pc:docMk/>
            <pc:sldMk cId="649275860" sldId="267"/>
            <ac:picMk id="2051" creationId="{6DDAE496-D5DA-400B-8527-FAAF75DAF7C9}"/>
          </ac:picMkLst>
        </pc:picChg>
      </pc:sldChg>
      <pc:sldChg chg="new del">
        <pc:chgData name="Mrs Hargreaves" userId="16d29ebe-5fd1-4f7c-a551-c4871f6cfdc9" providerId="ADAL" clId="{ADA1264B-BD1C-4F67-924F-B7011DE53025}" dt="2021-12-01T18:29:04.934" v="1019" actId="47"/>
        <pc:sldMkLst>
          <pc:docMk/>
          <pc:sldMk cId="3483546351" sldId="268"/>
        </pc:sldMkLst>
      </pc:sldChg>
      <pc:sldChg chg="delSp modSp add del mod">
        <pc:chgData name="Mrs Hargreaves" userId="16d29ebe-5fd1-4f7c-a551-c4871f6cfdc9" providerId="ADAL" clId="{ADA1264B-BD1C-4F67-924F-B7011DE53025}" dt="2021-12-01T19:11:26.069" v="1273" actId="47"/>
        <pc:sldMkLst>
          <pc:docMk/>
          <pc:sldMk cId="1315873457" sldId="269"/>
        </pc:sldMkLst>
        <pc:graphicFrameChg chg="del mod">
          <ac:chgData name="Mrs Hargreaves" userId="16d29ebe-5fd1-4f7c-a551-c4871f6cfdc9" providerId="ADAL" clId="{ADA1264B-BD1C-4F67-924F-B7011DE53025}" dt="2021-12-01T18:31:46.655" v="1044" actId="478"/>
          <ac:graphicFrameMkLst>
            <pc:docMk/>
            <pc:sldMk cId="1315873457" sldId="269"/>
            <ac:graphicFrameMk id="5" creationId="{AEDCB056-89D6-4850-9A89-F4F8FCDA55B6}"/>
          </ac:graphicFrameMkLst>
        </pc:graphicFrameChg>
        <pc:graphicFrameChg chg="del mod modGraphic">
          <ac:chgData name="Mrs Hargreaves" userId="16d29ebe-5fd1-4f7c-a551-c4871f6cfdc9" providerId="ADAL" clId="{ADA1264B-BD1C-4F67-924F-B7011DE53025}" dt="2021-12-01T18:31:31.291" v="1042" actId="478"/>
          <ac:graphicFrameMkLst>
            <pc:docMk/>
            <pc:sldMk cId="1315873457" sldId="269"/>
            <ac:graphicFrameMk id="8" creationId="{C1F6CB23-8D30-4C37-BA26-F29763A56159}"/>
          </ac:graphicFrameMkLst>
        </pc:graphicFrameChg>
        <pc:picChg chg="del mod">
          <ac:chgData name="Mrs Hargreaves" userId="16d29ebe-5fd1-4f7c-a551-c4871f6cfdc9" providerId="ADAL" clId="{ADA1264B-BD1C-4F67-924F-B7011DE53025}" dt="2021-12-01T18:31:25.557" v="1040" actId="478"/>
          <ac:picMkLst>
            <pc:docMk/>
            <pc:sldMk cId="1315873457" sldId="269"/>
            <ac:picMk id="1027" creationId="{087FE3CA-045E-4FF9-9D74-E253BE813239}"/>
          </ac:picMkLst>
        </pc:picChg>
        <pc:picChg chg="mod">
          <ac:chgData name="Mrs Hargreaves" userId="16d29ebe-5fd1-4f7c-a551-c4871f6cfdc9" providerId="ADAL" clId="{ADA1264B-BD1C-4F67-924F-B7011DE53025}" dt="2021-12-01T18:32:20.484" v="1047" actId="1076"/>
          <ac:picMkLst>
            <pc:docMk/>
            <pc:sldMk cId="1315873457" sldId="269"/>
            <ac:picMk id="1029" creationId="{11FB2B53-8981-4A69-B0DE-4893483EC597}"/>
          </ac:picMkLst>
        </pc:picChg>
        <pc:picChg chg="mod">
          <ac:chgData name="Mrs Hargreaves" userId="16d29ebe-5fd1-4f7c-a551-c4871f6cfdc9" providerId="ADAL" clId="{ADA1264B-BD1C-4F67-924F-B7011DE53025}" dt="2021-12-01T18:33:35.893" v="1057" actId="1076"/>
          <ac:picMkLst>
            <pc:docMk/>
            <pc:sldMk cId="1315873457" sldId="269"/>
            <ac:picMk id="1030" creationId="{13B29008-6B96-4541-B901-14C34B996E6D}"/>
          </ac:picMkLst>
        </pc:picChg>
      </pc:sldChg>
      <pc:sldChg chg="addSp delSp modSp new del mod">
        <pc:chgData name="Mrs Hargreaves" userId="16d29ebe-5fd1-4f7c-a551-c4871f6cfdc9" providerId="ADAL" clId="{ADA1264B-BD1C-4F67-924F-B7011DE53025}" dt="2021-12-01T19:11:43.793" v="1274" actId="47"/>
        <pc:sldMkLst>
          <pc:docMk/>
          <pc:sldMk cId="147257147" sldId="270"/>
        </pc:sldMkLst>
        <pc:spChg chg="del">
          <ac:chgData name="Mrs Hargreaves" userId="16d29ebe-5fd1-4f7c-a551-c4871f6cfdc9" providerId="ADAL" clId="{ADA1264B-BD1C-4F67-924F-B7011DE53025}" dt="2021-12-01T18:30:07.715" v="1026" actId="478"/>
          <ac:spMkLst>
            <pc:docMk/>
            <pc:sldMk cId="147257147" sldId="270"/>
            <ac:spMk id="2" creationId="{42F87424-3C89-457D-8AA6-3F019AE50117}"/>
          </ac:spMkLst>
        </pc:spChg>
        <pc:spChg chg="del">
          <ac:chgData name="Mrs Hargreaves" userId="16d29ebe-5fd1-4f7c-a551-c4871f6cfdc9" providerId="ADAL" clId="{ADA1264B-BD1C-4F67-924F-B7011DE53025}" dt="2021-12-01T18:30:09.740" v="1027" actId="478"/>
          <ac:spMkLst>
            <pc:docMk/>
            <pc:sldMk cId="147257147" sldId="270"/>
            <ac:spMk id="3" creationId="{F94BEB08-F205-495C-9BAB-94AB39F1683F}"/>
          </ac:spMkLst>
        </pc:spChg>
        <pc:graphicFrameChg chg="add mod modGraphic">
          <ac:chgData name="Mrs Hargreaves" userId="16d29ebe-5fd1-4f7c-a551-c4871f6cfdc9" providerId="ADAL" clId="{ADA1264B-BD1C-4F67-924F-B7011DE53025}" dt="2021-12-01T18:32:06.837" v="1045" actId="20577"/>
          <ac:graphicFrameMkLst>
            <pc:docMk/>
            <pc:sldMk cId="147257147" sldId="270"/>
            <ac:graphicFrameMk id="4" creationId="{9DFA8D7C-73D6-4830-A638-DB05E4C14132}"/>
          </ac:graphicFrameMkLst>
        </pc:graphicFrameChg>
        <pc:graphicFrameChg chg="add mod">
          <ac:chgData name="Mrs Hargreaves" userId="16d29ebe-5fd1-4f7c-a551-c4871f6cfdc9" providerId="ADAL" clId="{ADA1264B-BD1C-4F67-924F-B7011DE53025}" dt="2021-12-01T18:32:13.418" v="1046" actId="1076"/>
          <ac:graphicFrameMkLst>
            <pc:docMk/>
            <pc:sldMk cId="147257147" sldId="270"/>
            <ac:graphicFrameMk id="6" creationId="{693B3EDC-8C4C-4A68-895C-F0C935F23F70}"/>
          </ac:graphicFrameMkLst>
        </pc:graphicFrameChg>
        <pc:picChg chg="add mod">
          <ac:chgData name="Mrs Hargreaves" userId="16d29ebe-5fd1-4f7c-a551-c4871f6cfdc9" providerId="ADAL" clId="{ADA1264B-BD1C-4F67-924F-B7011DE53025}" dt="2021-12-01T18:34:05.661" v="1060" actId="1076"/>
          <ac:picMkLst>
            <pc:docMk/>
            <pc:sldMk cId="147257147" sldId="270"/>
            <ac:picMk id="5" creationId="{ED893643-B3E0-4157-A6F3-D6EF20C1A073}"/>
          </ac:picMkLst>
        </pc:picChg>
        <pc:picChg chg="add mod">
          <ac:chgData name="Mrs Hargreaves" userId="16d29ebe-5fd1-4f7c-a551-c4871f6cfdc9" providerId="ADAL" clId="{ADA1264B-BD1C-4F67-924F-B7011DE53025}" dt="2021-12-01T18:32:29.926" v="1049" actId="1076"/>
          <ac:picMkLst>
            <pc:docMk/>
            <pc:sldMk cId="147257147" sldId="270"/>
            <ac:picMk id="7" creationId="{51B2DF63-4314-4EE1-BEB0-8ECF4823B435}"/>
          </ac:picMkLst>
        </pc:picChg>
      </pc:sldChg>
      <pc:sldChg chg="addSp delSp modSp new mod">
        <pc:chgData name="Mrs Hargreaves" userId="16d29ebe-5fd1-4f7c-a551-c4871f6cfdc9" providerId="ADAL" clId="{ADA1264B-BD1C-4F67-924F-B7011DE53025}" dt="2021-12-01T18:57:06.109" v="1211" actId="478"/>
        <pc:sldMkLst>
          <pc:docMk/>
          <pc:sldMk cId="971749745" sldId="271"/>
        </pc:sldMkLst>
        <pc:spChg chg="del">
          <ac:chgData name="Mrs Hargreaves" userId="16d29ebe-5fd1-4f7c-a551-c4871f6cfdc9" providerId="ADAL" clId="{ADA1264B-BD1C-4F67-924F-B7011DE53025}" dt="2021-12-01T18:34:42.780" v="1065" actId="478"/>
          <ac:spMkLst>
            <pc:docMk/>
            <pc:sldMk cId="971749745" sldId="271"/>
            <ac:spMk id="2" creationId="{57E5BA27-4323-402E-82EE-D1B31D97C65E}"/>
          </ac:spMkLst>
        </pc:spChg>
        <pc:spChg chg="del">
          <ac:chgData name="Mrs Hargreaves" userId="16d29ebe-5fd1-4f7c-a551-c4871f6cfdc9" providerId="ADAL" clId="{ADA1264B-BD1C-4F67-924F-B7011DE53025}" dt="2021-12-01T18:34:45.345" v="1066" actId="478"/>
          <ac:spMkLst>
            <pc:docMk/>
            <pc:sldMk cId="971749745" sldId="271"/>
            <ac:spMk id="3" creationId="{8124001D-11F1-44DA-9F20-3AB24210A093}"/>
          </ac:spMkLst>
        </pc:spChg>
        <pc:spChg chg="add mod">
          <ac:chgData name="Mrs Hargreaves" userId="16d29ebe-5fd1-4f7c-a551-c4871f6cfdc9" providerId="ADAL" clId="{ADA1264B-BD1C-4F67-924F-B7011DE53025}" dt="2021-12-01T18:36:37.820" v="1073" actId="1076"/>
          <ac:spMkLst>
            <pc:docMk/>
            <pc:sldMk cId="971749745" sldId="271"/>
            <ac:spMk id="7" creationId="{01168888-F394-4FD7-BAEA-AC0800C3CEF7}"/>
          </ac:spMkLst>
        </pc:spChg>
        <pc:spChg chg="add del mod">
          <ac:chgData name="Mrs Hargreaves" userId="16d29ebe-5fd1-4f7c-a551-c4871f6cfdc9" providerId="ADAL" clId="{ADA1264B-BD1C-4F67-924F-B7011DE53025}" dt="2021-12-01T18:57:06.109" v="1211" actId="478"/>
          <ac:spMkLst>
            <pc:docMk/>
            <pc:sldMk cId="971749745" sldId="271"/>
            <ac:spMk id="9" creationId="{80E42542-5D9B-4D16-B0C3-34D0F905CC8A}"/>
          </ac:spMkLst>
        </pc:spChg>
        <pc:spChg chg="add del mod">
          <ac:chgData name="Mrs Hargreaves" userId="16d29ebe-5fd1-4f7c-a551-c4871f6cfdc9" providerId="ADAL" clId="{ADA1264B-BD1C-4F67-924F-B7011DE53025}" dt="2021-12-01T18:39:00.483" v="1086" actId="478"/>
          <ac:spMkLst>
            <pc:docMk/>
            <pc:sldMk cId="971749745" sldId="271"/>
            <ac:spMk id="9" creationId="{FD227D89-D042-47BA-9900-95465F393EEE}"/>
          </ac:spMkLst>
        </pc:spChg>
        <pc:spChg chg="add del mod">
          <ac:chgData name="Mrs Hargreaves" userId="16d29ebe-5fd1-4f7c-a551-c4871f6cfdc9" providerId="ADAL" clId="{ADA1264B-BD1C-4F67-924F-B7011DE53025}" dt="2021-12-01T18:40:01.428" v="1097" actId="478"/>
          <ac:spMkLst>
            <pc:docMk/>
            <pc:sldMk cId="971749745" sldId="271"/>
            <ac:spMk id="10" creationId="{A8AE8806-B5C3-4620-9474-D4C9A9E46A08}"/>
          </ac:spMkLst>
        </pc:spChg>
        <pc:spChg chg="add mod">
          <ac:chgData name="Mrs Hargreaves" userId="16d29ebe-5fd1-4f7c-a551-c4871f6cfdc9" providerId="ADAL" clId="{ADA1264B-BD1C-4F67-924F-B7011DE53025}" dt="2021-12-01T18:48:36.891" v="1103" actId="20577"/>
          <ac:spMkLst>
            <pc:docMk/>
            <pc:sldMk cId="971749745" sldId="271"/>
            <ac:spMk id="13" creationId="{ADCCAA9F-8874-4717-A8C6-AEAC6FAA5152}"/>
          </ac:spMkLst>
        </pc:spChg>
        <pc:graphicFrameChg chg="add mod">
          <ac:chgData name="Mrs Hargreaves" userId="16d29ebe-5fd1-4f7c-a551-c4871f6cfdc9" providerId="ADAL" clId="{ADA1264B-BD1C-4F67-924F-B7011DE53025}" dt="2021-12-01T18:34:53.965" v="1067"/>
          <ac:graphicFrameMkLst>
            <pc:docMk/>
            <pc:sldMk cId="971749745" sldId="271"/>
            <ac:graphicFrameMk id="5" creationId="{FFDC91E7-B9E6-4599-BF5D-020C2928A764}"/>
          </ac:graphicFrameMkLst>
        </pc:graphicFrameChg>
        <pc:graphicFrameChg chg="add del mod modGraphic">
          <ac:chgData name="Mrs Hargreaves" userId="16d29ebe-5fd1-4f7c-a551-c4871f6cfdc9" providerId="ADAL" clId="{ADA1264B-BD1C-4F67-924F-B7011DE53025}" dt="2021-12-01T18:40:08.945" v="1098" actId="1076"/>
          <ac:graphicFrameMkLst>
            <pc:docMk/>
            <pc:sldMk cId="971749745" sldId="271"/>
            <ac:graphicFrameMk id="8" creationId="{9FF6EBED-B39C-4F4C-95FD-2197943527E7}"/>
          </ac:graphicFrameMkLst>
        </pc:graphicFrameChg>
        <pc:picChg chg="add mod">
          <ac:chgData name="Mrs Hargreaves" userId="16d29ebe-5fd1-4f7c-a551-c4871f6cfdc9" providerId="ADAL" clId="{ADA1264B-BD1C-4F67-924F-B7011DE53025}" dt="2021-12-01T18:34:58.489" v="1068" actId="1076"/>
          <ac:picMkLst>
            <pc:docMk/>
            <pc:sldMk cId="971749745" sldId="271"/>
            <ac:picMk id="4" creationId="{C7402F59-F24C-4F84-B882-1BB112882239}"/>
          </ac:picMkLst>
        </pc:picChg>
        <pc:picChg chg="add del mod">
          <ac:chgData name="Mrs Hargreaves" userId="16d29ebe-5fd1-4f7c-a551-c4871f6cfdc9" providerId="ADAL" clId="{ADA1264B-BD1C-4F67-924F-B7011DE53025}" dt="2021-12-01T18:38:52.006" v="1084" actId="1076"/>
          <ac:picMkLst>
            <pc:docMk/>
            <pc:sldMk cId="971749745" sldId="271"/>
            <ac:picMk id="2050" creationId="{CD237010-1589-485D-AFDB-1ED6D26608E1}"/>
          </ac:picMkLst>
        </pc:picChg>
      </pc:sldChg>
      <pc:sldChg chg="addSp delSp modSp new mod">
        <pc:chgData name="Mrs Hargreaves" userId="16d29ebe-5fd1-4f7c-a551-c4871f6cfdc9" providerId="ADAL" clId="{ADA1264B-BD1C-4F67-924F-B7011DE53025}" dt="2021-12-01T18:55:27.195" v="1161" actId="1076"/>
        <pc:sldMkLst>
          <pc:docMk/>
          <pc:sldMk cId="705462941" sldId="272"/>
        </pc:sldMkLst>
        <pc:spChg chg="del">
          <ac:chgData name="Mrs Hargreaves" userId="16d29ebe-5fd1-4f7c-a551-c4871f6cfdc9" providerId="ADAL" clId="{ADA1264B-BD1C-4F67-924F-B7011DE53025}" dt="2021-12-01T18:51:53.025" v="1105" actId="478"/>
          <ac:spMkLst>
            <pc:docMk/>
            <pc:sldMk cId="705462941" sldId="272"/>
            <ac:spMk id="2" creationId="{040C3920-EED7-4E6F-83AF-81CFDD9C140A}"/>
          </ac:spMkLst>
        </pc:spChg>
        <pc:spChg chg="del">
          <ac:chgData name="Mrs Hargreaves" userId="16d29ebe-5fd1-4f7c-a551-c4871f6cfdc9" providerId="ADAL" clId="{ADA1264B-BD1C-4F67-924F-B7011DE53025}" dt="2021-12-01T18:51:59.713" v="1106" actId="478"/>
          <ac:spMkLst>
            <pc:docMk/>
            <pc:sldMk cId="705462941" sldId="272"/>
            <ac:spMk id="3" creationId="{7E82321E-9CE6-445F-BDAC-0966D95A3B44}"/>
          </ac:spMkLst>
        </pc:spChg>
        <pc:spChg chg="add mod">
          <ac:chgData name="Mrs Hargreaves" userId="16d29ebe-5fd1-4f7c-a551-c4871f6cfdc9" providerId="ADAL" clId="{ADA1264B-BD1C-4F67-924F-B7011DE53025}" dt="2021-12-01T18:53:59.238" v="1137" actId="1076"/>
          <ac:spMkLst>
            <pc:docMk/>
            <pc:sldMk cId="705462941" sldId="272"/>
            <ac:spMk id="6" creationId="{27CFEDCB-DD09-40DA-BE6A-0F3AF63CEF3A}"/>
          </ac:spMkLst>
        </pc:spChg>
        <pc:spChg chg="add mod">
          <ac:chgData name="Mrs Hargreaves" userId="16d29ebe-5fd1-4f7c-a551-c4871f6cfdc9" providerId="ADAL" clId="{ADA1264B-BD1C-4F67-924F-B7011DE53025}" dt="2021-12-01T18:55:00.447" v="1152" actId="1076"/>
          <ac:spMkLst>
            <pc:docMk/>
            <pc:sldMk cId="705462941" sldId="272"/>
            <ac:spMk id="10" creationId="{5EAB1984-DD0A-4FF3-AE01-EEDA1B16DD20}"/>
          </ac:spMkLst>
        </pc:spChg>
        <pc:spChg chg="add mod">
          <ac:chgData name="Mrs Hargreaves" userId="16d29ebe-5fd1-4f7c-a551-c4871f6cfdc9" providerId="ADAL" clId="{ADA1264B-BD1C-4F67-924F-B7011DE53025}" dt="2021-12-01T18:55:27.195" v="1161" actId="1076"/>
          <ac:spMkLst>
            <pc:docMk/>
            <pc:sldMk cId="705462941" sldId="272"/>
            <ac:spMk id="12" creationId="{AC7FF139-89C8-4783-BE25-24F407BDADAB}"/>
          </ac:spMkLst>
        </pc:spChg>
        <pc:graphicFrameChg chg="add mod">
          <ac:chgData name="Mrs Hargreaves" userId="16d29ebe-5fd1-4f7c-a551-c4871f6cfdc9" providerId="ADAL" clId="{ADA1264B-BD1C-4F67-924F-B7011DE53025}" dt="2021-12-01T18:55:12.197" v="1155" actId="21"/>
          <ac:graphicFrameMkLst>
            <pc:docMk/>
            <pc:sldMk cId="705462941" sldId="272"/>
            <ac:graphicFrameMk id="4" creationId="{3DC3A618-D802-474E-945C-046493C16459}"/>
          </ac:graphicFrameMkLst>
        </pc:graphicFrameChg>
        <pc:graphicFrameChg chg="add mod">
          <ac:chgData name="Mrs Hargreaves" userId="16d29ebe-5fd1-4f7c-a551-c4871f6cfdc9" providerId="ADAL" clId="{ADA1264B-BD1C-4F67-924F-B7011DE53025}" dt="2021-12-01T18:53:31.722" v="1123" actId="1076"/>
          <ac:graphicFrameMkLst>
            <pc:docMk/>
            <pc:sldMk cId="705462941" sldId="272"/>
            <ac:graphicFrameMk id="5" creationId="{90A40750-7FB8-4D97-AF61-B715ED3E8F2E}"/>
          </ac:graphicFrameMkLst>
        </pc:graphicFrameChg>
        <pc:picChg chg="add mod">
          <ac:chgData name="Mrs Hargreaves" userId="16d29ebe-5fd1-4f7c-a551-c4871f6cfdc9" providerId="ADAL" clId="{ADA1264B-BD1C-4F67-924F-B7011DE53025}" dt="2021-12-01T18:54:13.927" v="1140" actId="167"/>
          <ac:picMkLst>
            <pc:docMk/>
            <pc:sldMk cId="705462941" sldId="272"/>
            <ac:picMk id="1026" creationId="{2FB61D05-3885-4544-82A6-C30D77A6CAA6}"/>
          </ac:picMkLst>
        </pc:picChg>
        <pc:picChg chg="add mod">
          <ac:chgData name="Mrs Hargreaves" userId="16d29ebe-5fd1-4f7c-a551-c4871f6cfdc9" providerId="ADAL" clId="{ADA1264B-BD1C-4F67-924F-B7011DE53025}" dt="2021-12-01T18:55:02.507" v="1153" actId="1076"/>
          <ac:picMkLst>
            <pc:docMk/>
            <pc:sldMk cId="705462941" sldId="272"/>
            <ac:picMk id="1027" creationId="{9D283523-248A-40E2-B253-20B015076DA5}"/>
          </ac:picMkLst>
        </pc:picChg>
      </pc:sldChg>
      <pc:sldChg chg="modSp new mod">
        <pc:chgData name="Mrs Hargreaves" userId="16d29ebe-5fd1-4f7c-a551-c4871f6cfdc9" providerId="ADAL" clId="{ADA1264B-BD1C-4F67-924F-B7011DE53025}" dt="2021-12-02T21:04:45.848" v="1299" actId="20577"/>
        <pc:sldMkLst>
          <pc:docMk/>
          <pc:sldMk cId="659936806" sldId="273"/>
        </pc:sldMkLst>
        <pc:spChg chg="mod">
          <ac:chgData name="Mrs Hargreaves" userId="16d29ebe-5fd1-4f7c-a551-c4871f6cfdc9" providerId="ADAL" clId="{ADA1264B-BD1C-4F67-924F-B7011DE53025}" dt="2021-12-02T21:04:45.848" v="1299" actId="20577"/>
          <ac:spMkLst>
            <pc:docMk/>
            <pc:sldMk cId="659936806" sldId="273"/>
            <ac:spMk id="2" creationId="{7151CA22-A9C2-43E2-BBD9-7CDEF2D1AF9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5CB8B3A-4188-4C77-87C2-13288DD1702D}" type="datetimeFigureOut">
              <a:rPr lang="en-GB" smtClean="0"/>
              <a:t>03/12/2021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8FA324-A017-456B-9D28-CB14C67AA56A}" type="slidenum">
              <a:rPr lang="en-GB" smtClean="0"/>
              <a:t>‹#›</a:t>
            </a:fld>
            <a:endParaRPr lang="en-GB"/>
          </a:p>
        </p:txBody>
      </p:sp>
    </p:spTree>
    <p:extLst>
      <p:ext uri="{BB962C8B-B14F-4D97-AF65-F5344CB8AC3E}">
        <p14:creationId xmlns:p14="http://schemas.microsoft.com/office/powerpoint/2010/main" val="3248457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5CB8B3A-4188-4C77-87C2-13288DD1702D}" type="datetimeFigureOut">
              <a:rPr lang="en-GB" smtClean="0"/>
              <a:t>03/12/2021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8FA324-A017-456B-9D28-CB14C67AA56A}" type="slidenum">
              <a:rPr lang="en-GB" smtClean="0"/>
              <a:t>‹#›</a:t>
            </a:fld>
            <a:endParaRPr lang="en-GB"/>
          </a:p>
        </p:txBody>
      </p:sp>
    </p:spTree>
    <p:extLst>
      <p:ext uri="{BB962C8B-B14F-4D97-AF65-F5344CB8AC3E}">
        <p14:creationId xmlns:p14="http://schemas.microsoft.com/office/powerpoint/2010/main" val="3376154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5CB8B3A-4188-4C77-87C2-13288DD1702D}" type="datetimeFigureOut">
              <a:rPr lang="en-GB" smtClean="0"/>
              <a:t>03/12/2021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8FA324-A017-456B-9D28-CB14C67AA56A}" type="slidenum">
              <a:rPr lang="en-GB" smtClean="0"/>
              <a:t>‹#›</a:t>
            </a:fld>
            <a:endParaRPr lang="en-GB"/>
          </a:p>
        </p:txBody>
      </p:sp>
    </p:spTree>
    <p:extLst>
      <p:ext uri="{BB962C8B-B14F-4D97-AF65-F5344CB8AC3E}">
        <p14:creationId xmlns:p14="http://schemas.microsoft.com/office/powerpoint/2010/main" val="249194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5CB8B3A-4188-4C77-87C2-13288DD1702D}" type="datetimeFigureOut">
              <a:rPr lang="en-GB" smtClean="0"/>
              <a:t>03/12/2021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8FA324-A017-456B-9D28-CB14C67AA56A}" type="slidenum">
              <a:rPr lang="en-GB" smtClean="0"/>
              <a:t>‹#›</a:t>
            </a:fld>
            <a:endParaRPr lang="en-GB"/>
          </a:p>
        </p:txBody>
      </p:sp>
    </p:spTree>
    <p:extLst>
      <p:ext uri="{BB962C8B-B14F-4D97-AF65-F5344CB8AC3E}">
        <p14:creationId xmlns:p14="http://schemas.microsoft.com/office/powerpoint/2010/main" val="655851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CB8B3A-4188-4C77-87C2-13288DD1702D}" type="datetimeFigureOut">
              <a:rPr lang="en-GB" smtClean="0"/>
              <a:t>03/12/2021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8FA324-A017-456B-9D28-CB14C67AA56A}" type="slidenum">
              <a:rPr lang="en-GB" smtClean="0"/>
              <a:t>‹#›</a:t>
            </a:fld>
            <a:endParaRPr lang="en-GB"/>
          </a:p>
        </p:txBody>
      </p:sp>
    </p:spTree>
    <p:extLst>
      <p:ext uri="{BB962C8B-B14F-4D97-AF65-F5344CB8AC3E}">
        <p14:creationId xmlns:p14="http://schemas.microsoft.com/office/powerpoint/2010/main" val="2902316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5CB8B3A-4188-4C77-87C2-13288DD1702D}" type="datetimeFigureOut">
              <a:rPr lang="en-GB" smtClean="0"/>
              <a:t>03/12/2021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8FA324-A017-456B-9D28-CB14C67AA56A}" type="slidenum">
              <a:rPr lang="en-GB" smtClean="0"/>
              <a:t>‹#›</a:t>
            </a:fld>
            <a:endParaRPr lang="en-GB"/>
          </a:p>
        </p:txBody>
      </p:sp>
    </p:spTree>
    <p:extLst>
      <p:ext uri="{BB962C8B-B14F-4D97-AF65-F5344CB8AC3E}">
        <p14:creationId xmlns:p14="http://schemas.microsoft.com/office/powerpoint/2010/main" val="1531676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5CB8B3A-4188-4C77-87C2-13288DD1702D}" type="datetimeFigureOut">
              <a:rPr lang="en-GB" smtClean="0"/>
              <a:t>03/12/2021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A8FA324-A017-456B-9D28-CB14C67AA56A}" type="slidenum">
              <a:rPr lang="en-GB" smtClean="0"/>
              <a:t>‹#›</a:t>
            </a:fld>
            <a:endParaRPr lang="en-GB"/>
          </a:p>
        </p:txBody>
      </p:sp>
    </p:spTree>
    <p:extLst>
      <p:ext uri="{BB962C8B-B14F-4D97-AF65-F5344CB8AC3E}">
        <p14:creationId xmlns:p14="http://schemas.microsoft.com/office/powerpoint/2010/main" val="1112833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5CB8B3A-4188-4C77-87C2-13288DD1702D}" type="datetimeFigureOut">
              <a:rPr lang="en-GB" smtClean="0"/>
              <a:t>03/12/2021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A8FA324-A017-456B-9D28-CB14C67AA56A}" type="slidenum">
              <a:rPr lang="en-GB" smtClean="0"/>
              <a:t>‹#›</a:t>
            </a:fld>
            <a:endParaRPr lang="en-GB"/>
          </a:p>
        </p:txBody>
      </p:sp>
    </p:spTree>
    <p:extLst>
      <p:ext uri="{BB962C8B-B14F-4D97-AF65-F5344CB8AC3E}">
        <p14:creationId xmlns:p14="http://schemas.microsoft.com/office/powerpoint/2010/main" val="2748390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CB8B3A-4188-4C77-87C2-13288DD1702D}" type="datetimeFigureOut">
              <a:rPr lang="en-GB" smtClean="0"/>
              <a:t>03/12/2021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A8FA324-A017-456B-9D28-CB14C67AA56A}" type="slidenum">
              <a:rPr lang="en-GB" smtClean="0"/>
              <a:t>‹#›</a:t>
            </a:fld>
            <a:endParaRPr lang="en-GB"/>
          </a:p>
        </p:txBody>
      </p:sp>
    </p:spTree>
    <p:extLst>
      <p:ext uri="{BB962C8B-B14F-4D97-AF65-F5344CB8AC3E}">
        <p14:creationId xmlns:p14="http://schemas.microsoft.com/office/powerpoint/2010/main" val="313529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CB8B3A-4188-4C77-87C2-13288DD1702D}" type="datetimeFigureOut">
              <a:rPr lang="en-GB" smtClean="0"/>
              <a:t>03/12/2021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8FA324-A017-456B-9D28-CB14C67AA56A}" type="slidenum">
              <a:rPr lang="en-GB" smtClean="0"/>
              <a:t>‹#›</a:t>
            </a:fld>
            <a:endParaRPr lang="en-GB"/>
          </a:p>
        </p:txBody>
      </p:sp>
    </p:spTree>
    <p:extLst>
      <p:ext uri="{BB962C8B-B14F-4D97-AF65-F5344CB8AC3E}">
        <p14:creationId xmlns:p14="http://schemas.microsoft.com/office/powerpoint/2010/main" val="453997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CB8B3A-4188-4C77-87C2-13288DD1702D}" type="datetimeFigureOut">
              <a:rPr lang="en-GB" smtClean="0"/>
              <a:t>03/12/2021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8FA324-A017-456B-9D28-CB14C67AA56A}" type="slidenum">
              <a:rPr lang="en-GB" smtClean="0"/>
              <a:t>‹#›</a:t>
            </a:fld>
            <a:endParaRPr lang="en-GB"/>
          </a:p>
        </p:txBody>
      </p:sp>
    </p:spTree>
    <p:extLst>
      <p:ext uri="{BB962C8B-B14F-4D97-AF65-F5344CB8AC3E}">
        <p14:creationId xmlns:p14="http://schemas.microsoft.com/office/powerpoint/2010/main" val="2782026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CB8B3A-4188-4C77-87C2-13288DD1702D}" type="datetimeFigureOut">
              <a:rPr lang="en-GB" smtClean="0"/>
              <a:t>03/12/2021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8FA324-A017-456B-9D28-CB14C67AA56A}" type="slidenum">
              <a:rPr lang="en-GB" smtClean="0"/>
              <a:t>‹#›</a:t>
            </a:fld>
            <a:endParaRPr lang="en-GB"/>
          </a:p>
        </p:txBody>
      </p:sp>
    </p:spTree>
    <p:extLst>
      <p:ext uri="{BB962C8B-B14F-4D97-AF65-F5344CB8AC3E}">
        <p14:creationId xmlns:p14="http://schemas.microsoft.com/office/powerpoint/2010/main" val="2376180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669QUJrF4u0"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youtube.com/watch?v=U0kXkWXSXRA" TargetMode="External"/><Relationship Id="rId1" Type="http://schemas.openxmlformats.org/officeDocument/2006/relationships/slideLayout" Target="../slideLayouts/slideLayout2.xml"/><Relationship Id="rId6" Type="http://schemas.openxmlformats.org/officeDocument/2006/relationships/hyperlink" Target="https://www.youtube.com/watch?v=GOr3JN_CReM" TargetMode="External"/><Relationship Id="rId5" Type="http://schemas.openxmlformats.org/officeDocument/2006/relationships/image" Target="../media/image5.jpeg"/><Relationship Id="rId4" Type="http://schemas.openxmlformats.org/officeDocument/2006/relationships/hyperlink" Target="https://www.youtube.com/watch?v=Unl1jXFnzgo"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V0KjXsGRvoA" TargetMode="External"/><Relationship Id="rId2" Type="http://schemas.openxmlformats.org/officeDocument/2006/relationships/hyperlink" Target="https://www.youtube.com/watch?v=mYcLuWHzfmE"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9.jpeg"/><Relationship Id="rId2" Type="http://schemas.openxmlformats.org/officeDocument/2006/relationships/hyperlink" Target="https://eu-prod.asyncgw.teams.microsoft.com/v1/objects/0-weu-d9-34dcddb16923741c42a440930039b18b/views/imgo" TargetMode="External"/><Relationship Id="rId1" Type="http://schemas.openxmlformats.org/officeDocument/2006/relationships/slideLayout" Target="../slideLayouts/slideLayout2.xml"/><Relationship Id="rId6" Type="http://schemas.openxmlformats.org/officeDocument/2006/relationships/hyperlink" Target="https://eu-prod.asyncgw.teams.microsoft.com/v1/objects/0-weu-d21-c968e4bcfd297c5bf6faca7297e8bef7/views/imgo" TargetMode="External"/><Relationship Id="rId5" Type="http://schemas.openxmlformats.org/officeDocument/2006/relationships/hyperlink" Target="https://www.youtube.com/watch?v=gAFAj3pzvAA" TargetMode="External"/><Relationship Id="rId4" Type="http://schemas.openxmlformats.org/officeDocument/2006/relationships/hyperlink" Target="https://www.youtube.com/watch?v=LraNu_78sCw&amp;list=RDLVU0kXkWXSXRA&amp;index=5"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64614" y="1783959"/>
            <a:ext cx="4087306" cy="2889114"/>
          </a:xfrm>
        </p:spPr>
        <p:txBody>
          <a:bodyPr anchor="b">
            <a:normAutofit/>
          </a:bodyPr>
          <a:lstStyle/>
          <a:p>
            <a:pPr algn="l"/>
            <a:r>
              <a:rPr lang="en-GB" sz="5400"/>
              <a:t>The Standard Model</a:t>
            </a:r>
          </a:p>
        </p:txBody>
      </p:sp>
      <p:sp>
        <p:nvSpPr>
          <p:cNvPr id="3" name="Subtitle 2"/>
          <p:cNvSpPr>
            <a:spLocks noGrp="1"/>
          </p:cNvSpPr>
          <p:nvPr>
            <p:ph type="subTitle" idx="1"/>
          </p:nvPr>
        </p:nvSpPr>
        <p:spPr>
          <a:xfrm>
            <a:off x="7464612" y="4750893"/>
            <a:ext cx="4087305" cy="1147863"/>
          </a:xfrm>
        </p:spPr>
        <p:txBody>
          <a:bodyPr anchor="t">
            <a:normAutofit/>
          </a:bodyPr>
          <a:lstStyle/>
          <a:p>
            <a:pPr algn="l"/>
            <a:r>
              <a:rPr lang="en-GB" sz="2000"/>
              <a:t>In cupcakes!</a:t>
            </a:r>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The Standard Model includes the matter particles (quarks and leptons), the force carrying particles (bosons), and the Higgs boson.">
            <a:extLst>
              <a:ext uri="{FF2B5EF4-FFF2-40B4-BE49-F238E27FC236}">
                <a16:creationId xmlns:a16="http://schemas.microsoft.com/office/drawing/2014/main" id="{F559CC27-967D-41B8-B6E8-30AA27496A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10" r="3461" b="2"/>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045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010FB-67F4-4660-A468-81B7411C6D94}"/>
              </a:ext>
            </a:extLst>
          </p:cNvPr>
          <p:cNvSpPr>
            <a:spLocks noGrp="1"/>
          </p:cNvSpPr>
          <p:nvPr>
            <p:ph type="title"/>
          </p:nvPr>
        </p:nvSpPr>
        <p:spPr/>
        <p:txBody>
          <a:bodyPr/>
          <a:lstStyle/>
          <a:p>
            <a:r>
              <a:rPr lang="en-GB" dirty="0"/>
              <a:t>Code to our Quarks</a:t>
            </a:r>
          </a:p>
        </p:txBody>
      </p:sp>
      <p:graphicFrame>
        <p:nvGraphicFramePr>
          <p:cNvPr id="4" name="Table 4">
            <a:extLst>
              <a:ext uri="{FF2B5EF4-FFF2-40B4-BE49-F238E27FC236}">
                <a16:creationId xmlns:a16="http://schemas.microsoft.com/office/drawing/2014/main" id="{13FE8CB4-DA0C-47FE-B7F5-C26E938E16F2}"/>
              </a:ext>
            </a:extLst>
          </p:cNvPr>
          <p:cNvGraphicFramePr>
            <a:graphicFrameLocks noGrp="1"/>
          </p:cNvGraphicFramePr>
          <p:nvPr>
            <p:ph idx="1"/>
            <p:extLst>
              <p:ext uri="{D42A27DB-BD31-4B8C-83A1-F6EECF244321}">
                <p14:modId xmlns:p14="http://schemas.microsoft.com/office/powerpoint/2010/main" val="3242393184"/>
              </p:ext>
            </p:extLst>
          </p:nvPr>
        </p:nvGraphicFramePr>
        <p:xfrm>
          <a:off x="838200" y="1825625"/>
          <a:ext cx="10515597" cy="277368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100629493"/>
                    </a:ext>
                  </a:extLst>
                </a:gridCol>
                <a:gridCol w="3505199">
                  <a:extLst>
                    <a:ext uri="{9D8B030D-6E8A-4147-A177-3AD203B41FA5}">
                      <a16:colId xmlns:a16="http://schemas.microsoft.com/office/drawing/2014/main" val="3635368918"/>
                    </a:ext>
                  </a:extLst>
                </a:gridCol>
                <a:gridCol w="3505199">
                  <a:extLst>
                    <a:ext uri="{9D8B030D-6E8A-4147-A177-3AD203B41FA5}">
                      <a16:colId xmlns:a16="http://schemas.microsoft.com/office/drawing/2014/main" val="3108799468"/>
                    </a:ext>
                  </a:extLst>
                </a:gridCol>
              </a:tblGrid>
              <a:tr h="370840">
                <a:tc>
                  <a:txBody>
                    <a:bodyPr/>
                    <a:lstStyle/>
                    <a:p>
                      <a:pPr algn="ctr"/>
                      <a:r>
                        <a:rPr lang="en-GB" dirty="0"/>
                        <a:t>Skittle</a:t>
                      </a:r>
                    </a:p>
                  </a:txBody>
                  <a:tcPr/>
                </a:tc>
                <a:tc>
                  <a:txBody>
                    <a:bodyPr/>
                    <a:lstStyle/>
                    <a:p>
                      <a:pPr algn="ctr"/>
                      <a:r>
                        <a:rPr lang="en-GB" dirty="0"/>
                        <a:t>Colour</a:t>
                      </a:r>
                    </a:p>
                  </a:txBody>
                  <a:tcPr/>
                </a:tc>
                <a:tc>
                  <a:txBody>
                    <a:bodyPr/>
                    <a:lstStyle/>
                    <a:p>
                      <a:pPr marL="88900" marR="1454150" indent="0" algn="ctr">
                        <a:spcBef>
                          <a:spcPts val="665"/>
                        </a:spcBef>
                        <a:spcAft>
                          <a:spcPts val="0"/>
                        </a:spcAft>
                      </a:pPr>
                      <a:r>
                        <a:rPr lang="en-US" sz="1800" dirty="0">
                          <a:effectLst/>
                        </a:rPr>
                        <a:t>Corresponding Quark</a:t>
                      </a:r>
                      <a:endParaRPr lang="en-GB" sz="1800" dirty="0">
                        <a:effectLst/>
                        <a:latin typeface="Arial MT"/>
                        <a:ea typeface="Arial MT"/>
                        <a:cs typeface="Arial MT"/>
                      </a:endParaRPr>
                    </a:p>
                  </a:txBody>
                  <a:tcPr marL="0" marR="0" marT="0" marB="0"/>
                </a:tc>
                <a:extLst>
                  <a:ext uri="{0D108BD9-81ED-4DB2-BD59-A6C34878D82A}">
                    <a16:rowId xmlns:a16="http://schemas.microsoft.com/office/drawing/2014/main" val="2497444859"/>
                  </a:ext>
                </a:extLst>
              </a:tr>
              <a:tr h="370840">
                <a:tc>
                  <a:txBody>
                    <a:bodyPr/>
                    <a:lstStyle/>
                    <a:p>
                      <a:pPr>
                        <a:spcBef>
                          <a:spcPts val="600"/>
                        </a:spcBef>
                        <a:spcAft>
                          <a:spcPts val="600"/>
                        </a:spcAft>
                      </a:pPr>
                      <a:endParaRPr lang="en-GB" dirty="0"/>
                    </a:p>
                  </a:txBody>
                  <a:tcPr/>
                </a:tc>
                <a:tc>
                  <a:txBody>
                    <a:bodyPr/>
                    <a:lstStyle/>
                    <a:p>
                      <a:pPr marR="771525" algn="ctr">
                        <a:spcBef>
                          <a:spcPts val="670"/>
                        </a:spcBef>
                        <a:spcAft>
                          <a:spcPts val="0"/>
                        </a:spcAft>
                      </a:pPr>
                      <a:r>
                        <a:rPr lang="en-US" sz="1800" dirty="0">
                          <a:effectLst/>
                        </a:rPr>
                        <a:t>Yellow</a:t>
                      </a:r>
                      <a:endParaRPr lang="en-GB" sz="1800" dirty="0">
                        <a:effectLst/>
                        <a:latin typeface="Arial MT"/>
                        <a:ea typeface="Arial MT"/>
                        <a:cs typeface="Arial MT"/>
                      </a:endParaRPr>
                    </a:p>
                  </a:txBody>
                  <a:tcPr marL="0" marR="0" marT="0" marB="0"/>
                </a:tc>
                <a:tc>
                  <a:txBody>
                    <a:bodyPr/>
                    <a:lstStyle/>
                    <a:p>
                      <a:pPr marL="177800" marR="1877695" indent="0" algn="ctr">
                        <a:spcBef>
                          <a:spcPts val="670"/>
                        </a:spcBef>
                        <a:spcAft>
                          <a:spcPts val="0"/>
                        </a:spcAft>
                        <a:tabLst>
                          <a:tab pos="177800" algn="l"/>
                        </a:tabLst>
                      </a:pPr>
                      <a:r>
                        <a:rPr lang="en-US" sz="1800" dirty="0">
                          <a:effectLst/>
                        </a:rPr>
                        <a:t>Up</a:t>
                      </a:r>
                      <a:endParaRPr lang="en-GB" sz="1800" dirty="0">
                        <a:effectLst/>
                        <a:latin typeface="Arial MT"/>
                        <a:ea typeface="Arial MT"/>
                        <a:cs typeface="Arial MT"/>
                      </a:endParaRPr>
                    </a:p>
                  </a:txBody>
                  <a:tcPr marL="0" marR="0" marT="0" marB="0"/>
                </a:tc>
                <a:extLst>
                  <a:ext uri="{0D108BD9-81ED-4DB2-BD59-A6C34878D82A}">
                    <a16:rowId xmlns:a16="http://schemas.microsoft.com/office/drawing/2014/main" val="1159747188"/>
                  </a:ext>
                </a:extLst>
              </a:tr>
              <a:tr h="370840">
                <a:tc>
                  <a:txBody>
                    <a:bodyPr/>
                    <a:lstStyle/>
                    <a:p>
                      <a:pPr>
                        <a:spcBef>
                          <a:spcPts val="600"/>
                        </a:spcBef>
                        <a:spcAft>
                          <a:spcPts val="600"/>
                        </a:spcAft>
                      </a:pPr>
                      <a:endParaRPr lang="en-GB" dirty="0"/>
                    </a:p>
                  </a:txBody>
                  <a:tcPr/>
                </a:tc>
                <a:tc>
                  <a:txBody>
                    <a:bodyPr/>
                    <a:lstStyle/>
                    <a:p>
                      <a:pPr marL="0" marR="836930" indent="0" algn="ctr">
                        <a:spcBef>
                          <a:spcPts val="555"/>
                        </a:spcBef>
                        <a:spcAft>
                          <a:spcPts val="0"/>
                        </a:spcAft>
                      </a:pPr>
                      <a:r>
                        <a:rPr lang="en-US" sz="1800" dirty="0">
                          <a:effectLst/>
                        </a:rPr>
                        <a:t>Red</a:t>
                      </a:r>
                      <a:endParaRPr lang="en-GB" sz="1800" dirty="0">
                        <a:effectLst/>
                        <a:latin typeface="Arial MT"/>
                        <a:ea typeface="Arial MT"/>
                        <a:cs typeface="Arial MT"/>
                      </a:endParaRPr>
                    </a:p>
                  </a:txBody>
                  <a:tcPr marL="0" marR="0" marT="0" marB="0"/>
                </a:tc>
                <a:tc>
                  <a:txBody>
                    <a:bodyPr/>
                    <a:lstStyle/>
                    <a:p>
                      <a:pPr marL="177800" marR="1877695" indent="0" algn="ctr">
                        <a:spcBef>
                          <a:spcPts val="555"/>
                        </a:spcBef>
                        <a:spcAft>
                          <a:spcPts val="0"/>
                        </a:spcAft>
                      </a:pPr>
                      <a:r>
                        <a:rPr lang="en-US" sz="1800" dirty="0">
                          <a:effectLst/>
                        </a:rPr>
                        <a:t>Down</a:t>
                      </a:r>
                      <a:endParaRPr lang="en-GB" sz="1800" dirty="0">
                        <a:effectLst/>
                        <a:latin typeface="Arial MT"/>
                        <a:ea typeface="Arial MT"/>
                        <a:cs typeface="Arial MT"/>
                      </a:endParaRPr>
                    </a:p>
                  </a:txBody>
                  <a:tcPr marL="0" marR="0" marT="0" marB="0"/>
                </a:tc>
                <a:extLst>
                  <a:ext uri="{0D108BD9-81ED-4DB2-BD59-A6C34878D82A}">
                    <a16:rowId xmlns:a16="http://schemas.microsoft.com/office/drawing/2014/main" val="1223352646"/>
                  </a:ext>
                </a:extLst>
              </a:tr>
              <a:tr h="370840">
                <a:tc>
                  <a:txBody>
                    <a:bodyPr/>
                    <a:lstStyle/>
                    <a:p>
                      <a:pPr>
                        <a:spcBef>
                          <a:spcPts val="600"/>
                        </a:spcBef>
                        <a:spcAft>
                          <a:spcPts val="600"/>
                        </a:spcAft>
                      </a:pPr>
                      <a:endParaRPr lang="en-GB"/>
                    </a:p>
                  </a:txBody>
                  <a:tcPr/>
                </a:tc>
                <a:tc>
                  <a:txBody>
                    <a:bodyPr/>
                    <a:lstStyle/>
                    <a:p>
                      <a:pPr marR="778510" algn="ctr">
                        <a:spcBef>
                          <a:spcPts val="565"/>
                        </a:spcBef>
                        <a:spcAft>
                          <a:spcPts val="0"/>
                        </a:spcAft>
                      </a:pPr>
                      <a:r>
                        <a:rPr lang="en-US" sz="1800" dirty="0">
                          <a:effectLst/>
                        </a:rPr>
                        <a:t>Green</a:t>
                      </a:r>
                      <a:endParaRPr lang="en-GB" sz="1800" dirty="0">
                        <a:effectLst/>
                        <a:latin typeface="Arial MT"/>
                        <a:ea typeface="Arial MT"/>
                        <a:cs typeface="Arial MT"/>
                      </a:endParaRPr>
                    </a:p>
                  </a:txBody>
                  <a:tcPr marL="0" marR="0" marT="0" marB="0"/>
                </a:tc>
                <a:tc>
                  <a:txBody>
                    <a:bodyPr/>
                    <a:lstStyle/>
                    <a:p>
                      <a:pPr marL="177800" marR="1877695" indent="0" algn="ctr">
                        <a:spcBef>
                          <a:spcPts val="565"/>
                        </a:spcBef>
                        <a:spcAft>
                          <a:spcPts val="0"/>
                        </a:spcAft>
                      </a:pPr>
                      <a:r>
                        <a:rPr lang="en-US" sz="1800" dirty="0">
                          <a:effectLst/>
                        </a:rPr>
                        <a:t>Strange</a:t>
                      </a:r>
                      <a:endParaRPr lang="en-GB" sz="1800" dirty="0">
                        <a:effectLst/>
                        <a:latin typeface="Arial MT"/>
                        <a:ea typeface="Arial MT"/>
                        <a:cs typeface="Arial MT"/>
                      </a:endParaRPr>
                    </a:p>
                  </a:txBody>
                  <a:tcPr marL="0" marR="0" marT="0" marB="0"/>
                </a:tc>
                <a:extLst>
                  <a:ext uri="{0D108BD9-81ED-4DB2-BD59-A6C34878D82A}">
                    <a16:rowId xmlns:a16="http://schemas.microsoft.com/office/drawing/2014/main" val="2827419511"/>
                  </a:ext>
                </a:extLst>
              </a:tr>
              <a:tr h="370840">
                <a:tc>
                  <a:txBody>
                    <a:bodyPr/>
                    <a:lstStyle/>
                    <a:p>
                      <a:pPr>
                        <a:spcBef>
                          <a:spcPts val="600"/>
                        </a:spcBef>
                        <a:spcAft>
                          <a:spcPts val="600"/>
                        </a:spcAft>
                      </a:pPr>
                      <a:endParaRPr lang="en-GB" dirty="0"/>
                    </a:p>
                  </a:txBody>
                  <a:tcPr/>
                </a:tc>
                <a:tc>
                  <a:txBody>
                    <a:bodyPr/>
                    <a:lstStyle/>
                    <a:p>
                      <a:pPr marR="771525" algn="ctr">
                        <a:spcBef>
                          <a:spcPts val="670"/>
                        </a:spcBef>
                        <a:spcAft>
                          <a:spcPts val="0"/>
                        </a:spcAft>
                      </a:pPr>
                      <a:r>
                        <a:rPr lang="en-US" sz="1800" dirty="0">
                          <a:effectLst/>
                        </a:rPr>
                        <a:t>Yellow with s facing up</a:t>
                      </a:r>
                      <a:endParaRPr lang="en-GB" sz="1800" dirty="0">
                        <a:effectLst/>
                        <a:latin typeface="Arial MT"/>
                        <a:ea typeface="Arial MT"/>
                        <a:cs typeface="Arial MT"/>
                      </a:endParaRPr>
                    </a:p>
                  </a:txBody>
                  <a:tcPr marL="0" marR="0" marT="0" marB="0"/>
                </a:tc>
                <a:tc>
                  <a:txBody>
                    <a:bodyPr/>
                    <a:lstStyle/>
                    <a:p>
                      <a:pPr marL="177800" marR="1877695" indent="0" algn="ctr">
                        <a:spcBef>
                          <a:spcPts val="565"/>
                        </a:spcBef>
                        <a:spcAft>
                          <a:spcPts val="0"/>
                        </a:spcAft>
                      </a:pPr>
                      <a:r>
                        <a:rPr lang="en-US" sz="1800" dirty="0">
                          <a:effectLst/>
                        </a:rPr>
                        <a:t>Anti-Up</a:t>
                      </a:r>
                      <a:endParaRPr lang="en-GB" sz="1800" dirty="0">
                        <a:effectLst/>
                        <a:latin typeface="Arial MT"/>
                        <a:ea typeface="Arial MT"/>
                        <a:cs typeface="Arial MT"/>
                      </a:endParaRPr>
                    </a:p>
                  </a:txBody>
                  <a:tcPr marL="0" marR="0" marT="0" marB="0"/>
                </a:tc>
                <a:extLst>
                  <a:ext uri="{0D108BD9-81ED-4DB2-BD59-A6C34878D82A}">
                    <a16:rowId xmlns:a16="http://schemas.microsoft.com/office/drawing/2014/main" val="3701593424"/>
                  </a:ext>
                </a:extLst>
              </a:tr>
              <a:tr h="370840">
                <a:tc>
                  <a:txBody>
                    <a:bodyPr/>
                    <a:lstStyle/>
                    <a:p>
                      <a:pPr>
                        <a:spcBef>
                          <a:spcPts val="600"/>
                        </a:spcBef>
                        <a:spcAft>
                          <a:spcPts val="600"/>
                        </a:spcAft>
                      </a:pPr>
                      <a:endParaRPr lang="en-GB" dirty="0"/>
                    </a:p>
                  </a:txBody>
                  <a:tcPr/>
                </a:tc>
                <a:tc>
                  <a:txBody>
                    <a:bodyPr/>
                    <a:lstStyle/>
                    <a:p>
                      <a:pPr marL="0" marR="836930" indent="0" algn="ctr">
                        <a:spcBef>
                          <a:spcPts val="555"/>
                        </a:spcBef>
                        <a:spcAft>
                          <a:spcPts val="0"/>
                        </a:spcAft>
                      </a:pPr>
                      <a:r>
                        <a:rPr lang="en-US" sz="1800" dirty="0">
                          <a:effectLst/>
                        </a:rPr>
                        <a:t>Red with s facing up</a:t>
                      </a:r>
                      <a:endParaRPr lang="en-GB" sz="1800" dirty="0">
                        <a:effectLst/>
                        <a:latin typeface="Arial MT"/>
                        <a:ea typeface="Arial MT"/>
                        <a:cs typeface="Arial MT"/>
                      </a:endParaRPr>
                    </a:p>
                  </a:txBody>
                  <a:tcPr marL="0" marR="0" marT="0" marB="0"/>
                </a:tc>
                <a:tc>
                  <a:txBody>
                    <a:bodyPr/>
                    <a:lstStyle/>
                    <a:p>
                      <a:pPr marL="177800" marR="1877695" indent="0" algn="ctr">
                        <a:spcBef>
                          <a:spcPts val="565"/>
                        </a:spcBef>
                        <a:spcAft>
                          <a:spcPts val="0"/>
                        </a:spcAft>
                      </a:pPr>
                      <a:r>
                        <a:rPr lang="en-US" sz="1800" dirty="0">
                          <a:effectLst/>
                        </a:rPr>
                        <a:t>Anti-Down</a:t>
                      </a:r>
                      <a:endParaRPr lang="en-GB" sz="1800" dirty="0">
                        <a:effectLst/>
                        <a:latin typeface="Arial MT"/>
                        <a:ea typeface="Arial MT"/>
                        <a:cs typeface="Arial MT"/>
                      </a:endParaRPr>
                    </a:p>
                  </a:txBody>
                  <a:tcPr marL="0" marR="0" marT="0" marB="0"/>
                </a:tc>
                <a:extLst>
                  <a:ext uri="{0D108BD9-81ED-4DB2-BD59-A6C34878D82A}">
                    <a16:rowId xmlns:a16="http://schemas.microsoft.com/office/drawing/2014/main" val="1414189555"/>
                  </a:ext>
                </a:extLst>
              </a:tr>
              <a:tr h="370840">
                <a:tc>
                  <a:txBody>
                    <a:bodyPr/>
                    <a:lstStyle/>
                    <a:p>
                      <a:pPr>
                        <a:spcBef>
                          <a:spcPts val="600"/>
                        </a:spcBef>
                        <a:spcAft>
                          <a:spcPts val="600"/>
                        </a:spcAft>
                      </a:pPr>
                      <a:endParaRPr lang="en-GB" dirty="0"/>
                    </a:p>
                  </a:txBody>
                  <a:tcPr/>
                </a:tc>
                <a:tc>
                  <a:txBody>
                    <a:bodyPr/>
                    <a:lstStyle/>
                    <a:p>
                      <a:pPr marR="778510" algn="ctr">
                        <a:spcBef>
                          <a:spcPts val="565"/>
                        </a:spcBef>
                        <a:spcAft>
                          <a:spcPts val="0"/>
                        </a:spcAft>
                      </a:pPr>
                      <a:r>
                        <a:rPr lang="en-US" sz="1800" dirty="0">
                          <a:effectLst/>
                        </a:rPr>
                        <a:t>Green with s facing up</a:t>
                      </a:r>
                      <a:endParaRPr lang="en-GB" sz="1800" dirty="0">
                        <a:effectLst/>
                        <a:latin typeface="Arial MT"/>
                        <a:ea typeface="Arial MT"/>
                        <a:cs typeface="Arial MT"/>
                      </a:endParaRPr>
                    </a:p>
                  </a:txBody>
                  <a:tcPr marL="0" marR="0" marT="0" marB="0"/>
                </a:tc>
                <a:tc>
                  <a:txBody>
                    <a:bodyPr/>
                    <a:lstStyle/>
                    <a:p>
                      <a:pPr marL="177800" marR="1877695" indent="0" algn="ctr">
                        <a:spcBef>
                          <a:spcPts val="565"/>
                        </a:spcBef>
                        <a:spcAft>
                          <a:spcPts val="0"/>
                        </a:spcAft>
                      </a:pPr>
                      <a:r>
                        <a:rPr lang="en-US" sz="1800" dirty="0">
                          <a:effectLst/>
                        </a:rPr>
                        <a:t>Anti-Strange</a:t>
                      </a:r>
                      <a:endParaRPr lang="en-GB" sz="1800" dirty="0">
                        <a:effectLst/>
                        <a:latin typeface="Arial MT"/>
                        <a:ea typeface="Arial MT"/>
                        <a:cs typeface="Arial MT"/>
                      </a:endParaRPr>
                    </a:p>
                  </a:txBody>
                  <a:tcPr marL="0" marR="0" marT="0" marB="0"/>
                </a:tc>
                <a:extLst>
                  <a:ext uri="{0D108BD9-81ED-4DB2-BD59-A6C34878D82A}">
                    <a16:rowId xmlns:a16="http://schemas.microsoft.com/office/drawing/2014/main" val="2797355449"/>
                  </a:ext>
                </a:extLst>
              </a:tr>
            </a:tbl>
          </a:graphicData>
        </a:graphic>
      </p:graphicFrame>
      <p:pic>
        <p:nvPicPr>
          <p:cNvPr id="5" name="image15.jpeg">
            <a:extLst>
              <a:ext uri="{FF2B5EF4-FFF2-40B4-BE49-F238E27FC236}">
                <a16:creationId xmlns:a16="http://schemas.microsoft.com/office/drawing/2014/main" id="{9B908495-F379-4DDB-B412-DE20D1241C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6614" y="2408359"/>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17.jpeg">
            <a:extLst>
              <a:ext uri="{FF2B5EF4-FFF2-40B4-BE49-F238E27FC236}">
                <a16:creationId xmlns:a16="http://schemas.microsoft.com/office/drawing/2014/main" id="{C09CAB6F-E5DC-4AD7-9558-098C590CD7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8723" y="3114670"/>
            <a:ext cx="352425" cy="33337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18.jpeg">
            <a:extLst>
              <a:ext uri="{FF2B5EF4-FFF2-40B4-BE49-F238E27FC236}">
                <a16:creationId xmlns:a16="http://schemas.microsoft.com/office/drawing/2014/main" id="{9BDBEB0F-B07A-4D6A-BBA9-4A8C3403D9D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7085" y="2759008"/>
            <a:ext cx="361950" cy="33337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15.jpeg">
            <a:extLst>
              <a:ext uri="{FF2B5EF4-FFF2-40B4-BE49-F238E27FC236}">
                <a16:creationId xmlns:a16="http://schemas.microsoft.com/office/drawing/2014/main" id="{28EE920B-8AB8-4086-B6DD-7A86DDFF7E7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1749" y="3522717"/>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17.jpeg">
            <a:extLst>
              <a:ext uri="{FF2B5EF4-FFF2-40B4-BE49-F238E27FC236}">
                <a16:creationId xmlns:a16="http://schemas.microsoft.com/office/drawing/2014/main" id="{6F283505-481C-461E-8D69-B811DD2B7E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0847" y="4229432"/>
            <a:ext cx="352425" cy="333375"/>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18.jpeg">
            <a:extLst>
              <a:ext uri="{FF2B5EF4-FFF2-40B4-BE49-F238E27FC236}">
                <a16:creationId xmlns:a16="http://schemas.microsoft.com/office/drawing/2014/main" id="{BFDD1B2D-5225-4F1C-B27F-F3BAE0F5B60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6773" y="3869473"/>
            <a:ext cx="361950" cy="3333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6899601-3D7B-4635-8DF7-33B60DBA9C8B}"/>
              </a:ext>
            </a:extLst>
          </p:cNvPr>
          <p:cNvSpPr txBox="1"/>
          <p:nvPr/>
        </p:nvSpPr>
        <p:spPr>
          <a:xfrm>
            <a:off x="1580269" y="3500141"/>
            <a:ext cx="274434" cy="369332"/>
          </a:xfrm>
          <a:prstGeom prst="rect">
            <a:avLst/>
          </a:prstGeom>
          <a:noFill/>
        </p:spPr>
        <p:txBody>
          <a:bodyPr wrap="none" rtlCol="0">
            <a:spAutoFit/>
          </a:bodyPr>
          <a:lstStyle/>
          <a:p>
            <a:r>
              <a:rPr lang="en-GB" dirty="0"/>
              <a:t>s</a:t>
            </a:r>
          </a:p>
        </p:txBody>
      </p:sp>
      <p:sp>
        <p:nvSpPr>
          <p:cNvPr id="12" name="TextBox 11">
            <a:extLst>
              <a:ext uri="{FF2B5EF4-FFF2-40B4-BE49-F238E27FC236}">
                <a16:creationId xmlns:a16="http://schemas.microsoft.com/office/drawing/2014/main" id="{BAE8D55D-CFD2-48AE-B5D0-27515C7FDCF5}"/>
              </a:ext>
            </a:extLst>
          </p:cNvPr>
          <p:cNvSpPr txBox="1"/>
          <p:nvPr/>
        </p:nvSpPr>
        <p:spPr>
          <a:xfrm>
            <a:off x="1995349" y="3826366"/>
            <a:ext cx="274434" cy="369332"/>
          </a:xfrm>
          <a:prstGeom prst="rect">
            <a:avLst/>
          </a:prstGeom>
          <a:noFill/>
        </p:spPr>
        <p:txBody>
          <a:bodyPr wrap="none" rtlCol="0">
            <a:spAutoFit/>
          </a:bodyPr>
          <a:lstStyle/>
          <a:p>
            <a:r>
              <a:rPr lang="en-GB" dirty="0"/>
              <a:t>s</a:t>
            </a:r>
          </a:p>
        </p:txBody>
      </p:sp>
      <p:sp>
        <p:nvSpPr>
          <p:cNvPr id="13" name="TextBox 12">
            <a:extLst>
              <a:ext uri="{FF2B5EF4-FFF2-40B4-BE49-F238E27FC236}">
                <a16:creationId xmlns:a16="http://schemas.microsoft.com/office/drawing/2014/main" id="{75B74C4C-D93E-4BE1-99A3-E6FC18FF4720}"/>
              </a:ext>
            </a:extLst>
          </p:cNvPr>
          <p:cNvSpPr txBox="1"/>
          <p:nvPr/>
        </p:nvSpPr>
        <p:spPr>
          <a:xfrm>
            <a:off x="2447617" y="4184597"/>
            <a:ext cx="387666" cy="369332"/>
          </a:xfrm>
          <a:prstGeom prst="rect">
            <a:avLst/>
          </a:prstGeom>
          <a:noFill/>
        </p:spPr>
        <p:txBody>
          <a:bodyPr wrap="square" rtlCol="0">
            <a:spAutoFit/>
          </a:bodyPr>
          <a:lstStyle/>
          <a:p>
            <a:r>
              <a:rPr lang="en-GB" dirty="0"/>
              <a:t>s</a:t>
            </a:r>
          </a:p>
        </p:txBody>
      </p:sp>
      <p:sp>
        <p:nvSpPr>
          <p:cNvPr id="14" name="TextBox 13">
            <a:extLst>
              <a:ext uri="{FF2B5EF4-FFF2-40B4-BE49-F238E27FC236}">
                <a16:creationId xmlns:a16="http://schemas.microsoft.com/office/drawing/2014/main" id="{65BA91A8-2FC7-4AC4-A665-C6A75BB3EF7D}"/>
              </a:ext>
            </a:extLst>
          </p:cNvPr>
          <p:cNvSpPr txBox="1"/>
          <p:nvPr/>
        </p:nvSpPr>
        <p:spPr>
          <a:xfrm>
            <a:off x="137924" y="5093124"/>
            <a:ext cx="12243095" cy="1323439"/>
          </a:xfrm>
          <a:prstGeom prst="rect">
            <a:avLst/>
          </a:prstGeom>
          <a:noFill/>
        </p:spPr>
        <p:txBody>
          <a:bodyPr wrap="none" rtlCol="0">
            <a:spAutoFit/>
          </a:bodyPr>
          <a:lstStyle/>
          <a:p>
            <a:r>
              <a:rPr lang="en-GB" sz="2000" b="1" dirty="0">
                <a:solidFill>
                  <a:srgbClr val="0070C0"/>
                </a:solidFill>
              </a:rPr>
              <a:t>You will be given a cupcake and the particle you are to build</a:t>
            </a:r>
          </a:p>
          <a:p>
            <a:r>
              <a:rPr lang="en-GB" sz="2000" b="1" dirty="0">
                <a:solidFill>
                  <a:srgbClr val="0070C0"/>
                </a:solidFill>
              </a:rPr>
              <a:t>Collect the Skittles you need and build your particle. (wash hands and lift the skittles with covid safe tweezers!)</a:t>
            </a:r>
          </a:p>
          <a:p>
            <a:r>
              <a:rPr lang="en-GB" sz="2000" b="1" dirty="0">
                <a:solidFill>
                  <a:srgbClr val="0070C0"/>
                </a:solidFill>
              </a:rPr>
              <a:t>Place it on the “dining table” for us to all identify, add your </a:t>
            </a:r>
            <a:r>
              <a:rPr lang="en-GB" sz="2000" b="1">
                <a:solidFill>
                  <a:srgbClr val="0070C0"/>
                </a:solidFill>
              </a:rPr>
              <a:t>name underneath but </a:t>
            </a:r>
            <a:r>
              <a:rPr lang="en-GB" sz="2000" b="1" dirty="0">
                <a:solidFill>
                  <a:srgbClr val="0070C0"/>
                </a:solidFill>
              </a:rPr>
              <a:t>not the name of your particle</a:t>
            </a:r>
          </a:p>
          <a:p>
            <a:r>
              <a:rPr lang="en-GB" sz="2000" b="1" dirty="0">
                <a:solidFill>
                  <a:srgbClr val="0070C0"/>
                </a:solidFill>
              </a:rPr>
              <a:t>Go and identify each person’s particle and fill in the table. If you built the wrong particle I eat your cupcake!</a:t>
            </a:r>
          </a:p>
        </p:txBody>
      </p:sp>
    </p:spTree>
    <p:extLst>
      <p:ext uri="{BB962C8B-B14F-4D97-AF65-F5344CB8AC3E}">
        <p14:creationId xmlns:p14="http://schemas.microsoft.com/office/powerpoint/2010/main" val="40818597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AECAE8-7257-4D38-92C4-D36E6AE8E877}"/>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r"/>
            <a:r>
              <a:rPr lang="en-US" sz="1800" b="1" dirty="0">
                <a:solidFill>
                  <a:schemeClr val="bg1"/>
                </a:solidFill>
                <a:effectLst/>
                <a:latin typeface="Arial" panose="020B0604020202020204" pitchFamily="34" charset="0"/>
                <a:ea typeface="Arial" panose="020B0604020202020204" pitchFamily="34" charset="0"/>
              </a:rPr>
              <a:t>A</a:t>
            </a:r>
            <a:r>
              <a:rPr lang="en-US" sz="1800" b="1" spc="-55" dirty="0">
                <a:solidFill>
                  <a:schemeClr val="bg1"/>
                </a:solidFill>
                <a:effectLst/>
                <a:latin typeface="Arial" panose="020B0604020202020204" pitchFamily="34" charset="0"/>
                <a:ea typeface="Arial" panose="020B0604020202020204" pitchFamily="34" charset="0"/>
              </a:rPr>
              <a:t> </a:t>
            </a:r>
            <a:r>
              <a:rPr lang="en-US" sz="1800" b="1" dirty="0">
                <a:solidFill>
                  <a:schemeClr val="bg1"/>
                </a:solidFill>
                <a:effectLst/>
                <a:latin typeface="Arial" panose="020B0604020202020204" pitchFamily="34" charset="0"/>
                <a:ea typeface="Arial" panose="020B0604020202020204" pitchFamily="34" charset="0"/>
              </a:rPr>
              <a:t>Delicious</a:t>
            </a:r>
            <a:r>
              <a:rPr lang="en-US" sz="1800" b="1" spc="-55" dirty="0">
                <a:solidFill>
                  <a:schemeClr val="bg1"/>
                </a:solidFill>
                <a:effectLst/>
                <a:latin typeface="Arial" panose="020B0604020202020204" pitchFamily="34" charset="0"/>
                <a:ea typeface="Arial" panose="020B0604020202020204" pitchFamily="34" charset="0"/>
              </a:rPr>
              <a:t> </a:t>
            </a:r>
            <a:r>
              <a:rPr lang="en-US" sz="1800" b="1" dirty="0">
                <a:solidFill>
                  <a:schemeClr val="bg1"/>
                </a:solidFill>
                <a:effectLst/>
                <a:latin typeface="Arial" panose="020B0604020202020204" pitchFamily="34" charset="0"/>
                <a:ea typeface="Arial" panose="020B0604020202020204" pitchFamily="34" charset="0"/>
              </a:rPr>
              <a:t>Way</a:t>
            </a:r>
            <a:r>
              <a:rPr lang="en-US" sz="1800" b="1" spc="-50" dirty="0">
                <a:solidFill>
                  <a:schemeClr val="bg1"/>
                </a:solidFill>
                <a:effectLst/>
                <a:latin typeface="Arial" panose="020B0604020202020204" pitchFamily="34" charset="0"/>
                <a:ea typeface="Arial" panose="020B0604020202020204" pitchFamily="34" charset="0"/>
              </a:rPr>
              <a:t> </a:t>
            </a:r>
            <a:r>
              <a:rPr lang="en-US" sz="1800" b="1" dirty="0">
                <a:solidFill>
                  <a:schemeClr val="bg1"/>
                </a:solidFill>
                <a:effectLst/>
                <a:latin typeface="Arial" panose="020B0604020202020204" pitchFamily="34" charset="0"/>
                <a:ea typeface="Arial" panose="020B0604020202020204" pitchFamily="34" charset="0"/>
              </a:rPr>
              <a:t>to</a:t>
            </a:r>
            <a:r>
              <a:rPr lang="en-US" sz="1800" b="1" spc="-55" dirty="0">
                <a:solidFill>
                  <a:schemeClr val="bg1"/>
                </a:solidFill>
                <a:effectLst/>
                <a:latin typeface="Arial" panose="020B0604020202020204" pitchFamily="34" charset="0"/>
                <a:ea typeface="Arial" panose="020B0604020202020204" pitchFamily="34" charset="0"/>
              </a:rPr>
              <a:t> </a:t>
            </a:r>
            <a:r>
              <a:rPr lang="en-US" sz="1800" b="1" dirty="0">
                <a:solidFill>
                  <a:schemeClr val="bg1"/>
                </a:solidFill>
                <a:effectLst/>
                <a:latin typeface="Arial" panose="020B0604020202020204" pitchFamily="34" charset="0"/>
                <a:ea typeface="Arial" panose="020B0604020202020204" pitchFamily="34" charset="0"/>
              </a:rPr>
              <a:t>Classify</a:t>
            </a:r>
            <a:r>
              <a:rPr lang="en-US" sz="1800" b="1" spc="-55" dirty="0">
                <a:solidFill>
                  <a:schemeClr val="bg1"/>
                </a:solidFill>
                <a:effectLst/>
                <a:latin typeface="Arial" panose="020B0604020202020204" pitchFamily="34" charset="0"/>
                <a:ea typeface="Arial" panose="020B0604020202020204" pitchFamily="34" charset="0"/>
              </a:rPr>
              <a:t> </a:t>
            </a:r>
            <a:r>
              <a:rPr lang="en-US" sz="1800" b="1" dirty="0">
                <a:solidFill>
                  <a:schemeClr val="bg1"/>
                </a:solidFill>
                <a:effectLst/>
                <a:latin typeface="Arial" panose="020B0604020202020204" pitchFamily="34" charset="0"/>
                <a:ea typeface="Arial" panose="020B0604020202020204" pitchFamily="34" charset="0"/>
              </a:rPr>
              <a:t>Particles</a:t>
            </a:r>
            <a:br>
              <a:rPr lang="en-US" sz="1800" b="1" dirty="0">
                <a:solidFill>
                  <a:schemeClr val="bg1"/>
                </a:solidFill>
                <a:effectLst/>
                <a:latin typeface="Arial" panose="020B0604020202020204" pitchFamily="34" charset="0"/>
                <a:ea typeface="Arial" panose="020B0604020202020204" pitchFamily="34" charset="0"/>
              </a:rPr>
            </a:br>
            <a:r>
              <a:rPr lang="en-US" sz="1800" b="1" dirty="0">
                <a:solidFill>
                  <a:schemeClr val="bg1"/>
                </a:solidFill>
                <a:effectLst/>
                <a:latin typeface="Arial" panose="020B0604020202020204" pitchFamily="34" charset="0"/>
                <a:ea typeface="Arial" panose="020B0604020202020204" pitchFamily="34" charset="0"/>
              </a:rPr>
              <a:t>copy the table</a:t>
            </a:r>
            <a:r>
              <a:rPr lang="en-GB" sz="1800" b="1" dirty="0">
                <a:effectLst/>
                <a:latin typeface="Arial" panose="020B0604020202020204" pitchFamily="34" charset="0"/>
                <a:ea typeface="Arial" panose="020B0604020202020204" pitchFamily="34" charset="0"/>
              </a:rPr>
              <a:t/>
            </a:r>
            <a:br>
              <a:rPr lang="en-GB" sz="1800" b="1" dirty="0">
                <a:effectLst/>
                <a:latin typeface="Arial" panose="020B0604020202020204" pitchFamily="34" charset="0"/>
                <a:ea typeface="Arial" panose="020B0604020202020204" pitchFamily="34" charset="0"/>
              </a:rPr>
            </a:br>
            <a:endParaRPr lang="en-US" sz="4000" kern="1200" dirty="0">
              <a:solidFill>
                <a:srgbClr val="FFFFFF"/>
              </a:solidFill>
              <a:latin typeface="+mj-lt"/>
              <a:ea typeface="+mj-ea"/>
              <a:cs typeface="+mj-cs"/>
            </a:endParaRPr>
          </a:p>
        </p:txBody>
      </p:sp>
      <p:graphicFrame>
        <p:nvGraphicFramePr>
          <p:cNvPr id="8" name="Content Placeholder 4">
            <a:extLst>
              <a:ext uri="{FF2B5EF4-FFF2-40B4-BE49-F238E27FC236}">
                <a16:creationId xmlns:a16="http://schemas.microsoft.com/office/drawing/2014/main" id="{B3EDD018-1770-4F45-A029-303FBC03B8AE}"/>
              </a:ext>
            </a:extLst>
          </p:cNvPr>
          <p:cNvGraphicFramePr>
            <a:graphicFrameLocks noGrp="1"/>
          </p:cNvGraphicFramePr>
          <p:nvPr>
            <p:ph sz="half" idx="2"/>
            <p:extLst>
              <p:ext uri="{D42A27DB-BD31-4B8C-83A1-F6EECF244321}">
                <p14:modId xmlns:p14="http://schemas.microsoft.com/office/powerpoint/2010/main" val="29255016"/>
              </p:ext>
            </p:extLst>
          </p:nvPr>
        </p:nvGraphicFramePr>
        <p:xfrm>
          <a:off x="4288222" y="1569156"/>
          <a:ext cx="7283667" cy="4141688"/>
        </p:xfrm>
        <a:graphic>
          <a:graphicData uri="http://schemas.openxmlformats.org/drawingml/2006/table">
            <a:tbl>
              <a:tblPr firstRow="1" firstCol="1" lastRow="1" lastCol="1" bandRow="1" bandCol="1"/>
              <a:tblGrid>
                <a:gridCol w="951199">
                  <a:extLst>
                    <a:ext uri="{9D8B030D-6E8A-4147-A177-3AD203B41FA5}">
                      <a16:colId xmlns:a16="http://schemas.microsoft.com/office/drawing/2014/main" val="3563143427"/>
                    </a:ext>
                  </a:extLst>
                </a:gridCol>
                <a:gridCol w="933483">
                  <a:extLst>
                    <a:ext uri="{9D8B030D-6E8A-4147-A177-3AD203B41FA5}">
                      <a16:colId xmlns:a16="http://schemas.microsoft.com/office/drawing/2014/main" val="3447490289"/>
                    </a:ext>
                  </a:extLst>
                </a:gridCol>
                <a:gridCol w="1293537">
                  <a:extLst>
                    <a:ext uri="{9D8B030D-6E8A-4147-A177-3AD203B41FA5}">
                      <a16:colId xmlns:a16="http://schemas.microsoft.com/office/drawing/2014/main" val="3134020843"/>
                    </a:ext>
                  </a:extLst>
                </a:gridCol>
                <a:gridCol w="1289629">
                  <a:extLst>
                    <a:ext uri="{9D8B030D-6E8A-4147-A177-3AD203B41FA5}">
                      <a16:colId xmlns:a16="http://schemas.microsoft.com/office/drawing/2014/main" val="1219833246"/>
                    </a:ext>
                  </a:extLst>
                </a:gridCol>
                <a:gridCol w="1114031">
                  <a:extLst>
                    <a:ext uri="{9D8B030D-6E8A-4147-A177-3AD203B41FA5}">
                      <a16:colId xmlns:a16="http://schemas.microsoft.com/office/drawing/2014/main" val="1367281186"/>
                    </a:ext>
                  </a:extLst>
                </a:gridCol>
                <a:gridCol w="1701788">
                  <a:extLst>
                    <a:ext uri="{9D8B030D-6E8A-4147-A177-3AD203B41FA5}">
                      <a16:colId xmlns:a16="http://schemas.microsoft.com/office/drawing/2014/main" val="2532703020"/>
                    </a:ext>
                  </a:extLst>
                </a:gridCol>
              </a:tblGrid>
              <a:tr h="1131882">
                <a:tc>
                  <a:txBody>
                    <a:bodyPr/>
                    <a:lstStyle/>
                    <a:p>
                      <a:pPr algn="l" fontAlgn="t">
                        <a:spcBef>
                          <a:spcPts val="20"/>
                        </a:spcBef>
                        <a:spcAft>
                          <a:spcPts val="0"/>
                        </a:spcAft>
                      </a:pPr>
                      <a:r>
                        <a:rPr lang="en-US" sz="1100" b="0" i="0" u="none" strike="noStrike" dirty="0">
                          <a:effectLst/>
                          <a:latin typeface="Arial MT"/>
                          <a:ea typeface="Arial MT"/>
                          <a:cs typeface="Arial MT"/>
                        </a:rPr>
                        <a:t> </a:t>
                      </a:r>
                      <a:endParaRPr lang="en-US" sz="1400" b="0" i="0" u="none" strike="noStrike" dirty="0">
                        <a:effectLst/>
                        <a:latin typeface="Arial" panose="020B0604020202020204" pitchFamily="34" charset="0"/>
                      </a:endParaRPr>
                    </a:p>
                    <a:p>
                      <a:pPr marL="91440" marR="64008" indent="201168" algn="l" fontAlgn="t">
                        <a:lnSpc>
                          <a:spcPct val="126000"/>
                        </a:lnSpc>
                        <a:spcBef>
                          <a:spcPts val="5"/>
                        </a:spcBef>
                        <a:spcAft>
                          <a:spcPts val="0"/>
                        </a:spcAft>
                      </a:pPr>
                      <a:r>
                        <a:rPr lang="en-US" sz="1100" b="1" i="0" u="none" strike="noStrike" dirty="0">
                          <a:solidFill>
                            <a:srgbClr val="FFFFFF"/>
                          </a:solidFill>
                          <a:effectLst/>
                          <a:latin typeface="Arial" panose="020B0604020202020204" pitchFamily="34" charset="0"/>
                          <a:ea typeface="Arial MT"/>
                          <a:cs typeface="Arial MT"/>
                        </a:rPr>
                        <a:t>2 or 3</a:t>
                      </a:r>
                      <a:r>
                        <a:rPr lang="en-US" sz="1100" b="1" i="0" u="none" strike="noStrike" spc="5" dirty="0">
                          <a:solidFill>
                            <a:srgbClr val="FFFFFF"/>
                          </a:solidFill>
                          <a:effectLst/>
                          <a:latin typeface="Arial" panose="020B0604020202020204" pitchFamily="34" charset="0"/>
                          <a:ea typeface="Arial MT"/>
                          <a:cs typeface="Arial MT"/>
                        </a:rPr>
                        <a:t> </a:t>
                      </a:r>
                      <a:r>
                        <a:rPr lang="en-US" sz="1100" b="1" i="0" u="none" strike="noStrike" dirty="0">
                          <a:solidFill>
                            <a:srgbClr val="FFFFFF"/>
                          </a:solidFill>
                          <a:effectLst/>
                          <a:latin typeface="Arial" panose="020B0604020202020204" pitchFamily="34" charset="0"/>
                          <a:ea typeface="Arial MT"/>
                          <a:cs typeface="Arial MT"/>
                        </a:rPr>
                        <a:t>“quarks”?</a:t>
                      </a:r>
                      <a:endParaRPr lang="en-US" sz="1400" b="0" i="0" u="none" strike="noStrike" dirty="0">
                        <a:effectLst/>
                        <a:latin typeface="Arial" panose="020B0604020202020204" pitchFamily="34" charset="0"/>
                      </a:endParaRPr>
                    </a:p>
                  </a:txBody>
                  <a:tcPr marL="7154" marR="7154" marT="7154" marB="0">
                    <a:lnL>
                      <a:noFill/>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2ED2DC"/>
                    </a:solidFill>
                  </a:tcPr>
                </a:tc>
                <a:tc>
                  <a:txBody>
                    <a:bodyPr/>
                    <a:lstStyle/>
                    <a:p>
                      <a:pPr algn="l" fontAlgn="t">
                        <a:spcBef>
                          <a:spcPts val="20"/>
                        </a:spcBef>
                        <a:spcAft>
                          <a:spcPts val="0"/>
                        </a:spcAft>
                      </a:pPr>
                      <a:r>
                        <a:rPr lang="en-US" sz="1100" b="0" i="0" u="none" strike="noStrike">
                          <a:effectLst/>
                          <a:latin typeface="Arial MT"/>
                          <a:ea typeface="Arial MT"/>
                          <a:cs typeface="Arial MT"/>
                        </a:rPr>
                        <a:t> </a:t>
                      </a:r>
                      <a:endParaRPr lang="en-US" sz="1400" b="0" i="0" u="none" strike="noStrike">
                        <a:effectLst/>
                        <a:latin typeface="Arial" panose="020B0604020202020204" pitchFamily="34" charset="0"/>
                      </a:endParaRPr>
                    </a:p>
                    <a:p>
                      <a:pPr marL="201168" marR="91440" indent="-82296" algn="l" fontAlgn="t">
                        <a:lnSpc>
                          <a:spcPct val="126000"/>
                        </a:lnSpc>
                        <a:spcBef>
                          <a:spcPts val="5"/>
                        </a:spcBef>
                        <a:spcAft>
                          <a:spcPts val="0"/>
                        </a:spcAft>
                      </a:pPr>
                      <a:r>
                        <a:rPr lang="en-US" sz="1100" b="1" i="0" u="none" strike="noStrike">
                          <a:solidFill>
                            <a:srgbClr val="FFFFFF"/>
                          </a:solidFill>
                          <a:effectLst/>
                          <a:latin typeface="Arial" panose="020B0604020202020204" pitchFamily="34" charset="0"/>
                          <a:ea typeface="Arial MT"/>
                          <a:cs typeface="Arial MT"/>
                        </a:rPr>
                        <a:t>Baryon or</a:t>
                      </a:r>
                      <a:r>
                        <a:rPr lang="en-US" sz="1100" b="1" i="0" u="none" strike="noStrike" spc="-375">
                          <a:solidFill>
                            <a:srgbClr val="FFFFFF"/>
                          </a:solidFill>
                          <a:effectLst/>
                          <a:latin typeface="Arial" panose="020B0604020202020204" pitchFamily="34" charset="0"/>
                          <a:ea typeface="Arial MT"/>
                          <a:cs typeface="Arial MT"/>
                        </a:rPr>
                        <a:t> </a:t>
                      </a:r>
                      <a:r>
                        <a:rPr lang="en-US" sz="1100" b="1" i="0" u="none" strike="noStrike">
                          <a:solidFill>
                            <a:srgbClr val="FFFFFF"/>
                          </a:solidFill>
                          <a:effectLst/>
                          <a:latin typeface="Arial" panose="020B0604020202020204" pitchFamily="34" charset="0"/>
                          <a:ea typeface="Arial MT"/>
                          <a:cs typeface="Arial MT"/>
                        </a:rPr>
                        <a:t>Meson?</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2ED2DC"/>
                    </a:solidFill>
                  </a:tcPr>
                </a:tc>
                <a:tc>
                  <a:txBody>
                    <a:bodyPr/>
                    <a:lstStyle/>
                    <a:p>
                      <a:pPr marL="190500" indent="-190500" algn="l" fontAlgn="t">
                        <a:spcBef>
                          <a:spcPts val="20"/>
                        </a:spcBef>
                        <a:spcAft>
                          <a:spcPts val="0"/>
                        </a:spcAft>
                        <a:tabLst>
                          <a:tab pos="0" algn="l"/>
                        </a:tabLst>
                      </a:pPr>
                      <a:r>
                        <a:rPr lang="en-US" sz="1100" b="0" i="0" u="none" strike="noStrike" dirty="0">
                          <a:effectLst/>
                          <a:latin typeface="Arial MT"/>
                          <a:ea typeface="Arial MT"/>
                          <a:cs typeface="Arial MT"/>
                        </a:rPr>
                        <a:t> </a:t>
                      </a:r>
                      <a:endParaRPr lang="en-US" sz="1400" b="0" i="0" u="none" strike="noStrike" dirty="0">
                        <a:effectLst/>
                        <a:latin typeface="Arial" panose="020B0604020202020204" pitchFamily="34" charset="0"/>
                      </a:endParaRPr>
                    </a:p>
                    <a:p>
                      <a:pPr marL="190500" marR="164592" indent="-190500" algn="l" fontAlgn="t">
                        <a:lnSpc>
                          <a:spcPct val="126000"/>
                        </a:lnSpc>
                        <a:spcBef>
                          <a:spcPts val="5"/>
                        </a:spcBef>
                        <a:spcAft>
                          <a:spcPts val="0"/>
                        </a:spcAft>
                        <a:tabLst>
                          <a:tab pos="0" algn="l"/>
                        </a:tabLst>
                      </a:pPr>
                      <a:r>
                        <a:rPr lang="en-US" sz="1100" b="1" i="0" u="none" strike="noStrike" dirty="0">
                          <a:solidFill>
                            <a:srgbClr val="FFFFFF"/>
                          </a:solidFill>
                          <a:effectLst/>
                          <a:latin typeface="Arial" panose="020B0604020202020204" pitchFamily="34" charset="0"/>
                          <a:ea typeface="Arial MT"/>
                          <a:cs typeface="Arial MT"/>
                        </a:rPr>
                        <a:t>Quark</a:t>
                      </a:r>
                      <a:r>
                        <a:rPr lang="en-US" sz="1100" b="1" i="0" u="none" strike="noStrike" spc="5" dirty="0">
                          <a:solidFill>
                            <a:srgbClr val="FFFFFF"/>
                          </a:solidFill>
                          <a:effectLst/>
                          <a:latin typeface="Arial" panose="020B0604020202020204" pitchFamily="34" charset="0"/>
                          <a:ea typeface="Arial MT"/>
                          <a:cs typeface="Arial MT"/>
                        </a:rPr>
                        <a:t> </a:t>
                      </a:r>
                      <a:r>
                        <a:rPr lang="en-US" sz="1100" b="1" i="0" u="none" strike="noStrike" dirty="0">
                          <a:solidFill>
                            <a:srgbClr val="FFFFFF"/>
                          </a:solidFill>
                          <a:effectLst/>
                          <a:latin typeface="Arial" panose="020B0604020202020204" pitchFamily="34" charset="0"/>
                          <a:ea typeface="Arial MT"/>
                          <a:cs typeface="Arial MT"/>
                        </a:rPr>
                        <a:t>Composition</a:t>
                      </a:r>
                      <a:endParaRPr lang="en-US" sz="1400" b="0" i="0" u="none" strike="noStrike" dirty="0">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2ED2DC"/>
                    </a:solidFill>
                  </a:tcPr>
                </a:tc>
                <a:tc>
                  <a:txBody>
                    <a:bodyPr/>
                    <a:lstStyle/>
                    <a:p>
                      <a:pPr algn="l" fontAlgn="t">
                        <a:spcBef>
                          <a:spcPts val="20"/>
                        </a:spcBef>
                        <a:spcAft>
                          <a:spcPts val="0"/>
                        </a:spcAft>
                      </a:pPr>
                      <a:r>
                        <a:rPr lang="en-US" sz="1100" b="0" i="0" u="none" strike="noStrike" dirty="0">
                          <a:effectLst/>
                          <a:latin typeface="Arial MT"/>
                          <a:ea typeface="Arial MT"/>
                          <a:cs typeface="Arial MT"/>
                        </a:rPr>
                        <a:t> </a:t>
                      </a:r>
                      <a:endParaRPr lang="en-US" sz="1400" b="0" i="0" u="none" strike="noStrike" dirty="0">
                        <a:effectLst/>
                        <a:latin typeface="Arial" panose="020B0604020202020204" pitchFamily="34" charset="0"/>
                      </a:endParaRPr>
                    </a:p>
                    <a:p>
                      <a:pPr marL="0" marR="374904" indent="0" algn="l" fontAlgn="t">
                        <a:lnSpc>
                          <a:spcPct val="126000"/>
                        </a:lnSpc>
                        <a:spcBef>
                          <a:spcPts val="5"/>
                        </a:spcBef>
                        <a:spcAft>
                          <a:spcPts val="0"/>
                        </a:spcAft>
                      </a:pPr>
                      <a:r>
                        <a:rPr lang="en-US" sz="1100" b="1" i="0" u="none" strike="noStrike" dirty="0">
                          <a:solidFill>
                            <a:srgbClr val="FFFFFF"/>
                          </a:solidFill>
                          <a:effectLst/>
                          <a:latin typeface="Arial" panose="020B0604020202020204" pitchFamily="34" charset="0"/>
                          <a:ea typeface="Arial MT"/>
                          <a:cs typeface="Arial MT"/>
                        </a:rPr>
                        <a:t>Name of</a:t>
                      </a:r>
                      <a:r>
                        <a:rPr lang="en-US" sz="1100" b="1" i="0" u="none" strike="noStrike" spc="-375" dirty="0">
                          <a:solidFill>
                            <a:srgbClr val="FFFFFF"/>
                          </a:solidFill>
                          <a:effectLst/>
                          <a:latin typeface="Arial" panose="020B0604020202020204" pitchFamily="34" charset="0"/>
                          <a:ea typeface="Arial MT"/>
                          <a:cs typeface="Arial MT"/>
                        </a:rPr>
                        <a:t> </a:t>
                      </a:r>
                      <a:r>
                        <a:rPr lang="en-US" sz="1100" b="1" i="0" u="none" strike="noStrike" dirty="0">
                          <a:solidFill>
                            <a:srgbClr val="FFFFFF"/>
                          </a:solidFill>
                          <a:effectLst/>
                          <a:latin typeface="Arial" panose="020B0604020202020204" pitchFamily="34" charset="0"/>
                          <a:ea typeface="Arial MT"/>
                          <a:cs typeface="Arial MT"/>
                        </a:rPr>
                        <a:t>particle</a:t>
                      </a:r>
                      <a:endParaRPr lang="en-US" sz="1400" b="0" i="0" u="none" strike="noStrike" dirty="0">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2ED2DC"/>
                    </a:solidFill>
                  </a:tcPr>
                </a:tc>
                <a:tc>
                  <a:txBody>
                    <a:bodyPr/>
                    <a:lstStyle/>
                    <a:p>
                      <a:pPr algn="l" fontAlgn="t">
                        <a:spcBef>
                          <a:spcPts val="20"/>
                        </a:spcBef>
                        <a:spcAft>
                          <a:spcPts val="0"/>
                        </a:spcAft>
                      </a:pPr>
                      <a:r>
                        <a:rPr lang="en-US" sz="1100" b="0" i="0" u="none" strike="noStrike">
                          <a:effectLst/>
                          <a:latin typeface="Arial MT"/>
                          <a:ea typeface="Arial MT"/>
                          <a:cs typeface="Arial MT"/>
                        </a:rPr>
                        <a:t> </a:t>
                      </a:r>
                      <a:endParaRPr lang="en-US" sz="1400" b="0" i="0" u="none" strike="noStrike">
                        <a:effectLst/>
                        <a:latin typeface="Arial" panose="020B0604020202020204" pitchFamily="34" charset="0"/>
                      </a:endParaRPr>
                    </a:p>
                    <a:p>
                      <a:pPr marL="283464" marR="265176" indent="27432" algn="l" fontAlgn="t">
                        <a:lnSpc>
                          <a:spcPct val="126000"/>
                        </a:lnSpc>
                        <a:spcBef>
                          <a:spcPts val="5"/>
                        </a:spcBef>
                        <a:spcAft>
                          <a:spcPts val="0"/>
                        </a:spcAft>
                      </a:pPr>
                      <a:r>
                        <a:rPr lang="en-US" sz="1100" b="1" i="0" u="none" strike="noStrike">
                          <a:solidFill>
                            <a:srgbClr val="FFFFFF"/>
                          </a:solidFill>
                          <a:effectLst/>
                          <a:latin typeface="Arial" panose="020B0604020202020204" pitchFamily="34" charset="0"/>
                          <a:ea typeface="Arial MT"/>
                          <a:cs typeface="Arial MT"/>
                        </a:rPr>
                        <a:t>Baryon</a:t>
                      </a:r>
                      <a:r>
                        <a:rPr lang="en-US" sz="1100" b="1" i="0" u="none" strike="noStrike" spc="-375">
                          <a:solidFill>
                            <a:srgbClr val="FFFFFF"/>
                          </a:solidFill>
                          <a:effectLst/>
                          <a:latin typeface="Arial" panose="020B0604020202020204" pitchFamily="34" charset="0"/>
                          <a:ea typeface="Arial MT"/>
                          <a:cs typeface="Arial MT"/>
                        </a:rPr>
                        <a:t> </a:t>
                      </a:r>
                      <a:r>
                        <a:rPr lang="en-US" sz="1100" b="1" i="0" u="none" strike="noStrike">
                          <a:solidFill>
                            <a:srgbClr val="FFFFFF"/>
                          </a:solidFill>
                          <a:effectLst/>
                          <a:latin typeface="Arial" panose="020B0604020202020204" pitchFamily="34" charset="0"/>
                          <a:ea typeface="Arial MT"/>
                          <a:cs typeface="Arial MT"/>
                        </a:rPr>
                        <a:t>Number</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2ED2DC"/>
                    </a:solidFill>
                  </a:tcPr>
                </a:tc>
                <a:tc>
                  <a:txBody>
                    <a:bodyPr/>
                    <a:lstStyle/>
                    <a:p>
                      <a:pPr algn="l" fontAlgn="t">
                        <a:spcBef>
                          <a:spcPts val="0"/>
                        </a:spcBef>
                        <a:spcAft>
                          <a:spcPts val="0"/>
                        </a:spcAft>
                      </a:pPr>
                      <a:r>
                        <a:rPr lang="en-US" sz="1100" b="0" i="0" u="none" strike="noStrike" dirty="0">
                          <a:effectLst/>
                          <a:latin typeface="Arial MT"/>
                          <a:ea typeface="Arial MT"/>
                          <a:cs typeface="Arial MT"/>
                        </a:rPr>
                        <a:t> </a:t>
                      </a:r>
                      <a:endParaRPr lang="en-US" sz="1400" b="0" i="0" u="none" strike="noStrike" dirty="0">
                        <a:effectLst/>
                        <a:latin typeface="Arial" panose="020B0604020202020204" pitchFamily="34" charset="0"/>
                      </a:endParaRPr>
                    </a:p>
                    <a:p>
                      <a:pPr marL="0" marR="658368" indent="0" algn="ctr" fontAlgn="t">
                        <a:spcBef>
                          <a:spcPts val="1045"/>
                        </a:spcBef>
                        <a:spcAft>
                          <a:spcPts val="0"/>
                        </a:spcAft>
                      </a:pPr>
                      <a:r>
                        <a:rPr lang="en-US" sz="1100" b="1" i="0" u="none" strike="noStrike" dirty="0">
                          <a:solidFill>
                            <a:srgbClr val="FFFFFF"/>
                          </a:solidFill>
                          <a:effectLst/>
                          <a:latin typeface="Arial" panose="020B0604020202020204" pitchFamily="34" charset="0"/>
                          <a:ea typeface="Arial MT"/>
                          <a:cs typeface="Arial MT"/>
                        </a:rPr>
                        <a:t>Charge</a:t>
                      </a:r>
                      <a:endParaRPr lang="en-US" sz="1400" b="0" i="0" u="none" strike="noStrike" dirty="0">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2ED2DC"/>
                    </a:solidFill>
                  </a:tcPr>
                </a:tc>
                <a:extLst>
                  <a:ext uri="{0D108BD9-81ED-4DB2-BD59-A6C34878D82A}">
                    <a16:rowId xmlns:a16="http://schemas.microsoft.com/office/drawing/2014/main" val="2450245589"/>
                  </a:ext>
                </a:extLst>
              </a:tr>
              <a:tr h="566246">
                <a:tc>
                  <a:txBody>
                    <a:bodyPr/>
                    <a:lstStyle/>
                    <a:p>
                      <a:pPr marL="9144" algn="ctr" fontAlgn="t">
                        <a:spcBef>
                          <a:spcPts val="1155"/>
                        </a:spcBef>
                        <a:spcAft>
                          <a:spcPts val="0"/>
                        </a:spcAft>
                      </a:pPr>
                      <a:r>
                        <a:rPr lang="en-US" sz="1100" b="0" i="0" u="none" strike="noStrike">
                          <a:solidFill>
                            <a:srgbClr val="444444"/>
                          </a:solidFill>
                          <a:effectLst/>
                          <a:latin typeface="Arial MT"/>
                          <a:ea typeface="Arial MT"/>
                          <a:cs typeface="Arial MT"/>
                        </a:rPr>
                        <a:t>3</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tcPr>
                </a:tc>
                <a:tc>
                  <a:txBody>
                    <a:bodyPr/>
                    <a:lstStyle/>
                    <a:p>
                      <a:pPr marL="256032" algn="l" fontAlgn="t">
                        <a:spcBef>
                          <a:spcPts val="1155"/>
                        </a:spcBef>
                        <a:spcAft>
                          <a:spcPts val="0"/>
                        </a:spcAft>
                      </a:pPr>
                      <a:r>
                        <a:rPr lang="en-US" sz="1100" b="0" i="0" u="none" strike="noStrike">
                          <a:solidFill>
                            <a:srgbClr val="444444"/>
                          </a:solidFill>
                          <a:effectLst/>
                          <a:latin typeface="Arial MT"/>
                          <a:ea typeface="Arial MT"/>
                          <a:cs typeface="Arial MT"/>
                        </a:rPr>
                        <a:t>Baryon</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tcPr>
                </a:tc>
                <a:tc>
                  <a:txBody>
                    <a:bodyPr/>
                    <a:lstStyle/>
                    <a:p>
                      <a:pPr marL="0" marR="566928" indent="0" algn="ctr" fontAlgn="t">
                        <a:spcBef>
                          <a:spcPts val="1155"/>
                        </a:spcBef>
                        <a:spcAft>
                          <a:spcPts val="0"/>
                        </a:spcAft>
                      </a:pPr>
                      <a:r>
                        <a:rPr lang="en-US" sz="1100" b="0" i="0" u="none" strike="noStrike" dirty="0" err="1">
                          <a:solidFill>
                            <a:srgbClr val="444444"/>
                          </a:solidFill>
                          <a:effectLst/>
                          <a:latin typeface="Arial MT"/>
                          <a:ea typeface="Arial MT"/>
                          <a:cs typeface="Arial MT"/>
                        </a:rPr>
                        <a:t>uud</a:t>
                      </a:r>
                      <a:endParaRPr lang="en-US" sz="1400" b="0" i="0" u="none" strike="noStrike" dirty="0">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tcPr>
                </a:tc>
                <a:tc>
                  <a:txBody>
                    <a:bodyPr/>
                    <a:lstStyle/>
                    <a:p>
                      <a:pPr marL="493776" algn="l" fontAlgn="t">
                        <a:spcBef>
                          <a:spcPts val="1155"/>
                        </a:spcBef>
                        <a:spcAft>
                          <a:spcPts val="0"/>
                        </a:spcAft>
                      </a:pPr>
                      <a:r>
                        <a:rPr lang="en-US" sz="1100" b="0" i="0" u="none" strike="noStrike">
                          <a:solidFill>
                            <a:srgbClr val="444444"/>
                          </a:solidFill>
                          <a:effectLst/>
                          <a:latin typeface="Arial MT"/>
                          <a:ea typeface="Arial MT"/>
                          <a:cs typeface="Arial MT"/>
                        </a:rPr>
                        <a:t>proton</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tcPr>
                </a:tc>
                <a:tc>
                  <a:txBody>
                    <a:bodyPr/>
                    <a:lstStyle/>
                    <a:p>
                      <a:pPr marL="9144" algn="ctr" fontAlgn="t">
                        <a:spcBef>
                          <a:spcPts val="1155"/>
                        </a:spcBef>
                        <a:spcAft>
                          <a:spcPts val="0"/>
                        </a:spcAft>
                      </a:pPr>
                      <a:r>
                        <a:rPr lang="en-US" sz="1100" b="0" i="0" u="none" strike="noStrike">
                          <a:solidFill>
                            <a:srgbClr val="444444"/>
                          </a:solidFill>
                          <a:effectLst/>
                          <a:latin typeface="Arial MT"/>
                          <a:ea typeface="Arial MT"/>
                          <a:cs typeface="Arial MT"/>
                        </a:rPr>
                        <a:t>1</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tcPr>
                </a:tc>
                <a:tc>
                  <a:txBody>
                    <a:bodyPr/>
                    <a:lstStyle/>
                    <a:p>
                      <a:pPr marL="173736" marR="164592" algn="ctr" fontAlgn="t">
                        <a:spcBef>
                          <a:spcPts val="1155"/>
                        </a:spcBef>
                        <a:spcAft>
                          <a:spcPts val="0"/>
                        </a:spcAft>
                      </a:pPr>
                      <a:r>
                        <a:rPr lang="en-US" sz="1100" b="0" i="0" u="none" strike="noStrike">
                          <a:solidFill>
                            <a:srgbClr val="444444"/>
                          </a:solidFill>
                          <a:effectLst/>
                          <a:latin typeface="Arial MT"/>
                          <a:ea typeface="Arial MT"/>
                          <a:cs typeface="Arial MT"/>
                        </a:rPr>
                        <a:t>+(2/3)+2/3)-(1/3)</a:t>
                      </a:r>
                      <a:r>
                        <a:rPr lang="en-US" sz="1100" b="0" i="0" u="none" strike="noStrike" spc="-5">
                          <a:solidFill>
                            <a:srgbClr val="444444"/>
                          </a:solidFill>
                          <a:effectLst/>
                          <a:latin typeface="Arial MT"/>
                          <a:ea typeface="Arial MT"/>
                          <a:cs typeface="Arial MT"/>
                        </a:rPr>
                        <a:t> </a:t>
                      </a:r>
                      <a:r>
                        <a:rPr lang="en-US" sz="1100" b="0" i="0" u="none" strike="noStrike">
                          <a:solidFill>
                            <a:srgbClr val="444444"/>
                          </a:solidFill>
                          <a:effectLst/>
                          <a:latin typeface="Arial MT"/>
                          <a:ea typeface="Arial MT"/>
                          <a:cs typeface="Arial MT"/>
                        </a:rPr>
                        <a:t>= 1</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tcPr>
                </a:tc>
                <a:extLst>
                  <a:ext uri="{0D108BD9-81ED-4DB2-BD59-A6C34878D82A}">
                    <a16:rowId xmlns:a16="http://schemas.microsoft.com/office/drawing/2014/main" val="3806950528"/>
                  </a:ext>
                </a:extLst>
              </a:tr>
              <a:tr h="203630">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5F5F5"/>
                    </a:solidFill>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5F5F5"/>
                    </a:solidFill>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5F5F5"/>
                    </a:solidFill>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5F5F5"/>
                    </a:solidFill>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5F5F5"/>
                    </a:solidFill>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5F5F5"/>
                    </a:solidFill>
                  </a:tcPr>
                </a:tc>
                <a:extLst>
                  <a:ext uri="{0D108BD9-81ED-4DB2-BD59-A6C34878D82A}">
                    <a16:rowId xmlns:a16="http://schemas.microsoft.com/office/drawing/2014/main" val="988042215"/>
                  </a:ext>
                </a:extLst>
              </a:tr>
              <a:tr h="203630">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tcPr>
                </a:tc>
                <a:extLst>
                  <a:ext uri="{0D108BD9-81ED-4DB2-BD59-A6C34878D82A}">
                    <a16:rowId xmlns:a16="http://schemas.microsoft.com/office/drawing/2014/main" val="2737979536"/>
                  </a:ext>
                </a:extLst>
              </a:tr>
              <a:tr h="203630">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5F5F5"/>
                    </a:solidFill>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5F5F5"/>
                    </a:solidFill>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5F5F5"/>
                    </a:solidFill>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5F5F5"/>
                    </a:solidFill>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5F5F5"/>
                    </a:solidFill>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5F5F5"/>
                    </a:solidFill>
                  </a:tcPr>
                </a:tc>
                <a:extLst>
                  <a:ext uri="{0D108BD9-81ED-4DB2-BD59-A6C34878D82A}">
                    <a16:rowId xmlns:a16="http://schemas.microsoft.com/office/drawing/2014/main" val="2911459641"/>
                  </a:ext>
                </a:extLst>
              </a:tr>
              <a:tr h="203630">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tcPr>
                </a:tc>
                <a:extLst>
                  <a:ext uri="{0D108BD9-81ED-4DB2-BD59-A6C34878D82A}">
                    <a16:rowId xmlns:a16="http://schemas.microsoft.com/office/drawing/2014/main" val="569896199"/>
                  </a:ext>
                </a:extLst>
              </a:tr>
              <a:tr h="203630">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5F5F5"/>
                    </a:solidFill>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5F5F5"/>
                    </a:solidFill>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5F5F5"/>
                    </a:solidFill>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5F5F5"/>
                    </a:solidFill>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5F5F5"/>
                    </a:solidFill>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5F5F5"/>
                    </a:solidFill>
                  </a:tcPr>
                </a:tc>
                <a:extLst>
                  <a:ext uri="{0D108BD9-81ED-4DB2-BD59-A6C34878D82A}">
                    <a16:rowId xmlns:a16="http://schemas.microsoft.com/office/drawing/2014/main" val="2009001471"/>
                  </a:ext>
                </a:extLst>
              </a:tr>
              <a:tr h="203630">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tcPr>
                </a:tc>
                <a:extLst>
                  <a:ext uri="{0D108BD9-81ED-4DB2-BD59-A6C34878D82A}">
                    <a16:rowId xmlns:a16="http://schemas.microsoft.com/office/drawing/2014/main" val="2870250774"/>
                  </a:ext>
                </a:extLst>
              </a:tr>
              <a:tr h="203630">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5F5F5"/>
                    </a:solidFill>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5F5F5"/>
                    </a:solidFill>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5F5F5"/>
                    </a:solidFill>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5F5F5"/>
                    </a:solidFill>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5F5F5"/>
                    </a:solidFill>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5F5F5"/>
                    </a:solidFill>
                  </a:tcPr>
                </a:tc>
                <a:extLst>
                  <a:ext uri="{0D108BD9-81ED-4DB2-BD59-A6C34878D82A}">
                    <a16:rowId xmlns:a16="http://schemas.microsoft.com/office/drawing/2014/main" val="2335984338"/>
                  </a:ext>
                </a:extLst>
              </a:tr>
              <a:tr h="203630">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tcPr>
                </a:tc>
                <a:extLst>
                  <a:ext uri="{0D108BD9-81ED-4DB2-BD59-A6C34878D82A}">
                    <a16:rowId xmlns:a16="http://schemas.microsoft.com/office/drawing/2014/main" val="2052836959"/>
                  </a:ext>
                </a:extLst>
              </a:tr>
              <a:tr h="203630">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5F5F5"/>
                    </a:solidFill>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5F5F5"/>
                    </a:solidFill>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5F5F5"/>
                    </a:solidFill>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5F5F5"/>
                    </a:solidFill>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5F5F5"/>
                    </a:solidFill>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5F5F5"/>
                    </a:solidFill>
                  </a:tcPr>
                </a:tc>
                <a:extLst>
                  <a:ext uri="{0D108BD9-81ED-4DB2-BD59-A6C34878D82A}">
                    <a16:rowId xmlns:a16="http://schemas.microsoft.com/office/drawing/2014/main" val="213491652"/>
                  </a:ext>
                </a:extLst>
              </a:tr>
              <a:tr h="203630">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tcPr>
                </a:tc>
                <a:extLst>
                  <a:ext uri="{0D108BD9-81ED-4DB2-BD59-A6C34878D82A}">
                    <a16:rowId xmlns:a16="http://schemas.microsoft.com/office/drawing/2014/main" val="3840804645"/>
                  </a:ext>
                </a:extLst>
              </a:tr>
              <a:tr h="203630">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5F5F5"/>
                    </a:solidFill>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5F5F5"/>
                    </a:solidFill>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5F5F5"/>
                    </a:solidFill>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5F5F5"/>
                    </a:solidFill>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5F5F5"/>
                    </a:solidFill>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5F5F5"/>
                    </a:solidFill>
                  </a:tcPr>
                </a:tc>
                <a:extLst>
                  <a:ext uri="{0D108BD9-81ED-4DB2-BD59-A6C34878D82A}">
                    <a16:rowId xmlns:a16="http://schemas.microsoft.com/office/drawing/2014/main" val="1416758651"/>
                  </a:ext>
                </a:extLst>
              </a:tr>
              <a:tr h="203630">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tcPr>
                </a:tc>
                <a:tc>
                  <a:txBody>
                    <a:bodyPr/>
                    <a:lstStyle/>
                    <a:p>
                      <a:pPr algn="l" fontAlgn="t">
                        <a:spcBef>
                          <a:spcPts val="0"/>
                        </a:spcBef>
                        <a:spcAft>
                          <a:spcPts val="0"/>
                        </a:spcAft>
                      </a:pPr>
                      <a:r>
                        <a:rPr lang="en-US" sz="1000" b="0" i="0" u="none" strike="noStrike">
                          <a:effectLst/>
                          <a:latin typeface="Times New Roman" panose="02020603050405020304" pitchFamily="18" charset="0"/>
                          <a:ea typeface="Arial MT"/>
                          <a:cs typeface="Arial MT"/>
                        </a:rPr>
                        <a:t> </a:t>
                      </a:r>
                      <a:endParaRPr lang="en-US" sz="1400" b="0" i="0" u="none" strike="noStrike">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tcPr>
                </a:tc>
                <a:tc>
                  <a:txBody>
                    <a:bodyPr/>
                    <a:lstStyle/>
                    <a:p>
                      <a:pPr algn="l" fontAlgn="t">
                        <a:spcBef>
                          <a:spcPts val="0"/>
                        </a:spcBef>
                        <a:spcAft>
                          <a:spcPts val="0"/>
                        </a:spcAft>
                      </a:pPr>
                      <a:r>
                        <a:rPr lang="en-US" sz="1000" b="0" i="0" u="none" strike="noStrike" dirty="0">
                          <a:effectLst/>
                          <a:latin typeface="Times New Roman" panose="02020603050405020304" pitchFamily="18" charset="0"/>
                          <a:ea typeface="Arial MT"/>
                          <a:cs typeface="Arial MT"/>
                        </a:rPr>
                        <a:t> </a:t>
                      </a:r>
                      <a:endParaRPr lang="en-US" sz="1400" b="0" i="0" u="none" strike="noStrike" dirty="0">
                        <a:effectLst/>
                        <a:latin typeface="Arial" panose="020B0604020202020204" pitchFamily="34" charset="0"/>
                      </a:endParaRPr>
                    </a:p>
                  </a:txBody>
                  <a:tcPr marL="7154" marR="7154" marT="7154" marB="0">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tcPr>
                </a:tc>
                <a:extLst>
                  <a:ext uri="{0D108BD9-81ED-4DB2-BD59-A6C34878D82A}">
                    <a16:rowId xmlns:a16="http://schemas.microsoft.com/office/drawing/2014/main" val="3174871384"/>
                  </a:ext>
                </a:extLst>
              </a:tr>
            </a:tbl>
          </a:graphicData>
        </a:graphic>
      </p:graphicFrame>
    </p:spTree>
    <p:extLst>
      <p:ext uri="{BB962C8B-B14F-4D97-AF65-F5344CB8AC3E}">
        <p14:creationId xmlns:p14="http://schemas.microsoft.com/office/powerpoint/2010/main" val="38846463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8DE95A-32AF-4B36-89FE-A951F2CA4B58}"/>
              </a:ext>
            </a:extLst>
          </p:cNvPr>
          <p:cNvGrpSpPr>
            <a:grpSpLocks/>
          </p:cNvGrpSpPr>
          <p:nvPr/>
        </p:nvGrpSpPr>
        <p:grpSpPr bwMode="auto">
          <a:xfrm>
            <a:off x="5930285" y="913833"/>
            <a:ext cx="6120765" cy="4586605"/>
            <a:chOff x="1133" y="405"/>
            <a:chExt cx="9639" cy="7223"/>
          </a:xfrm>
        </p:grpSpPr>
        <p:pic>
          <p:nvPicPr>
            <p:cNvPr id="6" name="Picture 5">
              <a:extLst>
                <a:ext uri="{FF2B5EF4-FFF2-40B4-BE49-F238E27FC236}">
                  <a16:creationId xmlns:a16="http://schemas.microsoft.com/office/drawing/2014/main" id="{2C81C945-794C-4284-8F79-20BB8C6C4A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0" y="405"/>
              <a:ext cx="9492" cy="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a:extLst>
                <a:ext uri="{FF2B5EF4-FFF2-40B4-BE49-F238E27FC236}">
                  <a16:creationId xmlns:a16="http://schemas.microsoft.com/office/drawing/2014/main" id="{FC1B8115-422E-48E0-B6D8-F86EBA2C6A40}"/>
                </a:ext>
              </a:extLst>
            </p:cNvPr>
            <p:cNvSpPr>
              <a:spLocks/>
            </p:cNvSpPr>
            <p:nvPr/>
          </p:nvSpPr>
          <p:spPr bwMode="auto">
            <a:xfrm>
              <a:off x="1133" y="6752"/>
              <a:ext cx="9403" cy="876"/>
            </a:xfrm>
            <a:custGeom>
              <a:avLst/>
              <a:gdLst>
                <a:gd name="T0" fmla="+- 0 3134 1134"/>
                <a:gd name="T1" fmla="*/ T0 w 9403"/>
                <a:gd name="T2" fmla="+- 0 6752 6752"/>
                <a:gd name="T3" fmla="*/ 6752 h 876"/>
                <a:gd name="T4" fmla="+- 0 1134 1134"/>
                <a:gd name="T5" fmla="*/ T4 w 9403"/>
                <a:gd name="T6" fmla="+- 0 6752 6752"/>
                <a:gd name="T7" fmla="*/ 6752 h 876"/>
                <a:gd name="T8" fmla="+- 0 1134 1134"/>
                <a:gd name="T9" fmla="*/ T8 w 9403"/>
                <a:gd name="T10" fmla="+- 0 7627 6752"/>
                <a:gd name="T11" fmla="*/ 7627 h 876"/>
                <a:gd name="T12" fmla="+- 0 3134 1134"/>
                <a:gd name="T13" fmla="*/ T12 w 9403"/>
                <a:gd name="T14" fmla="+- 0 7627 6752"/>
                <a:gd name="T15" fmla="*/ 7627 h 876"/>
                <a:gd name="T16" fmla="+- 0 3134 1134"/>
                <a:gd name="T17" fmla="*/ T16 w 9403"/>
                <a:gd name="T18" fmla="+- 0 6752 6752"/>
                <a:gd name="T19" fmla="*/ 6752 h 876"/>
                <a:gd name="T20" fmla="+- 0 10536 1134"/>
                <a:gd name="T21" fmla="*/ T20 w 9403"/>
                <a:gd name="T22" fmla="+- 0 6752 6752"/>
                <a:gd name="T23" fmla="*/ 6752 h 876"/>
                <a:gd name="T24" fmla="+- 0 8536 1134"/>
                <a:gd name="T25" fmla="*/ T24 w 9403"/>
                <a:gd name="T26" fmla="+- 0 6752 6752"/>
                <a:gd name="T27" fmla="*/ 6752 h 876"/>
                <a:gd name="T28" fmla="+- 0 8536 1134"/>
                <a:gd name="T29" fmla="*/ T28 w 9403"/>
                <a:gd name="T30" fmla="+- 0 7627 6752"/>
                <a:gd name="T31" fmla="*/ 7627 h 876"/>
                <a:gd name="T32" fmla="+- 0 10536 1134"/>
                <a:gd name="T33" fmla="*/ T32 w 9403"/>
                <a:gd name="T34" fmla="+- 0 7627 6752"/>
                <a:gd name="T35" fmla="*/ 7627 h 876"/>
                <a:gd name="T36" fmla="+- 0 10536 1134"/>
                <a:gd name="T37" fmla="*/ T36 w 9403"/>
                <a:gd name="T38" fmla="+- 0 6752 6752"/>
                <a:gd name="T39" fmla="*/ 6752 h 87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9403" h="876">
                  <a:moveTo>
                    <a:pt x="2000" y="0"/>
                  </a:moveTo>
                  <a:lnTo>
                    <a:pt x="0" y="0"/>
                  </a:lnTo>
                  <a:lnTo>
                    <a:pt x="0" y="875"/>
                  </a:lnTo>
                  <a:lnTo>
                    <a:pt x="2000" y="875"/>
                  </a:lnTo>
                  <a:lnTo>
                    <a:pt x="2000" y="0"/>
                  </a:lnTo>
                  <a:close/>
                  <a:moveTo>
                    <a:pt x="9402" y="0"/>
                  </a:moveTo>
                  <a:lnTo>
                    <a:pt x="7402" y="0"/>
                  </a:lnTo>
                  <a:lnTo>
                    <a:pt x="7402" y="875"/>
                  </a:lnTo>
                  <a:lnTo>
                    <a:pt x="9402" y="875"/>
                  </a:lnTo>
                  <a:lnTo>
                    <a:pt x="940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grpSp>
      <p:grpSp>
        <p:nvGrpSpPr>
          <p:cNvPr id="8" name="Group 7">
            <a:extLst>
              <a:ext uri="{FF2B5EF4-FFF2-40B4-BE49-F238E27FC236}">
                <a16:creationId xmlns:a16="http://schemas.microsoft.com/office/drawing/2014/main" id="{FAFA22C2-EBD2-46BC-A266-AFA3965FD31C}"/>
              </a:ext>
            </a:extLst>
          </p:cNvPr>
          <p:cNvGrpSpPr>
            <a:grpSpLocks/>
          </p:cNvGrpSpPr>
          <p:nvPr/>
        </p:nvGrpSpPr>
        <p:grpSpPr bwMode="auto">
          <a:xfrm>
            <a:off x="-20320" y="904943"/>
            <a:ext cx="6116320" cy="4595495"/>
            <a:chOff x="1140" y="8420"/>
            <a:chExt cx="9632" cy="7237"/>
          </a:xfrm>
        </p:grpSpPr>
        <p:pic>
          <p:nvPicPr>
            <p:cNvPr id="9" name="Picture 8">
              <a:extLst>
                <a:ext uri="{FF2B5EF4-FFF2-40B4-BE49-F238E27FC236}">
                  <a16:creationId xmlns:a16="http://schemas.microsoft.com/office/drawing/2014/main" id="{C489D46A-AC53-4741-A516-7E3F728AAA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0" y="8420"/>
              <a:ext cx="9632" cy="6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645646A1-375A-4187-86C4-79E7151CDC7C}"/>
                </a:ext>
              </a:extLst>
            </p:cNvPr>
            <p:cNvSpPr>
              <a:spLocks noChangeArrowheads="1"/>
            </p:cNvSpPr>
            <p:nvPr/>
          </p:nvSpPr>
          <p:spPr bwMode="auto">
            <a:xfrm>
              <a:off x="8771" y="14781"/>
              <a:ext cx="2000" cy="8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grpSp>
    </p:spTree>
    <p:extLst>
      <p:ext uri="{BB962C8B-B14F-4D97-AF65-F5344CB8AC3E}">
        <p14:creationId xmlns:p14="http://schemas.microsoft.com/office/powerpoint/2010/main" val="3558995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1CA22-A9C2-43E2-BBD9-7CDEF2D1AF95}"/>
              </a:ext>
            </a:extLst>
          </p:cNvPr>
          <p:cNvSpPr>
            <a:spLocks noGrp="1"/>
          </p:cNvSpPr>
          <p:nvPr>
            <p:ph type="title"/>
          </p:nvPr>
        </p:nvSpPr>
        <p:spPr/>
        <p:txBody>
          <a:bodyPr/>
          <a:lstStyle/>
          <a:p>
            <a:r>
              <a:rPr lang="en-GB" dirty="0"/>
              <a:t>4 Fundamental Forces</a:t>
            </a:r>
          </a:p>
        </p:txBody>
      </p:sp>
      <p:sp>
        <p:nvSpPr>
          <p:cNvPr id="3" name="Content Placeholder 2">
            <a:extLst>
              <a:ext uri="{FF2B5EF4-FFF2-40B4-BE49-F238E27FC236}">
                <a16:creationId xmlns:a16="http://schemas.microsoft.com/office/drawing/2014/main" id="{D7EC6589-D183-41D1-8D84-835FFA554B40}"/>
              </a:ext>
            </a:extLst>
          </p:cNvPr>
          <p:cNvSpPr>
            <a:spLocks noGrp="1"/>
          </p:cNvSpPr>
          <p:nvPr>
            <p:ph sz="half" idx="1"/>
          </p:nvPr>
        </p:nvSpPr>
        <p:spPr/>
        <p:txBody>
          <a:bodyPr/>
          <a:lstStyle/>
          <a:p>
            <a:r>
              <a:rPr lang="en-GB" dirty="0">
                <a:hlinkClick r:id="rId2"/>
              </a:rPr>
              <a:t>https://</a:t>
            </a:r>
            <a:r>
              <a:rPr lang="en-GB" dirty="0" smtClean="0">
                <a:hlinkClick r:id="rId2"/>
              </a:rPr>
              <a:t>www.youtube.com/watch?v=669QUJrF4u0</a:t>
            </a:r>
            <a:endParaRPr lang="en-GB" dirty="0" smtClean="0"/>
          </a:p>
          <a:p>
            <a:endParaRPr lang="en-GB" dirty="0"/>
          </a:p>
        </p:txBody>
      </p:sp>
      <p:pic>
        <p:nvPicPr>
          <p:cNvPr id="5" name="Content Placeholder 4"/>
          <p:cNvPicPr>
            <a:picLocks noGrp="1" noChangeAspect="1"/>
          </p:cNvPicPr>
          <p:nvPr>
            <p:ph sz="half" idx="2"/>
          </p:nvPr>
        </p:nvPicPr>
        <p:blipFill>
          <a:blip r:embed="rId3"/>
          <a:stretch>
            <a:fillRect/>
          </a:stretch>
        </p:blipFill>
        <p:spPr>
          <a:xfrm>
            <a:off x="6443134" y="1436837"/>
            <a:ext cx="5181600" cy="2893713"/>
          </a:xfrm>
          <a:prstGeom prst="rect">
            <a:avLst/>
          </a:prstGeom>
        </p:spPr>
      </p:pic>
    </p:spTree>
    <p:extLst>
      <p:ext uri="{BB962C8B-B14F-4D97-AF65-F5344CB8AC3E}">
        <p14:creationId xmlns:p14="http://schemas.microsoft.com/office/powerpoint/2010/main" val="659936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622DF-9634-4E32-A3CD-90E0E39D90AB}"/>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4100"/>
              <a:t>Research Task- The PET Scanner</a:t>
            </a:r>
          </a:p>
        </p:txBody>
      </p:sp>
      <p:sp>
        <p:nvSpPr>
          <p:cNvPr id="3" name="Content Placeholder 2">
            <a:extLst>
              <a:ext uri="{FF2B5EF4-FFF2-40B4-BE49-F238E27FC236}">
                <a16:creationId xmlns:a16="http://schemas.microsoft.com/office/drawing/2014/main" id="{70B0A04A-1680-4AB0-9C9C-C381DF0767A8}"/>
              </a:ext>
            </a:extLst>
          </p:cNvPr>
          <p:cNvSpPr>
            <a:spLocks noGrp="1"/>
          </p:cNvSpPr>
          <p:nvPr>
            <p:ph sz="half" idx="1"/>
          </p:nvPr>
        </p:nvSpPr>
        <p:spPr>
          <a:xfrm>
            <a:off x="4831657" y="2314807"/>
            <a:ext cx="6854036" cy="4075286"/>
          </a:xfrm>
        </p:spPr>
        <p:txBody>
          <a:bodyPr vert="horz" lIns="91440" tIns="45720" rIns="91440" bIns="45720" rtlCol="0">
            <a:normAutofit/>
          </a:bodyPr>
          <a:lstStyle/>
          <a:p>
            <a:pPr marL="0" indent="0">
              <a:spcBef>
                <a:spcPts val="0"/>
              </a:spcBef>
              <a:spcAft>
                <a:spcPts val="600"/>
              </a:spcAft>
              <a:buNone/>
            </a:pPr>
            <a:r>
              <a:rPr lang="en-US" sz="1400" dirty="0">
                <a:effectLst/>
              </a:rPr>
              <a:t>1.</a:t>
            </a:r>
            <a:r>
              <a:rPr lang="en-US" sz="1600" dirty="0">
                <a:effectLst/>
              </a:rPr>
              <a:t>	</a:t>
            </a:r>
            <a:r>
              <a:rPr lang="en-US" sz="1600" b="1" dirty="0">
                <a:effectLst/>
              </a:rPr>
              <a:t>A PET scanner works using the phenomenon of particle and anti-particle annihilation. </a:t>
            </a:r>
            <a:r>
              <a:rPr lang="en-US" sz="1600" dirty="0">
                <a:effectLst/>
              </a:rPr>
              <a:t>Produce a short presentation including the following points:</a:t>
            </a:r>
          </a:p>
          <a:p>
            <a:pPr marL="342900" lvl="0">
              <a:spcBef>
                <a:spcPts val="0"/>
              </a:spcBef>
              <a:spcAft>
                <a:spcPts val="600"/>
              </a:spcAft>
            </a:pPr>
            <a:r>
              <a:rPr lang="en-US" sz="1600" dirty="0">
                <a:effectLst/>
              </a:rPr>
              <a:t>A labelled diagram of the PET Scanner</a:t>
            </a:r>
          </a:p>
          <a:p>
            <a:pPr marL="342900" lvl="0">
              <a:spcBef>
                <a:spcPts val="0"/>
              </a:spcBef>
              <a:spcAft>
                <a:spcPts val="600"/>
              </a:spcAft>
            </a:pPr>
            <a:r>
              <a:rPr lang="en-US" sz="1600" dirty="0">
                <a:effectLst/>
              </a:rPr>
              <a:t>An explanation of how it works: specifically how it incorporates particle and anti-particle annihilation;</a:t>
            </a:r>
          </a:p>
          <a:p>
            <a:pPr marL="342900" lvl="0">
              <a:spcBef>
                <a:spcPts val="0"/>
              </a:spcBef>
              <a:spcAft>
                <a:spcPts val="600"/>
              </a:spcAft>
            </a:pPr>
            <a:r>
              <a:rPr lang="en-US" sz="1600" dirty="0">
                <a:effectLst/>
              </a:rPr>
              <a:t>Why the device is useful and what is it used for;</a:t>
            </a:r>
          </a:p>
          <a:p>
            <a:pPr marL="342900" lvl="0">
              <a:spcBef>
                <a:spcPts val="0"/>
              </a:spcBef>
              <a:spcAft>
                <a:spcPts val="600"/>
              </a:spcAft>
            </a:pPr>
            <a:r>
              <a:rPr lang="en-US" sz="1600" dirty="0">
                <a:effectLst/>
              </a:rPr>
              <a:t>A real life example of where you may find this device.</a:t>
            </a:r>
          </a:p>
          <a:p>
            <a:pPr marL="0" indent="0">
              <a:spcBef>
                <a:spcPts val="0"/>
              </a:spcBef>
              <a:spcAft>
                <a:spcPts val="600"/>
              </a:spcAft>
              <a:buNone/>
            </a:pPr>
            <a:r>
              <a:rPr lang="en-US" sz="1600" dirty="0">
                <a:effectLst/>
              </a:rPr>
              <a:t> </a:t>
            </a:r>
          </a:p>
          <a:p>
            <a:pPr marL="0" indent="0">
              <a:spcBef>
                <a:spcPts val="0"/>
              </a:spcBef>
              <a:spcAft>
                <a:spcPts val="600"/>
              </a:spcAft>
              <a:buNone/>
            </a:pPr>
            <a:r>
              <a:rPr lang="en-US" sz="1600" dirty="0">
                <a:effectLst/>
              </a:rPr>
              <a:t>2.	Choose an appropriate form of presentation to place on TEAMS </a:t>
            </a:r>
            <a:r>
              <a:rPr lang="en-US" sz="1600" dirty="0" err="1">
                <a:effectLst/>
              </a:rPr>
              <a:t>eg</a:t>
            </a:r>
            <a:endParaRPr lang="en-US" sz="1600" dirty="0">
              <a:effectLst/>
            </a:endParaRPr>
          </a:p>
          <a:p>
            <a:pPr marL="342900" lvl="0">
              <a:spcBef>
                <a:spcPts val="0"/>
              </a:spcBef>
              <a:spcAft>
                <a:spcPts val="600"/>
              </a:spcAft>
            </a:pPr>
            <a:r>
              <a:rPr lang="en-US" sz="1600" dirty="0">
                <a:effectLst/>
              </a:rPr>
              <a:t>A digital presentation (e.g. </a:t>
            </a:r>
            <a:r>
              <a:rPr lang="en-US" sz="1600" dirty="0" err="1">
                <a:effectLst/>
              </a:rPr>
              <a:t>Powerpoint</a:t>
            </a:r>
            <a:r>
              <a:rPr lang="en-US" sz="1600" dirty="0">
                <a:effectLst/>
              </a:rPr>
              <a:t>, Keynote, Prezi, </a:t>
            </a:r>
            <a:r>
              <a:rPr lang="en-US" sz="1600" dirty="0" err="1">
                <a:effectLst/>
              </a:rPr>
              <a:t>etc</a:t>
            </a:r>
            <a:r>
              <a:rPr lang="en-US" sz="1600" dirty="0">
                <a:effectLst/>
              </a:rPr>
              <a:t>)</a:t>
            </a:r>
          </a:p>
          <a:p>
            <a:pPr marL="342900" lvl="0">
              <a:spcBef>
                <a:spcPts val="0"/>
              </a:spcBef>
              <a:spcAft>
                <a:spcPts val="600"/>
              </a:spcAft>
            </a:pPr>
            <a:r>
              <a:rPr lang="en-US" sz="1600" dirty="0">
                <a:effectLst/>
              </a:rPr>
              <a:t>An information booklet</a:t>
            </a:r>
          </a:p>
          <a:p>
            <a:pPr marL="342900" lvl="0">
              <a:spcBef>
                <a:spcPts val="0"/>
              </a:spcBef>
              <a:spcAft>
                <a:spcPts val="600"/>
              </a:spcAft>
            </a:pPr>
            <a:r>
              <a:rPr lang="en-US" sz="1600" dirty="0">
                <a:effectLst/>
              </a:rPr>
              <a:t>A mind map</a:t>
            </a:r>
          </a:p>
          <a:p>
            <a:pPr marL="342900" lvl="0">
              <a:spcBef>
                <a:spcPts val="0"/>
              </a:spcBef>
              <a:spcAft>
                <a:spcPts val="600"/>
              </a:spcAft>
            </a:pPr>
            <a:r>
              <a:rPr lang="en-US" sz="1600" dirty="0">
                <a:effectLst/>
              </a:rPr>
              <a:t>A short video</a:t>
            </a:r>
          </a:p>
          <a:p>
            <a:pPr marL="0" indent="0">
              <a:spcBef>
                <a:spcPts val="0"/>
              </a:spcBef>
              <a:spcAft>
                <a:spcPts val="600"/>
              </a:spcAft>
              <a:buNone/>
            </a:pPr>
            <a:endParaRPr lang="en-US" sz="1400" dirty="0">
              <a:effectLst/>
            </a:endParaRPr>
          </a:p>
        </p:txBody>
      </p:sp>
      <p:pic>
        <p:nvPicPr>
          <p:cNvPr id="5" name="Picture 4">
            <a:extLst>
              <a:ext uri="{FF2B5EF4-FFF2-40B4-BE49-F238E27FC236}">
                <a16:creationId xmlns:a16="http://schemas.microsoft.com/office/drawing/2014/main" id="{3FDE3894-D916-482C-980F-62C4C3CA216B}"/>
              </a:ext>
            </a:extLst>
          </p:cNvPr>
          <p:cNvPicPr>
            <a:picLocks noChangeAspect="1"/>
          </p:cNvPicPr>
          <p:nvPr/>
        </p:nvPicPr>
        <p:blipFill rotWithShape="1">
          <a:blip r:embed="rId2">
            <a:extLst>
              <a:ext uri="{28A0092B-C50C-407E-A947-70E740481C1C}">
                <a14:useLocalDpi xmlns:a14="http://schemas.microsoft.com/office/drawing/2010/main" val="0"/>
              </a:ext>
            </a:extLst>
          </a:blip>
          <a:srcRect l="6479" r="8428" b="-1"/>
          <a:stretch/>
        </p:blipFill>
        <p:spPr>
          <a:xfrm>
            <a:off x="20" y="10"/>
            <a:ext cx="4635571" cy="6857990"/>
          </a:xfrm>
          <a:prstGeom prst="rect">
            <a:avLst/>
          </a:prstGeom>
          <a:effectLst/>
        </p:spPr>
      </p:pic>
      <p:cxnSp>
        <p:nvCxnSpPr>
          <p:cNvPr id="2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9452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E6CFF1-2F42-4E10-9A97-F116F46F53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upcakes">
            <a:extLst>
              <a:ext uri="{FF2B5EF4-FFF2-40B4-BE49-F238E27FC236}">
                <a16:creationId xmlns:a16="http://schemas.microsoft.com/office/drawing/2014/main" id="{4823DF9B-66E1-4C18-ADD0-7916DAF4B474}"/>
              </a:ext>
            </a:extLst>
          </p:cNvPr>
          <p:cNvPicPr>
            <a:picLocks noChangeAspect="1"/>
          </p:cNvPicPr>
          <p:nvPr/>
        </p:nvPicPr>
        <p:blipFill rotWithShape="1">
          <a:blip r:embed="rId2">
            <a:alphaModFix amt="35000"/>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B79A5ED9-57AF-4D54-BD2F-DACF802990DC}"/>
              </a:ext>
            </a:extLst>
          </p:cNvPr>
          <p:cNvSpPr>
            <a:spLocks noGrp="1"/>
          </p:cNvSpPr>
          <p:nvPr>
            <p:ph type="title"/>
          </p:nvPr>
        </p:nvSpPr>
        <p:spPr>
          <a:xfrm>
            <a:off x="838201" y="1065862"/>
            <a:ext cx="3313164" cy="4726276"/>
          </a:xfrm>
        </p:spPr>
        <p:txBody>
          <a:bodyPr>
            <a:normAutofit/>
          </a:bodyPr>
          <a:lstStyle/>
          <a:p>
            <a:pPr algn="r"/>
            <a:r>
              <a:rPr lang="en-GB" sz="4000" dirty="0">
                <a:solidFill>
                  <a:srgbClr val="FFFFFF"/>
                </a:solidFill>
              </a:rPr>
              <a:t>Let’s eat our way through this topic!</a:t>
            </a:r>
          </a:p>
        </p:txBody>
      </p:sp>
      <p:cxnSp>
        <p:nvCxnSpPr>
          <p:cNvPr id="11" name="Straight Connector 10">
            <a:extLst>
              <a:ext uri="{FF2B5EF4-FFF2-40B4-BE49-F238E27FC236}">
                <a16:creationId xmlns:a16="http://schemas.microsoft.com/office/drawing/2014/main" id="{67182200-4859-4C8D-BCBB-55B245C28B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4C7E8E9-73EF-4914-AF22-C86267F601FB}"/>
              </a:ext>
            </a:extLst>
          </p:cNvPr>
          <p:cNvSpPr>
            <a:spLocks noGrp="1"/>
          </p:cNvSpPr>
          <p:nvPr>
            <p:ph idx="1"/>
          </p:nvPr>
        </p:nvSpPr>
        <p:spPr>
          <a:xfrm>
            <a:off x="5155379" y="1065862"/>
            <a:ext cx="5744685" cy="4726276"/>
          </a:xfrm>
        </p:spPr>
        <p:txBody>
          <a:bodyPr anchor="ctr">
            <a:normAutofit/>
          </a:bodyPr>
          <a:lstStyle/>
          <a:p>
            <a:r>
              <a:rPr lang="en-GB" sz="2000" dirty="0">
                <a:solidFill>
                  <a:srgbClr val="FFFFFF"/>
                </a:solidFill>
              </a:rPr>
              <a:t>Thanks to Sally Weatherly for the original cupcake idea!</a:t>
            </a:r>
          </a:p>
        </p:txBody>
      </p:sp>
    </p:spTree>
    <p:extLst>
      <p:ext uri="{BB962C8B-B14F-4D97-AF65-F5344CB8AC3E}">
        <p14:creationId xmlns:p14="http://schemas.microsoft.com/office/powerpoint/2010/main" val="305694525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75D6270-CF81-4E93-B05E-75E043C53A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4730472" y="-889577"/>
            <a:ext cx="5887156" cy="8321068"/>
          </a:xfrm>
          <a:prstGeom prst="rect">
            <a:avLst/>
          </a:prstGeom>
        </p:spPr>
      </p:pic>
      <p:sp>
        <p:nvSpPr>
          <p:cNvPr id="6" name="TextBox 5">
            <a:extLst>
              <a:ext uri="{FF2B5EF4-FFF2-40B4-BE49-F238E27FC236}">
                <a16:creationId xmlns:a16="http://schemas.microsoft.com/office/drawing/2014/main" id="{B0E83323-755F-4BDD-9A6F-33CA4A55EFA9}"/>
              </a:ext>
            </a:extLst>
          </p:cNvPr>
          <p:cNvSpPr txBox="1"/>
          <p:nvPr/>
        </p:nvSpPr>
        <p:spPr>
          <a:xfrm>
            <a:off x="153880" y="327379"/>
            <a:ext cx="3494842" cy="5800499"/>
          </a:xfrm>
          <a:prstGeom prst="rect">
            <a:avLst/>
          </a:prstGeom>
          <a:noFill/>
        </p:spPr>
        <p:txBody>
          <a:bodyPr wrap="square">
            <a:spAutoFit/>
          </a:bodyPr>
          <a:lstStyle/>
          <a:p>
            <a:pPr>
              <a:lnSpc>
                <a:spcPct val="115000"/>
              </a:lnSpc>
              <a:spcBef>
                <a:spcPts val="300"/>
              </a:spcBef>
              <a:spcAft>
                <a:spcPts val="300"/>
              </a:spcAft>
            </a:pPr>
            <a:r>
              <a:rPr lang="en-GB" sz="1800" dirty="0">
                <a:effectLst/>
                <a:latin typeface="Trebuchet MS" panose="020B0603020202020204" pitchFamily="34" charset="0"/>
                <a:ea typeface="Times New Roman" panose="02020603050405020304" pitchFamily="18" charset="0"/>
                <a:cs typeface="Arial" panose="020B0604020202020204" pitchFamily="34" charset="0"/>
              </a:rPr>
              <a:t>The standard model represents our best understanding of the fundamental nature of matter. It proposes 12 fundamental matter particles, fermions, organised in three generations. The first generation includes the electron, the neutrino and the two quarks that make up protons and neutrons, i.e. the normal matter of our universe. The other generations are only found in high-energy collisions in particle accelerators or in naturally occurring cosmic rays. Each has a charge of a fraction of the charge on an electron (1.60 × 10</a:t>
            </a:r>
            <a:r>
              <a:rPr lang="en-GB" sz="1800" baseline="30000" dirty="0">
                <a:effectLst/>
                <a:latin typeface="Trebuchet MS" panose="020B0603020202020204" pitchFamily="34" charset="0"/>
                <a:ea typeface="Times New Roman" panose="02020603050405020304" pitchFamily="18" charset="0"/>
                <a:cs typeface="Arial" panose="020B0604020202020204" pitchFamily="34" charset="0"/>
              </a:rPr>
              <a:t>–19</a:t>
            </a:r>
            <a:r>
              <a:rPr lang="en-GB" sz="1800" dirty="0">
                <a:effectLst/>
                <a:latin typeface="Trebuchet MS" panose="020B0603020202020204" pitchFamily="34" charset="0"/>
                <a:ea typeface="Times New Roman" panose="02020603050405020304" pitchFamily="18" charset="0"/>
                <a:cs typeface="Arial" panose="020B0604020202020204" pitchFamily="34" charset="0"/>
              </a:rPr>
              <a:t> C).</a:t>
            </a:r>
            <a:endParaRPr lang="en-GB" sz="1800" dirty="0">
              <a:effectLst/>
              <a:latin typeface="Trebuchet MS" panose="020B0603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0370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98ED02-2B70-425B-9460-512DD6734206}"/>
              </a:ext>
            </a:extLst>
          </p:cNvPr>
          <p:cNvSpPr>
            <a:spLocks noGrp="1"/>
          </p:cNvSpPr>
          <p:nvPr>
            <p:ph type="title"/>
          </p:nvPr>
        </p:nvSpPr>
        <p:spPr>
          <a:xfrm>
            <a:off x="586478" y="1683756"/>
            <a:ext cx="3115265" cy="2396359"/>
          </a:xfrm>
        </p:spPr>
        <p:txBody>
          <a:bodyPr anchor="b">
            <a:normAutofit/>
          </a:bodyPr>
          <a:lstStyle/>
          <a:p>
            <a:pPr algn="r"/>
            <a:r>
              <a:rPr lang="en-GB" sz="4000" dirty="0">
                <a:solidFill>
                  <a:srgbClr val="FFFFFF"/>
                </a:solidFill>
              </a:rPr>
              <a:t>Let’s Tweet! :in 140 characters or less</a:t>
            </a:r>
          </a:p>
        </p:txBody>
      </p:sp>
      <p:graphicFrame>
        <p:nvGraphicFramePr>
          <p:cNvPr id="4" name="Content Placeholder 3">
            <a:extLst>
              <a:ext uri="{FF2B5EF4-FFF2-40B4-BE49-F238E27FC236}">
                <a16:creationId xmlns:a16="http://schemas.microsoft.com/office/drawing/2014/main" id="{6260FB86-4D17-4F88-9EC8-7CFF201B1CB1}"/>
              </a:ext>
            </a:extLst>
          </p:cNvPr>
          <p:cNvGraphicFramePr>
            <a:graphicFrameLocks noGrp="1"/>
          </p:cNvGraphicFramePr>
          <p:nvPr>
            <p:ph idx="1"/>
            <p:extLst>
              <p:ext uri="{D42A27DB-BD31-4B8C-83A1-F6EECF244321}">
                <p14:modId xmlns:p14="http://schemas.microsoft.com/office/powerpoint/2010/main" val="3162099280"/>
              </p:ext>
            </p:extLst>
          </p:nvPr>
        </p:nvGraphicFramePr>
        <p:xfrm>
          <a:off x="4624812" y="126340"/>
          <a:ext cx="7058711" cy="6625596"/>
        </p:xfrm>
        <a:graphic>
          <a:graphicData uri="http://schemas.openxmlformats.org/drawingml/2006/table">
            <a:tbl>
              <a:tblPr firstRow="1" firstCol="1" bandRow="1"/>
              <a:tblGrid>
                <a:gridCol w="3134782">
                  <a:extLst>
                    <a:ext uri="{9D8B030D-6E8A-4147-A177-3AD203B41FA5}">
                      <a16:colId xmlns:a16="http://schemas.microsoft.com/office/drawing/2014/main" val="1767921717"/>
                    </a:ext>
                  </a:extLst>
                </a:gridCol>
                <a:gridCol w="3923929">
                  <a:extLst>
                    <a:ext uri="{9D8B030D-6E8A-4147-A177-3AD203B41FA5}">
                      <a16:colId xmlns:a16="http://schemas.microsoft.com/office/drawing/2014/main" val="860559911"/>
                    </a:ext>
                  </a:extLst>
                </a:gridCol>
              </a:tblGrid>
              <a:tr h="248306">
                <a:tc>
                  <a:txBody>
                    <a:bodyPr/>
                    <a:lstStyle/>
                    <a:p>
                      <a:pPr algn="l" fontAlgn="t">
                        <a:lnSpc>
                          <a:spcPct val="150000"/>
                        </a:lnSpc>
                        <a:spcBef>
                          <a:spcPts val="0"/>
                        </a:spcBef>
                        <a:spcAft>
                          <a:spcPts val="0"/>
                        </a:spcAft>
                      </a:pPr>
                      <a:r>
                        <a:rPr lang="en-GB" sz="2400" b="0" i="0" u="none" strike="noStrike" dirty="0">
                          <a:solidFill>
                            <a:srgbClr val="FF0000"/>
                          </a:solidFill>
                          <a:effectLst/>
                          <a:latin typeface="Trebuchet MS" panose="020B0603020202020204" pitchFamily="34" charset="0"/>
                          <a:ea typeface="Calibri" panose="020F0502020204030204" pitchFamily="34" charset="0"/>
                          <a:cs typeface="Times New Roman" panose="02020603050405020304" pitchFamily="18" charset="0"/>
                        </a:rPr>
                        <a:t>#HADRON</a:t>
                      </a:r>
                      <a:endParaRPr lang="en-GB" sz="2400" b="0" i="0" u="none" strike="noStrike" dirty="0">
                        <a:solidFill>
                          <a:srgbClr val="FF0000"/>
                        </a:solidFill>
                        <a:effectLst/>
                        <a:latin typeface="Trebuchet MS" panose="020B0603020202020204" pitchFamily="34" charset="0"/>
                      </a:endParaRPr>
                    </a:p>
                  </a:txBody>
                  <a:tcPr marL="25152" marR="25152" marT="34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50000"/>
                        </a:lnSpc>
                        <a:spcBef>
                          <a:spcPts val="0"/>
                        </a:spcBef>
                        <a:spcAft>
                          <a:spcPts val="0"/>
                        </a:spcAft>
                      </a:pPr>
                      <a:r>
                        <a:rPr lang="en-GB" sz="2400" b="0" i="0" u="none" strike="noStrike" dirty="0">
                          <a:effectLst/>
                          <a:latin typeface="Trebuchet MS" panose="020B0603020202020204" pitchFamily="34" charset="0"/>
                          <a:ea typeface="Calibri" panose="020F0502020204030204" pitchFamily="34" charset="0"/>
                          <a:cs typeface="Times New Roman" panose="02020603050405020304" pitchFamily="18" charset="0"/>
                        </a:rPr>
                        <a:t>#</a:t>
                      </a:r>
                      <a:r>
                        <a:rPr lang="en-GB" sz="2400" b="0" i="0" u="none" strike="noStrike" dirty="0">
                          <a:solidFill>
                            <a:schemeClr val="accent5"/>
                          </a:solidFill>
                          <a:effectLst/>
                          <a:latin typeface="Trebuchet MS" panose="020B0603020202020204" pitchFamily="34" charset="0"/>
                          <a:ea typeface="Calibri" panose="020F0502020204030204" pitchFamily="34" charset="0"/>
                          <a:cs typeface="Times New Roman" panose="02020603050405020304" pitchFamily="18" charset="0"/>
                        </a:rPr>
                        <a:t>MUON</a:t>
                      </a:r>
                      <a:endParaRPr lang="en-GB" sz="2400" b="0" i="0" u="none" strike="noStrike" dirty="0">
                        <a:solidFill>
                          <a:schemeClr val="accent5"/>
                        </a:solidFill>
                        <a:effectLst/>
                        <a:latin typeface="Trebuchet MS" panose="020B0603020202020204" pitchFamily="34" charset="0"/>
                      </a:endParaRPr>
                    </a:p>
                  </a:txBody>
                  <a:tcPr marL="25152" marR="25152" marT="34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8709255"/>
                  </a:ext>
                </a:extLst>
              </a:tr>
              <a:tr h="248306">
                <a:tc>
                  <a:txBody>
                    <a:bodyPr/>
                    <a:lstStyle/>
                    <a:p>
                      <a:pPr algn="l" fontAlgn="t">
                        <a:lnSpc>
                          <a:spcPct val="150000"/>
                        </a:lnSpc>
                        <a:spcBef>
                          <a:spcPts val="0"/>
                        </a:spcBef>
                        <a:spcAft>
                          <a:spcPts val="0"/>
                        </a:spcAft>
                      </a:pPr>
                      <a:r>
                        <a:rPr lang="en-GB" sz="2400" b="0" i="0" u="none" strike="noStrike" dirty="0">
                          <a:solidFill>
                            <a:srgbClr val="FF0000"/>
                          </a:solidFill>
                          <a:effectLst/>
                          <a:latin typeface="Trebuchet MS" panose="020B0603020202020204" pitchFamily="34" charset="0"/>
                          <a:ea typeface="Calibri" panose="020F0502020204030204" pitchFamily="34" charset="0"/>
                          <a:cs typeface="Times New Roman" panose="02020603050405020304" pitchFamily="18" charset="0"/>
                        </a:rPr>
                        <a:t>#BARYON</a:t>
                      </a:r>
                      <a:endParaRPr lang="en-GB" sz="2400" b="0" i="0" u="none" strike="noStrike" dirty="0">
                        <a:solidFill>
                          <a:srgbClr val="FF0000"/>
                        </a:solidFill>
                        <a:effectLst/>
                        <a:latin typeface="Trebuchet MS" panose="020B0603020202020204" pitchFamily="34" charset="0"/>
                      </a:endParaRPr>
                    </a:p>
                  </a:txBody>
                  <a:tcPr marL="25152" marR="25152" marT="34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50000"/>
                        </a:lnSpc>
                        <a:spcBef>
                          <a:spcPts val="0"/>
                        </a:spcBef>
                        <a:spcAft>
                          <a:spcPts val="0"/>
                        </a:spcAft>
                      </a:pPr>
                      <a:r>
                        <a:rPr lang="en-GB" sz="2400" b="0" i="0" u="none" strike="noStrike">
                          <a:effectLst/>
                          <a:latin typeface="Trebuchet MS" panose="020B0603020202020204" pitchFamily="34" charset="0"/>
                          <a:ea typeface="Calibri" panose="020F0502020204030204" pitchFamily="34" charset="0"/>
                          <a:cs typeface="Times New Roman" panose="02020603050405020304" pitchFamily="18" charset="0"/>
                        </a:rPr>
                        <a:t>#ANNIHALATE</a:t>
                      </a:r>
                      <a:endParaRPr lang="en-GB" sz="2400" b="0" i="0" u="none" strike="noStrike" dirty="0">
                        <a:effectLst/>
                        <a:latin typeface="Trebuchet MS" panose="020B0603020202020204" pitchFamily="34" charset="0"/>
                      </a:endParaRPr>
                    </a:p>
                  </a:txBody>
                  <a:tcPr marL="25152" marR="25152" marT="34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047421"/>
                  </a:ext>
                </a:extLst>
              </a:tr>
              <a:tr h="248306">
                <a:tc>
                  <a:txBody>
                    <a:bodyPr/>
                    <a:lstStyle/>
                    <a:p>
                      <a:pPr algn="l" fontAlgn="t">
                        <a:lnSpc>
                          <a:spcPct val="150000"/>
                        </a:lnSpc>
                        <a:spcBef>
                          <a:spcPts val="0"/>
                        </a:spcBef>
                        <a:spcAft>
                          <a:spcPts val="0"/>
                        </a:spcAft>
                      </a:pPr>
                      <a:r>
                        <a:rPr lang="en-GB" sz="2400" b="0" i="0" u="none" strike="noStrike" dirty="0">
                          <a:solidFill>
                            <a:srgbClr val="FF0000"/>
                          </a:solidFill>
                          <a:effectLst/>
                          <a:latin typeface="Trebuchet MS" panose="020B0603020202020204" pitchFamily="34" charset="0"/>
                          <a:ea typeface="Calibri" panose="020F0502020204030204" pitchFamily="34" charset="0"/>
                          <a:cs typeface="Times New Roman" panose="02020603050405020304" pitchFamily="18" charset="0"/>
                        </a:rPr>
                        <a:t>#MESON</a:t>
                      </a:r>
                      <a:endParaRPr lang="en-GB" sz="2400" b="0" i="0" u="none" strike="noStrike" dirty="0">
                        <a:solidFill>
                          <a:srgbClr val="FF0000"/>
                        </a:solidFill>
                        <a:effectLst/>
                        <a:latin typeface="Trebuchet MS" panose="020B0603020202020204" pitchFamily="34" charset="0"/>
                      </a:endParaRPr>
                    </a:p>
                  </a:txBody>
                  <a:tcPr marL="25152" marR="25152" marT="34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50000"/>
                        </a:lnSpc>
                        <a:spcBef>
                          <a:spcPts val="0"/>
                        </a:spcBef>
                        <a:spcAft>
                          <a:spcPts val="0"/>
                        </a:spcAft>
                      </a:pPr>
                      <a:r>
                        <a:rPr lang="en-GB" sz="2400" b="0" i="0" u="none" strike="noStrike" dirty="0">
                          <a:solidFill>
                            <a:srgbClr val="FF0000"/>
                          </a:solidFill>
                          <a:effectLst/>
                          <a:latin typeface="Trebuchet MS" panose="020B0603020202020204" pitchFamily="34" charset="0"/>
                          <a:ea typeface="Calibri" panose="020F0502020204030204" pitchFamily="34" charset="0"/>
                          <a:cs typeface="Times New Roman" panose="02020603050405020304" pitchFamily="18" charset="0"/>
                        </a:rPr>
                        <a:t>#BOSON</a:t>
                      </a:r>
                      <a:endParaRPr lang="en-GB" sz="2400" b="0" i="0" u="none" strike="noStrike" dirty="0">
                        <a:solidFill>
                          <a:srgbClr val="FF0000"/>
                        </a:solidFill>
                        <a:effectLst/>
                        <a:latin typeface="Trebuchet MS" panose="020B0603020202020204" pitchFamily="34" charset="0"/>
                      </a:endParaRPr>
                    </a:p>
                  </a:txBody>
                  <a:tcPr marL="25152" marR="25152" marT="34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7079465"/>
                  </a:ext>
                </a:extLst>
              </a:tr>
              <a:tr h="248306">
                <a:tc>
                  <a:txBody>
                    <a:bodyPr/>
                    <a:lstStyle/>
                    <a:p>
                      <a:pPr algn="l" fontAlgn="t">
                        <a:lnSpc>
                          <a:spcPct val="150000"/>
                        </a:lnSpc>
                        <a:spcBef>
                          <a:spcPts val="0"/>
                        </a:spcBef>
                        <a:spcAft>
                          <a:spcPts val="0"/>
                        </a:spcAft>
                      </a:pPr>
                      <a:r>
                        <a:rPr lang="en-GB" sz="2400" b="0" i="0" u="none" strike="noStrike" dirty="0">
                          <a:effectLst/>
                          <a:latin typeface="Trebuchet MS" panose="020B0603020202020204" pitchFamily="34" charset="0"/>
                          <a:ea typeface="Calibri" panose="020F0502020204030204" pitchFamily="34" charset="0"/>
                          <a:cs typeface="Times New Roman" panose="02020603050405020304" pitchFamily="18" charset="0"/>
                        </a:rPr>
                        <a:t>#</a:t>
                      </a:r>
                      <a:r>
                        <a:rPr lang="en-GB" sz="2400" b="0" i="0" u="none" strike="noStrike" dirty="0">
                          <a:solidFill>
                            <a:schemeClr val="accent5"/>
                          </a:solidFill>
                          <a:effectLst/>
                          <a:latin typeface="Trebuchet MS" panose="020B0603020202020204" pitchFamily="34" charset="0"/>
                          <a:ea typeface="Calibri" panose="020F0502020204030204" pitchFamily="34" charset="0"/>
                          <a:cs typeface="Times New Roman" panose="02020603050405020304" pitchFamily="18" charset="0"/>
                        </a:rPr>
                        <a:t>POSITRON</a:t>
                      </a:r>
                      <a:endParaRPr lang="en-GB" sz="2400" b="0" i="0" u="none" strike="noStrike" dirty="0">
                        <a:solidFill>
                          <a:schemeClr val="accent5"/>
                        </a:solidFill>
                        <a:effectLst/>
                        <a:latin typeface="Trebuchet MS" panose="020B0603020202020204" pitchFamily="34" charset="0"/>
                      </a:endParaRPr>
                    </a:p>
                  </a:txBody>
                  <a:tcPr marL="25152" marR="25152" marT="34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50000"/>
                        </a:lnSpc>
                        <a:spcBef>
                          <a:spcPts val="0"/>
                        </a:spcBef>
                        <a:spcAft>
                          <a:spcPts val="0"/>
                        </a:spcAft>
                      </a:pPr>
                      <a:r>
                        <a:rPr lang="en-GB" sz="2400" b="0" i="0" u="none" strike="noStrike" dirty="0">
                          <a:solidFill>
                            <a:srgbClr val="FF0000"/>
                          </a:solidFill>
                          <a:effectLst/>
                          <a:latin typeface="Trebuchet MS" panose="020B0603020202020204" pitchFamily="34" charset="0"/>
                          <a:ea typeface="Calibri" panose="020F0502020204030204" pitchFamily="34" charset="0"/>
                          <a:cs typeface="Times New Roman" panose="02020603050405020304" pitchFamily="18" charset="0"/>
                        </a:rPr>
                        <a:t>#LEPTON</a:t>
                      </a:r>
                      <a:endParaRPr lang="en-GB" sz="2400" b="0" i="0" u="none" strike="noStrike" dirty="0">
                        <a:solidFill>
                          <a:srgbClr val="FF0000"/>
                        </a:solidFill>
                        <a:effectLst/>
                        <a:latin typeface="Trebuchet MS" panose="020B0603020202020204" pitchFamily="34" charset="0"/>
                      </a:endParaRPr>
                    </a:p>
                  </a:txBody>
                  <a:tcPr marL="25152" marR="25152" marT="34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5054614"/>
                  </a:ext>
                </a:extLst>
              </a:tr>
              <a:tr h="248306">
                <a:tc>
                  <a:txBody>
                    <a:bodyPr/>
                    <a:lstStyle/>
                    <a:p>
                      <a:pPr algn="l" fontAlgn="t">
                        <a:lnSpc>
                          <a:spcPct val="150000"/>
                        </a:lnSpc>
                        <a:spcBef>
                          <a:spcPts val="0"/>
                        </a:spcBef>
                        <a:spcAft>
                          <a:spcPts val="0"/>
                        </a:spcAft>
                      </a:pPr>
                      <a:r>
                        <a:rPr lang="en-GB" sz="2400" b="0" i="0" u="none" strike="noStrike">
                          <a:effectLst/>
                          <a:latin typeface="Trebuchet MS" panose="020B0603020202020204" pitchFamily="34" charset="0"/>
                          <a:ea typeface="Calibri" panose="020F0502020204030204" pitchFamily="34" charset="0"/>
                          <a:cs typeface="Times New Roman" panose="02020603050405020304" pitchFamily="18" charset="0"/>
                        </a:rPr>
                        <a:t>#STANDARD MODEL</a:t>
                      </a:r>
                      <a:endParaRPr lang="en-GB" sz="2400" b="0" i="0" u="none" strike="noStrike" dirty="0">
                        <a:effectLst/>
                        <a:latin typeface="Trebuchet MS" panose="020B0603020202020204" pitchFamily="34" charset="0"/>
                      </a:endParaRPr>
                    </a:p>
                  </a:txBody>
                  <a:tcPr marL="25152" marR="25152" marT="34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50000"/>
                        </a:lnSpc>
                        <a:spcBef>
                          <a:spcPts val="0"/>
                        </a:spcBef>
                        <a:spcAft>
                          <a:spcPts val="0"/>
                        </a:spcAft>
                      </a:pPr>
                      <a:r>
                        <a:rPr lang="en-GB" sz="2400" b="0" i="0" u="none" strike="noStrike" dirty="0">
                          <a:solidFill>
                            <a:srgbClr val="00B050"/>
                          </a:solidFill>
                          <a:effectLst/>
                          <a:latin typeface="Trebuchet MS" panose="020B0603020202020204" pitchFamily="34" charset="0"/>
                          <a:ea typeface="Calibri" panose="020F0502020204030204" pitchFamily="34" charset="0"/>
                          <a:cs typeface="Times New Roman" panose="02020603050405020304" pitchFamily="18" charset="0"/>
                        </a:rPr>
                        <a:t>#4 FUNDAMENTAL FORCES</a:t>
                      </a:r>
                      <a:endParaRPr lang="en-GB" sz="2400" b="0" i="0" u="none" strike="noStrike" dirty="0">
                        <a:solidFill>
                          <a:srgbClr val="00B050"/>
                        </a:solidFill>
                        <a:effectLst/>
                        <a:latin typeface="Trebuchet MS" panose="020B0603020202020204" pitchFamily="34" charset="0"/>
                      </a:endParaRPr>
                    </a:p>
                  </a:txBody>
                  <a:tcPr marL="25152" marR="25152" marT="34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7857804"/>
                  </a:ext>
                </a:extLst>
              </a:tr>
              <a:tr h="248306">
                <a:tc>
                  <a:txBody>
                    <a:bodyPr/>
                    <a:lstStyle/>
                    <a:p>
                      <a:pPr algn="l" fontAlgn="t">
                        <a:lnSpc>
                          <a:spcPct val="150000"/>
                        </a:lnSpc>
                        <a:spcBef>
                          <a:spcPts val="0"/>
                        </a:spcBef>
                        <a:spcAft>
                          <a:spcPts val="0"/>
                        </a:spcAft>
                      </a:pPr>
                      <a:r>
                        <a:rPr lang="en-GB" sz="2400" b="0" i="0" u="none" strike="noStrike" dirty="0">
                          <a:effectLst/>
                          <a:latin typeface="Trebuchet MS" panose="020B0603020202020204" pitchFamily="34" charset="0"/>
                          <a:ea typeface="Calibri" panose="020F0502020204030204" pitchFamily="34" charset="0"/>
                          <a:cs typeface="Times New Roman" panose="02020603050405020304" pitchFamily="18" charset="0"/>
                        </a:rPr>
                        <a:t>#</a:t>
                      </a:r>
                      <a:r>
                        <a:rPr lang="en-GB" sz="2400" b="0" i="0" u="none" strike="noStrike" dirty="0">
                          <a:solidFill>
                            <a:schemeClr val="accent5"/>
                          </a:solidFill>
                          <a:effectLst/>
                          <a:latin typeface="Trebuchet MS" panose="020B0603020202020204" pitchFamily="34" charset="0"/>
                          <a:ea typeface="Calibri" panose="020F0502020204030204" pitchFamily="34" charset="0"/>
                          <a:cs typeface="Times New Roman" panose="02020603050405020304" pitchFamily="18" charset="0"/>
                        </a:rPr>
                        <a:t>NEUTRINO</a:t>
                      </a:r>
                      <a:endParaRPr lang="en-GB" sz="2400" b="0" i="0" u="none" strike="noStrike" dirty="0">
                        <a:solidFill>
                          <a:schemeClr val="accent5"/>
                        </a:solidFill>
                        <a:effectLst/>
                        <a:latin typeface="Trebuchet MS" panose="020B0603020202020204" pitchFamily="34" charset="0"/>
                      </a:endParaRPr>
                    </a:p>
                  </a:txBody>
                  <a:tcPr marL="25152" marR="25152" marT="34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50000"/>
                        </a:lnSpc>
                        <a:spcBef>
                          <a:spcPts val="0"/>
                        </a:spcBef>
                        <a:spcAft>
                          <a:spcPts val="0"/>
                        </a:spcAft>
                      </a:pPr>
                      <a:r>
                        <a:rPr lang="en-GB" sz="2400" b="0" i="0" u="none" strike="noStrike" dirty="0">
                          <a:solidFill>
                            <a:srgbClr val="00B050"/>
                          </a:solidFill>
                          <a:effectLst/>
                          <a:latin typeface="Trebuchet MS" panose="020B0603020202020204" pitchFamily="34" charset="0"/>
                          <a:ea typeface="Calibri" panose="020F0502020204030204" pitchFamily="34" charset="0"/>
                          <a:cs typeface="Times New Roman" panose="02020603050405020304" pitchFamily="18" charset="0"/>
                        </a:rPr>
                        <a:t>#STRONG FORCE</a:t>
                      </a:r>
                      <a:endParaRPr lang="en-GB" sz="2400" b="0" i="0" u="none" strike="noStrike" dirty="0">
                        <a:solidFill>
                          <a:srgbClr val="00B050"/>
                        </a:solidFill>
                        <a:effectLst/>
                        <a:latin typeface="Trebuchet MS" panose="020B0603020202020204" pitchFamily="34" charset="0"/>
                      </a:endParaRPr>
                    </a:p>
                  </a:txBody>
                  <a:tcPr marL="25152" marR="25152" marT="34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3290861"/>
                  </a:ext>
                </a:extLst>
              </a:tr>
              <a:tr h="248306">
                <a:tc>
                  <a:txBody>
                    <a:bodyPr/>
                    <a:lstStyle/>
                    <a:p>
                      <a:pPr algn="l" fontAlgn="t">
                        <a:lnSpc>
                          <a:spcPct val="150000"/>
                        </a:lnSpc>
                        <a:spcBef>
                          <a:spcPts val="0"/>
                        </a:spcBef>
                        <a:spcAft>
                          <a:spcPts val="0"/>
                        </a:spcAft>
                      </a:pPr>
                      <a:r>
                        <a:rPr lang="en-GB" sz="2400" b="0" i="0" u="none" strike="noStrike" dirty="0">
                          <a:solidFill>
                            <a:schemeClr val="accent5"/>
                          </a:solidFill>
                          <a:effectLst/>
                          <a:latin typeface="Trebuchet MS" panose="020B0603020202020204" pitchFamily="34" charset="0"/>
                          <a:ea typeface="Calibri" panose="020F0502020204030204" pitchFamily="34" charset="0"/>
                          <a:cs typeface="Times New Roman" panose="02020603050405020304" pitchFamily="18" charset="0"/>
                        </a:rPr>
                        <a:t>#QUARK</a:t>
                      </a:r>
                      <a:endParaRPr lang="en-GB" sz="2400" b="0" i="0" u="none" strike="noStrike" dirty="0">
                        <a:solidFill>
                          <a:schemeClr val="accent5"/>
                        </a:solidFill>
                        <a:effectLst/>
                        <a:latin typeface="Trebuchet MS" panose="020B0603020202020204" pitchFamily="34" charset="0"/>
                      </a:endParaRPr>
                    </a:p>
                  </a:txBody>
                  <a:tcPr marL="25152" marR="25152" marT="34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50000"/>
                        </a:lnSpc>
                        <a:spcBef>
                          <a:spcPts val="0"/>
                        </a:spcBef>
                        <a:spcAft>
                          <a:spcPts val="0"/>
                        </a:spcAft>
                      </a:pPr>
                      <a:r>
                        <a:rPr lang="en-GB" sz="2400" b="0" i="0" u="none" strike="noStrike" dirty="0">
                          <a:solidFill>
                            <a:srgbClr val="00B050"/>
                          </a:solidFill>
                          <a:effectLst/>
                          <a:latin typeface="Trebuchet MS" panose="020B0603020202020204" pitchFamily="34" charset="0"/>
                          <a:ea typeface="Calibri" panose="020F0502020204030204" pitchFamily="34" charset="0"/>
                          <a:cs typeface="Times New Roman" panose="02020603050405020304" pitchFamily="18" charset="0"/>
                        </a:rPr>
                        <a:t>#WEAK FORCE</a:t>
                      </a:r>
                      <a:endParaRPr lang="en-GB" sz="2400" b="0" i="0" u="none" strike="noStrike" dirty="0">
                        <a:solidFill>
                          <a:srgbClr val="00B050"/>
                        </a:solidFill>
                        <a:effectLst/>
                        <a:latin typeface="Trebuchet MS" panose="020B0603020202020204" pitchFamily="34" charset="0"/>
                      </a:endParaRPr>
                    </a:p>
                  </a:txBody>
                  <a:tcPr marL="25152" marR="25152" marT="34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0533590"/>
                  </a:ext>
                </a:extLst>
              </a:tr>
              <a:tr h="248306">
                <a:tc>
                  <a:txBody>
                    <a:bodyPr/>
                    <a:lstStyle/>
                    <a:p>
                      <a:pPr algn="l" fontAlgn="t">
                        <a:lnSpc>
                          <a:spcPct val="150000"/>
                        </a:lnSpc>
                        <a:spcBef>
                          <a:spcPts val="0"/>
                        </a:spcBef>
                        <a:spcAft>
                          <a:spcPts val="0"/>
                        </a:spcAft>
                      </a:pPr>
                      <a:r>
                        <a:rPr lang="en-GB" sz="2400" b="0" i="0" u="none" strike="noStrike" dirty="0">
                          <a:solidFill>
                            <a:schemeClr val="accent5"/>
                          </a:solidFill>
                          <a:effectLst/>
                          <a:latin typeface="Trebuchet MS" panose="020B0603020202020204" pitchFamily="34" charset="0"/>
                          <a:ea typeface="Calibri" panose="020F0502020204030204" pitchFamily="34" charset="0"/>
                          <a:cs typeface="Times New Roman" panose="02020603050405020304" pitchFamily="18" charset="0"/>
                        </a:rPr>
                        <a:t>#GLUON</a:t>
                      </a:r>
                      <a:endParaRPr lang="en-GB" sz="2400" b="0" i="0" u="none" strike="noStrike" dirty="0">
                        <a:solidFill>
                          <a:schemeClr val="accent5"/>
                        </a:solidFill>
                        <a:effectLst/>
                        <a:latin typeface="Trebuchet MS" panose="020B0603020202020204" pitchFamily="34" charset="0"/>
                      </a:endParaRPr>
                    </a:p>
                  </a:txBody>
                  <a:tcPr marL="25152" marR="25152" marT="34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50000"/>
                        </a:lnSpc>
                        <a:spcBef>
                          <a:spcPts val="0"/>
                        </a:spcBef>
                        <a:spcAft>
                          <a:spcPts val="0"/>
                        </a:spcAft>
                      </a:pPr>
                      <a:r>
                        <a:rPr lang="en-GB" sz="2400" b="0" i="0" u="none" strike="noStrike" dirty="0">
                          <a:solidFill>
                            <a:srgbClr val="00B050"/>
                          </a:solidFill>
                          <a:effectLst/>
                          <a:latin typeface="Trebuchet MS" panose="020B0603020202020204" pitchFamily="34" charset="0"/>
                          <a:ea typeface="Calibri" panose="020F0502020204030204" pitchFamily="34" charset="0"/>
                          <a:cs typeface="Times New Roman" panose="02020603050405020304" pitchFamily="18" charset="0"/>
                        </a:rPr>
                        <a:t>#GRAVITATIONAL FORCE</a:t>
                      </a:r>
                      <a:endParaRPr lang="en-GB" sz="2400" b="0" i="0" u="none" strike="noStrike" dirty="0">
                        <a:solidFill>
                          <a:srgbClr val="00B050"/>
                        </a:solidFill>
                        <a:effectLst/>
                        <a:latin typeface="Trebuchet MS" panose="020B0603020202020204" pitchFamily="34" charset="0"/>
                      </a:endParaRPr>
                    </a:p>
                  </a:txBody>
                  <a:tcPr marL="25152" marR="25152" marT="34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187800"/>
                  </a:ext>
                </a:extLst>
              </a:tr>
              <a:tr h="248306">
                <a:tc>
                  <a:txBody>
                    <a:bodyPr/>
                    <a:lstStyle/>
                    <a:p>
                      <a:pPr algn="l" fontAlgn="t">
                        <a:lnSpc>
                          <a:spcPct val="150000"/>
                        </a:lnSpc>
                        <a:spcBef>
                          <a:spcPts val="0"/>
                        </a:spcBef>
                        <a:spcAft>
                          <a:spcPts val="0"/>
                        </a:spcAft>
                      </a:pPr>
                      <a:r>
                        <a:rPr lang="en-GB" sz="2400" b="0" i="0" u="none" strike="noStrike">
                          <a:effectLst/>
                          <a:latin typeface="Trebuchet MS" panose="020B0603020202020204" pitchFamily="34" charset="0"/>
                          <a:ea typeface="Calibri" panose="020F0502020204030204" pitchFamily="34" charset="0"/>
                          <a:cs typeface="Times New Roman" panose="02020603050405020304" pitchFamily="18" charset="0"/>
                        </a:rPr>
                        <a:t>#COLOUR </a:t>
                      </a:r>
                      <a:endParaRPr lang="en-GB" sz="2400" b="0" i="0" u="none" strike="noStrike" dirty="0">
                        <a:effectLst/>
                        <a:latin typeface="Trebuchet MS" panose="020B0603020202020204" pitchFamily="34" charset="0"/>
                      </a:endParaRPr>
                    </a:p>
                  </a:txBody>
                  <a:tcPr marL="25152" marR="25152" marT="34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50000"/>
                        </a:lnSpc>
                        <a:spcBef>
                          <a:spcPts val="0"/>
                        </a:spcBef>
                        <a:spcAft>
                          <a:spcPts val="0"/>
                        </a:spcAft>
                      </a:pPr>
                      <a:r>
                        <a:rPr lang="en-GB" sz="2400" b="0" i="0" u="none" strike="noStrike">
                          <a:effectLst/>
                          <a:latin typeface="Trebuchet MS" panose="020B0603020202020204" pitchFamily="34" charset="0"/>
                          <a:ea typeface="Calibri" panose="020F0502020204030204" pitchFamily="34" charset="0"/>
                          <a:cs typeface="Times New Roman" panose="02020603050405020304" pitchFamily="18" charset="0"/>
                        </a:rPr>
                        <a:t>#ANTIMATTER</a:t>
                      </a:r>
                      <a:endParaRPr lang="en-GB" sz="2400" b="0" i="0" u="none" strike="noStrike" dirty="0">
                        <a:effectLst/>
                        <a:latin typeface="Trebuchet MS" panose="020B0603020202020204" pitchFamily="34" charset="0"/>
                      </a:endParaRPr>
                    </a:p>
                  </a:txBody>
                  <a:tcPr marL="25152" marR="25152" marT="34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9762532"/>
                  </a:ext>
                </a:extLst>
              </a:tr>
              <a:tr h="248306">
                <a:tc>
                  <a:txBody>
                    <a:bodyPr/>
                    <a:lstStyle/>
                    <a:p>
                      <a:pPr algn="l" fontAlgn="t">
                        <a:lnSpc>
                          <a:spcPct val="150000"/>
                        </a:lnSpc>
                        <a:spcBef>
                          <a:spcPts val="0"/>
                        </a:spcBef>
                        <a:spcAft>
                          <a:spcPts val="0"/>
                        </a:spcAft>
                      </a:pPr>
                      <a:r>
                        <a:rPr lang="en-GB" sz="2400" b="0" i="0" u="none" strike="noStrike">
                          <a:effectLst/>
                          <a:latin typeface="Trebuchet MS" panose="020B0603020202020204" pitchFamily="34" charset="0"/>
                          <a:ea typeface="Calibri" panose="020F0502020204030204" pitchFamily="34" charset="0"/>
                          <a:cs typeface="Times New Roman" panose="02020603050405020304" pitchFamily="18" charset="0"/>
                        </a:rPr>
                        <a:t>#SPIN</a:t>
                      </a:r>
                      <a:endParaRPr lang="en-GB" sz="2400" b="0" i="0" u="none" strike="noStrike" dirty="0">
                        <a:effectLst/>
                        <a:latin typeface="Trebuchet MS" panose="020B0603020202020204" pitchFamily="34" charset="0"/>
                      </a:endParaRPr>
                    </a:p>
                  </a:txBody>
                  <a:tcPr marL="25152" marR="25152" marT="34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50000"/>
                        </a:lnSpc>
                        <a:spcBef>
                          <a:spcPts val="0"/>
                        </a:spcBef>
                        <a:spcAft>
                          <a:spcPts val="0"/>
                        </a:spcAft>
                      </a:pPr>
                      <a:r>
                        <a:rPr lang="en-GB" sz="2400" b="0" i="0" u="none" strike="noStrike" dirty="0">
                          <a:effectLst/>
                          <a:latin typeface="Trebuchet MS" panose="020B0603020202020204" pitchFamily="34" charset="0"/>
                          <a:ea typeface="Calibri" panose="020F0502020204030204" pitchFamily="34" charset="0"/>
                          <a:cs typeface="Times New Roman" panose="02020603050405020304" pitchFamily="18" charset="0"/>
                        </a:rPr>
                        <a:t>#</a:t>
                      </a:r>
                      <a:r>
                        <a:rPr lang="en-GB" sz="2400" b="0" i="0" u="none" strike="noStrike" dirty="0">
                          <a:solidFill>
                            <a:srgbClr val="FF0000"/>
                          </a:solidFill>
                          <a:effectLst/>
                          <a:latin typeface="Trebuchet MS" panose="020B0603020202020204" pitchFamily="34" charset="0"/>
                          <a:ea typeface="Calibri" panose="020F0502020204030204" pitchFamily="34" charset="0"/>
                          <a:cs typeface="Times New Roman" panose="02020603050405020304" pitchFamily="18" charset="0"/>
                        </a:rPr>
                        <a:t>FERMION</a:t>
                      </a:r>
                      <a:endParaRPr lang="en-GB" sz="2400" b="0" i="0" u="none" strike="noStrike" dirty="0">
                        <a:solidFill>
                          <a:srgbClr val="FF0000"/>
                        </a:solidFill>
                        <a:effectLst/>
                        <a:latin typeface="Trebuchet MS" panose="020B0603020202020204" pitchFamily="34" charset="0"/>
                      </a:endParaRPr>
                    </a:p>
                  </a:txBody>
                  <a:tcPr marL="25152" marR="25152" marT="34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8715498"/>
                  </a:ext>
                </a:extLst>
              </a:tr>
              <a:tr h="248306">
                <a:tc gridSpan="2">
                  <a:txBody>
                    <a:bodyPr/>
                    <a:lstStyle/>
                    <a:p>
                      <a:pPr algn="l" fontAlgn="t">
                        <a:lnSpc>
                          <a:spcPct val="150000"/>
                        </a:lnSpc>
                        <a:spcBef>
                          <a:spcPts val="0"/>
                        </a:spcBef>
                        <a:spcAft>
                          <a:spcPts val="0"/>
                        </a:spcAft>
                      </a:pPr>
                      <a:r>
                        <a:rPr lang="en-GB" sz="2400" b="0" i="0" u="none" strike="noStrike" dirty="0">
                          <a:effectLst/>
                          <a:latin typeface="Trebuchet MS" panose="020B0603020202020204" pitchFamily="34" charset="0"/>
                          <a:ea typeface="Calibri" panose="020F0502020204030204" pitchFamily="34" charset="0"/>
                          <a:cs typeface="Times New Roman" panose="02020603050405020304" pitchFamily="18" charset="0"/>
                        </a:rPr>
                        <a:t>#EXCHANGE PARTICLE</a:t>
                      </a:r>
                      <a:endParaRPr lang="en-GB" sz="2400" b="0" i="0" u="none" strike="noStrike" dirty="0">
                        <a:effectLst/>
                        <a:latin typeface="Trebuchet MS" panose="020B0603020202020204" pitchFamily="34" charset="0"/>
                      </a:endParaRPr>
                    </a:p>
                  </a:txBody>
                  <a:tcPr marL="25152" marR="25152" marT="34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t">
                        <a:lnSpc>
                          <a:spcPct val="150000"/>
                        </a:lnSpc>
                        <a:spcBef>
                          <a:spcPts val="0"/>
                        </a:spcBef>
                        <a:spcAft>
                          <a:spcPts val="0"/>
                        </a:spcAft>
                      </a:pPr>
                      <a:endParaRPr lang="en-GB" sz="2400" b="0" i="0" u="none" strike="noStrike" dirty="0">
                        <a:effectLst/>
                        <a:latin typeface="Trebuchet MS" panose="020B0603020202020204" pitchFamily="34" charset="0"/>
                      </a:endParaRPr>
                    </a:p>
                  </a:txBody>
                  <a:tcPr marL="25152" marR="25152" marT="34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4271846"/>
                  </a:ext>
                </a:extLst>
              </a:tr>
              <a:tr h="248306">
                <a:tc gridSpan="2">
                  <a:txBody>
                    <a:bodyPr/>
                    <a:lstStyle/>
                    <a:p>
                      <a:pPr marL="0" marR="0" lvl="0" indent="0" algn="l" defTabSz="914400" rtl="0" eaLnBrk="1" fontAlgn="t" latinLnBrk="0" hangingPunct="1">
                        <a:lnSpc>
                          <a:spcPct val="150000"/>
                        </a:lnSpc>
                        <a:spcBef>
                          <a:spcPts val="0"/>
                        </a:spcBef>
                        <a:spcAft>
                          <a:spcPts val="0"/>
                        </a:spcAft>
                        <a:buClrTx/>
                        <a:buSzTx/>
                        <a:buFontTx/>
                        <a:buNone/>
                        <a:tabLst/>
                        <a:defRPr/>
                      </a:pPr>
                      <a:r>
                        <a:rPr lang="en-GB" sz="2400" b="0" i="0" u="none" strike="noStrike" dirty="0">
                          <a:effectLst/>
                          <a:latin typeface="Trebuchet MS" panose="020B0603020202020204" pitchFamily="34" charset="0"/>
                          <a:ea typeface="Calibri" panose="020F0502020204030204" pitchFamily="34" charset="0"/>
                          <a:cs typeface="Times New Roman" panose="02020603050405020304" pitchFamily="18" charset="0"/>
                        </a:rPr>
                        <a:t>#</a:t>
                      </a:r>
                      <a:r>
                        <a:rPr lang="en-GB" sz="2400" b="0" i="0" u="none" strike="noStrike" dirty="0">
                          <a:solidFill>
                            <a:srgbClr val="00B050"/>
                          </a:solidFill>
                          <a:effectLst/>
                          <a:latin typeface="Trebuchet MS" panose="020B0603020202020204" pitchFamily="34" charset="0"/>
                          <a:ea typeface="Calibri" panose="020F0502020204030204" pitchFamily="34" charset="0"/>
                          <a:cs typeface="Times New Roman" panose="02020603050405020304" pitchFamily="18" charset="0"/>
                        </a:rPr>
                        <a:t>ELECTROMAGNETIC FORCE</a:t>
                      </a:r>
                      <a:endParaRPr lang="en-GB" sz="2400" b="0" i="0" u="none" strike="noStrike" dirty="0">
                        <a:solidFill>
                          <a:srgbClr val="00B050"/>
                        </a:solidFill>
                        <a:effectLst/>
                        <a:latin typeface="Trebuchet MS" panose="020B0603020202020204" pitchFamily="34" charset="0"/>
                      </a:endParaRPr>
                    </a:p>
                  </a:txBody>
                  <a:tcPr marL="25152" marR="25152" marT="34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t">
                        <a:lnSpc>
                          <a:spcPct val="115000"/>
                        </a:lnSpc>
                        <a:spcBef>
                          <a:spcPts val="0"/>
                        </a:spcBef>
                        <a:spcAft>
                          <a:spcPts val="1000"/>
                        </a:spcAft>
                      </a:pPr>
                      <a:endParaRPr lang="en-GB" sz="2000" b="0" i="0" u="none" strike="noStrike" dirty="0">
                        <a:effectLst/>
                        <a:latin typeface="Trebuchet MS" panose="020B0603020202020204" pitchFamily="34" charset="0"/>
                      </a:endParaRPr>
                    </a:p>
                  </a:txBody>
                  <a:tcPr marL="25152" marR="25152" marT="34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0201213"/>
                  </a:ext>
                </a:extLst>
              </a:tr>
            </a:tbl>
          </a:graphicData>
        </a:graphic>
      </p:graphicFrame>
    </p:spTree>
    <p:extLst>
      <p:ext uri="{BB962C8B-B14F-4D97-AF65-F5344CB8AC3E}">
        <p14:creationId xmlns:p14="http://schemas.microsoft.com/office/powerpoint/2010/main" val="1638768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extLst>
              <a:ext uri="{FF2B5EF4-FFF2-40B4-BE49-F238E27FC236}">
                <a16:creationId xmlns:a16="http://schemas.microsoft.com/office/drawing/2014/main" id="{C7402F59-F24C-4F84-B882-1BB1128822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8892" y="210491"/>
            <a:ext cx="2286000" cy="12858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FFDC91E7-B9E6-4599-BF5D-020C2928A764}"/>
              </a:ext>
            </a:extLst>
          </p:cNvPr>
          <p:cNvGraphicFramePr>
            <a:graphicFrameLocks noGrp="1"/>
          </p:cNvGraphicFramePr>
          <p:nvPr>
            <p:extLst>
              <p:ext uri="{D42A27DB-BD31-4B8C-83A1-F6EECF244321}">
                <p14:modId xmlns:p14="http://schemas.microsoft.com/office/powerpoint/2010/main" val="4255577434"/>
              </p:ext>
            </p:extLst>
          </p:nvPr>
        </p:nvGraphicFramePr>
        <p:xfrm>
          <a:off x="5948892" y="210491"/>
          <a:ext cx="6096000" cy="2377440"/>
        </p:xfrm>
        <a:graphic>
          <a:graphicData uri="http://schemas.openxmlformats.org/drawingml/2006/table">
            <a:tbl>
              <a:tblPr/>
              <a:tblGrid>
                <a:gridCol w="2368296">
                  <a:extLst>
                    <a:ext uri="{9D8B030D-6E8A-4147-A177-3AD203B41FA5}">
                      <a16:colId xmlns:a16="http://schemas.microsoft.com/office/drawing/2014/main" val="211333127"/>
                    </a:ext>
                  </a:extLst>
                </a:gridCol>
                <a:gridCol w="3727704">
                  <a:extLst>
                    <a:ext uri="{9D8B030D-6E8A-4147-A177-3AD203B41FA5}">
                      <a16:colId xmlns:a16="http://schemas.microsoft.com/office/drawing/2014/main" val="3373832859"/>
                    </a:ext>
                  </a:extLst>
                </a:gridCol>
              </a:tblGrid>
              <a:tr h="0">
                <a:tc>
                  <a:txBody>
                    <a:bodyPr/>
                    <a:lstStyle/>
                    <a:p>
                      <a:pPr fontAlgn="base"/>
                      <a:endParaRPr lang="en-GB">
                        <a:effectLst/>
                      </a:endParaRPr>
                    </a:p>
                  </a:txBody>
                  <a:tcPr marR="274320" marT="91440" marB="91440">
                    <a:lnL w="7620" cap="flat" cmpd="sng" algn="ctr">
                      <a:solidFill>
                        <a:srgbClr val="C8C8C8"/>
                      </a:solidFill>
                      <a:prstDash val="solid"/>
                      <a:round/>
                      <a:headEnd type="none" w="med" len="med"/>
                      <a:tailEnd type="none" w="med" len="med"/>
                    </a:lnL>
                    <a:lnR w="7620" cap="flat" cmpd="sng" algn="ctr">
                      <a:solidFill>
                        <a:srgbClr val="C8C8C8"/>
                      </a:solidFill>
                      <a:prstDash val="solid"/>
                      <a:round/>
                      <a:headEnd type="none" w="med" len="med"/>
                      <a:tailEnd type="none" w="med" len="med"/>
                    </a:lnR>
                    <a:lnT w="7620" cap="flat" cmpd="sng" algn="ctr">
                      <a:solidFill>
                        <a:srgbClr val="C8C8C8"/>
                      </a:solidFill>
                      <a:prstDash val="solid"/>
                      <a:round/>
                      <a:headEnd type="none" w="med" len="med"/>
                      <a:tailEnd type="none" w="med" len="med"/>
                    </a:lnT>
                    <a:lnB w="7620" cap="flat" cmpd="sng" algn="ctr">
                      <a:solidFill>
                        <a:srgbClr val="C8C8C8"/>
                      </a:solidFill>
                      <a:prstDash val="solid"/>
                      <a:round/>
                      <a:headEnd type="none" w="med" len="med"/>
                      <a:tailEnd type="none" w="med" len="med"/>
                    </a:lnB>
                  </a:tcPr>
                </a:tc>
                <a:tc>
                  <a:txBody>
                    <a:bodyPr/>
                    <a:lstStyle/>
                    <a:p>
                      <a:pPr fontAlgn="base"/>
                      <a:r>
                        <a:rPr lang="en-GB" b="0" u="none" strike="noStrike" dirty="0">
                          <a:effectLst/>
                          <a:latin typeface="wf_segoe-ui_light"/>
                          <a:hlinkClick r:id="rId2"/>
                        </a:rPr>
                        <a:t>Strange Charm: A Song about Quarks - YouTube</a:t>
                      </a:r>
                      <a:endParaRPr lang="en-GB" b="0" dirty="0">
                        <a:effectLst/>
                        <a:latin typeface="wf_segoe-ui_light"/>
                      </a:endParaRPr>
                    </a:p>
                    <a:p>
                      <a:pPr fontAlgn="base"/>
                      <a:r>
                        <a:rPr lang="en-GB" dirty="0">
                          <a:solidFill>
                            <a:srgbClr val="666666"/>
                          </a:solidFill>
                          <a:effectLst/>
                          <a:latin typeface="wf_segoe-ui_normal"/>
                        </a:rPr>
                        <a:t>In which Hank plays a song for you...the video was made in Illustrator and After Effects and it took a ridiculously long time to do. I hope you like </a:t>
                      </a:r>
                      <a:r>
                        <a:rPr lang="en-GB" dirty="0" err="1">
                          <a:solidFill>
                            <a:srgbClr val="666666"/>
                          </a:solidFill>
                          <a:effectLst/>
                          <a:latin typeface="wf_segoe-ui_normal"/>
                        </a:rPr>
                        <a:t>it.HERE</a:t>
                      </a:r>
                      <a:r>
                        <a:rPr lang="en-GB" dirty="0">
                          <a:solidFill>
                            <a:srgbClr val="666666"/>
                          </a:solidFill>
                          <a:effectLst/>
                          <a:latin typeface="wf_segoe-ui_normal"/>
                        </a:rPr>
                        <a:t> ...</a:t>
                      </a:r>
                    </a:p>
                    <a:p>
                      <a:pPr fontAlgn="base"/>
                      <a:r>
                        <a:rPr lang="en-GB" b="0" dirty="0">
                          <a:solidFill>
                            <a:srgbClr val="A6A6A6"/>
                          </a:solidFill>
                          <a:effectLst/>
                          <a:latin typeface="wf_segoe-ui_normal"/>
                        </a:rPr>
                        <a:t>www.youtube.com</a:t>
                      </a:r>
                    </a:p>
                  </a:txBody>
                  <a:tcPr marR="274320" marT="91440" marB="91440">
                    <a:lnL w="7620" cap="flat" cmpd="sng" algn="ctr">
                      <a:solidFill>
                        <a:srgbClr val="C8C8C8"/>
                      </a:solidFill>
                      <a:prstDash val="solid"/>
                      <a:round/>
                      <a:headEnd type="none" w="med" len="med"/>
                      <a:tailEnd type="none" w="med" len="med"/>
                    </a:lnL>
                    <a:lnR w="7620" cap="flat" cmpd="sng" algn="ctr">
                      <a:solidFill>
                        <a:srgbClr val="C8C8C8"/>
                      </a:solidFill>
                      <a:prstDash val="solid"/>
                      <a:round/>
                      <a:headEnd type="none" w="med" len="med"/>
                      <a:tailEnd type="none" w="med" len="med"/>
                    </a:lnR>
                    <a:lnT w="7620" cap="flat" cmpd="sng" algn="ctr">
                      <a:solidFill>
                        <a:srgbClr val="C8C8C8"/>
                      </a:solidFill>
                      <a:prstDash val="solid"/>
                      <a:round/>
                      <a:headEnd type="none" w="med" len="med"/>
                      <a:tailEnd type="none" w="med" len="med"/>
                    </a:lnT>
                    <a:lnB w="7620" cap="flat" cmpd="sng" algn="ctr">
                      <a:solidFill>
                        <a:srgbClr val="C8C8C8"/>
                      </a:solidFill>
                      <a:prstDash val="solid"/>
                      <a:round/>
                      <a:headEnd type="none" w="med" len="med"/>
                      <a:tailEnd type="none" w="med" len="med"/>
                    </a:lnB>
                  </a:tcPr>
                </a:tc>
                <a:extLst>
                  <a:ext uri="{0D108BD9-81ED-4DB2-BD59-A6C34878D82A}">
                    <a16:rowId xmlns:a16="http://schemas.microsoft.com/office/drawing/2014/main" val="1426653349"/>
                  </a:ext>
                </a:extLst>
              </a:tr>
            </a:tbl>
          </a:graphicData>
        </a:graphic>
      </p:graphicFrame>
      <p:sp>
        <p:nvSpPr>
          <p:cNvPr id="7" name="TextBox 6">
            <a:extLst>
              <a:ext uri="{FF2B5EF4-FFF2-40B4-BE49-F238E27FC236}">
                <a16:creationId xmlns:a16="http://schemas.microsoft.com/office/drawing/2014/main" id="{01168888-F394-4FD7-BAEA-AC0800C3CEF7}"/>
              </a:ext>
            </a:extLst>
          </p:cNvPr>
          <p:cNvSpPr txBox="1"/>
          <p:nvPr/>
        </p:nvSpPr>
        <p:spPr>
          <a:xfrm>
            <a:off x="642152" y="2758884"/>
            <a:ext cx="6096000" cy="923330"/>
          </a:xfrm>
          <a:prstGeom prst="rect">
            <a:avLst/>
          </a:prstGeom>
          <a:noFill/>
        </p:spPr>
        <p:txBody>
          <a:bodyPr wrap="square">
            <a:spAutoFit/>
          </a:bodyPr>
          <a:lstStyle/>
          <a:p>
            <a:endParaRPr lang="en-GB" dirty="0"/>
          </a:p>
          <a:p>
            <a:r>
              <a:rPr lang="en-GB" dirty="0">
                <a:hlinkClick r:id="rId4"/>
              </a:rPr>
              <a:t>https://www.youtube.com/watch?v=Unl1jXFnzgo</a:t>
            </a:r>
            <a:endParaRPr lang="en-GB" dirty="0"/>
          </a:p>
          <a:p>
            <a:endParaRPr lang="en-GB" dirty="0"/>
          </a:p>
        </p:txBody>
      </p:sp>
      <p:graphicFrame>
        <p:nvGraphicFramePr>
          <p:cNvPr id="8" name="Table 7">
            <a:extLst>
              <a:ext uri="{FF2B5EF4-FFF2-40B4-BE49-F238E27FC236}">
                <a16:creationId xmlns:a16="http://schemas.microsoft.com/office/drawing/2014/main" id="{9FF6EBED-B39C-4F4C-95FD-2197943527E7}"/>
              </a:ext>
            </a:extLst>
          </p:cNvPr>
          <p:cNvGraphicFramePr>
            <a:graphicFrameLocks noGrp="1"/>
          </p:cNvGraphicFramePr>
          <p:nvPr>
            <p:extLst>
              <p:ext uri="{D42A27DB-BD31-4B8C-83A1-F6EECF244321}">
                <p14:modId xmlns:p14="http://schemas.microsoft.com/office/powerpoint/2010/main" val="1596041359"/>
              </p:ext>
            </p:extLst>
          </p:nvPr>
        </p:nvGraphicFramePr>
        <p:xfrm>
          <a:off x="642152" y="2808657"/>
          <a:ext cx="11120098" cy="2956090"/>
        </p:xfrm>
        <a:graphic>
          <a:graphicData uri="http://schemas.openxmlformats.org/drawingml/2006/table">
            <a:tbl>
              <a:tblPr/>
              <a:tblGrid>
                <a:gridCol w="7613419">
                  <a:extLst>
                    <a:ext uri="{9D8B030D-6E8A-4147-A177-3AD203B41FA5}">
                      <a16:colId xmlns:a16="http://schemas.microsoft.com/office/drawing/2014/main" val="1384160805"/>
                    </a:ext>
                  </a:extLst>
                </a:gridCol>
                <a:gridCol w="3506679">
                  <a:extLst>
                    <a:ext uri="{9D8B030D-6E8A-4147-A177-3AD203B41FA5}">
                      <a16:colId xmlns:a16="http://schemas.microsoft.com/office/drawing/2014/main" val="2474221497"/>
                    </a:ext>
                  </a:extLst>
                </a:gridCol>
              </a:tblGrid>
              <a:tr h="2922825">
                <a:tc>
                  <a:txBody>
                    <a:bodyPr/>
                    <a:lstStyle/>
                    <a:p>
                      <a:pPr fontAlgn="base"/>
                      <a:endParaRPr lang="en-GB" sz="1600" dirty="0">
                        <a:effectLst/>
                      </a:endParaRPr>
                    </a:p>
                  </a:txBody>
                  <a:tcPr marL="15005" marR="45014" marT="15005" marB="15005">
                    <a:lnL w="7620" cap="flat" cmpd="sng" algn="ctr">
                      <a:solidFill>
                        <a:srgbClr val="C8C8C8"/>
                      </a:solidFill>
                      <a:prstDash val="solid"/>
                      <a:round/>
                      <a:headEnd type="none" w="med" len="med"/>
                      <a:tailEnd type="none" w="med" len="med"/>
                    </a:lnL>
                    <a:lnR w="7620" cap="flat" cmpd="sng" algn="ctr">
                      <a:solidFill>
                        <a:srgbClr val="C8C8C8"/>
                      </a:solidFill>
                      <a:prstDash val="solid"/>
                      <a:round/>
                      <a:headEnd type="none" w="med" len="med"/>
                      <a:tailEnd type="none" w="med" len="med"/>
                    </a:lnR>
                    <a:lnT w="7620" cap="flat" cmpd="sng" algn="ctr">
                      <a:solidFill>
                        <a:srgbClr val="C8C8C8"/>
                      </a:solidFill>
                      <a:prstDash val="solid"/>
                      <a:round/>
                      <a:headEnd type="none" w="med" len="med"/>
                      <a:tailEnd type="none" w="med" len="med"/>
                    </a:lnT>
                    <a:lnB w="7620" cap="flat" cmpd="sng" algn="ctr">
                      <a:solidFill>
                        <a:srgbClr val="C8C8C8"/>
                      </a:solidFill>
                      <a:prstDash val="solid"/>
                      <a:round/>
                      <a:headEnd type="none" w="med" len="med"/>
                      <a:tailEnd type="none" w="med" len="med"/>
                    </a:lnB>
                  </a:tcPr>
                </a:tc>
                <a:tc>
                  <a:txBody>
                    <a:bodyPr/>
                    <a:lstStyle/>
                    <a:p>
                      <a:pPr fontAlgn="base"/>
                      <a:r>
                        <a:rPr lang="en-GB" sz="1600" b="0" u="none" strike="noStrike" dirty="0">
                          <a:effectLst/>
                          <a:latin typeface="wf_segoe-ui_light"/>
                          <a:hlinkClick r:id="rId4"/>
                        </a:rPr>
                        <a:t>The Most Successful Scientific Theory Ever: The Standard Model</a:t>
                      </a:r>
                      <a:endParaRPr lang="en-GB" sz="1600" b="0" dirty="0">
                        <a:effectLst/>
                        <a:latin typeface="wf_segoe-ui_light"/>
                      </a:endParaRPr>
                    </a:p>
                    <a:p>
                      <a:pPr fontAlgn="base"/>
                      <a:r>
                        <a:rPr lang="en-GB" sz="1600" dirty="0">
                          <a:solidFill>
                            <a:srgbClr val="666666"/>
                          </a:solidFill>
                          <a:effectLst/>
                          <a:latin typeface="wf_segoe-ui_normal"/>
                        </a:rPr>
                        <a:t>The Standard Model of particle physics is the most successful scientific theory of all time. It describes how everything in the universe is made of 12 different types of matter particles, interacting with three forces, all bound together by a rather special particle called the Higgs boson. It’s the pinnacle of 400 years of science and gives ...</a:t>
                      </a:r>
                    </a:p>
                  </a:txBody>
                  <a:tcPr marL="15005" marR="45014" marT="15005" marB="15005">
                    <a:lnL w="7620" cap="flat" cmpd="sng" algn="ctr">
                      <a:solidFill>
                        <a:srgbClr val="C8C8C8"/>
                      </a:solidFill>
                      <a:prstDash val="solid"/>
                      <a:round/>
                      <a:headEnd type="none" w="med" len="med"/>
                      <a:tailEnd type="none" w="med" len="med"/>
                    </a:lnL>
                    <a:lnR w="7620" cap="flat" cmpd="sng" algn="ctr">
                      <a:solidFill>
                        <a:srgbClr val="C8C8C8"/>
                      </a:solidFill>
                      <a:prstDash val="solid"/>
                      <a:round/>
                      <a:headEnd type="none" w="med" len="med"/>
                      <a:tailEnd type="none" w="med" len="med"/>
                    </a:lnR>
                    <a:lnT w="7620" cap="flat" cmpd="sng" algn="ctr">
                      <a:solidFill>
                        <a:srgbClr val="C8C8C8"/>
                      </a:solidFill>
                      <a:prstDash val="solid"/>
                      <a:round/>
                      <a:headEnd type="none" w="med" len="med"/>
                      <a:tailEnd type="none" w="med" len="med"/>
                    </a:lnT>
                    <a:lnB w="7620" cap="flat" cmpd="sng" algn="ctr">
                      <a:solidFill>
                        <a:srgbClr val="C8C8C8"/>
                      </a:solidFill>
                      <a:prstDash val="solid"/>
                      <a:round/>
                      <a:headEnd type="none" w="med" len="med"/>
                      <a:tailEnd type="none" w="med" len="med"/>
                    </a:lnB>
                  </a:tcPr>
                </a:tc>
                <a:extLst>
                  <a:ext uri="{0D108BD9-81ED-4DB2-BD59-A6C34878D82A}">
                    <a16:rowId xmlns:a16="http://schemas.microsoft.com/office/drawing/2014/main" val="1323066013"/>
                  </a:ext>
                </a:extLst>
              </a:tr>
            </a:tbl>
          </a:graphicData>
        </a:graphic>
      </p:graphicFrame>
      <p:pic>
        <p:nvPicPr>
          <p:cNvPr id="2050" name="Picture 2">
            <a:hlinkClick r:id="rId4"/>
            <a:extLst>
              <a:ext uri="{FF2B5EF4-FFF2-40B4-BE49-F238E27FC236}">
                <a16:creationId xmlns:a16="http://schemas.microsoft.com/office/drawing/2014/main" id="{CD237010-1589-485D-AFDB-1ED6D26608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2903354"/>
            <a:ext cx="2286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DCCAA9F-8874-4717-A8C6-AEAC6FAA5152}"/>
              </a:ext>
            </a:extLst>
          </p:cNvPr>
          <p:cNvSpPr txBox="1"/>
          <p:nvPr/>
        </p:nvSpPr>
        <p:spPr>
          <a:xfrm>
            <a:off x="321816" y="524950"/>
            <a:ext cx="6094520" cy="646331"/>
          </a:xfrm>
          <a:prstGeom prst="rect">
            <a:avLst/>
          </a:prstGeom>
          <a:noFill/>
        </p:spPr>
        <p:txBody>
          <a:bodyPr wrap="square">
            <a:spAutoFit/>
          </a:bodyPr>
          <a:lstStyle/>
          <a:p>
            <a:r>
              <a:rPr lang="en-GB" dirty="0">
                <a:hlinkClick r:id="rId6"/>
              </a:rPr>
              <a:t>https://www.youtube.com/watch?v=GOr3JN_CReM</a:t>
            </a:r>
            <a:endParaRPr lang="en-GB" dirty="0"/>
          </a:p>
          <a:p>
            <a:endParaRPr lang="en-GB" dirty="0"/>
          </a:p>
        </p:txBody>
      </p:sp>
    </p:spTree>
    <p:extLst>
      <p:ext uri="{BB962C8B-B14F-4D97-AF65-F5344CB8AC3E}">
        <p14:creationId xmlns:p14="http://schemas.microsoft.com/office/powerpoint/2010/main" val="971749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EDCB056-89D6-4850-9A89-F4F8FCDA55B6}"/>
              </a:ext>
            </a:extLst>
          </p:cNvPr>
          <p:cNvGraphicFramePr>
            <a:graphicFrameLocks noGrp="1"/>
          </p:cNvGraphicFramePr>
          <p:nvPr>
            <p:extLst>
              <p:ext uri="{D42A27DB-BD31-4B8C-83A1-F6EECF244321}">
                <p14:modId xmlns:p14="http://schemas.microsoft.com/office/powerpoint/2010/main" val="1161346062"/>
              </p:ext>
            </p:extLst>
          </p:nvPr>
        </p:nvGraphicFramePr>
        <p:xfrm>
          <a:off x="5948892" y="3429000"/>
          <a:ext cx="6096000" cy="3038634"/>
        </p:xfrm>
        <a:graphic>
          <a:graphicData uri="http://schemas.openxmlformats.org/drawingml/2006/table">
            <a:tbl>
              <a:tblPr/>
              <a:tblGrid>
                <a:gridCol w="2368296">
                  <a:extLst>
                    <a:ext uri="{9D8B030D-6E8A-4147-A177-3AD203B41FA5}">
                      <a16:colId xmlns:a16="http://schemas.microsoft.com/office/drawing/2014/main" val="888112820"/>
                    </a:ext>
                  </a:extLst>
                </a:gridCol>
                <a:gridCol w="3727704">
                  <a:extLst>
                    <a:ext uri="{9D8B030D-6E8A-4147-A177-3AD203B41FA5}">
                      <a16:colId xmlns:a16="http://schemas.microsoft.com/office/drawing/2014/main" val="2618142276"/>
                    </a:ext>
                  </a:extLst>
                </a:gridCol>
              </a:tblGrid>
              <a:tr h="3038634">
                <a:tc>
                  <a:txBody>
                    <a:bodyPr/>
                    <a:lstStyle/>
                    <a:p>
                      <a:pPr fontAlgn="base"/>
                      <a:endParaRPr lang="en-GB" dirty="0">
                        <a:effectLst/>
                      </a:endParaRPr>
                    </a:p>
                  </a:txBody>
                  <a:tcPr marR="274320" marT="91440" marB="91440">
                    <a:lnL w="7620" cap="flat" cmpd="sng" algn="ctr">
                      <a:solidFill>
                        <a:srgbClr val="C8C8C8"/>
                      </a:solidFill>
                      <a:prstDash val="solid"/>
                      <a:round/>
                      <a:headEnd type="none" w="med" len="med"/>
                      <a:tailEnd type="none" w="med" len="med"/>
                    </a:lnL>
                    <a:lnR w="7620" cap="flat" cmpd="sng" algn="ctr">
                      <a:solidFill>
                        <a:srgbClr val="C8C8C8"/>
                      </a:solidFill>
                      <a:prstDash val="solid"/>
                      <a:round/>
                      <a:headEnd type="none" w="med" len="med"/>
                      <a:tailEnd type="none" w="med" len="med"/>
                    </a:lnR>
                    <a:lnT w="7620" cap="flat" cmpd="sng" algn="ctr">
                      <a:solidFill>
                        <a:srgbClr val="C8C8C8"/>
                      </a:solidFill>
                      <a:prstDash val="solid"/>
                      <a:round/>
                      <a:headEnd type="none" w="med" len="med"/>
                      <a:tailEnd type="none" w="med" len="med"/>
                    </a:lnT>
                    <a:lnB w="7620" cap="flat" cmpd="sng" algn="ctr">
                      <a:solidFill>
                        <a:srgbClr val="C8C8C8"/>
                      </a:solidFill>
                      <a:prstDash val="solid"/>
                      <a:round/>
                      <a:headEnd type="none" w="med" len="med"/>
                      <a:tailEnd type="none" w="med" len="med"/>
                    </a:lnB>
                  </a:tcPr>
                </a:tc>
                <a:tc>
                  <a:txBody>
                    <a:bodyPr/>
                    <a:lstStyle/>
                    <a:p>
                      <a:pPr fontAlgn="base"/>
                      <a:r>
                        <a:rPr lang="en-GB" b="0" u="none" strike="noStrike" dirty="0">
                          <a:effectLst/>
                          <a:latin typeface="wf_segoe-ui_light"/>
                          <a:hlinkClick r:id="rId2"/>
                        </a:rPr>
                        <a:t>The Map of Particle Physics | The Standard Model Explained</a:t>
                      </a:r>
                      <a:endParaRPr lang="en-GB" b="0" dirty="0">
                        <a:effectLst/>
                        <a:latin typeface="wf_segoe-ui_light"/>
                      </a:endParaRPr>
                    </a:p>
                    <a:p>
                      <a:pPr fontAlgn="base"/>
                      <a:r>
                        <a:rPr lang="en-GB" dirty="0">
                          <a:solidFill>
                            <a:srgbClr val="666666"/>
                          </a:solidFill>
                          <a:effectLst/>
                          <a:latin typeface="wf_segoe-ui_normal"/>
                        </a:rPr>
                        <a:t>In this video I explain all the basics of particle physics and the standard model of particle physics. </a:t>
                      </a:r>
                      <a:endParaRPr lang="en-GB" b="0" dirty="0">
                        <a:solidFill>
                          <a:srgbClr val="A6A6A6"/>
                        </a:solidFill>
                        <a:effectLst/>
                        <a:latin typeface="wf_segoe-ui_normal"/>
                      </a:endParaRPr>
                    </a:p>
                  </a:txBody>
                  <a:tcPr marR="274320" marT="91440" marB="91440">
                    <a:lnL w="7620" cap="flat" cmpd="sng" algn="ctr">
                      <a:solidFill>
                        <a:srgbClr val="C8C8C8"/>
                      </a:solidFill>
                      <a:prstDash val="solid"/>
                      <a:round/>
                      <a:headEnd type="none" w="med" len="med"/>
                      <a:tailEnd type="none" w="med" len="med"/>
                    </a:lnL>
                    <a:lnR w="7620" cap="flat" cmpd="sng" algn="ctr">
                      <a:solidFill>
                        <a:srgbClr val="C8C8C8"/>
                      </a:solidFill>
                      <a:prstDash val="solid"/>
                      <a:round/>
                      <a:headEnd type="none" w="med" len="med"/>
                      <a:tailEnd type="none" w="med" len="med"/>
                    </a:lnR>
                    <a:lnT w="7620" cap="flat" cmpd="sng" algn="ctr">
                      <a:solidFill>
                        <a:srgbClr val="C8C8C8"/>
                      </a:solidFill>
                      <a:prstDash val="solid"/>
                      <a:round/>
                      <a:headEnd type="none" w="med" len="med"/>
                      <a:tailEnd type="none" w="med" len="med"/>
                    </a:lnT>
                    <a:lnB w="7620" cap="flat" cmpd="sng" algn="ctr">
                      <a:solidFill>
                        <a:srgbClr val="C8C8C8"/>
                      </a:solidFill>
                      <a:prstDash val="solid"/>
                      <a:round/>
                      <a:headEnd type="none" w="med" len="med"/>
                      <a:tailEnd type="none" w="med" len="med"/>
                    </a:lnB>
                  </a:tcPr>
                </a:tc>
                <a:extLst>
                  <a:ext uri="{0D108BD9-81ED-4DB2-BD59-A6C34878D82A}">
                    <a16:rowId xmlns:a16="http://schemas.microsoft.com/office/drawing/2014/main" val="358376680"/>
                  </a:ext>
                </a:extLst>
              </a:tr>
            </a:tbl>
          </a:graphicData>
        </a:graphic>
      </p:graphicFrame>
      <p:graphicFrame>
        <p:nvGraphicFramePr>
          <p:cNvPr id="6" name="Table 5">
            <a:extLst>
              <a:ext uri="{FF2B5EF4-FFF2-40B4-BE49-F238E27FC236}">
                <a16:creationId xmlns:a16="http://schemas.microsoft.com/office/drawing/2014/main" id="{53C5F431-094A-4122-AD67-40A06141FF99}"/>
              </a:ext>
            </a:extLst>
          </p:cNvPr>
          <p:cNvGraphicFramePr>
            <a:graphicFrameLocks noGrp="1"/>
          </p:cNvGraphicFramePr>
          <p:nvPr>
            <p:extLst>
              <p:ext uri="{D42A27DB-BD31-4B8C-83A1-F6EECF244321}">
                <p14:modId xmlns:p14="http://schemas.microsoft.com/office/powerpoint/2010/main" val="298040403"/>
              </p:ext>
            </p:extLst>
          </p:nvPr>
        </p:nvGraphicFramePr>
        <p:xfrm>
          <a:off x="6243108" y="260065"/>
          <a:ext cx="5801784" cy="2851435"/>
        </p:xfrm>
        <a:graphic>
          <a:graphicData uri="http://schemas.openxmlformats.org/drawingml/2006/table">
            <a:tbl>
              <a:tblPr/>
              <a:tblGrid>
                <a:gridCol w="2253993">
                  <a:extLst>
                    <a:ext uri="{9D8B030D-6E8A-4147-A177-3AD203B41FA5}">
                      <a16:colId xmlns:a16="http://schemas.microsoft.com/office/drawing/2014/main" val="131841888"/>
                    </a:ext>
                  </a:extLst>
                </a:gridCol>
                <a:gridCol w="3547791">
                  <a:extLst>
                    <a:ext uri="{9D8B030D-6E8A-4147-A177-3AD203B41FA5}">
                      <a16:colId xmlns:a16="http://schemas.microsoft.com/office/drawing/2014/main" val="3532997578"/>
                    </a:ext>
                  </a:extLst>
                </a:gridCol>
              </a:tblGrid>
              <a:tr h="2851435">
                <a:tc>
                  <a:txBody>
                    <a:bodyPr/>
                    <a:lstStyle/>
                    <a:p>
                      <a:pPr fontAlgn="base"/>
                      <a:endParaRPr lang="en-GB" sz="1700" dirty="0">
                        <a:effectLst/>
                      </a:endParaRPr>
                    </a:p>
                  </a:txBody>
                  <a:tcPr marL="87027" marR="261080" marT="87027" marB="87027">
                    <a:lnL w="7620" cap="flat" cmpd="sng" algn="ctr">
                      <a:solidFill>
                        <a:srgbClr val="C8C8C8"/>
                      </a:solidFill>
                      <a:prstDash val="solid"/>
                      <a:round/>
                      <a:headEnd type="none" w="med" len="med"/>
                      <a:tailEnd type="none" w="med" len="med"/>
                    </a:lnL>
                    <a:lnR w="7620" cap="flat" cmpd="sng" algn="ctr">
                      <a:solidFill>
                        <a:srgbClr val="C8C8C8"/>
                      </a:solidFill>
                      <a:prstDash val="solid"/>
                      <a:round/>
                      <a:headEnd type="none" w="med" len="med"/>
                      <a:tailEnd type="none" w="med" len="med"/>
                    </a:lnR>
                    <a:lnT w="7620" cap="flat" cmpd="sng" algn="ctr">
                      <a:solidFill>
                        <a:srgbClr val="C8C8C8"/>
                      </a:solidFill>
                      <a:prstDash val="solid"/>
                      <a:round/>
                      <a:headEnd type="none" w="med" len="med"/>
                      <a:tailEnd type="none" w="med" len="med"/>
                    </a:lnT>
                    <a:lnB w="7620" cap="flat" cmpd="sng" algn="ctr">
                      <a:solidFill>
                        <a:srgbClr val="C8C8C8"/>
                      </a:solidFill>
                      <a:prstDash val="solid"/>
                      <a:round/>
                      <a:headEnd type="none" w="med" len="med"/>
                      <a:tailEnd type="none" w="med" len="med"/>
                    </a:lnB>
                  </a:tcPr>
                </a:tc>
                <a:tc>
                  <a:txBody>
                    <a:bodyPr/>
                    <a:lstStyle/>
                    <a:p>
                      <a:pPr fontAlgn="base"/>
                      <a:r>
                        <a:rPr lang="en-GB" sz="1700" b="0" u="none" strike="noStrike" dirty="0">
                          <a:effectLst/>
                          <a:latin typeface="wf_segoe-ui_light"/>
                          <a:hlinkClick r:id="rId3"/>
                        </a:rPr>
                        <a:t>CERN: The Standard Model Of Particle Physics</a:t>
                      </a:r>
                      <a:endParaRPr lang="en-GB" sz="1700" b="0" dirty="0">
                        <a:effectLst/>
                        <a:latin typeface="wf_segoe-ui_light"/>
                      </a:endParaRPr>
                    </a:p>
                    <a:p>
                      <a:pPr fontAlgn="base"/>
                      <a:r>
                        <a:rPr lang="en-GB" sz="1700" dirty="0">
                          <a:solidFill>
                            <a:srgbClr val="666666"/>
                          </a:solidFill>
                          <a:effectLst/>
                          <a:latin typeface="wf_segoe-ui_normal"/>
                        </a:rPr>
                        <a:t>http://www.facebook.com/ScienceReason ... The Standard Model Of Particle Physics. This film was produced as part of the CERN/ATLAS multimedia contest internship. </a:t>
                      </a:r>
                      <a:endParaRPr lang="en-GB" sz="1700" b="0" dirty="0">
                        <a:solidFill>
                          <a:srgbClr val="A6A6A6"/>
                        </a:solidFill>
                        <a:effectLst/>
                        <a:latin typeface="wf_segoe-ui_normal"/>
                      </a:endParaRPr>
                    </a:p>
                  </a:txBody>
                  <a:tcPr marL="87027" marR="261080" marT="87027" marB="87027">
                    <a:lnL w="7620" cap="flat" cmpd="sng" algn="ctr">
                      <a:solidFill>
                        <a:srgbClr val="C8C8C8"/>
                      </a:solidFill>
                      <a:prstDash val="solid"/>
                      <a:round/>
                      <a:headEnd type="none" w="med" len="med"/>
                      <a:tailEnd type="none" w="med" len="med"/>
                    </a:lnL>
                    <a:lnR w="7620" cap="flat" cmpd="sng" algn="ctr">
                      <a:solidFill>
                        <a:srgbClr val="C8C8C8"/>
                      </a:solidFill>
                      <a:prstDash val="solid"/>
                      <a:round/>
                      <a:headEnd type="none" w="med" len="med"/>
                      <a:tailEnd type="none" w="med" len="med"/>
                    </a:lnR>
                    <a:lnT w="7620" cap="flat" cmpd="sng" algn="ctr">
                      <a:solidFill>
                        <a:srgbClr val="C8C8C8"/>
                      </a:solidFill>
                      <a:prstDash val="solid"/>
                      <a:round/>
                      <a:headEnd type="none" w="med" len="med"/>
                      <a:tailEnd type="none" w="med" len="med"/>
                    </a:lnT>
                    <a:lnB w="7620" cap="flat" cmpd="sng" algn="ctr">
                      <a:solidFill>
                        <a:srgbClr val="C8C8C8"/>
                      </a:solidFill>
                      <a:prstDash val="solid"/>
                      <a:round/>
                      <a:headEnd type="none" w="med" len="med"/>
                      <a:tailEnd type="none" w="med" len="med"/>
                    </a:lnB>
                  </a:tcPr>
                </a:tc>
                <a:extLst>
                  <a:ext uri="{0D108BD9-81ED-4DB2-BD59-A6C34878D82A}">
                    <a16:rowId xmlns:a16="http://schemas.microsoft.com/office/drawing/2014/main" val="3364302450"/>
                  </a:ext>
                </a:extLst>
              </a:tr>
            </a:tbl>
          </a:graphicData>
        </a:graphic>
      </p:graphicFrame>
      <p:pic>
        <p:nvPicPr>
          <p:cNvPr id="1028" name="Picture 4">
            <a:hlinkClick r:id="rId3"/>
            <a:extLst>
              <a:ext uri="{FF2B5EF4-FFF2-40B4-BE49-F238E27FC236}">
                <a16:creationId xmlns:a16="http://schemas.microsoft.com/office/drawing/2014/main" id="{DF01CD6A-E265-4874-A8F3-2F6876CD4C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46836"/>
            <a:ext cx="2286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FE30046-74D5-4CA0-BA08-17F471A9A846}"/>
              </a:ext>
            </a:extLst>
          </p:cNvPr>
          <p:cNvSpPr txBox="1"/>
          <p:nvPr/>
        </p:nvSpPr>
        <p:spPr>
          <a:xfrm>
            <a:off x="651404" y="787787"/>
            <a:ext cx="6096000" cy="646331"/>
          </a:xfrm>
          <a:prstGeom prst="rect">
            <a:avLst/>
          </a:prstGeom>
          <a:noFill/>
        </p:spPr>
        <p:txBody>
          <a:bodyPr wrap="square">
            <a:spAutoFit/>
          </a:bodyPr>
          <a:lstStyle/>
          <a:p>
            <a:r>
              <a:rPr lang="en-GB" dirty="0">
                <a:hlinkClick r:id="rId3"/>
              </a:rPr>
              <a:t>https://www.youtube.com/watch?v=V0KjXsGRvoA</a:t>
            </a:r>
            <a:endParaRPr lang="en-GB" dirty="0"/>
          </a:p>
          <a:p>
            <a:endParaRPr lang="en-GB" dirty="0"/>
          </a:p>
        </p:txBody>
      </p:sp>
      <p:sp>
        <p:nvSpPr>
          <p:cNvPr id="14" name="TextBox 13">
            <a:extLst>
              <a:ext uri="{FF2B5EF4-FFF2-40B4-BE49-F238E27FC236}">
                <a16:creationId xmlns:a16="http://schemas.microsoft.com/office/drawing/2014/main" id="{32951B7C-54C1-4613-8BB9-07266296D194}"/>
              </a:ext>
            </a:extLst>
          </p:cNvPr>
          <p:cNvSpPr txBox="1"/>
          <p:nvPr/>
        </p:nvSpPr>
        <p:spPr>
          <a:xfrm>
            <a:off x="433916" y="3969447"/>
            <a:ext cx="6096000" cy="646331"/>
          </a:xfrm>
          <a:prstGeom prst="rect">
            <a:avLst/>
          </a:prstGeom>
          <a:noFill/>
        </p:spPr>
        <p:txBody>
          <a:bodyPr wrap="square">
            <a:spAutoFit/>
          </a:bodyPr>
          <a:lstStyle/>
          <a:p>
            <a:r>
              <a:rPr lang="en-GB" dirty="0">
                <a:hlinkClick r:id="rId2"/>
              </a:rPr>
              <a:t>https://www.youtube.com/watch?v=mYcLuWHzfmE</a:t>
            </a:r>
            <a:endParaRPr lang="en-GB" dirty="0"/>
          </a:p>
          <a:p>
            <a:endParaRPr lang="en-GB" dirty="0"/>
          </a:p>
        </p:txBody>
      </p:sp>
      <p:pic>
        <p:nvPicPr>
          <p:cNvPr id="2050" name="Picture 2">
            <a:hlinkClick r:id="rId2"/>
            <a:extLst>
              <a:ext uri="{FF2B5EF4-FFF2-40B4-BE49-F238E27FC236}">
                <a16:creationId xmlns:a16="http://schemas.microsoft.com/office/drawing/2014/main" id="{01D1FDD7-919B-4291-BAFD-8D8AB78B72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8893" y="3418366"/>
            <a:ext cx="2286000" cy="1714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275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a:extLst>
              <a:ext uri="{FF2B5EF4-FFF2-40B4-BE49-F238E27FC236}">
                <a16:creationId xmlns:a16="http://schemas.microsoft.com/office/drawing/2014/main" id="{2FB61D05-3885-4544-82A6-C30D77A6CA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3666" y="1425867"/>
            <a:ext cx="3296132" cy="185407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3DC3A618-D802-474E-945C-046493C16459}"/>
              </a:ext>
            </a:extLst>
          </p:cNvPr>
          <p:cNvGraphicFramePr>
            <a:graphicFrameLocks noGrp="1"/>
          </p:cNvGraphicFramePr>
          <p:nvPr>
            <p:extLst>
              <p:ext uri="{D42A27DB-BD31-4B8C-83A1-F6EECF244321}">
                <p14:modId xmlns:p14="http://schemas.microsoft.com/office/powerpoint/2010/main" val="3703057895"/>
              </p:ext>
            </p:extLst>
          </p:nvPr>
        </p:nvGraphicFramePr>
        <p:xfrm>
          <a:off x="838200" y="890292"/>
          <a:ext cx="10515600" cy="914400"/>
        </p:xfrm>
        <a:graphic>
          <a:graphicData uri="http://schemas.openxmlformats.org/drawingml/2006/table">
            <a:tbl>
              <a:tblPr/>
              <a:tblGrid>
                <a:gridCol w="5257800">
                  <a:extLst>
                    <a:ext uri="{9D8B030D-6E8A-4147-A177-3AD203B41FA5}">
                      <a16:colId xmlns:a16="http://schemas.microsoft.com/office/drawing/2014/main" val="328337186"/>
                    </a:ext>
                  </a:extLst>
                </a:gridCol>
                <a:gridCol w="5257800">
                  <a:extLst>
                    <a:ext uri="{9D8B030D-6E8A-4147-A177-3AD203B41FA5}">
                      <a16:colId xmlns:a16="http://schemas.microsoft.com/office/drawing/2014/main" val="2419528679"/>
                    </a:ext>
                  </a:extLst>
                </a:gridCol>
              </a:tblGrid>
              <a:tr h="0">
                <a:tc>
                  <a:txBody>
                    <a:bodyPr/>
                    <a:lstStyle/>
                    <a:p>
                      <a:pPr fontAlgn="b"/>
                      <a:endParaRPr lang="en-GB" dirty="0">
                        <a:effectLst/>
                      </a:endParaRPr>
                    </a:p>
                  </a:txBody>
                  <a:tcPr anchor="ctr">
                    <a:lnL>
                      <a:noFill/>
                    </a:lnL>
                    <a:lnR>
                      <a:noFill/>
                    </a:lnR>
                    <a:lnT>
                      <a:noFill/>
                    </a:lnT>
                    <a:lnB>
                      <a:noFill/>
                    </a:lnB>
                  </a:tcPr>
                </a:tc>
                <a:tc>
                  <a:txBody>
                    <a:bodyPr/>
                    <a:lstStyle/>
                    <a:p>
                      <a:r>
                        <a:rPr lang="en-GB" dirty="0">
                          <a:hlinkClick r:id="rId4" tooltip="https://www.youtube.com/watch?v=lranu_78scw&amp;list=rdlvu0kxkwxsxra&amp;index=5"/>
                        </a:rPr>
                        <a:t>Quarks Explained in Four Minutes - Physics Girl </a:t>
                      </a:r>
                      <a:r>
                        <a:rPr lang="en-GB" dirty="0" smtClean="0">
                          <a:hlinkClick r:id="rId4" tooltip="https://www.youtube.com/watch?v=lranu_78scw&amp;list=rdlvu0kxkwxsxra&amp;index=5"/>
                        </a:rPr>
                        <a:t>– YouTube</a:t>
                      </a:r>
                      <a:r>
                        <a:rPr lang="en-GB" dirty="0" smtClean="0"/>
                        <a:t> Protons </a:t>
                      </a:r>
                      <a:r>
                        <a:rPr lang="en-GB" dirty="0"/>
                        <a:t>and neutrons are made of three quarks, right? Wrong! </a:t>
                      </a:r>
                    </a:p>
                  </a:txBody>
                  <a:tcPr anchor="ctr">
                    <a:lnL>
                      <a:noFill/>
                    </a:lnL>
                    <a:lnR>
                      <a:noFill/>
                    </a:lnR>
                    <a:lnT>
                      <a:noFill/>
                    </a:lnT>
                    <a:lnB>
                      <a:noFill/>
                    </a:lnB>
                  </a:tcPr>
                </a:tc>
                <a:extLst>
                  <a:ext uri="{0D108BD9-81ED-4DB2-BD59-A6C34878D82A}">
                    <a16:rowId xmlns:a16="http://schemas.microsoft.com/office/drawing/2014/main" val="3486504148"/>
                  </a:ext>
                </a:extLst>
              </a:tr>
            </a:tbl>
          </a:graphicData>
        </a:graphic>
      </p:graphicFrame>
      <p:graphicFrame>
        <p:nvGraphicFramePr>
          <p:cNvPr id="5" name="Table 4">
            <a:extLst>
              <a:ext uri="{FF2B5EF4-FFF2-40B4-BE49-F238E27FC236}">
                <a16:creationId xmlns:a16="http://schemas.microsoft.com/office/drawing/2014/main" id="{90A40750-7FB8-4D97-AF61-B715ED3E8F2E}"/>
              </a:ext>
            </a:extLst>
          </p:cNvPr>
          <p:cNvGraphicFramePr>
            <a:graphicFrameLocks noGrp="1"/>
          </p:cNvGraphicFramePr>
          <p:nvPr>
            <p:extLst>
              <p:ext uri="{D42A27DB-BD31-4B8C-83A1-F6EECF244321}">
                <p14:modId xmlns:p14="http://schemas.microsoft.com/office/powerpoint/2010/main" val="2833213168"/>
              </p:ext>
            </p:extLst>
          </p:nvPr>
        </p:nvGraphicFramePr>
        <p:xfrm>
          <a:off x="999478" y="3452496"/>
          <a:ext cx="10515600" cy="1188720"/>
        </p:xfrm>
        <a:graphic>
          <a:graphicData uri="http://schemas.openxmlformats.org/drawingml/2006/table">
            <a:tbl>
              <a:tblPr/>
              <a:tblGrid>
                <a:gridCol w="5257800">
                  <a:extLst>
                    <a:ext uri="{9D8B030D-6E8A-4147-A177-3AD203B41FA5}">
                      <a16:colId xmlns:a16="http://schemas.microsoft.com/office/drawing/2014/main" val="900835007"/>
                    </a:ext>
                  </a:extLst>
                </a:gridCol>
                <a:gridCol w="5257800">
                  <a:extLst>
                    <a:ext uri="{9D8B030D-6E8A-4147-A177-3AD203B41FA5}">
                      <a16:colId xmlns:a16="http://schemas.microsoft.com/office/drawing/2014/main" val="830488919"/>
                    </a:ext>
                  </a:extLst>
                </a:gridCol>
              </a:tblGrid>
              <a:tr h="0">
                <a:tc>
                  <a:txBody>
                    <a:bodyPr/>
                    <a:lstStyle/>
                    <a:p>
                      <a:r>
                        <a:rPr lang="en-GB" i="1">
                          <a:effectLst/>
                        </a:rPr>
                        <a:t></a:t>
                      </a:r>
                      <a:endParaRPr lang="en-GB"/>
                    </a:p>
                  </a:txBody>
                  <a:tcPr anchor="ctr">
                    <a:lnL>
                      <a:noFill/>
                    </a:lnL>
                    <a:lnR>
                      <a:noFill/>
                    </a:lnR>
                    <a:lnT>
                      <a:noFill/>
                    </a:lnT>
                    <a:lnB>
                      <a:noFill/>
                    </a:lnB>
                  </a:tcPr>
                </a:tc>
                <a:tc>
                  <a:txBody>
                    <a:bodyPr/>
                    <a:lstStyle/>
                    <a:p>
                      <a:r>
                        <a:rPr lang="en-GB" dirty="0">
                          <a:hlinkClick r:id="rId5" tooltip="https://www.youtube.com/watch?v=gafaj3pzvaa"/>
                        </a:rPr>
                        <a:t>The Map of Quantum </a:t>
                      </a:r>
                      <a:r>
                        <a:rPr lang="en-GB" dirty="0" smtClean="0">
                          <a:hlinkClick r:id="rId5" tooltip="https://www.youtube.com/watch?v=gafaj3pzvaa"/>
                        </a:rPr>
                        <a:t>Physics</a:t>
                      </a:r>
                      <a:r>
                        <a:rPr lang="en-GB" dirty="0" smtClean="0"/>
                        <a:t> This </a:t>
                      </a:r>
                      <a:r>
                        <a:rPr lang="en-GB" dirty="0"/>
                        <a:t>is the Map of Quantum Physics and quantum mechanics covering everything you need to know about this field in one image. Check out this video's </a:t>
                      </a:r>
                      <a:r>
                        <a:rPr lang="en-GB" dirty="0" smtClean="0"/>
                        <a:t>sponsor</a:t>
                      </a:r>
                      <a:endParaRPr lang="en-GB" dirty="0"/>
                    </a:p>
                  </a:txBody>
                  <a:tcPr anchor="ctr">
                    <a:lnL>
                      <a:noFill/>
                    </a:lnL>
                    <a:lnR>
                      <a:noFill/>
                    </a:lnR>
                    <a:lnT>
                      <a:noFill/>
                    </a:lnT>
                    <a:lnB>
                      <a:noFill/>
                    </a:lnB>
                  </a:tcPr>
                </a:tc>
                <a:extLst>
                  <a:ext uri="{0D108BD9-81ED-4DB2-BD59-A6C34878D82A}">
                    <a16:rowId xmlns:a16="http://schemas.microsoft.com/office/drawing/2014/main" val="3431736319"/>
                  </a:ext>
                </a:extLst>
              </a:tr>
            </a:tbl>
          </a:graphicData>
        </a:graphic>
      </p:graphicFrame>
      <p:sp>
        <p:nvSpPr>
          <p:cNvPr id="6" name="Rectangle 1">
            <a:extLst>
              <a:ext uri="{FF2B5EF4-FFF2-40B4-BE49-F238E27FC236}">
                <a16:creationId xmlns:a16="http://schemas.microsoft.com/office/drawing/2014/main" id="{27CFEDCB-DD09-40DA-BE6A-0F3AF63CEF3A}"/>
              </a:ext>
            </a:extLst>
          </p:cNvPr>
          <p:cNvSpPr>
            <a:spLocks noChangeArrowheads="1"/>
          </p:cNvSpPr>
          <p:nvPr/>
        </p:nvSpPr>
        <p:spPr bwMode="auto">
          <a:xfrm>
            <a:off x="431057" y="367072"/>
            <a:ext cx="47687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and who wants to go further</a:t>
            </a:r>
            <a:r>
              <a:rPr kumimoji="0" lang="en-US" altLang="en-US" sz="1800" b="0" i="0" u="none" strike="noStrike" cap="none" normalizeH="0" baseline="0" dirty="0">
                <a:ln>
                  <a:noFill/>
                </a:ln>
                <a:solidFill>
                  <a:schemeClr val="tx1"/>
                </a:solidFill>
                <a:effectLst/>
                <a:latin typeface="Arial" panose="020B0604020202020204" pitchFamily="34" charset="0"/>
              </a:rPr>
              <a:t> </a:t>
            </a:r>
            <a:endParaRPr kumimoji="0" lang="en-US" altLang="en-US" sz="10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hlinkClick r:id="rId5" tooltip="https://www.youtube.com/watch?v=gafaj3pzvaa"/>
            </a:endParaRPr>
          </a:p>
        </p:txBody>
      </p:sp>
      <p:pic>
        <p:nvPicPr>
          <p:cNvPr id="1027" name="Picture 3">
            <a:hlinkClick r:id="rId6"/>
            <a:extLst>
              <a:ext uri="{FF2B5EF4-FFF2-40B4-BE49-F238E27FC236}">
                <a16:creationId xmlns:a16="http://schemas.microsoft.com/office/drawing/2014/main" id="{9D283523-248A-40E2-B253-20B015076D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2427" y="4089619"/>
            <a:ext cx="2286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EAB1984-DD0A-4FF3-AE01-EEDA1B16DD20}"/>
              </a:ext>
            </a:extLst>
          </p:cNvPr>
          <p:cNvSpPr txBox="1"/>
          <p:nvPr/>
        </p:nvSpPr>
        <p:spPr>
          <a:xfrm>
            <a:off x="431057" y="3511590"/>
            <a:ext cx="6094520"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hlinkClick r:id="rId5" tooltip="https://www.youtube.com/watch?v=gafaj3pzvaa"/>
              </a:rPr>
              <a:t>https://www.youtube.com/watch?v=gAFAj3pzvAA</a:t>
            </a:r>
            <a:r>
              <a:rPr kumimoji="0" lang="en-US" altLang="en-US"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p>
        </p:txBody>
      </p:sp>
      <p:sp>
        <p:nvSpPr>
          <p:cNvPr id="12" name="TextBox 11">
            <a:extLst>
              <a:ext uri="{FF2B5EF4-FFF2-40B4-BE49-F238E27FC236}">
                <a16:creationId xmlns:a16="http://schemas.microsoft.com/office/drawing/2014/main" id="{AC7FF139-89C8-4783-BE25-24F407BDADAB}"/>
              </a:ext>
            </a:extLst>
          </p:cNvPr>
          <p:cNvSpPr txBox="1"/>
          <p:nvPr/>
        </p:nvSpPr>
        <p:spPr>
          <a:xfrm>
            <a:off x="266700" y="984055"/>
            <a:ext cx="6096000" cy="646331"/>
          </a:xfrm>
          <a:prstGeom prst="rect">
            <a:avLst/>
          </a:prstGeom>
          <a:noFill/>
        </p:spPr>
        <p:txBody>
          <a:bodyPr wrap="square">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altLang="en-US" dirty="0">
                <a:latin typeface="Segoe UI" panose="020B0502040204020203" pitchFamily="34" charset="0"/>
                <a:cs typeface="Segoe UI" panose="020B0502040204020203" pitchFamily="34" charset="0"/>
                <a:hlinkClick r:id="rId4" tooltip="https://www.youtube.com/watch?v=lranu_78scw&amp;list=rdlvu0kxkwxsxra&amp;index=5"/>
              </a:rPr>
              <a:t>h</a:t>
            </a:r>
            <a:r>
              <a:rPr kumimoji="0" lang="en-US" altLang="en-US"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hlinkClick r:id="rId4" tooltip="https://www.youtube.com/watch?v=lranu_78scw&amp;list=rdlvu0kxkwxsxra&amp;index=5"/>
              </a:rPr>
              <a:t>ttps://www.youtube.com/watch?v=LraNu_78sCw&amp;list=RDLVU0kXkWXSXRA&amp;index=5</a:t>
            </a:r>
            <a:endParaRPr kumimoji="0" lang="en-US" altLang="en-US"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05462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EC26A-AA69-4D4F-94F7-9676C504B7DD}"/>
              </a:ext>
            </a:extLst>
          </p:cNvPr>
          <p:cNvSpPr>
            <a:spLocks noGrp="1"/>
          </p:cNvSpPr>
          <p:nvPr>
            <p:ph type="title"/>
          </p:nvPr>
        </p:nvSpPr>
        <p:spPr>
          <a:xfrm>
            <a:off x="838200" y="365126"/>
            <a:ext cx="10515600" cy="990850"/>
          </a:xfrm>
        </p:spPr>
        <p:style>
          <a:lnRef idx="1">
            <a:schemeClr val="accent4"/>
          </a:lnRef>
          <a:fillRef idx="2">
            <a:schemeClr val="accent4"/>
          </a:fillRef>
          <a:effectRef idx="1">
            <a:schemeClr val="accent4"/>
          </a:effectRef>
          <a:fontRef idx="minor">
            <a:schemeClr val="dk1"/>
          </a:fontRef>
        </p:style>
        <p:txBody>
          <a:bodyPr/>
          <a:lstStyle/>
          <a:p>
            <a:r>
              <a:rPr kumimoji="0" lang="en-GB" altLang="en-US" sz="4400" b="0" i="0" u="none" strike="noStrike" cap="none" normalizeH="0" baseline="0" dirty="0">
                <a:ln>
                  <a:noFill/>
                </a:ln>
                <a:solidFill>
                  <a:srgbClr val="5B1E33"/>
                </a:solidFill>
                <a:effectLst/>
                <a:latin typeface="Trebuchet MS" panose="020B0603020202020204" pitchFamily="34" charset="0"/>
                <a:ea typeface="Times New Roman" panose="02020603050405020304" pitchFamily="18" charset="0"/>
              </a:rPr>
              <a:t>C</a:t>
            </a:r>
            <a:r>
              <a:rPr kumimoji="0" lang="en-GB" altLang="en-US" sz="4400" b="0" i="0" u="none" strike="noStrike" cap="none" normalizeH="0" baseline="0" dirty="0" bmk="">
                <a:ln>
                  <a:noFill/>
                </a:ln>
                <a:solidFill>
                  <a:srgbClr val="5B1E33"/>
                </a:solidFill>
                <a:effectLst/>
                <a:latin typeface="Trebuchet MS" panose="020B0603020202020204" pitchFamily="34" charset="0"/>
                <a:ea typeface="Times New Roman" panose="02020603050405020304" pitchFamily="18" charset="0"/>
              </a:rPr>
              <a:t>lassification of particles</a:t>
            </a:r>
            <a:endParaRPr lang="en-GB" dirty="0"/>
          </a:p>
        </p:txBody>
      </p:sp>
      <p:sp>
        <p:nvSpPr>
          <p:cNvPr id="4" name="Rectangle 13">
            <a:extLst>
              <a:ext uri="{FF2B5EF4-FFF2-40B4-BE49-F238E27FC236}">
                <a16:creationId xmlns:a16="http://schemas.microsoft.com/office/drawing/2014/main" id="{1EEBCF2F-FCE7-4870-8CF0-3C234DE07354}"/>
              </a:ext>
            </a:extLst>
          </p:cNvPr>
          <p:cNvSpPr>
            <a:spLocks noChangeArrowheads="1"/>
          </p:cNvSpPr>
          <p:nvPr/>
        </p:nvSpPr>
        <p:spPr bwMode="auto">
          <a:xfrm>
            <a:off x="0" y="-109918"/>
            <a:ext cx="184731" cy="677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90440" rIns="91440" bIns="3808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dirty="0">
              <a:ln>
                <a:noFill/>
              </a:ln>
              <a:solidFill>
                <a:srgbClr val="5B1E33"/>
              </a:solidFill>
              <a:effectLst/>
              <a:latin typeface="Trebuchet MS" panose="020B0603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pSp>
        <p:nvGrpSpPr>
          <p:cNvPr id="5" name="Group 4">
            <a:extLst>
              <a:ext uri="{FF2B5EF4-FFF2-40B4-BE49-F238E27FC236}">
                <a16:creationId xmlns:a16="http://schemas.microsoft.com/office/drawing/2014/main" id="{6E33EAAB-7095-469B-9506-D20500548CC5}"/>
              </a:ext>
            </a:extLst>
          </p:cNvPr>
          <p:cNvGrpSpPr>
            <a:grpSpLocks/>
          </p:cNvGrpSpPr>
          <p:nvPr/>
        </p:nvGrpSpPr>
        <p:grpSpPr bwMode="auto">
          <a:xfrm>
            <a:off x="1239519" y="2296122"/>
            <a:ext cx="8960923" cy="3490214"/>
            <a:chOff x="1418" y="9228"/>
            <a:chExt cx="9088" cy="3667"/>
          </a:xfrm>
        </p:grpSpPr>
        <p:cxnSp>
          <p:nvCxnSpPr>
            <p:cNvPr id="6" name="AutoShape 371">
              <a:extLst>
                <a:ext uri="{FF2B5EF4-FFF2-40B4-BE49-F238E27FC236}">
                  <a16:creationId xmlns:a16="http://schemas.microsoft.com/office/drawing/2014/main" id="{454C7AB8-07DB-4F08-BD60-1F5BEC14E469}"/>
                </a:ext>
              </a:extLst>
            </p:cNvPr>
            <p:cNvCxnSpPr>
              <a:cxnSpLocks noChangeShapeType="1"/>
            </p:cNvCxnSpPr>
            <p:nvPr/>
          </p:nvCxnSpPr>
          <p:spPr bwMode="auto">
            <a:xfrm>
              <a:off x="1418" y="12494"/>
              <a:ext cx="908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7" name="Freeform 372">
              <a:extLst>
                <a:ext uri="{FF2B5EF4-FFF2-40B4-BE49-F238E27FC236}">
                  <a16:creationId xmlns:a16="http://schemas.microsoft.com/office/drawing/2014/main" id="{1A7E8BC8-189B-4022-903B-89D492D5F019}"/>
                </a:ext>
              </a:extLst>
            </p:cNvPr>
            <p:cNvSpPr>
              <a:spLocks/>
            </p:cNvSpPr>
            <p:nvPr/>
          </p:nvSpPr>
          <p:spPr bwMode="auto">
            <a:xfrm>
              <a:off x="1418" y="9384"/>
              <a:ext cx="4544" cy="3110"/>
            </a:xfrm>
            <a:custGeom>
              <a:avLst/>
              <a:gdLst>
                <a:gd name="T0" fmla="*/ 0 w 2556"/>
                <a:gd name="T1" fmla="*/ 2840 h 2840"/>
                <a:gd name="T2" fmla="*/ 1278 w 2556"/>
                <a:gd name="T3" fmla="*/ 0 h 2840"/>
                <a:gd name="T4" fmla="*/ 2556 w 2556"/>
                <a:gd name="T5" fmla="*/ 2840 h 2840"/>
              </a:gdLst>
              <a:ahLst/>
              <a:cxnLst>
                <a:cxn ang="0">
                  <a:pos x="T0" y="T1"/>
                </a:cxn>
                <a:cxn ang="0">
                  <a:pos x="T2" y="T3"/>
                </a:cxn>
                <a:cxn ang="0">
                  <a:pos x="T4" y="T5"/>
                </a:cxn>
              </a:cxnLst>
              <a:rect l="0" t="0" r="r" b="b"/>
              <a:pathLst>
                <a:path w="2556" h="2840">
                  <a:moveTo>
                    <a:pt x="0" y="2840"/>
                  </a:moveTo>
                  <a:cubicBezTo>
                    <a:pt x="426" y="1420"/>
                    <a:pt x="852" y="0"/>
                    <a:pt x="1278" y="0"/>
                  </a:cubicBezTo>
                  <a:cubicBezTo>
                    <a:pt x="1704" y="0"/>
                    <a:pt x="2130" y="1420"/>
                    <a:pt x="2556" y="28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 name="Freeform 373">
              <a:extLst>
                <a:ext uri="{FF2B5EF4-FFF2-40B4-BE49-F238E27FC236}">
                  <a16:creationId xmlns:a16="http://schemas.microsoft.com/office/drawing/2014/main" id="{FF76322D-9F08-4F24-931A-5432D2F0F499}"/>
                </a:ext>
              </a:extLst>
            </p:cNvPr>
            <p:cNvSpPr>
              <a:spLocks/>
            </p:cNvSpPr>
            <p:nvPr/>
          </p:nvSpPr>
          <p:spPr bwMode="auto">
            <a:xfrm>
              <a:off x="5962" y="9370"/>
              <a:ext cx="4544" cy="3110"/>
            </a:xfrm>
            <a:custGeom>
              <a:avLst/>
              <a:gdLst>
                <a:gd name="T0" fmla="*/ 0 w 2556"/>
                <a:gd name="T1" fmla="*/ 2840 h 2840"/>
                <a:gd name="T2" fmla="*/ 1278 w 2556"/>
                <a:gd name="T3" fmla="*/ 0 h 2840"/>
                <a:gd name="T4" fmla="*/ 2556 w 2556"/>
                <a:gd name="T5" fmla="*/ 2840 h 2840"/>
              </a:gdLst>
              <a:ahLst/>
              <a:cxnLst>
                <a:cxn ang="0">
                  <a:pos x="T0" y="T1"/>
                </a:cxn>
                <a:cxn ang="0">
                  <a:pos x="T2" y="T3"/>
                </a:cxn>
                <a:cxn ang="0">
                  <a:pos x="T4" y="T5"/>
                </a:cxn>
              </a:cxnLst>
              <a:rect l="0" t="0" r="r" b="b"/>
              <a:pathLst>
                <a:path w="2556" h="2840">
                  <a:moveTo>
                    <a:pt x="0" y="2840"/>
                  </a:moveTo>
                  <a:cubicBezTo>
                    <a:pt x="426" y="1420"/>
                    <a:pt x="852" y="0"/>
                    <a:pt x="1278" y="0"/>
                  </a:cubicBezTo>
                  <a:cubicBezTo>
                    <a:pt x="1704" y="0"/>
                    <a:pt x="2130" y="1420"/>
                    <a:pt x="2556" y="28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9" name="Freeform 374">
              <a:extLst>
                <a:ext uri="{FF2B5EF4-FFF2-40B4-BE49-F238E27FC236}">
                  <a16:creationId xmlns:a16="http://schemas.microsoft.com/office/drawing/2014/main" id="{4FB3315B-4810-4158-9816-C9E355079B3D}"/>
                </a:ext>
              </a:extLst>
            </p:cNvPr>
            <p:cNvSpPr>
              <a:spLocks/>
            </p:cNvSpPr>
            <p:nvPr/>
          </p:nvSpPr>
          <p:spPr bwMode="auto">
            <a:xfrm>
              <a:off x="3832" y="9228"/>
              <a:ext cx="4402" cy="3266"/>
            </a:xfrm>
            <a:custGeom>
              <a:avLst/>
              <a:gdLst>
                <a:gd name="T0" fmla="*/ 0 w 2556"/>
                <a:gd name="T1" fmla="*/ 2840 h 2840"/>
                <a:gd name="T2" fmla="*/ 1278 w 2556"/>
                <a:gd name="T3" fmla="*/ 0 h 2840"/>
                <a:gd name="T4" fmla="*/ 2556 w 2556"/>
                <a:gd name="T5" fmla="*/ 2840 h 2840"/>
              </a:gdLst>
              <a:ahLst/>
              <a:cxnLst>
                <a:cxn ang="0">
                  <a:pos x="T0" y="T1"/>
                </a:cxn>
                <a:cxn ang="0">
                  <a:pos x="T2" y="T3"/>
                </a:cxn>
                <a:cxn ang="0">
                  <a:pos x="T4" y="T5"/>
                </a:cxn>
              </a:cxnLst>
              <a:rect l="0" t="0" r="r" b="b"/>
              <a:pathLst>
                <a:path w="2556" h="2840">
                  <a:moveTo>
                    <a:pt x="0" y="2840"/>
                  </a:moveTo>
                  <a:cubicBezTo>
                    <a:pt x="426" y="1420"/>
                    <a:pt x="852" y="0"/>
                    <a:pt x="1278" y="0"/>
                  </a:cubicBezTo>
                  <a:cubicBezTo>
                    <a:pt x="1704" y="0"/>
                    <a:pt x="2130" y="1420"/>
                    <a:pt x="2556" y="28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0" name="Text Box 375">
              <a:extLst>
                <a:ext uri="{FF2B5EF4-FFF2-40B4-BE49-F238E27FC236}">
                  <a16:creationId xmlns:a16="http://schemas.microsoft.com/office/drawing/2014/main" id="{63431996-925D-496A-8B93-B9D0393072DF}"/>
                </a:ext>
              </a:extLst>
            </p:cNvPr>
            <p:cNvSpPr txBox="1">
              <a:spLocks noChangeArrowheads="1"/>
            </p:cNvSpPr>
            <p:nvPr/>
          </p:nvSpPr>
          <p:spPr bwMode="auto">
            <a:xfrm>
              <a:off x="2980" y="9796"/>
              <a:ext cx="1544"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Bef>
                  <a:spcPts val="300"/>
                </a:spcBef>
                <a:spcAft>
                  <a:spcPts val="300"/>
                </a:spcAft>
              </a:pPr>
              <a:r>
                <a:rPr lang="en-GB" sz="2000" b="1" dirty="0">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rPr>
                <a:t>BOSONS</a:t>
              </a:r>
              <a:endParaRPr lang="en-GB" sz="2000" dirty="0">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11" name="Text Box 376">
              <a:extLst>
                <a:ext uri="{FF2B5EF4-FFF2-40B4-BE49-F238E27FC236}">
                  <a16:creationId xmlns:a16="http://schemas.microsoft.com/office/drawing/2014/main" id="{8C0EB26E-B5ED-4297-8940-2466A2663A84}"/>
                </a:ext>
              </a:extLst>
            </p:cNvPr>
            <p:cNvSpPr txBox="1">
              <a:spLocks noChangeArrowheads="1"/>
            </p:cNvSpPr>
            <p:nvPr/>
          </p:nvSpPr>
          <p:spPr bwMode="auto">
            <a:xfrm>
              <a:off x="5110" y="9796"/>
              <a:ext cx="1704"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Bef>
                  <a:spcPts val="300"/>
                </a:spcBef>
                <a:spcAft>
                  <a:spcPts val="300"/>
                </a:spcAft>
              </a:pPr>
              <a:r>
                <a:rPr lang="en-GB" sz="2400" b="1" dirty="0">
                  <a:effectLst/>
                  <a:latin typeface="Trebuchet MS" panose="020B0603020202020204" pitchFamily="34" charset="0"/>
                  <a:ea typeface="Times New Roman" panose="02020603050405020304" pitchFamily="18" charset="0"/>
                  <a:cs typeface="Times New Roman" panose="02020603050405020304" pitchFamily="18" charset="0"/>
                </a:rPr>
                <a:t>HADRONS</a:t>
              </a:r>
              <a:endParaRPr lang="en-GB" sz="2400" dirty="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12" name="Text Box 377">
              <a:extLst>
                <a:ext uri="{FF2B5EF4-FFF2-40B4-BE49-F238E27FC236}">
                  <a16:creationId xmlns:a16="http://schemas.microsoft.com/office/drawing/2014/main" id="{D86A0534-77D2-4CA0-9FE7-F590BD9F0CD3}"/>
                </a:ext>
              </a:extLst>
            </p:cNvPr>
            <p:cNvSpPr txBox="1">
              <a:spLocks noChangeArrowheads="1"/>
            </p:cNvSpPr>
            <p:nvPr/>
          </p:nvSpPr>
          <p:spPr bwMode="auto">
            <a:xfrm>
              <a:off x="7240" y="9796"/>
              <a:ext cx="1846"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Bef>
                  <a:spcPts val="300"/>
                </a:spcBef>
                <a:spcAft>
                  <a:spcPts val="300"/>
                </a:spcAft>
              </a:pPr>
              <a:r>
                <a:rPr lang="en-GB" sz="2400" b="1" dirty="0">
                  <a:solidFill>
                    <a:schemeClr val="accent4">
                      <a:lumMod val="75000"/>
                    </a:schemeClr>
                  </a:solidFill>
                  <a:effectLst/>
                  <a:latin typeface="Trebuchet MS" panose="020B0603020202020204" pitchFamily="34" charset="0"/>
                  <a:ea typeface="Times New Roman" panose="02020603050405020304" pitchFamily="18" charset="0"/>
                  <a:cs typeface="Times New Roman" panose="02020603050405020304" pitchFamily="18" charset="0"/>
                </a:rPr>
                <a:t>FERMIONS</a:t>
              </a:r>
              <a:endParaRPr lang="en-GB" sz="2400" dirty="0">
                <a:solidFill>
                  <a:schemeClr val="accent4">
                    <a:lumMod val="75000"/>
                  </a:schemeClr>
                </a:solidFill>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13" name="Text Box 378">
              <a:extLst>
                <a:ext uri="{FF2B5EF4-FFF2-40B4-BE49-F238E27FC236}">
                  <a16:creationId xmlns:a16="http://schemas.microsoft.com/office/drawing/2014/main" id="{6962B4F6-2136-4990-B339-9DA12C1EB780}"/>
                </a:ext>
              </a:extLst>
            </p:cNvPr>
            <p:cNvSpPr txBox="1">
              <a:spLocks noChangeArrowheads="1"/>
            </p:cNvSpPr>
            <p:nvPr/>
          </p:nvSpPr>
          <p:spPr bwMode="auto">
            <a:xfrm>
              <a:off x="2199" y="11004"/>
              <a:ext cx="1774" cy="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Bef>
                  <a:spcPts val="300"/>
                </a:spcBef>
                <a:spcAft>
                  <a:spcPts val="300"/>
                </a:spcAft>
              </a:pPr>
              <a:r>
                <a:rPr lang="en-GB" sz="2000" dirty="0">
                  <a:effectLst/>
                  <a:latin typeface="Trebuchet MS" panose="020B0603020202020204" pitchFamily="34" charset="0"/>
                  <a:ea typeface="Times New Roman" panose="02020603050405020304" pitchFamily="18" charset="0"/>
                  <a:cs typeface="Times New Roman" panose="02020603050405020304" pitchFamily="18" charset="0"/>
                </a:rPr>
                <a:t>photon, W, Z, gluon,</a:t>
              </a:r>
            </a:p>
            <a:p>
              <a:pPr algn="ctr">
                <a:lnSpc>
                  <a:spcPct val="115000"/>
                </a:lnSpc>
                <a:spcBef>
                  <a:spcPts val="300"/>
                </a:spcBef>
                <a:spcAft>
                  <a:spcPts val="300"/>
                </a:spcAft>
              </a:pPr>
              <a:r>
                <a:rPr lang="en-GB" sz="2000" dirty="0">
                  <a:effectLst/>
                  <a:latin typeface="Trebuchet MS" panose="020B0603020202020204" pitchFamily="34" charset="0"/>
                  <a:ea typeface="Times New Roman" panose="02020603050405020304" pitchFamily="18" charset="0"/>
                  <a:cs typeface="Times New Roman" panose="02020603050405020304" pitchFamily="18" charset="0"/>
                </a:rPr>
                <a:t>Higgs</a:t>
              </a:r>
            </a:p>
          </p:txBody>
        </p:sp>
        <p:sp>
          <p:nvSpPr>
            <p:cNvPr id="14" name="Text Box 379">
              <a:extLst>
                <a:ext uri="{FF2B5EF4-FFF2-40B4-BE49-F238E27FC236}">
                  <a16:creationId xmlns:a16="http://schemas.microsoft.com/office/drawing/2014/main" id="{AD938A63-9C61-4A4A-8951-ACEB8F1CC347}"/>
                </a:ext>
              </a:extLst>
            </p:cNvPr>
            <p:cNvSpPr txBox="1">
              <a:spLocks noChangeArrowheads="1"/>
            </p:cNvSpPr>
            <p:nvPr/>
          </p:nvSpPr>
          <p:spPr bwMode="auto">
            <a:xfrm>
              <a:off x="4258" y="11215"/>
              <a:ext cx="1278"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Bef>
                  <a:spcPts val="300"/>
                </a:spcBef>
                <a:spcAft>
                  <a:spcPts val="300"/>
                </a:spcAft>
              </a:pPr>
              <a:r>
                <a:rPr lang="en-GB" dirty="0">
                  <a:effectLst/>
                  <a:latin typeface="Trebuchet MS" panose="020B0603020202020204" pitchFamily="34" charset="0"/>
                  <a:ea typeface="Times New Roman" panose="02020603050405020304" pitchFamily="18" charset="0"/>
                  <a:cs typeface="Times New Roman" panose="02020603050405020304" pitchFamily="18" charset="0"/>
                </a:rPr>
                <a:t>Mesons (</a:t>
              </a:r>
              <a:r>
                <a:rPr lang="en-GB" dirty="0" err="1">
                  <a:effectLst/>
                  <a:latin typeface="Trebuchet MS" panose="020B0603020202020204" pitchFamily="34" charset="0"/>
                  <a:ea typeface="Times New Roman" panose="02020603050405020304" pitchFamily="18" charset="0"/>
                  <a:cs typeface="Times New Roman" panose="02020603050405020304" pitchFamily="18" charset="0"/>
                </a:rPr>
                <a:t>pions</a:t>
              </a:r>
              <a:r>
                <a:rPr lang="en-GB" dirty="0">
                  <a:effectLst/>
                  <a:latin typeface="Trebuchet MS" panose="020B0603020202020204" pitchFamily="34" charset="0"/>
                  <a:ea typeface="Times New Roman" panose="02020603050405020304" pitchFamily="18" charset="0"/>
                  <a:cs typeface="Times New Roman" panose="02020603050405020304" pitchFamily="18" charset="0"/>
                </a:rPr>
                <a:t>, kaons, )</a:t>
              </a:r>
            </a:p>
          </p:txBody>
        </p:sp>
        <p:sp>
          <p:nvSpPr>
            <p:cNvPr id="15" name="Text Box 380">
              <a:extLst>
                <a:ext uri="{FF2B5EF4-FFF2-40B4-BE49-F238E27FC236}">
                  <a16:creationId xmlns:a16="http://schemas.microsoft.com/office/drawing/2014/main" id="{1E5209C8-9504-4D79-8A2D-CBAAB2BF9294}"/>
                </a:ext>
              </a:extLst>
            </p:cNvPr>
            <p:cNvSpPr txBox="1">
              <a:spLocks noChangeArrowheads="1"/>
            </p:cNvSpPr>
            <p:nvPr/>
          </p:nvSpPr>
          <p:spPr bwMode="auto">
            <a:xfrm>
              <a:off x="6245" y="11576"/>
              <a:ext cx="1812" cy="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Bef>
                  <a:spcPts val="300"/>
                </a:spcBef>
                <a:spcAft>
                  <a:spcPts val="300"/>
                </a:spcAft>
              </a:pPr>
              <a:r>
                <a:rPr lang="en-GB" sz="1600" b="1" dirty="0">
                  <a:effectLst/>
                  <a:latin typeface="Trebuchet MS" panose="020B0603020202020204" pitchFamily="34" charset="0"/>
                  <a:ea typeface="Times New Roman" panose="02020603050405020304" pitchFamily="18" charset="0"/>
                  <a:cs typeface="Times New Roman" panose="02020603050405020304" pitchFamily="18" charset="0"/>
                </a:rPr>
                <a:t>Baryons (proton, neutron,)</a:t>
              </a:r>
            </a:p>
          </p:txBody>
        </p:sp>
        <p:sp>
          <p:nvSpPr>
            <p:cNvPr id="16" name="Text Box 381">
              <a:extLst>
                <a:ext uri="{FF2B5EF4-FFF2-40B4-BE49-F238E27FC236}">
                  <a16:creationId xmlns:a16="http://schemas.microsoft.com/office/drawing/2014/main" id="{C8C0D2A1-238E-4EDE-981A-5233AD24FBFD}"/>
                </a:ext>
              </a:extLst>
            </p:cNvPr>
            <p:cNvSpPr txBox="1">
              <a:spLocks noChangeArrowheads="1"/>
            </p:cNvSpPr>
            <p:nvPr/>
          </p:nvSpPr>
          <p:spPr bwMode="auto">
            <a:xfrm>
              <a:off x="7984" y="10839"/>
              <a:ext cx="1670" cy="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Bef>
                  <a:spcPts val="300"/>
                </a:spcBef>
                <a:spcAft>
                  <a:spcPts val="300"/>
                </a:spcAft>
              </a:pPr>
              <a:r>
                <a:rPr lang="en-GB" dirty="0">
                  <a:effectLst/>
                  <a:latin typeface="Trebuchet MS" panose="020B0603020202020204" pitchFamily="34" charset="0"/>
                  <a:ea typeface="Times New Roman" panose="02020603050405020304" pitchFamily="18" charset="0"/>
                  <a:cs typeface="Times New Roman" panose="02020603050405020304" pitchFamily="18" charset="0"/>
                </a:rPr>
                <a:t>Leptons (electron, neutrino,)</a:t>
              </a:r>
            </a:p>
          </p:txBody>
        </p:sp>
      </p:grpSp>
      <p:sp>
        <p:nvSpPr>
          <p:cNvPr id="17" name="Rectangle 21">
            <a:extLst>
              <a:ext uri="{FF2B5EF4-FFF2-40B4-BE49-F238E27FC236}">
                <a16:creationId xmlns:a16="http://schemas.microsoft.com/office/drawing/2014/main" id="{ADC6F83A-CE81-46D4-86EC-E93A4F3AE6E3}"/>
              </a:ext>
            </a:extLst>
          </p:cNvPr>
          <p:cNvSpPr>
            <a:spLocks noChangeArrowheads="1"/>
          </p:cNvSpPr>
          <p:nvPr/>
        </p:nvSpPr>
        <p:spPr bwMode="auto">
          <a:xfrm>
            <a:off x="967666" y="4974070"/>
            <a:ext cx="9445841"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Arial" panose="020B0604020202020204" pitchFamily="34" charset="0"/>
              </a:rPr>
              <a:t/>
            </a:r>
            <a:br>
              <a:rPr kumimoji="0" lang="en-GB" altLang="en-US" sz="1800" b="0" i="0" u="none" strike="noStrike" cap="none" normalizeH="0" baseline="0" dirty="0">
                <a:ln>
                  <a:noFill/>
                </a:ln>
                <a:solidFill>
                  <a:schemeClr val="tx1"/>
                </a:solidFill>
                <a:effectLst/>
                <a:latin typeface="Arial" panose="020B0604020202020204" pitchFamily="34" charset="0"/>
              </a:rPr>
            </a:b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chemeClr val="tx1"/>
                </a:solidFill>
                <a:effectLst/>
                <a:latin typeface="Trebuchet MS" panose="020B0603020202020204" pitchFamily="34" charset="0"/>
                <a:ea typeface="Times New Roman" panose="02020603050405020304" pitchFamily="18" charset="0"/>
                <a:cs typeface="Arial" panose="020B0604020202020204" pitchFamily="34" charset="0"/>
              </a:rPr>
              <a:t>For example, a proton is both a fermion (a matter particle) and a hadron (a particle made up of quarks), Bosons are called the Exchange particles.</a:t>
            </a:r>
            <a:endParaRPr kumimoji="0" lang="en-GB"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93100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575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C8DA5C-7F82-4D62-9DDE-9ED92D7DFA7D}"/>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dirty="0">
                <a:solidFill>
                  <a:srgbClr val="FFFFFF"/>
                </a:solidFill>
                <a:latin typeface="+mj-lt"/>
                <a:ea typeface="+mj-ea"/>
                <a:cs typeface="+mj-cs"/>
              </a:rPr>
              <a:t>The Particle Zoo</a:t>
            </a:r>
          </a:p>
        </p:txBody>
      </p:sp>
      <p:pic>
        <p:nvPicPr>
          <p:cNvPr id="5" name="Content Placeholder 4">
            <a:extLst>
              <a:ext uri="{FF2B5EF4-FFF2-40B4-BE49-F238E27FC236}">
                <a16:creationId xmlns:a16="http://schemas.microsoft.com/office/drawing/2014/main" id="{FE0B96BF-AC89-4EDC-B80F-05688E51DDC8}"/>
              </a:ext>
            </a:extLst>
          </p:cNvPr>
          <p:cNvPicPr>
            <a:picLocks noGrp="1" noChangeAspect="1"/>
          </p:cNvPicPr>
          <p:nvPr>
            <p:ph idx="1"/>
          </p:nvPr>
        </p:nvPicPr>
        <p:blipFill>
          <a:blip r:embed="rId2"/>
          <a:stretch>
            <a:fillRect/>
          </a:stretch>
        </p:blipFill>
        <p:spPr>
          <a:xfrm>
            <a:off x="4207933" y="664977"/>
            <a:ext cx="7347537" cy="5529022"/>
          </a:xfrm>
          <a:prstGeom prst="rect">
            <a:avLst/>
          </a:prstGeom>
        </p:spPr>
      </p:pic>
    </p:spTree>
    <p:extLst>
      <p:ext uri="{BB962C8B-B14F-4D97-AF65-F5344CB8AC3E}">
        <p14:creationId xmlns:p14="http://schemas.microsoft.com/office/powerpoint/2010/main" val="1844399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elf_Registration_Enabled xmlns="346219e1-681e-4c5f-baa7-59e01490ad14" xsi:nil="true"/>
    <Templates xmlns="346219e1-681e-4c5f-baa7-59e01490ad14" xsi:nil="true"/>
    <Teachers xmlns="346219e1-681e-4c5f-baa7-59e01490ad14">
      <UserInfo>
        <DisplayName/>
        <AccountId xsi:nil="true"/>
        <AccountType/>
      </UserInfo>
    </Teachers>
    <Students xmlns="346219e1-681e-4c5f-baa7-59e01490ad14">
      <UserInfo>
        <DisplayName/>
        <AccountId xsi:nil="true"/>
        <AccountType/>
      </UserInfo>
    </Students>
    <Student_Groups xmlns="346219e1-681e-4c5f-baa7-59e01490ad14">
      <UserInfo>
        <DisplayName/>
        <AccountId xsi:nil="true"/>
        <AccountType/>
      </UserInfo>
    </Student_Groups>
    <Math_Settings xmlns="346219e1-681e-4c5f-baa7-59e01490ad14" xsi:nil="true"/>
    <Has_Teacher_Only_SectionGroup xmlns="346219e1-681e-4c5f-baa7-59e01490ad14" xsi:nil="true"/>
    <Is_Collaboration_Space_Locked xmlns="346219e1-681e-4c5f-baa7-59e01490ad14" xsi:nil="true"/>
    <Teams_Channel_Section_Location xmlns="346219e1-681e-4c5f-baa7-59e01490ad14" xsi:nil="true"/>
    <FolderType xmlns="346219e1-681e-4c5f-baa7-59e01490ad14" xsi:nil="true"/>
    <Owner xmlns="346219e1-681e-4c5f-baa7-59e01490ad14">
      <UserInfo>
        <DisplayName/>
        <AccountId xsi:nil="true"/>
        <AccountType/>
      </UserInfo>
    </Owner>
    <Distribution_Groups xmlns="346219e1-681e-4c5f-baa7-59e01490ad14" xsi:nil="true"/>
    <IMAddress xmlns="http://schemas.microsoft.com/sharepoint/v3" xsi:nil="true"/>
    <Invited_Teachers xmlns="346219e1-681e-4c5f-baa7-59e01490ad14" xsi:nil="true"/>
    <LMS_Mappings xmlns="346219e1-681e-4c5f-baa7-59e01490ad14" xsi:nil="true"/>
    <Self_Registration_Enabled0 xmlns="346219e1-681e-4c5f-baa7-59e01490ad14" xsi:nil="true"/>
    <NotebookType xmlns="346219e1-681e-4c5f-baa7-59e01490ad14" xsi:nil="true"/>
    <AppVersion xmlns="346219e1-681e-4c5f-baa7-59e01490ad14" xsi:nil="true"/>
    <TeamsChannelId xmlns="346219e1-681e-4c5f-baa7-59e01490ad14" xsi:nil="true"/>
    <DefaultSectionNames xmlns="346219e1-681e-4c5f-baa7-59e01490ad14" xsi:nil="true"/>
    <CultureName xmlns="346219e1-681e-4c5f-baa7-59e01490ad14" xsi:nil="true"/>
    <Invited_Students xmlns="346219e1-681e-4c5f-baa7-59e01490ad14" xsi:nil="true"/>
    <IsNotebookLocked xmlns="346219e1-681e-4c5f-baa7-59e01490ad1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FF9E95D84F5204C82A817EFF84E160C" ma:contentTypeVersion="37" ma:contentTypeDescription="Create a new document." ma:contentTypeScope="" ma:versionID="f3075e8e098f4a0ff7ec52ae7731d45b">
  <xsd:schema xmlns:xsd="http://www.w3.org/2001/XMLSchema" xmlns:xs="http://www.w3.org/2001/XMLSchema" xmlns:p="http://schemas.microsoft.com/office/2006/metadata/properties" xmlns:ns1="http://schemas.microsoft.com/sharepoint/v3" xmlns:ns3="047d31ed-db1b-45f8-951b-70f32d0d50e7" xmlns:ns4="346219e1-681e-4c5f-baa7-59e01490ad14" targetNamespace="http://schemas.microsoft.com/office/2006/metadata/properties" ma:root="true" ma:fieldsID="c5f230b722b9f75a495f836c524f0184" ns1:_="" ns3:_="" ns4:_="">
    <xsd:import namespace="http://schemas.microsoft.com/sharepoint/v3"/>
    <xsd:import namespace="047d31ed-db1b-45f8-951b-70f32d0d50e7"/>
    <xsd:import namespace="346219e1-681e-4c5f-baa7-59e01490ad14"/>
    <xsd:element name="properties">
      <xsd:complexType>
        <xsd:sequence>
          <xsd:element name="documentManagement">
            <xsd:complexType>
              <xsd:all>
                <xsd:element ref="ns3:SharedWithUsers" minOccurs="0"/>
                <xsd:element ref="ns1:IMAddress" minOccurs="0"/>
                <xsd:element ref="ns3:SharingHintHash" minOccurs="0"/>
                <xsd:element ref="ns3:SharedWithDetails" minOccurs="0"/>
                <xsd:element ref="ns4:NotebookType" minOccurs="0"/>
                <xsd:element ref="ns4:FolderType" minOccurs="0"/>
                <xsd:element ref="ns4:Owner" minOccurs="0"/>
                <xsd:element ref="ns4:DefaultSectionNames"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element ref="ns4:CultureName" minOccurs="0"/>
                <xsd:element ref="ns4:TeamsChannelId" minOccurs="0"/>
                <xsd:element ref="ns4:Math_Settings" minOccurs="0"/>
                <xsd:element ref="ns4:Templates" minOccurs="0"/>
                <xsd:element ref="ns4:Distribution_Groups" minOccurs="0"/>
                <xsd:element ref="ns4:LMS_Mappings" minOccurs="0"/>
                <xsd:element ref="ns4:Self_Registration_Enabled0" minOccurs="0"/>
                <xsd:element ref="ns4:Has_Teacher_Only_SectionGroup" minOccurs="0"/>
                <xsd:element ref="ns4:Is_Collaboration_Space_Locked" minOccurs="0"/>
                <xsd:element ref="ns4:IsNotebookLocked" minOccurs="0"/>
                <xsd:element ref="ns4:Teams_Channel_Section_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ddress" ma:index="9" nillable="true" ma:displayName="IM Address" ma:internalName="IMAddres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7d31ed-db1b-45f8-951b-70f32d0d50e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internalName="SharingHintHash" ma:readOnly="true">
      <xsd:simpleType>
        <xsd:restriction base="dms:Text"/>
      </xsd:simple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6219e1-681e-4c5f-baa7-59e01490ad14" elementFormDefault="qualified">
    <xsd:import namespace="http://schemas.microsoft.com/office/2006/documentManagement/types"/>
    <xsd:import namespace="http://schemas.microsoft.com/office/infopath/2007/PartnerControls"/>
    <xsd:element name="NotebookType" ma:index="12" nillable="true" ma:displayName="Notebook Type" ma:indexed="true" ma:internalName="NotebookType">
      <xsd:simpleType>
        <xsd:restriction base="dms:Text"/>
      </xsd:simpleType>
    </xsd:element>
    <xsd:element name="FolderType" ma:index="13" nillable="true" ma:displayName="Folder Type" ma:internalName="FolderType">
      <xsd:simpleType>
        <xsd:restriction base="dms:Text"/>
      </xsd:simpleType>
    </xsd:element>
    <xsd:element name="Owner" ma:index="14"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5" nillable="true" ma:displayName="Default Section Names" ma:internalName="DefaultSectionNames">
      <xsd:simpleType>
        <xsd:restriction base="dms:Note">
          <xsd:maxLength value="255"/>
        </xsd:restriction>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_Registration_Enabled" ma:internalName="Self_Registration_Enabled">
      <xsd:simpleType>
        <xsd:restriction base="dms:Boolean"/>
      </xsd:simpleType>
    </xsd:element>
    <xsd:element name="MediaServiceMetadata" ma:index="23" nillable="true" ma:displayName="MediaServiceMetadata" ma:description="" ma:hidden="true" ma:internalName="MediaServiceMetadata" ma:readOnly="true">
      <xsd:simpleType>
        <xsd:restriction base="dms:Note"/>
      </xsd:simpleType>
    </xsd:element>
    <xsd:element name="MediaServiceFastMetadata" ma:index="24" nillable="true" ma:displayName="MediaServiceFastMetadata" ma:description="" ma:hidden="true" ma:internalName="MediaServiceFastMetadata" ma:readOnly="true">
      <xsd:simpleType>
        <xsd:restriction base="dms:Note"/>
      </xsd:simpleType>
    </xsd:element>
    <xsd:element name="MediaServiceDateTaken" ma:index="25" nillable="true" ma:displayName="MediaServiceDateTaken" ma:hidden="true" ma:internalName="MediaServiceDateTaken" ma:readOnly="true">
      <xsd:simpleType>
        <xsd:restriction base="dms:Text"/>
      </xsd:simpleType>
    </xsd:element>
    <xsd:element name="MediaServiceAutoTags" ma:index="26" nillable="true" ma:displayName="MediaServiceAutoTags" ma:internalName="MediaServiceAutoTags" ma:readOnly="true">
      <xsd:simpleType>
        <xsd:restriction base="dms:Text"/>
      </xsd:simpleType>
    </xsd:element>
    <xsd:element name="MediaServiceOCR" ma:index="27" nillable="true" ma:displayName="MediaServiceOCR" ma:internalName="MediaServiceOCR" ma:readOnly="true">
      <xsd:simpleType>
        <xsd:restriction base="dms:Note">
          <xsd:maxLength value="255"/>
        </xsd:restriction>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element name="MediaServiceLocation" ma:index="30" nillable="true" ma:displayName="Location" ma:internalName="MediaServiceLocation" ma:readOnly="true">
      <xsd:simpleType>
        <xsd:restriction base="dms:Text"/>
      </xsd:simpleType>
    </xsd:element>
    <xsd:element name="MediaServiceAutoKeyPoints" ma:index="31" nillable="true" ma:displayName="MediaServiceAutoKeyPoints" ma:hidden="true" ma:internalName="MediaServiceAutoKeyPoints" ma:readOnly="true">
      <xsd:simpleType>
        <xsd:restriction base="dms:Note"/>
      </xsd:simpleType>
    </xsd:element>
    <xsd:element name="MediaServiceKeyPoints" ma:index="32" nillable="true" ma:displayName="KeyPoints" ma:internalName="MediaServiceKeyPoints" ma:readOnly="true">
      <xsd:simpleType>
        <xsd:restriction base="dms:Note">
          <xsd:maxLength value="255"/>
        </xsd:restriction>
      </xsd:simpleType>
    </xsd:element>
    <xsd:element name="CultureName" ma:index="33" nillable="true" ma:displayName="Culture Name" ma:internalName="CultureName">
      <xsd:simpleType>
        <xsd:restriction base="dms:Text"/>
      </xsd:simpleType>
    </xsd:element>
    <xsd:element name="TeamsChannelId" ma:index="34" nillable="true" ma:displayName="Teams Channel Id" ma:internalName="TeamsChannelId">
      <xsd:simpleType>
        <xsd:restriction base="dms:Text"/>
      </xsd:simpleType>
    </xsd:element>
    <xsd:element name="Math_Settings" ma:index="35" nillable="true" ma:displayName="Math Settings" ma:internalName="Math_Settings">
      <xsd:simpleType>
        <xsd:restriction base="dms:Text"/>
      </xsd:simpleType>
    </xsd:element>
    <xsd:element name="Templates" ma:index="36" nillable="true" ma:displayName="Templates" ma:internalName="Templates">
      <xsd:simpleType>
        <xsd:restriction base="dms:Note">
          <xsd:maxLength value="255"/>
        </xsd:restriction>
      </xsd:simpleType>
    </xsd:element>
    <xsd:element name="Distribution_Groups" ma:index="37" nillable="true" ma:displayName="Distribution Groups" ma:internalName="Distribution_Groups">
      <xsd:simpleType>
        <xsd:restriction base="dms:Note">
          <xsd:maxLength value="255"/>
        </xsd:restriction>
      </xsd:simpleType>
    </xsd:element>
    <xsd:element name="LMS_Mappings" ma:index="38" nillable="true" ma:displayName="LMS Mappings" ma:internalName="LMS_Mappings">
      <xsd:simpleType>
        <xsd:restriction base="dms:Note">
          <xsd:maxLength value="255"/>
        </xsd:restriction>
      </xsd:simpleType>
    </xsd:element>
    <xsd:element name="Self_Registration_Enabled0" ma:index="39" nillable="true" ma:displayName="Self Registration Enabled" ma:internalName="Self_Registration_Enabled0">
      <xsd:simpleType>
        <xsd:restriction base="dms:Boolean"/>
      </xsd:simpleType>
    </xsd:element>
    <xsd:element name="Has_Teacher_Only_SectionGroup" ma:index="40" nillable="true" ma:displayName="Has Teacher Only SectionGroup" ma:internalName="Has_Teacher_Only_SectionGroup">
      <xsd:simpleType>
        <xsd:restriction base="dms:Boolean"/>
      </xsd:simpleType>
    </xsd:element>
    <xsd:element name="Is_Collaboration_Space_Locked" ma:index="41" nillable="true" ma:displayName="Is Collaboration Space Locked" ma:internalName="Is_Collaboration_Space_Locked">
      <xsd:simpleType>
        <xsd:restriction base="dms:Boolean"/>
      </xsd:simpleType>
    </xsd:element>
    <xsd:element name="IsNotebookLocked" ma:index="42" nillable="true" ma:displayName="Is Notebook Locked" ma:internalName="IsNotebookLocked">
      <xsd:simpleType>
        <xsd:restriction base="dms:Boolean"/>
      </xsd:simpleType>
    </xsd:element>
    <xsd:element name="Teams_Channel_Section_Location" ma:index="43" nillable="true" ma:displayName="Teams Channel Section Location" ma:internalName="Teams_Channel_Section_Location">
      <xsd:simpleType>
        <xsd:restriction base="dms:Text"/>
      </xsd:simpleType>
    </xsd:element>
    <xsd:element name="MediaLengthInSeconds" ma:index="44"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5B5577-1B13-4432-B4B7-88814141A43C}">
  <ds:schemaRefs>
    <ds:schemaRef ds:uri="http://schemas.microsoft.com/sharepoint/v3/contenttype/forms"/>
  </ds:schemaRefs>
</ds:datastoreItem>
</file>

<file path=customXml/itemProps2.xml><?xml version="1.0" encoding="utf-8"?>
<ds:datastoreItem xmlns:ds="http://schemas.openxmlformats.org/officeDocument/2006/customXml" ds:itemID="{D2955E1E-7B15-46A1-A13A-618448BEF08F}">
  <ds:schemaRef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purl.org/dc/elements/1.1/"/>
    <ds:schemaRef ds:uri="http://schemas.microsoft.com/office/2006/metadata/properties"/>
    <ds:schemaRef ds:uri="346219e1-681e-4c5f-baa7-59e01490ad14"/>
    <ds:schemaRef ds:uri="http://schemas.microsoft.com/sharepoint/v3"/>
    <ds:schemaRef ds:uri="047d31ed-db1b-45f8-951b-70f32d0d50e7"/>
    <ds:schemaRef ds:uri="http://www.w3.org/XML/1998/namespace"/>
  </ds:schemaRefs>
</ds:datastoreItem>
</file>

<file path=customXml/itemProps3.xml><?xml version="1.0" encoding="utf-8"?>
<ds:datastoreItem xmlns:ds="http://schemas.openxmlformats.org/officeDocument/2006/customXml" ds:itemID="{DEFC3CC3-2D64-4AD7-A6F8-9B1273D3DE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47d31ed-db1b-45f8-951b-70f32d0d50e7"/>
    <ds:schemaRef ds:uri="346219e1-681e-4c5f-baa7-59e01490ad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81</TotalTime>
  <Words>871</Words>
  <Application>Microsoft Office PowerPoint</Application>
  <PresentationFormat>Widescreen</PresentationFormat>
  <Paragraphs>189</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Arial MT</vt:lpstr>
      <vt:lpstr>Calibri</vt:lpstr>
      <vt:lpstr>Calibri Light</vt:lpstr>
      <vt:lpstr>Segoe UI</vt:lpstr>
      <vt:lpstr>Times New Roman</vt:lpstr>
      <vt:lpstr>Trebuchet MS</vt:lpstr>
      <vt:lpstr>wf_segoe-ui_light</vt:lpstr>
      <vt:lpstr>wf_segoe-ui_normal</vt:lpstr>
      <vt:lpstr>Office Theme</vt:lpstr>
      <vt:lpstr>The Standard Model</vt:lpstr>
      <vt:lpstr>Let’s eat our way through this topic!</vt:lpstr>
      <vt:lpstr>PowerPoint Presentation</vt:lpstr>
      <vt:lpstr>Let’s Tweet! :in 140 characters or less</vt:lpstr>
      <vt:lpstr>PowerPoint Presentation</vt:lpstr>
      <vt:lpstr>PowerPoint Presentation</vt:lpstr>
      <vt:lpstr>PowerPoint Presentation</vt:lpstr>
      <vt:lpstr>Classification of particles</vt:lpstr>
      <vt:lpstr>The Particle Zoo</vt:lpstr>
      <vt:lpstr>Code to our Quarks</vt:lpstr>
      <vt:lpstr>A Delicious Way to Classify Particles copy the table </vt:lpstr>
      <vt:lpstr>PowerPoint Presentation</vt:lpstr>
      <vt:lpstr>4 Fundamental Forces</vt:lpstr>
      <vt:lpstr>Research Task- The PET Scanner</vt:lpstr>
    </vt:vector>
  </TitlesOfParts>
  <Company>Dumfries and Galloway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Standard Model</dc:title>
  <dc:creator>Mrs Hargreaves</dc:creator>
  <cp:lastModifiedBy>Mrs Hargreaves</cp:lastModifiedBy>
  <cp:revision>5</cp:revision>
  <dcterms:created xsi:type="dcterms:W3CDTF">2021-11-30T12:02:55Z</dcterms:created>
  <dcterms:modified xsi:type="dcterms:W3CDTF">2021-12-03T12:07:17Z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0x0101006FF9E95D84F5204C82A817EFF84E160C</vt:lpwstr>
  </property>
</Properties>
</file>