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DE484-1C95-4AC4-A51E-C7C22AD9391E}" v="250" dt="2022-01-08T20:03:19.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p:cViewPr>
        <p:scale>
          <a:sx n="100" d="100"/>
          <a:sy n="100" d="100"/>
        </p:scale>
        <p:origin x="-86"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rgreaves" userId="16d29ebe-5fd1-4f7c-a551-c4871f6cfdc9" providerId="ADAL" clId="{164DE484-1C95-4AC4-A51E-C7C22AD9391E}"/>
    <pc:docChg chg="undo custSel addSld modSld sldOrd">
      <pc:chgData name="Mrs Hargreaves" userId="16d29ebe-5fd1-4f7c-a551-c4871f6cfdc9" providerId="ADAL" clId="{164DE484-1C95-4AC4-A51E-C7C22AD9391E}" dt="2022-01-08T20:04:18.651" v="1056" actId="1076"/>
      <pc:docMkLst>
        <pc:docMk/>
      </pc:docMkLst>
      <pc:sldChg chg="modSp mod">
        <pc:chgData name="Mrs Hargreaves" userId="16d29ebe-5fd1-4f7c-a551-c4871f6cfdc9" providerId="ADAL" clId="{164DE484-1C95-4AC4-A51E-C7C22AD9391E}" dt="2022-01-08T20:04:18.651" v="1056" actId="1076"/>
        <pc:sldMkLst>
          <pc:docMk/>
          <pc:sldMk cId="1157085426" sldId="257"/>
        </pc:sldMkLst>
        <pc:graphicFrameChg chg="modGraphic">
          <ac:chgData name="Mrs Hargreaves" userId="16d29ebe-5fd1-4f7c-a551-c4871f6cfdc9" providerId="ADAL" clId="{164DE484-1C95-4AC4-A51E-C7C22AD9391E}" dt="2022-01-08T20:03:57.264" v="1055" actId="13926"/>
          <ac:graphicFrameMkLst>
            <pc:docMk/>
            <pc:sldMk cId="1157085426" sldId="257"/>
            <ac:graphicFrameMk id="4" creationId="{F202F482-B93F-4FC0-9C58-19A6DEDDBC10}"/>
          </ac:graphicFrameMkLst>
        </pc:graphicFrameChg>
        <pc:graphicFrameChg chg="mod">
          <ac:chgData name="Mrs Hargreaves" userId="16d29ebe-5fd1-4f7c-a551-c4871f6cfdc9" providerId="ADAL" clId="{164DE484-1C95-4AC4-A51E-C7C22AD9391E}" dt="2022-01-08T20:04:18.651" v="1056" actId="1076"/>
          <ac:graphicFrameMkLst>
            <pc:docMk/>
            <pc:sldMk cId="1157085426" sldId="257"/>
            <ac:graphicFrameMk id="5" creationId="{18B71405-A992-4897-94A8-40421D4F10B7}"/>
          </ac:graphicFrameMkLst>
        </pc:graphicFrameChg>
      </pc:sldChg>
      <pc:sldChg chg="addSp modSp new mod setBg">
        <pc:chgData name="Mrs Hargreaves" userId="16d29ebe-5fd1-4f7c-a551-c4871f6cfdc9" providerId="ADAL" clId="{164DE484-1C95-4AC4-A51E-C7C22AD9391E}" dt="2022-01-08T16:42:14.454" v="22" actId="207"/>
        <pc:sldMkLst>
          <pc:docMk/>
          <pc:sldMk cId="4277245957" sldId="258"/>
        </pc:sldMkLst>
        <pc:spChg chg="mod">
          <ac:chgData name="Mrs Hargreaves" userId="16d29ebe-5fd1-4f7c-a551-c4871f6cfdc9" providerId="ADAL" clId="{164DE484-1C95-4AC4-A51E-C7C22AD9391E}" dt="2022-01-08T13:10:28.544" v="12" actId="26606"/>
          <ac:spMkLst>
            <pc:docMk/>
            <pc:sldMk cId="4277245957" sldId="258"/>
            <ac:spMk id="2" creationId="{06D9BD9E-8601-461D-93DA-46DE8CAF8533}"/>
          </ac:spMkLst>
        </pc:spChg>
        <pc:spChg chg="mod">
          <ac:chgData name="Mrs Hargreaves" userId="16d29ebe-5fd1-4f7c-a551-c4871f6cfdc9" providerId="ADAL" clId="{164DE484-1C95-4AC4-A51E-C7C22AD9391E}" dt="2022-01-08T16:41:48.081" v="17" actId="14100"/>
          <ac:spMkLst>
            <pc:docMk/>
            <pc:sldMk cId="4277245957" sldId="258"/>
            <ac:spMk id="3" creationId="{BDD73D5F-899F-41FC-80BB-BFEF214FD348}"/>
          </ac:spMkLst>
        </pc:spChg>
        <pc:spChg chg="add mod">
          <ac:chgData name="Mrs Hargreaves" userId="16d29ebe-5fd1-4f7c-a551-c4871f6cfdc9" providerId="ADAL" clId="{164DE484-1C95-4AC4-A51E-C7C22AD9391E}" dt="2022-01-08T16:41:48.081" v="17" actId="14100"/>
          <ac:spMkLst>
            <pc:docMk/>
            <pc:sldMk cId="4277245957" sldId="258"/>
            <ac:spMk id="4" creationId="{502CCADF-4871-46EF-9B62-31E95F5310D9}"/>
          </ac:spMkLst>
        </pc:spChg>
        <pc:spChg chg="add">
          <ac:chgData name="Mrs Hargreaves" userId="16d29ebe-5fd1-4f7c-a551-c4871f6cfdc9" providerId="ADAL" clId="{164DE484-1C95-4AC4-A51E-C7C22AD9391E}" dt="2022-01-08T13:10:28.544" v="12" actId="26606"/>
          <ac:spMkLst>
            <pc:docMk/>
            <pc:sldMk cId="4277245957" sldId="258"/>
            <ac:spMk id="8" creationId="{907EF6B7-1338-4443-8C46-6A318D952DFD}"/>
          </ac:spMkLst>
        </pc:spChg>
        <pc:spChg chg="add">
          <ac:chgData name="Mrs Hargreaves" userId="16d29ebe-5fd1-4f7c-a551-c4871f6cfdc9" providerId="ADAL" clId="{164DE484-1C95-4AC4-A51E-C7C22AD9391E}" dt="2022-01-08T13:10:28.544" v="12" actId="26606"/>
          <ac:spMkLst>
            <pc:docMk/>
            <pc:sldMk cId="4277245957" sldId="258"/>
            <ac:spMk id="10" creationId="{DAAE4CDD-124C-4DCF-9584-B6033B545DD5}"/>
          </ac:spMkLst>
        </pc:spChg>
        <pc:spChg chg="add">
          <ac:chgData name="Mrs Hargreaves" userId="16d29ebe-5fd1-4f7c-a551-c4871f6cfdc9" providerId="ADAL" clId="{164DE484-1C95-4AC4-A51E-C7C22AD9391E}" dt="2022-01-08T13:10:28.544" v="12" actId="26606"/>
          <ac:spMkLst>
            <pc:docMk/>
            <pc:sldMk cId="4277245957" sldId="258"/>
            <ac:spMk id="12" creationId="{081E4A58-353D-44AE-B2FC-2A74E2E400F7}"/>
          </ac:spMkLst>
        </pc:spChg>
        <pc:graphicFrameChg chg="add mod">
          <ac:chgData name="Mrs Hargreaves" userId="16d29ebe-5fd1-4f7c-a551-c4871f6cfdc9" providerId="ADAL" clId="{164DE484-1C95-4AC4-A51E-C7C22AD9391E}" dt="2022-01-08T16:42:14.454" v="22" actId="207"/>
          <ac:graphicFrameMkLst>
            <pc:docMk/>
            <pc:sldMk cId="4277245957" sldId="258"/>
            <ac:graphicFrameMk id="5" creationId="{A14327D1-5064-4A6A-9BCD-6B86F7C918D9}"/>
          </ac:graphicFrameMkLst>
        </pc:graphicFrameChg>
      </pc:sldChg>
      <pc:sldChg chg="addSp delSp modSp new mod">
        <pc:chgData name="Mrs Hargreaves" userId="16d29ebe-5fd1-4f7c-a551-c4871f6cfdc9" providerId="ADAL" clId="{164DE484-1C95-4AC4-A51E-C7C22AD9391E}" dt="2022-01-08T16:46:23.617" v="56" actId="14100"/>
        <pc:sldMkLst>
          <pc:docMk/>
          <pc:sldMk cId="74329424" sldId="259"/>
        </pc:sldMkLst>
        <pc:spChg chg="mod">
          <ac:chgData name="Mrs Hargreaves" userId="16d29ebe-5fd1-4f7c-a551-c4871f6cfdc9" providerId="ADAL" clId="{164DE484-1C95-4AC4-A51E-C7C22AD9391E}" dt="2022-01-08T16:43:27.081" v="34" actId="27636"/>
          <ac:spMkLst>
            <pc:docMk/>
            <pc:sldMk cId="74329424" sldId="259"/>
            <ac:spMk id="2" creationId="{B658D282-40C2-4110-BCDE-E77C97888AC5}"/>
          </ac:spMkLst>
        </pc:spChg>
        <pc:spChg chg="del mod">
          <ac:chgData name="Mrs Hargreaves" userId="16d29ebe-5fd1-4f7c-a551-c4871f6cfdc9" providerId="ADAL" clId="{164DE484-1C95-4AC4-A51E-C7C22AD9391E}" dt="2022-01-08T16:43:10.989" v="29" actId="478"/>
          <ac:spMkLst>
            <pc:docMk/>
            <pc:sldMk cId="74329424" sldId="259"/>
            <ac:spMk id="3" creationId="{1DD09657-E14D-45C0-A15E-FF70E19B7544}"/>
          </ac:spMkLst>
        </pc:spChg>
        <pc:spChg chg="add del mod">
          <ac:chgData name="Mrs Hargreaves" userId="16d29ebe-5fd1-4f7c-a551-c4871f6cfdc9" providerId="ADAL" clId="{164DE484-1C95-4AC4-A51E-C7C22AD9391E}" dt="2022-01-08T16:44:07.007" v="38"/>
          <ac:spMkLst>
            <pc:docMk/>
            <pc:sldMk cId="74329424" sldId="259"/>
            <ac:spMk id="4" creationId="{00907042-91CC-4086-AD04-30965B21CEF6}"/>
          </ac:spMkLst>
        </pc:spChg>
        <pc:spChg chg="mod">
          <ac:chgData name="Mrs Hargreaves" userId="16d29ebe-5fd1-4f7c-a551-c4871f6cfdc9" providerId="ADAL" clId="{164DE484-1C95-4AC4-A51E-C7C22AD9391E}" dt="2022-01-08T16:46:23.617" v="56" actId="14100"/>
          <ac:spMkLst>
            <pc:docMk/>
            <pc:sldMk cId="74329424" sldId="259"/>
            <ac:spMk id="8" creationId="{F72D6EBC-00F5-44E9-8B49-FBA1A4D442D7}"/>
          </ac:spMkLst>
        </pc:spChg>
        <pc:spChg chg="mod">
          <ac:chgData name="Mrs Hargreaves" userId="16d29ebe-5fd1-4f7c-a551-c4871f6cfdc9" providerId="ADAL" clId="{164DE484-1C95-4AC4-A51E-C7C22AD9391E}" dt="2022-01-08T16:46:23.617" v="56" actId="14100"/>
          <ac:spMkLst>
            <pc:docMk/>
            <pc:sldMk cId="74329424" sldId="259"/>
            <ac:spMk id="9" creationId="{487DAED8-30A0-4455-A824-497D116F2961}"/>
          </ac:spMkLst>
        </pc:spChg>
        <pc:spChg chg="mod">
          <ac:chgData name="Mrs Hargreaves" userId="16d29ebe-5fd1-4f7c-a551-c4871f6cfdc9" providerId="ADAL" clId="{164DE484-1C95-4AC4-A51E-C7C22AD9391E}" dt="2022-01-08T16:46:23.617" v="56" actId="14100"/>
          <ac:spMkLst>
            <pc:docMk/>
            <pc:sldMk cId="74329424" sldId="259"/>
            <ac:spMk id="10" creationId="{E9F45E14-A1D2-4CB1-B46C-8FA35559D84F}"/>
          </ac:spMkLst>
        </pc:spChg>
        <pc:spChg chg="mod">
          <ac:chgData name="Mrs Hargreaves" userId="16d29ebe-5fd1-4f7c-a551-c4871f6cfdc9" providerId="ADAL" clId="{164DE484-1C95-4AC4-A51E-C7C22AD9391E}" dt="2022-01-08T16:46:23.617" v="56" actId="14100"/>
          <ac:spMkLst>
            <pc:docMk/>
            <pc:sldMk cId="74329424" sldId="259"/>
            <ac:spMk id="11" creationId="{A58D26A9-EB21-4949-919A-838674C43009}"/>
          </ac:spMkLst>
        </pc:spChg>
        <pc:spChg chg="mod">
          <ac:chgData name="Mrs Hargreaves" userId="16d29ebe-5fd1-4f7c-a551-c4871f6cfdc9" providerId="ADAL" clId="{164DE484-1C95-4AC4-A51E-C7C22AD9391E}" dt="2022-01-08T16:46:23.617" v="56" actId="14100"/>
          <ac:spMkLst>
            <pc:docMk/>
            <pc:sldMk cId="74329424" sldId="259"/>
            <ac:spMk id="12" creationId="{5DA76358-201C-4187-B812-65D0A437EC61}"/>
          </ac:spMkLst>
        </pc:spChg>
        <pc:spChg chg="mod">
          <ac:chgData name="Mrs Hargreaves" userId="16d29ebe-5fd1-4f7c-a551-c4871f6cfdc9" providerId="ADAL" clId="{164DE484-1C95-4AC4-A51E-C7C22AD9391E}" dt="2022-01-08T16:46:23.617" v="56" actId="14100"/>
          <ac:spMkLst>
            <pc:docMk/>
            <pc:sldMk cId="74329424" sldId="259"/>
            <ac:spMk id="14" creationId="{2BC5B4A7-704D-44D9-B30D-E76A68A50E66}"/>
          </ac:spMkLst>
        </pc:spChg>
        <pc:spChg chg="mod">
          <ac:chgData name="Mrs Hargreaves" userId="16d29ebe-5fd1-4f7c-a551-c4871f6cfdc9" providerId="ADAL" clId="{164DE484-1C95-4AC4-A51E-C7C22AD9391E}" dt="2022-01-08T16:46:23.617" v="56" actId="14100"/>
          <ac:spMkLst>
            <pc:docMk/>
            <pc:sldMk cId="74329424" sldId="259"/>
            <ac:spMk id="15" creationId="{E4CE87F6-3B0E-4456-919B-87A07E435D08}"/>
          </ac:spMkLst>
        </pc:spChg>
        <pc:spChg chg="mod">
          <ac:chgData name="Mrs Hargreaves" userId="16d29ebe-5fd1-4f7c-a551-c4871f6cfdc9" providerId="ADAL" clId="{164DE484-1C95-4AC4-A51E-C7C22AD9391E}" dt="2022-01-08T16:46:23.617" v="56" actId="14100"/>
          <ac:spMkLst>
            <pc:docMk/>
            <pc:sldMk cId="74329424" sldId="259"/>
            <ac:spMk id="16" creationId="{3D43D981-4666-455C-9F75-E2DAF3BE95AD}"/>
          </ac:spMkLst>
        </pc:spChg>
        <pc:spChg chg="mod">
          <ac:chgData name="Mrs Hargreaves" userId="16d29ebe-5fd1-4f7c-a551-c4871f6cfdc9" providerId="ADAL" clId="{164DE484-1C95-4AC4-A51E-C7C22AD9391E}" dt="2022-01-08T16:46:23.617" v="56" actId="14100"/>
          <ac:spMkLst>
            <pc:docMk/>
            <pc:sldMk cId="74329424" sldId="259"/>
            <ac:spMk id="17" creationId="{CA3F8328-4E6F-4748-BE11-264B4D7FC95F}"/>
          </ac:spMkLst>
        </pc:spChg>
        <pc:spChg chg="mod">
          <ac:chgData name="Mrs Hargreaves" userId="16d29ebe-5fd1-4f7c-a551-c4871f6cfdc9" providerId="ADAL" clId="{164DE484-1C95-4AC4-A51E-C7C22AD9391E}" dt="2022-01-08T16:46:23.617" v="56" actId="14100"/>
          <ac:spMkLst>
            <pc:docMk/>
            <pc:sldMk cId="74329424" sldId="259"/>
            <ac:spMk id="18" creationId="{CE1463D8-97AF-4398-BD30-D2EBA3C479A6}"/>
          </ac:spMkLst>
        </pc:spChg>
        <pc:spChg chg="mod">
          <ac:chgData name="Mrs Hargreaves" userId="16d29ebe-5fd1-4f7c-a551-c4871f6cfdc9" providerId="ADAL" clId="{164DE484-1C95-4AC4-A51E-C7C22AD9391E}" dt="2022-01-08T16:46:23.617" v="56" actId="14100"/>
          <ac:spMkLst>
            <pc:docMk/>
            <pc:sldMk cId="74329424" sldId="259"/>
            <ac:spMk id="19" creationId="{C0A0BCC9-3C9C-42A5-ABAE-BB5F7812E917}"/>
          </ac:spMkLst>
        </pc:spChg>
        <pc:spChg chg="mod">
          <ac:chgData name="Mrs Hargreaves" userId="16d29ebe-5fd1-4f7c-a551-c4871f6cfdc9" providerId="ADAL" clId="{164DE484-1C95-4AC4-A51E-C7C22AD9391E}" dt="2022-01-08T16:46:23.617" v="56" actId="14100"/>
          <ac:spMkLst>
            <pc:docMk/>
            <pc:sldMk cId="74329424" sldId="259"/>
            <ac:spMk id="20" creationId="{2ADA84D8-EC8B-44BD-A56D-C5B984AFA6E3}"/>
          </ac:spMkLst>
        </pc:spChg>
        <pc:spChg chg="mod">
          <ac:chgData name="Mrs Hargreaves" userId="16d29ebe-5fd1-4f7c-a551-c4871f6cfdc9" providerId="ADAL" clId="{164DE484-1C95-4AC4-A51E-C7C22AD9391E}" dt="2022-01-08T16:46:23.617" v="56" actId="14100"/>
          <ac:spMkLst>
            <pc:docMk/>
            <pc:sldMk cId="74329424" sldId="259"/>
            <ac:spMk id="21" creationId="{CE0E8332-87D5-4D69-8364-40ADB9C708C4}"/>
          </ac:spMkLst>
        </pc:spChg>
        <pc:spChg chg="add mod">
          <ac:chgData name="Mrs Hargreaves" userId="16d29ebe-5fd1-4f7c-a551-c4871f6cfdc9" providerId="ADAL" clId="{164DE484-1C95-4AC4-A51E-C7C22AD9391E}" dt="2022-01-08T16:43:02.494" v="26"/>
          <ac:spMkLst>
            <pc:docMk/>
            <pc:sldMk cId="74329424" sldId="259"/>
            <ac:spMk id="22" creationId="{CE61094E-7C00-4DA5-9AA8-3B2EB4ED6BAF}"/>
          </ac:spMkLst>
        </pc:spChg>
        <pc:spChg chg="add del mod">
          <ac:chgData name="Mrs Hargreaves" userId="16d29ebe-5fd1-4f7c-a551-c4871f6cfdc9" providerId="ADAL" clId="{164DE484-1C95-4AC4-A51E-C7C22AD9391E}" dt="2022-01-08T16:43:04.772" v="27"/>
          <ac:spMkLst>
            <pc:docMk/>
            <pc:sldMk cId="74329424" sldId="259"/>
            <ac:spMk id="23" creationId="{478CED40-D763-45E7-B77C-4252F7767298}"/>
          </ac:spMkLst>
        </pc:spChg>
        <pc:spChg chg="mod">
          <ac:chgData name="Mrs Hargreaves" userId="16d29ebe-5fd1-4f7c-a551-c4871f6cfdc9" providerId="ADAL" clId="{164DE484-1C95-4AC4-A51E-C7C22AD9391E}" dt="2022-01-08T16:43:04.772" v="27"/>
          <ac:spMkLst>
            <pc:docMk/>
            <pc:sldMk cId="74329424" sldId="259"/>
            <ac:spMk id="27" creationId="{B311B9F7-0DA6-49B9-863E-7786B44133DE}"/>
          </ac:spMkLst>
        </pc:spChg>
        <pc:spChg chg="mod">
          <ac:chgData name="Mrs Hargreaves" userId="16d29ebe-5fd1-4f7c-a551-c4871f6cfdc9" providerId="ADAL" clId="{164DE484-1C95-4AC4-A51E-C7C22AD9391E}" dt="2022-01-08T16:43:04.772" v="27"/>
          <ac:spMkLst>
            <pc:docMk/>
            <pc:sldMk cId="74329424" sldId="259"/>
            <ac:spMk id="28" creationId="{A7A5852C-9D99-4ECD-BCBF-94C992674CD3}"/>
          </ac:spMkLst>
        </pc:spChg>
        <pc:spChg chg="mod">
          <ac:chgData name="Mrs Hargreaves" userId="16d29ebe-5fd1-4f7c-a551-c4871f6cfdc9" providerId="ADAL" clId="{164DE484-1C95-4AC4-A51E-C7C22AD9391E}" dt="2022-01-08T16:43:04.772" v="27"/>
          <ac:spMkLst>
            <pc:docMk/>
            <pc:sldMk cId="74329424" sldId="259"/>
            <ac:spMk id="29" creationId="{1DB258DE-7219-444F-8ECF-241976E0219C}"/>
          </ac:spMkLst>
        </pc:spChg>
        <pc:spChg chg="mod">
          <ac:chgData name="Mrs Hargreaves" userId="16d29ebe-5fd1-4f7c-a551-c4871f6cfdc9" providerId="ADAL" clId="{164DE484-1C95-4AC4-A51E-C7C22AD9391E}" dt="2022-01-08T16:43:04.772" v="27"/>
          <ac:spMkLst>
            <pc:docMk/>
            <pc:sldMk cId="74329424" sldId="259"/>
            <ac:spMk id="30" creationId="{55E7D70E-E821-4261-BA6B-6E0551B6F129}"/>
          </ac:spMkLst>
        </pc:spChg>
        <pc:spChg chg="mod">
          <ac:chgData name="Mrs Hargreaves" userId="16d29ebe-5fd1-4f7c-a551-c4871f6cfdc9" providerId="ADAL" clId="{164DE484-1C95-4AC4-A51E-C7C22AD9391E}" dt="2022-01-08T16:43:04.772" v="27"/>
          <ac:spMkLst>
            <pc:docMk/>
            <pc:sldMk cId="74329424" sldId="259"/>
            <ac:spMk id="31" creationId="{893C1A0D-D2E6-43DD-B0D4-BF6A464E3365}"/>
          </ac:spMkLst>
        </pc:spChg>
        <pc:spChg chg="mod">
          <ac:chgData name="Mrs Hargreaves" userId="16d29ebe-5fd1-4f7c-a551-c4871f6cfdc9" providerId="ADAL" clId="{164DE484-1C95-4AC4-A51E-C7C22AD9391E}" dt="2022-01-08T16:43:04.772" v="27"/>
          <ac:spMkLst>
            <pc:docMk/>
            <pc:sldMk cId="74329424" sldId="259"/>
            <ac:spMk id="33" creationId="{3A9087A9-B4A1-42F0-B200-0BCE37B19E5E}"/>
          </ac:spMkLst>
        </pc:spChg>
        <pc:spChg chg="mod">
          <ac:chgData name="Mrs Hargreaves" userId="16d29ebe-5fd1-4f7c-a551-c4871f6cfdc9" providerId="ADAL" clId="{164DE484-1C95-4AC4-A51E-C7C22AD9391E}" dt="2022-01-08T16:43:04.772" v="27"/>
          <ac:spMkLst>
            <pc:docMk/>
            <pc:sldMk cId="74329424" sldId="259"/>
            <ac:spMk id="34" creationId="{C5CB981A-3701-426C-B036-6F556872F817}"/>
          </ac:spMkLst>
        </pc:spChg>
        <pc:spChg chg="mod">
          <ac:chgData name="Mrs Hargreaves" userId="16d29ebe-5fd1-4f7c-a551-c4871f6cfdc9" providerId="ADAL" clId="{164DE484-1C95-4AC4-A51E-C7C22AD9391E}" dt="2022-01-08T16:43:04.772" v="27"/>
          <ac:spMkLst>
            <pc:docMk/>
            <pc:sldMk cId="74329424" sldId="259"/>
            <ac:spMk id="35" creationId="{78566860-EE94-4EEB-8B9F-5CF3839BF382}"/>
          </ac:spMkLst>
        </pc:spChg>
        <pc:spChg chg="mod">
          <ac:chgData name="Mrs Hargreaves" userId="16d29ebe-5fd1-4f7c-a551-c4871f6cfdc9" providerId="ADAL" clId="{164DE484-1C95-4AC4-A51E-C7C22AD9391E}" dt="2022-01-08T16:43:04.772" v="27"/>
          <ac:spMkLst>
            <pc:docMk/>
            <pc:sldMk cId="74329424" sldId="259"/>
            <ac:spMk id="36" creationId="{891CC57C-E401-4E13-BB7D-1D473AD0A9CF}"/>
          </ac:spMkLst>
        </pc:spChg>
        <pc:spChg chg="mod">
          <ac:chgData name="Mrs Hargreaves" userId="16d29ebe-5fd1-4f7c-a551-c4871f6cfdc9" providerId="ADAL" clId="{164DE484-1C95-4AC4-A51E-C7C22AD9391E}" dt="2022-01-08T16:43:04.772" v="27"/>
          <ac:spMkLst>
            <pc:docMk/>
            <pc:sldMk cId="74329424" sldId="259"/>
            <ac:spMk id="37" creationId="{3D9826DE-1680-4993-A450-504508E5D51C}"/>
          </ac:spMkLst>
        </pc:spChg>
        <pc:spChg chg="mod">
          <ac:chgData name="Mrs Hargreaves" userId="16d29ebe-5fd1-4f7c-a551-c4871f6cfdc9" providerId="ADAL" clId="{164DE484-1C95-4AC4-A51E-C7C22AD9391E}" dt="2022-01-08T16:43:04.772" v="27"/>
          <ac:spMkLst>
            <pc:docMk/>
            <pc:sldMk cId="74329424" sldId="259"/>
            <ac:spMk id="38" creationId="{5720BB85-BA16-4608-A1D7-115726F80C96}"/>
          </ac:spMkLst>
        </pc:spChg>
        <pc:spChg chg="mod">
          <ac:chgData name="Mrs Hargreaves" userId="16d29ebe-5fd1-4f7c-a551-c4871f6cfdc9" providerId="ADAL" clId="{164DE484-1C95-4AC4-A51E-C7C22AD9391E}" dt="2022-01-08T16:43:04.772" v="27"/>
          <ac:spMkLst>
            <pc:docMk/>
            <pc:sldMk cId="74329424" sldId="259"/>
            <ac:spMk id="39" creationId="{CC65F17C-FE5B-409C-9396-1FCA6BF314ED}"/>
          </ac:spMkLst>
        </pc:spChg>
        <pc:spChg chg="mod">
          <ac:chgData name="Mrs Hargreaves" userId="16d29ebe-5fd1-4f7c-a551-c4871f6cfdc9" providerId="ADAL" clId="{164DE484-1C95-4AC4-A51E-C7C22AD9391E}" dt="2022-01-08T16:43:04.772" v="27"/>
          <ac:spMkLst>
            <pc:docMk/>
            <pc:sldMk cId="74329424" sldId="259"/>
            <ac:spMk id="40" creationId="{4D8FB4C3-0AC0-4097-98CD-2AB52858D234}"/>
          </ac:spMkLst>
        </pc:spChg>
        <pc:spChg chg="add del mod">
          <ac:chgData name="Mrs Hargreaves" userId="16d29ebe-5fd1-4f7c-a551-c4871f6cfdc9" providerId="ADAL" clId="{164DE484-1C95-4AC4-A51E-C7C22AD9391E}" dt="2022-01-08T16:43:04.772" v="27"/>
          <ac:spMkLst>
            <pc:docMk/>
            <pc:sldMk cId="74329424" sldId="259"/>
            <ac:spMk id="41" creationId="{1C293A2E-F519-4A0D-8057-18E61580162F}"/>
          </ac:spMkLst>
        </pc:spChg>
        <pc:spChg chg="add mod">
          <ac:chgData name="Mrs Hargreaves" userId="16d29ebe-5fd1-4f7c-a551-c4871f6cfdc9" providerId="ADAL" clId="{164DE484-1C95-4AC4-A51E-C7C22AD9391E}" dt="2022-01-08T16:45:07.237" v="49" actId="1076"/>
          <ac:spMkLst>
            <pc:docMk/>
            <pc:sldMk cId="74329424" sldId="259"/>
            <ac:spMk id="42" creationId="{FB072220-7744-4020-82E9-AD4D94EDE342}"/>
          </ac:spMkLst>
        </pc:spChg>
        <pc:spChg chg="add mod">
          <ac:chgData name="Mrs Hargreaves" userId="16d29ebe-5fd1-4f7c-a551-c4871f6cfdc9" providerId="ADAL" clId="{164DE484-1C95-4AC4-A51E-C7C22AD9391E}" dt="2022-01-08T16:44:29.121" v="42" actId="1076"/>
          <ac:spMkLst>
            <pc:docMk/>
            <pc:sldMk cId="74329424" sldId="259"/>
            <ac:spMk id="44" creationId="{A27BB478-D230-4276-BA95-A1422B60B9F9}"/>
          </ac:spMkLst>
        </pc:spChg>
        <pc:grpChg chg="mod">
          <ac:chgData name="Mrs Hargreaves" userId="16d29ebe-5fd1-4f7c-a551-c4871f6cfdc9" providerId="ADAL" clId="{164DE484-1C95-4AC4-A51E-C7C22AD9391E}" dt="2022-01-08T16:43:02.494" v="26"/>
          <ac:grpSpMkLst>
            <pc:docMk/>
            <pc:sldMk cId="74329424" sldId="259"/>
            <ac:grpSpMk id="1" creationId="{00000000-0000-0000-0000-000000000000}"/>
          </ac:grpSpMkLst>
        </pc:grpChg>
        <pc:grpChg chg="add mod">
          <ac:chgData name="Mrs Hargreaves" userId="16d29ebe-5fd1-4f7c-a551-c4871f6cfdc9" providerId="ADAL" clId="{164DE484-1C95-4AC4-A51E-C7C22AD9391E}" dt="2022-01-08T16:46:23.617" v="56" actId="14100"/>
          <ac:grpSpMkLst>
            <pc:docMk/>
            <pc:sldMk cId="74329424" sldId="259"/>
            <ac:grpSpMk id="5" creationId="{26340214-4F98-4E01-BDCE-D1A16B3A12D9}"/>
          </ac:grpSpMkLst>
        </pc:grpChg>
        <pc:grpChg chg="mod">
          <ac:chgData name="Mrs Hargreaves" userId="16d29ebe-5fd1-4f7c-a551-c4871f6cfdc9" providerId="ADAL" clId="{164DE484-1C95-4AC4-A51E-C7C22AD9391E}" dt="2022-01-08T16:46:23.617" v="56" actId="14100"/>
          <ac:grpSpMkLst>
            <pc:docMk/>
            <pc:sldMk cId="74329424" sldId="259"/>
            <ac:grpSpMk id="6" creationId="{27F9DB98-AA40-4518-9BD2-AF45B9E0A572}"/>
          </ac:grpSpMkLst>
        </pc:grpChg>
        <pc:grpChg chg="mod">
          <ac:chgData name="Mrs Hargreaves" userId="16d29ebe-5fd1-4f7c-a551-c4871f6cfdc9" providerId="ADAL" clId="{164DE484-1C95-4AC4-A51E-C7C22AD9391E}" dt="2022-01-08T16:46:23.617" v="56" actId="14100"/>
          <ac:grpSpMkLst>
            <pc:docMk/>
            <pc:sldMk cId="74329424" sldId="259"/>
            <ac:grpSpMk id="13" creationId="{A53D1057-BA0A-4997-A5DB-8808B2F9ADEE}"/>
          </ac:grpSpMkLst>
        </pc:grpChg>
        <pc:grpChg chg="add del mod">
          <ac:chgData name="Mrs Hargreaves" userId="16d29ebe-5fd1-4f7c-a551-c4871f6cfdc9" providerId="ADAL" clId="{164DE484-1C95-4AC4-A51E-C7C22AD9391E}" dt="2022-01-08T16:43:04.772" v="27"/>
          <ac:grpSpMkLst>
            <pc:docMk/>
            <pc:sldMk cId="74329424" sldId="259"/>
            <ac:grpSpMk id="24" creationId="{AA5C418E-C501-4712-B929-493CA1B56CE6}"/>
          </ac:grpSpMkLst>
        </pc:grpChg>
        <pc:grpChg chg="mod">
          <ac:chgData name="Mrs Hargreaves" userId="16d29ebe-5fd1-4f7c-a551-c4871f6cfdc9" providerId="ADAL" clId="{164DE484-1C95-4AC4-A51E-C7C22AD9391E}" dt="2022-01-08T16:43:04.772" v="27"/>
          <ac:grpSpMkLst>
            <pc:docMk/>
            <pc:sldMk cId="74329424" sldId="259"/>
            <ac:grpSpMk id="25" creationId="{81565468-75C6-4ED8-B5B2-FD804E7E9689}"/>
          </ac:grpSpMkLst>
        </pc:grpChg>
        <pc:grpChg chg="mod">
          <ac:chgData name="Mrs Hargreaves" userId="16d29ebe-5fd1-4f7c-a551-c4871f6cfdc9" providerId="ADAL" clId="{164DE484-1C95-4AC4-A51E-C7C22AD9391E}" dt="2022-01-08T16:43:04.772" v="27"/>
          <ac:grpSpMkLst>
            <pc:docMk/>
            <pc:sldMk cId="74329424" sldId="259"/>
            <ac:grpSpMk id="32" creationId="{758C030A-80DC-41E7-941B-009DB4C52454}"/>
          </ac:grpSpMkLst>
        </pc:grpChg>
        <pc:graphicFrameChg chg="mod">
          <ac:chgData name="Mrs Hargreaves" userId="16d29ebe-5fd1-4f7c-a551-c4871f6cfdc9" providerId="ADAL" clId="{164DE484-1C95-4AC4-A51E-C7C22AD9391E}" dt="2022-01-08T16:46:23.617" v="56" actId="14100"/>
          <ac:graphicFrameMkLst>
            <pc:docMk/>
            <pc:sldMk cId="74329424" sldId="259"/>
            <ac:graphicFrameMk id="7" creationId="{40D1B713-93E2-43CF-802C-EB19031A7072}"/>
          </ac:graphicFrameMkLst>
        </pc:graphicFrameChg>
        <pc:graphicFrameChg chg="mod">
          <ac:chgData name="Mrs Hargreaves" userId="16d29ebe-5fd1-4f7c-a551-c4871f6cfdc9" providerId="ADAL" clId="{164DE484-1C95-4AC4-A51E-C7C22AD9391E}" dt="2022-01-08T16:43:04.772" v="27"/>
          <ac:graphicFrameMkLst>
            <pc:docMk/>
            <pc:sldMk cId="74329424" sldId="259"/>
            <ac:graphicFrameMk id="26" creationId="{0CF175EC-BE1D-43A6-98DD-694C97589CE0}"/>
          </ac:graphicFrameMkLst>
        </pc:graphicFrameChg>
        <pc:graphicFrameChg chg="add mod">
          <ac:chgData name="Mrs Hargreaves" userId="16d29ebe-5fd1-4f7c-a551-c4871f6cfdc9" providerId="ADAL" clId="{164DE484-1C95-4AC4-A51E-C7C22AD9391E}" dt="2022-01-08T16:44:59.527" v="48" actId="14100"/>
          <ac:graphicFrameMkLst>
            <pc:docMk/>
            <pc:sldMk cId="74329424" sldId="259"/>
            <ac:graphicFrameMk id="43" creationId="{D4FD8BAD-01A0-4D57-AD31-8E8D5FC419EA}"/>
          </ac:graphicFrameMkLst>
        </pc:graphicFrameChg>
        <pc:picChg chg="add mod ord">
          <ac:chgData name="Mrs Hargreaves" userId="16d29ebe-5fd1-4f7c-a551-c4871f6cfdc9" providerId="ADAL" clId="{164DE484-1C95-4AC4-A51E-C7C22AD9391E}" dt="2022-01-08T16:46:10.402" v="55" actId="167"/>
          <ac:picMkLst>
            <pc:docMk/>
            <pc:sldMk cId="74329424" sldId="259"/>
            <ac:picMk id="46" creationId="{286853E5-66A4-484B-8F35-F8AD3FAB150E}"/>
          </ac:picMkLst>
        </pc:picChg>
      </pc:sldChg>
      <pc:sldChg chg="addSp modSp new mod setBg">
        <pc:chgData name="Mrs Hargreaves" userId="16d29ebe-5fd1-4f7c-a551-c4871f6cfdc9" providerId="ADAL" clId="{164DE484-1C95-4AC4-A51E-C7C22AD9391E}" dt="2022-01-08T16:49:23.423" v="122" actId="27636"/>
        <pc:sldMkLst>
          <pc:docMk/>
          <pc:sldMk cId="1719314429" sldId="260"/>
        </pc:sldMkLst>
        <pc:spChg chg="mod">
          <ac:chgData name="Mrs Hargreaves" userId="16d29ebe-5fd1-4f7c-a551-c4871f6cfdc9" providerId="ADAL" clId="{164DE484-1C95-4AC4-A51E-C7C22AD9391E}" dt="2022-01-08T16:48:39.013" v="85" actId="20577"/>
          <ac:spMkLst>
            <pc:docMk/>
            <pc:sldMk cId="1719314429" sldId="260"/>
            <ac:spMk id="2" creationId="{5B2711B4-95A8-4D91-A1DC-EEA817DAB7F6}"/>
          </ac:spMkLst>
        </pc:spChg>
        <pc:spChg chg="mod">
          <ac:chgData name="Mrs Hargreaves" userId="16d29ebe-5fd1-4f7c-a551-c4871f6cfdc9" providerId="ADAL" clId="{164DE484-1C95-4AC4-A51E-C7C22AD9391E}" dt="2022-01-08T16:49:23.423" v="122" actId="27636"/>
          <ac:spMkLst>
            <pc:docMk/>
            <pc:sldMk cId="1719314429" sldId="260"/>
            <ac:spMk id="3" creationId="{237C29BD-4F05-4CC0-8E12-DC52CFB0E991}"/>
          </ac:spMkLst>
        </pc:spChg>
        <pc:spChg chg="add">
          <ac:chgData name="Mrs Hargreaves" userId="16d29ebe-5fd1-4f7c-a551-c4871f6cfdc9" providerId="ADAL" clId="{164DE484-1C95-4AC4-A51E-C7C22AD9391E}" dt="2022-01-08T16:48:10.814" v="64" actId="26606"/>
          <ac:spMkLst>
            <pc:docMk/>
            <pc:sldMk cId="1719314429" sldId="260"/>
            <ac:spMk id="8" creationId="{907EF6B7-1338-4443-8C46-6A318D952DFD}"/>
          </ac:spMkLst>
        </pc:spChg>
        <pc:spChg chg="add">
          <ac:chgData name="Mrs Hargreaves" userId="16d29ebe-5fd1-4f7c-a551-c4871f6cfdc9" providerId="ADAL" clId="{164DE484-1C95-4AC4-A51E-C7C22AD9391E}" dt="2022-01-08T16:48:10.814" v="64" actId="26606"/>
          <ac:spMkLst>
            <pc:docMk/>
            <pc:sldMk cId="1719314429" sldId="260"/>
            <ac:spMk id="10" creationId="{DAAE4CDD-124C-4DCF-9584-B6033B545DD5}"/>
          </ac:spMkLst>
        </pc:spChg>
        <pc:spChg chg="add">
          <ac:chgData name="Mrs Hargreaves" userId="16d29ebe-5fd1-4f7c-a551-c4871f6cfdc9" providerId="ADAL" clId="{164DE484-1C95-4AC4-A51E-C7C22AD9391E}" dt="2022-01-08T16:48:10.814" v="64" actId="26606"/>
          <ac:spMkLst>
            <pc:docMk/>
            <pc:sldMk cId="1719314429" sldId="260"/>
            <ac:spMk id="12" creationId="{081E4A58-353D-44AE-B2FC-2A74E2E400F7}"/>
          </ac:spMkLst>
        </pc:spChg>
      </pc:sldChg>
      <pc:sldChg chg="addSp delSp modSp new mod ord setBg">
        <pc:chgData name="Mrs Hargreaves" userId="16d29ebe-5fd1-4f7c-a551-c4871f6cfdc9" providerId="ADAL" clId="{164DE484-1C95-4AC4-A51E-C7C22AD9391E}" dt="2022-01-08T17:14:10.320" v="208"/>
        <pc:sldMkLst>
          <pc:docMk/>
          <pc:sldMk cId="205125686" sldId="261"/>
        </pc:sldMkLst>
        <pc:spChg chg="mod">
          <ac:chgData name="Mrs Hargreaves" userId="16d29ebe-5fd1-4f7c-a551-c4871f6cfdc9" providerId="ADAL" clId="{164DE484-1C95-4AC4-A51E-C7C22AD9391E}" dt="2022-01-08T17:13:59.024" v="204" actId="20577"/>
          <ac:spMkLst>
            <pc:docMk/>
            <pc:sldMk cId="205125686" sldId="261"/>
            <ac:spMk id="2" creationId="{438E1927-B021-43A8-AC07-C60FDD23C7E2}"/>
          </ac:spMkLst>
        </pc:spChg>
        <pc:spChg chg="del">
          <ac:chgData name="Mrs Hargreaves" userId="16d29ebe-5fd1-4f7c-a551-c4871f6cfdc9" providerId="ADAL" clId="{164DE484-1C95-4AC4-A51E-C7C22AD9391E}" dt="2022-01-08T16:51:33.745" v="125"/>
          <ac:spMkLst>
            <pc:docMk/>
            <pc:sldMk cId="205125686" sldId="261"/>
            <ac:spMk id="3" creationId="{3418D162-E219-496D-BC2B-658E6D99443D}"/>
          </ac:spMkLst>
        </pc:spChg>
        <pc:spChg chg="add del mod">
          <ac:chgData name="Mrs Hargreaves" userId="16d29ebe-5fd1-4f7c-a551-c4871f6cfdc9" providerId="ADAL" clId="{164DE484-1C95-4AC4-A51E-C7C22AD9391E}" dt="2022-01-08T17:13:45.184" v="178" actId="26606"/>
          <ac:spMkLst>
            <pc:docMk/>
            <pc:sldMk cId="205125686" sldId="261"/>
            <ac:spMk id="6" creationId="{CCD73F17-FAC4-4F0A-AB22-70D805A4993E}"/>
          </ac:spMkLst>
        </pc:spChg>
        <pc:spChg chg="add del">
          <ac:chgData name="Mrs Hargreaves" userId="16d29ebe-5fd1-4f7c-a551-c4871f6cfdc9" providerId="ADAL" clId="{164DE484-1C95-4AC4-A51E-C7C22AD9391E}" dt="2022-01-08T17:13:45.184" v="178" actId="26606"/>
          <ac:spMkLst>
            <pc:docMk/>
            <pc:sldMk cId="205125686" sldId="261"/>
            <ac:spMk id="9" creationId="{9DBC8166-481C-4473-95F5-9A5B9073B7F1}"/>
          </ac:spMkLst>
        </pc:spChg>
        <pc:spChg chg="add del">
          <ac:chgData name="Mrs Hargreaves" userId="16d29ebe-5fd1-4f7c-a551-c4871f6cfdc9" providerId="ADAL" clId="{164DE484-1C95-4AC4-A51E-C7C22AD9391E}" dt="2022-01-08T17:13:45.184" v="178" actId="26606"/>
          <ac:spMkLst>
            <pc:docMk/>
            <pc:sldMk cId="205125686" sldId="261"/>
            <ac:spMk id="11" creationId="{A5A5CE6E-90AF-4D43-A014-1F9EC83EB93D}"/>
          </ac:spMkLst>
        </pc:spChg>
        <pc:spChg chg="add">
          <ac:chgData name="Mrs Hargreaves" userId="16d29ebe-5fd1-4f7c-a551-c4871f6cfdc9" providerId="ADAL" clId="{164DE484-1C95-4AC4-A51E-C7C22AD9391E}" dt="2022-01-08T17:13:45.184" v="178" actId="26606"/>
          <ac:spMkLst>
            <pc:docMk/>
            <pc:sldMk cId="205125686" sldId="261"/>
            <ac:spMk id="17" creationId="{9DBC8166-481C-4473-95F5-9A5B9073B7F1}"/>
          </ac:spMkLst>
        </pc:spChg>
        <pc:spChg chg="add">
          <ac:chgData name="Mrs Hargreaves" userId="16d29ebe-5fd1-4f7c-a551-c4871f6cfdc9" providerId="ADAL" clId="{164DE484-1C95-4AC4-A51E-C7C22AD9391E}" dt="2022-01-08T17:13:45.184" v="178" actId="26606"/>
          <ac:spMkLst>
            <pc:docMk/>
            <pc:sldMk cId="205125686" sldId="261"/>
            <ac:spMk id="19" creationId="{A5A5CE6E-90AF-4D43-A014-1F9EC83EB93D}"/>
          </ac:spMkLst>
        </pc:spChg>
        <pc:graphicFrameChg chg="add del mod">
          <ac:chgData name="Mrs Hargreaves" userId="16d29ebe-5fd1-4f7c-a551-c4871f6cfdc9" providerId="ADAL" clId="{164DE484-1C95-4AC4-A51E-C7C22AD9391E}" dt="2022-01-08T17:13:39.096" v="175" actId="478"/>
          <ac:graphicFrameMkLst>
            <pc:docMk/>
            <pc:sldMk cId="205125686" sldId="261"/>
            <ac:graphicFrameMk id="4" creationId="{00000000-0008-0000-0000-000002000000}"/>
          </ac:graphicFrameMkLst>
        </pc:graphicFrameChg>
        <pc:graphicFrameChg chg="add del mod">
          <ac:chgData name="Mrs Hargreaves" userId="16d29ebe-5fd1-4f7c-a551-c4871f6cfdc9" providerId="ADAL" clId="{164DE484-1C95-4AC4-A51E-C7C22AD9391E}" dt="2022-01-08T17:13:45.184" v="178" actId="26606"/>
          <ac:graphicFrameMkLst>
            <pc:docMk/>
            <pc:sldMk cId="205125686" sldId="261"/>
            <ac:graphicFrameMk id="10" creationId="{13AFA4DA-3B01-4189-AF6F-B5D50463143D}"/>
          </ac:graphicFrameMkLst>
        </pc:graphicFrameChg>
        <pc:graphicFrameChg chg="add mod">
          <ac:chgData name="Mrs Hargreaves" userId="16d29ebe-5fd1-4f7c-a551-c4871f6cfdc9" providerId="ADAL" clId="{164DE484-1C95-4AC4-A51E-C7C22AD9391E}" dt="2022-01-08T17:14:03.833" v="206" actId="20577"/>
          <ac:graphicFrameMkLst>
            <pc:docMk/>
            <pc:sldMk cId="205125686" sldId="261"/>
            <ac:graphicFrameMk id="14" creationId="{13AFA4DA-3B01-4189-AF6F-B5D50463143D}"/>
          </ac:graphicFrameMkLst>
        </pc:graphicFrameChg>
      </pc:sldChg>
      <pc:sldChg chg="addSp delSp modSp new mod setBg">
        <pc:chgData name="Mrs Hargreaves" userId="16d29ebe-5fd1-4f7c-a551-c4871f6cfdc9" providerId="ADAL" clId="{164DE484-1C95-4AC4-A51E-C7C22AD9391E}" dt="2022-01-08T17:12:03.837" v="153" actId="207"/>
        <pc:sldMkLst>
          <pc:docMk/>
          <pc:sldMk cId="3168100620" sldId="262"/>
        </pc:sldMkLst>
        <pc:spChg chg="mod">
          <ac:chgData name="Mrs Hargreaves" userId="16d29ebe-5fd1-4f7c-a551-c4871f6cfdc9" providerId="ADAL" clId="{164DE484-1C95-4AC4-A51E-C7C22AD9391E}" dt="2022-01-08T17:09:56.708" v="137" actId="26606"/>
          <ac:spMkLst>
            <pc:docMk/>
            <pc:sldMk cId="3168100620" sldId="262"/>
            <ac:spMk id="2" creationId="{E5543984-ACBD-4A5C-9109-90AC7708EC93}"/>
          </ac:spMkLst>
        </pc:spChg>
        <pc:spChg chg="del">
          <ac:chgData name="Mrs Hargreaves" userId="16d29ebe-5fd1-4f7c-a551-c4871f6cfdc9" providerId="ADAL" clId="{164DE484-1C95-4AC4-A51E-C7C22AD9391E}" dt="2022-01-08T17:09:45.883" v="129"/>
          <ac:spMkLst>
            <pc:docMk/>
            <pc:sldMk cId="3168100620" sldId="262"/>
            <ac:spMk id="3" creationId="{EDFF2280-D90C-4F82-A992-88A399F5ABC7}"/>
          </ac:spMkLst>
        </pc:spChg>
        <pc:spChg chg="add">
          <ac:chgData name="Mrs Hargreaves" userId="16d29ebe-5fd1-4f7c-a551-c4871f6cfdc9" providerId="ADAL" clId="{164DE484-1C95-4AC4-A51E-C7C22AD9391E}" dt="2022-01-08T17:09:56.708" v="137" actId="26606"/>
          <ac:spMkLst>
            <pc:docMk/>
            <pc:sldMk cId="3168100620" sldId="262"/>
            <ac:spMk id="9" creationId="{42285737-90EE-47DC-AC80-8AE156B11969}"/>
          </ac:spMkLst>
        </pc:spChg>
        <pc:grpChg chg="add">
          <ac:chgData name="Mrs Hargreaves" userId="16d29ebe-5fd1-4f7c-a551-c4871f6cfdc9" providerId="ADAL" clId="{164DE484-1C95-4AC4-A51E-C7C22AD9391E}" dt="2022-01-08T17:09:56.708" v="137" actId="26606"/>
          <ac:grpSpMkLst>
            <pc:docMk/>
            <pc:sldMk cId="3168100620" sldId="262"/>
            <ac:grpSpMk id="11" creationId="{B57BDC17-F1B3-455F-BBF1-680AA1F25C06}"/>
          </ac:grpSpMkLst>
        </pc:grpChg>
        <pc:graphicFrameChg chg="add mod modGraphic">
          <ac:chgData name="Mrs Hargreaves" userId="16d29ebe-5fd1-4f7c-a551-c4871f6cfdc9" providerId="ADAL" clId="{164DE484-1C95-4AC4-A51E-C7C22AD9391E}" dt="2022-01-08T17:12:03.837" v="153" actId="207"/>
          <ac:graphicFrameMkLst>
            <pc:docMk/>
            <pc:sldMk cId="3168100620" sldId="262"/>
            <ac:graphicFrameMk id="4" creationId="{5F961880-5DCA-4375-ADB1-69600C7A354F}"/>
          </ac:graphicFrameMkLst>
        </pc:graphicFrameChg>
      </pc:sldChg>
      <pc:sldChg chg="addSp delSp modSp new mod setBg">
        <pc:chgData name="Mrs Hargreaves" userId="16d29ebe-5fd1-4f7c-a551-c4871f6cfdc9" providerId="ADAL" clId="{164DE484-1C95-4AC4-A51E-C7C22AD9391E}" dt="2022-01-08T17:12:55.485" v="174" actId="20577"/>
        <pc:sldMkLst>
          <pc:docMk/>
          <pc:sldMk cId="2361183620" sldId="263"/>
        </pc:sldMkLst>
        <pc:spChg chg="mod">
          <ac:chgData name="Mrs Hargreaves" userId="16d29ebe-5fd1-4f7c-a551-c4871f6cfdc9" providerId="ADAL" clId="{164DE484-1C95-4AC4-A51E-C7C22AD9391E}" dt="2022-01-08T17:12:55.485" v="174" actId="20577"/>
          <ac:spMkLst>
            <pc:docMk/>
            <pc:sldMk cId="2361183620" sldId="263"/>
            <ac:spMk id="2" creationId="{D3AE0853-61D5-4CA6-8370-06943DFBF68C}"/>
          </ac:spMkLst>
        </pc:spChg>
        <pc:spChg chg="del">
          <ac:chgData name="Mrs Hargreaves" userId="16d29ebe-5fd1-4f7c-a551-c4871f6cfdc9" providerId="ADAL" clId="{164DE484-1C95-4AC4-A51E-C7C22AD9391E}" dt="2022-01-08T17:12:37.667" v="156"/>
          <ac:spMkLst>
            <pc:docMk/>
            <pc:sldMk cId="2361183620" sldId="263"/>
            <ac:spMk id="3" creationId="{8855A8BC-1D2B-4AFB-9EE9-325A55F9E92A}"/>
          </ac:spMkLst>
        </pc:spChg>
        <pc:spChg chg="add">
          <ac:chgData name="Mrs Hargreaves" userId="16d29ebe-5fd1-4f7c-a551-c4871f6cfdc9" providerId="ADAL" clId="{164DE484-1C95-4AC4-A51E-C7C22AD9391E}" dt="2022-01-08T17:12:46.531" v="157" actId="26606"/>
          <ac:spMkLst>
            <pc:docMk/>
            <pc:sldMk cId="2361183620" sldId="263"/>
            <ac:spMk id="9" creationId="{42285737-90EE-47DC-AC80-8AE156B11969}"/>
          </ac:spMkLst>
        </pc:spChg>
        <pc:grpChg chg="add">
          <ac:chgData name="Mrs Hargreaves" userId="16d29ebe-5fd1-4f7c-a551-c4871f6cfdc9" providerId="ADAL" clId="{164DE484-1C95-4AC4-A51E-C7C22AD9391E}" dt="2022-01-08T17:12:46.531" v="157" actId="26606"/>
          <ac:grpSpMkLst>
            <pc:docMk/>
            <pc:sldMk cId="2361183620" sldId="263"/>
            <ac:grpSpMk id="11" creationId="{B57BDC17-F1B3-455F-BBF1-680AA1F25C06}"/>
          </ac:grpSpMkLst>
        </pc:grpChg>
        <pc:graphicFrameChg chg="add mod">
          <ac:chgData name="Mrs Hargreaves" userId="16d29ebe-5fd1-4f7c-a551-c4871f6cfdc9" providerId="ADAL" clId="{164DE484-1C95-4AC4-A51E-C7C22AD9391E}" dt="2022-01-08T17:12:46.531" v="157" actId="26606"/>
          <ac:graphicFrameMkLst>
            <pc:docMk/>
            <pc:sldMk cId="2361183620" sldId="263"/>
            <ac:graphicFrameMk id="4" creationId="{00000000-0008-0000-0000-000002000000}"/>
          </ac:graphicFrameMkLst>
        </pc:graphicFrameChg>
      </pc:sldChg>
      <pc:sldChg chg="addSp delSp modSp new mod setBg">
        <pc:chgData name="Mrs Hargreaves" userId="16d29ebe-5fd1-4f7c-a551-c4871f6cfdc9" providerId="ADAL" clId="{164DE484-1C95-4AC4-A51E-C7C22AD9391E}" dt="2022-01-08T19:22:41.579" v="333" actId="1076"/>
        <pc:sldMkLst>
          <pc:docMk/>
          <pc:sldMk cId="1094173662" sldId="264"/>
        </pc:sldMkLst>
        <pc:spChg chg="mod">
          <ac:chgData name="Mrs Hargreaves" userId="16d29ebe-5fd1-4f7c-a551-c4871f6cfdc9" providerId="ADAL" clId="{164DE484-1C95-4AC4-A51E-C7C22AD9391E}" dt="2022-01-08T19:22:41.579" v="333" actId="1076"/>
          <ac:spMkLst>
            <pc:docMk/>
            <pc:sldMk cId="1094173662" sldId="264"/>
            <ac:spMk id="2" creationId="{A854D1D0-6514-49B7-A50D-443BF11AC571}"/>
          </ac:spMkLst>
        </pc:spChg>
        <pc:spChg chg="del">
          <ac:chgData name="Mrs Hargreaves" userId="16d29ebe-5fd1-4f7c-a551-c4871f6cfdc9" providerId="ADAL" clId="{164DE484-1C95-4AC4-A51E-C7C22AD9391E}" dt="2022-01-08T17:15:41.739" v="211"/>
          <ac:spMkLst>
            <pc:docMk/>
            <pc:sldMk cId="1094173662" sldId="264"/>
            <ac:spMk id="3" creationId="{8532E38A-0F59-4E46-9656-509C7E717908}"/>
          </ac:spMkLst>
        </pc:spChg>
        <pc:spChg chg="add">
          <ac:chgData name="Mrs Hargreaves" userId="16d29ebe-5fd1-4f7c-a551-c4871f6cfdc9" providerId="ADAL" clId="{164DE484-1C95-4AC4-A51E-C7C22AD9391E}" dt="2022-01-08T17:15:44.925" v="212" actId="26606"/>
          <ac:spMkLst>
            <pc:docMk/>
            <pc:sldMk cId="1094173662" sldId="264"/>
            <ac:spMk id="9" creationId="{9DBC8166-481C-4473-95F5-9A5B9073B7F1}"/>
          </ac:spMkLst>
        </pc:spChg>
        <pc:spChg chg="add">
          <ac:chgData name="Mrs Hargreaves" userId="16d29ebe-5fd1-4f7c-a551-c4871f6cfdc9" providerId="ADAL" clId="{164DE484-1C95-4AC4-A51E-C7C22AD9391E}" dt="2022-01-08T17:15:44.925" v="212" actId="26606"/>
          <ac:spMkLst>
            <pc:docMk/>
            <pc:sldMk cId="1094173662" sldId="264"/>
            <ac:spMk id="11" creationId="{A5A5CE6E-90AF-4D43-A014-1F9EC83EB93D}"/>
          </ac:spMkLst>
        </pc:spChg>
        <pc:graphicFrameChg chg="add mod">
          <ac:chgData name="Mrs Hargreaves" userId="16d29ebe-5fd1-4f7c-a551-c4871f6cfdc9" providerId="ADAL" clId="{164DE484-1C95-4AC4-A51E-C7C22AD9391E}" dt="2022-01-08T17:15:44.925" v="212" actId="26606"/>
          <ac:graphicFrameMkLst>
            <pc:docMk/>
            <pc:sldMk cId="1094173662" sldId="264"/>
            <ac:graphicFrameMk id="4" creationId="{00000000-0008-0000-0100-000002000000}"/>
          </ac:graphicFrameMkLst>
        </pc:graphicFrameChg>
      </pc:sldChg>
      <pc:sldChg chg="addSp delSp modSp new mod setBg">
        <pc:chgData name="Mrs Hargreaves" userId="16d29ebe-5fd1-4f7c-a551-c4871f6cfdc9" providerId="ADAL" clId="{164DE484-1C95-4AC4-A51E-C7C22AD9391E}" dt="2022-01-08T19:24:10.421" v="347" actId="26606"/>
        <pc:sldMkLst>
          <pc:docMk/>
          <pc:sldMk cId="3120842564" sldId="265"/>
        </pc:sldMkLst>
        <pc:spChg chg="mod">
          <ac:chgData name="Mrs Hargreaves" userId="16d29ebe-5fd1-4f7c-a551-c4871f6cfdc9" providerId="ADAL" clId="{164DE484-1C95-4AC4-A51E-C7C22AD9391E}" dt="2022-01-08T19:24:10.421" v="347" actId="26606"/>
          <ac:spMkLst>
            <pc:docMk/>
            <pc:sldMk cId="3120842564" sldId="265"/>
            <ac:spMk id="2" creationId="{2FCF0234-56D2-48FD-B536-067993EA64CA}"/>
          </ac:spMkLst>
        </pc:spChg>
        <pc:spChg chg="del mod">
          <ac:chgData name="Mrs Hargreaves" userId="16d29ebe-5fd1-4f7c-a551-c4871f6cfdc9" providerId="ADAL" clId="{164DE484-1C95-4AC4-A51E-C7C22AD9391E}" dt="2022-01-08T19:24:10.421" v="347" actId="26606"/>
          <ac:spMkLst>
            <pc:docMk/>
            <pc:sldMk cId="3120842564" sldId="265"/>
            <ac:spMk id="3" creationId="{D60DF7CA-F2DA-4B71-9135-6A2C5B2AB512}"/>
          </ac:spMkLst>
        </pc:spChg>
        <pc:spChg chg="add">
          <ac:chgData name="Mrs Hargreaves" userId="16d29ebe-5fd1-4f7c-a551-c4871f6cfdc9" providerId="ADAL" clId="{164DE484-1C95-4AC4-A51E-C7C22AD9391E}" dt="2022-01-08T19:24:10.421" v="347" actId="26606"/>
          <ac:spMkLst>
            <pc:docMk/>
            <pc:sldMk cId="3120842564" sldId="265"/>
            <ac:spMk id="9" creationId="{9DBC8166-481C-4473-95F5-9A5B9073B7F1}"/>
          </ac:spMkLst>
        </pc:spChg>
        <pc:spChg chg="add">
          <ac:chgData name="Mrs Hargreaves" userId="16d29ebe-5fd1-4f7c-a551-c4871f6cfdc9" providerId="ADAL" clId="{164DE484-1C95-4AC4-A51E-C7C22AD9391E}" dt="2022-01-08T19:24:10.421" v="347" actId="26606"/>
          <ac:spMkLst>
            <pc:docMk/>
            <pc:sldMk cId="3120842564" sldId="265"/>
            <ac:spMk id="11" creationId="{A5A5CE6E-90AF-4D43-A014-1F9EC83EB93D}"/>
          </ac:spMkLst>
        </pc:spChg>
        <pc:graphicFrameChg chg="add">
          <ac:chgData name="Mrs Hargreaves" userId="16d29ebe-5fd1-4f7c-a551-c4871f6cfdc9" providerId="ADAL" clId="{164DE484-1C95-4AC4-A51E-C7C22AD9391E}" dt="2022-01-08T19:24:10.421" v="347" actId="26606"/>
          <ac:graphicFrameMkLst>
            <pc:docMk/>
            <pc:sldMk cId="3120842564" sldId="265"/>
            <ac:graphicFrameMk id="5" creationId="{8F507C07-3164-46B9-B8B6-DAFCB63C2DF3}"/>
          </ac:graphicFrameMkLst>
        </pc:graphicFrameChg>
      </pc:sldChg>
      <pc:sldChg chg="addSp delSp modSp new mod setBg">
        <pc:chgData name="Mrs Hargreaves" userId="16d29ebe-5fd1-4f7c-a551-c4871f6cfdc9" providerId="ADAL" clId="{164DE484-1C95-4AC4-A51E-C7C22AD9391E}" dt="2022-01-08T20:03:32.463" v="1054" actId="20577"/>
        <pc:sldMkLst>
          <pc:docMk/>
          <pc:sldMk cId="858011535" sldId="266"/>
        </pc:sldMkLst>
        <pc:spChg chg="mod">
          <ac:chgData name="Mrs Hargreaves" userId="16d29ebe-5fd1-4f7c-a551-c4871f6cfdc9" providerId="ADAL" clId="{164DE484-1C95-4AC4-A51E-C7C22AD9391E}" dt="2022-01-08T20:01:23.289" v="1024" actId="26606"/>
          <ac:spMkLst>
            <pc:docMk/>
            <pc:sldMk cId="858011535" sldId="266"/>
            <ac:spMk id="2" creationId="{CF66F086-B279-4FCD-963A-394803DD203F}"/>
          </ac:spMkLst>
        </pc:spChg>
        <pc:spChg chg="del mod">
          <ac:chgData name="Mrs Hargreaves" userId="16d29ebe-5fd1-4f7c-a551-c4871f6cfdc9" providerId="ADAL" clId="{164DE484-1C95-4AC4-A51E-C7C22AD9391E}" dt="2022-01-08T19:27:58.451" v="391" actId="478"/>
          <ac:spMkLst>
            <pc:docMk/>
            <pc:sldMk cId="858011535" sldId="266"/>
            <ac:spMk id="3" creationId="{4D28E52C-587D-4BC2-AB17-BB5D87C7E29B}"/>
          </ac:spMkLst>
        </pc:spChg>
        <pc:spChg chg="add del mod">
          <ac:chgData name="Mrs Hargreaves" userId="16d29ebe-5fd1-4f7c-a551-c4871f6cfdc9" providerId="ADAL" clId="{164DE484-1C95-4AC4-A51E-C7C22AD9391E}" dt="2022-01-08T19:28:03.899" v="392" actId="478"/>
          <ac:spMkLst>
            <pc:docMk/>
            <pc:sldMk cId="858011535" sldId="266"/>
            <ac:spMk id="7" creationId="{D7D37311-95AE-447E-91A9-D0708C53819A}"/>
          </ac:spMkLst>
        </pc:spChg>
        <pc:spChg chg="add">
          <ac:chgData name="Mrs Hargreaves" userId="16d29ebe-5fd1-4f7c-a551-c4871f6cfdc9" providerId="ADAL" clId="{164DE484-1C95-4AC4-A51E-C7C22AD9391E}" dt="2022-01-08T20:01:23.289" v="1024" actId="26606"/>
          <ac:spMkLst>
            <pc:docMk/>
            <pc:sldMk cId="858011535" sldId="266"/>
            <ac:spMk id="9" creationId="{D12DDE76-C203-4047-9998-63900085B5E8}"/>
          </ac:spMkLst>
        </pc:spChg>
        <pc:graphicFrameChg chg="add mod modGraphic">
          <ac:chgData name="Mrs Hargreaves" userId="16d29ebe-5fd1-4f7c-a551-c4871f6cfdc9" providerId="ADAL" clId="{164DE484-1C95-4AC4-A51E-C7C22AD9391E}" dt="2022-01-08T20:03:32.463" v="1054" actId="20577"/>
          <ac:graphicFrameMkLst>
            <pc:docMk/>
            <pc:sldMk cId="858011535" sldId="266"/>
            <ac:graphicFrameMk id="4" creationId="{F28459D9-1798-430F-A49E-AD8DB363E319}"/>
          </ac:graphicFrameMkLst>
        </pc:graphicFrameChg>
        <pc:graphicFrameChg chg="add del mod">
          <ac:chgData name="Mrs Hargreaves" userId="16d29ebe-5fd1-4f7c-a551-c4871f6cfdc9" providerId="ADAL" clId="{164DE484-1C95-4AC4-A51E-C7C22AD9391E}" dt="2022-01-08T19:28:10.430" v="394" actId="478"/>
          <ac:graphicFrameMkLst>
            <pc:docMk/>
            <pc:sldMk cId="858011535" sldId="266"/>
            <ac:graphicFrameMk id="5" creationId="{B6F5743D-2172-49D1-BBF8-86EF8D29134E}"/>
          </ac:graphicFrameMkLst>
        </pc:graphicFrameChg>
      </pc:sldChg>
      <pc:sldChg chg="addSp delSp modSp new mod">
        <pc:chgData name="Mrs Hargreaves" userId="16d29ebe-5fd1-4f7c-a551-c4871f6cfdc9" providerId="ADAL" clId="{164DE484-1C95-4AC4-A51E-C7C22AD9391E}" dt="2022-01-08T19:38:43.755" v="762" actId="947"/>
        <pc:sldMkLst>
          <pc:docMk/>
          <pc:sldMk cId="2376426500" sldId="267"/>
        </pc:sldMkLst>
        <pc:spChg chg="mod">
          <ac:chgData name="Mrs Hargreaves" userId="16d29ebe-5fd1-4f7c-a551-c4871f6cfdc9" providerId="ADAL" clId="{164DE484-1C95-4AC4-A51E-C7C22AD9391E}" dt="2022-01-08T19:35:24.499" v="561"/>
          <ac:spMkLst>
            <pc:docMk/>
            <pc:sldMk cId="2376426500" sldId="267"/>
            <ac:spMk id="2" creationId="{FEEEFF11-0714-451C-9D50-93AAB6A1E9A5}"/>
          </ac:spMkLst>
        </pc:spChg>
        <pc:spChg chg="del mod">
          <ac:chgData name="Mrs Hargreaves" userId="16d29ebe-5fd1-4f7c-a551-c4871f6cfdc9" providerId="ADAL" clId="{164DE484-1C95-4AC4-A51E-C7C22AD9391E}" dt="2022-01-08T19:35:32.100" v="563" actId="478"/>
          <ac:spMkLst>
            <pc:docMk/>
            <pc:sldMk cId="2376426500" sldId="267"/>
            <ac:spMk id="3" creationId="{2B60BD08-9189-4481-B8A9-12F9628879F6}"/>
          </ac:spMkLst>
        </pc:spChg>
        <pc:spChg chg="mod">
          <ac:chgData name="Mrs Hargreaves" userId="16d29ebe-5fd1-4f7c-a551-c4871f6cfdc9" providerId="ADAL" clId="{164DE484-1C95-4AC4-A51E-C7C22AD9391E}" dt="2022-01-08T19:35:47.768" v="566" actId="14100"/>
          <ac:spMkLst>
            <pc:docMk/>
            <pc:sldMk cId="2376426500" sldId="267"/>
            <ac:spMk id="6" creationId="{EC777D52-B6A0-448A-955F-5CD2E58844DD}"/>
          </ac:spMkLst>
        </pc:spChg>
        <pc:spChg chg="mod">
          <ac:chgData name="Mrs Hargreaves" userId="16d29ebe-5fd1-4f7c-a551-c4871f6cfdc9" providerId="ADAL" clId="{164DE484-1C95-4AC4-A51E-C7C22AD9391E}" dt="2022-01-08T19:35:47.768" v="566" actId="14100"/>
          <ac:spMkLst>
            <pc:docMk/>
            <pc:sldMk cId="2376426500" sldId="267"/>
            <ac:spMk id="7" creationId="{4E78FC6B-B93F-4FA7-9367-2D26FEE1A069}"/>
          </ac:spMkLst>
        </pc:spChg>
        <pc:spChg chg="mod">
          <ac:chgData name="Mrs Hargreaves" userId="16d29ebe-5fd1-4f7c-a551-c4871f6cfdc9" providerId="ADAL" clId="{164DE484-1C95-4AC4-A51E-C7C22AD9391E}" dt="2022-01-08T19:35:47.768" v="566" actId="14100"/>
          <ac:spMkLst>
            <pc:docMk/>
            <pc:sldMk cId="2376426500" sldId="267"/>
            <ac:spMk id="8" creationId="{1780F967-2A0E-49EC-B5EB-60356F81F15E}"/>
          </ac:spMkLst>
        </pc:spChg>
        <pc:spChg chg="mod">
          <ac:chgData name="Mrs Hargreaves" userId="16d29ebe-5fd1-4f7c-a551-c4871f6cfdc9" providerId="ADAL" clId="{164DE484-1C95-4AC4-A51E-C7C22AD9391E}" dt="2022-01-08T19:35:47.768" v="566" actId="14100"/>
          <ac:spMkLst>
            <pc:docMk/>
            <pc:sldMk cId="2376426500" sldId="267"/>
            <ac:spMk id="9" creationId="{488ED8BD-671D-40A1-BB90-243A69ABB189}"/>
          </ac:spMkLst>
        </pc:spChg>
        <pc:spChg chg="mod">
          <ac:chgData name="Mrs Hargreaves" userId="16d29ebe-5fd1-4f7c-a551-c4871f6cfdc9" providerId="ADAL" clId="{164DE484-1C95-4AC4-A51E-C7C22AD9391E}" dt="2022-01-08T19:35:47.768" v="566" actId="14100"/>
          <ac:spMkLst>
            <pc:docMk/>
            <pc:sldMk cId="2376426500" sldId="267"/>
            <ac:spMk id="10" creationId="{A24A6A5E-2A84-4F26-A074-2A4D6EF77D37}"/>
          </ac:spMkLst>
        </pc:spChg>
        <pc:spChg chg="mod">
          <ac:chgData name="Mrs Hargreaves" userId="16d29ebe-5fd1-4f7c-a551-c4871f6cfdc9" providerId="ADAL" clId="{164DE484-1C95-4AC4-A51E-C7C22AD9391E}" dt="2022-01-08T19:35:47.768" v="566" actId="14100"/>
          <ac:spMkLst>
            <pc:docMk/>
            <pc:sldMk cId="2376426500" sldId="267"/>
            <ac:spMk id="11" creationId="{79AB528F-E17B-4811-9CE5-53CE60C86FC1}"/>
          </ac:spMkLst>
        </pc:spChg>
        <pc:spChg chg="mod">
          <ac:chgData name="Mrs Hargreaves" userId="16d29ebe-5fd1-4f7c-a551-c4871f6cfdc9" providerId="ADAL" clId="{164DE484-1C95-4AC4-A51E-C7C22AD9391E}" dt="2022-01-08T19:35:47.768" v="566" actId="14100"/>
          <ac:spMkLst>
            <pc:docMk/>
            <pc:sldMk cId="2376426500" sldId="267"/>
            <ac:spMk id="12" creationId="{FB70FA42-8D7C-4BBC-B5B9-77B181D915DC}"/>
          </ac:spMkLst>
        </pc:spChg>
        <pc:spChg chg="mod">
          <ac:chgData name="Mrs Hargreaves" userId="16d29ebe-5fd1-4f7c-a551-c4871f6cfdc9" providerId="ADAL" clId="{164DE484-1C95-4AC4-A51E-C7C22AD9391E}" dt="2022-01-08T19:35:47.768" v="566" actId="14100"/>
          <ac:spMkLst>
            <pc:docMk/>
            <pc:sldMk cId="2376426500" sldId="267"/>
            <ac:spMk id="13" creationId="{19FFA2EB-90BA-4B17-9BB1-8392E247A741}"/>
          </ac:spMkLst>
        </pc:spChg>
        <pc:spChg chg="mod">
          <ac:chgData name="Mrs Hargreaves" userId="16d29ebe-5fd1-4f7c-a551-c4871f6cfdc9" providerId="ADAL" clId="{164DE484-1C95-4AC4-A51E-C7C22AD9391E}" dt="2022-01-08T19:35:47.768" v="566" actId="14100"/>
          <ac:spMkLst>
            <pc:docMk/>
            <pc:sldMk cId="2376426500" sldId="267"/>
            <ac:spMk id="14" creationId="{0AA34B98-82E1-4857-904A-055815C095DB}"/>
          </ac:spMkLst>
        </pc:spChg>
        <pc:spChg chg="add mod">
          <ac:chgData name="Mrs Hargreaves" userId="16d29ebe-5fd1-4f7c-a551-c4871f6cfdc9" providerId="ADAL" clId="{164DE484-1C95-4AC4-A51E-C7C22AD9391E}" dt="2022-01-08T19:38:43.755" v="762" actId="947"/>
          <ac:spMkLst>
            <pc:docMk/>
            <pc:sldMk cId="2376426500" sldId="267"/>
            <ac:spMk id="16" creationId="{E4BE01A1-FF36-4401-A5A4-05FF5819A2F7}"/>
          </ac:spMkLst>
        </pc:spChg>
        <pc:grpChg chg="mod">
          <ac:chgData name="Mrs Hargreaves" userId="16d29ebe-5fd1-4f7c-a551-c4871f6cfdc9" providerId="ADAL" clId="{164DE484-1C95-4AC4-A51E-C7C22AD9391E}" dt="2022-01-08T19:35:24.499" v="561"/>
          <ac:grpSpMkLst>
            <pc:docMk/>
            <pc:sldMk cId="2376426500" sldId="267"/>
            <ac:grpSpMk id="1" creationId="{00000000-0000-0000-0000-000000000000}"/>
          </ac:grpSpMkLst>
        </pc:grpChg>
        <pc:grpChg chg="add mod">
          <ac:chgData name="Mrs Hargreaves" userId="16d29ebe-5fd1-4f7c-a551-c4871f6cfdc9" providerId="ADAL" clId="{164DE484-1C95-4AC4-A51E-C7C22AD9391E}" dt="2022-01-08T19:35:47.768" v="566" actId="14100"/>
          <ac:grpSpMkLst>
            <pc:docMk/>
            <pc:sldMk cId="2376426500" sldId="267"/>
            <ac:grpSpMk id="4" creationId="{DE218AA2-3D14-46C0-8E4E-69F8037251CE}"/>
          </ac:grpSpMkLst>
        </pc:grpChg>
        <pc:grpChg chg="mod">
          <ac:chgData name="Mrs Hargreaves" userId="16d29ebe-5fd1-4f7c-a551-c4871f6cfdc9" providerId="ADAL" clId="{164DE484-1C95-4AC4-A51E-C7C22AD9391E}" dt="2022-01-08T19:35:47.768" v="566" actId="14100"/>
          <ac:grpSpMkLst>
            <pc:docMk/>
            <pc:sldMk cId="2376426500" sldId="267"/>
            <ac:grpSpMk id="5" creationId="{B589332D-687F-4C4F-89AB-A87421E861B3}"/>
          </ac:grpSpMkLst>
        </pc:grpChg>
        <pc:graphicFrameChg chg="mod">
          <ac:chgData name="Mrs Hargreaves" userId="16d29ebe-5fd1-4f7c-a551-c4871f6cfdc9" providerId="ADAL" clId="{164DE484-1C95-4AC4-A51E-C7C22AD9391E}" dt="2022-01-08T19:35:47.768" v="566" actId="14100"/>
          <ac:graphicFrameMkLst>
            <pc:docMk/>
            <pc:sldMk cId="2376426500" sldId="267"/>
            <ac:graphicFrameMk id="15" creationId="{A2CEF74C-FEEC-4879-87C4-CA9CA20B06AE}"/>
          </ac:graphicFrameMkLst>
        </pc:graphicFrameChg>
        <pc:picChg chg="mod">
          <ac:chgData name="Mrs Hargreaves" userId="16d29ebe-5fd1-4f7c-a551-c4871f6cfdc9" providerId="ADAL" clId="{164DE484-1C95-4AC4-A51E-C7C22AD9391E}" dt="2022-01-08T19:35:47.768" v="566" actId="14100"/>
          <ac:picMkLst>
            <pc:docMk/>
            <pc:sldMk cId="2376426500" sldId="267"/>
            <ac:picMk id="6149" creationId="{492EDFAA-8C3A-4591-AEB3-F767AD0EDFF8}"/>
          </ac:picMkLst>
        </pc:picChg>
      </pc:sldChg>
      <pc:sldChg chg="addSp delSp modSp new mod">
        <pc:chgData name="Mrs Hargreaves" userId="16d29ebe-5fd1-4f7c-a551-c4871f6cfdc9" providerId="ADAL" clId="{164DE484-1C95-4AC4-A51E-C7C22AD9391E}" dt="2022-01-08T19:40:24.441" v="788" actId="1076"/>
        <pc:sldMkLst>
          <pc:docMk/>
          <pc:sldMk cId="2338233288" sldId="268"/>
        </pc:sldMkLst>
        <pc:spChg chg="mod">
          <ac:chgData name="Mrs Hargreaves" userId="16d29ebe-5fd1-4f7c-a551-c4871f6cfdc9" providerId="ADAL" clId="{164DE484-1C95-4AC4-A51E-C7C22AD9391E}" dt="2022-01-08T19:39:30.201" v="778" actId="20577"/>
          <ac:spMkLst>
            <pc:docMk/>
            <pc:sldMk cId="2338233288" sldId="268"/>
            <ac:spMk id="2" creationId="{C359BBDE-E286-4988-845D-6BC1D77A00A9}"/>
          </ac:spMkLst>
        </pc:spChg>
        <pc:spChg chg="del">
          <ac:chgData name="Mrs Hargreaves" userId="16d29ebe-5fd1-4f7c-a551-c4871f6cfdc9" providerId="ADAL" clId="{164DE484-1C95-4AC4-A51E-C7C22AD9391E}" dt="2022-01-08T19:39:39.523" v="780" actId="478"/>
          <ac:spMkLst>
            <pc:docMk/>
            <pc:sldMk cId="2338233288" sldId="268"/>
            <ac:spMk id="3" creationId="{200A0518-BB1F-41CD-9A50-57149737DB63}"/>
          </ac:spMkLst>
        </pc:spChg>
        <pc:spChg chg="add mod">
          <ac:chgData name="Mrs Hargreaves" userId="16d29ebe-5fd1-4f7c-a551-c4871f6cfdc9" providerId="ADAL" clId="{164DE484-1C95-4AC4-A51E-C7C22AD9391E}" dt="2022-01-08T19:39:55.558" v="783" actId="255"/>
          <ac:spMkLst>
            <pc:docMk/>
            <pc:sldMk cId="2338233288" sldId="268"/>
            <ac:spMk id="7" creationId="{A7085EEE-61EC-4FD2-AC16-BF692B668951}"/>
          </ac:spMkLst>
        </pc:spChg>
        <pc:spChg chg="add mod">
          <ac:chgData name="Mrs Hargreaves" userId="16d29ebe-5fd1-4f7c-a551-c4871f6cfdc9" providerId="ADAL" clId="{164DE484-1C95-4AC4-A51E-C7C22AD9391E}" dt="2022-01-08T19:39:55.558" v="783" actId="255"/>
          <ac:spMkLst>
            <pc:docMk/>
            <pc:sldMk cId="2338233288" sldId="268"/>
            <ac:spMk id="8" creationId="{98FF1E99-CD62-433D-9999-828E16D6A323}"/>
          </ac:spMkLst>
        </pc:spChg>
        <pc:spChg chg="add mod">
          <ac:chgData name="Mrs Hargreaves" userId="16d29ebe-5fd1-4f7c-a551-c4871f6cfdc9" providerId="ADAL" clId="{164DE484-1C95-4AC4-A51E-C7C22AD9391E}" dt="2022-01-08T19:39:55.558" v="783" actId="255"/>
          <ac:spMkLst>
            <pc:docMk/>
            <pc:sldMk cId="2338233288" sldId="268"/>
            <ac:spMk id="9" creationId="{5604DD32-8CFE-4B66-8FC8-A021EF58326E}"/>
          </ac:spMkLst>
        </pc:spChg>
        <pc:spChg chg="add mod">
          <ac:chgData name="Mrs Hargreaves" userId="16d29ebe-5fd1-4f7c-a551-c4871f6cfdc9" providerId="ADAL" clId="{164DE484-1C95-4AC4-A51E-C7C22AD9391E}" dt="2022-01-08T19:39:55.558" v="783" actId="255"/>
          <ac:spMkLst>
            <pc:docMk/>
            <pc:sldMk cId="2338233288" sldId="268"/>
            <ac:spMk id="10" creationId="{7341E705-1393-4F9F-91ED-E898ADD0CC9D}"/>
          </ac:spMkLst>
        </pc:spChg>
        <pc:spChg chg="add mod">
          <ac:chgData name="Mrs Hargreaves" userId="16d29ebe-5fd1-4f7c-a551-c4871f6cfdc9" providerId="ADAL" clId="{164DE484-1C95-4AC4-A51E-C7C22AD9391E}" dt="2022-01-08T19:39:55.558" v="783" actId="255"/>
          <ac:spMkLst>
            <pc:docMk/>
            <pc:sldMk cId="2338233288" sldId="268"/>
            <ac:spMk id="11" creationId="{8460DAE9-4226-46E3-BEF8-2664E3111B21}"/>
          </ac:spMkLst>
        </pc:spChg>
        <pc:spChg chg="add mod">
          <ac:chgData name="Mrs Hargreaves" userId="16d29ebe-5fd1-4f7c-a551-c4871f6cfdc9" providerId="ADAL" clId="{164DE484-1C95-4AC4-A51E-C7C22AD9391E}" dt="2022-01-08T19:39:55.558" v="783" actId="255"/>
          <ac:spMkLst>
            <pc:docMk/>
            <pc:sldMk cId="2338233288" sldId="268"/>
            <ac:spMk id="12" creationId="{F5F45F85-9972-4BCF-9569-EFA80CB4F8CD}"/>
          </ac:spMkLst>
        </pc:spChg>
        <pc:spChg chg="add mod">
          <ac:chgData name="Mrs Hargreaves" userId="16d29ebe-5fd1-4f7c-a551-c4871f6cfdc9" providerId="ADAL" clId="{164DE484-1C95-4AC4-A51E-C7C22AD9391E}" dt="2022-01-08T19:39:55.558" v="783" actId="255"/>
          <ac:spMkLst>
            <pc:docMk/>
            <pc:sldMk cId="2338233288" sldId="268"/>
            <ac:spMk id="13" creationId="{B0EA3DEA-1657-4EC0-B4B8-C0FF59782D4C}"/>
          </ac:spMkLst>
        </pc:spChg>
        <pc:spChg chg="add mod">
          <ac:chgData name="Mrs Hargreaves" userId="16d29ebe-5fd1-4f7c-a551-c4871f6cfdc9" providerId="ADAL" clId="{164DE484-1C95-4AC4-A51E-C7C22AD9391E}" dt="2022-01-08T19:39:55.558" v="783" actId="255"/>
          <ac:spMkLst>
            <pc:docMk/>
            <pc:sldMk cId="2338233288" sldId="268"/>
            <ac:spMk id="14" creationId="{B8DC8289-077B-4733-B4CB-3B6A3736BF64}"/>
          </ac:spMkLst>
        </pc:spChg>
        <pc:spChg chg="add mod">
          <ac:chgData name="Mrs Hargreaves" userId="16d29ebe-5fd1-4f7c-a551-c4871f6cfdc9" providerId="ADAL" clId="{164DE484-1C95-4AC4-A51E-C7C22AD9391E}" dt="2022-01-08T19:39:55.558" v="783" actId="255"/>
          <ac:spMkLst>
            <pc:docMk/>
            <pc:sldMk cId="2338233288" sldId="268"/>
            <ac:spMk id="15" creationId="{F3F27791-3E02-479A-BA65-2C81DC39509A}"/>
          </ac:spMkLst>
        </pc:spChg>
        <pc:spChg chg="add mod">
          <ac:chgData name="Mrs Hargreaves" userId="16d29ebe-5fd1-4f7c-a551-c4871f6cfdc9" providerId="ADAL" clId="{164DE484-1C95-4AC4-A51E-C7C22AD9391E}" dt="2022-01-08T19:39:55.558" v="783" actId="255"/>
          <ac:spMkLst>
            <pc:docMk/>
            <pc:sldMk cId="2338233288" sldId="268"/>
            <ac:spMk id="22" creationId="{FA75B55B-41C9-4488-B447-09991D13008F}"/>
          </ac:spMkLst>
        </pc:spChg>
        <pc:spChg chg="add mod">
          <ac:chgData name="Mrs Hargreaves" userId="16d29ebe-5fd1-4f7c-a551-c4871f6cfdc9" providerId="ADAL" clId="{164DE484-1C95-4AC4-A51E-C7C22AD9391E}" dt="2022-01-08T19:39:55.558" v="783" actId="255"/>
          <ac:spMkLst>
            <pc:docMk/>
            <pc:sldMk cId="2338233288" sldId="268"/>
            <ac:spMk id="23" creationId="{04BE9197-FEC2-4676-8D75-47A488302F97}"/>
          </ac:spMkLst>
        </pc:spChg>
        <pc:spChg chg="add mod">
          <ac:chgData name="Mrs Hargreaves" userId="16d29ebe-5fd1-4f7c-a551-c4871f6cfdc9" providerId="ADAL" clId="{164DE484-1C95-4AC4-A51E-C7C22AD9391E}" dt="2022-01-08T19:39:55.558" v="783" actId="255"/>
          <ac:spMkLst>
            <pc:docMk/>
            <pc:sldMk cId="2338233288" sldId="268"/>
            <ac:spMk id="24" creationId="{1269593E-97AB-4623-B6A3-BA0F7F88D34F}"/>
          </ac:spMkLst>
        </pc:spChg>
        <pc:spChg chg="add mod">
          <ac:chgData name="Mrs Hargreaves" userId="16d29ebe-5fd1-4f7c-a551-c4871f6cfdc9" providerId="ADAL" clId="{164DE484-1C95-4AC4-A51E-C7C22AD9391E}" dt="2022-01-08T19:39:55.558" v="783" actId="255"/>
          <ac:spMkLst>
            <pc:docMk/>
            <pc:sldMk cId="2338233288" sldId="268"/>
            <ac:spMk id="26" creationId="{F1460B58-5C73-4805-8BF2-F9B009A7E0CF}"/>
          </ac:spMkLst>
        </pc:spChg>
        <pc:spChg chg="add mod">
          <ac:chgData name="Mrs Hargreaves" userId="16d29ebe-5fd1-4f7c-a551-c4871f6cfdc9" providerId="ADAL" clId="{164DE484-1C95-4AC4-A51E-C7C22AD9391E}" dt="2022-01-08T19:39:55.558" v="783" actId="255"/>
          <ac:spMkLst>
            <pc:docMk/>
            <pc:sldMk cId="2338233288" sldId="268"/>
            <ac:spMk id="27" creationId="{BBEF55CE-CF99-47A7-BA37-B1D964E08214}"/>
          </ac:spMkLst>
        </pc:spChg>
        <pc:grpChg chg="add mod">
          <ac:chgData name="Mrs Hargreaves" userId="16d29ebe-5fd1-4f7c-a551-c4871f6cfdc9" providerId="ADAL" clId="{164DE484-1C95-4AC4-A51E-C7C22AD9391E}" dt="2022-01-08T19:40:00.452" v="784" actId="14100"/>
          <ac:grpSpMkLst>
            <pc:docMk/>
            <pc:sldMk cId="2338233288" sldId="268"/>
            <ac:grpSpMk id="4" creationId="{14672962-6D27-4E7E-B0F9-DA937626381A}"/>
          </ac:grpSpMkLst>
        </pc:grpChg>
        <pc:grpChg chg="add mod">
          <ac:chgData name="Mrs Hargreaves" userId="16d29ebe-5fd1-4f7c-a551-c4871f6cfdc9" providerId="ADAL" clId="{164DE484-1C95-4AC4-A51E-C7C22AD9391E}" dt="2022-01-08T19:39:34.227" v="779"/>
          <ac:grpSpMkLst>
            <pc:docMk/>
            <pc:sldMk cId="2338233288" sldId="268"/>
            <ac:grpSpMk id="5" creationId="{11957370-8B4A-40E4-8C13-770947C28212}"/>
          </ac:grpSpMkLst>
        </pc:grpChg>
        <pc:grpChg chg="add mod">
          <ac:chgData name="Mrs Hargreaves" userId="16d29ebe-5fd1-4f7c-a551-c4871f6cfdc9" providerId="ADAL" clId="{164DE484-1C95-4AC4-A51E-C7C22AD9391E}" dt="2022-01-08T19:39:34.227" v="779"/>
          <ac:grpSpMkLst>
            <pc:docMk/>
            <pc:sldMk cId="2338233288" sldId="268"/>
            <ac:grpSpMk id="6" creationId="{9061012F-42C2-4B41-846D-2292E96D60B3}"/>
          </ac:grpSpMkLst>
        </pc:grpChg>
        <pc:grpChg chg="add mod">
          <ac:chgData name="Mrs Hargreaves" userId="16d29ebe-5fd1-4f7c-a551-c4871f6cfdc9" providerId="ADAL" clId="{164DE484-1C95-4AC4-A51E-C7C22AD9391E}" dt="2022-01-08T19:39:34.227" v="779"/>
          <ac:grpSpMkLst>
            <pc:docMk/>
            <pc:sldMk cId="2338233288" sldId="268"/>
            <ac:grpSpMk id="21" creationId="{637C3671-D65E-45AB-AC34-362A58BCADC0}"/>
          </ac:grpSpMkLst>
        </pc:grpChg>
        <pc:picChg chg="add mod">
          <ac:chgData name="Mrs Hargreaves" userId="16d29ebe-5fd1-4f7c-a551-c4871f6cfdc9" providerId="ADAL" clId="{164DE484-1C95-4AC4-A51E-C7C22AD9391E}" dt="2022-01-08T19:40:24.441" v="788" actId="1076"/>
          <ac:picMkLst>
            <pc:docMk/>
            <pc:sldMk cId="2338233288" sldId="268"/>
            <ac:picMk id="28" creationId="{3373535F-97E1-4FB1-80D1-633397B9814B}"/>
          </ac:picMkLst>
        </pc:picChg>
        <pc:cxnChg chg="add mod">
          <ac:chgData name="Mrs Hargreaves" userId="16d29ebe-5fd1-4f7c-a551-c4871f6cfdc9" providerId="ADAL" clId="{164DE484-1C95-4AC4-A51E-C7C22AD9391E}" dt="2022-01-08T19:39:34.227" v="779"/>
          <ac:cxnSpMkLst>
            <pc:docMk/>
            <pc:sldMk cId="2338233288" sldId="268"/>
            <ac:cxnSpMk id="16" creationId="{9484E2F1-1082-4437-9E7B-B1C873A5FB09}"/>
          </ac:cxnSpMkLst>
        </pc:cxnChg>
        <pc:cxnChg chg="add mod">
          <ac:chgData name="Mrs Hargreaves" userId="16d29ebe-5fd1-4f7c-a551-c4871f6cfdc9" providerId="ADAL" clId="{164DE484-1C95-4AC4-A51E-C7C22AD9391E}" dt="2022-01-08T19:39:34.227" v="779"/>
          <ac:cxnSpMkLst>
            <pc:docMk/>
            <pc:sldMk cId="2338233288" sldId="268"/>
            <ac:cxnSpMk id="17" creationId="{1112D8FC-161D-41D4-969F-5C3587359456}"/>
          </ac:cxnSpMkLst>
        </pc:cxnChg>
        <pc:cxnChg chg="add mod">
          <ac:chgData name="Mrs Hargreaves" userId="16d29ebe-5fd1-4f7c-a551-c4871f6cfdc9" providerId="ADAL" clId="{164DE484-1C95-4AC4-A51E-C7C22AD9391E}" dt="2022-01-08T19:39:34.227" v="779"/>
          <ac:cxnSpMkLst>
            <pc:docMk/>
            <pc:sldMk cId="2338233288" sldId="268"/>
            <ac:cxnSpMk id="18" creationId="{40E9DF49-91A1-4C32-80AA-1903CDC5112B}"/>
          </ac:cxnSpMkLst>
        </pc:cxnChg>
        <pc:cxnChg chg="add mod">
          <ac:chgData name="Mrs Hargreaves" userId="16d29ebe-5fd1-4f7c-a551-c4871f6cfdc9" providerId="ADAL" clId="{164DE484-1C95-4AC4-A51E-C7C22AD9391E}" dt="2022-01-08T19:39:34.227" v="779"/>
          <ac:cxnSpMkLst>
            <pc:docMk/>
            <pc:sldMk cId="2338233288" sldId="268"/>
            <ac:cxnSpMk id="19" creationId="{AC0F3690-4BEF-4742-BAB9-45BA01421FD4}"/>
          </ac:cxnSpMkLst>
        </pc:cxnChg>
        <pc:cxnChg chg="add mod">
          <ac:chgData name="Mrs Hargreaves" userId="16d29ebe-5fd1-4f7c-a551-c4871f6cfdc9" providerId="ADAL" clId="{164DE484-1C95-4AC4-A51E-C7C22AD9391E}" dt="2022-01-08T19:39:34.227" v="779"/>
          <ac:cxnSpMkLst>
            <pc:docMk/>
            <pc:sldMk cId="2338233288" sldId="268"/>
            <ac:cxnSpMk id="20" creationId="{2EB48F3A-5FDC-4EF6-9D45-1B13C4F4BBB3}"/>
          </ac:cxnSpMkLst>
        </pc:cxnChg>
        <pc:cxnChg chg="add mod">
          <ac:chgData name="Mrs Hargreaves" userId="16d29ebe-5fd1-4f7c-a551-c4871f6cfdc9" providerId="ADAL" clId="{164DE484-1C95-4AC4-A51E-C7C22AD9391E}" dt="2022-01-08T19:39:34.227" v="779"/>
          <ac:cxnSpMkLst>
            <pc:docMk/>
            <pc:sldMk cId="2338233288" sldId="268"/>
            <ac:cxnSpMk id="25" creationId="{EF4F2557-9F59-481C-9089-28235C190F96}"/>
          </ac:cxnSpMkLst>
        </pc:cxnChg>
      </pc:sldChg>
      <pc:sldChg chg="addSp delSp modSp new mod">
        <pc:chgData name="Mrs Hargreaves" userId="16d29ebe-5fd1-4f7c-a551-c4871f6cfdc9" providerId="ADAL" clId="{164DE484-1C95-4AC4-A51E-C7C22AD9391E}" dt="2022-01-08T19:46:06.759" v="850" actId="1076"/>
        <pc:sldMkLst>
          <pc:docMk/>
          <pc:sldMk cId="53383968" sldId="269"/>
        </pc:sldMkLst>
        <pc:spChg chg="mod">
          <ac:chgData name="Mrs Hargreaves" userId="16d29ebe-5fd1-4f7c-a551-c4871f6cfdc9" providerId="ADAL" clId="{164DE484-1C95-4AC4-A51E-C7C22AD9391E}" dt="2022-01-08T19:41:30.004" v="802" actId="20577"/>
          <ac:spMkLst>
            <pc:docMk/>
            <pc:sldMk cId="53383968" sldId="269"/>
            <ac:spMk id="2" creationId="{2767CA46-FD60-4F66-AD88-2B37F657364C}"/>
          </ac:spMkLst>
        </pc:spChg>
        <pc:spChg chg="del">
          <ac:chgData name="Mrs Hargreaves" userId="16d29ebe-5fd1-4f7c-a551-c4871f6cfdc9" providerId="ADAL" clId="{164DE484-1C95-4AC4-A51E-C7C22AD9391E}" dt="2022-01-08T19:41:32.869" v="803"/>
          <ac:spMkLst>
            <pc:docMk/>
            <pc:sldMk cId="53383968" sldId="269"/>
            <ac:spMk id="3" creationId="{5B513164-2699-487D-877C-A10F96DDD79F}"/>
          </ac:spMkLst>
        </pc:spChg>
        <pc:spChg chg="add mod">
          <ac:chgData name="Mrs Hargreaves" userId="16d29ebe-5fd1-4f7c-a551-c4871f6cfdc9" providerId="ADAL" clId="{164DE484-1C95-4AC4-A51E-C7C22AD9391E}" dt="2022-01-08T19:46:06.759" v="850" actId="1076"/>
          <ac:spMkLst>
            <pc:docMk/>
            <pc:sldMk cId="53383968" sldId="269"/>
            <ac:spMk id="5" creationId="{E1BEEE00-E22A-424D-ACB8-EFE7565C9B2C}"/>
          </ac:spMkLst>
        </pc:spChg>
        <pc:spChg chg="add mod">
          <ac:chgData name="Mrs Hargreaves" userId="16d29ebe-5fd1-4f7c-a551-c4871f6cfdc9" providerId="ADAL" clId="{164DE484-1C95-4AC4-A51E-C7C22AD9391E}" dt="2022-01-08T19:45:02.988" v="844" actId="1076"/>
          <ac:spMkLst>
            <pc:docMk/>
            <pc:sldMk cId="53383968" sldId="269"/>
            <ac:spMk id="6" creationId="{D9A518E6-6955-48F0-ACEF-D44A69ECD504}"/>
          </ac:spMkLst>
        </pc:spChg>
        <pc:graphicFrameChg chg="add mod modGraphic">
          <ac:chgData name="Mrs Hargreaves" userId="16d29ebe-5fd1-4f7c-a551-c4871f6cfdc9" providerId="ADAL" clId="{164DE484-1C95-4AC4-A51E-C7C22AD9391E}" dt="2022-01-08T19:45:35.580" v="847" actId="14734"/>
          <ac:graphicFrameMkLst>
            <pc:docMk/>
            <pc:sldMk cId="53383968" sldId="269"/>
            <ac:graphicFrameMk id="4" creationId="{0CD338AA-993A-479A-84E8-9E3449A73560}"/>
          </ac:graphicFrameMkLst>
        </pc:graphicFrameChg>
        <pc:picChg chg="add mod">
          <ac:chgData name="Mrs Hargreaves" userId="16d29ebe-5fd1-4f7c-a551-c4871f6cfdc9" providerId="ADAL" clId="{164DE484-1C95-4AC4-A51E-C7C22AD9391E}" dt="2022-01-08T19:42:36.431" v="816" actId="1076"/>
          <ac:picMkLst>
            <pc:docMk/>
            <pc:sldMk cId="53383968" sldId="269"/>
            <ac:picMk id="7169" creationId="{98E4BD08-6A7F-4D49-BA51-C626A8297ED9}"/>
          </ac:picMkLst>
        </pc:picChg>
      </pc:sldChg>
      <pc:sldChg chg="addSp delSp modSp new mod setBg">
        <pc:chgData name="Mrs Hargreaves" userId="16d29ebe-5fd1-4f7c-a551-c4871f6cfdc9" providerId="ADAL" clId="{164DE484-1C95-4AC4-A51E-C7C22AD9391E}" dt="2022-01-08T19:52:36.831" v="945" actId="26606"/>
        <pc:sldMkLst>
          <pc:docMk/>
          <pc:sldMk cId="615762365" sldId="270"/>
        </pc:sldMkLst>
        <pc:spChg chg="del">
          <ac:chgData name="Mrs Hargreaves" userId="16d29ebe-5fd1-4f7c-a551-c4871f6cfdc9" providerId="ADAL" clId="{164DE484-1C95-4AC4-A51E-C7C22AD9391E}" dt="2022-01-08T19:46:13.941" v="853" actId="478"/>
          <ac:spMkLst>
            <pc:docMk/>
            <pc:sldMk cId="615762365" sldId="270"/>
            <ac:spMk id="2" creationId="{1EB2FC1A-B6A2-4D70-96E5-80914E8F5EC5}"/>
          </ac:spMkLst>
        </pc:spChg>
        <pc:spChg chg="del mod">
          <ac:chgData name="Mrs Hargreaves" userId="16d29ebe-5fd1-4f7c-a551-c4871f6cfdc9" providerId="ADAL" clId="{164DE484-1C95-4AC4-A51E-C7C22AD9391E}" dt="2022-01-08T19:46:19.684" v="856" actId="478"/>
          <ac:spMkLst>
            <pc:docMk/>
            <pc:sldMk cId="615762365" sldId="270"/>
            <ac:spMk id="3" creationId="{F6F3641B-1221-4A23-A171-7DE1128C9160}"/>
          </ac:spMkLst>
        </pc:spChg>
        <pc:spChg chg="add del mod">
          <ac:chgData name="Mrs Hargreaves" userId="16d29ebe-5fd1-4f7c-a551-c4871f6cfdc9" providerId="ADAL" clId="{164DE484-1C95-4AC4-A51E-C7C22AD9391E}" dt="2022-01-08T19:46:22.904" v="857" actId="478"/>
          <ac:spMkLst>
            <pc:docMk/>
            <pc:sldMk cId="615762365" sldId="270"/>
            <ac:spMk id="5" creationId="{7F5F5992-23D7-4A0B-B01E-1CD38E837064}"/>
          </ac:spMkLst>
        </pc:spChg>
        <pc:spChg chg="add mod">
          <ac:chgData name="Mrs Hargreaves" userId="16d29ebe-5fd1-4f7c-a551-c4871f6cfdc9" providerId="ADAL" clId="{164DE484-1C95-4AC4-A51E-C7C22AD9391E}" dt="2022-01-08T19:52:36.831" v="945" actId="26606"/>
          <ac:spMkLst>
            <pc:docMk/>
            <pc:sldMk cId="615762365" sldId="270"/>
            <ac:spMk id="7" creationId="{CA861236-75D5-4A0F-804C-3133C8E81C74}"/>
          </ac:spMkLst>
        </pc:spChg>
        <pc:spChg chg="add del">
          <ac:chgData name="Mrs Hargreaves" userId="16d29ebe-5fd1-4f7c-a551-c4871f6cfdc9" providerId="ADAL" clId="{164DE484-1C95-4AC4-A51E-C7C22AD9391E}" dt="2022-01-08T19:52:36.831" v="945" actId="26606"/>
          <ac:spMkLst>
            <pc:docMk/>
            <pc:sldMk cId="615762365" sldId="270"/>
            <ac:spMk id="12" creationId="{D12DDE76-C203-4047-9998-63900085B5E8}"/>
          </ac:spMkLst>
        </pc:spChg>
        <pc:spChg chg="add">
          <ac:chgData name="Mrs Hargreaves" userId="16d29ebe-5fd1-4f7c-a551-c4871f6cfdc9" providerId="ADAL" clId="{164DE484-1C95-4AC4-A51E-C7C22AD9391E}" dt="2022-01-08T19:52:36.831" v="945" actId="26606"/>
          <ac:spMkLst>
            <pc:docMk/>
            <pc:sldMk cId="615762365" sldId="270"/>
            <ac:spMk id="17" creationId="{D4771268-CB57-404A-9271-370EB28F6090}"/>
          </ac:spMkLst>
        </pc:spChg>
        <pc:graphicFrameChg chg="add mod ord modGraphic">
          <ac:chgData name="Mrs Hargreaves" userId="16d29ebe-5fd1-4f7c-a551-c4871f6cfdc9" providerId="ADAL" clId="{164DE484-1C95-4AC4-A51E-C7C22AD9391E}" dt="2022-01-08T19:52:36.831" v="945" actId="26606"/>
          <ac:graphicFrameMkLst>
            <pc:docMk/>
            <pc:sldMk cId="615762365" sldId="270"/>
            <ac:graphicFrameMk id="6" creationId="{1CB88ADE-DA61-412B-BB02-C454F0C05A0F}"/>
          </ac:graphicFrameMkLst>
        </pc:graphicFrameChg>
      </pc:sldChg>
      <pc:sldChg chg="addSp delSp modSp new mod">
        <pc:chgData name="Mrs Hargreaves" userId="16d29ebe-5fd1-4f7c-a551-c4871f6cfdc9" providerId="ADAL" clId="{164DE484-1C95-4AC4-A51E-C7C22AD9391E}" dt="2022-01-08T20:00:14.087" v="1021" actId="20577"/>
        <pc:sldMkLst>
          <pc:docMk/>
          <pc:sldMk cId="558618622" sldId="271"/>
        </pc:sldMkLst>
        <pc:spChg chg="mod">
          <ac:chgData name="Mrs Hargreaves" userId="16d29ebe-5fd1-4f7c-a551-c4871f6cfdc9" providerId="ADAL" clId="{164DE484-1C95-4AC4-A51E-C7C22AD9391E}" dt="2022-01-08T19:53:32.533" v="964" actId="20577"/>
          <ac:spMkLst>
            <pc:docMk/>
            <pc:sldMk cId="558618622" sldId="271"/>
            <ac:spMk id="2" creationId="{325D5E39-6853-4FEE-B6B3-C0184546F8C5}"/>
          </ac:spMkLst>
        </pc:spChg>
        <pc:spChg chg="del mod">
          <ac:chgData name="Mrs Hargreaves" userId="16d29ebe-5fd1-4f7c-a551-c4871f6cfdc9" providerId="ADAL" clId="{164DE484-1C95-4AC4-A51E-C7C22AD9391E}" dt="2022-01-08T19:56:35.779" v="971" actId="478"/>
          <ac:spMkLst>
            <pc:docMk/>
            <pc:sldMk cId="558618622" sldId="271"/>
            <ac:spMk id="3" creationId="{6D2086FD-A41E-43F9-834F-14D6BAA4418B}"/>
          </ac:spMkLst>
        </pc:spChg>
        <pc:spChg chg="add mod">
          <ac:chgData name="Mrs Hargreaves" userId="16d29ebe-5fd1-4f7c-a551-c4871f6cfdc9" providerId="ADAL" clId="{164DE484-1C95-4AC4-A51E-C7C22AD9391E}" dt="2022-01-08T19:59:07.479" v="1002" actId="1076"/>
          <ac:spMkLst>
            <pc:docMk/>
            <pc:sldMk cId="558618622" sldId="271"/>
            <ac:spMk id="4" creationId="{4DE62A73-0906-4F21-8364-D22F12FE69C7}"/>
          </ac:spMkLst>
        </pc:spChg>
        <pc:spChg chg="mod">
          <ac:chgData name="Mrs Hargreaves" userId="16d29ebe-5fd1-4f7c-a551-c4871f6cfdc9" providerId="ADAL" clId="{164DE484-1C95-4AC4-A51E-C7C22AD9391E}" dt="2022-01-08T20:00:14.087" v="1021" actId="20577"/>
          <ac:spMkLst>
            <pc:docMk/>
            <pc:sldMk cId="558618622" sldId="271"/>
            <ac:spMk id="6" creationId="{AA5C8545-9864-4BE9-9D46-B48E1A54ABC2}"/>
          </ac:spMkLst>
        </pc:spChg>
        <pc:spChg chg="mod">
          <ac:chgData name="Mrs Hargreaves" userId="16d29ebe-5fd1-4f7c-a551-c4871f6cfdc9" providerId="ADAL" clId="{164DE484-1C95-4AC4-A51E-C7C22AD9391E}" dt="2022-01-08T19:59:41.135" v="1009" actId="14100"/>
          <ac:spMkLst>
            <pc:docMk/>
            <pc:sldMk cId="558618622" sldId="271"/>
            <ac:spMk id="7" creationId="{5AE6BDFA-D3B3-449D-8EB8-574B9CA1DE87}"/>
          </ac:spMkLst>
        </pc:spChg>
        <pc:spChg chg="add mod">
          <ac:chgData name="Mrs Hargreaves" userId="16d29ebe-5fd1-4f7c-a551-c4871f6cfdc9" providerId="ADAL" clId="{164DE484-1C95-4AC4-A51E-C7C22AD9391E}" dt="2022-01-08T19:53:56.377" v="969" actId="14100"/>
          <ac:spMkLst>
            <pc:docMk/>
            <pc:sldMk cId="558618622" sldId="271"/>
            <ac:spMk id="10" creationId="{6B8BBA43-93D7-4B9C-8C82-4CDF73ADCB0A}"/>
          </ac:spMkLst>
        </pc:spChg>
        <pc:spChg chg="add mod">
          <ac:chgData name="Mrs Hargreaves" userId="16d29ebe-5fd1-4f7c-a551-c4871f6cfdc9" providerId="ADAL" clId="{164DE484-1C95-4AC4-A51E-C7C22AD9391E}" dt="2022-01-08T19:58:58.011" v="1000" actId="1076"/>
          <ac:spMkLst>
            <pc:docMk/>
            <pc:sldMk cId="558618622" sldId="271"/>
            <ac:spMk id="11" creationId="{1061AB76-B683-4E2C-B7A9-B84C2413F5EA}"/>
          </ac:spMkLst>
        </pc:spChg>
        <pc:spChg chg="add mod">
          <ac:chgData name="Mrs Hargreaves" userId="16d29ebe-5fd1-4f7c-a551-c4871f6cfdc9" providerId="ADAL" clId="{164DE484-1C95-4AC4-A51E-C7C22AD9391E}" dt="2022-01-08T19:53:21.825" v="948" actId="1076"/>
          <ac:spMkLst>
            <pc:docMk/>
            <pc:sldMk cId="558618622" sldId="271"/>
            <ac:spMk id="12" creationId="{5BF1211E-80DA-42FD-BC4A-C167A43D28DD}"/>
          </ac:spMkLst>
        </pc:spChg>
        <pc:grpChg chg="add mod">
          <ac:chgData name="Mrs Hargreaves" userId="16d29ebe-5fd1-4f7c-a551-c4871f6cfdc9" providerId="ADAL" clId="{164DE484-1C95-4AC4-A51E-C7C22AD9391E}" dt="2022-01-08T19:59:41.135" v="1009" actId="14100"/>
          <ac:grpSpMkLst>
            <pc:docMk/>
            <pc:sldMk cId="558618622" sldId="271"/>
            <ac:grpSpMk id="5" creationId="{5D9C6A78-D3D5-4256-9EE3-63E64DFD5B70}"/>
          </ac:grpSpMkLst>
        </pc:grpChg>
        <pc:cxnChg chg="mod">
          <ac:chgData name="Mrs Hargreaves" userId="16d29ebe-5fd1-4f7c-a551-c4871f6cfdc9" providerId="ADAL" clId="{164DE484-1C95-4AC4-A51E-C7C22AD9391E}" dt="2022-01-08T19:59:41.135" v="1009" actId="14100"/>
          <ac:cxnSpMkLst>
            <pc:docMk/>
            <pc:sldMk cId="558618622" sldId="271"/>
            <ac:cxnSpMk id="8" creationId="{7663D450-2B42-4933-89DB-F240349614A9}"/>
          </ac:cxnSpMkLst>
        </pc:cxnChg>
        <pc:cxnChg chg="mod">
          <ac:chgData name="Mrs Hargreaves" userId="16d29ebe-5fd1-4f7c-a551-c4871f6cfdc9" providerId="ADAL" clId="{164DE484-1C95-4AC4-A51E-C7C22AD9391E}" dt="2022-01-08T19:59:41.135" v="1009" actId="14100"/>
          <ac:cxnSpMkLst>
            <pc:docMk/>
            <pc:sldMk cId="558618622" sldId="271"/>
            <ac:cxnSpMk id="9" creationId="{2A9CC175-3105-4C58-AA33-B84CFF95FE59}"/>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lowscotland-my.sharepoint.com/personal/gw08hargreavesjennie_glow_sch_uk/Documents/2020%20Higher/Inverse%20square%20law%20ligh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lowscotland-my.sharepoint.com/personal/gw08hargreavesjennie_glow_sch_uk/Documents/2020%20Higher/Inverse%20square%20law%20ligh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lowscotland-my.sharepoint.com/personal/gw08hargreavesjennie_glow_sch_uk/Documents/2020%20Higher/Inverse%20square%20law%20ligh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dirty="0"/>
              <a:t>A graph of Irradiance against d for a light source</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3.2446182807088247E-2"/>
          <c:y val="7.9321974644804602E-2"/>
          <c:w val="0.91073855152138306"/>
          <c:h val="0.83029115152413535"/>
        </c:manualLayout>
      </c:layout>
      <c:scatterChart>
        <c:scatterStyle val="lineMarker"/>
        <c:varyColors val="0"/>
        <c:ser>
          <c:idx val="0"/>
          <c:order val="0"/>
          <c:spPr>
            <a:ln w="19050" cap="rnd">
              <a:noFill/>
              <a:round/>
            </a:ln>
            <a:effectLst/>
          </c:spPr>
          <c:marker>
            <c:symbol val="x"/>
            <c:size val="5"/>
            <c:spPr>
              <a:noFill/>
              <a:ln w="9525">
                <a:solidFill>
                  <a:schemeClr val="tx1"/>
                </a:solidFill>
              </a:ln>
              <a:effectLst/>
            </c:spPr>
          </c:marker>
          <c:trendline>
            <c:spPr>
              <a:ln w="9525" cap="rnd">
                <a:solidFill>
                  <a:schemeClr val="tx1"/>
                </a:solidFill>
                <a:prstDash val="solid"/>
              </a:ln>
              <a:effectLst/>
            </c:spPr>
            <c:trendlineType val="power"/>
            <c:dispRSqr val="0"/>
            <c:dispEq val="0"/>
          </c:trendline>
          <c:xVal>
            <c:numRef>
              <c:f>Sheet1!$B$3:$B$21</c:f>
              <c:numCache>
                <c:formatCode>0.00</c:formatCode>
                <c:ptCount val="19"/>
                <c:pt idx="0">
                  <c:v>0.5</c:v>
                </c:pt>
                <c:pt idx="1">
                  <c:v>0.45</c:v>
                </c:pt>
                <c:pt idx="2">
                  <c:v>0.39</c:v>
                </c:pt>
                <c:pt idx="3">
                  <c:v>0.36</c:v>
                </c:pt>
                <c:pt idx="4">
                  <c:v>0.32</c:v>
                </c:pt>
                <c:pt idx="5">
                  <c:v>0.27</c:v>
                </c:pt>
                <c:pt idx="6">
                  <c:v>0.25</c:v>
                </c:pt>
                <c:pt idx="7">
                  <c:v>0.22</c:v>
                </c:pt>
                <c:pt idx="8">
                  <c:v>0.2</c:v>
                </c:pt>
                <c:pt idx="9">
                  <c:v>0.19</c:v>
                </c:pt>
                <c:pt idx="10">
                  <c:v>0.18</c:v>
                </c:pt>
                <c:pt idx="11">
                  <c:v>0.17</c:v>
                </c:pt>
                <c:pt idx="12">
                  <c:v>0.15</c:v>
                </c:pt>
                <c:pt idx="13">
                  <c:v>0.14000000000000001</c:v>
                </c:pt>
                <c:pt idx="14">
                  <c:v>0.13500000000000001</c:v>
                </c:pt>
                <c:pt idx="15">
                  <c:v>0.13</c:v>
                </c:pt>
                <c:pt idx="16">
                  <c:v>0.12</c:v>
                </c:pt>
                <c:pt idx="17">
                  <c:v>0.11</c:v>
                </c:pt>
                <c:pt idx="18">
                  <c:v>0.1</c:v>
                </c:pt>
              </c:numCache>
            </c:numRef>
          </c:xVal>
          <c:yVal>
            <c:numRef>
              <c:f>Sheet1!$I$3:$I$21</c:f>
              <c:numCache>
                <c:formatCode>0.0</c:formatCode>
                <c:ptCount val="19"/>
                <c:pt idx="0">
                  <c:v>4</c:v>
                </c:pt>
                <c:pt idx="1">
                  <c:v>5</c:v>
                </c:pt>
                <c:pt idx="2">
                  <c:v>7</c:v>
                </c:pt>
                <c:pt idx="3">
                  <c:v>8</c:v>
                </c:pt>
                <c:pt idx="4">
                  <c:v>10</c:v>
                </c:pt>
                <c:pt idx="5">
                  <c:v>14</c:v>
                </c:pt>
                <c:pt idx="6">
                  <c:v>16.433333333333334</c:v>
                </c:pt>
                <c:pt idx="7">
                  <c:v>20.333333333333332</c:v>
                </c:pt>
                <c:pt idx="8">
                  <c:v>24.533333333333331</c:v>
                </c:pt>
                <c:pt idx="9">
                  <c:v>27</c:v>
                </c:pt>
                <c:pt idx="10">
                  <c:v>30.2</c:v>
                </c:pt>
                <c:pt idx="11">
                  <c:v>33.766666666666666</c:v>
                </c:pt>
                <c:pt idx="12">
                  <c:v>42.06666666666667</c:v>
                </c:pt>
                <c:pt idx="13">
                  <c:v>48.666666666666664</c:v>
                </c:pt>
                <c:pt idx="14">
                  <c:v>53.166666666666664</c:v>
                </c:pt>
                <c:pt idx="15">
                  <c:v>57.833333333333336</c:v>
                </c:pt>
                <c:pt idx="16">
                  <c:v>67.333333333333329</c:v>
                </c:pt>
                <c:pt idx="17">
                  <c:v>79.600000000000009</c:v>
                </c:pt>
                <c:pt idx="18">
                  <c:v>95.333333333333329</c:v>
                </c:pt>
              </c:numCache>
            </c:numRef>
          </c:yVal>
          <c:smooth val="0"/>
          <c:extLst>
            <c:ext xmlns:c16="http://schemas.microsoft.com/office/drawing/2014/chart" uri="{C3380CC4-5D6E-409C-BE32-E72D297353CC}">
              <c16:uniqueId val="{00000001-BF47-44FD-B065-8D3140728489}"/>
            </c:ext>
          </c:extLst>
        </c:ser>
        <c:dLbls>
          <c:showLegendKey val="0"/>
          <c:showVal val="0"/>
          <c:showCatName val="0"/>
          <c:showSerName val="0"/>
          <c:showPercent val="0"/>
          <c:showBubbleSize val="0"/>
        </c:dLbls>
        <c:axId val="428437664"/>
        <c:axId val="428437992"/>
      </c:scatterChart>
      <c:valAx>
        <c:axId val="428437664"/>
        <c:scaling>
          <c:orientation val="minMax"/>
          <c:max val="0.60000000000000009"/>
          <c:min val="0"/>
        </c:scaling>
        <c:delete val="0"/>
        <c:axPos val="b"/>
        <c:majorGridlines>
          <c:spPr>
            <a:ln w="9525" cap="flat" cmpd="sng" algn="ctr">
              <a:solidFill>
                <a:schemeClr val="bg2">
                  <a:lumMod val="50000"/>
                </a:schemeClr>
              </a:solidFill>
              <a:round/>
            </a:ln>
            <a:effectLst/>
          </c:spPr>
        </c:majorGridlines>
        <c:minorGridlines>
          <c:spPr>
            <a:ln w="9525" cap="flat" cmpd="sng" algn="ctr">
              <a:solidFill>
                <a:schemeClr val="bg2">
                  <a:lumMod val="75000"/>
                </a:schemeClr>
              </a:solidFill>
              <a:round/>
            </a:ln>
            <a:effectLst/>
          </c:spPr>
        </c:minorGridlines>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d / metres</a:t>
                </a:r>
                <a:endParaRPr lang="en-US" baseline="30000"/>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28437992"/>
        <c:crosses val="autoZero"/>
        <c:crossBetween val="midCat"/>
        <c:majorUnit val="0.1"/>
      </c:valAx>
      <c:valAx>
        <c:axId val="428437992"/>
        <c:scaling>
          <c:orientation val="minMax"/>
          <c:max val="100"/>
        </c:scaling>
        <c:delete val="0"/>
        <c:axPos val="l"/>
        <c:majorGridlines>
          <c:spPr>
            <a:ln w="9525" cap="flat" cmpd="sng" algn="ctr">
              <a:solidFill>
                <a:schemeClr val="bg2">
                  <a:lumMod val="50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irradiance / Watts per square metre</a:t>
                </a:r>
              </a:p>
            </c:rich>
          </c:tx>
          <c:layout>
            <c:manualLayout>
              <c:xMode val="edge"/>
              <c:yMode val="edge"/>
              <c:x val="6.4220463010822446E-2"/>
              <c:y val="0.2831401358462089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28437664"/>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a:t>A graph of Irradiance against 1/d for a light source</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3.2446182807088247E-2"/>
          <c:y val="7.9321974644804602E-2"/>
          <c:w val="0.91073855152138306"/>
          <c:h val="0.83029115152413535"/>
        </c:manualLayout>
      </c:layout>
      <c:scatterChart>
        <c:scatterStyle val="lineMarker"/>
        <c:varyColors val="0"/>
        <c:ser>
          <c:idx val="0"/>
          <c:order val="0"/>
          <c:spPr>
            <a:ln w="19050" cap="rnd">
              <a:noFill/>
              <a:round/>
            </a:ln>
            <a:effectLst/>
          </c:spPr>
          <c:marker>
            <c:symbol val="x"/>
            <c:size val="5"/>
            <c:spPr>
              <a:noFill/>
              <a:ln w="9525">
                <a:solidFill>
                  <a:schemeClr val="tx1"/>
                </a:solidFill>
              </a:ln>
              <a:effectLst/>
            </c:spPr>
          </c:marker>
          <c:xVal>
            <c:strRef>
              <c:f>Sheet1!$E$1:$E$21</c:f>
              <c:strCache>
                <c:ptCount val="21"/>
                <c:pt idx="0">
                  <c:v>1/d</c:v>
                </c:pt>
                <c:pt idx="1">
                  <c:v>(m-1)</c:v>
                </c:pt>
                <c:pt idx="2">
                  <c:v>2.0</c:v>
                </c:pt>
                <c:pt idx="3">
                  <c:v>2.2</c:v>
                </c:pt>
                <c:pt idx="4">
                  <c:v>2.6</c:v>
                </c:pt>
                <c:pt idx="5">
                  <c:v>2.8</c:v>
                </c:pt>
                <c:pt idx="6">
                  <c:v>3.1</c:v>
                </c:pt>
                <c:pt idx="7">
                  <c:v>3.7</c:v>
                </c:pt>
                <c:pt idx="8">
                  <c:v>4.0</c:v>
                </c:pt>
                <c:pt idx="9">
                  <c:v>4.5</c:v>
                </c:pt>
                <c:pt idx="10">
                  <c:v>5.0</c:v>
                </c:pt>
                <c:pt idx="11">
                  <c:v>5.3</c:v>
                </c:pt>
                <c:pt idx="12">
                  <c:v>5.6</c:v>
                </c:pt>
                <c:pt idx="13">
                  <c:v>5.9</c:v>
                </c:pt>
                <c:pt idx="14">
                  <c:v>6.7</c:v>
                </c:pt>
                <c:pt idx="15">
                  <c:v>7.1</c:v>
                </c:pt>
                <c:pt idx="16">
                  <c:v>7.4</c:v>
                </c:pt>
                <c:pt idx="17">
                  <c:v>7.7</c:v>
                </c:pt>
                <c:pt idx="18">
                  <c:v>8.3</c:v>
                </c:pt>
                <c:pt idx="19">
                  <c:v>9.1</c:v>
                </c:pt>
                <c:pt idx="20">
                  <c:v>10</c:v>
                </c:pt>
              </c:strCache>
            </c:strRef>
          </c:xVal>
          <c:yVal>
            <c:numRef>
              <c:f>Sheet1!$I$1:$I$21</c:f>
              <c:numCache>
                <c:formatCode>General</c:formatCode>
                <c:ptCount val="21"/>
                <c:pt idx="1">
                  <c:v>0</c:v>
                </c:pt>
                <c:pt idx="2" formatCode="0.0">
                  <c:v>4</c:v>
                </c:pt>
                <c:pt idx="3" formatCode="0.0">
                  <c:v>5</c:v>
                </c:pt>
                <c:pt idx="4" formatCode="0.0">
                  <c:v>7</c:v>
                </c:pt>
                <c:pt idx="5" formatCode="0.0">
                  <c:v>8</c:v>
                </c:pt>
                <c:pt idx="6" formatCode="0.0">
                  <c:v>10</c:v>
                </c:pt>
                <c:pt idx="7" formatCode="0.0">
                  <c:v>14</c:v>
                </c:pt>
                <c:pt idx="8" formatCode="0.0">
                  <c:v>16.433333333333334</c:v>
                </c:pt>
                <c:pt idx="9" formatCode="0.0">
                  <c:v>20.333333333333332</c:v>
                </c:pt>
                <c:pt idx="10" formatCode="0.0">
                  <c:v>24.533333333333331</c:v>
                </c:pt>
                <c:pt idx="11" formatCode="0.0">
                  <c:v>27</c:v>
                </c:pt>
                <c:pt idx="12" formatCode="0.0">
                  <c:v>30.2</c:v>
                </c:pt>
                <c:pt idx="13" formatCode="0.0">
                  <c:v>33.766666666666666</c:v>
                </c:pt>
                <c:pt idx="14" formatCode="0.0">
                  <c:v>42.06666666666667</c:v>
                </c:pt>
                <c:pt idx="15" formatCode="0.0">
                  <c:v>48.666666666666664</c:v>
                </c:pt>
                <c:pt idx="16" formatCode="0.0">
                  <c:v>53.166666666666664</c:v>
                </c:pt>
                <c:pt idx="17" formatCode="0.0">
                  <c:v>57.833333333333336</c:v>
                </c:pt>
                <c:pt idx="18" formatCode="0.0">
                  <c:v>67.333333333333329</c:v>
                </c:pt>
                <c:pt idx="19" formatCode="0.0">
                  <c:v>79.600000000000009</c:v>
                </c:pt>
                <c:pt idx="20" formatCode="0.0">
                  <c:v>95.333333333333329</c:v>
                </c:pt>
              </c:numCache>
            </c:numRef>
          </c:yVal>
          <c:smooth val="0"/>
          <c:extLst>
            <c:ext xmlns:c16="http://schemas.microsoft.com/office/drawing/2014/chart" uri="{C3380CC4-5D6E-409C-BE32-E72D297353CC}">
              <c16:uniqueId val="{00000000-FE00-4845-8B38-4786EB072C65}"/>
            </c:ext>
          </c:extLst>
        </c:ser>
        <c:dLbls>
          <c:showLegendKey val="0"/>
          <c:showVal val="0"/>
          <c:showCatName val="0"/>
          <c:showSerName val="0"/>
          <c:showPercent val="0"/>
          <c:showBubbleSize val="0"/>
        </c:dLbls>
        <c:axId val="428437664"/>
        <c:axId val="428437992"/>
      </c:scatterChart>
      <c:valAx>
        <c:axId val="428437664"/>
        <c:scaling>
          <c:orientation val="minMax"/>
          <c:max val="22"/>
        </c:scaling>
        <c:delete val="0"/>
        <c:axPos val="b"/>
        <c:majorGridlines>
          <c:spPr>
            <a:ln w="9525" cap="flat" cmpd="sng" algn="ctr">
              <a:solidFill>
                <a:schemeClr val="bg2">
                  <a:lumMod val="50000"/>
                </a:schemeClr>
              </a:solidFill>
              <a:round/>
            </a:ln>
            <a:effectLst/>
          </c:spPr>
        </c:majorGridlines>
        <c:minorGridlines>
          <c:spPr>
            <a:ln w="9525" cap="flat" cmpd="sng" algn="ctr">
              <a:solidFill>
                <a:schemeClr val="bg2">
                  <a:lumMod val="75000"/>
                </a:schemeClr>
              </a:solidFill>
              <a:round/>
            </a:ln>
            <a:effectLst/>
          </c:spPr>
        </c:minorGridlines>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1/d in metres</a:t>
                </a:r>
                <a:r>
                  <a:rPr lang="en-US" baseline="30000"/>
                  <a:t>-1</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28437992"/>
        <c:crosses val="autoZero"/>
        <c:crossBetween val="midCat"/>
        <c:majorUnit val="2"/>
        <c:minorUnit val="0.2"/>
      </c:valAx>
      <c:valAx>
        <c:axId val="428437992"/>
        <c:scaling>
          <c:orientation val="minMax"/>
          <c:max val="100"/>
        </c:scaling>
        <c:delete val="0"/>
        <c:axPos val="l"/>
        <c:majorGridlines>
          <c:spPr>
            <a:ln w="9525" cap="flat" cmpd="sng" algn="ctr">
              <a:solidFill>
                <a:schemeClr val="bg2">
                  <a:lumMod val="50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irradiance in Watts per square metre</a:t>
                </a:r>
              </a:p>
            </c:rich>
          </c:tx>
          <c:layout>
            <c:manualLayout>
              <c:xMode val="edge"/>
              <c:yMode val="edge"/>
              <c:x val="3.9609054438413407E-2"/>
              <c:y val="0.2768570299209989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28437664"/>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 graph of irradiance against 1/d</a:t>
            </a:r>
            <a:r>
              <a:rPr lang="en-US" baseline="30000"/>
              <a:t>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x"/>
            <c:size val="5"/>
            <c:spPr>
              <a:noFill/>
              <a:ln w="9525">
                <a:solidFill>
                  <a:schemeClr val="tx1"/>
                </a:solidFill>
              </a:ln>
              <a:effectLst/>
            </c:spPr>
          </c:marker>
          <c:trendline>
            <c:spPr>
              <a:ln w="6350" cap="rnd">
                <a:solidFill>
                  <a:schemeClr val="tx1"/>
                </a:solidFill>
                <a:prstDash val="solid"/>
              </a:ln>
              <a:effectLst/>
            </c:spPr>
            <c:trendlineType val="linear"/>
            <c:dispRSqr val="1"/>
            <c:dispEq val="1"/>
            <c:trendlineLbl>
              <c:layout>
                <c:manualLayout>
                  <c:x val="1.0466125332168112E-2"/>
                  <c:y val="0.5013823153522858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Sheet1!$D$3:$D$21</c:f>
              <c:numCache>
                <c:formatCode>0.0</c:formatCode>
                <c:ptCount val="19"/>
                <c:pt idx="0">
                  <c:v>4</c:v>
                </c:pt>
                <c:pt idx="1">
                  <c:v>4.9382716049382713</c:v>
                </c:pt>
                <c:pt idx="2">
                  <c:v>6.5746219592373434</c:v>
                </c:pt>
                <c:pt idx="3">
                  <c:v>7.7160493827160499</c:v>
                </c:pt>
                <c:pt idx="4">
                  <c:v>9.765625</c:v>
                </c:pt>
                <c:pt idx="5">
                  <c:v>13.717421124828531</c:v>
                </c:pt>
                <c:pt idx="6">
                  <c:v>16</c:v>
                </c:pt>
                <c:pt idx="7">
                  <c:v>20.66115702479339</c:v>
                </c:pt>
                <c:pt idx="8">
                  <c:v>24.999999999999996</c:v>
                </c:pt>
                <c:pt idx="9">
                  <c:v>27.700831024930746</c:v>
                </c:pt>
                <c:pt idx="10">
                  <c:v>30.8641975308642</c:v>
                </c:pt>
                <c:pt idx="11">
                  <c:v>34.602076124567468</c:v>
                </c:pt>
                <c:pt idx="12">
                  <c:v>44.444444444444443</c:v>
                </c:pt>
                <c:pt idx="13">
                  <c:v>51.020408163265301</c:v>
                </c:pt>
                <c:pt idx="14">
                  <c:v>54.869684499314126</c:v>
                </c:pt>
                <c:pt idx="15">
                  <c:v>59.171597633136088</c:v>
                </c:pt>
                <c:pt idx="16">
                  <c:v>69.444444444444443</c:v>
                </c:pt>
                <c:pt idx="17">
                  <c:v>82.644628099173559</c:v>
                </c:pt>
                <c:pt idx="18" formatCode="General">
                  <c:v>99.999999999999986</c:v>
                </c:pt>
              </c:numCache>
            </c:numRef>
          </c:xVal>
          <c:yVal>
            <c:numRef>
              <c:f>Sheet1!$I$3:$I$21</c:f>
              <c:numCache>
                <c:formatCode>0.0</c:formatCode>
                <c:ptCount val="19"/>
                <c:pt idx="0">
                  <c:v>4</c:v>
                </c:pt>
                <c:pt idx="1">
                  <c:v>5</c:v>
                </c:pt>
                <c:pt idx="2">
                  <c:v>7</c:v>
                </c:pt>
                <c:pt idx="3">
                  <c:v>8</c:v>
                </c:pt>
                <c:pt idx="4">
                  <c:v>10</c:v>
                </c:pt>
                <c:pt idx="5">
                  <c:v>14</c:v>
                </c:pt>
                <c:pt idx="6">
                  <c:v>16.433333333333334</c:v>
                </c:pt>
                <c:pt idx="7">
                  <c:v>20.333333333333332</c:v>
                </c:pt>
                <c:pt idx="8">
                  <c:v>24.533333333333331</c:v>
                </c:pt>
                <c:pt idx="9">
                  <c:v>27</c:v>
                </c:pt>
                <c:pt idx="10">
                  <c:v>30.2</c:v>
                </c:pt>
                <c:pt idx="11">
                  <c:v>33.766666666666666</c:v>
                </c:pt>
                <c:pt idx="12">
                  <c:v>42.06666666666667</c:v>
                </c:pt>
                <c:pt idx="13">
                  <c:v>48.666666666666664</c:v>
                </c:pt>
                <c:pt idx="14">
                  <c:v>53.166666666666664</c:v>
                </c:pt>
                <c:pt idx="15">
                  <c:v>57.833333333333336</c:v>
                </c:pt>
                <c:pt idx="16">
                  <c:v>67.333333333333329</c:v>
                </c:pt>
                <c:pt idx="17">
                  <c:v>79.600000000000009</c:v>
                </c:pt>
                <c:pt idx="18">
                  <c:v>95.333333333333329</c:v>
                </c:pt>
              </c:numCache>
            </c:numRef>
          </c:yVal>
          <c:smooth val="0"/>
          <c:extLst>
            <c:ext xmlns:c16="http://schemas.microsoft.com/office/drawing/2014/chart" uri="{C3380CC4-5D6E-409C-BE32-E72D297353CC}">
              <c16:uniqueId val="{00000001-AA68-4C02-9368-12B208BE5F35}"/>
            </c:ext>
          </c:extLst>
        </c:ser>
        <c:dLbls>
          <c:showLegendKey val="0"/>
          <c:showVal val="0"/>
          <c:showCatName val="0"/>
          <c:showSerName val="0"/>
          <c:showPercent val="0"/>
          <c:showBubbleSize val="0"/>
        </c:dLbls>
        <c:axId val="426830640"/>
        <c:axId val="426828672"/>
      </c:scatterChart>
      <c:valAx>
        <c:axId val="426830640"/>
        <c:scaling>
          <c:orientation val="minMax"/>
          <c:max val="110"/>
        </c:scaling>
        <c:delete val="0"/>
        <c:axPos val="b"/>
        <c:majorGridlines>
          <c:spPr>
            <a:ln w="9525" cap="flat" cmpd="sng" algn="ctr">
              <a:solidFill>
                <a:schemeClr val="bg2">
                  <a:lumMod val="50000"/>
                </a:schemeClr>
              </a:solidFill>
              <a:round/>
            </a:ln>
            <a:effectLst/>
          </c:spPr>
        </c:majorGridlines>
        <c:minorGridlines>
          <c:spPr>
            <a:ln w="9525" cap="flat" cmpd="sng" algn="ctr">
              <a:solidFill>
                <a:schemeClr val="bg2">
                  <a:lumMod val="7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1/d</a:t>
                </a:r>
                <a:r>
                  <a:rPr lang="en-US" baseline="30000"/>
                  <a:t>2</a:t>
                </a:r>
                <a:r>
                  <a:rPr lang="en-US"/>
                  <a:t> (m</a:t>
                </a:r>
                <a:r>
                  <a:rPr lang="en-US" baseline="30000"/>
                  <a:t>-2</a:t>
                </a:r>
                <a:r>
                  <a:rPr 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828672"/>
        <c:crosses val="autoZero"/>
        <c:crossBetween val="midCat"/>
        <c:majorUnit val="10"/>
      </c:valAx>
      <c:valAx>
        <c:axId val="426828672"/>
        <c:scaling>
          <c:orientation val="minMax"/>
          <c:max val="100"/>
        </c:scaling>
        <c:delete val="0"/>
        <c:axPos val="l"/>
        <c:majorGridlines>
          <c:spPr>
            <a:ln w="9525" cap="flat" cmpd="sng" algn="ctr">
              <a:solidFill>
                <a:schemeClr val="bg2">
                  <a:lumMod val="50000"/>
                </a:schemeClr>
              </a:solidFill>
              <a:round/>
            </a:ln>
            <a:effectLst/>
          </c:spPr>
        </c:majorGridlines>
        <c:minorGridlines>
          <c:spPr>
            <a:ln w="9525" cap="flat" cmpd="sng" algn="ctr">
              <a:solidFill>
                <a:schemeClr val="bg2">
                  <a:lumMod val="7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Irradiance (Wm</a:t>
                </a:r>
                <a:r>
                  <a:rPr lang="en-US" baseline="30000"/>
                  <a:t>-2</a:t>
                </a: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830640"/>
        <c:crosses val="autoZero"/>
        <c:crossBetween val="midCat"/>
        <c:min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4165D-6DB0-4D75-B041-A64B994A0B2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284F9F9-154F-4688-A4E8-475379B09279}">
      <dgm:prSet/>
      <dgm:spPr/>
      <dgm:t>
        <a:bodyPr/>
        <a:lstStyle/>
        <a:p>
          <a:r>
            <a:rPr lang="en-GB"/>
            <a:t>A satellite is orbiting the Earth where the irradiance of the Sun’s radiation is </a:t>
          </a:r>
          <a:br>
            <a:rPr lang="en-GB"/>
          </a:br>
          <a:r>
            <a:rPr lang="en-GB"/>
            <a:t>1.4 kW m</a:t>
          </a:r>
          <a:r>
            <a:rPr lang="en-GB" baseline="30000"/>
            <a:t>-2</a:t>
          </a:r>
          <a:r>
            <a:rPr lang="en-GB"/>
            <a:t>.  Calculate the power received by the satellite’s solar panels if they have an area of 15 m</a:t>
          </a:r>
          <a:r>
            <a:rPr lang="en-GB" baseline="30000"/>
            <a:t>2</a:t>
          </a:r>
          <a:r>
            <a:rPr lang="en-GB"/>
            <a:t>.</a:t>
          </a:r>
          <a:endParaRPr lang="en-US"/>
        </a:p>
      </dgm:t>
    </dgm:pt>
    <dgm:pt modelId="{FB750D09-D4C6-47F7-872E-E888D1CA7F73}" type="parTrans" cxnId="{83142F2B-6436-4F63-8F3F-B10651294ECC}">
      <dgm:prSet/>
      <dgm:spPr/>
      <dgm:t>
        <a:bodyPr/>
        <a:lstStyle/>
        <a:p>
          <a:endParaRPr lang="en-US"/>
        </a:p>
      </dgm:t>
    </dgm:pt>
    <dgm:pt modelId="{58CDEB44-5A4F-43A6-A40D-ABD720F19835}" type="sibTrans" cxnId="{83142F2B-6436-4F63-8F3F-B10651294ECC}">
      <dgm:prSet/>
      <dgm:spPr/>
      <dgm:t>
        <a:bodyPr/>
        <a:lstStyle/>
        <a:p>
          <a:endParaRPr lang="en-US"/>
        </a:p>
      </dgm:t>
    </dgm:pt>
    <dgm:pt modelId="{6D0DB365-0332-4740-9150-8827B5A40A5F}">
      <dgm:prSet/>
      <dgm:spPr/>
      <dgm:t>
        <a:bodyPr/>
        <a:lstStyle/>
        <a:p>
          <a:r>
            <a:rPr lang="en-GB" dirty="0"/>
            <a:t>A pupil measures the light irradiance of a 100 W light bulb as 0·2 W m</a:t>
          </a:r>
          <a:r>
            <a:rPr lang="en-GB" baseline="30000" dirty="0"/>
            <a:t>-2</a:t>
          </a:r>
          <a:r>
            <a:rPr lang="en-GB" dirty="0"/>
            <a:t> at a distance of 2 m.  Calculate the irradiance that would be measured at a distance of:</a:t>
          </a:r>
          <a:endParaRPr lang="en-US" dirty="0"/>
        </a:p>
      </dgm:t>
    </dgm:pt>
    <dgm:pt modelId="{6B896544-4611-4BBA-B34E-B1F0E60AF7F4}" type="parTrans" cxnId="{D5E71806-F362-493C-9B2E-3228EBC2FE21}">
      <dgm:prSet/>
      <dgm:spPr/>
      <dgm:t>
        <a:bodyPr/>
        <a:lstStyle/>
        <a:p>
          <a:endParaRPr lang="en-US"/>
        </a:p>
      </dgm:t>
    </dgm:pt>
    <dgm:pt modelId="{295A1494-F261-4F02-8F74-1C9278CC7890}" type="sibTrans" cxnId="{D5E71806-F362-493C-9B2E-3228EBC2FE21}">
      <dgm:prSet/>
      <dgm:spPr/>
      <dgm:t>
        <a:bodyPr/>
        <a:lstStyle/>
        <a:p>
          <a:endParaRPr lang="en-US"/>
        </a:p>
      </dgm:t>
    </dgm:pt>
    <dgm:pt modelId="{0F6017B1-CBA4-4CAD-AE55-F5378AA78212}">
      <dgm:prSet/>
      <dgm:spPr/>
      <dgm:t>
        <a:bodyPr/>
        <a:lstStyle/>
        <a:p>
          <a:r>
            <a:rPr lang="en-GB"/>
            <a:t>1 m from the light bulb</a:t>
          </a:r>
          <a:endParaRPr lang="en-US"/>
        </a:p>
      </dgm:t>
    </dgm:pt>
    <dgm:pt modelId="{16CA4DCB-70C7-4583-AA29-8F4C2831A292}" type="parTrans" cxnId="{C96BD118-1AA8-4A21-9147-65A071270DCC}">
      <dgm:prSet/>
      <dgm:spPr/>
      <dgm:t>
        <a:bodyPr/>
        <a:lstStyle/>
        <a:p>
          <a:endParaRPr lang="en-US"/>
        </a:p>
      </dgm:t>
    </dgm:pt>
    <dgm:pt modelId="{20A2546B-FBF0-45C3-A0BF-128DEF04EAFB}" type="sibTrans" cxnId="{C96BD118-1AA8-4A21-9147-65A071270DCC}">
      <dgm:prSet/>
      <dgm:spPr/>
      <dgm:t>
        <a:bodyPr/>
        <a:lstStyle/>
        <a:p>
          <a:endParaRPr lang="en-US"/>
        </a:p>
      </dgm:t>
    </dgm:pt>
    <dgm:pt modelId="{32B770E2-73B3-4B84-9020-16AB4FF3C955}">
      <dgm:prSet/>
      <dgm:spPr/>
      <dgm:t>
        <a:bodyPr/>
        <a:lstStyle/>
        <a:p>
          <a:r>
            <a:rPr lang="en-GB"/>
            <a:t>4 m from the light bulb.</a:t>
          </a:r>
          <a:endParaRPr lang="en-US"/>
        </a:p>
      </dgm:t>
    </dgm:pt>
    <dgm:pt modelId="{9BD920BD-F14B-4F8D-B7D3-EACE8E83003D}" type="parTrans" cxnId="{F8077568-FE60-4F8C-9E48-A9C48E6277B8}">
      <dgm:prSet/>
      <dgm:spPr/>
      <dgm:t>
        <a:bodyPr/>
        <a:lstStyle/>
        <a:p>
          <a:endParaRPr lang="en-US"/>
        </a:p>
      </dgm:t>
    </dgm:pt>
    <dgm:pt modelId="{27980F1D-3B7C-4B4D-88F6-0F4E2BD59FFB}" type="sibTrans" cxnId="{F8077568-FE60-4F8C-9E48-A9C48E6277B8}">
      <dgm:prSet/>
      <dgm:spPr/>
      <dgm:t>
        <a:bodyPr/>
        <a:lstStyle/>
        <a:p>
          <a:endParaRPr lang="en-US"/>
        </a:p>
      </dgm:t>
    </dgm:pt>
    <dgm:pt modelId="{74C246A3-8422-4E06-8755-C2B167E3D73E}" type="pres">
      <dgm:prSet presAssocID="{5334165D-6DB0-4D75-B041-A64B994A0B26}" presName="linear" presStyleCnt="0">
        <dgm:presLayoutVars>
          <dgm:animLvl val="lvl"/>
          <dgm:resizeHandles val="exact"/>
        </dgm:presLayoutVars>
      </dgm:prSet>
      <dgm:spPr/>
    </dgm:pt>
    <dgm:pt modelId="{94B66A0A-33D7-4EF6-BCC4-E64F24349061}" type="pres">
      <dgm:prSet presAssocID="{8284F9F9-154F-4688-A4E8-475379B09279}" presName="parentText" presStyleLbl="node1" presStyleIdx="0" presStyleCnt="2">
        <dgm:presLayoutVars>
          <dgm:chMax val="0"/>
          <dgm:bulletEnabled val="1"/>
        </dgm:presLayoutVars>
      </dgm:prSet>
      <dgm:spPr/>
    </dgm:pt>
    <dgm:pt modelId="{FFB3128A-F8CE-4DD8-B1D4-CB64ED251266}" type="pres">
      <dgm:prSet presAssocID="{58CDEB44-5A4F-43A6-A40D-ABD720F19835}" presName="spacer" presStyleCnt="0"/>
      <dgm:spPr/>
    </dgm:pt>
    <dgm:pt modelId="{79EE96A1-12B3-40B5-8AB6-898400018164}" type="pres">
      <dgm:prSet presAssocID="{6D0DB365-0332-4740-9150-8827B5A40A5F}" presName="parentText" presStyleLbl="node1" presStyleIdx="1" presStyleCnt="2">
        <dgm:presLayoutVars>
          <dgm:chMax val="0"/>
          <dgm:bulletEnabled val="1"/>
        </dgm:presLayoutVars>
      </dgm:prSet>
      <dgm:spPr/>
    </dgm:pt>
    <dgm:pt modelId="{A583BD67-4675-4E8C-A12C-3C82D8ED4D81}" type="pres">
      <dgm:prSet presAssocID="{6D0DB365-0332-4740-9150-8827B5A40A5F}" presName="childText" presStyleLbl="revTx" presStyleIdx="0" presStyleCnt="1">
        <dgm:presLayoutVars>
          <dgm:bulletEnabled val="1"/>
        </dgm:presLayoutVars>
      </dgm:prSet>
      <dgm:spPr/>
    </dgm:pt>
  </dgm:ptLst>
  <dgm:cxnLst>
    <dgm:cxn modelId="{D5E71806-F362-493C-9B2E-3228EBC2FE21}" srcId="{5334165D-6DB0-4D75-B041-A64B994A0B26}" destId="{6D0DB365-0332-4740-9150-8827B5A40A5F}" srcOrd="1" destOrd="0" parTransId="{6B896544-4611-4BBA-B34E-B1F0E60AF7F4}" sibTransId="{295A1494-F261-4F02-8F74-1C9278CC7890}"/>
    <dgm:cxn modelId="{C96BD118-1AA8-4A21-9147-65A071270DCC}" srcId="{6D0DB365-0332-4740-9150-8827B5A40A5F}" destId="{0F6017B1-CBA4-4CAD-AE55-F5378AA78212}" srcOrd="0" destOrd="0" parTransId="{16CA4DCB-70C7-4583-AA29-8F4C2831A292}" sibTransId="{20A2546B-FBF0-45C3-A0BF-128DEF04EAFB}"/>
    <dgm:cxn modelId="{83142F2B-6436-4F63-8F3F-B10651294ECC}" srcId="{5334165D-6DB0-4D75-B041-A64B994A0B26}" destId="{8284F9F9-154F-4688-A4E8-475379B09279}" srcOrd="0" destOrd="0" parTransId="{FB750D09-D4C6-47F7-872E-E888D1CA7F73}" sibTransId="{58CDEB44-5A4F-43A6-A40D-ABD720F19835}"/>
    <dgm:cxn modelId="{741B5233-A19F-4F2F-B1D4-948D91D800BE}" type="presOf" srcId="{6D0DB365-0332-4740-9150-8827B5A40A5F}" destId="{79EE96A1-12B3-40B5-8AB6-898400018164}" srcOrd="0" destOrd="0" presId="urn:microsoft.com/office/officeart/2005/8/layout/vList2"/>
    <dgm:cxn modelId="{F8077568-FE60-4F8C-9E48-A9C48E6277B8}" srcId="{6D0DB365-0332-4740-9150-8827B5A40A5F}" destId="{32B770E2-73B3-4B84-9020-16AB4FF3C955}" srcOrd="1" destOrd="0" parTransId="{9BD920BD-F14B-4F8D-B7D3-EACE8E83003D}" sibTransId="{27980F1D-3B7C-4B4D-88F6-0F4E2BD59FFB}"/>
    <dgm:cxn modelId="{14D62677-EDAB-4AC0-AA32-63D2251BE771}" type="presOf" srcId="{0F6017B1-CBA4-4CAD-AE55-F5378AA78212}" destId="{A583BD67-4675-4E8C-A12C-3C82D8ED4D81}" srcOrd="0" destOrd="0" presId="urn:microsoft.com/office/officeart/2005/8/layout/vList2"/>
    <dgm:cxn modelId="{AB5D3682-817A-426B-9BE6-CAA1006676D3}" type="presOf" srcId="{8284F9F9-154F-4688-A4E8-475379B09279}" destId="{94B66A0A-33D7-4EF6-BCC4-E64F24349061}" srcOrd="0" destOrd="0" presId="urn:microsoft.com/office/officeart/2005/8/layout/vList2"/>
    <dgm:cxn modelId="{D84554A7-494F-40DF-A84B-7F495D9B10E8}" type="presOf" srcId="{5334165D-6DB0-4D75-B041-A64B994A0B26}" destId="{74C246A3-8422-4E06-8755-C2B167E3D73E}" srcOrd="0" destOrd="0" presId="urn:microsoft.com/office/officeart/2005/8/layout/vList2"/>
    <dgm:cxn modelId="{BAC09AD0-DF99-4E89-8E89-275A282E05C3}" type="presOf" srcId="{32B770E2-73B3-4B84-9020-16AB4FF3C955}" destId="{A583BD67-4675-4E8C-A12C-3C82D8ED4D81}" srcOrd="0" destOrd="1" presId="urn:microsoft.com/office/officeart/2005/8/layout/vList2"/>
    <dgm:cxn modelId="{71206D07-97F4-403B-B9A7-65C6DEBB3EEF}" type="presParOf" srcId="{74C246A3-8422-4E06-8755-C2B167E3D73E}" destId="{94B66A0A-33D7-4EF6-BCC4-E64F24349061}" srcOrd="0" destOrd="0" presId="urn:microsoft.com/office/officeart/2005/8/layout/vList2"/>
    <dgm:cxn modelId="{06802816-9FCC-4D8B-8B3D-107ABD98D2BD}" type="presParOf" srcId="{74C246A3-8422-4E06-8755-C2B167E3D73E}" destId="{FFB3128A-F8CE-4DD8-B1D4-CB64ED251266}" srcOrd="1" destOrd="0" presId="urn:microsoft.com/office/officeart/2005/8/layout/vList2"/>
    <dgm:cxn modelId="{73C944F3-081D-4CFC-B7AF-7A2A5DB50440}" type="presParOf" srcId="{74C246A3-8422-4E06-8755-C2B167E3D73E}" destId="{79EE96A1-12B3-40B5-8AB6-898400018164}" srcOrd="2" destOrd="0" presId="urn:microsoft.com/office/officeart/2005/8/layout/vList2"/>
    <dgm:cxn modelId="{1CC5AA83-180C-4D9D-8411-9B0797E65513}" type="presParOf" srcId="{74C246A3-8422-4E06-8755-C2B167E3D73E}" destId="{A583BD67-4675-4E8C-A12C-3C82D8ED4D8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6A0A-33D7-4EF6-BCC4-E64F24349061}">
      <dsp:nvSpPr>
        <dsp:cNvPr id="0" name=""/>
        <dsp:cNvSpPr/>
      </dsp:nvSpPr>
      <dsp:spPr>
        <a:xfrm>
          <a:off x="0" y="25542"/>
          <a:ext cx="6291714" cy="2337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 satellite is orbiting the Earth where the irradiance of the Sun’s radiation is </a:t>
          </a:r>
          <a:br>
            <a:rPr lang="en-GB" sz="2700" kern="1200"/>
          </a:br>
          <a:r>
            <a:rPr lang="en-GB" sz="2700" kern="1200"/>
            <a:t>1.4 kW m</a:t>
          </a:r>
          <a:r>
            <a:rPr lang="en-GB" sz="2700" kern="1200" baseline="30000"/>
            <a:t>-2</a:t>
          </a:r>
          <a:r>
            <a:rPr lang="en-GB" sz="2700" kern="1200"/>
            <a:t>.  Calculate the power received by the satellite’s solar panels if they have an area of 15 m</a:t>
          </a:r>
          <a:r>
            <a:rPr lang="en-GB" sz="2700" kern="1200" baseline="30000"/>
            <a:t>2</a:t>
          </a:r>
          <a:r>
            <a:rPr lang="en-GB" sz="2700" kern="1200"/>
            <a:t>.</a:t>
          </a:r>
          <a:endParaRPr lang="en-US" sz="2700" kern="1200"/>
        </a:p>
      </dsp:txBody>
      <dsp:txXfrm>
        <a:off x="114115" y="139657"/>
        <a:ext cx="6063484" cy="2109430"/>
      </dsp:txXfrm>
    </dsp:sp>
    <dsp:sp modelId="{79EE96A1-12B3-40B5-8AB6-898400018164}">
      <dsp:nvSpPr>
        <dsp:cNvPr id="0" name=""/>
        <dsp:cNvSpPr/>
      </dsp:nvSpPr>
      <dsp:spPr>
        <a:xfrm>
          <a:off x="0" y="2440962"/>
          <a:ext cx="6291714" cy="2337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A pupil measures the light irradiance of a 100 W light bulb as 0·2 W m</a:t>
          </a:r>
          <a:r>
            <a:rPr lang="en-GB" sz="2700" kern="1200" baseline="30000" dirty="0"/>
            <a:t>-2</a:t>
          </a:r>
          <a:r>
            <a:rPr lang="en-GB" sz="2700" kern="1200" dirty="0"/>
            <a:t> at a distance of 2 m.  Calculate the irradiance that would be measured at a distance of:</a:t>
          </a:r>
          <a:endParaRPr lang="en-US" sz="2700" kern="1200" dirty="0"/>
        </a:p>
      </dsp:txBody>
      <dsp:txXfrm>
        <a:off x="114115" y="2555077"/>
        <a:ext cx="6063484" cy="2109430"/>
      </dsp:txXfrm>
    </dsp:sp>
    <dsp:sp modelId="{A583BD67-4675-4E8C-A12C-3C82D8ED4D81}">
      <dsp:nvSpPr>
        <dsp:cNvPr id="0" name=""/>
        <dsp:cNvSpPr/>
      </dsp:nvSpPr>
      <dsp:spPr>
        <a:xfrm>
          <a:off x="0" y="4778622"/>
          <a:ext cx="6291714"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1 m from the light bulb</a:t>
          </a:r>
          <a:endParaRPr lang="en-US" sz="2100" kern="1200"/>
        </a:p>
        <a:p>
          <a:pPr marL="228600" lvl="1" indent="-228600" algn="l" defTabSz="933450">
            <a:lnSpc>
              <a:spcPct val="90000"/>
            </a:lnSpc>
            <a:spcBef>
              <a:spcPct val="0"/>
            </a:spcBef>
            <a:spcAft>
              <a:spcPct val="20000"/>
            </a:spcAft>
            <a:buChar char="•"/>
          </a:pPr>
          <a:r>
            <a:rPr lang="en-GB" sz="2100" kern="1200"/>
            <a:t>4 m from the light bulb.</a:t>
          </a:r>
          <a:endParaRPr lang="en-US" sz="2100" kern="1200"/>
        </a:p>
      </dsp:txBody>
      <dsp:txXfrm>
        <a:off x="0" y="4778622"/>
        <a:ext cx="6291714" cy="7265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B0BD-5A95-48BF-889F-0E24E0844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7A2428-FE79-42BE-A05C-A7FE4E6F8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4B038A-BAF2-436D-879E-39BE2CF0EA25}"/>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5" name="Footer Placeholder 4">
            <a:extLst>
              <a:ext uri="{FF2B5EF4-FFF2-40B4-BE49-F238E27FC236}">
                <a16:creationId xmlns:a16="http://schemas.microsoft.com/office/drawing/2014/main" id="{32CA0A6F-4CF7-4903-BD6E-122E3D8A7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A2578-43D7-471B-B878-662CD104A4A0}"/>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379478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825B-693C-40F4-B1F6-C682D1F290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D6044B-07CC-4BF7-A259-284925930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3288F-1F20-4A7F-804B-8D0B5F3C4D48}"/>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5" name="Footer Placeholder 4">
            <a:extLst>
              <a:ext uri="{FF2B5EF4-FFF2-40B4-BE49-F238E27FC236}">
                <a16:creationId xmlns:a16="http://schemas.microsoft.com/office/drawing/2014/main" id="{C7FA8ACD-11FF-44AB-AED7-4B7F76581C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3DC49-2958-4AA0-BCFD-609E5F5B7107}"/>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25639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3D5BE-8059-4C40-8D59-B57C5ADDB4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1560E5-19C1-4025-B82E-465943F262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40D520-C935-4939-A232-6345E0E4BB83}"/>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5" name="Footer Placeholder 4">
            <a:extLst>
              <a:ext uri="{FF2B5EF4-FFF2-40B4-BE49-F238E27FC236}">
                <a16:creationId xmlns:a16="http://schemas.microsoft.com/office/drawing/2014/main" id="{9F68EBC3-6E83-46C7-9385-7DD4CE747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BBE09-961D-4C45-9AD9-784FDBC2E3E3}"/>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356584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9BD0-B9FE-41C9-B8B6-0532799E1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C64C8-6AE8-489C-B4C8-128E7D430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2CD7AD-0321-47C4-973E-E2D88B93230E}"/>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5" name="Footer Placeholder 4">
            <a:extLst>
              <a:ext uri="{FF2B5EF4-FFF2-40B4-BE49-F238E27FC236}">
                <a16:creationId xmlns:a16="http://schemas.microsoft.com/office/drawing/2014/main" id="{039F1B31-3986-4F02-9A4B-24344779E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13835-A4EB-4D76-A8B2-11522CB57173}"/>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5259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AD42-1580-45A8-899F-48FDC52ED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DBFBD7-F638-488E-B958-3A7EE5C810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A0B67-76C0-4651-962E-170B4C254B4B}"/>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5" name="Footer Placeholder 4">
            <a:extLst>
              <a:ext uri="{FF2B5EF4-FFF2-40B4-BE49-F238E27FC236}">
                <a16:creationId xmlns:a16="http://schemas.microsoft.com/office/drawing/2014/main" id="{6044639A-5841-4BBA-AEAB-5F48342185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0C2FF3-62FA-421F-A880-4061EF53AE5D}"/>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393542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5CC5-5643-4EC6-8629-9F0C6B0F52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C4BFB4-7A44-4DA8-BF00-6DDEEB928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8FB7AB-ABCD-4BDB-83AF-52F2984054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A6CA89-4960-41EC-9315-E3F271E3A47D}"/>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6" name="Footer Placeholder 5">
            <a:extLst>
              <a:ext uri="{FF2B5EF4-FFF2-40B4-BE49-F238E27FC236}">
                <a16:creationId xmlns:a16="http://schemas.microsoft.com/office/drawing/2014/main" id="{1316A29D-4620-4841-9259-92E2D2F60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33112F-F8EA-4C69-B2AC-FDE7EDBAE176}"/>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376998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4647-182D-4F9D-8442-624ECEED58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8F94DD-C010-4689-9E92-96BCE889E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0F7A57-5145-41B6-A98C-2DDCDD17B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BD73C9-4B73-4700-8ACA-B03F387A8E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D348A8-296E-41BD-9B79-1A0BD2A8A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514C13-40BA-4582-8BC0-D2F90CC99079}"/>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8" name="Footer Placeholder 7">
            <a:extLst>
              <a:ext uri="{FF2B5EF4-FFF2-40B4-BE49-F238E27FC236}">
                <a16:creationId xmlns:a16="http://schemas.microsoft.com/office/drawing/2014/main" id="{2CC4B422-6A28-453B-8FF5-DBEA43461A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8A4FC4-1D3A-4BB5-84AF-B10C1DF19D4A}"/>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198378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9F78-1B36-43B5-95F5-B0D98677E8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555B14-09E7-4789-8E33-A7ABBE20E806}"/>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4" name="Footer Placeholder 3">
            <a:extLst>
              <a:ext uri="{FF2B5EF4-FFF2-40B4-BE49-F238E27FC236}">
                <a16:creationId xmlns:a16="http://schemas.microsoft.com/office/drawing/2014/main" id="{24F68CE8-68B0-49BC-BF12-772B1B1B93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60C52C-984F-486B-8F12-25566FCAB459}"/>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80822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F83C9-845C-4A7A-974C-139A68E041A7}"/>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3" name="Footer Placeholder 2">
            <a:extLst>
              <a:ext uri="{FF2B5EF4-FFF2-40B4-BE49-F238E27FC236}">
                <a16:creationId xmlns:a16="http://schemas.microsoft.com/office/drawing/2014/main" id="{BDDA51D4-EA15-4E07-A1F1-01BDEA3A4D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FA4311-6935-4018-8FF2-73C7E2D3563F}"/>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126639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B099-6B0A-4678-99B2-FE92DBC95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69769E-0ED0-4636-8524-2E03F7C2C8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CAF51D-7BB1-4E0C-A205-795C07921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7C311-1907-4E27-B084-F2347B05506F}"/>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6" name="Footer Placeholder 5">
            <a:extLst>
              <a:ext uri="{FF2B5EF4-FFF2-40B4-BE49-F238E27FC236}">
                <a16:creationId xmlns:a16="http://schemas.microsoft.com/office/drawing/2014/main" id="{443928C6-06C1-4AA6-B9FE-382E8F6745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1AB061-660E-4E0D-92F9-246829AF5D4A}"/>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383321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4096-D7C8-4847-B924-1E48FC896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B5DEC4-C453-4910-99CE-2F148CAC2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FAA00B-1CF4-44C2-B488-C46BD5EA9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D525B-C42A-4015-B6AF-8EEB321E7938}"/>
              </a:ext>
            </a:extLst>
          </p:cNvPr>
          <p:cNvSpPr>
            <a:spLocks noGrp="1"/>
          </p:cNvSpPr>
          <p:nvPr>
            <p:ph type="dt" sz="half" idx="10"/>
          </p:nvPr>
        </p:nvSpPr>
        <p:spPr/>
        <p:txBody>
          <a:bodyPr/>
          <a:lstStyle/>
          <a:p>
            <a:fld id="{CF993A1A-020B-41E2-B2C7-7DF6B76D0ACF}" type="datetimeFigureOut">
              <a:rPr lang="en-GB" smtClean="0"/>
              <a:t>08/01/2022</a:t>
            </a:fld>
            <a:endParaRPr lang="en-GB"/>
          </a:p>
        </p:txBody>
      </p:sp>
      <p:sp>
        <p:nvSpPr>
          <p:cNvPr id="6" name="Footer Placeholder 5">
            <a:extLst>
              <a:ext uri="{FF2B5EF4-FFF2-40B4-BE49-F238E27FC236}">
                <a16:creationId xmlns:a16="http://schemas.microsoft.com/office/drawing/2014/main" id="{EA02DFF1-FC85-44A0-8C50-E134A03E88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3FEDE-91BF-440A-896B-0303BE480D56}"/>
              </a:ext>
            </a:extLst>
          </p:cNvPr>
          <p:cNvSpPr>
            <a:spLocks noGrp="1"/>
          </p:cNvSpPr>
          <p:nvPr>
            <p:ph type="sldNum" sz="quarter" idx="12"/>
          </p:nvPr>
        </p:nvSpPr>
        <p:spPr/>
        <p:txBody>
          <a:bodyPr/>
          <a:lstStyle/>
          <a:p>
            <a:fld id="{B61641D3-528D-4087-A86E-D0BC177DC5D2}" type="slidenum">
              <a:rPr lang="en-GB" smtClean="0"/>
              <a:t>‹#›</a:t>
            </a:fld>
            <a:endParaRPr lang="en-GB"/>
          </a:p>
        </p:txBody>
      </p:sp>
    </p:spTree>
    <p:extLst>
      <p:ext uri="{BB962C8B-B14F-4D97-AF65-F5344CB8AC3E}">
        <p14:creationId xmlns:p14="http://schemas.microsoft.com/office/powerpoint/2010/main" val="212424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A9E3A-3D0E-4B49-8DBD-52B2033C0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8D035-F05C-4673-838B-B10829084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02552-BE63-492D-A33B-C656C84E4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93A1A-020B-41E2-B2C7-7DF6B76D0ACF}" type="datetimeFigureOut">
              <a:rPr lang="en-GB" smtClean="0"/>
              <a:t>08/01/2022</a:t>
            </a:fld>
            <a:endParaRPr lang="en-GB"/>
          </a:p>
        </p:txBody>
      </p:sp>
      <p:sp>
        <p:nvSpPr>
          <p:cNvPr id="5" name="Footer Placeholder 4">
            <a:extLst>
              <a:ext uri="{FF2B5EF4-FFF2-40B4-BE49-F238E27FC236}">
                <a16:creationId xmlns:a16="http://schemas.microsoft.com/office/drawing/2014/main" id="{F3B43CAA-146C-496F-AAB7-65D6B9132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B1CBA3-5FE3-4D90-8810-C6BDB54D9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41D3-528D-4087-A86E-D0BC177DC5D2}" type="slidenum">
              <a:rPr lang="en-GB" smtClean="0"/>
              <a:t>‹#›</a:t>
            </a:fld>
            <a:endParaRPr lang="en-GB"/>
          </a:p>
        </p:txBody>
      </p:sp>
    </p:spTree>
    <p:extLst>
      <p:ext uri="{BB962C8B-B14F-4D97-AF65-F5344CB8AC3E}">
        <p14:creationId xmlns:p14="http://schemas.microsoft.com/office/powerpoint/2010/main" val="3368773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9CD4A-367B-4301-8D5C-62F75F66032A}"/>
              </a:ext>
            </a:extLst>
          </p:cNvPr>
          <p:cNvSpPr>
            <a:spLocks noGrp="1"/>
          </p:cNvSpPr>
          <p:nvPr>
            <p:ph type="ctrTitle"/>
          </p:nvPr>
        </p:nvSpPr>
        <p:spPr>
          <a:xfrm>
            <a:off x="1524000" y="1122362"/>
            <a:ext cx="9144000" cy="2900518"/>
          </a:xfrm>
        </p:spPr>
        <p:txBody>
          <a:bodyPr>
            <a:normAutofit/>
          </a:bodyPr>
          <a:lstStyle/>
          <a:p>
            <a:r>
              <a:rPr lang="en-GB">
                <a:solidFill>
                  <a:srgbClr val="FFFFFF"/>
                </a:solidFill>
              </a:rPr>
              <a:t>Inverse Square Law</a:t>
            </a:r>
          </a:p>
        </p:txBody>
      </p:sp>
      <p:sp>
        <p:nvSpPr>
          <p:cNvPr id="3" name="Subtitle 2">
            <a:extLst>
              <a:ext uri="{FF2B5EF4-FFF2-40B4-BE49-F238E27FC236}">
                <a16:creationId xmlns:a16="http://schemas.microsoft.com/office/drawing/2014/main" id="{8D4C0869-FC7C-4BD4-8058-EDF5E0EF16CA}"/>
              </a:ext>
            </a:extLst>
          </p:cNvPr>
          <p:cNvSpPr>
            <a:spLocks noGrp="1"/>
          </p:cNvSpPr>
          <p:nvPr>
            <p:ph type="subTitle" idx="1"/>
          </p:nvPr>
        </p:nvSpPr>
        <p:spPr>
          <a:xfrm>
            <a:off x="1524000" y="4159404"/>
            <a:ext cx="9144000" cy="1098395"/>
          </a:xfrm>
        </p:spPr>
        <p:txBody>
          <a:bodyPr>
            <a:normAutofit/>
          </a:bodyPr>
          <a:lstStyle/>
          <a:p>
            <a:r>
              <a:rPr lang="en-GB">
                <a:solidFill>
                  <a:srgbClr val="FFFFFF"/>
                </a:solidFill>
              </a:rPr>
              <a:t>Higher Physics</a:t>
            </a:r>
          </a:p>
        </p:txBody>
      </p:sp>
      <p:grpSp>
        <p:nvGrpSpPr>
          <p:cNvPr id="8" name="Group 7">
            <a:extLst>
              <a:ext uri="{FF2B5EF4-FFF2-40B4-BE49-F238E27FC236}">
                <a16:creationId xmlns:a16="http://schemas.microsoft.com/office/drawing/2014/main" id="{24E47B0A-9139-4D32-972D-D99A675DF5A3}"/>
              </a:ext>
            </a:extLst>
          </p:cNvPr>
          <p:cNvGrpSpPr/>
          <p:nvPr/>
        </p:nvGrpSpPr>
        <p:grpSpPr>
          <a:xfrm>
            <a:off x="20" y="1"/>
            <a:ext cx="12191980" cy="6929958"/>
            <a:chOff x="20" y="1"/>
            <a:chExt cx="12191980" cy="6929958"/>
          </a:xfrm>
        </p:grpSpPr>
        <p:pic>
          <p:nvPicPr>
            <p:cNvPr id="1026" name="Picture 2" descr="Understanding the inverse square law can lead to better lighting in your photos">
              <a:extLst>
                <a:ext uri="{FF2B5EF4-FFF2-40B4-BE49-F238E27FC236}">
                  <a16:creationId xmlns:a16="http://schemas.microsoft.com/office/drawing/2014/main" id="{94E231CD-84CD-4BCB-A19D-36084F0A715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505" b="1682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608B7C9-AE4A-4925-8483-311F1CCE7815}"/>
                </a:ext>
              </a:extLst>
            </p:cNvPr>
            <p:cNvSpPr/>
            <p:nvPr/>
          </p:nvSpPr>
          <p:spPr>
            <a:xfrm>
              <a:off x="2307772" y="5682343"/>
              <a:ext cx="2873829" cy="1127760"/>
            </a:xfrm>
            <a:prstGeom prst="rect">
              <a:avLst/>
            </a:prstGeom>
            <a:solidFill>
              <a:schemeClr val="bg1">
                <a:lumMod val="65000"/>
                <a:lumOff val="3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FDE14A7-13DB-4F73-9601-52F901BDA0A7}"/>
                </a:ext>
              </a:extLst>
            </p:cNvPr>
            <p:cNvSpPr/>
            <p:nvPr/>
          </p:nvSpPr>
          <p:spPr>
            <a:xfrm rot="935545">
              <a:off x="3879703" y="5318381"/>
              <a:ext cx="2656893" cy="1611578"/>
            </a:xfrm>
            <a:prstGeom prst="ellipse">
              <a:avLst/>
            </a:prstGeom>
            <a:solidFill>
              <a:schemeClr val="tx1">
                <a:lumMod val="50000"/>
              </a:schemeClr>
            </a:solidFill>
            <a:ln>
              <a:solidFill>
                <a:schemeClr val="tx1">
                  <a:lumMod val="5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descr="A picture containing doll, toy, indoor&#10;&#10;Description automatically generated">
            <a:extLst>
              <a:ext uri="{FF2B5EF4-FFF2-40B4-BE49-F238E27FC236}">
                <a16:creationId xmlns:a16="http://schemas.microsoft.com/office/drawing/2014/main" id="{AB139B7D-2E8D-45C8-A7AA-E8FD4C780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00528" y="4267200"/>
            <a:ext cx="1682038" cy="2495006"/>
          </a:xfrm>
          <a:prstGeom prst="rect">
            <a:avLst/>
          </a:prstGeom>
        </p:spPr>
      </p:pic>
    </p:spTree>
    <p:extLst>
      <p:ext uri="{BB962C8B-B14F-4D97-AF65-F5344CB8AC3E}">
        <p14:creationId xmlns:p14="http://schemas.microsoft.com/office/powerpoint/2010/main" val="17509514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2FCF0234-56D2-48FD-B536-067993EA64CA}"/>
              </a:ext>
            </a:extLst>
          </p:cNvPr>
          <p:cNvSpPr>
            <a:spLocks noGrp="1"/>
          </p:cNvSpPr>
          <p:nvPr>
            <p:ph type="title"/>
          </p:nvPr>
        </p:nvSpPr>
        <p:spPr>
          <a:xfrm>
            <a:off x="838200" y="643467"/>
            <a:ext cx="2951205" cy="5571066"/>
          </a:xfrm>
        </p:spPr>
        <p:txBody>
          <a:bodyPr>
            <a:normAutofit/>
          </a:bodyPr>
          <a:lstStyle/>
          <a:p>
            <a:r>
              <a:rPr lang="en-GB">
                <a:solidFill>
                  <a:srgbClr val="FFFFFF"/>
                </a:solidFill>
              </a:rPr>
              <a:t>Examples</a:t>
            </a:r>
          </a:p>
        </p:txBody>
      </p:sp>
      <p:graphicFrame>
        <p:nvGraphicFramePr>
          <p:cNvPr id="5" name="Content Placeholder 2">
            <a:extLst>
              <a:ext uri="{FF2B5EF4-FFF2-40B4-BE49-F238E27FC236}">
                <a16:creationId xmlns:a16="http://schemas.microsoft.com/office/drawing/2014/main" id="{8F507C07-3164-46B9-B8B6-DAFCB63C2DF3}"/>
              </a:ext>
            </a:extLst>
          </p:cNvPr>
          <p:cNvGraphicFramePr>
            <a:graphicFrameLocks noGrp="1"/>
          </p:cNvGraphicFramePr>
          <p:nvPr>
            <p:ph idx="1"/>
            <p:extLst>
              <p:ext uri="{D42A27DB-BD31-4B8C-83A1-F6EECF244321}">
                <p14:modId xmlns:p14="http://schemas.microsoft.com/office/powerpoint/2010/main" val="421951374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84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6F086-B279-4FCD-963A-394803DD203F}"/>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Answers</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F28459D9-1798-430F-A49E-AD8DB363E319}"/>
                  </a:ext>
                </a:extLst>
              </p:cNvPr>
              <p:cNvGraphicFramePr>
                <a:graphicFrameLocks noGrp="1"/>
              </p:cNvGraphicFramePr>
              <p:nvPr>
                <p:extLst>
                  <p:ext uri="{D42A27DB-BD31-4B8C-83A1-F6EECF244321}">
                    <p14:modId xmlns:p14="http://schemas.microsoft.com/office/powerpoint/2010/main" val="539818950"/>
                  </p:ext>
                </p:extLst>
              </p:nvPr>
            </p:nvGraphicFramePr>
            <p:xfrm>
              <a:off x="4211302" y="640080"/>
              <a:ext cx="7340798" cy="5197014"/>
            </p:xfrm>
            <a:graphic>
              <a:graphicData uri="http://schemas.openxmlformats.org/drawingml/2006/table">
                <a:tbl>
                  <a:tblPr firstRow="1" bandRow="1">
                    <a:solidFill>
                      <a:schemeClr val="bg1">
                        <a:lumMod val="95000"/>
                      </a:schemeClr>
                    </a:solidFill>
                    <a:tableStyleId>{5C22544A-7EE6-4342-B048-85BDC9FD1C3A}</a:tableStyleId>
                  </a:tblPr>
                  <a:tblGrid>
                    <a:gridCol w="3910299">
                      <a:extLst>
                        <a:ext uri="{9D8B030D-6E8A-4147-A177-3AD203B41FA5}">
                          <a16:colId xmlns:a16="http://schemas.microsoft.com/office/drawing/2014/main" val="2108649662"/>
                        </a:ext>
                      </a:extLst>
                    </a:gridCol>
                    <a:gridCol w="3430499">
                      <a:extLst>
                        <a:ext uri="{9D8B030D-6E8A-4147-A177-3AD203B41FA5}">
                          <a16:colId xmlns:a16="http://schemas.microsoft.com/office/drawing/2014/main" val="2373693703"/>
                        </a:ext>
                      </a:extLst>
                    </a:gridCol>
                  </a:tblGrid>
                  <a:tr h="1499852">
                    <a:tc>
                      <a:txBody>
                        <a:bodyPr/>
                        <a:lstStyle/>
                        <a:p>
                          <a:r>
                            <a:rPr lang="en-GB" sz="1900" cap="none" spc="0">
                              <a:solidFill>
                                <a:schemeClr val="tx1"/>
                              </a:solidFill>
                            </a:rPr>
                            <a:t>1.    21 kW</a:t>
                          </a:r>
                        </a:p>
                      </a:txBody>
                      <a:tcPr marL="100238" marR="143197" marT="28639" marB="214795">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GB" sz="1900" b="0" i="1" cap="none" spc="0" smtClean="0">
                                    <a:solidFill>
                                      <a:schemeClr val="tx1"/>
                                    </a:solidFill>
                                    <a:latin typeface="Cambria Math" panose="02040503050406030204" pitchFamily="18" charset="0"/>
                                  </a:rPr>
                                  <m:t>𝐼</m:t>
                                </m:r>
                                <m:r>
                                  <a:rPr lang="en-GB" sz="1900" b="0" i="1" cap="none" spc="0" smtClean="0">
                                    <a:solidFill>
                                      <a:schemeClr val="tx1"/>
                                    </a:solidFill>
                                    <a:latin typeface="Cambria Math" panose="02040503050406030204" pitchFamily="18" charset="0"/>
                                  </a:rPr>
                                  <m:t>=</m:t>
                                </m:r>
                                <m:f>
                                  <m:fPr>
                                    <m:ctrlPr>
                                      <a:rPr lang="en-GB" sz="1900" b="0" i="1" cap="none" spc="0" smtClean="0">
                                        <a:solidFill>
                                          <a:schemeClr val="tx1"/>
                                        </a:solidFill>
                                        <a:latin typeface="Cambria Math" panose="02040503050406030204" pitchFamily="18" charset="0"/>
                                      </a:rPr>
                                    </m:ctrlPr>
                                  </m:fPr>
                                  <m:num>
                                    <m:r>
                                      <a:rPr lang="en-GB" sz="1900" b="0" i="1" cap="none" spc="0" smtClean="0">
                                        <a:solidFill>
                                          <a:schemeClr val="tx1"/>
                                        </a:solidFill>
                                        <a:latin typeface="Cambria Math" panose="02040503050406030204" pitchFamily="18" charset="0"/>
                                      </a:rPr>
                                      <m:t>𝑃</m:t>
                                    </m:r>
                                  </m:num>
                                  <m:den>
                                    <m:r>
                                      <a:rPr lang="en-GB" sz="1900" b="0" i="1" cap="none" spc="0" smtClean="0">
                                        <a:solidFill>
                                          <a:schemeClr val="tx1"/>
                                        </a:solidFill>
                                        <a:latin typeface="Cambria Math" panose="02040503050406030204" pitchFamily="18" charset="0"/>
                                      </a:rPr>
                                      <m:t>𝐴</m:t>
                                    </m:r>
                                  </m:den>
                                </m:f>
                              </m:oMath>
                            </m:oMathPara>
                          </a14:m>
                          <a:endParaRPr lang="en-GB" sz="1900" cap="none" spc="0" dirty="0">
                            <a:solidFill>
                              <a:schemeClr val="tx1"/>
                            </a:solidFill>
                          </a:endParaRPr>
                        </a:p>
                        <a:p>
                          <a:pPr/>
                          <a14:m>
                            <m:oMathPara xmlns:m="http://schemas.openxmlformats.org/officeDocument/2006/math">
                              <m:oMathParaPr>
                                <m:jc m:val="centerGroup"/>
                              </m:oMathParaPr>
                              <m:oMath xmlns:m="http://schemas.openxmlformats.org/officeDocument/2006/math">
                                <m:r>
                                  <a:rPr lang="en-GB" sz="1900" b="0" i="1" cap="none" spc="0" smtClean="0">
                                    <a:solidFill>
                                      <a:schemeClr val="tx1"/>
                                    </a:solidFill>
                                    <a:latin typeface="Cambria Math" panose="02040503050406030204" pitchFamily="18" charset="0"/>
                                  </a:rPr>
                                  <m:t>1.4 </m:t>
                                </m:r>
                                <m:r>
                                  <a:rPr lang="en-GB" sz="1900" b="0" i="1" cap="none" spc="0" smtClean="0">
                                    <a:solidFill>
                                      <a:schemeClr val="tx1"/>
                                    </a:solidFill>
                                    <a:latin typeface="Cambria Math" panose="02040503050406030204" pitchFamily="18" charset="0"/>
                                  </a:rPr>
                                  <m:t>𝑘</m:t>
                                </m:r>
                                <m:r>
                                  <a:rPr lang="en-GB" sz="1900" b="0" i="1" cap="none" spc="0" smtClean="0">
                                    <a:solidFill>
                                      <a:schemeClr val="tx1"/>
                                    </a:solidFill>
                                    <a:latin typeface="Cambria Math" panose="02040503050406030204" pitchFamily="18" charset="0"/>
                                  </a:rPr>
                                  <m:t>=</m:t>
                                </m:r>
                                <m:f>
                                  <m:fPr>
                                    <m:ctrlPr>
                                      <a:rPr lang="en-GB" sz="1900" b="0" i="1" cap="none" spc="0" smtClean="0">
                                        <a:solidFill>
                                          <a:schemeClr val="tx1"/>
                                        </a:solidFill>
                                        <a:latin typeface="Cambria Math" panose="02040503050406030204" pitchFamily="18" charset="0"/>
                                      </a:rPr>
                                    </m:ctrlPr>
                                  </m:fPr>
                                  <m:num>
                                    <m:r>
                                      <a:rPr lang="en-GB" sz="1900" b="0" i="1" cap="none" spc="0" smtClean="0">
                                        <a:solidFill>
                                          <a:schemeClr val="tx1"/>
                                        </a:solidFill>
                                        <a:latin typeface="Cambria Math" panose="02040503050406030204" pitchFamily="18" charset="0"/>
                                      </a:rPr>
                                      <m:t>𝑃</m:t>
                                    </m:r>
                                  </m:num>
                                  <m:den>
                                    <m:r>
                                      <a:rPr lang="en-GB" sz="1900" b="0" i="1" cap="none" spc="0" smtClean="0">
                                        <a:solidFill>
                                          <a:schemeClr val="tx1"/>
                                        </a:solidFill>
                                        <a:latin typeface="Cambria Math" panose="02040503050406030204" pitchFamily="18" charset="0"/>
                                      </a:rPr>
                                      <m:t>15</m:t>
                                    </m:r>
                                  </m:den>
                                </m:f>
                              </m:oMath>
                            </m:oMathPara>
                          </a14:m>
                          <a:endParaRPr lang="en-GB" sz="1900" cap="none" spc="0" dirty="0">
                            <a:solidFill>
                              <a:schemeClr val="tx1"/>
                            </a:solidFill>
                          </a:endParaRPr>
                        </a:p>
                        <a:p>
                          <a:pPr/>
                          <a14:m>
                            <m:oMathPara xmlns:m="http://schemas.openxmlformats.org/officeDocument/2006/math">
                              <m:oMathParaPr>
                                <m:jc m:val="centerGroup"/>
                              </m:oMathParaPr>
                              <m:oMath xmlns:m="http://schemas.openxmlformats.org/officeDocument/2006/math">
                                <m:r>
                                  <a:rPr lang="en-GB" sz="1900" b="0" i="1" cap="none" spc="0" smtClean="0">
                                    <a:solidFill>
                                      <a:schemeClr val="tx1"/>
                                    </a:solidFill>
                                    <a:latin typeface="Cambria Math" panose="02040503050406030204" pitchFamily="18" charset="0"/>
                                  </a:rPr>
                                  <m:t>𝑃</m:t>
                                </m:r>
                                <m:r>
                                  <a:rPr lang="en-GB" sz="1900" b="0" i="1" cap="none" spc="0" smtClean="0">
                                    <a:solidFill>
                                      <a:schemeClr val="tx1"/>
                                    </a:solidFill>
                                    <a:latin typeface="Cambria Math" panose="02040503050406030204" pitchFamily="18" charset="0"/>
                                  </a:rPr>
                                  <m:t>=21 </m:t>
                                </m:r>
                                <m:r>
                                  <a:rPr lang="en-GB" sz="1900" b="0" i="1" cap="none" spc="0" smtClean="0">
                                    <a:solidFill>
                                      <a:schemeClr val="tx1"/>
                                    </a:solidFill>
                                    <a:latin typeface="Cambria Math" panose="02040503050406030204" pitchFamily="18" charset="0"/>
                                  </a:rPr>
                                  <m:t>𝑘𝑊</m:t>
                                </m:r>
                              </m:oMath>
                            </m:oMathPara>
                          </a14:m>
                          <a:endParaRPr lang="en-GB" sz="1900" cap="none" spc="0" dirty="0">
                            <a:solidFill>
                              <a:schemeClr val="tx1"/>
                            </a:solidFill>
                          </a:endParaRPr>
                        </a:p>
                      </a:txBody>
                      <a:tcPr marL="100238" marR="143197" marT="28639" marB="214795">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954776447"/>
                      </a:ext>
                    </a:extLst>
                  </a:tr>
                  <a:tr h="3581599">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lang="en-GB" sz="1900" cap="none" spc="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endParaRPr lang="en-GB" sz="19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cap="none" spc="0" dirty="0">
                              <a:solidFill>
                                <a:schemeClr val="tx1"/>
                              </a:solidFill>
                            </a:rPr>
                            <a:t>         (a)  0.8 </a:t>
                          </a:r>
                          <a:r>
                            <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W m</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cap="none" spc="0" dirty="0">
                              <a:solidFill>
                                <a:schemeClr val="tx1"/>
                              </a:solidFill>
                            </a:rPr>
                            <a:t>         (b)  </a:t>
                          </a:r>
                          <a:r>
                            <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0·05 W m</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2</a:t>
                          </a:r>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0238" marR="143197" marT="28639" marB="214795">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1900" i="1" cap="none" spc="0" smtClean="0">
                                        <a:solidFill>
                                          <a:schemeClr val="tx1"/>
                                        </a:solidFill>
                                        <a:effectLst/>
                                        <a:latin typeface="Cambria Math" panose="02040503050406030204" pitchFamily="18" charset="0"/>
                                        <a:cs typeface="Times New Roman" panose="02020603050405020304" pitchFamily="18" charset="0"/>
                                      </a:rPr>
                                    </m:ctrlPr>
                                  </m:sSubPr>
                                  <m:e>
                                    <m:r>
                                      <a:rPr lang="en-GB" sz="1900" b="0" i="1" cap="none" spc="0" smtClean="0">
                                        <a:solidFill>
                                          <a:schemeClr val="tx1"/>
                                        </a:solidFill>
                                        <a:effectLst/>
                                        <a:latin typeface="Cambria Math" panose="02040503050406030204" pitchFamily="18" charset="0"/>
                                        <a:cs typeface="Times New Roman" panose="02020603050405020304" pitchFamily="18" charset="0"/>
                                      </a:rPr>
                                      <m:t>𝐼</m:t>
                                    </m:r>
                                  </m:e>
                                  <m:sub>
                                    <m:r>
                                      <a:rPr lang="en-GB" sz="1900" b="0" i="1" cap="none" spc="0" smtClean="0">
                                        <a:solidFill>
                                          <a:schemeClr val="tx1"/>
                                        </a:solidFill>
                                        <a:effectLst/>
                                        <a:latin typeface="Cambria Math" panose="02040503050406030204" pitchFamily="18" charset="0"/>
                                        <a:cs typeface="Times New Roman" panose="02020603050405020304" pitchFamily="18" charset="0"/>
                                      </a:rPr>
                                      <m:t>1</m:t>
                                    </m:r>
                                  </m:sub>
                                </m:sSub>
                                <m:r>
                                  <a:rPr lang="en-GB" sz="1900" b="0" i="1" cap="none" spc="0" smtClean="0">
                                    <a:solidFill>
                                      <a:schemeClr val="tx1"/>
                                    </a:solidFill>
                                    <a:effectLst/>
                                    <a:latin typeface="Cambria Math" panose="02040503050406030204" pitchFamily="18" charset="0"/>
                                    <a:cs typeface="Times New Roman" panose="02020603050405020304" pitchFamily="18" charset="0"/>
                                  </a:rPr>
                                  <m:t>(</m:t>
                                </m:r>
                                <m:sSubSup>
                                  <m:sSubSupPr>
                                    <m:ctrlPr>
                                      <a:rPr lang="en-GB" sz="1900" i="1" cap="none" spc="0" smtClean="0">
                                        <a:solidFill>
                                          <a:schemeClr val="tx1"/>
                                        </a:solidFill>
                                        <a:effectLst/>
                                        <a:latin typeface="Cambria Math" panose="02040503050406030204" pitchFamily="18" charset="0"/>
                                        <a:cs typeface="Times New Roman" panose="02020603050405020304" pitchFamily="18" charset="0"/>
                                      </a:rPr>
                                    </m:ctrlPr>
                                  </m:sSubSupPr>
                                  <m:e>
                                    <m:r>
                                      <a:rPr lang="en-GB" sz="1900" b="0" i="1" cap="none" spc="0" smtClean="0">
                                        <a:solidFill>
                                          <a:schemeClr val="tx1"/>
                                        </a:solidFill>
                                        <a:effectLst/>
                                        <a:latin typeface="Cambria Math" panose="02040503050406030204" pitchFamily="18" charset="0"/>
                                        <a:cs typeface="Times New Roman" panose="02020603050405020304" pitchFamily="18" charset="0"/>
                                      </a:rPr>
                                      <m:t>𝑑</m:t>
                                    </m:r>
                                  </m:e>
                                  <m:sub>
                                    <m:r>
                                      <a:rPr lang="en-GB" sz="1900" b="0" i="1" cap="none" spc="0" smtClean="0">
                                        <a:solidFill>
                                          <a:schemeClr val="tx1"/>
                                        </a:solidFill>
                                        <a:effectLst/>
                                        <a:latin typeface="Cambria Math" panose="02040503050406030204" pitchFamily="18" charset="0"/>
                                        <a:cs typeface="Times New Roman" panose="02020603050405020304" pitchFamily="18" charset="0"/>
                                      </a:rPr>
                                      <m:t>1</m:t>
                                    </m:r>
                                  </m:sub>
                                  <m:sup>
                                    <m:r>
                                      <a:rPr lang="en-GB" sz="1900" b="0" i="1" cap="none" spc="0" smtClean="0">
                                        <a:solidFill>
                                          <a:schemeClr val="tx1"/>
                                        </a:solidFill>
                                        <a:effectLst/>
                                        <a:latin typeface="Cambria Math" panose="02040503050406030204" pitchFamily="18" charset="0"/>
                                        <a:cs typeface="Times New Roman" panose="02020603050405020304" pitchFamily="18" charset="0"/>
                                      </a:rPr>
                                      <m:t>2</m:t>
                                    </m:r>
                                  </m:sup>
                                </m:sSubSup>
                                <m:r>
                                  <a:rPr lang="en-GB" sz="1900" b="0" i="1" cap="none" spc="0" smtClean="0">
                                    <a:solidFill>
                                      <a:schemeClr val="tx1"/>
                                    </a:solidFill>
                                    <a:effectLst/>
                                    <a:latin typeface="Cambria Math" panose="02040503050406030204" pitchFamily="18" charset="0"/>
                                    <a:cs typeface="Times New Roman" panose="02020603050405020304" pitchFamily="18" charset="0"/>
                                  </a:rPr>
                                  <m:t>)=</m:t>
                                </m:r>
                                <m:sSub>
                                  <m:sSubPr>
                                    <m:ctrlPr>
                                      <a:rPr lang="en-GB" sz="1900" i="1" cap="none" spc="0" smtClean="0">
                                        <a:solidFill>
                                          <a:schemeClr val="tx1"/>
                                        </a:solidFill>
                                        <a:effectLst/>
                                        <a:latin typeface="Cambria Math" panose="02040503050406030204" pitchFamily="18" charset="0"/>
                                        <a:cs typeface="Times New Roman" panose="02020603050405020304" pitchFamily="18" charset="0"/>
                                      </a:rPr>
                                    </m:ctrlPr>
                                  </m:sSubPr>
                                  <m:e>
                                    <m:r>
                                      <a:rPr lang="en-GB" sz="1900" b="0" i="1" cap="none" spc="0" smtClean="0">
                                        <a:solidFill>
                                          <a:schemeClr val="tx1"/>
                                        </a:solidFill>
                                        <a:effectLst/>
                                        <a:latin typeface="Cambria Math" panose="02040503050406030204" pitchFamily="18" charset="0"/>
                                        <a:cs typeface="Times New Roman" panose="02020603050405020304" pitchFamily="18" charset="0"/>
                                      </a:rPr>
                                      <m:t>𝐼</m:t>
                                    </m:r>
                                  </m:e>
                                  <m:sub>
                                    <m:r>
                                      <a:rPr lang="en-GB" sz="1900" b="0" i="1" cap="none" spc="0" smtClean="0">
                                        <a:solidFill>
                                          <a:schemeClr val="tx1"/>
                                        </a:solidFill>
                                        <a:effectLst/>
                                        <a:latin typeface="Cambria Math" panose="02040503050406030204" pitchFamily="18" charset="0"/>
                                        <a:cs typeface="Times New Roman" panose="02020603050405020304" pitchFamily="18" charset="0"/>
                                      </a:rPr>
                                      <m:t>2</m:t>
                                    </m:r>
                                  </m:sub>
                                </m:sSub>
                                <m:r>
                                  <a:rPr lang="en-GB" sz="1900" b="0" i="1" cap="none" spc="0" smtClean="0">
                                    <a:solidFill>
                                      <a:schemeClr val="tx1"/>
                                    </a:solidFill>
                                    <a:effectLst/>
                                    <a:latin typeface="Cambria Math" panose="02040503050406030204" pitchFamily="18" charset="0"/>
                                    <a:cs typeface="Times New Roman" panose="02020603050405020304" pitchFamily="18" charset="0"/>
                                  </a:rPr>
                                  <m:t>(</m:t>
                                </m:r>
                                <m:sSubSup>
                                  <m:sSubSupPr>
                                    <m:ctrlPr>
                                      <a:rPr lang="en-GB" sz="1900" i="1" cap="none" spc="0" smtClean="0">
                                        <a:solidFill>
                                          <a:schemeClr val="tx1"/>
                                        </a:solidFill>
                                        <a:effectLst/>
                                        <a:latin typeface="Cambria Math" panose="02040503050406030204" pitchFamily="18" charset="0"/>
                                        <a:cs typeface="Times New Roman" panose="02020603050405020304" pitchFamily="18" charset="0"/>
                                      </a:rPr>
                                    </m:ctrlPr>
                                  </m:sSubSupPr>
                                  <m:e>
                                    <m:r>
                                      <a:rPr lang="en-GB" sz="1900" b="0" i="1" cap="none" spc="0" smtClean="0">
                                        <a:solidFill>
                                          <a:schemeClr val="tx1"/>
                                        </a:solidFill>
                                        <a:effectLst/>
                                        <a:latin typeface="Cambria Math" panose="02040503050406030204" pitchFamily="18" charset="0"/>
                                        <a:cs typeface="Times New Roman" panose="02020603050405020304" pitchFamily="18" charset="0"/>
                                      </a:rPr>
                                      <m:t>𝑑</m:t>
                                    </m:r>
                                  </m:e>
                                  <m:sub>
                                    <m:r>
                                      <a:rPr lang="en-GB" sz="1900" b="0" i="1" cap="none" spc="0" smtClean="0">
                                        <a:solidFill>
                                          <a:schemeClr val="tx1"/>
                                        </a:solidFill>
                                        <a:effectLst/>
                                        <a:latin typeface="Cambria Math" panose="02040503050406030204" pitchFamily="18" charset="0"/>
                                        <a:cs typeface="Times New Roman" panose="02020603050405020304" pitchFamily="18" charset="0"/>
                                      </a:rPr>
                                      <m:t>2</m:t>
                                    </m:r>
                                  </m:sub>
                                  <m:sup>
                                    <m:r>
                                      <a:rPr lang="en-GB" sz="1900" b="0" i="1" cap="none" spc="0" smtClean="0">
                                        <a:solidFill>
                                          <a:schemeClr val="tx1"/>
                                        </a:solidFill>
                                        <a:effectLst/>
                                        <a:latin typeface="Cambria Math" panose="02040503050406030204" pitchFamily="18" charset="0"/>
                                        <a:cs typeface="Times New Roman" panose="02020603050405020304" pitchFamily="18" charset="0"/>
                                      </a:rPr>
                                      <m:t>2</m:t>
                                    </m:r>
                                  </m:sup>
                                </m:sSubSup>
                                <m:r>
                                  <a:rPr lang="en-GB" sz="1900" b="0" i="1" cap="none" spc="0" smtClean="0">
                                    <a:solidFill>
                                      <a:schemeClr val="tx1"/>
                                    </a:solidFill>
                                    <a:effectLst/>
                                    <a:latin typeface="Cambria Math" panose="02040503050406030204" pitchFamily="18" charset="0"/>
                                    <a:cs typeface="Times New Roman" panose="02020603050405020304" pitchFamily="18" charset="0"/>
                                  </a:rPr>
                                  <m:t>)</m:t>
                                </m:r>
                              </m:oMath>
                            </m:oMathPara>
                          </a14:m>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lang="en-GB" sz="1900" i="1" cap="none" spc="0" smtClean="0">
                                    <a:solidFill>
                                      <a:schemeClr val="tx1"/>
                                    </a:solidFill>
                                    <a:effectLst/>
                                    <a:latin typeface="Cambria Math" panose="02040503050406030204" pitchFamily="18" charset="0"/>
                                    <a:cs typeface="Times New Roman" panose="02020603050405020304" pitchFamily="18" charset="0"/>
                                  </a:rPr>
                                  <m:t>0</m:t>
                                </m:r>
                                <m:r>
                                  <a:rPr lang="en-GB" sz="1900" b="0" i="1" cap="none" spc="0" smtClean="0">
                                    <a:solidFill>
                                      <a:schemeClr val="tx1"/>
                                    </a:solidFill>
                                    <a:effectLst/>
                                    <a:latin typeface="Cambria Math" panose="02040503050406030204" pitchFamily="18" charset="0"/>
                                    <a:cs typeface="Times New Roman" panose="02020603050405020304" pitchFamily="18" charset="0"/>
                                  </a:rPr>
                                  <m:t>.2(</m:t>
                                </m:r>
                                <m:sSup>
                                  <m:sSupPr>
                                    <m:ctrlPr>
                                      <a:rPr lang="en-GB" sz="1900" b="0" i="1" cap="none" spc="0" smtClean="0">
                                        <a:solidFill>
                                          <a:schemeClr val="tx1"/>
                                        </a:solidFill>
                                        <a:effectLst/>
                                        <a:latin typeface="Cambria Math" panose="02040503050406030204" pitchFamily="18" charset="0"/>
                                        <a:cs typeface="Times New Roman" panose="02020603050405020304" pitchFamily="18" charset="0"/>
                                      </a:rPr>
                                    </m:ctrlPr>
                                  </m:sSupPr>
                                  <m:e>
                                    <m:r>
                                      <a:rPr lang="en-GB" sz="1900" b="0" i="1" cap="none" spc="0" smtClean="0">
                                        <a:solidFill>
                                          <a:schemeClr val="tx1"/>
                                        </a:solidFill>
                                        <a:effectLst/>
                                        <a:latin typeface="Cambria Math" panose="02040503050406030204" pitchFamily="18" charset="0"/>
                                        <a:cs typeface="Times New Roman" panose="02020603050405020304" pitchFamily="18" charset="0"/>
                                      </a:rPr>
                                      <m:t>2</m:t>
                                    </m:r>
                                  </m:e>
                                  <m:sup>
                                    <m:r>
                                      <a:rPr lang="en-GB" sz="1900" b="0" i="1" cap="none" spc="0" smtClean="0">
                                        <a:solidFill>
                                          <a:schemeClr val="tx1"/>
                                        </a:solidFill>
                                        <a:effectLst/>
                                        <a:latin typeface="Cambria Math" panose="02040503050406030204" pitchFamily="18" charset="0"/>
                                        <a:cs typeface="Times New Roman" panose="02020603050405020304" pitchFamily="18" charset="0"/>
                                      </a:rPr>
                                      <m:t>2</m:t>
                                    </m:r>
                                  </m:sup>
                                </m:sSup>
                                <m:r>
                                  <a:rPr lang="en-GB" sz="1900" b="0" i="1" cap="none" spc="0" smtClean="0">
                                    <a:solidFill>
                                      <a:schemeClr val="tx1"/>
                                    </a:solidFill>
                                    <a:effectLst/>
                                    <a:latin typeface="Cambria Math" panose="02040503050406030204" pitchFamily="18" charset="0"/>
                                    <a:cs typeface="Times New Roman" panose="02020603050405020304" pitchFamily="18" charset="0"/>
                                  </a:rPr>
                                  <m:t>)=</m:t>
                                </m:r>
                                <m:sSub>
                                  <m:sSubPr>
                                    <m:ctrlPr>
                                      <a:rPr lang="en-GB" sz="1900" i="1" cap="none" spc="0" smtClean="0">
                                        <a:solidFill>
                                          <a:schemeClr val="tx1"/>
                                        </a:solidFill>
                                        <a:effectLst/>
                                        <a:latin typeface="Cambria Math" panose="02040503050406030204" pitchFamily="18" charset="0"/>
                                        <a:cs typeface="Times New Roman" panose="02020603050405020304" pitchFamily="18" charset="0"/>
                                      </a:rPr>
                                    </m:ctrlPr>
                                  </m:sSubPr>
                                  <m:e>
                                    <m:r>
                                      <a:rPr lang="en-GB" sz="1900" b="0" i="1" cap="none" spc="0" smtClean="0">
                                        <a:solidFill>
                                          <a:schemeClr val="tx1"/>
                                        </a:solidFill>
                                        <a:effectLst/>
                                        <a:latin typeface="Cambria Math" panose="02040503050406030204" pitchFamily="18" charset="0"/>
                                        <a:cs typeface="Times New Roman" panose="02020603050405020304" pitchFamily="18" charset="0"/>
                                      </a:rPr>
                                      <m:t>𝐼</m:t>
                                    </m:r>
                                  </m:e>
                                  <m:sub>
                                    <m:r>
                                      <a:rPr lang="en-GB" sz="1900" b="0" i="1" cap="none" spc="0" smtClean="0">
                                        <a:solidFill>
                                          <a:schemeClr val="tx1"/>
                                        </a:solidFill>
                                        <a:effectLst/>
                                        <a:latin typeface="Cambria Math" panose="02040503050406030204" pitchFamily="18" charset="0"/>
                                        <a:cs typeface="Times New Roman" panose="02020603050405020304" pitchFamily="18" charset="0"/>
                                      </a:rPr>
                                      <m:t>2</m:t>
                                    </m:r>
                                  </m:sub>
                                </m:sSub>
                                <m:r>
                                  <a:rPr lang="en-GB" sz="1900" b="0" i="1" cap="none" spc="0" smtClean="0">
                                    <a:solidFill>
                                      <a:schemeClr val="tx1"/>
                                    </a:solidFill>
                                    <a:effectLst/>
                                    <a:latin typeface="Cambria Math" panose="02040503050406030204" pitchFamily="18" charset="0"/>
                                    <a:cs typeface="Times New Roman" panose="02020603050405020304" pitchFamily="18" charset="0"/>
                                  </a:rPr>
                                  <m:t>(</m:t>
                                </m:r>
                                <m:sSup>
                                  <m:sSupPr>
                                    <m:ctrlPr>
                                      <a:rPr lang="en-GB" sz="1900" b="0" i="1" cap="none" spc="0" smtClean="0">
                                        <a:solidFill>
                                          <a:schemeClr val="tx1"/>
                                        </a:solidFill>
                                        <a:effectLst/>
                                        <a:latin typeface="Cambria Math" panose="02040503050406030204" pitchFamily="18" charset="0"/>
                                        <a:cs typeface="Times New Roman" panose="02020603050405020304" pitchFamily="18" charset="0"/>
                                      </a:rPr>
                                    </m:ctrlPr>
                                  </m:sSupPr>
                                  <m:e>
                                    <m:r>
                                      <a:rPr lang="en-GB" sz="1900" b="0" i="1" cap="none" spc="0" smtClean="0">
                                        <a:solidFill>
                                          <a:schemeClr val="tx1"/>
                                        </a:solidFill>
                                        <a:effectLst/>
                                        <a:latin typeface="Cambria Math" panose="02040503050406030204" pitchFamily="18" charset="0"/>
                                        <a:cs typeface="Times New Roman" panose="02020603050405020304" pitchFamily="18" charset="0"/>
                                      </a:rPr>
                                      <m:t>1</m:t>
                                    </m:r>
                                  </m:e>
                                  <m:sup>
                                    <m:r>
                                      <a:rPr lang="en-GB" sz="1900" b="0" i="1" cap="none" spc="0" smtClean="0">
                                        <a:solidFill>
                                          <a:schemeClr val="tx1"/>
                                        </a:solidFill>
                                        <a:effectLst/>
                                        <a:latin typeface="Cambria Math" panose="02040503050406030204" pitchFamily="18" charset="0"/>
                                        <a:cs typeface="Times New Roman" panose="02020603050405020304" pitchFamily="18" charset="0"/>
                                      </a:rPr>
                                      <m:t>2</m:t>
                                    </m:r>
                                  </m:sup>
                                </m:sSup>
                                <m:r>
                                  <a:rPr lang="en-GB" sz="1900" b="0" i="1" cap="none" spc="0" smtClean="0">
                                    <a:solidFill>
                                      <a:schemeClr val="tx1"/>
                                    </a:solidFill>
                                    <a:effectLst/>
                                    <a:latin typeface="Cambria Math" panose="02040503050406030204" pitchFamily="18" charset="0"/>
                                    <a:cs typeface="Times New Roman" panose="02020603050405020304" pitchFamily="18" charset="0"/>
                                  </a:rPr>
                                  <m:t>)</m:t>
                                </m:r>
                              </m:oMath>
                            </m:oMathPara>
                          </a14:m>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1900" i="1" cap="none" spc="0" smtClean="0">
                                        <a:solidFill>
                                          <a:schemeClr val="tx1"/>
                                        </a:solidFill>
                                        <a:effectLst/>
                                        <a:latin typeface="Cambria Math" panose="02040503050406030204" pitchFamily="18" charset="0"/>
                                        <a:cs typeface="Times New Roman" panose="02020603050405020304" pitchFamily="18" charset="0"/>
                                      </a:rPr>
                                    </m:ctrlPr>
                                  </m:sSubPr>
                                  <m:e>
                                    <m:r>
                                      <a:rPr lang="en-GB" sz="1900" b="0" i="1" cap="none" spc="0" smtClean="0">
                                        <a:solidFill>
                                          <a:schemeClr val="tx1"/>
                                        </a:solidFill>
                                        <a:effectLst/>
                                        <a:latin typeface="Cambria Math" panose="02040503050406030204" pitchFamily="18" charset="0"/>
                                        <a:cs typeface="Times New Roman" panose="02020603050405020304" pitchFamily="18" charset="0"/>
                                      </a:rPr>
                                      <m:t>𝐼</m:t>
                                    </m:r>
                                  </m:e>
                                  <m:sub>
                                    <m:r>
                                      <a:rPr lang="en-GB" sz="1900" b="0" i="1" cap="none" spc="0" smtClean="0">
                                        <a:solidFill>
                                          <a:schemeClr val="tx1"/>
                                        </a:solidFill>
                                        <a:effectLst/>
                                        <a:latin typeface="Cambria Math" panose="02040503050406030204" pitchFamily="18" charset="0"/>
                                        <a:cs typeface="Times New Roman" panose="02020603050405020304" pitchFamily="18" charset="0"/>
                                      </a:rPr>
                                      <m:t>2</m:t>
                                    </m:r>
                                  </m:sub>
                                </m:sSub>
                                <m:r>
                                  <a:rPr lang="en-GB" sz="1900" b="0" i="1" cap="none" spc="0" smtClean="0">
                                    <a:solidFill>
                                      <a:schemeClr val="tx1"/>
                                    </a:solidFill>
                                    <a:effectLst/>
                                    <a:latin typeface="Cambria Math" panose="02040503050406030204" pitchFamily="18" charset="0"/>
                                    <a:cs typeface="Times New Roman" panose="02020603050405020304" pitchFamily="18" charset="0"/>
                                  </a:rPr>
                                  <m:t>=0.8 </m:t>
                                </m:r>
                                <m:r>
                                  <a:rPr lang="en-GB" sz="1900" b="0" i="1" cap="none" spc="0" smtClean="0">
                                    <a:solidFill>
                                      <a:schemeClr val="tx1"/>
                                    </a:solidFill>
                                    <a:effectLst/>
                                    <a:latin typeface="Cambria Math" panose="02040503050406030204" pitchFamily="18" charset="0"/>
                                    <a:cs typeface="Times New Roman" panose="02020603050405020304" pitchFamily="18" charset="0"/>
                                  </a:rPr>
                                  <m:t>𝑊</m:t>
                                </m:r>
                                <m:sSup>
                                  <m:sSupPr>
                                    <m:ctrlPr>
                                      <a:rPr lang="en-GB" sz="1900" b="0" i="1" cap="none" spc="0" smtClean="0">
                                        <a:solidFill>
                                          <a:schemeClr val="tx1"/>
                                        </a:solidFill>
                                        <a:effectLst/>
                                        <a:latin typeface="Cambria Math" panose="02040503050406030204" pitchFamily="18" charset="0"/>
                                        <a:cs typeface="Times New Roman" panose="02020603050405020304" pitchFamily="18" charset="0"/>
                                      </a:rPr>
                                    </m:ctrlPr>
                                  </m:sSupPr>
                                  <m:e>
                                    <m:r>
                                      <a:rPr lang="en-GB" sz="1900" b="0" i="1" cap="none" spc="0" smtClean="0">
                                        <a:solidFill>
                                          <a:schemeClr val="tx1"/>
                                        </a:solidFill>
                                        <a:effectLst/>
                                        <a:latin typeface="Cambria Math" panose="02040503050406030204" pitchFamily="18" charset="0"/>
                                        <a:cs typeface="Times New Roman" panose="02020603050405020304" pitchFamily="18" charset="0"/>
                                      </a:rPr>
                                      <m:t>𝑚</m:t>
                                    </m:r>
                                  </m:e>
                                  <m:sup>
                                    <m:r>
                                      <a:rPr lang="en-GB" sz="1900" b="0" i="1" cap="none" spc="0" smtClean="0">
                                        <a:solidFill>
                                          <a:schemeClr val="tx1"/>
                                        </a:solidFill>
                                        <a:effectLst/>
                                        <a:latin typeface="Cambria Math" panose="02040503050406030204" pitchFamily="18" charset="0"/>
                                        <a:cs typeface="Times New Roman" panose="02020603050405020304" pitchFamily="18" charset="0"/>
                                      </a:rPr>
                                      <m:t>−2</m:t>
                                    </m:r>
                                  </m:sup>
                                </m:sSup>
                              </m:oMath>
                            </m:oMathPara>
                          </a14:m>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18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GB" sz="1900" i="1" cap="none" spc="0" smtClean="0">
                                    <a:solidFill>
                                      <a:schemeClr val="tx1"/>
                                    </a:solidFill>
                                    <a:effectLst/>
                                    <a:latin typeface="Cambria Math" panose="02040503050406030204" pitchFamily="18" charset="0"/>
                                    <a:cs typeface="Times New Roman" panose="02020603050405020304" pitchFamily="18" charset="0"/>
                                  </a:rPr>
                                  <m:t>0</m:t>
                                </m:r>
                                <m:r>
                                  <a:rPr lang="en-GB" sz="1900" b="0" i="1" cap="none" spc="0" smtClean="0">
                                    <a:solidFill>
                                      <a:schemeClr val="tx1"/>
                                    </a:solidFill>
                                    <a:effectLst/>
                                    <a:latin typeface="Cambria Math" panose="02040503050406030204" pitchFamily="18" charset="0"/>
                                    <a:cs typeface="Times New Roman" panose="02020603050405020304" pitchFamily="18" charset="0"/>
                                  </a:rPr>
                                  <m:t>.2(</m:t>
                                </m:r>
                                <m:sSup>
                                  <m:sSupPr>
                                    <m:ctrlPr>
                                      <a:rPr lang="en-GB" sz="1900" b="0" i="1" cap="none" spc="0" smtClean="0">
                                        <a:solidFill>
                                          <a:schemeClr val="tx1"/>
                                        </a:solidFill>
                                        <a:effectLst/>
                                        <a:latin typeface="Cambria Math" panose="02040503050406030204" pitchFamily="18" charset="0"/>
                                        <a:cs typeface="Times New Roman" panose="02020603050405020304" pitchFamily="18" charset="0"/>
                                      </a:rPr>
                                    </m:ctrlPr>
                                  </m:sSupPr>
                                  <m:e>
                                    <m:r>
                                      <a:rPr lang="en-GB" sz="1900" b="0" i="1" cap="none" spc="0" smtClean="0">
                                        <a:solidFill>
                                          <a:schemeClr val="tx1"/>
                                        </a:solidFill>
                                        <a:effectLst/>
                                        <a:latin typeface="Cambria Math" panose="02040503050406030204" pitchFamily="18" charset="0"/>
                                        <a:cs typeface="Times New Roman" panose="02020603050405020304" pitchFamily="18" charset="0"/>
                                      </a:rPr>
                                      <m:t>2</m:t>
                                    </m:r>
                                  </m:e>
                                  <m:sup>
                                    <m:r>
                                      <a:rPr lang="en-GB" sz="1900" b="0" i="1" cap="none" spc="0" smtClean="0">
                                        <a:solidFill>
                                          <a:schemeClr val="tx1"/>
                                        </a:solidFill>
                                        <a:effectLst/>
                                        <a:latin typeface="Cambria Math" panose="02040503050406030204" pitchFamily="18" charset="0"/>
                                        <a:cs typeface="Times New Roman" panose="02020603050405020304" pitchFamily="18" charset="0"/>
                                      </a:rPr>
                                      <m:t>2</m:t>
                                    </m:r>
                                  </m:sup>
                                </m:sSup>
                                <m:r>
                                  <a:rPr lang="en-GB" sz="1900" b="0" i="1" cap="none" spc="0" smtClean="0">
                                    <a:solidFill>
                                      <a:schemeClr val="tx1"/>
                                    </a:solidFill>
                                    <a:effectLst/>
                                    <a:latin typeface="Cambria Math" panose="02040503050406030204" pitchFamily="18" charset="0"/>
                                    <a:cs typeface="Times New Roman" panose="02020603050405020304" pitchFamily="18" charset="0"/>
                                  </a:rPr>
                                  <m:t>)=</m:t>
                                </m:r>
                                <m:sSub>
                                  <m:sSubPr>
                                    <m:ctrlPr>
                                      <a:rPr lang="en-GB" sz="1900" i="1" cap="none" spc="0" smtClean="0">
                                        <a:solidFill>
                                          <a:schemeClr val="tx1"/>
                                        </a:solidFill>
                                        <a:effectLst/>
                                        <a:latin typeface="Cambria Math" panose="02040503050406030204" pitchFamily="18" charset="0"/>
                                        <a:cs typeface="Times New Roman" panose="02020603050405020304" pitchFamily="18" charset="0"/>
                                      </a:rPr>
                                    </m:ctrlPr>
                                  </m:sSubPr>
                                  <m:e>
                                    <m:r>
                                      <a:rPr lang="en-GB" sz="1900" b="0" i="1" cap="none" spc="0" smtClean="0">
                                        <a:solidFill>
                                          <a:schemeClr val="tx1"/>
                                        </a:solidFill>
                                        <a:effectLst/>
                                        <a:latin typeface="Cambria Math" panose="02040503050406030204" pitchFamily="18" charset="0"/>
                                        <a:cs typeface="Times New Roman" panose="02020603050405020304" pitchFamily="18" charset="0"/>
                                      </a:rPr>
                                      <m:t>𝐼</m:t>
                                    </m:r>
                                  </m:e>
                                  <m:sub>
                                    <m:r>
                                      <a:rPr lang="en-GB" sz="1900" b="0" i="1" cap="none" spc="0" smtClean="0">
                                        <a:solidFill>
                                          <a:schemeClr val="tx1"/>
                                        </a:solidFill>
                                        <a:effectLst/>
                                        <a:latin typeface="Cambria Math" panose="02040503050406030204" pitchFamily="18" charset="0"/>
                                        <a:cs typeface="Times New Roman" panose="02020603050405020304" pitchFamily="18" charset="0"/>
                                      </a:rPr>
                                      <m:t>2</m:t>
                                    </m:r>
                                  </m:sub>
                                </m:sSub>
                                <m:r>
                                  <a:rPr lang="en-GB" sz="1900" b="0" i="1" cap="none" spc="0" smtClean="0">
                                    <a:solidFill>
                                      <a:schemeClr val="tx1"/>
                                    </a:solidFill>
                                    <a:effectLst/>
                                    <a:latin typeface="Cambria Math" panose="02040503050406030204" pitchFamily="18" charset="0"/>
                                    <a:cs typeface="Times New Roman" panose="02020603050405020304" pitchFamily="18" charset="0"/>
                                  </a:rPr>
                                  <m:t>(</m:t>
                                </m:r>
                                <m:sSup>
                                  <m:sSupPr>
                                    <m:ctrlPr>
                                      <a:rPr lang="en-GB" sz="1900" b="0" i="1" cap="none" spc="0" smtClean="0">
                                        <a:solidFill>
                                          <a:schemeClr val="tx1"/>
                                        </a:solidFill>
                                        <a:effectLst/>
                                        <a:latin typeface="Cambria Math" panose="02040503050406030204" pitchFamily="18" charset="0"/>
                                        <a:cs typeface="Times New Roman" panose="02020603050405020304" pitchFamily="18" charset="0"/>
                                      </a:rPr>
                                    </m:ctrlPr>
                                  </m:sSupPr>
                                  <m:e>
                                    <m:r>
                                      <a:rPr lang="en-GB" sz="1900" b="0" i="1" cap="none" spc="0" smtClean="0">
                                        <a:solidFill>
                                          <a:schemeClr val="tx1"/>
                                        </a:solidFill>
                                        <a:effectLst/>
                                        <a:latin typeface="Cambria Math" panose="02040503050406030204" pitchFamily="18" charset="0"/>
                                        <a:cs typeface="Times New Roman" panose="02020603050405020304" pitchFamily="18" charset="0"/>
                                      </a:rPr>
                                      <m:t>4</m:t>
                                    </m:r>
                                  </m:e>
                                  <m:sup>
                                    <m:r>
                                      <a:rPr lang="en-GB" sz="1900" b="0" i="1" cap="none" spc="0" smtClean="0">
                                        <a:solidFill>
                                          <a:schemeClr val="tx1"/>
                                        </a:solidFill>
                                        <a:effectLst/>
                                        <a:latin typeface="Cambria Math" panose="02040503050406030204" pitchFamily="18" charset="0"/>
                                        <a:cs typeface="Times New Roman" panose="02020603050405020304" pitchFamily="18" charset="0"/>
                                      </a:rPr>
                                      <m:t>2</m:t>
                                    </m:r>
                                  </m:sup>
                                </m:sSup>
                                <m:r>
                                  <a:rPr lang="en-GB" sz="1900" b="0" i="1" cap="none" spc="0" smtClean="0">
                                    <a:solidFill>
                                      <a:schemeClr val="tx1"/>
                                    </a:solidFill>
                                    <a:effectLst/>
                                    <a:latin typeface="Cambria Math" panose="02040503050406030204" pitchFamily="18" charset="0"/>
                                    <a:cs typeface="Times New Roman" panose="02020603050405020304" pitchFamily="18" charset="0"/>
                                  </a:rPr>
                                  <m:t>)</m:t>
                                </m:r>
                              </m:oMath>
                            </m:oMathPara>
                          </a14:m>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8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1900" i="1" cap="none" spc="0" smtClean="0">
                                        <a:solidFill>
                                          <a:schemeClr val="tx1"/>
                                        </a:solidFill>
                                        <a:effectLst/>
                                        <a:latin typeface="Cambria Math" panose="02040503050406030204" pitchFamily="18" charset="0"/>
                                        <a:cs typeface="Times New Roman" panose="02020603050405020304" pitchFamily="18" charset="0"/>
                                      </a:rPr>
                                    </m:ctrlPr>
                                  </m:sSubPr>
                                  <m:e>
                                    <m:r>
                                      <a:rPr lang="en-GB" sz="1900" b="0" i="1" cap="none" spc="0" smtClean="0">
                                        <a:solidFill>
                                          <a:schemeClr val="tx1"/>
                                        </a:solidFill>
                                        <a:effectLst/>
                                        <a:latin typeface="Cambria Math" panose="02040503050406030204" pitchFamily="18" charset="0"/>
                                        <a:cs typeface="Times New Roman" panose="02020603050405020304" pitchFamily="18" charset="0"/>
                                      </a:rPr>
                                      <m:t>𝐼</m:t>
                                    </m:r>
                                  </m:e>
                                  <m:sub>
                                    <m:r>
                                      <a:rPr lang="en-GB" sz="1900" b="0" i="1" cap="none" spc="0" smtClean="0">
                                        <a:solidFill>
                                          <a:schemeClr val="tx1"/>
                                        </a:solidFill>
                                        <a:effectLst/>
                                        <a:latin typeface="Cambria Math" panose="02040503050406030204" pitchFamily="18" charset="0"/>
                                        <a:cs typeface="Times New Roman" panose="02020603050405020304" pitchFamily="18" charset="0"/>
                                      </a:rPr>
                                      <m:t>2</m:t>
                                    </m:r>
                                  </m:sub>
                                </m:sSub>
                                <m:r>
                                  <a:rPr lang="en-GB" sz="1900" b="0" i="1" cap="none" spc="0" smtClean="0">
                                    <a:solidFill>
                                      <a:schemeClr val="tx1"/>
                                    </a:solidFill>
                                    <a:effectLst/>
                                    <a:latin typeface="Cambria Math" panose="02040503050406030204" pitchFamily="18" charset="0"/>
                                    <a:cs typeface="Times New Roman" panose="02020603050405020304" pitchFamily="18" charset="0"/>
                                  </a:rPr>
                                  <m:t>=0.05 </m:t>
                                </m:r>
                                <m:r>
                                  <a:rPr lang="en-GB" sz="1900" b="0" i="1" cap="none" spc="0" smtClean="0">
                                    <a:solidFill>
                                      <a:schemeClr val="tx1"/>
                                    </a:solidFill>
                                    <a:effectLst/>
                                    <a:latin typeface="Cambria Math" panose="02040503050406030204" pitchFamily="18" charset="0"/>
                                    <a:cs typeface="Times New Roman" panose="02020603050405020304" pitchFamily="18" charset="0"/>
                                  </a:rPr>
                                  <m:t>𝑊</m:t>
                                </m:r>
                                <m:sSup>
                                  <m:sSupPr>
                                    <m:ctrlPr>
                                      <a:rPr lang="en-GB" sz="1900" b="0" i="1" cap="none" spc="0" smtClean="0">
                                        <a:solidFill>
                                          <a:schemeClr val="tx1"/>
                                        </a:solidFill>
                                        <a:effectLst/>
                                        <a:latin typeface="Cambria Math" panose="02040503050406030204" pitchFamily="18" charset="0"/>
                                        <a:cs typeface="Times New Roman" panose="02020603050405020304" pitchFamily="18" charset="0"/>
                                      </a:rPr>
                                    </m:ctrlPr>
                                  </m:sSupPr>
                                  <m:e>
                                    <m:r>
                                      <a:rPr lang="en-GB" sz="1900" b="0" i="1" cap="none" spc="0" smtClean="0">
                                        <a:solidFill>
                                          <a:schemeClr val="tx1"/>
                                        </a:solidFill>
                                        <a:effectLst/>
                                        <a:latin typeface="Cambria Math" panose="02040503050406030204" pitchFamily="18" charset="0"/>
                                        <a:cs typeface="Times New Roman" panose="02020603050405020304" pitchFamily="18" charset="0"/>
                                      </a:rPr>
                                      <m:t>𝑚</m:t>
                                    </m:r>
                                  </m:e>
                                  <m:sup>
                                    <m:r>
                                      <a:rPr lang="en-GB" sz="1900" b="0" i="1" cap="none" spc="0" smtClean="0">
                                        <a:solidFill>
                                          <a:schemeClr val="tx1"/>
                                        </a:solidFill>
                                        <a:effectLst/>
                                        <a:latin typeface="Cambria Math" panose="02040503050406030204" pitchFamily="18" charset="0"/>
                                        <a:cs typeface="Times New Roman" panose="02020603050405020304" pitchFamily="18" charset="0"/>
                                      </a:rPr>
                                      <m:t>−2</m:t>
                                    </m:r>
                                  </m:sup>
                                </m:sSup>
                              </m:oMath>
                            </m:oMathPara>
                          </a14:m>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0238" marR="143197" marT="28639" marB="214795">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937028042"/>
                      </a:ext>
                    </a:extLst>
                  </a:tr>
                </a:tbl>
              </a:graphicData>
            </a:graphic>
          </p:graphicFrame>
        </mc:Choice>
        <mc:Fallback>
          <p:graphicFrame>
            <p:nvGraphicFramePr>
              <p:cNvPr id="4" name="Table 4">
                <a:extLst>
                  <a:ext uri="{FF2B5EF4-FFF2-40B4-BE49-F238E27FC236}">
                    <a16:creationId xmlns:a16="http://schemas.microsoft.com/office/drawing/2014/main" id="{F28459D9-1798-430F-A49E-AD8DB363E319}"/>
                  </a:ext>
                </a:extLst>
              </p:cNvPr>
              <p:cNvGraphicFramePr>
                <a:graphicFrameLocks noGrp="1"/>
              </p:cNvGraphicFramePr>
              <p:nvPr>
                <p:extLst>
                  <p:ext uri="{D42A27DB-BD31-4B8C-83A1-F6EECF244321}">
                    <p14:modId xmlns:p14="http://schemas.microsoft.com/office/powerpoint/2010/main" val="539818950"/>
                  </p:ext>
                </p:extLst>
              </p:nvPr>
            </p:nvGraphicFramePr>
            <p:xfrm>
              <a:off x="4211302" y="640080"/>
              <a:ext cx="7340798" cy="5197014"/>
            </p:xfrm>
            <a:graphic>
              <a:graphicData uri="http://schemas.openxmlformats.org/drawingml/2006/table">
                <a:tbl>
                  <a:tblPr firstRow="1" bandRow="1">
                    <a:solidFill>
                      <a:schemeClr val="bg1">
                        <a:lumMod val="95000"/>
                      </a:schemeClr>
                    </a:solidFill>
                    <a:tableStyleId>{5C22544A-7EE6-4342-B048-85BDC9FD1C3A}</a:tableStyleId>
                  </a:tblPr>
                  <a:tblGrid>
                    <a:gridCol w="3910299">
                      <a:extLst>
                        <a:ext uri="{9D8B030D-6E8A-4147-A177-3AD203B41FA5}">
                          <a16:colId xmlns:a16="http://schemas.microsoft.com/office/drawing/2014/main" val="2108649662"/>
                        </a:ext>
                      </a:extLst>
                    </a:gridCol>
                    <a:gridCol w="3430499">
                      <a:extLst>
                        <a:ext uri="{9D8B030D-6E8A-4147-A177-3AD203B41FA5}">
                          <a16:colId xmlns:a16="http://schemas.microsoft.com/office/drawing/2014/main" val="2373693703"/>
                        </a:ext>
                      </a:extLst>
                    </a:gridCol>
                  </a:tblGrid>
                  <a:tr h="1615415">
                    <a:tc>
                      <a:txBody>
                        <a:bodyPr/>
                        <a:lstStyle/>
                        <a:p>
                          <a:r>
                            <a:rPr lang="en-GB" sz="1900" cap="none" spc="0">
                              <a:solidFill>
                                <a:schemeClr val="tx1"/>
                              </a:solidFill>
                            </a:rPr>
                            <a:t>1.    21 kW</a:t>
                          </a:r>
                        </a:p>
                      </a:txBody>
                      <a:tcPr marL="100238" marR="143197" marT="28639" marB="214795">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endParaRPr lang="en-US"/>
                        </a:p>
                      </a:txBody>
                      <a:tcPr marL="100238" marR="143197" marT="28639" marB="214795">
                        <a:lnL w="12700" cmpd="sng">
                          <a:noFill/>
                          <a:prstDash val="solid"/>
                        </a:lnL>
                        <a:lnR w="12700" cmpd="sng">
                          <a:noFill/>
                          <a:prstDash val="solid"/>
                        </a:lnR>
                        <a:lnT w="38100" cmpd="sng">
                          <a:noFill/>
                        </a:lnT>
                        <a:lnB w="9525" cap="flat" cmpd="sng" algn="ctr">
                          <a:noFill/>
                          <a:prstDash val="solid"/>
                        </a:lnB>
                        <a:blipFill>
                          <a:blip r:embed="rId2"/>
                          <a:stretch>
                            <a:fillRect l="-114007" t="-3019" b="-222264"/>
                          </a:stretch>
                        </a:blipFill>
                      </a:tcPr>
                    </a:tc>
                    <a:extLst>
                      <a:ext uri="{0D108BD9-81ED-4DB2-BD59-A6C34878D82A}">
                        <a16:rowId xmlns:a16="http://schemas.microsoft.com/office/drawing/2014/main" val="2954776447"/>
                      </a:ext>
                    </a:extLst>
                  </a:tr>
                  <a:tr h="3581599">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lang="en-GB" sz="1900" cap="none" spc="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endParaRPr lang="en-GB" sz="19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cap="none" spc="0" dirty="0">
                              <a:solidFill>
                                <a:schemeClr val="tx1"/>
                              </a:solidFill>
                            </a:rPr>
                            <a:t>         (a)  0.8 </a:t>
                          </a:r>
                          <a:r>
                            <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W m</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cap="none" spc="0" dirty="0">
                              <a:solidFill>
                                <a:schemeClr val="tx1"/>
                              </a:solidFill>
                            </a:rPr>
                            <a:t>         (b)  </a:t>
                          </a:r>
                          <a:r>
                            <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0·05 W m</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900" cap="none" spc="0" baseline="300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2</a:t>
                          </a:r>
                          <a:endParaRPr lang="en-GB" sz="1900" cap="none" spc="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00238" marR="143197" marT="28639" marB="214795">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endParaRPr lang="en-US"/>
                        </a:p>
                      </a:txBody>
                      <a:tcPr marL="100238" marR="143197" marT="28639" marB="214795">
                        <a:lnL w="12700" cmpd="sng">
                          <a:noFill/>
                          <a:prstDash val="solid"/>
                        </a:lnL>
                        <a:lnR w="12700" cmpd="sng">
                          <a:noFill/>
                          <a:prstDash val="solid"/>
                        </a:lnR>
                        <a:lnT w="9525" cap="flat" cmpd="sng" algn="ctr">
                          <a:noFill/>
                          <a:prstDash val="solid"/>
                        </a:lnT>
                        <a:lnB w="12700" cmpd="sng">
                          <a:noFill/>
                          <a:prstDash val="solid"/>
                        </a:lnB>
                        <a:blipFill>
                          <a:blip r:embed="rId2"/>
                          <a:stretch>
                            <a:fillRect l="-114007" t="-46429" b="-170"/>
                          </a:stretch>
                        </a:blipFill>
                      </a:tcPr>
                    </a:tc>
                    <a:extLst>
                      <a:ext uri="{0D108BD9-81ED-4DB2-BD59-A6C34878D82A}">
                        <a16:rowId xmlns:a16="http://schemas.microsoft.com/office/drawing/2014/main" val="937028042"/>
                      </a:ext>
                    </a:extLst>
                  </a:tr>
                </a:tbl>
              </a:graphicData>
            </a:graphic>
          </p:graphicFrame>
        </mc:Fallback>
      </mc:AlternateContent>
    </p:spTree>
    <p:extLst>
      <p:ext uri="{BB962C8B-B14F-4D97-AF65-F5344CB8AC3E}">
        <p14:creationId xmlns:p14="http://schemas.microsoft.com/office/powerpoint/2010/main" val="85801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FF11-0714-451C-9D50-93AAB6A1E9A5}"/>
              </a:ext>
            </a:extLst>
          </p:cNvPr>
          <p:cNvSpPr>
            <a:spLocks noGrp="1"/>
          </p:cNvSpPr>
          <p:nvPr>
            <p:ph type="title"/>
          </p:nvPr>
        </p:nvSpPr>
        <p:spPr/>
        <p:txBody>
          <a:bodyPr/>
          <a:lstStyle/>
          <a:p>
            <a:r>
              <a:rPr lang="en-GB" dirty="0"/>
              <a:t>Proving the Inverse Square Law</a:t>
            </a:r>
          </a:p>
        </p:txBody>
      </p:sp>
      <p:grpSp>
        <p:nvGrpSpPr>
          <p:cNvPr id="4" name="Group 2">
            <a:extLst>
              <a:ext uri="{FF2B5EF4-FFF2-40B4-BE49-F238E27FC236}">
                <a16:creationId xmlns:a16="http://schemas.microsoft.com/office/drawing/2014/main" id="{DE218AA2-3D14-46C0-8E4E-69F8037251CE}"/>
              </a:ext>
            </a:extLst>
          </p:cNvPr>
          <p:cNvGrpSpPr>
            <a:grpSpLocks/>
          </p:cNvGrpSpPr>
          <p:nvPr/>
        </p:nvGrpSpPr>
        <p:grpSpPr bwMode="auto">
          <a:xfrm>
            <a:off x="1192306" y="1690688"/>
            <a:ext cx="9475694" cy="1966072"/>
            <a:chOff x="723" y="2530"/>
            <a:chExt cx="11067" cy="3174"/>
          </a:xfrm>
        </p:grpSpPr>
        <p:grpSp>
          <p:nvGrpSpPr>
            <p:cNvPr id="5" name="Group 3">
              <a:extLst>
                <a:ext uri="{FF2B5EF4-FFF2-40B4-BE49-F238E27FC236}">
                  <a16:creationId xmlns:a16="http://schemas.microsoft.com/office/drawing/2014/main" id="{B589332D-687F-4C4F-89AB-A87421E861B3}"/>
                </a:ext>
              </a:extLst>
            </p:cNvPr>
            <p:cNvGrpSpPr>
              <a:grpSpLocks/>
            </p:cNvGrpSpPr>
            <p:nvPr/>
          </p:nvGrpSpPr>
          <p:grpSpPr bwMode="auto">
            <a:xfrm>
              <a:off x="723" y="2892"/>
              <a:ext cx="8449" cy="2136"/>
              <a:chOff x="723" y="2892"/>
              <a:chExt cx="8449" cy="2136"/>
            </a:xfrm>
          </p:grpSpPr>
          <p:graphicFrame>
            <p:nvGraphicFramePr>
              <p:cNvPr id="15" name="Object 14">
                <a:extLst>
                  <a:ext uri="{FF2B5EF4-FFF2-40B4-BE49-F238E27FC236}">
                    <a16:creationId xmlns:a16="http://schemas.microsoft.com/office/drawing/2014/main" id="{A2CEF74C-FEEC-4879-87C4-CA9CA20B06AE}"/>
                  </a:ext>
                </a:extLst>
              </p:cNvPr>
              <p:cNvGraphicFramePr>
                <a:graphicFrameLocks noChangeAspect="1"/>
              </p:cNvGraphicFramePr>
              <p:nvPr/>
            </p:nvGraphicFramePr>
            <p:xfrm>
              <a:off x="1080" y="4227"/>
              <a:ext cx="8092" cy="801"/>
            </p:xfrm>
            <a:graphic>
              <a:graphicData uri="http://schemas.openxmlformats.org/presentationml/2006/ole">
                <mc:AlternateContent xmlns:mc="http://schemas.openxmlformats.org/markup-compatibility/2006">
                  <mc:Choice xmlns:v="urn:schemas-microsoft-com:vml" Requires="v">
                    <p:oleObj name="Picture" r:id="rId2" imgW="6144120" imgH="667440" progId="Word.Picture.8">
                      <p:embed/>
                    </p:oleObj>
                  </mc:Choice>
                  <mc:Fallback>
                    <p:oleObj name="Picture" r:id="rId2" imgW="6144120" imgH="667440" progId="Word.Picture.8">
                      <p:embed/>
                      <p:pic>
                        <p:nvPicPr>
                          <p:cNvPr id="15" name="Object 14">
                            <a:extLst>
                              <a:ext uri="{FF2B5EF4-FFF2-40B4-BE49-F238E27FC236}">
                                <a16:creationId xmlns:a16="http://schemas.microsoft.com/office/drawing/2014/main" id="{A2CEF74C-FEEC-4879-87C4-CA9CA20B0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 y="4227"/>
                            <a:ext cx="8092" cy="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9" name="Picture 5">
                <a:extLst>
                  <a:ext uri="{FF2B5EF4-FFF2-40B4-BE49-F238E27FC236}">
                    <a16:creationId xmlns:a16="http://schemas.microsoft.com/office/drawing/2014/main" id="{492EDFAA-8C3A-4591-AEB3-F767AD0ED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 y="2892"/>
                <a:ext cx="865" cy="126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6">
              <a:extLst>
                <a:ext uri="{FF2B5EF4-FFF2-40B4-BE49-F238E27FC236}">
                  <a16:creationId xmlns:a16="http://schemas.microsoft.com/office/drawing/2014/main" id="{EC777D52-B6A0-448A-955F-5CD2E58844DD}"/>
                </a:ext>
              </a:extLst>
            </p:cNvPr>
            <p:cNvSpPr>
              <a:spLocks noChangeArrowheads="1"/>
            </p:cNvSpPr>
            <p:nvPr/>
          </p:nvSpPr>
          <p:spPr bwMode="auto">
            <a:xfrm>
              <a:off x="8934" y="3073"/>
              <a:ext cx="238" cy="108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2000"/>
            </a:p>
          </p:txBody>
        </p:sp>
        <p:sp>
          <p:nvSpPr>
            <p:cNvPr id="7" name="Rectangle 7">
              <a:extLst>
                <a:ext uri="{FF2B5EF4-FFF2-40B4-BE49-F238E27FC236}">
                  <a16:creationId xmlns:a16="http://schemas.microsoft.com/office/drawing/2014/main" id="{4E78FC6B-B93F-4FA7-9367-2D26FEE1A069}"/>
                </a:ext>
              </a:extLst>
            </p:cNvPr>
            <p:cNvSpPr>
              <a:spLocks noChangeArrowheads="1"/>
            </p:cNvSpPr>
            <p:nvPr/>
          </p:nvSpPr>
          <p:spPr bwMode="auto">
            <a:xfrm>
              <a:off x="8815" y="3435"/>
              <a:ext cx="118" cy="30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2000"/>
            </a:p>
          </p:txBody>
        </p:sp>
        <p:sp>
          <p:nvSpPr>
            <p:cNvPr id="8" name="Rectangle 8">
              <a:extLst>
                <a:ext uri="{FF2B5EF4-FFF2-40B4-BE49-F238E27FC236}">
                  <a16:creationId xmlns:a16="http://schemas.microsoft.com/office/drawing/2014/main" id="{1780F967-2A0E-49EC-B5EB-60356F81F15E}"/>
                </a:ext>
              </a:extLst>
            </p:cNvPr>
            <p:cNvSpPr>
              <a:spLocks noChangeArrowheads="1"/>
            </p:cNvSpPr>
            <p:nvPr/>
          </p:nvSpPr>
          <p:spPr bwMode="auto">
            <a:xfrm>
              <a:off x="10005" y="3254"/>
              <a:ext cx="1069" cy="72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2000"/>
            </a:p>
          </p:txBody>
        </p:sp>
        <p:sp>
          <p:nvSpPr>
            <p:cNvPr id="9" name="AutoShape 9">
              <a:extLst>
                <a:ext uri="{FF2B5EF4-FFF2-40B4-BE49-F238E27FC236}">
                  <a16:creationId xmlns:a16="http://schemas.microsoft.com/office/drawing/2014/main" id="{488ED8BD-671D-40A1-BB90-243A69ABB189}"/>
                </a:ext>
              </a:extLst>
            </p:cNvPr>
            <p:cNvSpPr>
              <a:spLocks noChangeArrowheads="1"/>
            </p:cNvSpPr>
            <p:nvPr/>
          </p:nvSpPr>
          <p:spPr bwMode="auto">
            <a:xfrm>
              <a:off x="10124" y="3435"/>
              <a:ext cx="833" cy="72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2000"/>
            </a:p>
          </p:txBody>
        </p:sp>
        <p:sp>
          <p:nvSpPr>
            <p:cNvPr id="10" name="Freeform 10">
              <a:extLst>
                <a:ext uri="{FF2B5EF4-FFF2-40B4-BE49-F238E27FC236}">
                  <a16:creationId xmlns:a16="http://schemas.microsoft.com/office/drawing/2014/main" id="{A24A6A5E-2A84-4F26-A074-2A4D6EF77D37}"/>
                </a:ext>
              </a:extLst>
            </p:cNvPr>
            <p:cNvSpPr>
              <a:spLocks/>
            </p:cNvSpPr>
            <p:nvPr/>
          </p:nvSpPr>
          <p:spPr bwMode="auto">
            <a:xfrm>
              <a:off x="9172" y="3885"/>
              <a:ext cx="1298" cy="320"/>
            </a:xfrm>
            <a:custGeom>
              <a:avLst/>
              <a:gdLst>
                <a:gd name="T0" fmla="*/ 0 w 1298"/>
                <a:gd name="T1" fmla="*/ 274 h 320"/>
                <a:gd name="T2" fmla="*/ 476 w 1298"/>
                <a:gd name="T3" fmla="*/ 274 h 320"/>
                <a:gd name="T4" fmla="*/ 1298 w 1298"/>
                <a:gd name="T5" fmla="*/ 0 h 320"/>
              </a:gdLst>
              <a:ahLst/>
              <a:cxnLst>
                <a:cxn ang="0">
                  <a:pos x="T0" y="T1"/>
                </a:cxn>
                <a:cxn ang="0">
                  <a:pos x="T2" y="T3"/>
                </a:cxn>
                <a:cxn ang="0">
                  <a:pos x="T4" y="T5"/>
                </a:cxn>
              </a:cxnLst>
              <a:rect l="0" t="0" r="r" b="b"/>
              <a:pathLst>
                <a:path w="1298" h="320">
                  <a:moveTo>
                    <a:pt x="0" y="274"/>
                  </a:moveTo>
                  <a:cubicBezTo>
                    <a:pt x="129" y="289"/>
                    <a:pt x="260" y="320"/>
                    <a:pt x="476" y="274"/>
                  </a:cubicBezTo>
                  <a:cubicBezTo>
                    <a:pt x="692" y="228"/>
                    <a:pt x="1127" y="57"/>
                    <a:pt x="1298"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1" name="Freeform 11">
              <a:extLst>
                <a:ext uri="{FF2B5EF4-FFF2-40B4-BE49-F238E27FC236}">
                  <a16:creationId xmlns:a16="http://schemas.microsoft.com/office/drawing/2014/main" id="{79AB528F-E17B-4811-9CE5-53CE60C86FC1}"/>
                </a:ext>
              </a:extLst>
            </p:cNvPr>
            <p:cNvSpPr>
              <a:spLocks/>
            </p:cNvSpPr>
            <p:nvPr/>
          </p:nvSpPr>
          <p:spPr bwMode="auto">
            <a:xfrm>
              <a:off x="9172" y="3855"/>
              <a:ext cx="1523" cy="425"/>
            </a:xfrm>
            <a:custGeom>
              <a:avLst/>
              <a:gdLst>
                <a:gd name="T0" fmla="*/ 0 w 1523"/>
                <a:gd name="T1" fmla="*/ 123 h 425"/>
                <a:gd name="T2" fmla="*/ 713 w 1523"/>
                <a:gd name="T3" fmla="*/ 405 h 425"/>
                <a:gd name="T4" fmla="*/ 1523 w 1523"/>
                <a:gd name="T5" fmla="*/ 0 h 425"/>
              </a:gdLst>
              <a:ahLst/>
              <a:cxnLst>
                <a:cxn ang="0">
                  <a:pos x="T0" y="T1"/>
                </a:cxn>
                <a:cxn ang="0">
                  <a:pos x="T2" y="T3"/>
                </a:cxn>
                <a:cxn ang="0">
                  <a:pos x="T4" y="T5"/>
                </a:cxn>
              </a:cxnLst>
              <a:rect l="0" t="0" r="r" b="b"/>
              <a:pathLst>
                <a:path w="1523" h="425">
                  <a:moveTo>
                    <a:pt x="0" y="123"/>
                  </a:moveTo>
                  <a:cubicBezTo>
                    <a:pt x="119" y="170"/>
                    <a:pt x="459" y="425"/>
                    <a:pt x="713" y="405"/>
                  </a:cubicBezTo>
                  <a:cubicBezTo>
                    <a:pt x="967" y="385"/>
                    <a:pt x="1354" y="84"/>
                    <a:pt x="1523"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2" name="Text Box 12">
              <a:extLst>
                <a:ext uri="{FF2B5EF4-FFF2-40B4-BE49-F238E27FC236}">
                  <a16:creationId xmlns:a16="http://schemas.microsoft.com/office/drawing/2014/main" id="{FB70FA42-8D7C-4BBC-B5B9-77B181D915DC}"/>
                </a:ext>
              </a:extLst>
            </p:cNvPr>
            <p:cNvSpPr txBox="1">
              <a:spLocks noChangeArrowheads="1"/>
            </p:cNvSpPr>
            <p:nvPr/>
          </p:nvSpPr>
          <p:spPr bwMode="auto">
            <a:xfrm>
              <a:off x="2984" y="5064"/>
              <a:ext cx="273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rPr>
                <a:t>metre stick</a:t>
              </a:r>
              <a:endParaRPr kumimoji="0" lang="en-GB" altLang="en-US" sz="2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2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13" name="Text Box 13">
              <a:extLst>
                <a:ext uri="{FF2B5EF4-FFF2-40B4-BE49-F238E27FC236}">
                  <a16:creationId xmlns:a16="http://schemas.microsoft.com/office/drawing/2014/main" id="{19FFA2EB-90BA-4B17-9BB1-8392E247A741}"/>
                </a:ext>
              </a:extLst>
            </p:cNvPr>
            <p:cNvSpPr txBox="1">
              <a:spLocks noChangeArrowheads="1"/>
            </p:cNvSpPr>
            <p:nvPr/>
          </p:nvSpPr>
          <p:spPr bwMode="auto">
            <a:xfrm>
              <a:off x="9767" y="4159"/>
              <a:ext cx="2023"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rPr>
                <a:t>low resistance voltmeter</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14" name="Text Box 14">
              <a:extLst>
                <a:ext uri="{FF2B5EF4-FFF2-40B4-BE49-F238E27FC236}">
                  <a16:creationId xmlns:a16="http://schemas.microsoft.com/office/drawing/2014/main" id="{0AA34B98-82E1-4857-904A-055815C095DB}"/>
                </a:ext>
              </a:extLst>
            </p:cNvPr>
            <p:cNvSpPr txBox="1">
              <a:spLocks noChangeArrowheads="1"/>
            </p:cNvSpPr>
            <p:nvPr/>
          </p:nvSpPr>
          <p:spPr bwMode="auto">
            <a:xfrm>
              <a:off x="7506" y="2530"/>
              <a:ext cx="3213"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rPr>
                <a:t>selenium photovoltaic cell</a:t>
              </a:r>
              <a:endParaRPr kumimoji="0" lang="en-US" altLang="en-US" sz="2000" b="0" i="0" u="none" strike="noStrike" cap="none" normalizeH="0" baseline="0">
                <a:ln>
                  <a:noFill/>
                </a:ln>
                <a:solidFill>
                  <a:schemeClr val="tx1"/>
                </a:solidFill>
                <a:effectLst/>
                <a:latin typeface="Arial" panose="020B0604020202020204" pitchFamily="34" charset="0"/>
              </a:endParaRPr>
            </a:p>
          </p:txBody>
        </p:sp>
      </p:grpSp>
      <p:sp>
        <p:nvSpPr>
          <p:cNvPr id="16" name="TextBox 15">
            <a:extLst>
              <a:ext uri="{FF2B5EF4-FFF2-40B4-BE49-F238E27FC236}">
                <a16:creationId xmlns:a16="http://schemas.microsoft.com/office/drawing/2014/main" id="{E4BE01A1-FF36-4401-A5A4-05FF5819A2F7}"/>
              </a:ext>
            </a:extLst>
          </p:cNvPr>
          <p:cNvSpPr txBox="1"/>
          <p:nvPr/>
        </p:nvSpPr>
        <p:spPr>
          <a:xfrm>
            <a:off x="779721" y="4083310"/>
            <a:ext cx="9888279" cy="1658467"/>
          </a:xfrm>
          <a:prstGeom prst="rect">
            <a:avLst/>
          </a:prstGeom>
          <a:noFill/>
        </p:spPr>
        <p:txBody>
          <a:bodyPr wrap="square" rtlCol="0">
            <a:spAutoFit/>
          </a:bodyPr>
          <a:lstStyle/>
          <a:p>
            <a:pPr marL="342900" lvl="0" indent="-342900">
              <a:lnSpc>
                <a:spcPct val="115000"/>
              </a:lnSpc>
              <a:buFont typeface="Symbol" panose="05050102010706020507" pitchFamily="18" charset="2"/>
              <a:buChar char=""/>
              <a:tabLst>
                <a:tab pos="228600" algn="l"/>
                <a:tab pos="2743200" algn="ctr"/>
                <a:tab pos="5486400" algn="r"/>
              </a:tabLst>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Darken the room.  Place the light detector a distance from the lamp.</a:t>
            </a:r>
          </a:p>
          <a:p>
            <a:pPr marL="342900" lvl="0" indent="-342900">
              <a:lnSpc>
                <a:spcPct val="115000"/>
              </a:lnSpc>
              <a:buFont typeface="Symbol" panose="05050102010706020507" pitchFamily="18" charset="2"/>
              <a:buChar char=""/>
              <a:tabLst>
                <a:tab pos="228600" algn="l"/>
                <a:tab pos="2743200" algn="ctr"/>
                <a:tab pos="5486400" algn="r"/>
              </a:tabLst>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Measure the distance from the light detector to the lamp and the irradiance of the light at this distance.</a:t>
            </a:r>
          </a:p>
          <a:p>
            <a:pPr marL="342900" lvl="0" indent="-342900">
              <a:lnSpc>
                <a:spcPct val="115000"/>
              </a:lnSpc>
              <a:buFont typeface="Symbol" panose="05050102010706020507" pitchFamily="18" charset="2"/>
              <a:buChar char=""/>
              <a:tabLst>
                <a:tab pos="228600" algn="l"/>
                <a:tab pos="2743200" algn="ctr"/>
                <a:tab pos="5486400" algn="r"/>
              </a:tabLst>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Repeat these measurements for different distances between detector and lamp.</a:t>
            </a:r>
          </a:p>
          <a:p>
            <a:pPr marL="342900" lvl="0" indent="-342900">
              <a:lnSpc>
                <a:spcPct val="115000"/>
              </a:lnSpc>
              <a:buFont typeface="Symbol" panose="05050102010706020507" pitchFamily="18" charset="2"/>
              <a:buChar char=""/>
              <a:tabLst>
                <a:tab pos="228600" algn="l"/>
                <a:tab pos="2743200" algn="ctr"/>
                <a:tab pos="5486400" algn="r"/>
              </a:tabLst>
            </a:pP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Plot a graph of light irradiance against 1/distance</a:t>
            </a:r>
            <a:r>
              <a:rPr lang="en-GB" sz="1800" baseline="30000" dirty="0">
                <a:effectLst/>
                <a:latin typeface="Trebuchet MS" panose="020B0603020202020204" pitchFamily="34" charset="0"/>
                <a:ea typeface="Times New Roman" panose="02020603050405020304" pitchFamily="18" charset="0"/>
                <a:cs typeface="Times New Roman" panose="02020603050405020304" pitchFamily="18" charset="0"/>
              </a:rPr>
              <a:t>2</a:t>
            </a: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 from the lamp.</a:t>
            </a:r>
          </a:p>
        </p:txBody>
      </p:sp>
    </p:spTree>
    <p:extLst>
      <p:ext uri="{BB962C8B-B14F-4D97-AF65-F5344CB8AC3E}">
        <p14:creationId xmlns:p14="http://schemas.microsoft.com/office/powerpoint/2010/main" val="237642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BBDE-E286-4988-845D-6BC1D77A00A9}"/>
              </a:ext>
            </a:extLst>
          </p:cNvPr>
          <p:cNvSpPr>
            <a:spLocks noGrp="1"/>
          </p:cNvSpPr>
          <p:nvPr>
            <p:ph type="title"/>
          </p:nvPr>
        </p:nvSpPr>
        <p:spPr/>
        <p:txBody>
          <a:bodyPr/>
          <a:lstStyle/>
          <a:p>
            <a:r>
              <a:rPr lang="en-GB" dirty="0"/>
              <a:t>Other set ups!</a:t>
            </a:r>
          </a:p>
        </p:txBody>
      </p:sp>
      <p:grpSp>
        <p:nvGrpSpPr>
          <p:cNvPr id="4" name="Group 3">
            <a:extLst>
              <a:ext uri="{FF2B5EF4-FFF2-40B4-BE49-F238E27FC236}">
                <a16:creationId xmlns:a16="http://schemas.microsoft.com/office/drawing/2014/main" id="{14672962-6D27-4E7E-B0F9-DA937626381A}"/>
              </a:ext>
            </a:extLst>
          </p:cNvPr>
          <p:cNvGrpSpPr/>
          <p:nvPr/>
        </p:nvGrpSpPr>
        <p:grpSpPr>
          <a:xfrm>
            <a:off x="1598883" y="1904047"/>
            <a:ext cx="8374457" cy="2943764"/>
            <a:chOff x="0" y="0"/>
            <a:chExt cx="6093889" cy="2483410"/>
          </a:xfrm>
        </p:grpSpPr>
        <p:grpSp>
          <p:nvGrpSpPr>
            <p:cNvPr id="5" name="Group 4">
              <a:extLst>
                <a:ext uri="{FF2B5EF4-FFF2-40B4-BE49-F238E27FC236}">
                  <a16:creationId xmlns:a16="http://schemas.microsoft.com/office/drawing/2014/main" id="{11957370-8B4A-40E4-8C13-770947C28212}"/>
                </a:ext>
              </a:extLst>
            </p:cNvPr>
            <p:cNvGrpSpPr/>
            <p:nvPr/>
          </p:nvGrpSpPr>
          <p:grpSpPr>
            <a:xfrm>
              <a:off x="3364995" y="570585"/>
              <a:ext cx="2196370" cy="591820"/>
              <a:chOff x="3364992" y="570585"/>
              <a:chExt cx="2102445" cy="592227"/>
            </a:xfrm>
          </p:grpSpPr>
          <p:sp>
            <p:nvSpPr>
              <p:cNvPr id="26" name="Flowchart: Direct Access Storage 25">
                <a:extLst>
                  <a:ext uri="{FF2B5EF4-FFF2-40B4-BE49-F238E27FC236}">
                    <a16:creationId xmlns:a16="http://schemas.microsoft.com/office/drawing/2014/main" id="{F1460B58-5C73-4805-8BF2-F9B009A7E0CF}"/>
                  </a:ext>
                </a:extLst>
              </p:cNvPr>
              <p:cNvSpPr/>
              <p:nvPr/>
            </p:nvSpPr>
            <p:spPr>
              <a:xfrm>
                <a:off x="3364992" y="570585"/>
                <a:ext cx="365760" cy="592227"/>
              </a:xfrm>
              <a:prstGeom prst="flowChartMagneticDrum">
                <a:avLst/>
              </a:prstGeom>
              <a:solidFill>
                <a:srgbClr val="4F81B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Rectangle 26">
                <a:extLst>
                  <a:ext uri="{FF2B5EF4-FFF2-40B4-BE49-F238E27FC236}">
                    <a16:creationId xmlns:a16="http://schemas.microsoft.com/office/drawing/2014/main" id="{BBEF55CE-CF99-47A7-BA37-B1D964E08214}"/>
                  </a:ext>
                </a:extLst>
              </p:cNvPr>
              <p:cNvSpPr/>
              <p:nvPr/>
            </p:nvSpPr>
            <p:spPr>
              <a:xfrm>
                <a:off x="3638637" y="811986"/>
                <a:ext cx="1828800" cy="73152"/>
              </a:xfrm>
              <a:prstGeom prst="rect">
                <a:avLst/>
              </a:prstGeom>
              <a:solidFill>
                <a:srgbClr val="4F81BD">
                  <a:lumMod val="20000"/>
                  <a:lumOff val="80000"/>
                </a:srgbClr>
              </a:solidFill>
              <a:ln w="25400" cap="flat" cmpd="sng" algn="ctr">
                <a:solidFill>
                  <a:srgbClr val="4F81BD">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 name="Group 5">
              <a:extLst>
                <a:ext uri="{FF2B5EF4-FFF2-40B4-BE49-F238E27FC236}">
                  <a16:creationId xmlns:a16="http://schemas.microsoft.com/office/drawing/2014/main" id="{9061012F-42C2-4B41-846D-2292E96D60B3}"/>
                </a:ext>
              </a:extLst>
            </p:cNvPr>
            <p:cNvGrpSpPr/>
            <p:nvPr/>
          </p:nvGrpSpPr>
          <p:grpSpPr>
            <a:xfrm>
              <a:off x="416968" y="526668"/>
              <a:ext cx="4737682" cy="636296"/>
              <a:chOff x="416967" y="526668"/>
              <a:chExt cx="4738082" cy="636448"/>
            </a:xfrm>
          </p:grpSpPr>
          <p:grpSp>
            <p:nvGrpSpPr>
              <p:cNvPr id="21" name="Group 20">
                <a:extLst>
                  <a:ext uri="{FF2B5EF4-FFF2-40B4-BE49-F238E27FC236}">
                    <a16:creationId xmlns:a16="http://schemas.microsoft.com/office/drawing/2014/main" id="{637C3671-D65E-45AB-AC34-362A58BCADC0}"/>
                  </a:ext>
                </a:extLst>
              </p:cNvPr>
              <p:cNvGrpSpPr/>
              <p:nvPr/>
            </p:nvGrpSpPr>
            <p:grpSpPr>
              <a:xfrm>
                <a:off x="416967" y="526694"/>
                <a:ext cx="4601262" cy="636422"/>
                <a:chOff x="416967" y="526694"/>
                <a:chExt cx="4601262" cy="636422"/>
              </a:xfrm>
            </p:grpSpPr>
            <p:sp>
              <p:nvSpPr>
                <p:cNvPr id="23" name="Rectangle 22">
                  <a:extLst>
                    <a:ext uri="{FF2B5EF4-FFF2-40B4-BE49-F238E27FC236}">
                      <a16:creationId xmlns:a16="http://schemas.microsoft.com/office/drawing/2014/main" id="{04BE9197-FEC2-4676-8D75-47A488302F97}"/>
                    </a:ext>
                  </a:extLst>
                </p:cNvPr>
                <p:cNvSpPr/>
                <p:nvPr/>
              </p:nvSpPr>
              <p:spPr>
                <a:xfrm>
                  <a:off x="694945" y="526694"/>
                  <a:ext cx="4323284" cy="636422"/>
                </a:xfrm>
                <a:prstGeom prst="rect">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lowchart: Delay 23">
                  <a:extLst>
                    <a:ext uri="{FF2B5EF4-FFF2-40B4-BE49-F238E27FC236}">
                      <a16:creationId xmlns:a16="http://schemas.microsoft.com/office/drawing/2014/main" id="{1269593E-97AB-4623-B6A3-BA0F7F88D34F}"/>
                    </a:ext>
                  </a:extLst>
                </p:cNvPr>
                <p:cNvSpPr/>
                <p:nvPr/>
              </p:nvSpPr>
              <p:spPr>
                <a:xfrm flipH="1">
                  <a:off x="416967" y="526694"/>
                  <a:ext cx="277977" cy="636270"/>
                </a:xfrm>
                <a:prstGeom prst="flowChartDelay">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5" name="Straight Connector 24">
                  <a:extLst>
                    <a:ext uri="{FF2B5EF4-FFF2-40B4-BE49-F238E27FC236}">
                      <a16:creationId xmlns:a16="http://schemas.microsoft.com/office/drawing/2014/main" id="{EF4F2557-9F59-481C-9089-28235C190F96}"/>
                    </a:ext>
                  </a:extLst>
                </p:cNvPr>
                <p:cNvCxnSpPr/>
                <p:nvPr/>
              </p:nvCxnSpPr>
              <p:spPr>
                <a:xfrm>
                  <a:off x="680314" y="526694"/>
                  <a:ext cx="0" cy="636270"/>
                </a:xfrm>
                <a:prstGeom prst="line">
                  <a:avLst/>
                </a:prstGeom>
                <a:solidFill>
                  <a:sysClr val="window" lastClr="FFFFFF"/>
                </a:solidFill>
                <a:ln w="38100" cap="flat" cmpd="sng" algn="ctr">
                  <a:solidFill>
                    <a:sysClr val="window" lastClr="FFFFFF"/>
                  </a:solidFill>
                  <a:prstDash val="solid"/>
                </a:ln>
                <a:effectLst>
                  <a:outerShdw blurRad="40000" dist="23000" dir="5400000" rotWithShape="0">
                    <a:srgbClr val="000000">
                      <a:alpha val="35000"/>
                    </a:srgbClr>
                  </a:outerShdw>
                </a:effectLst>
              </p:spPr>
            </p:cxnSp>
          </p:grpSp>
          <p:sp>
            <p:nvSpPr>
              <p:cNvPr id="22" name="Oval 21">
                <a:extLst>
                  <a:ext uri="{FF2B5EF4-FFF2-40B4-BE49-F238E27FC236}">
                    <a16:creationId xmlns:a16="http://schemas.microsoft.com/office/drawing/2014/main" id="{FA75B55B-41C9-4488-B447-09991D13008F}"/>
                  </a:ext>
                </a:extLst>
              </p:cNvPr>
              <p:cNvSpPr/>
              <p:nvPr/>
            </p:nvSpPr>
            <p:spPr>
              <a:xfrm>
                <a:off x="4950280" y="526668"/>
                <a:ext cx="204769" cy="636270"/>
              </a:xfrm>
              <a:prstGeom prst="ellipse">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7" name="Text Box 2">
              <a:extLst>
                <a:ext uri="{FF2B5EF4-FFF2-40B4-BE49-F238E27FC236}">
                  <a16:creationId xmlns:a16="http://schemas.microsoft.com/office/drawing/2014/main" id="{A7085EEE-61EC-4FD2-AC16-BF692B668951}"/>
                </a:ext>
              </a:extLst>
            </p:cNvPr>
            <p:cNvSpPr txBox="1">
              <a:spLocks noChangeArrowheads="1"/>
            </p:cNvSpPr>
            <p:nvPr/>
          </p:nvSpPr>
          <p:spPr bwMode="auto">
            <a:xfrm>
              <a:off x="3050321" y="43877"/>
              <a:ext cx="760228" cy="32417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pPr>
              <a:r>
                <a:rPr lang="en-GB">
                  <a:effectLst/>
                  <a:latin typeface="Trebuchet MS" panose="020B0603020202020204" pitchFamily="34" charset="0"/>
                  <a:ea typeface="Times New Roman" panose="02020603050405020304" pitchFamily="18" charset="0"/>
                  <a:cs typeface="Times New Roman" panose="02020603050405020304" pitchFamily="18" charset="0"/>
                </a:rPr>
                <a:t>LDR</a:t>
              </a:r>
            </a:p>
          </p:txBody>
        </p:sp>
        <p:sp>
          <p:nvSpPr>
            <p:cNvPr id="8" name="Text Box 2">
              <a:extLst>
                <a:ext uri="{FF2B5EF4-FFF2-40B4-BE49-F238E27FC236}">
                  <a16:creationId xmlns:a16="http://schemas.microsoft.com/office/drawing/2014/main" id="{98FF1E99-CD62-433D-9999-828E16D6A323}"/>
                </a:ext>
              </a:extLst>
            </p:cNvPr>
            <p:cNvSpPr txBox="1">
              <a:spLocks noChangeArrowheads="1"/>
            </p:cNvSpPr>
            <p:nvPr/>
          </p:nvSpPr>
          <p:spPr bwMode="auto">
            <a:xfrm>
              <a:off x="4579139" y="117003"/>
              <a:ext cx="1514750" cy="32417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pPr>
              <a:r>
                <a:rPr lang="en-GB">
                  <a:effectLst/>
                  <a:latin typeface="Trebuchet MS" panose="020B0603020202020204" pitchFamily="34" charset="0"/>
                  <a:ea typeface="Times New Roman" panose="02020603050405020304" pitchFamily="18" charset="0"/>
                  <a:cs typeface="Times New Roman" panose="02020603050405020304" pitchFamily="18" charset="0"/>
                </a:rPr>
                <a:t>Distance scale</a:t>
              </a:r>
            </a:p>
          </p:txBody>
        </p:sp>
        <p:sp>
          <p:nvSpPr>
            <p:cNvPr id="9" name="Text Box 2">
              <a:extLst>
                <a:ext uri="{FF2B5EF4-FFF2-40B4-BE49-F238E27FC236}">
                  <a16:creationId xmlns:a16="http://schemas.microsoft.com/office/drawing/2014/main" id="{5604DD32-8CFE-4B66-8FC8-A021EF58326E}"/>
                </a:ext>
              </a:extLst>
            </p:cNvPr>
            <p:cNvSpPr txBox="1">
              <a:spLocks noChangeArrowheads="1"/>
            </p:cNvSpPr>
            <p:nvPr/>
          </p:nvSpPr>
          <p:spPr bwMode="auto">
            <a:xfrm>
              <a:off x="3196612" y="1306283"/>
              <a:ext cx="1484950" cy="59291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pPr>
              <a:r>
                <a:rPr lang="en-GB">
                  <a:effectLst/>
                  <a:latin typeface="Trebuchet MS" panose="020B0603020202020204" pitchFamily="34" charset="0"/>
                  <a:ea typeface="Times New Roman" panose="02020603050405020304" pitchFamily="18" charset="0"/>
                  <a:cs typeface="Times New Roman" panose="02020603050405020304" pitchFamily="18" charset="0"/>
                </a:rPr>
                <a:t>Light Absorbing Paint</a:t>
              </a:r>
            </a:p>
          </p:txBody>
        </p:sp>
        <p:sp>
          <p:nvSpPr>
            <p:cNvPr id="10" name="Text Box 2">
              <a:extLst>
                <a:ext uri="{FF2B5EF4-FFF2-40B4-BE49-F238E27FC236}">
                  <a16:creationId xmlns:a16="http://schemas.microsoft.com/office/drawing/2014/main" id="{7341E705-1393-4F9F-91ED-E898ADD0CC9D}"/>
                </a:ext>
              </a:extLst>
            </p:cNvPr>
            <p:cNvSpPr txBox="1">
              <a:spLocks noChangeArrowheads="1"/>
            </p:cNvSpPr>
            <p:nvPr/>
          </p:nvSpPr>
          <p:spPr bwMode="auto">
            <a:xfrm>
              <a:off x="416930" y="1353031"/>
              <a:ext cx="1069011" cy="113037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pPr>
              <a:r>
                <a:rPr lang="en-GB">
                  <a:effectLst/>
                  <a:latin typeface="Trebuchet MS" panose="020B0603020202020204" pitchFamily="34" charset="0"/>
                  <a:ea typeface="Times New Roman" panose="02020603050405020304" pitchFamily="18" charset="0"/>
                  <a:cs typeface="Times New Roman" panose="02020603050405020304" pitchFamily="18" charset="0"/>
                </a:rPr>
                <a:t>Light source</a:t>
              </a:r>
            </a:p>
            <a:p>
              <a:pPr>
                <a:lnSpc>
                  <a:spcPct val="115000"/>
                </a:lnSpc>
              </a:pPr>
              <a:r>
                <a:rPr lang="en-GB">
                  <a:effectLst/>
                  <a:latin typeface="Trebuchet MS" panose="020B0603020202020204" pitchFamily="34" charset="0"/>
                  <a:ea typeface="Times New Roman" panose="02020603050405020304" pitchFamily="18" charset="0"/>
                  <a:cs typeface="Times New Roman" panose="02020603050405020304" pitchFamily="18" charset="0"/>
                </a:rPr>
                <a:t>inside the tube</a:t>
              </a:r>
            </a:p>
          </p:txBody>
        </p:sp>
        <p:sp>
          <p:nvSpPr>
            <p:cNvPr id="11" name="Text Box 2">
              <a:extLst>
                <a:ext uri="{FF2B5EF4-FFF2-40B4-BE49-F238E27FC236}">
                  <a16:creationId xmlns:a16="http://schemas.microsoft.com/office/drawing/2014/main" id="{8460DAE9-4226-46E3-BEF8-2664E3111B21}"/>
                </a:ext>
              </a:extLst>
            </p:cNvPr>
            <p:cNvSpPr txBox="1">
              <a:spLocks noChangeArrowheads="1"/>
            </p:cNvSpPr>
            <p:nvPr/>
          </p:nvSpPr>
          <p:spPr bwMode="auto">
            <a:xfrm>
              <a:off x="570533" y="0"/>
              <a:ext cx="1645999" cy="32417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pPr>
              <a:r>
                <a:rPr lang="en-GB">
                  <a:effectLst/>
                  <a:latin typeface="Trebuchet MS" panose="020B0603020202020204" pitchFamily="34" charset="0"/>
                  <a:ea typeface="Times New Roman" panose="02020603050405020304" pitchFamily="18" charset="0"/>
                  <a:cs typeface="Times New Roman" panose="02020603050405020304" pitchFamily="18" charset="0"/>
                </a:rPr>
                <a:t>Light-tight tube</a:t>
              </a:r>
            </a:p>
          </p:txBody>
        </p:sp>
        <p:sp>
          <p:nvSpPr>
            <p:cNvPr id="12" name="Teardrop 11">
              <a:extLst>
                <a:ext uri="{FF2B5EF4-FFF2-40B4-BE49-F238E27FC236}">
                  <a16:creationId xmlns:a16="http://schemas.microsoft.com/office/drawing/2014/main" id="{F5F45F85-9972-4BCF-9569-EFA80CB4F8CD}"/>
                </a:ext>
              </a:extLst>
            </p:cNvPr>
            <p:cNvSpPr/>
            <p:nvPr/>
          </p:nvSpPr>
          <p:spPr>
            <a:xfrm rot="13373423">
              <a:off x="590566" y="714773"/>
              <a:ext cx="523266" cy="330187"/>
            </a:xfrm>
            <a:prstGeom prst="teardrop">
              <a:avLst>
                <a:gd name="adj" fmla="val 141560"/>
              </a:avLst>
            </a:prstGeom>
            <a:solidFill>
              <a:srgbClr val="FFFF00"/>
            </a:solid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reeform 11226">
              <a:extLst>
                <a:ext uri="{FF2B5EF4-FFF2-40B4-BE49-F238E27FC236}">
                  <a16:creationId xmlns:a16="http://schemas.microsoft.com/office/drawing/2014/main" id="{B0EA3DEA-1657-4EC0-B4B8-C0FF59782D4C}"/>
                </a:ext>
              </a:extLst>
            </p:cNvPr>
            <p:cNvSpPr/>
            <p:nvPr/>
          </p:nvSpPr>
          <p:spPr>
            <a:xfrm>
              <a:off x="80467" y="424281"/>
              <a:ext cx="416967" cy="329184"/>
            </a:xfrm>
            <a:custGeom>
              <a:avLst/>
              <a:gdLst>
                <a:gd name="connsiteX0" fmla="*/ 416967 w 416967"/>
                <a:gd name="connsiteY0" fmla="*/ 329184 h 329184"/>
                <a:gd name="connsiteX1" fmla="*/ 373076 w 416967"/>
                <a:gd name="connsiteY1" fmla="*/ 292608 h 329184"/>
                <a:gd name="connsiteX2" fmla="*/ 329184 w 416967"/>
                <a:gd name="connsiteY2" fmla="*/ 248717 h 329184"/>
                <a:gd name="connsiteX3" fmla="*/ 285293 w 416967"/>
                <a:gd name="connsiteY3" fmla="*/ 219456 h 329184"/>
                <a:gd name="connsiteX4" fmla="*/ 270663 w 416967"/>
                <a:gd name="connsiteY4" fmla="*/ 197511 h 329184"/>
                <a:gd name="connsiteX5" fmla="*/ 182880 w 416967"/>
                <a:gd name="connsiteY5" fmla="*/ 175565 h 329184"/>
                <a:gd name="connsiteX6" fmla="*/ 160935 w 416967"/>
                <a:gd name="connsiteY6" fmla="*/ 168250 h 329184"/>
                <a:gd name="connsiteX7" fmla="*/ 146304 w 416967"/>
                <a:gd name="connsiteY7" fmla="*/ 153619 h 329184"/>
                <a:gd name="connsiteX8" fmla="*/ 95098 w 416967"/>
                <a:gd name="connsiteY8" fmla="*/ 109728 h 329184"/>
                <a:gd name="connsiteX9" fmla="*/ 73152 w 416967"/>
                <a:gd name="connsiteY9" fmla="*/ 102413 h 329184"/>
                <a:gd name="connsiteX10" fmla="*/ 21946 w 416967"/>
                <a:gd name="connsiteY10" fmla="*/ 43891 h 329184"/>
                <a:gd name="connsiteX11" fmla="*/ 7316 w 416967"/>
                <a:gd name="connsiteY11" fmla="*/ 21946 h 329184"/>
                <a:gd name="connsiteX12" fmla="*/ 0 w 416967"/>
                <a:gd name="connsiteY12" fmla="*/ 0 h 32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967" h="329184">
                  <a:moveTo>
                    <a:pt x="416967" y="329184"/>
                  </a:moveTo>
                  <a:cubicBezTo>
                    <a:pt x="402337" y="316992"/>
                    <a:pt x="387115" y="305477"/>
                    <a:pt x="373076" y="292608"/>
                  </a:cubicBezTo>
                  <a:cubicBezTo>
                    <a:pt x="357824" y="278627"/>
                    <a:pt x="345079" y="261963"/>
                    <a:pt x="329184" y="248717"/>
                  </a:cubicBezTo>
                  <a:cubicBezTo>
                    <a:pt x="315676" y="237460"/>
                    <a:pt x="299923" y="229210"/>
                    <a:pt x="285293" y="219456"/>
                  </a:cubicBezTo>
                  <a:cubicBezTo>
                    <a:pt x="280416" y="212141"/>
                    <a:pt x="278118" y="202171"/>
                    <a:pt x="270663" y="197511"/>
                  </a:cubicBezTo>
                  <a:cubicBezTo>
                    <a:pt x="249584" y="184336"/>
                    <a:pt x="206511" y="179503"/>
                    <a:pt x="182880" y="175565"/>
                  </a:cubicBezTo>
                  <a:cubicBezTo>
                    <a:pt x="175565" y="173127"/>
                    <a:pt x="167547" y="172217"/>
                    <a:pt x="160935" y="168250"/>
                  </a:cubicBezTo>
                  <a:cubicBezTo>
                    <a:pt x="155021" y="164701"/>
                    <a:pt x="151690" y="157928"/>
                    <a:pt x="146304" y="153619"/>
                  </a:cubicBezTo>
                  <a:cubicBezTo>
                    <a:pt x="90599" y="109055"/>
                    <a:pt x="165537" y="180167"/>
                    <a:pt x="95098" y="109728"/>
                  </a:cubicBezTo>
                  <a:cubicBezTo>
                    <a:pt x="89645" y="104275"/>
                    <a:pt x="80467" y="104851"/>
                    <a:pt x="73152" y="102413"/>
                  </a:cubicBezTo>
                  <a:cubicBezTo>
                    <a:pt x="36576" y="78029"/>
                    <a:pt x="56084" y="95098"/>
                    <a:pt x="21946" y="43891"/>
                  </a:cubicBezTo>
                  <a:cubicBezTo>
                    <a:pt x="17069" y="36576"/>
                    <a:pt x="10096" y="30286"/>
                    <a:pt x="7316" y="21946"/>
                  </a:cubicBezTo>
                  <a:lnTo>
                    <a:pt x="0" y="0"/>
                  </a:lnTo>
                </a:path>
              </a:pathLst>
            </a:cu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Freeform 11227">
              <a:extLst>
                <a:ext uri="{FF2B5EF4-FFF2-40B4-BE49-F238E27FC236}">
                  <a16:creationId xmlns:a16="http://schemas.microsoft.com/office/drawing/2014/main" id="{B8DC8289-077B-4733-B4CB-3B6A3736BF64}"/>
                </a:ext>
              </a:extLst>
            </p:cNvPr>
            <p:cNvSpPr/>
            <p:nvPr/>
          </p:nvSpPr>
          <p:spPr>
            <a:xfrm>
              <a:off x="0" y="592531"/>
              <a:ext cx="570602" cy="270662"/>
            </a:xfrm>
            <a:custGeom>
              <a:avLst/>
              <a:gdLst>
                <a:gd name="connsiteX0" fmla="*/ 570602 w 570602"/>
                <a:gd name="connsiteY0" fmla="*/ 270662 h 270662"/>
                <a:gd name="connsiteX1" fmla="*/ 460874 w 570602"/>
                <a:gd name="connsiteY1" fmla="*/ 256032 h 270662"/>
                <a:gd name="connsiteX2" fmla="*/ 387722 w 570602"/>
                <a:gd name="connsiteY2" fmla="*/ 263347 h 270662"/>
                <a:gd name="connsiteX3" fmla="*/ 307255 w 570602"/>
                <a:gd name="connsiteY3" fmla="*/ 248717 h 270662"/>
                <a:gd name="connsiteX4" fmla="*/ 285309 w 570602"/>
                <a:gd name="connsiteY4" fmla="*/ 234086 h 270662"/>
                <a:gd name="connsiteX5" fmla="*/ 263363 w 570602"/>
                <a:gd name="connsiteY5" fmla="*/ 226771 h 270662"/>
                <a:gd name="connsiteX6" fmla="*/ 226787 w 570602"/>
                <a:gd name="connsiteY6" fmla="*/ 190195 h 270662"/>
                <a:gd name="connsiteX7" fmla="*/ 182896 w 570602"/>
                <a:gd name="connsiteY7" fmla="*/ 131673 h 270662"/>
                <a:gd name="connsiteX8" fmla="*/ 160951 w 570602"/>
                <a:gd name="connsiteY8" fmla="*/ 95097 h 270662"/>
                <a:gd name="connsiteX9" fmla="*/ 117059 w 570602"/>
                <a:gd name="connsiteY9" fmla="*/ 80467 h 270662"/>
                <a:gd name="connsiteX10" fmla="*/ 73168 w 570602"/>
                <a:gd name="connsiteY10" fmla="*/ 21945 h 270662"/>
                <a:gd name="connsiteX11" fmla="*/ 51223 w 570602"/>
                <a:gd name="connsiteY11" fmla="*/ 14630 h 270662"/>
                <a:gd name="connsiteX12" fmla="*/ 16 w 570602"/>
                <a:gd name="connsiteY12" fmla="*/ 0 h 27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0602" h="270662">
                  <a:moveTo>
                    <a:pt x="570602" y="270662"/>
                  </a:moveTo>
                  <a:cubicBezTo>
                    <a:pt x="541015" y="265731"/>
                    <a:pt x="487734" y="256032"/>
                    <a:pt x="460874" y="256032"/>
                  </a:cubicBezTo>
                  <a:cubicBezTo>
                    <a:pt x="436368" y="256032"/>
                    <a:pt x="412106" y="260909"/>
                    <a:pt x="387722" y="263347"/>
                  </a:cubicBezTo>
                  <a:cubicBezTo>
                    <a:pt x="375857" y="261652"/>
                    <a:pt x="324500" y="256108"/>
                    <a:pt x="307255" y="248717"/>
                  </a:cubicBezTo>
                  <a:cubicBezTo>
                    <a:pt x="299174" y="245254"/>
                    <a:pt x="293173" y="238018"/>
                    <a:pt x="285309" y="234086"/>
                  </a:cubicBezTo>
                  <a:cubicBezTo>
                    <a:pt x="278412" y="230638"/>
                    <a:pt x="270678" y="229209"/>
                    <a:pt x="263363" y="226771"/>
                  </a:cubicBezTo>
                  <a:cubicBezTo>
                    <a:pt x="251171" y="214579"/>
                    <a:pt x="236351" y="204541"/>
                    <a:pt x="226787" y="190195"/>
                  </a:cubicBezTo>
                  <a:cubicBezTo>
                    <a:pt x="193701" y="140565"/>
                    <a:pt x="209960" y="158737"/>
                    <a:pt x="182896" y="131673"/>
                  </a:cubicBezTo>
                  <a:cubicBezTo>
                    <a:pt x="177891" y="116658"/>
                    <a:pt x="177016" y="103130"/>
                    <a:pt x="160951" y="95097"/>
                  </a:cubicBezTo>
                  <a:cubicBezTo>
                    <a:pt x="147157" y="88200"/>
                    <a:pt x="117059" y="80467"/>
                    <a:pt x="117059" y="80467"/>
                  </a:cubicBezTo>
                  <a:cubicBezTo>
                    <a:pt x="114637" y="76834"/>
                    <a:pt x="88204" y="30967"/>
                    <a:pt x="73168" y="21945"/>
                  </a:cubicBezTo>
                  <a:cubicBezTo>
                    <a:pt x="66556" y="17978"/>
                    <a:pt x="58784" y="16142"/>
                    <a:pt x="51223" y="14630"/>
                  </a:cubicBezTo>
                  <a:cubicBezTo>
                    <a:pt x="-2398" y="3906"/>
                    <a:pt x="16" y="24991"/>
                    <a:pt x="16" y="0"/>
                  </a:cubicBezTo>
                </a:path>
              </a:pathLst>
            </a:cu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Freeform 11228">
              <a:extLst>
                <a:ext uri="{FF2B5EF4-FFF2-40B4-BE49-F238E27FC236}">
                  <a16:creationId xmlns:a16="http://schemas.microsoft.com/office/drawing/2014/main" id="{F3F27791-3E02-479A-BA65-2C81DC39509A}"/>
                </a:ext>
              </a:extLst>
            </p:cNvPr>
            <p:cNvSpPr/>
            <p:nvPr/>
          </p:nvSpPr>
          <p:spPr>
            <a:xfrm>
              <a:off x="402336" y="746150"/>
              <a:ext cx="198915" cy="161759"/>
            </a:xfrm>
            <a:custGeom>
              <a:avLst/>
              <a:gdLst>
                <a:gd name="connsiteX0" fmla="*/ 182880 w 198915"/>
                <a:gd name="connsiteY0" fmla="*/ 825 h 161759"/>
                <a:gd name="connsiteX1" fmla="*/ 175565 w 198915"/>
                <a:gd name="connsiteY1" fmla="*/ 103238 h 161759"/>
                <a:gd name="connsiteX2" fmla="*/ 168250 w 198915"/>
                <a:gd name="connsiteY2" fmla="*/ 81292 h 161759"/>
                <a:gd name="connsiteX3" fmla="*/ 160935 w 198915"/>
                <a:gd name="connsiteY3" fmla="*/ 37401 h 161759"/>
                <a:gd name="connsiteX4" fmla="*/ 153619 w 198915"/>
                <a:gd name="connsiteY4" fmla="*/ 59347 h 161759"/>
                <a:gd name="connsiteX5" fmla="*/ 138989 w 198915"/>
                <a:gd name="connsiteY5" fmla="*/ 88607 h 161759"/>
                <a:gd name="connsiteX6" fmla="*/ 131674 w 198915"/>
                <a:gd name="connsiteY6" fmla="*/ 30086 h 161759"/>
                <a:gd name="connsiteX7" fmla="*/ 117043 w 198915"/>
                <a:gd name="connsiteY7" fmla="*/ 44716 h 161759"/>
                <a:gd name="connsiteX8" fmla="*/ 109728 w 198915"/>
                <a:gd name="connsiteY8" fmla="*/ 81292 h 161759"/>
                <a:gd name="connsiteX9" fmla="*/ 102413 w 198915"/>
                <a:gd name="connsiteY9" fmla="*/ 110553 h 161759"/>
                <a:gd name="connsiteX10" fmla="*/ 95098 w 198915"/>
                <a:gd name="connsiteY10" fmla="*/ 81292 h 161759"/>
                <a:gd name="connsiteX11" fmla="*/ 87783 w 198915"/>
                <a:gd name="connsiteY11" fmla="*/ 8140 h 161759"/>
                <a:gd name="connsiteX12" fmla="*/ 73152 w 198915"/>
                <a:gd name="connsiteY12" fmla="*/ 132499 h 161759"/>
                <a:gd name="connsiteX13" fmla="*/ 80467 w 198915"/>
                <a:gd name="connsiteY13" fmla="*/ 44716 h 161759"/>
                <a:gd name="connsiteX14" fmla="*/ 117043 w 198915"/>
                <a:gd name="connsiteY14" fmla="*/ 95923 h 161759"/>
                <a:gd name="connsiteX15" fmla="*/ 168250 w 198915"/>
                <a:gd name="connsiteY15" fmla="*/ 110553 h 161759"/>
                <a:gd name="connsiteX16" fmla="*/ 160935 w 198915"/>
                <a:gd name="connsiteY16" fmla="*/ 37401 h 161759"/>
                <a:gd name="connsiteX17" fmla="*/ 146304 w 198915"/>
                <a:gd name="connsiteY17" fmla="*/ 22771 h 161759"/>
                <a:gd name="connsiteX18" fmla="*/ 109728 w 198915"/>
                <a:gd name="connsiteY18" fmla="*/ 15455 h 161759"/>
                <a:gd name="connsiteX19" fmla="*/ 80467 w 198915"/>
                <a:gd name="connsiteY19" fmla="*/ 8140 h 161759"/>
                <a:gd name="connsiteX20" fmla="*/ 117043 w 198915"/>
                <a:gd name="connsiteY20" fmla="*/ 37401 h 161759"/>
                <a:gd name="connsiteX21" fmla="*/ 138989 w 198915"/>
                <a:gd name="connsiteY21" fmla="*/ 44716 h 161759"/>
                <a:gd name="connsiteX22" fmla="*/ 197511 w 198915"/>
                <a:gd name="connsiteY22" fmla="*/ 37401 h 161759"/>
                <a:gd name="connsiteX23" fmla="*/ 175565 w 198915"/>
                <a:gd name="connsiteY23" fmla="*/ 30086 h 161759"/>
                <a:gd name="connsiteX24" fmla="*/ 153619 w 198915"/>
                <a:gd name="connsiteY24" fmla="*/ 15455 h 161759"/>
                <a:gd name="connsiteX25" fmla="*/ 87783 w 198915"/>
                <a:gd name="connsiteY25" fmla="*/ 8140 h 161759"/>
                <a:gd name="connsiteX26" fmla="*/ 65837 w 198915"/>
                <a:gd name="connsiteY26" fmla="*/ 825 h 161759"/>
                <a:gd name="connsiteX27" fmla="*/ 58522 w 198915"/>
                <a:gd name="connsiteY27" fmla="*/ 22771 h 161759"/>
                <a:gd name="connsiteX28" fmla="*/ 36576 w 198915"/>
                <a:gd name="connsiteY28" fmla="*/ 73977 h 161759"/>
                <a:gd name="connsiteX29" fmla="*/ 29261 w 198915"/>
                <a:gd name="connsiteY29" fmla="*/ 95923 h 161759"/>
                <a:gd name="connsiteX30" fmla="*/ 102413 w 198915"/>
                <a:gd name="connsiteY30" fmla="*/ 125183 h 161759"/>
                <a:gd name="connsiteX31" fmla="*/ 124359 w 198915"/>
                <a:gd name="connsiteY31" fmla="*/ 132499 h 161759"/>
                <a:gd name="connsiteX32" fmla="*/ 160935 w 198915"/>
                <a:gd name="connsiteY32" fmla="*/ 161759 h 161759"/>
                <a:gd name="connsiteX33" fmla="*/ 175565 w 198915"/>
                <a:gd name="connsiteY33" fmla="*/ 139814 h 161759"/>
                <a:gd name="connsiteX34" fmla="*/ 190195 w 198915"/>
                <a:gd name="connsiteY34" fmla="*/ 95923 h 161759"/>
                <a:gd name="connsiteX35" fmla="*/ 182880 w 198915"/>
                <a:gd name="connsiteY35" fmla="*/ 37401 h 161759"/>
                <a:gd name="connsiteX36" fmla="*/ 175565 w 198915"/>
                <a:gd name="connsiteY36" fmla="*/ 15455 h 161759"/>
                <a:gd name="connsiteX37" fmla="*/ 95098 w 198915"/>
                <a:gd name="connsiteY37" fmla="*/ 22771 h 161759"/>
                <a:gd name="connsiteX38" fmla="*/ 21946 w 198915"/>
                <a:gd name="connsiteY38" fmla="*/ 37401 h 161759"/>
                <a:gd name="connsiteX39" fmla="*/ 0 w 198915"/>
                <a:gd name="connsiteY39" fmla="*/ 44716 h 161759"/>
                <a:gd name="connsiteX40" fmla="*/ 7315 w 198915"/>
                <a:gd name="connsiteY40" fmla="*/ 66662 h 161759"/>
                <a:gd name="connsiteX41" fmla="*/ 73152 w 198915"/>
                <a:gd name="connsiteY41" fmla="*/ 73977 h 161759"/>
                <a:gd name="connsiteX42" fmla="*/ 65837 w 198915"/>
                <a:gd name="connsiteY42" fmla="*/ 52031 h 161759"/>
                <a:gd name="connsiteX43" fmla="*/ 21946 w 198915"/>
                <a:gd name="connsiteY43" fmla="*/ 37401 h 161759"/>
                <a:gd name="connsiteX44" fmla="*/ 29261 w 198915"/>
                <a:gd name="connsiteY44" fmla="*/ 66662 h 161759"/>
                <a:gd name="connsiteX45" fmla="*/ 14631 w 198915"/>
                <a:gd name="connsiteY45" fmla="*/ 52031 h 161759"/>
                <a:gd name="connsiteX46" fmla="*/ 58522 w 198915"/>
                <a:gd name="connsiteY46" fmla="*/ 59347 h 161759"/>
                <a:gd name="connsiteX47" fmla="*/ 124359 w 198915"/>
                <a:gd name="connsiteY47" fmla="*/ 88607 h 161759"/>
                <a:gd name="connsiteX48" fmla="*/ 138989 w 198915"/>
                <a:gd name="connsiteY48" fmla="*/ 110553 h 161759"/>
                <a:gd name="connsiteX49" fmla="*/ 153619 w 198915"/>
                <a:gd name="connsiteY49" fmla="*/ 154444 h 161759"/>
                <a:gd name="connsiteX50" fmla="*/ 175565 w 198915"/>
                <a:gd name="connsiteY50" fmla="*/ 161759 h 161759"/>
                <a:gd name="connsiteX51" fmla="*/ 175565 w 198915"/>
                <a:gd name="connsiteY51" fmla="*/ 88607 h 161759"/>
                <a:gd name="connsiteX52" fmla="*/ 182880 w 198915"/>
                <a:gd name="connsiteY52" fmla="*/ 52031 h 161759"/>
                <a:gd name="connsiteX53" fmla="*/ 153619 w 198915"/>
                <a:gd name="connsiteY53" fmla="*/ 22771 h 161759"/>
                <a:gd name="connsiteX54" fmla="*/ 138989 w 198915"/>
                <a:gd name="connsiteY54" fmla="*/ 37401 h 16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8915" h="161759">
                  <a:moveTo>
                    <a:pt x="182880" y="825"/>
                  </a:moveTo>
                  <a:cubicBezTo>
                    <a:pt x="180442" y="34963"/>
                    <a:pt x="181687" y="69565"/>
                    <a:pt x="175565" y="103238"/>
                  </a:cubicBezTo>
                  <a:cubicBezTo>
                    <a:pt x="174186" y="110825"/>
                    <a:pt x="169923" y="88819"/>
                    <a:pt x="168250" y="81292"/>
                  </a:cubicBezTo>
                  <a:cubicBezTo>
                    <a:pt x="165033" y="66813"/>
                    <a:pt x="163373" y="52031"/>
                    <a:pt x="160935" y="37401"/>
                  </a:cubicBezTo>
                  <a:cubicBezTo>
                    <a:pt x="158496" y="44716"/>
                    <a:pt x="155131" y="51786"/>
                    <a:pt x="153619" y="59347"/>
                  </a:cubicBezTo>
                  <a:cubicBezTo>
                    <a:pt x="143112" y="111881"/>
                    <a:pt x="152696" y="129730"/>
                    <a:pt x="138989" y="88607"/>
                  </a:cubicBezTo>
                  <a:cubicBezTo>
                    <a:pt x="136551" y="69100"/>
                    <a:pt x="140466" y="47669"/>
                    <a:pt x="131674" y="30086"/>
                  </a:cubicBezTo>
                  <a:cubicBezTo>
                    <a:pt x="128590" y="23917"/>
                    <a:pt x="119760" y="38377"/>
                    <a:pt x="117043" y="44716"/>
                  </a:cubicBezTo>
                  <a:cubicBezTo>
                    <a:pt x="112145" y="56144"/>
                    <a:pt x="112425" y="69155"/>
                    <a:pt x="109728" y="81292"/>
                  </a:cubicBezTo>
                  <a:cubicBezTo>
                    <a:pt x="107547" y="91106"/>
                    <a:pt x="104851" y="100799"/>
                    <a:pt x="102413" y="110553"/>
                  </a:cubicBezTo>
                  <a:cubicBezTo>
                    <a:pt x="99975" y="100799"/>
                    <a:pt x="96520" y="91245"/>
                    <a:pt x="95098" y="81292"/>
                  </a:cubicBezTo>
                  <a:cubicBezTo>
                    <a:pt x="91632" y="57033"/>
                    <a:pt x="101377" y="28529"/>
                    <a:pt x="87783" y="8140"/>
                  </a:cubicBezTo>
                  <a:cubicBezTo>
                    <a:pt x="83355" y="1499"/>
                    <a:pt x="73152" y="158886"/>
                    <a:pt x="73152" y="132499"/>
                  </a:cubicBezTo>
                  <a:cubicBezTo>
                    <a:pt x="73152" y="103137"/>
                    <a:pt x="78029" y="73977"/>
                    <a:pt x="80467" y="44716"/>
                  </a:cubicBezTo>
                  <a:cubicBezTo>
                    <a:pt x="87137" y="54721"/>
                    <a:pt x="110241" y="90255"/>
                    <a:pt x="117043" y="95923"/>
                  </a:cubicBezTo>
                  <a:cubicBezTo>
                    <a:pt x="121540" y="99671"/>
                    <a:pt x="166694" y="110164"/>
                    <a:pt x="168250" y="110553"/>
                  </a:cubicBezTo>
                  <a:cubicBezTo>
                    <a:pt x="165812" y="86169"/>
                    <a:pt x="166879" y="61175"/>
                    <a:pt x="160935" y="37401"/>
                  </a:cubicBezTo>
                  <a:cubicBezTo>
                    <a:pt x="159262" y="30710"/>
                    <a:pt x="152643" y="25488"/>
                    <a:pt x="146304" y="22771"/>
                  </a:cubicBezTo>
                  <a:cubicBezTo>
                    <a:pt x="134876" y="17873"/>
                    <a:pt x="121865" y="18152"/>
                    <a:pt x="109728" y="15455"/>
                  </a:cubicBezTo>
                  <a:cubicBezTo>
                    <a:pt x="99914" y="13274"/>
                    <a:pt x="90221" y="10578"/>
                    <a:pt x="80467" y="8140"/>
                  </a:cubicBezTo>
                  <a:cubicBezTo>
                    <a:pt x="94075" y="21748"/>
                    <a:pt x="98588" y="28174"/>
                    <a:pt x="117043" y="37401"/>
                  </a:cubicBezTo>
                  <a:cubicBezTo>
                    <a:pt x="123940" y="40849"/>
                    <a:pt x="131674" y="42278"/>
                    <a:pt x="138989" y="44716"/>
                  </a:cubicBezTo>
                  <a:cubicBezTo>
                    <a:pt x="158496" y="42278"/>
                    <a:pt x="179258" y="44702"/>
                    <a:pt x="197511" y="37401"/>
                  </a:cubicBezTo>
                  <a:cubicBezTo>
                    <a:pt x="204671" y="34537"/>
                    <a:pt x="182462" y="33534"/>
                    <a:pt x="175565" y="30086"/>
                  </a:cubicBezTo>
                  <a:cubicBezTo>
                    <a:pt x="167701" y="26154"/>
                    <a:pt x="162148" y="17587"/>
                    <a:pt x="153619" y="15455"/>
                  </a:cubicBezTo>
                  <a:cubicBezTo>
                    <a:pt x="132198" y="10100"/>
                    <a:pt x="109728" y="10578"/>
                    <a:pt x="87783" y="8140"/>
                  </a:cubicBezTo>
                  <a:cubicBezTo>
                    <a:pt x="80468" y="5702"/>
                    <a:pt x="72734" y="-2624"/>
                    <a:pt x="65837" y="825"/>
                  </a:cubicBezTo>
                  <a:cubicBezTo>
                    <a:pt x="58940" y="4274"/>
                    <a:pt x="60392" y="15290"/>
                    <a:pt x="58522" y="22771"/>
                  </a:cubicBezTo>
                  <a:cubicBezTo>
                    <a:pt x="46965" y="68999"/>
                    <a:pt x="61602" y="48953"/>
                    <a:pt x="36576" y="73977"/>
                  </a:cubicBezTo>
                  <a:cubicBezTo>
                    <a:pt x="34138" y="81292"/>
                    <a:pt x="29261" y="88212"/>
                    <a:pt x="29261" y="95923"/>
                  </a:cubicBezTo>
                  <a:cubicBezTo>
                    <a:pt x="29261" y="137227"/>
                    <a:pt x="69856" y="121566"/>
                    <a:pt x="102413" y="125183"/>
                  </a:cubicBezTo>
                  <a:cubicBezTo>
                    <a:pt x="109728" y="127622"/>
                    <a:pt x="117462" y="129050"/>
                    <a:pt x="124359" y="132499"/>
                  </a:cubicBezTo>
                  <a:cubicBezTo>
                    <a:pt x="142814" y="141727"/>
                    <a:pt x="147327" y="148152"/>
                    <a:pt x="160935" y="161759"/>
                  </a:cubicBezTo>
                  <a:cubicBezTo>
                    <a:pt x="165812" y="154444"/>
                    <a:pt x="171994" y="147848"/>
                    <a:pt x="175565" y="139814"/>
                  </a:cubicBezTo>
                  <a:cubicBezTo>
                    <a:pt x="181828" y="125721"/>
                    <a:pt x="190195" y="95923"/>
                    <a:pt x="190195" y="95923"/>
                  </a:cubicBezTo>
                  <a:cubicBezTo>
                    <a:pt x="187757" y="76416"/>
                    <a:pt x="186397" y="56743"/>
                    <a:pt x="182880" y="37401"/>
                  </a:cubicBezTo>
                  <a:cubicBezTo>
                    <a:pt x="181501" y="29814"/>
                    <a:pt x="183171" y="16723"/>
                    <a:pt x="175565" y="15455"/>
                  </a:cubicBezTo>
                  <a:cubicBezTo>
                    <a:pt x="148998" y="11027"/>
                    <a:pt x="121846" y="19624"/>
                    <a:pt x="95098" y="22771"/>
                  </a:cubicBezTo>
                  <a:cubicBezTo>
                    <a:pt x="70667" y="25645"/>
                    <a:pt x="45683" y="30619"/>
                    <a:pt x="21946" y="37401"/>
                  </a:cubicBezTo>
                  <a:cubicBezTo>
                    <a:pt x="14532" y="39519"/>
                    <a:pt x="7315" y="42278"/>
                    <a:pt x="0" y="44716"/>
                  </a:cubicBezTo>
                  <a:cubicBezTo>
                    <a:pt x="2438" y="52031"/>
                    <a:pt x="2498" y="60641"/>
                    <a:pt x="7315" y="66662"/>
                  </a:cubicBezTo>
                  <a:cubicBezTo>
                    <a:pt x="27483" y="91872"/>
                    <a:pt x="44408" y="78768"/>
                    <a:pt x="73152" y="73977"/>
                  </a:cubicBezTo>
                  <a:cubicBezTo>
                    <a:pt x="70714" y="66662"/>
                    <a:pt x="72112" y="56513"/>
                    <a:pt x="65837" y="52031"/>
                  </a:cubicBezTo>
                  <a:cubicBezTo>
                    <a:pt x="53288" y="43067"/>
                    <a:pt x="21946" y="37401"/>
                    <a:pt x="21946" y="37401"/>
                  </a:cubicBezTo>
                  <a:cubicBezTo>
                    <a:pt x="24384" y="47155"/>
                    <a:pt x="33757" y="57670"/>
                    <a:pt x="29261" y="66662"/>
                  </a:cubicBezTo>
                  <a:cubicBezTo>
                    <a:pt x="26177" y="72831"/>
                    <a:pt x="7940" y="53704"/>
                    <a:pt x="14631" y="52031"/>
                  </a:cubicBezTo>
                  <a:cubicBezTo>
                    <a:pt x="29020" y="48434"/>
                    <a:pt x="44133" y="55750"/>
                    <a:pt x="58522" y="59347"/>
                  </a:cubicBezTo>
                  <a:cubicBezTo>
                    <a:pt x="100308" y="69794"/>
                    <a:pt x="95536" y="69393"/>
                    <a:pt x="124359" y="88607"/>
                  </a:cubicBezTo>
                  <a:cubicBezTo>
                    <a:pt x="129236" y="95922"/>
                    <a:pt x="135418" y="102519"/>
                    <a:pt x="138989" y="110553"/>
                  </a:cubicBezTo>
                  <a:cubicBezTo>
                    <a:pt x="145252" y="124646"/>
                    <a:pt x="138989" y="149567"/>
                    <a:pt x="153619" y="154444"/>
                  </a:cubicBezTo>
                  <a:lnTo>
                    <a:pt x="175565" y="161759"/>
                  </a:lnTo>
                  <a:cubicBezTo>
                    <a:pt x="192091" y="112180"/>
                    <a:pt x="175565" y="172663"/>
                    <a:pt x="175565" y="88607"/>
                  </a:cubicBezTo>
                  <a:cubicBezTo>
                    <a:pt x="175565" y="76174"/>
                    <a:pt x="180442" y="64223"/>
                    <a:pt x="182880" y="52031"/>
                  </a:cubicBezTo>
                  <a:cubicBezTo>
                    <a:pt x="178003" y="37400"/>
                    <a:pt x="178003" y="17894"/>
                    <a:pt x="153619" y="22771"/>
                  </a:cubicBezTo>
                  <a:cubicBezTo>
                    <a:pt x="146856" y="24124"/>
                    <a:pt x="143866" y="32524"/>
                    <a:pt x="138989" y="37401"/>
                  </a:cubicBezTo>
                </a:path>
              </a:pathLst>
            </a:cu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6" name="Straight Arrow Connector 15">
              <a:extLst>
                <a:ext uri="{FF2B5EF4-FFF2-40B4-BE49-F238E27FC236}">
                  <a16:creationId xmlns:a16="http://schemas.microsoft.com/office/drawing/2014/main" id="{9484E2F1-1082-4437-9E7B-B1C873A5FB09}"/>
                </a:ext>
              </a:extLst>
            </p:cNvPr>
            <p:cNvCxnSpPr/>
            <p:nvPr/>
          </p:nvCxnSpPr>
          <p:spPr>
            <a:xfrm>
              <a:off x="1594714" y="256032"/>
              <a:ext cx="87376" cy="27251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a:extLst>
                <a:ext uri="{FF2B5EF4-FFF2-40B4-BE49-F238E27FC236}">
                  <a16:creationId xmlns:a16="http://schemas.microsoft.com/office/drawing/2014/main" id="{1112D8FC-161D-41D4-969F-5C3587359456}"/>
                </a:ext>
              </a:extLst>
            </p:cNvPr>
            <p:cNvCxnSpPr/>
            <p:nvPr/>
          </p:nvCxnSpPr>
          <p:spPr>
            <a:xfrm>
              <a:off x="3496666" y="314553"/>
              <a:ext cx="0" cy="44079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a:extLst>
                <a:ext uri="{FF2B5EF4-FFF2-40B4-BE49-F238E27FC236}">
                  <a16:creationId xmlns:a16="http://schemas.microsoft.com/office/drawing/2014/main" id="{40E9DF49-91A1-4C32-80AA-1903CDC5112B}"/>
                </a:ext>
              </a:extLst>
            </p:cNvPr>
            <p:cNvCxnSpPr/>
            <p:nvPr/>
          </p:nvCxnSpPr>
          <p:spPr>
            <a:xfrm flipH="1">
              <a:off x="4535424" y="373074"/>
              <a:ext cx="482415" cy="45550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 name="Elbow Connector 11232">
              <a:extLst>
                <a:ext uri="{FF2B5EF4-FFF2-40B4-BE49-F238E27FC236}">
                  <a16:creationId xmlns:a16="http://schemas.microsoft.com/office/drawing/2014/main" id="{AC0F3690-4BEF-4742-BAB9-45BA01421FD4}"/>
                </a:ext>
              </a:extLst>
            </p:cNvPr>
            <p:cNvCxnSpPr/>
            <p:nvPr/>
          </p:nvCxnSpPr>
          <p:spPr>
            <a:xfrm rot="10800000">
              <a:off x="2648103" y="1075334"/>
              <a:ext cx="548639" cy="395021"/>
            </a:xfrm>
            <a:prstGeom prst="bentConnector3">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0" name="Straight Arrow Connector 19">
              <a:extLst>
                <a:ext uri="{FF2B5EF4-FFF2-40B4-BE49-F238E27FC236}">
                  <a16:creationId xmlns:a16="http://schemas.microsoft.com/office/drawing/2014/main" id="{2EB48F3A-5FDC-4EF6-9D45-1B13C4F4BBB3}"/>
                </a:ext>
              </a:extLst>
            </p:cNvPr>
            <p:cNvCxnSpPr/>
            <p:nvPr/>
          </p:nvCxnSpPr>
          <p:spPr>
            <a:xfrm flipH="1" flipV="1">
              <a:off x="965607" y="994867"/>
              <a:ext cx="226771" cy="43159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pic>
        <p:nvPicPr>
          <p:cNvPr id="28" name="Picture 27" descr="A8">
            <a:extLst>
              <a:ext uri="{FF2B5EF4-FFF2-40B4-BE49-F238E27FC236}">
                <a16:creationId xmlns:a16="http://schemas.microsoft.com/office/drawing/2014/main" id="{3373535F-97E1-4FB1-80D1-633397B981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476" y="4795145"/>
            <a:ext cx="7526854" cy="1867338"/>
          </a:xfrm>
          <a:prstGeom prst="rect">
            <a:avLst/>
          </a:prstGeom>
          <a:noFill/>
          <a:ln>
            <a:noFill/>
          </a:ln>
        </p:spPr>
      </p:pic>
    </p:spTree>
    <p:extLst>
      <p:ext uri="{BB962C8B-B14F-4D97-AF65-F5344CB8AC3E}">
        <p14:creationId xmlns:p14="http://schemas.microsoft.com/office/powerpoint/2010/main" val="233823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CA46-FD60-4F66-AD88-2B37F657364C}"/>
              </a:ext>
            </a:extLst>
          </p:cNvPr>
          <p:cNvSpPr>
            <a:spLocks noGrp="1"/>
          </p:cNvSpPr>
          <p:nvPr>
            <p:ph type="title"/>
          </p:nvPr>
        </p:nvSpPr>
        <p:spPr/>
        <p:txBody>
          <a:bodyPr/>
          <a:lstStyle/>
          <a:p>
            <a:r>
              <a:rPr lang="en-GB" dirty="0"/>
              <a:t>Exam Question</a:t>
            </a:r>
          </a:p>
        </p:txBody>
      </p:sp>
      <p:graphicFrame>
        <p:nvGraphicFramePr>
          <p:cNvPr id="4" name="Content Placeholder 3">
            <a:extLst>
              <a:ext uri="{FF2B5EF4-FFF2-40B4-BE49-F238E27FC236}">
                <a16:creationId xmlns:a16="http://schemas.microsoft.com/office/drawing/2014/main" id="{0CD338AA-993A-479A-84E8-9E3449A73560}"/>
              </a:ext>
            </a:extLst>
          </p:cNvPr>
          <p:cNvGraphicFramePr>
            <a:graphicFrameLocks noGrp="1"/>
          </p:cNvGraphicFramePr>
          <p:nvPr>
            <p:ph idx="1"/>
            <p:extLst>
              <p:ext uri="{D42A27DB-BD31-4B8C-83A1-F6EECF244321}">
                <p14:modId xmlns:p14="http://schemas.microsoft.com/office/powerpoint/2010/main" val="817113480"/>
              </p:ext>
            </p:extLst>
          </p:nvPr>
        </p:nvGraphicFramePr>
        <p:xfrm>
          <a:off x="924205" y="3954110"/>
          <a:ext cx="9626610" cy="918592"/>
        </p:xfrm>
        <a:graphic>
          <a:graphicData uri="http://schemas.openxmlformats.org/drawingml/2006/table">
            <a:tbl>
              <a:tblPr firstRow="1" firstCol="1" bandRow="1">
                <a:tableStyleId>{5C22544A-7EE6-4342-B048-85BDC9FD1C3A}</a:tableStyleId>
              </a:tblPr>
              <a:tblGrid>
                <a:gridCol w="4329798">
                  <a:extLst>
                    <a:ext uri="{9D8B030D-6E8A-4147-A177-3AD203B41FA5}">
                      <a16:colId xmlns:a16="http://schemas.microsoft.com/office/drawing/2014/main" val="625443127"/>
                    </a:ext>
                  </a:extLst>
                </a:gridCol>
                <a:gridCol w="1324203">
                  <a:extLst>
                    <a:ext uri="{9D8B030D-6E8A-4147-A177-3AD203B41FA5}">
                      <a16:colId xmlns:a16="http://schemas.microsoft.com/office/drawing/2014/main" val="3206431773"/>
                    </a:ext>
                  </a:extLst>
                </a:gridCol>
                <a:gridCol w="1324203">
                  <a:extLst>
                    <a:ext uri="{9D8B030D-6E8A-4147-A177-3AD203B41FA5}">
                      <a16:colId xmlns:a16="http://schemas.microsoft.com/office/drawing/2014/main" val="418321997"/>
                    </a:ext>
                  </a:extLst>
                </a:gridCol>
                <a:gridCol w="1324203">
                  <a:extLst>
                    <a:ext uri="{9D8B030D-6E8A-4147-A177-3AD203B41FA5}">
                      <a16:colId xmlns:a16="http://schemas.microsoft.com/office/drawing/2014/main" val="3835587229"/>
                    </a:ext>
                  </a:extLst>
                </a:gridCol>
                <a:gridCol w="1324203">
                  <a:extLst>
                    <a:ext uri="{9D8B030D-6E8A-4147-A177-3AD203B41FA5}">
                      <a16:colId xmlns:a16="http://schemas.microsoft.com/office/drawing/2014/main" val="2346318187"/>
                    </a:ext>
                  </a:extLst>
                </a:gridCol>
              </a:tblGrid>
              <a:tr h="0">
                <a:tc>
                  <a:txBody>
                    <a:bodyPr/>
                    <a:lstStyle/>
                    <a:p>
                      <a:pPr>
                        <a:lnSpc>
                          <a:spcPct val="115000"/>
                        </a:lnSpc>
                        <a:spcBef>
                          <a:spcPts val="300"/>
                        </a:spcBef>
                        <a:spcAft>
                          <a:spcPts val="300"/>
                        </a:spcAft>
                      </a:pPr>
                      <a:r>
                        <a:rPr lang="en-GB" sz="2800" dirty="0">
                          <a:effectLst/>
                        </a:rPr>
                        <a:t>Distance from source/m</a:t>
                      </a:r>
                      <a:endParaRPr lang="en-GB" sz="2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0·20</a:t>
                      </a:r>
                      <a:endParaRPr lang="en-GB" sz="2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0·30</a:t>
                      </a:r>
                      <a:endParaRPr lang="en-GB" sz="2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0·40</a:t>
                      </a:r>
                      <a:endParaRPr lang="en-GB" sz="2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0·50</a:t>
                      </a:r>
                      <a:endParaRPr lang="en-GB" sz="2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9660466"/>
                  </a:ext>
                </a:extLst>
              </a:tr>
              <a:tr h="0">
                <a:tc>
                  <a:txBody>
                    <a:bodyPr/>
                    <a:lstStyle/>
                    <a:p>
                      <a:pPr>
                        <a:lnSpc>
                          <a:spcPct val="115000"/>
                        </a:lnSpc>
                        <a:spcBef>
                          <a:spcPts val="300"/>
                        </a:spcBef>
                        <a:spcAft>
                          <a:spcPts val="300"/>
                        </a:spcAft>
                      </a:pPr>
                      <a:r>
                        <a:rPr lang="en-GB" sz="2800" dirty="0">
                          <a:effectLst/>
                        </a:rPr>
                        <a:t>Irradiance/units</a:t>
                      </a:r>
                      <a:endParaRPr lang="en-GB" sz="2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a:effectLst/>
                        </a:rPr>
                        <a:t>675</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a:effectLst/>
                        </a:rPr>
                        <a:t>302</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a:effectLst/>
                        </a:rPr>
                        <a:t>170</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en-GB" sz="2800" dirty="0">
                          <a:effectLst/>
                        </a:rPr>
                        <a:t>108</a:t>
                      </a:r>
                      <a:endParaRPr lang="en-GB" sz="2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2956383"/>
                  </a:ext>
                </a:extLst>
              </a:tr>
            </a:tbl>
          </a:graphicData>
        </a:graphic>
      </p:graphicFrame>
      <p:pic>
        <p:nvPicPr>
          <p:cNvPr id="7169" name="Picture 12000" descr="h0628">
            <a:extLst>
              <a:ext uri="{FF2B5EF4-FFF2-40B4-BE49-F238E27FC236}">
                <a16:creationId xmlns:a16="http://schemas.microsoft.com/office/drawing/2014/main" id="{98E4BD08-6A7F-4D49-BA51-C626A8297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268" y="195784"/>
            <a:ext cx="7269940" cy="16061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9A518E6-6955-48F0-ACEF-D44A69ECD504}"/>
              </a:ext>
            </a:extLst>
          </p:cNvPr>
          <p:cNvSpPr>
            <a:spLocks noChangeArrowheads="1"/>
          </p:cNvSpPr>
          <p:nvPr/>
        </p:nvSpPr>
        <p:spPr bwMode="auto">
          <a:xfrm>
            <a:off x="838200" y="5107168"/>
            <a:ext cx="103435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51538" algn="ctr"/>
              </a:tabLst>
              <a:defRPr>
                <a:solidFill>
                  <a:schemeClr val="tx1"/>
                </a:solidFill>
                <a:latin typeface="Arial" panose="020B0604020202020204" pitchFamily="34" charset="0"/>
              </a:defRPr>
            </a:lvl1pPr>
            <a:lvl2pPr eaLnBrk="0" fontAlgn="base" hangingPunct="0">
              <a:spcBef>
                <a:spcPct val="0"/>
              </a:spcBef>
              <a:spcAft>
                <a:spcPct val="0"/>
              </a:spcAft>
              <a:tabLst>
                <a:tab pos="5951538" algn="ctr"/>
              </a:tabLst>
              <a:defRPr>
                <a:solidFill>
                  <a:schemeClr val="tx1"/>
                </a:solidFill>
                <a:latin typeface="Arial" panose="020B0604020202020204" pitchFamily="34" charset="0"/>
              </a:defRPr>
            </a:lvl2pPr>
            <a:lvl3pPr eaLnBrk="0" fontAlgn="base" hangingPunct="0">
              <a:spcBef>
                <a:spcPct val="0"/>
              </a:spcBef>
              <a:spcAft>
                <a:spcPct val="0"/>
              </a:spcAft>
              <a:tabLst>
                <a:tab pos="5951538" algn="ctr"/>
              </a:tabLst>
              <a:defRPr>
                <a:solidFill>
                  <a:schemeClr val="tx1"/>
                </a:solidFill>
                <a:latin typeface="Arial" panose="020B0604020202020204" pitchFamily="34" charset="0"/>
              </a:defRPr>
            </a:lvl3pPr>
            <a:lvl4pPr eaLnBrk="0" fontAlgn="base" hangingPunct="0">
              <a:spcBef>
                <a:spcPct val="0"/>
              </a:spcBef>
              <a:spcAft>
                <a:spcPct val="0"/>
              </a:spcAft>
              <a:tabLst>
                <a:tab pos="5951538" algn="ctr"/>
              </a:tabLst>
              <a:defRPr>
                <a:solidFill>
                  <a:schemeClr val="tx1"/>
                </a:solidFill>
                <a:latin typeface="Arial" panose="020B0604020202020204" pitchFamily="34" charset="0"/>
              </a:defRPr>
            </a:lvl4pPr>
            <a:lvl5pPr eaLnBrk="0" fontAlgn="base" hangingPunct="0">
              <a:spcBef>
                <a:spcPct val="0"/>
              </a:spcBef>
              <a:spcAft>
                <a:spcPct val="0"/>
              </a:spcAft>
              <a:tabLst>
                <a:tab pos="5951538" algn="ctr"/>
              </a:tabLst>
              <a:defRPr>
                <a:solidFill>
                  <a:schemeClr val="tx1"/>
                </a:solidFill>
                <a:latin typeface="Arial" panose="020B0604020202020204" pitchFamily="34" charset="0"/>
              </a:defRPr>
            </a:lvl5pPr>
            <a:lvl6pPr eaLnBrk="0" fontAlgn="base" hangingPunct="0">
              <a:spcBef>
                <a:spcPct val="0"/>
              </a:spcBef>
              <a:spcAft>
                <a:spcPct val="0"/>
              </a:spcAft>
              <a:tabLst>
                <a:tab pos="5951538" algn="ctr"/>
              </a:tabLst>
              <a:defRPr>
                <a:solidFill>
                  <a:schemeClr val="tx1"/>
                </a:solidFill>
                <a:latin typeface="Arial" panose="020B0604020202020204" pitchFamily="34" charset="0"/>
              </a:defRPr>
            </a:lvl6pPr>
            <a:lvl7pPr eaLnBrk="0" fontAlgn="base" hangingPunct="0">
              <a:spcBef>
                <a:spcPct val="0"/>
              </a:spcBef>
              <a:spcAft>
                <a:spcPct val="0"/>
              </a:spcAft>
              <a:tabLst>
                <a:tab pos="5951538" algn="ctr"/>
              </a:tabLst>
              <a:defRPr>
                <a:solidFill>
                  <a:schemeClr val="tx1"/>
                </a:solidFill>
                <a:latin typeface="Arial" panose="020B0604020202020204" pitchFamily="34" charset="0"/>
              </a:defRPr>
            </a:lvl7pPr>
            <a:lvl8pPr eaLnBrk="0" fontAlgn="base" hangingPunct="0">
              <a:spcBef>
                <a:spcPct val="0"/>
              </a:spcBef>
              <a:spcAft>
                <a:spcPct val="0"/>
              </a:spcAft>
              <a:tabLst>
                <a:tab pos="5951538" algn="ctr"/>
              </a:tabLst>
              <a:defRPr>
                <a:solidFill>
                  <a:schemeClr val="tx1"/>
                </a:solidFill>
                <a:latin typeface="Arial" panose="020B0604020202020204" pitchFamily="34" charset="0"/>
              </a:defRPr>
            </a:lvl8pPr>
            <a:lvl9pPr eaLnBrk="0" fontAlgn="base" hangingPunct="0">
              <a:spcBef>
                <a:spcPct val="0"/>
              </a:spcBef>
              <a:spcAft>
                <a:spcPct val="0"/>
              </a:spcAft>
              <a:tabLst>
                <a:tab pos="5951538" algn="ct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5951538" algn="ctr"/>
              </a:tabLst>
            </a:pPr>
            <a:r>
              <a:rPr kumimoji="0" lang="en-GB" altLang="en-US" sz="24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 What is meant by the term </a:t>
            </a:r>
            <a:r>
              <a:rPr kumimoji="0" lang="en-GB" altLang="en-US" sz="2400" b="0" i="1"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irradiance</a:t>
            </a:r>
            <a:r>
              <a:rPr kumimoji="0" lang="en-GB" altLang="en-US" sz="24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t>
            </a:r>
            <a:endParaRPr kumimoji="0" lang="en-GB" altLang="en-US" sz="2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tab pos="5951538" algn="ctr"/>
              </a:tabLst>
            </a:pPr>
            <a:r>
              <a:rPr kumimoji="0" lang="en-GB" altLang="en-US" sz="24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(b) Use </a:t>
            </a:r>
            <a:r>
              <a:rPr kumimoji="0" lang="en-GB" altLang="en-US" sz="2400" b="1"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all</a:t>
            </a:r>
            <a:r>
              <a:rPr kumimoji="0" lang="en-GB" altLang="en-US" sz="24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the data to find the relationship between irradiance </a:t>
            </a:r>
            <a:r>
              <a:rPr kumimoji="0" lang="en-GB" altLang="en-US" sz="2400" b="0" i="1"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a:t>
            </a:r>
            <a:r>
              <a:rPr kumimoji="0" lang="en-GB" altLang="en-US" sz="24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and the distance </a:t>
            </a:r>
            <a:r>
              <a:rPr kumimoji="0" lang="en-GB" altLang="en-US" sz="2400" b="0" i="1"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d</a:t>
            </a:r>
            <a:r>
              <a:rPr kumimoji="0" lang="en-GB" altLang="en-US" sz="24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from the source.</a:t>
            </a:r>
            <a:endParaRPr kumimoji="0" lang="en-GB" altLang="en-US" sz="2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tab pos="5951538" algn="ctr"/>
              </a:tabLst>
            </a:pPr>
            <a:r>
              <a:rPr kumimoji="0" lang="en-GB" altLang="en-US" sz="24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(c) What is the purpose of the black cloth on top of the bench.</a:t>
            </a:r>
            <a:endParaRPr kumimoji="0" lang="en-GB" altLang="en-US" sz="2400" b="0" i="0" u="none" strike="noStrike" cap="none" normalizeH="0" baseline="0" dirty="0">
              <a:ln>
                <a:noFill/>
              </a:ln>
              <a:solidFill>
                <a:schemeClr val="tx1"/>
              </a:solidFill>
              <a:effectLst/>
            </a:endParaRPr>
          </a:p>
        </p:txBody>
      </p:sp>
      <p:sp>
        <p:nvSpPr>
          <p:cNvPr id="5" name="Rectangle 2">
            <a:extLst>
              <a:ext uri="{FF2B5EF4-FFF2-40B4-BE49-F238E27FC236}">
                <a16:creationId xmlns:a16="http://schemas.microsoft.com/office/drawing/2014/main" id="{E1BEEE00-E22A-424D-ACB8-EFE7565C9B2C}"/>
              </a:ext>
            </a:extLst>
          </p:cNvPr>
          <p:cNvSpPr>
            <a:spLocks noChangeArrowheads="1"/>
          </p:cNvSpPr>
          <p:nvPr/>
        </p:nvSpPr>
        <p:spPr bwMode="auto">
          <a:xfrm>
            <a:off x="924205" y="1517845"/>
            <a:ext cx="1034359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51538" algn="ctr"/>
              </a:tabLst>
              <a:defRPr>
                <a:solidFill>
                  <a:schemeClr val="tx1"/>
                </a:solidFill>
                <a:latin typeface="Arial" panose="020B0604020202020204" pitchFamily="34" charset="0"/>
              </a:defRPr>
            </a:lvl1pPr>
            <a:lvl2pPr eaLnBrk="0" fontAlgn="base" hangingPunct="0">
              <a:spcBef>
                <a:spcPct val="0"/>
              </a:spcBef>
              <a:spcAft>
                <a:spcPct val="0"/>
              </a:spcAft>
              <a:tabLst>
                <a:tab pos="5951538" algn="ctr"/>
              </a:tabLst>
              <a:defRPr>
                <a:solidFill>
                  <a:schemeClr val="tx1"/>
                </a:solidFill>
                <a:latin typeface="Arial" panose="020B0604020202020204" pitchFamily="34" charset="0"/>
              </a:defRPr>
            </a:lvl2pPr>
            <a:lvl3pPr eaLnBrk="0" fontAlgn="base" hangingPunct="0">
              <a:spcBef>
                <a:spcPct val="0"/>
              </a:spcBef>
              <a:spcAft>
                <a:spcPct val="0"/>
              </a:spcAft>
              <a:tabLst>
                <a:tab pos="5951538" algn="ctr"/>
              </a:tabLst>
              <a:defRPr>
                <a:solidFill>
                  <a:schemeClr val="tx1"/>
                </a:solidFill>
                <a:latin typeface="Arial" panose="020B0604020202020204" pitchFamily="34" charset="0"/>
              </a:defRPr>
            </a:lvl3pPr>
            <a:lvl4pPr eaLnBrk="0" fontAlgn="base" hangingPunct="0">
              <a:spcBef>
                <a:spcPct val="0"/>
              </a:spcBef>
              <a:spcAft>
                <a:spcPct val="0"/>
              </a:spcAft>
              <a:tabLst>
                <a:tab pos="5951538" algn="ctr"/>
              </a:tabLst>
              <a:defRPr>
                <a:solidFill>
                  <a:schemeClr val="tx1"/>
                </a:solidFill>
                <a:latin typeface="Arial" panose="020B0604020202020204" pitchFamily="34" charset="0"/>
              </a:defRPr>
            </a:lvl4pPr>
            <a:lvl5pPr eaLnBrk="0" fontAlgn="base" hangingPunct="0">
              <a:spcBef>
                <a:spcPct val="0"/>
              </a:spcBef>
              <a:spcAft>
                <a:spcPct val="0"/>
              </a:spcAft>
              <a:tabLst>
                <a:tab pos="5951538" algn="ctr"/>
              </a:tabLst>
              <a:defRPr>
                <a:solidFill>
                  <a:schemeClr val="tx1"/>
                </a:solidFill>
                <a:latin typeface="Arial" panose="020B0604020202020204" pitchFamily="34" charset="0"/>
              </a:defRPr>
            </a:lvl5pPr>
            <a:lvl6pPr eaLnBrk="0" fontAlgn="base" hangingPunct="0">
              <a:spcBef>
                <a:spcPct val="0"/>
              </a:spcBef>
              <a:spcAft>
                <a:spcPct val="0"/>
              </a:spcAft>
              <a:tabLst>
                <a:tab pos="5951538" algn="ctr"/>
              </a:tabLst>
              <a:defRPr>
                <a:solidFill>
                  <a:schemeClr val="tx1"/>
                </a:solidFill>
                <a:latin typeface="Arial" panose="020B0604020202020204" pitchFamily="34" charset="0"/>
              </a:defRPr>
            </a:lvl6pPr>
            <a:lvl7pPr eaLnBrk="0" fontAlgn="base" hangingPunct="0">
              <a:spcBef>
                <a:spcPct val="0"/>
              </a:spcBef>
              <a:spcAft>
                <a:spcPct val="0"/>
              </a:spcAft>
              <a:tabLst>
                <a:tab pos="5951538" algn="ctr"/>
              </a:tabLst>
              <a:defRPr>
                <a:solidFill>
                  <a:schemeClr val="tx1"/>
                </a:solidFill>
                <a:latin typeface="Arial" panose="020B0604020202020204" pitchFamily="34" charset="0"/>
              </a:defRPr>
            </a:lvl7pPr>
            <a:lvl8pPr eaLnBrk="0" fontAlgn="base" hangingPunct="0">
              <a:spcBef>
                <a:spcPct val="0"/>
              </a:spcBef>
              <a:spcAft>
                <a:spcPct val="0"/>
              </a:spcAft>
              <a:tabLst>
                <a:tab pos="5951538" algn="ctr"/>
              </a:tabLst>
              <a:defRPr>
                <a:solidFill>
                  <a:schemeClr val="tx1"/>
                </a:solidFill>
                <a:latin typeface="Arial" panose="020B0604020202020204" pitchFamily="34" charset="0"/>
              </a:defRPr>
            </a:lvl8pPr>
            <a:lvl9pPr eaLnBrk="0" fontAlgn="base" hangingPunct="0">
              <a:spcBef>
                <a:spcPct val="0"/>
              </a:spcBef>
              <a:spcAft>
                <a:spcPct val="0"/>
              </a:spcAft>
              <a:tabLst>
                <a:tab pos="595153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5951538" algn="ctr"/>
              </a:tabLst>
            </a:pPr>
            <a:r>
              <a:rPr kumimoji="0" lang="en-GB" altLang="en-US" sz="20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 student carries out an experiment to investigate how irradiance on a surface varies with distance from a small lamp.</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951538" algn="ctr"/>
              </a:tabLst>
            </a:pPr>
            <a:r>
              <a:rPr kumimoji="0" lang="en-GB" altLang="en-US" sz="20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Irradiance is measured with a light meter.</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951538" algn="ctr"/>
              </a:tabLst>
            </a:pPr>
            <a:r>
              <a:rPr kumimoji="0" lang="en-GB" altLang="en-US" sz="20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The distance between the small lamp and the light meter is measured with a metre stick.</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951538" algn="ctr"/>
              </a:tabLst>
            </a:pPr>
            <a:r>
              <a:rPr kumimoji="0" lang="en-GB" altLang="en-US" sz="20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The apparatus is set up as shown in a darkened laboratory.</a:t>
            </a:r>
          </a:p>
          <a:p>
            <a:pPr marL="0" marR="0" lvl="0" indent="0" algn="l" defTabSz="914400" rtl="0" eaLnBrk="0" fontAlgn="base" latinLnBrk="0" hangingPunct="0">
              <a:lnSpc>
                <a:spcPct val="100000"/>
              </a:lnSpc>
              <a:spcBef>
                <a:spcPct val="0"/>
              </a:spcBef>
              <a:spcAft>
                <a:spcPct val="0"/>
              </a:spcAft>
              <a:buClrTx/>
              <a:buSzTx/>
              <a:buFontTx/>
              <a:buNone/>
              <a:tabLst>
                <a:tab pos="5951538" algn="ctr"/>
              </a:tabLst>
            </a:pPr>
            <a:r>
              <a:rPr kumimoji="0" lang="en-GB" altLang="en-US" sz="2000" b="0" i="0" u="none" strike="noStrike" cap="none" normalizeH="0" baseline="0" dirty="0">
                <a:ln>
                  <a:noFill/>
                </a:ln>
                <a:solidFill>
                  <a:schemeClr val="tx1"/>
                </a:solidFill>
                <a:effectLst/>
              </a:rPr>
              <a:t>The following results are obtained.</a:t>
            </a:r>
          </a:p>
          <a:p>
            <a:pPr marL="0" marR="0" lvl="0" indent="0" algn="l" defTabSz="914400" rtl="0" eaLnBrk="0" fontAlgn="base" latinLnBrk="0" hangingPunct="0">
              <a:lnSpc>
                <a:spcPct val="100000"/>
              </a:lnSpc>
              <a:spcBef>
                <a:spcPct val="0"/>
              </a:spcBef>
              <a:spcAft>
                <a:spcPct val="0"/>
              </a:spcAft>
              <a:buClrTx/>
              <a:buSzTx/>
              <a:buFontTx/>
              <a:buNone/>
              <a:tabLst>
                <a:tab pos="5951538" algn="ctr"/>
              </a:tabLst>
            </a:pP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951538" algn="ct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38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A861236-75D5-4A0F-804C-3133C8E81C74}"/>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14:m>
                  <m:oMathPara xmlns:m="http://schemas.openxmlformats.org/officeDocument/2006/math">
                    <m:oMathParaPr>
                      <m:jc m:val="centerGroup"/>
                    </m:oMathParaPr>
                    <m:oMath xmlns:m="http://schemas.openxmlformats.org/officeDocument/2006/math">
                      <m:r>
                        <a:rPr lang="en-US" sz="3600" i="1" kern="1200">
                          <a:solidFill>
                            <a:srgbClr val="FFFFFF"/>
                          </a:solidFill>
                          <a:latin typeface="Cambria Math" panose="02040503050406030204" pitchFamily="18" charset="0"/>
                          <a:ea typeface="+mj-ea"/>
                          <a:cs typeface="+mj-cs"/>
                        </a:rPr>
                        <m:t>∴</m:t>
                      </m:r>
                      <m:r>
                        <a:rPr lang="en-US" sz="3600" b="0" i="1" kern="1200">
                          <a:solidFill>
                            <a:srgbClr val="FFFFFF"/>
                          </a:solidFill>
                          <a:latin typeface="Cambria Math" panose="02040503050406030204" pitchFamily="18" charset="0"/>
                          <a:ea typeface="+mj-ea"/>
                          <a:cs typeface="+mj-cs"/>
                        </a:rPr>
                        <m:t>𝐼</m:t>
                      </m:r>
                      <m:sSup>
                        <m:sSupPr>
                          <m:ctrlPr>
                            <a:rPr lang="en-US" sz="3600" b="0" i="1" kern="1200">
                              <a:solidFill>
                                <a:srgbClr val="FFFFFF"/>
                              </a:solidFill>
                              <a:latin typeface="Cambria Math" panose="02040503050406030204" pitchFamily="18" charset="0"/>
                              <a:ea typeface="+mj-ea"/>
                              <a:cs typeface="+mj-cs"/>
                            </a:rPr>
                          </m:ctrlPr>
                        </m:sSupPr>
                        <m:e>
                          <m:r>
                            <a:rPr lang="en-US" sz="3600" b="0" i="1" kern="1200">
                              <a:solidFill>
                                <a:srgbClr val="FFFFFF"/>
                              </a:solidFill>
                              <a:latin typeface="Cambria Math" panose="02040503050406030204" pitchFamily="18" charset="0"/>
                              <a:ea typeface="+mj-ea"/>
                              <a:cs typeface="+mj-cs"/>
                            </a:rPr>
                            <m:t>𝑑</m:t>
                          </m:r>
                        </m:e>
                        <m:sup>
                          <m:r>
                            <a:rPr lang="en-US" sz="3600" b="0" i="1" kern="1200">
                              <a:solidFill>
                                <a:srgbClr val="FFFFFF"/>
                              </a:solidFill>
                              <a:latin typeface="Cambria Math" panose="02040503050406030204" pitchFamily="18" charset="0"/>
                              <a:ea typeface="+mj-ea"/>
                              <a:cs typeface="+mj-cs"/>
                            </a:rPr>
                            <m:t>2</m:t>
                          </m:r>
                        </m:sup>
                      </m:sSup>
                      <m:r>
                        <a:rPr lang="en-US" sz="3600" b="0" i="1" kern="1200">
                          <a:solidFill>
                            <a:srgbClr val="FFFFFF"/>
                          </a:solidFill>
                          <a:latin typeface="Cambria Math" panose="02040503050406030204" pitchFamily="18" charset="0"/>
                          <a:ea typeface="+mj-ea"/>
                          <a:cs typeface="+mj-cs"/>
                        </a:rPr>
                        <m:t>=</m:t>
                      </m:r>
                      <m:r>
                        <a:rPr lang="en-US" sz="3600" b="0" i="1" kern="1200">
                          <a:solidFill>
                            <a:srgbClr val="FFFFFF"/>
                          </a:solidFill>
                          <a:latin typeface="Cambria Math" panose="02040503050406030204" pitchFamily="18" charset="0"/>
                          <a:ea typeface="+mj-ea"/>
                          <a:cs typeface="+mj-cs"/>
                        </a:rPr>
                        <m:t>𝑘</m:t>
                      </m:r>
                      <m:r>
                        <a:rPr lang="en-US" sz="3600" b="0" i="1" kern="1200">
                          <a:solidFill>
                            <a:srgbClr val="FFFFFF"/>
                          </a:solidFill>
                          <a:latin typeface="Cambria Math" panose="02040503050406030204" pitchFamily="18" charset="0"/>
                          <a:ea typeface="+mj-ea"/>
                          <a:cs typeface="+mj-cs"/>
                        </a:rPr>
                        <m:t> </m:t>
                      </m:r>
                    </m:oMath>
                  </m:oMathPara>
                </a14:m>
                <a:endParaRPr lang="en-US" sz="3600" b="0" i="1" kern="1200">
                  <a:solidFill>
                    <a:srgbClr val="FFFFFF"/>
                  </a:solidFill>
                  <a:latin typeface="+mj-lt"/>
                  <a:ea typeface="+mj-ea"/>
                  <a:cs typeface="+mj-cs"/>
                </a:endParaRPr>
              </a:p>
              <a:p>
                <a:pPr algn="ctr">
                  <a:lnSpc>
                    <a:spcPct val="90000"/>
                  </a:lnSpc>
                  <a:spcBef>
                    <a:spcPct val="0"/>
                  </a:spcBef>
                  <a:spcAft>
                    <a:spcPts val="600"/>
                  </a:spcAft>
                </a:pPr>
                <a14:m>
                  <m:oMathPara xmlns:m="http://schemas.openxmlformats.org/officeDocument/2006/math">
                    <m:oMathParaPr>
                      <m:jc m:val="centerGroup"/>
                    </m:oMathParaPr>
                    <m:oMath xmlns:m="http://schemas.openxmlformats.org/officeDocument/2006/math">
                      <m:r>
                        <a:rPr lang="en-US" sz="3600" b="0" i="1" kern="1200">
                          <a:solidFill>
                            <a:srgbClr val="FFFFFF"/>
                          </a:solidFill>
                          <a:latin typeface="Cambria Math" panose="02040503050406030204" pitchFamily="18" charset="0"/>
                          <a:ea typeface="+mj-ea"/>
                          <a:cs typeface="+mj-cs"/>
                        </a:rPr>
                        <m:t>𝑤h𝑒𝑟𝑒</m:t>
                      </m:r>
                      <m:r>
                        <a:rPr lang="en-US" sz="3600" b="0" i="1" kern="1200">
                          <a:solidFill>
                            <a:srgbClr val="FFFFFF"/>
                          </a:solidFill>
                          <a:latin typeface="Cambria Math" panose="02040503050406030204" pitchFamily="18" charset="0"/>
                          <a:ea typeface="+mj-ea"/>
                          <a:cs typeface="+mj-cs"/>
                        </a:rPr>
                        <m:t> </m:t>
                      </m:r>
                      <m:r>
                        <a:rPr lang="en-US" sz="3600" b="0" i="1" kern="1200">
                          <a:solidFill>
                            <a:srgbClr val="FFFFFF"/>
                          </a:solidFill>
                          <a:latin typeface="Cambria Math" panose="02040503050406030204" pitchFamily="18" charset="0"/>
                          <a:ea typeface="+mj-ea"/>
                          <a:cs typeface="+mj-cs"/>
                        </a:rPr>
                        <m:t>𝑘</m:t>
                      </m:r>
                      <m:r>
                        <a:rPr lang="en-US" sz="3600" b="0" i="1" kern="1200">
                          <a:solidFill>
                            <a:srgbClr val="FFFFFF"/>
                          </a:solidFill>
                          <a:latin typeface="Cambria Math" panose="02040503050406030204" pitchFamily="18" charset="0"/>
                          <a:ea typeface="+mj-ea"/>
                          <a:cs typeface="+mj-cs"/>
                        </a:rPr>
                        <m:t>=27</m:t>
                      </m:r>
                    </m:oMath>
                  </m:oMathPara>
                </a14:m>
                <a:endParaRPr lang="en-US" sz="3600" kern="1200">
                  <a:solidFill>
                    <a:srgbClr val="FFFFFF"/>
                  </a:solidFill>
                  <a:latin typeface="+mj-lt"/>
                  <a:ea typeface="+mj-ea"/>
                  <a:cs typeface="+mj-cs"/>
                </a:endParaRPr>
              </a:p>
            </p:txBody>
          </p:sp>
        </mc:Choice>
        <mc:Fallback>
          <p:sp>
            <p:nvSpPr>
              <p:cNvPr id="7" name="TextBox 6">
                <a:extLst>
                  <a:ext uri="{FF2B5EF4-FFF2-40B4-BE49-F238E27FC236}">
                    <a16:creationId xmlns:a16="http://schemas.microsoft.com/office/drawing/2014/main" id="{CA861236-75D5-4A0F-804C-3133C8E81C74}"/>
                  </a:ext>
                </a:extLst>
              </p:cNvPr>
              <p:cNvSpPr txBox="1">
                <a:spLocks noRot="1" noChangeAspect="1" noMove="1" noResize="1" noEditPoints="1" noAdjustHandles="1" noChangeArrowheads="1" noChangeShapeType="1" noTextEdit="1"/>
              </p:cNvSpPr>
              <p:nvPr/>
            </p:nvSpPr>
            <p:spPr>
              <a:xfrm>
                <a:off x="1028700" y="1967266"/>
                <a:ext cx="2628900" cy="2547257"/>
              </a:xfrm>
              <a:prstGeom prst="rect">
                <a:avLst/>
              </a:prstGeom>
              <a:blipFill>
                <a:blip r:embed="rId2"/>
                <a:stretch>
                  <a:fillRect/>
                </a:stretch>
              </a:blipFill>
            </p:spPr>
            <p:txBody>
              <a:bodyPr/>
              <a:lstStyle/>
              <a:p>
                <a:r>
                  <a:rPr lang="en-GB">
                    <a:noFill/>
                  </a:rPr>
                  <a:t> </a:t>
                </a:r>
              </a:p>
            </p:txBody>
          </p:sp>
        </mc:Fallback>
      </mc:AlternateContent>
      <p:graphicFrame>
        <p:nvGraphicFramePr>
          <p:cNvPr id="6" name="Table 5">
            <a:extLst>
              <a:ext uri="{FF2B5EF4-FFF2-40B4-BE49-F238E27FC236}">
                <a16:creationId xmlns:a16="http://schemas.microsoft.com/office/drawing/2014/main" id="{1CB88ADE-DA61-412B-BB02-C454F0C05A0F}"/>
              </a:ext>
            </a:extLst>
          </p:cNvPr>
          <p:cNvGraphicFramePr>
            <a:graphicFrameLocks noGrp="1"/>
          </p:cNvGraphicFramePr>
          <p:nvPr>
            <p:extLst>
              <p:ext uri="{D42A27DB-BD31-4B8C-83A1-F6EECF244321}">
                <p14:modId xmlns:p14="http://schemas.microsoft.com/office/powerpoint/2010/main" val="11905641"/>
              </p:ext>
            </p:extLst>
          </p:nvPr>
        </p:nvGraphicFramePr>
        <p:xfrm>
          <a:off x="4777316" y="1975189"/>
          <a:ext cx="6780703" cy="2905295"/>
        </p:xfrm>
        <a:graphic>
          <a:graphicData uri="http://schemas.openxmlformats.org/drawingml/2006/table">
            <a:tbl>
              <a:tblPr firstRow="1" firstCol="1" bandRow="1">
                <a:tableStyleId>{5C22544A-7EE6-4342-B048-85BDC9FD1C3A}</a:tableStyleId>
              </a:tblPr>
              <a:tblGrid>
                <a:gridCol w="2724963">
                  <a:extLst>
                    <a:ext uri="{9D8B030D-6E8A-4147-A177-3AD203B41FA5}">
                      <a16:colId xmlns:a16="http://schemas.microsoft.com/office/drawing/2014/main" val="1391167206"/>
                    </a:ext>
                  </a:extLst>
                </a:gridCol>
                <a:gridCol w="1013935">
                  <a:extLst>
                    <a:ext uri="{9D8B030D-6E8A-4147-A177-3AD203B41FA5}">
                      <a16:colId xmlns:a16="http://schemas.microsoft.com/office/drawing/2014/main" val="3553079462"/>
                    </a:ext>
                  </a:extLst>
                </a:gridCol>
                <a:gridCol w="1013935">
                  <a:extLst>
                    <a:ext uri="{9D8B030D-6E8A-4147-A177-3AD203B41FA5}">
                      <a16:colId xmlns:a16="http://schemas.microsoft.com/office/drawing/2014/main" val="33853869"/>
                    </a:ext>
                  </a:extLst>
                </a:gridCol>
                <a:gridCol w="1013935">
                  <a:extLst>
                    <a:ext uri="{9D8B030D-6E8A-4147-A177-3AD203B41FA5}">
                      <a16:colId xmlns:a16="http://schemas.microsoft.com/office/drawing/2014/main" val="3045299891"/>
                    </a:ext>
                  </a:extLst>
                </a:gridCol>
                <a:gridCol w="1013935">
                  <a:extLst>
                    <a:ext uri="{9D8B030D-6E8A-4147-A177-3AD203B41FA5}">
                      <a16:colId xmlns:a16="http://schemas.microsoft.com/office/drawing/2014/main" val="607761197"/>
                    </a:ext>
                  </a:extLst>
                </a:gridCol>
              </a:tblGrid>
              <a:tr h="970931">
                <a:tc>
                  <a:txBody>
                    <a:bodyPr/>
                    <a:lstStyle/>
                    <a:p>
                      <a:pPr>
                        <a:lnSpc>
                          <a:spcPct val="115000"/>
                        </a:lnSpc>
                        <a:spcBef>
                          <a:spcPts val="300"/>
                        </a:spcBef>
                        <a:spcAft>
                          <a:spcPts val="300"/>
                        </a:spcAft>
                      </a:pPr>
                      <a:r>
                        <a:rPr lang="en-GB" sz="2800">
                          <a:effectLst/>
                        </a:rPr>
                        <a:t>Distance from source/m</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rPr>
                        <a:t>0·20</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rPr>
                        <a:t>0·30</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rPr>
                        <a:t>0·40</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rPr>
                        <a:t>0·50</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extLst>
                  <a:ext uri="{0D108BD9-81ED-4DB2-BD59-A6C34878D82A}">
                    <a16:rowId xmlns:a16="http://schemas.microsoft.com/office/drawing/2014/main" val="3047204472"/>
                  </a:ext>
                </a:extLst>
              </a:tr>
              <a:tr h="481982">
                <a:tc>
                  <a:txBody>
                    <a:bodyPr/>
                    <a:lstStyle/>
                    <a:p>
                      <a:pPr>
                        <a:lnSpc>
                          <a:spcPct val="115000"/>
                        </a:lnSpc>
                        <a:spcBef>
                          <a:spcPts val="300"/>
                        </a:spcBef>
                        <a:spcAft>
                          <a:spcPts val="300"/>
                        </a:spcAft>
                      </a:pPr>
                      <a:r>
                        <a:rPr lang="en-GB" sz="2800">
                          <a:effectLst/>
                        </a:rPr>
                        <a:t>Irradiance/units</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rPr>
                        <a:t>675</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rPr>
                        <a:t>302</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rPr>
                        <a:t>170</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rPr>
                        <a:t>108</a:t>
                      </a:r>
                      <a:endParaRPr lang="en-GB" sz="2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extLst>
                  <a:ext uri="{0D108BD9-81ED-4DB2-BD59-A6C34878D82A}">
                    <a16:rowId xmlns:a16="http://schemas.microsoft.com/office/drawing/2014/main" val="2939870750"/>
                  </a:ext>
                </a:extLst>
              </a:tr>
              <a:tr h="482100">
                <a:tc>
                  <a:txBody>
                    <a:bodyPr/>
                    <a:lstStyle/>
                    <a:p>
                      <a:pPr>
                        <a:lnSpc>
                          <a:spcPct val="115000"/>
                        </a:lnSpc>
                        <a:spcBef>
                          <a:spcPts val="300"/>
                        </a:spcBef>
                        <a:spcAft>
                          <a:spcPts val="300"/>
                        </a:spcAft>
                      </a:pPr>
                      <a:r>
                        <a:rPr lang="en-GB" sz="2800" dirty="0">
                          <a:effectLst/>
                        </a:rPr>
                        <a:t>Distance</a:t>
                      </a:r>
                      <a:r>
                        <a:rPr lang="en-GB" sz="2800" baseline="30000" dirty="0">
                          <a:effectLst/>
                        </a:rPr>
                        <a:t>2</a:t>
                      </a:r>
                      <a:r>
                        <a:rPr lang="en-GB" sz="2800" dirty="0">
                          <a:effectLst/>
                        </a:rPr>
                        <a:t> /m</a:t>
                      </a:r>
                      <a:r>
                        <a:rPr lang="en-GB" sz="2800" baseline="30000" dirty="0">
                          <a:effectLst/>
                        </a:rPr>
                        <a:t>2 </a:t>
                      </a:r>
                      <a:endParaRPr lang="en-GB" sz="2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latin typeface="Trebuchet MS" panose="020B0603020202020204" pitchFamily="34" charset="0"/>
                          <a:ea typeface="Times New Roman" panose="02020603050405020304" pitchFamily="18" charset="0"/>
                          <a:cs typeface="Times New Roman" panose="02020603050405020304" pitchFamily="18" charset="0"/>
                        </a:rPr>
                        <a:t>0.04</a:t>
                      </a:r>
                    </a:p>
                  </a:txBody>
                  <a:tcPr marL="68360" marR="68360" marT="0" marB="0"/>
                </a:tc>
                <a:tc>
                  <a:txBody>
                    <a:bodyPr/>
                    <a:lstStyle/>
                    <a:p>
                      <a:pPr algn="ctr">
                        <a:lnSpc>
                          <a:spcPct val="115000"/>
                        </a:lnSpc>
                        <a:spcBef>
                          <a:spcPts val="300"/>
                        </a:spcBef>
                        <a:spcAft>
                          <a:spcPts val="300"/>
                        </a:spcAft>
                      </a:pPr>
                      <a:r>
                        <a:rPr lang="en-GB" sz="2800">
                          <a:effectLst/>
                          <a:latin typeface="Trebuchet MS" panose="020B0603020202020204" pitchFamily="34" charset="0"/>
                          <a:ea typeface="Times New Roman" panose="02020603050405020304" pitchFamily="18" charset="0"/>
                          <a:cs typeface="Times New Roman" panose="02020603050405020304" pitchFamily="18" charset="0"/>
                        </a:rPr>
                        <a:t>0.09</a:t>
                      </a:r>
                    </a:p>
                  </a:txBody>
                  <a:tcPr marL="68360" marR="68360" marT="0" marB="0"/>
                </a:tc>
                <a:tc>
                  <a:txBody>
                    <a:bodyPr/>
                    <a:lstStyle/>
                    <a:p>
                      <a:pPr algn="ctr">
                        <a:lnSpc>
                          <a:spcPct val="115000"/>
                        </a:lnSpc>
                        <a:spcBef>
                          <a:spcPts val="300"/>
                        </a:spcBef>
                        <a:spcAft>
                          <a:spcPts val="300"/>
                        </a:spcAft>
                      </a:pPr>
                      <a:r>
                        <a:rPr lang="en-GB" sz="2800">
                          <a:effectLst/>
                          <a:latin typeface="Trebuchet MS" panose="020B0603020202020204" pitchFamily="34" charset="0"/>
                          <a:ea typeface="Times New Roman" panose="02020603050405020304" pitchFamily="18" charset="0"/>
                          <a:cs typeface="Times New Roman" panose="02020603050405020304" pitchFamily="18" charset="0"/>
                        </a:rPr>
                        <a:t>0.16</a:t>
                      </a:r>
                    </a:p>
                  </a:txBody>
                  <a:tcPr marL="68360" marR="68360" marT="0" marB="0"/>
                </a:tc>
                <a:tc>
                  <a:txBody>
                    <a:bodyPr/>
                    <a:lstStyle/>
                    <a:p>
                      <a:pPr algn="ctr">
                        <a:lnSpc>
                          <a:spcPct val="115000"/>
                        </a:lnSpc>
                        <a:spcBef>
                          <a:spcPts val="300"/>
                        </a:spcBef>
                        <a:spcAft>
                          <a:spcPts val="300"/>
                        </a:spcAft>
                      </a:pPr>
                      <a:r>
                        <a:rPr lang="en-GB" sz="2800">
                          <a:effectLst/>
                          <a:latin typeface="Trebuchet MS" panose="020B0603020202020204" pitchFamily="34" charset="0"/>
                          <a:ea typeface="Times New Roman" panose="02020603050405020304" pitchFamily="18" charset="0"/>
                          <a:cs typeface="Times New Roman" panose="02020603050405020304" pitchFamily="18" charset="0"/>
                        </a:rPr>
                        <a:t>0.25</a:t>
                      </a:r>
                    </a:p>
                  </a:txBody>
                  <a:tcPr marL="68360" marR="68360" marT="0" marB="0"/>
                </a:tc>
                <a:extLst>
                  <a:ext uri="{0D108BD9-81ED-4DB2-BD59-A6C34878D82A}">
                    <a16:rowId xmlns:a16="http://schemas.microsoft.com/office/drawing/2014/main" val="2909389903"/>
                  </a:ext>
                </a:extLst>
              </a:tr>
              <a:tr h="970282">
                <a:tc>
                  <a:txBody>
                    <a:bodyPr/>
                    <a:lstStyle/>
                    <a:p>
                      <a:pPr>
                        <a:lnSpc>
                          <a:spcPct val="115000"/>
                        </a:lnSpc>
                        <a:spcBef>
                          <a:spcPts val="300"/>
                        </a:spcBef>
                        <a:spcAft>
                          <a:spcPts val="300"/>
                        </a:spcAft>
                      </a:pPr>
                      <a:r>
                        <a:rPr lang="en-GB" sz="2800">
                          <a:effectLst/>
                        </a:rPr>
                        <a:t>Irradiance</a:t>
                      </a:r>
                      <a:r>
                        <a:rPr lang="en-GB" sz="2800">
                          <a:effectLst/>
                          <a:sym typeface="Symbol" panose="05050102010706020507" pitchFamily="18" charset="2"/>
                        </a:rPr>
                        <a:t> d</a:t>
                      </a:r>
                      <a:r>
                        <a:rPr lang="en-GB" sz="2800" baseline="30000">
                          <a:effectLst/>
                          <a:sym typeface="Symbol" panose="05050102010706020507" pitchFamily="18" charset="2"/>
                        </a:rPr>
                        <a:t>2</a:t>
                      </a:r>
                      <a:r>
                        <a:rPr lang="en-GB" sz="2800" baseline="0">
                          <a:effectLst/>
                          <a:sym typeface="Symbol" panose="05050102010706020507" pitchFamily="18" charset="2"/>
                        </a:rPr>
                        <a:t> / Wm</a:t>
                      </a:r>
                      <a:r>
                        <a:rPr lang="en-GB" sz="2800" baseline="30000">
                          <a:effectLst/>
                          <a:sym typeface="Symbol" panose="05050102010706020507" pitchFamily="18" charset="2"/>
                        </a:rPr>
                        <a:t>-2</a:t>
                      </a:r>
                      <a:endParaRPr lang="en-GB" sz="2800" baseline="30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360" marR="68360" marT="0" marB="0"/>
                </a:tc>
                <a:tc>
                  <a:txBody>
                    <a:bodyPr/>
                    <a:lstStyle/>
                    <a:p>
                      <a:pPr algn="ctr">
                        <a:lnSpc>
                          <a:spcPct val="115000"/>
                        </a:lnSpc>
                        <a:spcBef>
                          <a:spcPts val="300"/>
                        </a:spcBef>
                        <a:spcAft>
                          <a:spcPts val="300"/>
                        </a:spcAft>
                      </a:pPr>
                      <a:r>
                        <a:rPr lang="en-GB" sz="2800">
                          <a:effectLst/>
                          <a:latin typeface="Trebuchet MS" panose="020B0603020202020204" pitchFamily="34" charset="0"/>
                          <a:ea typeface="Times New Roman" panose="02020603050405020304" pitchFamily="18" charset="0"/>
                          <a:cs typeface="Times New Roman" panose="02020603050405020304" pitchFamily="18" charset="0"/>
                        </a:rPr>
                        <a:t>27</a:t>
                      </a:r>
                    </a:p>
                  </a:txBody>
                  <a:tcPr marL="68360" marR="68360" marT="0" marB="0"/>
                </a:tc>
                <a:tc>
                  <a:txBody>
                    <a:bodyPr/>
                    <a:lstStyle/>
                    <a:p>
                      <a:pPr algn="ctr">
                        <a:lnSpc>
                          <a:spcPct val="115000"/>
                        </a:lnSpc>
                        <a:spcBef>
                          <a:spcPts val="300"/>
                        </a:spcBef>
                        <a:spcAft>
                          <a:spcPts val="300"/>
                        </a:spcAft>
                      </a:pPr>
                      <a:r>
                        <a:rPr lang="en-GB" sz="2800">
                          <a:effectLst/>
                          <a:latin typeface="Trebuchet MS" panose="020B0603020202020204" pitchFamily="34" charset="0"/>
                          <a:ea typeface="Times New Roman" panose="02020603050405020304" pitchFamily="18" charset="0"/>
                          <a:cs typeface="Times New Roman" panose="02020603050405020304" pitchFamily="18" charset="0"/>
                        </a:rPr>
                        <a:t>27</a:t>
                      </a:r>
                    </a:p>
                  </a:txBody>
                  <a:tcPr marL="68360" marR="68360" marT="0" marB="0"/>
                </a:tc>
                <a:tc>
                  <a:txBody>
                    <a:bodyPr/>
                    <a:lstStyle/>
                    <a:p>
                      <a:pPr algn="ctr">
                        <a:lnSpc>
                          <a:spcPct val="115000"/>
                        </a:lnSpc>
                        <a:spcBef>
                          <a:spcPts val="300"/>
                        </a:spcBef>
                        <a:spcAft>
                          <a:spcPts val="300"/>
                        </a:spcAft>
                      </a:pPr>
                      <a:r>
                        <a:rPr lang="en-GB" sz="2800">
                          <a:effectLst/>
                          <a:latin typeface="Trebuchet MS" panose="020B0603020202020204" pitchFamily="34" charset="0"/>
                          <a:ea typeface="Times New Roman" panose="02020603050405020304" pitchFamily="18" charset="0"/>
                          <a:cs typeface="Times New Roman" panose="02020603050405020304" pitchFamily="18" charset="0"/>
                        </a:rPr>
                        <a:t>27</a:t>
                      </a:r>
                    </a:p>
                  </a:txBody>
                  <a:tcPr marL="68360" marR="68360" marT="0" marB="0"/>
                </a:tc>
                <a:tc>
                  <a:txBody>
                    <a:bodyPr/>
                    <a:lstStyle/>
                    <a:p>
                      <a:pPr algn="ctr">
                        <a:lnSpc>
                          <a:spcPct val="115000"/>
                        </a:lnSpc>
                        <a:spcBef>
                          <a:spcPts val="300"/>
                        </a:spcBef>
                        <a:spcAft>
                          <a:spcPts val="300"/>
                        </a:spcAft>
                      </a:pPr>
                      <a:r>
                        <a:rPr lang="en-GB" sz="2800">
                          <a:effectLst/>
                          <a:latin typeface="Trebuchet MS" panose="020B0603020202020204" pitchFamily="34" charset="0"/>
                          <a:ea typeface="Times New Roman" panose="02020603050405020304" pitchFamily="18" charset="0"/>
                          <a:cs typeface="Times New Roman" panose="02020603050405020304" pitchFamily="18" charset="0"/>
                        </a:rPr>
                        <a:t>27</a:t>
                      </a:r>
                    </a:p>
                  </a:txBody>
                  <a:tcPr marL="68360" marR="68360" marT="0" marB="0"/>
                </a:tc>
                <a:extLst>
                  <a:ext uri="{0D108BD9-81ED-4DB2-BD59-A6C34878D82A}">
                    <a16:rowId xmlns:a16="http://schemas.microsoft.com/office/drawing/2014/main" val="911503854"/>
                  </a:ext>
                </a:extLst>
              </a:tr>
            </a:tbl>
          </a:graphicData>
        </a:graphic>
      </p:graphicFrame>
    </p:spTree>
    <p:extLst>
      <p:ext uri="{BB962C8B-B14F-4D97-AF65-F5344CB8AC3E}">
        <p14:creationId xmlns:p14="http://schemas.microsoft.com/office/powerpoint/2010/main" val="6157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5E39-6853-4FEE-B6B3-C0184546F8C5}"/>
              </a:ext>
            </a:extLst>
          </p:cNvPr>
          <p:cNvSpPr>
            <a:spLocks noGrp="1"/>
          </p:cNvSpPr>
          <p:nvPr>
            <p:ph type="title"/>
          </p:nvPr>
        </p:nvSpPr>
        <p:spPr/>
        <p:txBody>
          <a:bodyPr/>
          <a:lstStyle/>
          <a:p>
            <a:r>
              <a:rPr lang="en-GB" dirty="0"/>
              <a:t>Light Irradiance</a:t>
            </a:r>
          </a:p>
        </p:txBody>
      </p:sp>
      <p:sp>
        <p:nvSpPr>
          <p:cNvPr id="4" name="Down Arrow 11063">
            <a:extLst>
              <a:ext uri="{FF2B5EF4-FFF2-40B4-BE49-F238E27FC236}">
                <a16:creationId xmlns:a16="http://schemas.microsoft.com/office/drawing/2014/main" id="{4DE62A73-0906-4F21-8364-D22F12FE69C7}"/>
              </a:ext>
            </a:extLst>
          </p:cNvPr>
          <p:cNvSpPr>
            <a:spLocks noChangeArrowheads="1"/>
          </p:cNvSpPr>
          <p:nvPr/>
        </p:nvSpPr>
        <p:spPr bwMode="auto">
          <a:xfrm rot="16200000" flipH="1">
            <a:off x="4918648" y="3013109"/>
            <a:ext cx="283337" cy="545636"/>
          </a:xfrm>
          <a:prstGeom prst="downArrow">
            <a:avLst>
              <a:gd name="adj1" fmla="val 50000"/>
              <a:gd name="adj2" fmla="val 11250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nvGrpSpPr>
          <p:cNvPr id="5" name="Group 4">
            <a:extLst>
              <a:ext uri="{FF2B5EF4-FFF2-40B4-BE49-F238E27FC236}">
                <a16:creationId xmlns:a16="http://schemas.microsoft.com/office/drawing/2014/main" id="{5D9C6A78-D3D5-4256-9EE3-63E64DFD5B70}"/>
              </a:ext>
            </a:extLst>
          </p:cNvPr>
          <p:cNvGrpSpPr/>
          <p:nvPr/>
        </p:nvGrpSpPr>
        <p:grpSpPr>
          <a:xfrm>
            <a:off x="1004047" y="4032903"/>
            <a:ext cx="10641106" cy="1800225"/>
            <a:chOff x="90231" y="-483999"/>
            <a:chExt cx="4953000" cy="1802736"/>
          </a:xfrm>
        </p:grpSpPr>
        <p:sp>
          <p:nvSpPr>
            <p:cNvPr id="6" name="Text Box 11065">
              <a:extLst>
                <a:ext uri="{FF2B5EF4-FFF2-40B4-BE49-F238E27FC236}">
                  <a16:creationId xmlns:a16="http://schemas.microsoft.com/office/drawing/2014/main" id="{AA5C8545-9864-4BE9-9D46-B48E1A54ABC2}"/>
                </a:ext>
              </a:extLst>
            </p:cNvPr>
            <p:cNvSpPr txBox="1">
              <a:spLocks noChangeArrowheads="1"/>
            </p:cNvSpPr>
            <p:nvPr/>
          </p:nvSpPr>
          <p:spPr bwMode="auto">
            <a:xfrm>
              <a:off x="90231" y="-483999"/>
              <a:ext cx="4953000" cy="1802736"/>
            </a:xfrm>
            <a:prstGeom prst="rect">
              <a:avLst/>
            </a:prstGeom>
            <a:solidFill>
              <a:srgbClr val="FFFFFF"/>
            </a:solidFill>
            <a:ln w="9525" cmpd="thickTh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ct val="115000"/>
                </a:lnSpc>
              </a:pPr>
              <a:r>
                <a:rPr lang="en-GB" sz="2400" i="1" dirty="0">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I=</a:t>
              </a:r>
              <a:r>
                <a:rPr lang="en-GB" sz="2400" i="1" dirty="0" err="1">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N</a:t>
              </a:r>
              <a:r>
                <a:rPr lang="en-GB" sz="2400" i="1" dirty="0" err="1">
                  <a:solidFill>
                    <a:srgbClr val="339966"/>
                  </a:solidFill>
                  <a:effectLst/>
                  <a:latin typeface="Trebuchet MS" panose="020B0603020202020204" pitchFamily="34" charset="0"/>
                  <a:ea typeface="Times New Roman" panose="02020603050405020304" pitchFamily="18" charset="0"/>
                  <a:cs typeface="Times New Roman" panose="02020603050405020304" pitchFamily="18" charset="0"/>
                </a:rPr>
                <a:t>hf</a:t>
              </a: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pPr>
              <a:r>
                <a:rPr lang="en-GB" sz="2400" dirty="0">
                  <a:effectLst/>
                  <a:latin typeface="Trebuchet MS" panose="020B0603020202020204" pitchFamily="34" charset="0"/>
                  <a:ea typeface="Times New Roman" panose="02020603050405020304" pitchFamily="18" charset="0"/>
                  <a:cs typeface="Times New Roman" panose="02020603050405020304" pitchFamily="18" charset="0"/>
                </a:rPr>
                <a:t> </a:t>
              </a:r>
            </a:p>
            <a:p>
              <a:pPr>
                <a:lnSpc>
                  <a:spcPct val="115000"/>
                </a:lnSpc>
              </a:pPr>
              <a:r>
                <a:rPr lang="en-GB" sz="240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GB" sz="2400" dirty="0">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irradiance   =            </a:t>
              </a:r>
              <a:r>
                <a:rPr lang="en-GB" sz="2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No. of photons  		</a:t>
              </a:r>
              <a:r>
                <a:rPr lang="en-GB" sz="2400" dirty="0">
                  <a:solidFill>
                    <a:srgbClr val="008000"/>
                  </a:solidFill>
                  <a:effectLst/>
                  <a:latin typeface="Trebuchet MS" panose="020B0603020202020204" pitchFamily="34" charset="0"/>
                  <a:ea typeface="Times New Roman" panose="02020603050405020304" pitchFamily="18" charset="0"/>
                  <a:cs typeface="Times New Roman" panose="02020603050405020304" pitchFamily="18" charset="0"/>
                </a:rPr>
                <a:t>Energy per photon (J) </a:t>
              </a: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pPr>
              <a:r>
                <a:rPr lang="en-GB" sz="2400" dirty="0">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it-IT" sz="2400" dirty="0">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(Wm</a:t>
              </a:r>
              <a:r>
                <a:rPr lang="it-IT" sz="2400" baseline="30000" dirty="0">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-2</a:t>
              </a:r>
              <a:r>
                <a:rPr lang="it-IT" sz="2400" dirty="0">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a:t>
              </a:r>
              <a:r>
                <a:rPr lang="en-GB" sz="2400" dirty="0">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it-IT" sz="2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per second per </a:t>
              </a:r>
              <a:r>
                <a:rPr lang="it-IT" sz="2400" dirty="0" err="1">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square</a:t>
              </a:r>
              <a:r>
                <a:rPr lang="it-IT" sz="2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it-IT" sz="2400" dirty="0" err="1">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metre</a:t>
              </a:r>
              <a:r>
                <a:rPr lang="it-IT" sz="2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(s</a:t>
              </a:r>
              <a:r>
                <a:rPr lang="it-IT" sz="2400" baseline="300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-1</a:t>
              </a:r>
              <a:r>
                <a:rPr lang="it-IT" sz="2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m</a:t>
              </a:r>
              <a:r>
                <a:rPr lang="it-IT" sz="2400" baseline="300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-2</a:t>
              </a:r>
              <a:r>
                <a:rPr lang="it-IT" sz="24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pP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pPr>
              <a:r>
                <a:rPr lang="en-GB" sz="2400" dirty="0">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pPr>
              <a:r>
                <a:rPr lang="it-IT" sz="2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pPr>
              <a:r>
                <a:rPr lang="it-IT" sz="2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7" name="Freeform 11061">
              <a:extLst>
                <a:ext uri="{FF2B5EF4-FFF2-40B4-BE49-F238E27FC236}">
                  <a16:creationId xmlns:a16="http://schemas.microsoft.com/office/drawing/2014/main" id="{5AE6BDFA-D3B3-449D-8EB8-574B9CA1DE87}"/>
                </a:ext>
              </a:extLst>
            </p:cNvPr>
            <p:cNvSpPr>
              <a:spLocks/>
            </p:cNvSpPr>
            <p:nvPr/>
          </p:nvSpPr>
          <p:spPr bwMode="auto">
            <a:xfrm>
              <a:off x="737753" y="31324"/>
              <a:ext cx="1400175" cy="476250"/>
            </a:xfrm>
            <a:custGeom>
              <a:avLst/>
              <a:gdLst>
                <a:gd name="T0" fmla="*/ 2205 w 2205"/>
                <a:gd name="T1" fmla="*/ 0 h 750"/>
                <a:gd name="T2" fmla="*/ 0 w 2205"/>
                <a:gd name="T3" fmla="*/ 750 h 750"/>
              </a:gdLst>
              <a:ahLst/>
              <a:cxnLst>
                <a:cxn ang="0">
                  <a:pos x="T0" y="T1"/>
                </a:cxn>
                <a:cxn ang="0">
                  <a:pos x="T2" y="T3"/>
                </a:cxn>
              </a:cxnLst>
              <a:rect l="0" t="0" r="r" b="b"/>
              <a:pathLst>
                <a:path w="2205" h="750">
                  <a:moveTo>
                    <a:pt x="2205" y="0"/>
                  </a:moveTo>
                  <a:lnTo>
                    <a:pt x="0" y="750"/>
                  </a:lnTo>
                </a:path>
              </a:pathLst>
            </a:custGeom>
            <a:noFill/>
            <a:ln w="19050">
              <a:solidFill>
                <a:schemeClr val="accent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sz="2400"/>
            </a:p>
          </p:txBody>
        </p:sp>
        <p:cxnSp>
          <p:nvCxnSpPr>
            <p:cNvPr id="8" name="Straight Connector 7">
              <a:extLst>
                <a:ext uri="{FF2B5EF4-FFF2-40B4-BE49-F238E27FC236}">
                  <a16:creationId xmlns:a16="http://schemas.microsoft.com/office/drawing/2014/main" id="{7663D450-2B42-4933-89DB-F240349614A9}"/>
                </a:ext>
              </a:extLst>
            </p:cNvPr>
            <p:cNvCxnSpPr>
              <a:cxnSpLocks noChangeShapeType="1"/>
            </p:cNvCxnSpPr>
            <p:nvPr/>
          </p:nvCxnSpPr>
          <p:spPr bwMode="auto">
            <a:xfrm>
              <a:off x="2825927" y="47834"/>
              <a:ext cx="755650" cy="459740"/>
            </a:xfrm>
            <a:prstGeom prst="line">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a:extLst>
                <a:ext uri="{FF2B5EF4-FFF2-40B4-BE49-F238E27FC236}">
                  <a16:creationId xmlns:a16="http://schemas.microsoft.com/office/drawing/2014/main" id="{2A9CC175-3105-4C58-AA33-B84CFF95FE59}"/>
                </a:ext>
              </a:extLst>
            </p:cNvPr>
            <p:cNvCxnSpPr>
              <a:cxnSpLocks noChangeShapeType="1"/>
            </p:cNvCxnSpPr>
            <p:nvPr/>
          </p:nvCxnSpPr>
          <p:spPr bwMode="auto">
            <a:xfrm flipH="1">
              <a:off x="2227983" y="31324"/>
              <a:ext cx="190500" cy="45910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0" name="Rectangle 7">
            <a:extLst>
              <a:ext uri="{FF2B5EF4-FFF2-40B4-BE49-F238E27FC236}">
                <a16:creationId xmlns:a16="http://schemas.microsoft.com/office/drawing/2014/main" id="{6B8BBA43-93D7-4B9C-8C82-4CDF73ADCB0A}"/>
              </a:ext>
            </a:extLst>
          </p:cNvPr>
          <p:cNvSpPr>
            <a:spLocks noChangeArrowheads="1"/>
          </p:cNvSpPr>
          <p:nvPr/>
        </p:nvSpPr>
        <p:spPr bwMode="auto">
          <a:xfrm>
            <a:off x="636223" y="1424161"/>
            <a:ext cx="11190017" cy="199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9044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1" u="none" strike="noStrike" cap="none" normalizeH="0" baseline="0" dirty="0">
                <a:ln>
                  <a:noFill/>
                </a:ln>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Irradiance is the product of the </a:t>
            </a:r>
            <a:r>
              <a:rPr kumimoji="0" lang="en-GB" altLang="en-US" sz="3200" b="0" i="1" u="none" strike="noStrike" cap="none" normalizeH="0" baseline="0" dirty="0">
                <a:ln>
                  <a:noFill/>
                </a:ln>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number of photons per second per square metre</a:t>
            </a:r>
            <a:r>
              <a:rPr kumimoji="0" lang="en-GB" altLang="en-US" sz="3200" b="0" i="1" u="none" strike="noStrike" cap="none" normalizeH="0" baseline="0" dirty="0">
                <a:ln>
                  <a:noFill/>
                </a:ln>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 and the </a:t>
            </a:r>
            <a:r>
              <a:rPr kumimoji="0" lang="en-GB" altLang="en-US" sz="3200" b="0" i="1" u="none" strike="noStrike" cap="none" normalizeH="0" baseline="0" dirty="0">
                <a:ln>
                  <a:noFill/>
                </a:ln>
                <a:solidFill>
                  <a:srgbClr val="339966"/>
                </a:solidFill>
                <a:effectLst/>
                <a:latin typeface="Trebuchet MS" panose="020B0603020202020204" pitchFamily="34" charset="0"/>
                <a:ea typeface="Times New Roman" panose="02020603050405020304" pitchFamily="18" charset="0"/>
                <a:cs typeface="Times New Roman" panose="02020603050405020304" pitchFamily="18" charset="0"/>
              </a:rPr>
              <a:t>energy carried by each photon</a:t>
            </a:r>
            <a:r>
              <a:rPr kumimoji="0" lang="en-GB" altLang="en-US" sz="1100" b="0" i="1" u="none" strike="noStrike" cap="none" normalizeH="0" baseline="0" dirty="0">
                <a:ln>
                  <a:noFill/>
                </a:ln>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1061AB76-B683-4E2C-B7A9-B84C2413F5EA}"/>
              </a:ext>
            </a:extLst>
          </p:cNvPr>
          <p:cNvSpPr>
            <a:spLocks noChangeArrowheads="1"/>
          </p:cNvSpPr>
          <p:nvPr/>
        </p:nvSpPr>
        <p:spPr bwMode="auto">
          <a:xfrm>
            <a:off x="3374649" y="2681780"/>
            <a:ext cx="444833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ts val="1200"/>
              </a:spcAft>
              <a:buClrTx/>
              <a:buSzTx/>
              <a:buFontTx/>
              <a:buNone/>
              <a:tabLst/>
            </a:pPr>
            <a:r>
              <a:rPr kumimoji="0" lang="en-GB" altLang="en-US" sz="4000" b="0" i="1" u="none" strike="noStrike" cap="none" normalizeH="0" baseline="0" dirty="0">
                <a:ln>
                  <a:noFill/>
                </a:ln>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I=</a:t>
            </a:r>
            <a:r>
              <a:rPr kumimoji="0" lang="en-GB" altLang="en-US" sz="4000" b="0" i="1" u="none" strike="noStrike" cap="none" normalizeH="0" baseline="0" dirty="0">
                <a:ln>
                  <a:noFill/>
                </a:ln>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N</a:t>
            </a:r>
            <a:r>
              <a:rPr kumimoji="0" lang="en-GB" altLang="en-US" sz="4000" b="0" i="1" u="none" strike="noStrike" cap="none" normalizeH="0" baseline="0" dirty="0">
                <a:ln>
                  <a:noFill/>
                </a:ln>
                <a:solidFill>
                  <a:srgbClr val="339966"/>
                </a:solidFill>
                <a:effectLst/>
                <a:latin typeface="Trebuchet MS" panose="020B0603020202020204" pitchFamily="34" charset="0"/>
                <a:ea typeface="Times New Roman" panose="02020603050405020304" pitchFamily="18" charset="0"/>
                <a:cs typeface="Times New Roman" panose="02020603050405020304" pitchFamily="18" charset="0"/>
              </a:rPr>
              <a:t>E</a:t>
            </a:r>
            <a:r>
              <a:rPr lang="en-GB" altLang="en-US" sz="4000" dirty="0"/>
              <a:t>         </a:t>
            </a:r>
            <a:r>
              <a:rPr kumimoji="0" lang="en-GB" altLang="en-US" sz="4000" b="0" i="1" u="none" strike="noStrike" cap="none" normalizeH="0" baseline="0" dirty="0">
                <a:ln>
                  <a:noFill/>
                </a:ln>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I=</a:t>
            </a:r>
            <a:r>
              <a:rPr kumimoji="0" lang="en-GB" altLang="en-US" sz="4000" b="0" i="1" u="none" strike="noStrike" cap="none" normalizeH="0" baseline="0" dirty="0" err="1">
                <a:ln>
                  <a:noFill/>
                </a:ln>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N</a:t>
            </a:r>
            <a:r>
              <a:rPr kumimoji="0" lang="en-GB" altLang="en-US" sz="4000" b="0" i="1" u="none" strike="noStrike" cap="none" normalizeH="0" baseline="0" dirty="0" err="1">
                <a:ln>
                  <a:noFill/>
                </a:ln>
                <a:solidFill>
                  <a:srgbClr val="339966"/>
                </a:solidFill>
                <a:effectLst/>
                <a:latin typeface="Trebuchet MS" panose="020B0603020202020204" pitchFamily="34" charset="0"/>
                <a:ea typeface="Times New Roman" panose="02020603050405020304" pitchFamily="18" charset="0"/>
                <a:cs typeface="Times New Roman" panose="02020603050405020304" pitchFamily="18" charset="0"/>
              </a:rPr>
              <a:t>hf</a:t>
            </a:r>
            <a:r>
              <a:rPr kumimoji="0" lang="en-US" altLang="en-US" sz="4000" b="0" i="1" u="none" strike="noStrike" cap="none" normalizeH="0" baseline="0" dirty="0">
                <a:ln>
                  <a:noFill/>
                </a:ln>
                <a:solidFill>
                  <a:srgbClr val="00008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kumimoji="0" lang="en-GB"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5BF1211E-80DA-42FD-BC4A-C167A43D28DD}"/>
              </a:ext>
            </a:extLst>
          </p:cNvPr>
          <p:cNvSpPr>
            <a:spLocks noChangeArrowheads="1"/>
          </p:cNvSpPr>
          <p:nvPr/>
        </p:nvSpPr>
        <p:spPr bwMode="auto">
          <a:xfrm>
            <a:off x="1502228" y="41104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861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0ABC-9C87-46B9-AB9C-ACAF2F1D0025}"/>
              </a:ext>
            </a:extLst>
          </p:cNvPr>
          <p:cNvSpPr>
            <a:spLocks noGrp="1"/>
          </p:cNvSpPr>
          <p:nvPr>
            <p:ph type="title"/>
          </p:nvPr>
        </p:nvSpPr>
        <p:spPr/>
        <p:txBody>
          <a:bodyPr/>
          <a:lstStyle/>
          <a:p>
            <a:r>
              <a:rPr lang="en-GB" dirty="0"/>
              <a:t>Learning Outcomes</a:t>
            </a: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F202F482-B93F-4FC0-9C58-19A6DEDDBC10}"/>
                  </a:ext>
                </a:extLst>
              </p:cNvPr>
              <p:cNvGraphicFramePr>
                <a:graphicFrameLocks noGrp="1"/>
              </p:cNvGraphicFramePr>
              <p:nvPr>
                <p:ph idx="1"/>
                <p:extLst>
                  <p:ext uri="{D42A27DB-BD31-4B8C-83A1-F6EECF244321}">
                    <p14:modId xmlns:p14="http://schemas.microsoft.com/office/powerpoint/2010/main" val="4003843652"/>
                  </p:ext>
                </p:extLst>
              </p:nvPr>
            </p:nvGraphicFramePr>
            <p:xfrm>
              <a:off x="775063" y="1942011"/>
              <a:ext cx="9797143" cy="4129170"/>
            </p:xfrm>
            <a:graphic>
              <a:graphicData uri="http://schemas.openxmlformats.org/drawingml/2006/table">
                <a:tbl>
                  <a:tblPr firstRow="1" firstCol="1" bandRow="1">
                    <a:tableStyleId>{5C22544A-7EE6-4342-B048-85BDC9FD1C3A}</a:tableStyleId>
                  </a:tblPr>
                  <a:tblGrid>
                    <a:gridCol w="878833">
                      <a:extLst>
                        <a:ext uri="{9D8B030D-6E8A-4147-A177-3AD203B41FA5}">
                          <a16:colId xmlns:a16="http://schemas.microsoft.com/office/drawing/2014/main" val="47980347"/>
                        </a:ext>
                      </a:extLst>
                    </a:gridCol>
                    <a:gridCol w="8918310">
                      <a:extLst>
                        <a:ext uri="{9D8B030D-6E8A-4147-A177-3AD203B41FA5}">
                          <a16:colId xmlns:a16="http://schemas.microsoft.com/office/drawing/2014/main" val="208017563"/>
                        </a:ext>
                      </a:extLst>
                    </a:gridCol>
                  </a:tblGrid>
                  <a:tr h="348343">
                    <a:tc>
                      <a:txBody>
                        <a:bodyPr/>
                        <a:lstStyle/>
                        <a:p>
                          <a:pPr>
                            <a:lnSpc>
                              <a:spcPct val="115000"/>
                            </a:lnSpc>
                            <a:spcBef>
                              <a:spcPts val="600"/>
                            </a:spcBef>
                            <a:spcAft>
                              <a:spcPts val="600"/>
                            </a:spcAft>
                          </a:pPr>
                          <a:r>
                            <a:rPr lang="en-GB" sz="1800">
                              <a:effectLst/>
                              <a:latin typeface="Trebuchet MS" panose="020B0603020202020204" pitchFamily="34" charset="0"/>
                            </a:rPr>
                            <a:t>No</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GB" sz="1800">
                              <a:effectLst/>
                              <a:latin typeface="Trebuchet MS" panose="020B0603020202020204" pitchFamily="34" charset="0"/>
                            </a:rPr>
                            <a:t>CONTENT</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0013394"/>
                      </a:ext>
                    </a:extLst>
                  </a:tr>
                  <a:tr h="306425">
                    <a:tc gridSpan="2">
                      <a:txBody>
                        <a:bodyPr/>
                        <a:lstStyle/>
                        <a:p>
                          <a:pPr>
                            <a:lnSpc>
                              <a:spcPct val="115000"/>
                            </a:lnSpc>
                            <a:spcBef>
                              <a:spcPts val="600"/>
                            </a:spcBef>
                          </a:pPr>
                          <a:r>
                            <a:rPr lang="en-GB" sz="1800">
                              <a:effectLst/>
                              <a:latin typeface="Trebuchet MS" panose="020B0603020202020204" pitchFamily="34" charset="0"/>
                            </a:rPr>
                            <a:t>Inverse square law</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020295761"/>
                      </a:ext>
                    </a:extLst>
                  </a:tr>
                  <a:tr h="469558">
                    <a:tc>
                      <a:txBody>
                        <a:bodyPr/>
                        <a:lstStyle/>
                        <a:p>
                          <a:pPr marL="90170" indent="-107950">
                            <a:lnSpc>
                              <a:spcPct val="115000"/>
                            </a:lnSpc>
                            <a:spcBef>
                              <a:spcPts val="600"/>
                            </a:spcBef>
                            <a:spcAft>
                              <a:spcPts val="600"/>
                            </a:spcAft>
                            <a:tabLst>
                              <a:tab pos="41275" algn="l"/>
                              <a:tab pos="228600" algn="l"/>
                            </a:tabLst>
                          </a:pPr>
                          <a:r>
                            <a:rPr lang="en-GB" sz="1800" dirty="0">
                              <a:effectLst/>
                              <a:latin typeface="Trebuchet MS" panose="020B0603020202020204" pitchFamily="34" charset="0"/>
                            </a:rPr>
                            <a:t>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14:m>
                            <m:oMath xmlns:m="http://schemas.openxmlformats.org/officeDocument/2006/math">
                              <m:r>
                                <a:rPr lang="en-GB" sz="1800">
                                  <a:effectLst/>
                                </a:rPr>
                                <m:t>𝐼</m:t>
                              </m:r>
                              <m:r>
                                <a:rPr lang="en-GB" sz="1800">
                                  <a:effectLst/>
                                </a:rPr>
                                <m:t>=</m:t>
                              </m:r>
                              <m:f>
                                <m:fPr>
                                  <m:ctrlPr>
                                    <a:rPr lang="en-GB" sz="1800">
                                      <a:effectLst/>
                                    </a:rPr>
                                  </m:ctrlPr>
                                </m:fPr>
                                <m:num>
                                  <m:r>
                                    <a:rPr lang="en-GB" sz="1800">
                                      <a:effectLst/>
                                    </a:rPr>
                                    <m:t>𝑃</m:t>
                                  </m:r>
                                </m:num>
                                <m:den>
                                  <m:r>
                                    <a:rPr lang="en-GB" sz="1800">
                                      <a:effectLst/>
                                    </a:rPr>
                                    <m:t>𝐴</m:t>
                                  </m:r>
                                </m:den>
                              </m:f>
                            </m:oMath>
                          </a14:m>
                          <a:r>
                            <a:rPr lang="en-GB" sz="1800" dirty="0">
                              <a:effectLst/>
                              <a:latin typeface="Trebuchet MS" panose="020B0603020202020204" pitchFamily="34" charset="0"/>
                            </a:rPr>
                            <a:t>                  </a:t>
                          </a:r>
                          <a14:m>
                            <m:oMath xmlns:m="http://schemas.openxmlformats.org/officeDocument/2006/math">
                              <m:sSub>
                                <m:sSubPr>
                                  <m:ctrlPr>
                                    <a:rPr lang="en-GB" sz="1800">
                                      <a:effectLst/>
                                    </a:rPr>
                                  </m:ctrlPr>
                                </m:sSubPr>
                                <m:e>
                                  <m:r>
                                    <a:rPr lang="en-GB" sz="1800">
                                      <a:effectLst/>
                                    </a:rPr>
                                    <m:t>𝐼</m:t>
                                  </m:r>
                                </m:e>
                                <m:sub>
                                  <m:r>
                                    <a:rPr lang="en-GB" sz="1800">
                                      <a:effectLst/>
                                    </a:rPr>
                                    <m:t>1</m:t>
                                  </m:r>
                                </m:sub>
                              </m:sSub>
                              <m:sSubSup>
                                <m:sSubSupPr>
                                  <m:ctrlPr>
                                    <a:rPr lang="en-GB" sz="1800">
                                      <a:effectLst/>
                                    </a:rPr>
                                  </m:ctrlPr>
                                </m:sSubSupPr>
                                <m:e>
                                  <m:r>
                                    <a:rPr lang="en-GB" sz="1800">
                                      <a:effectLst/>
                                    </a:rPr>
                                    <m:t>𝑑</m:t>
                                  </m:r>
                                </m:e>
                                <m:sub>
                                  <m:r>
                                    <a:rPr lang="en-GB" sz="1800">
                                      <a:effectLst/>
                                    </a:rPr>
                                    <m:t>1</m:t>
                                  </m:r>
                                </m:sub>
                                <m:sup>
                                  <m:r>
                                    <a:rPr lang="en-GB" sz="1800">
                                      <a:effectLst/>
                                    </a:rPr>
                                    <m:t>2</m:t>
                                  </m:r>
                                </m:sup>
                              </m:sSubSup>
                              <m:r>
                                <a:rPr lang="en-GB" sz="1800">
                                  <a:effectLst/>
                                </a:rPr>
                                <m:t>=</m:t>
                              </m:r>
                              <m:sSub>
                                <m:sSubPr>
                                  <m:ctrlPr>
                                    <a:rPr lang="en-GB" sz="1800">
                                      <a:effectLst/>
                                    </a:rPr>
                                  </m:ctrlPr>
                                </m:sSubPr>
                                <m:e>
                                  <m:r>
                                    <a:rPr lang="en-GB" sz="1800">
                                      <a:effectLst/>
                                    </a:rPr>
                                    <m:t>𝐼</m:t>
                                  </m:r>
                                </m:e>
                                <m:sub>
                                  <m:r>
                                    <a:rPr lang="en-GB" sz="1800">
                                      <a:effectLst/>
                                    </a:rPr>
                                    <m:t>2</m:t>
                                  </m:r>
                                </m:sub>
                              </m:sSub>
                              <m:sSubSup>
                                <m:sSubSupPr>
                                  <m:ctrlPr>
                                    <a:rPr lang="en-GB" sz="1800">
                                      <a:effectLst/>
                                    </a:rPr>
                                  </m:ctrlPr>
                                </m:sSubSupPr>
                                <m:e>
                                  <m:r>
                                    <a:rPr lang="en-GB" sz="1800">
                                      <a:effectLst/>
                                    </a:rPr>
                                    <m:t>𝑑</m:t>
                                  </m:r>
                                </m:e>
                                <m:sub>
                                  <m:r>
                                    <a:rPr lang="en-GB" sz="1800">
                                      <a:effectLst/>
                                    </a:rPr>
                                    <m:t>2</m:t>
                                  </m:r>
                                </m:sub>
                                <m:sup>
                                  <m:r>
                                    <a:rPr lang="en-GB" sz="1800">
                                      <a:effectLst/>
                                    </a:rPr>
                                    <m:t>2</m:t>
                                  </m:r>
                                </m:sup>
                              </m:sSubSup>
                            </m:oMath>
                          </a14:m>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0339545"/>
                      </a:ext>
                    </a:extLst>
                  </a:tr>
                  <a:tr h="306425">
                    <a:tc>
                      <a:txBody>
                        <a:bodyPr/>
                        <a:lstStyle/>
                        <a:p>
                          <a:pPr marL="90170" indent="-107950">
                            <a:lnSpc>
                              <a:spcPct val="115000"/>
                            </a:lnSpc>
                            <a:spcBef>
                              <a:spcPts val="600"/>
                            </a:spcBef>
                            <a:spcAft>
                              <a:spcPts val="600"/>
                            </a:spcAft>
                            <a:tabLst>
                              <a:tab pos="41275"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r>
                            <a:rPr lang="en-GB" sz="1800">
                              <a:effectLst/>
                              <a:latin typeface="Trebuchet MS" panose="020B0603020202020204" pitchFamily="34" charset="0"/>
                            </a:rPr>
                            <a:t>I know that irradiance is the power per unit area incident on a surface.</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8193217"/>
                      </a:ext>
                    </a:extLst>
                  </a:tr>
                  <a:tr h="775984">
                    <a:tc>
                      <a:txBody>
                        <a:bodyPr/>
                        <a:lstStyle/>
                        <a:p>
                          <a:pPr marL="90170" indent="-107950">
                            <a:lnSpc>
                              <a:spcPct val="115000"/>
                            </a:lnSpc>
                            <a:spcBef>
                              <a:spcPts val="600"/>
                            </a:spcBef>
                            <a:spcAft>
                              <a:spcPts val="600"/>
                            </a:spcAft>
                            <a:tabLst>
                              <a:tab pos="41275" algn="l"/>
                              <a:tab pos="68580"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r>
                            <a:rPr lang="en-GB" sz="1800">
                              <a:effectLst/>
                              <a:latin typeface="Trebuchet MS" panose="020B0603020202020204" pitchFamily="34" charset="0"/>
                            </a:rPr>
                            <a:t>I can use the equation </a:t>
                          </a:r>
                          <a14:m>
                            <m:oMath xmlns:m="http://schemas.openxmlformats.org/officeDocument/2006/math">
                              <m:r>
                                <a:rPr lang="en-GB" sz="1800">
                                  <a:effectLst/>
                                </a:rPr>
                                <m:t>𝐼</m:t>
                              </m:r>
                              <m:r>
                                <a:rPr lang="en-GB" sz="1800">
                                  <a:effectLst/>
                                </a:rPr>
                                <m:t>=</m:t>
                              </m:r>
                              <m:f>
                                <m:fPr>
                                  <m:ctrlPr>
                                    <a:rPr lang="en-GB" sz="1800">
                                      <a:effectLst/>
                                    </a:rPr>
                                  </m:ctrlPr>
                                </m:fPr>
                                <m:num>
                                  <m:r>
                                    <a:rPr lang="en-GB" sz="1800">
                                      <a:effectLst/>
                                    </a:rPr>
                                    <m:t>𝑃</m:t>
                                  </m:r>
                                </m:num>
                                <m:den>
                                  <m:r>
                                    <a:rPr lang="en-GB" sz="1800">
                                      <a:effectLst/>
                                    </a:rPr>
                                    <m:t>𝐴</m:t>
                                  </m:r>
                                </m:den>
                              </m:f>
                            </m:oMath>
                          </a14:m>
                          <a:r>
                            <a:rPr lang="en-GB" sz="1800">
                              <a:effectLst/>
                              <a:latin typeface="Trebuchet MS" panose="020B0603020202020204" pitchFamily="34" charset="0"/>
                            </a:rPr>
                            <a:t> to solve problems involving irradiance, the power of radiation incident on a surface and the area of the surface.</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2962960"/>
                      </a:ext>
                    </a:extLst>
                  </a:tr>
                  <a:tr h="633767">
                    <a:tc>
                      <a:txBody>
                        <a:bodyPr/>
                        <a:lstStyle/>
                        <a:p>
                          <a:pPr marL="90170" indent="-107950">
                            <a:lnSpc>
                              <a:spcPct val="115000"/>
                            </a:lnSpc>
                            <a:spcBef>
                              <a:spcPts val="600"/>
                            </a:spcBef>
                            <a:spcAft>
                              <a:spcPts val="600"/>
                            </a:spcAft>
                            <a:tabLst>
                              <a:tab pos="41275" algn="l"/>
                              <a:tab pos="68580"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r>
                            <a:rPr lang="en-GB" sz="1800" dirty="0">
                              <a:effectLst/>
                              <a:latin typeface="Trebuchet MS" panose="020B0603020202020204" pitchFamily="34" charset="0"/>
                            </a:rPr>
                            <a:t>I know that irradiance is inversely proportional to the square of the distance from a </a:t>
                          </a:r>
                          <a:r>
                            <a:rPr lang="en-GB" sz="1800" dirty="0">
                              <a:effectLst/>
                              <a:highlight>
                                <a:srgbClr val="FFFF00"/>
                              </a:highlight>
                              <a:latin typeface="Trebuchet MS" panose="020B0603020202020204" pitchFamily="34" charset="0"/>
                            </a:rPr>
                            <a:t>point source</a:t>
                          </a:r>
                          <a:r>
                            <a:rPr lang="en-GB" sz="1800" dirty="0">
                              <a:effectLst/>
                              <a:latin typeface="Trebuchet MS" panose="020B0603020202020204" pitchFamily="34" charset="0"/>
                            </a:rPr>
                            <a:t>.</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9298301"/>
                      </a:ext>
                    </a:extLst>
                  </a:tr>
                  <a:tr h="633767">
                    <a:tc>
                      <a:txBody>
                        <a:bodyPr/>
                        <a:lstStyle/>
                        <a:p>
                          <a:pPr marL="90170" indent="-107950">
                            <a:lnSpc>
                              <a:spcPct val="115000"/>
                            </a:lnSpc>
                            <a:spcBef>
                              <a:spcPts val="600"/>
                            </a:spcBef>
                            <a:spcAft>
                              <a:spcPts val="600"/>
                            </a:spcAft>
                            <a:tabLst>
                              <a:tab pos="41275" algn="l"/>
                              <a:tab pos="68580"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r>
                            <a:rPr lang="en-GB" sz="1800">
                              <a:effectLst/>
                              <a:latin typeface="Trebuchet MS" panose="020B0603020202020204" pitchFamily="34" charset="0"/>
                            </a:rPr>
                            <a:t>I can describe an experiment to verify the inverse square law for a point source of light</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2184271"/>
                      </a:ext>
                    </a:extLst>
                  </a:tr>
                  <a:tr h="654901">
                    <a:tc>
                      <a:txBody>
                        <a:bodyPr/>
                        <a:lstStyle/>
                        <a:p>
                          <a:pPr marL="90170" indent="-107950">
                            <a:lnSpc>
                              <a:spcPct val="115000"/>
                            </a:lnSpc>
                            <a:spcBef>
                              <a:spcPts val="600"/>
                            </a:spcBef>
                            <a:spcAft>
                              <a:spcPts val="600"/>
                            </a:spcAft>
                            <a:tabLst>
                              <a:tab pos="41275" algn="l"/>
                              <a:tab pos="68580"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r>
                            <a:rPr lang="en-GB" sz="1800" dirty="0">
                              <a:effectLst/>
                              <a:latin typeface="Trebuchet MS" panose="020B0603020202020204" pitchFamily="34" charset="0"/>
                            </a:rPr>
                            <a:t>I can use  and </a:t>
                          </a:r>
                          <a14:m>
                            <m:oMath xmlns:m="http://schemas.openxmlformats.org/officeDocument/2006/math">
                              <m:sSub>
                                <m:sSubPr>
                                  <m:ctrlPr>
                                    <a:rPr lang="en-GB" sz="1800">
                                      <a:effectLst/>
                                    </a:rPr>
                                  </m:ctrlPr>
                                </m:sSubPr>
                                <m:e>
                                  <m:r>
                                    <a:rPr lang="en-GB" sz="1800">
                                      <a:effectLst/>
                                    </a:rPr>
                                    <m:t>𝐼</m:t>
                                  </m:r>
                                </m:e>
                                <m:sub>
                                  <m:r>
                                    <a:rPr lang="en-GB" sz="1800">
                                      <a:effectLst/>
                                    </a:rPr>
                                    <m:t>1</m:t>
                                  </m:r>
                                </m:sub>
                              </m:sSub>
                              <m:sSubSup>
                                <m:sSubSupPr>
                                  <m:ctrlPr>
                                    <a:rPr lang="en-GB" sz="1800">
                                      <a:effectLst/>
                                    </a:rPr>
                                  </m:ctrlPr>
                                </m:sSubSupPr>
                                <m:e>
                                  <m:r>
                                    <a:rPr lang="en-GB" sz="1800">
                                      <a:effectLst/>
                                    </a:rPr>
                                    <m:t>𝑑</m:t>
                                  </m:r>
                                </m:e>
                                <m:sub>
                                  <m:r>
                                    <a:rPr lang="en-GB" sz="1800">
                                      <a:effectLst/>
                                    </a:rPr>
                                    <m:t>1</m:t>
                                  </m:r>
                                </m:sub>
                                <m:sup>
                                  <m:r>
                                    <a:rPr lang="en-GB" sz="1800">
                                      <a:effectLst/>
                                    </a:rPr>
                                    <m:t>2</m:t>
                                  </m:r>
                                </m:sup>
                              </m:sSubSup>
                              <m:r>
                                <a:rPr lang="en-GB" sz="1800">
                                  <a:effectLst/>
                                </a:rPr>
                                <m:t>=</m:t>
                              </m:r>
                              <m:sSub>
                                <m:sSubPr>
                                  <m:ctrlPr>
                                    <a:rPr lang="en-GB" sz="1800">
                                      <a:effectLst/>
                                    </a:rPr>
                                  </m:ctrlPr>
                                </m:sSubPr>
                                <m:e>
                                  <m:r>
                                    <a:rPr lang="en-GB" sz="1800">
                                      <a:effectLst/>
                                    </a:rPr>
                                    <m:t>𝐼</m:t>
                                  </m:r>
                                </m:e>
                                <m:sub>
                                  <m:r>
                                    <a:rPr lang="en-GB" sz="1800">
                                      <a:effectLst/>
                                    </a:rPr>
                                    <m:t>2</m:t>
                                  </m:r>
                                </m:sub>
                              </m:sSub>
                              <m:sSubSup>
                                <m:sSubSupPr>
                                  <m:ctrlPr>
                                    <a:rPr lang="en-GB" sz="1800">
                                      <a:effectLst/>
                                    </a:rPr>
                                  </m:ctrlPr>
                                </m:sSubSupPr>
                                <m:e>
                                  <m:r>
                                    <a:rPr lang="en-GB" sz="1800">
                                      <a:effectLst/>
                                    </a:rPr>
                                    <m:t>𝑑</m:t>
                                  </m:r>
                                </m:e>
                                <m:sub>
                                  <m:r>
                                    <a:rPr lang="en-GB" sz="1800">
                                      <a:effectLst/>
                                    </a:rPr>
                                    <m:t>2</m:t>
                                  </m:r>
                                </m:sub>
                                <m:sup>
                                  <m:r>
                                    <a:rPr lang="en-GB" sz="1800">
                                      <a:effectLst/>
                                    </a:rPr>
                                    <m:t>2</m:t>
                                  </m:r>
                                </m:sup>
                              </m:sSubSup>
                            </m:oMath>
                          </a14:m>
                          <a:r>
                            <a:rPr lang="en-GB" sz="1800" dirty="0">
                              <a:effectLst/>
                              <a:latin typeface="Trebuchet MS" panose="020B0603020202020204" pitchFamily="34" charset="0"/>
                            </a:rPr>
                            <a:t> to solve problems involving irradiance and distance from a point source of light.</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2982134"/>
                      </a:ext>
                    </a:extLst>
                  </a:tr>
                </a:tbl>
              </a:graphicData>
            </a:graphic>
          </p:graphicFrame>
        </mc:Choice>
        <mc:Fallback>
          <p:graphicFrame>
            <p:nvGraphicFramePr>
              <p:cNvPr id="4" name="Content Placeholder 3">
                <a:extLst>
                  <a:ext uri="{FF2B5EF4-FFF2-40B4-BE49-F238E27FC236}">
                    <a16:creationId xmlns:a16="http://schemas.microsoft.com/office/drawing/2014/main" id="{F202F482-B93F-4FC0-9C58-19A6DEDDBC10}"/>
                  </a:ext>
                </a:extLst>
              </p:cNvPr>
              <p:cNvGraphicFramePr>
                <a:graphicFrameLocks noGrp="1"/>
              </p:cNvGraphicFramePr>
              <p:nvPr>
                <p:ph idx="1"/>
                <p:extLst>
                  <p:ext uri="{D42A27DB-BD31-4B8C-83A1-F6EECF244321}">
                    <p14:modId xmlns:p14="http://schemas.microsoft.com/office/powerpoint/2010/main" val="4003843652"/>
                  </p:ext>
                </p:extLst>
              </p:nvPr>
            </p:nvGraphicFramePr>
            <p:xfrm>
              <a:off x="775063" y="1942011"/>
              <a:ext cx="9797143" cy="4129170"/>
            </p:xfrm>
            <a:graphic>
              <a:graphicData uri="http://schemas.openxmlformats.org/drawingml/2006/table">
                <a:tbl>
                  <a:tblPr firstRow="1" firstCol="1" bandRow="1">
                    <a:tableStyleId>{5C22544A-7EE6-4342-B048-85BDC9FD1C3A}</a:tableStyleId>
                  </a:tblPr>
                  <a:tblGrid>
                    <a:gridCol w="878833">
                      <a:extLst>
                        <a:ext uri="{9D8B030D-6E8A-4147-A177-3AD203B41FA5}">
                          <a16:colId xmlns:a16="http://schemas.microsoft.com/office/drawing/2014/main" val="47980347"/>
                        </a:ext>
                      </a:extLst>
                    </a:gridCol>
                    <a:gridCol w="8918310">
                      <a:extLst>
                        <a:ext uri="{9D8B030D-6E8A-4147-A177-3AD203B41FA5}">
                          <a16:colId xmlns:a16="http://schemas.microsoft.com/office/drawing/2014/main" val="208017563"/>
                        </a:ext>
                      </a:extLst>
                    </a:gridCol>
                  </a:tblGrid>
                  <a:tr h="348343">
                    <a:tc>
                      <a:txBody>
                        <a:bodyPr/>
                        <a:lstStyle/>
                        <a:p>
                          <a:pPr>
                            <a:lnSpc>
                              <a:spcPct val="115000"/>
                            </a:lnSpc>
                            <a:spcBef>
                              <a:spcPts val="600"/>
                            </a:spcBef>
                            <a:spcAft>
                              <a:spcPts val="600"/>
                            </a:spcAft>
                          </a:pPr>
                          <a:r>
                            <a:rPr lang="en-GB" sz="1800">
                              <a:effectLst/>
                              <a:latin typeface="Trebuchet MS" panose="020B0603020202020204" pitchFamily="34" charset="0"/>
                            </a:rPr>
                            <a:t>No</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GB" sz="1800">
                              <a:effectLst/>
                              <a:latin typeface="Trebuchet MS" panose="020B0603020202020204" pitchFamily="34" charset="0"/>
                            </a:rPr>
                            <a:t>CONTENT</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0013394"/>
                      </a:ext>
                    </a:extLst>
                  </a:tr>
                  <a:tr h="306425">
                    <a:tc gridSpan="2">
                      <a:txBody>
                        <a:bodyPr/>
                        <a:lstStyle/>
                        <a:p>
                          <a:pPr>
                            <a:lnSpc>
                              <a:spcPct val="115000"/>
                            </a:lnSpc>
                            <a:spcBef>
                              <a:spcPts val="600"/>
                            </a:spcBef>
                          </a:pPr>
                          <a:r>
                            <a:rPr lang="en-GB" sz="1800">
                              <a:effectLst/>
                              <a:latin typeface="Trebuchet MS" panose="020B0603020202020204" pitchFamily="34" charset="0"/>
                            </a:rPr>
                            <a:t>Inverse square law</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020295761"/>
                      </a:ext>
                    </a:extLst>
                  </a:tr>
                  <a:tr h="469558">
                    <a:tc>
                      <a:txBody>
                        <a:bodyPr/>
                        <a:lstStyle/>
                        <a:p>
                          <a:pPr marL="90170" indent="-107950">
                            <a:lnSpc>
                              <a:spcPct val="115000"/>
                            </a:lnSpc>
                            <a:spcBef>
                              <a:spcPts val="600"/>
                            </a:spcBef>
                            <a:spcAft>
                              <a:spcPts val="600"/>
                            </a:spcAft>
                            <a:tabLst>
                              <a:tab pos="41275" algn="l"/>
                              <a:tab pos="228600" algn="l"/>
                            </a:tabLst>
                          </a:pPr>
                          <a:r>
                            <a:rPr lang="en-GB" sz="1800" dirty="0">
                              <a:effectLst/>
                              <a:latin typeface="Trebuchet MS" panose="020B0603020202020204" pitchFamily="34" charset="0"/>
                            </a:rPr>
                            <a:t>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blipFill>
                          <a:blip r:embed="rId2"/>
                          <a:stretch>
                            <a:fillRect l="-9904" t="-153247" r="-273" b="-663636"/>
                          </a:stretch>
                        </a:blipFill>
                      </a:tcPr>
                    </a:tc>
                    <a:extLst>
                      <a:ext uri="{0D108BD9-81ED-4DB2-BD59-A6C34878D82A}">
                        <a16:rowId xmlns:a16="http://schemas.microsoft.com/office/drawing/2014/main" val="2100339545"/>
                      </a:ext>
                    </a:extLst>
                  </a:tr>
                  <a:tr h="306425">
                    <a:tc>
                      <a:txBody>
                        <a:bodyPr/>
                        <a:lstStyle/>
                        <a:p>
                          <a:pPr marL="90170" indent="-107950">
                            <a:lnSpc>
                              <a:spcPct val="115000"/>
                            </a:lnSpc>
                            <a:spcBef>
                              <a:spcPts val="600"/>
                            </a:spcBef>
                            <a:spcAft>
                              <a:spcPts val="600"/>
                            </a:spcAft>
                            <a:tabLst>
                              <a:tab pos="41275"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r>
                            <a:rPr lang="en-GB" sz="1800">
                              <a:effectLst/>
                              <a:latin typeface="Trebuchet MS" panose="020B0603020202020204" pitchFamily="34" charset="0"/>
                            </a:rPr>
                            <a:t>I know that irradiance is the power per unit area incident on a surface.</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8193217"/>
                      </a:ext>
                    </a:extLst>
                  </a:tr>
                  <a:tr h="775984">
                    <a:tc>
                      <a:txBody>
                        <a:bodyPr/>
                        <a:lstStyle/>
                        <a:p>
                          <a:pPr marL="90170" indent="-107950">
                            <a:lnSpc>
                              <a:spcPct val="115000"/>
                            </a:lnSpc>
                            <a:spcBef>
                              <a:spcPts val="600"/>
                            </a:spcBef>
                            <a:spcAft>
                              <a:spcPts val="600"/>
                            </a:spcAft>
                            <a:tabLst>
                              <a:tab pos="41275" algn="l"/>
                              <a:tab pos="68580"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blipFill>
                          <a:blip r:embed="rId2"/>
                          <a:stretch>
                            <a:fillRect l="-9904" t="-192913" r="-273" b="-262992"/>
                          </a:stretch>
                        </a:blipFill>
                      </a:tcPr>
                    </a:tc>
                    <a:extLst>
                      <a:ext uri="{0D108BD9-81ED-4DB2-BD59-A6C34878D82A}">
                        <a16:rowId xmlns:a16="http://schemas.microsoft.com/office/drawing/2014/main" val="1572962960"/>
                      </a:ext>
                    </a:extLst>
                  </a:tr>
                  <a:tr h="633767">
                    <a:tc>
                      <a:txBody>
                        <a:bodyPr/>
                        <a:lstStyle/>
                        <a:p>
                          <a:pPr marL="90170" indent="-107950">
                            <a:lnSpc>
                              <a:spcPct val="115000"/>
                            </a:lnSpc>
                            <a:spcBef>
                              <a:spcPts val="600"/>
                            </a:spcBef>
                            <a:spcAft>
                              <a:spcPts val="600"/>
                            </a:spcAft>
                            <a:tabLst>
                              <a:tab pos="41275" algn="l"/>
                              <a:tab pos="68580"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r>
                            <a:rPr lang="en-GB" sz="1800" dirty="0">
                              <a:effectLst/>
                              <a:latin typeface="Trebuchet MS" panose="020B0603020202020204" pitchFamily="34" charset="0"/>
                            </a:rPr>
                            <a:t>I know that irradiance is inversely proportional to the square of the distance from a </a:t>
                          </a:r>
                          <a:r>
                            <a:rPr lang="en-GB" sz="1800" dirty="0">
                              <a:effectLst/>
                              <a:highlight>
                                <a:srgbClr val="FFFF00"/>
                              </a:highlight>
                              <a:latin typeface="Trebuchet MS" panose="020B0603020202020204" pitchFamily="34" charset="0"/>
                            </a:rPr>
                            <a:t>point source</a:t>
                          </a:r>
                          <a:r>
                            <a:rPr lang="en-GB" sz="1800" dirty="0">
                              <a:effectLst/>
                              <a:latin typeface="Trebuchet MS" panose="020B0603020202020204" pitchFamily="34" charset="0"/>
                            </a:rPr>
                            <a:t>.</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9298301"/>
                      </a:ext>
                    </a:extLst>
                  </a:tr>
                  <a:tr h="633767">
                    <a:tc>
                      <a:txBody>
                        <a:bodyPr/>
                        <a:lstStyle/>
                        <a:p>
                          <a:pPr marL="90170" indent="-107950">
                            <a:lnSpc>
                              <a:spcPct val="115000"/>
                            </a:lnSpc>
                            <a:spcBef>
                              <a:spcPts val="600"/>
                            </a:spcBef>
                            <a:spcAft>
                              <a:spcPts val="600"/>
                            </a:spcAft>
                            <a:tabLst>
                              <a:tab pos="41275" algn="l"/>
                              <a:tab pos="68580"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pPr>
                          <a:r>
                            <a:rPr lang="en-GB" sz="1800">
                              <a:effectLst/>
                              <a:latin typeface="Trebuchet MS" panose="020B0603020202020204" pitchFamily="34" charset="0"/>
                            </a:rPr>
                            <a:t>I can describe an experiment to verify the inverse square law for a point source of light</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2184271"/>
                      </a:ext>
                    </a:extLst>
                  </a:tr>
                  <a:tr h="654901">
                    <a:tc>
                      <a:txBody>
                        <a:bodyPr/>
                        <a:lstStyle/>
                        <a:p>
                          <a:pPr marL="90170" indent="-107950">
                            <a:lnSpc>
                              <a:spcPct val="115000"/>
                            </a:lnSpc>
                            <a:spcBef>
                              <a:spcPts val="600"/>
                            </a:spcBef>
                            <a:spcAft>
                              <a:spcPts val="600"/>
                            </a:spcAft>
                            <a:tabLst>
                              <a:tab pos="41275" algn="l"/>
                              <a:tab pos="68580" algn="l"/>
                              <a:tab pos="228600" algn="l"/>
                            </a:tabLst>
                          </a:pPr>
                          <a:r>
                            <a:rPr lang="en-GB" sz="1800">
                              <a:effectLst/>
                              <a:latin typeface="Trebuchet MS" panose="020B0603020202020204" pitchFamily="34" charset="0"/>
                            </a:rPr>
                            <a:t> </a:t>
                          </a:r>
                          <a:endParaRPr lang="en-GB"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blipFill>
                          <a:blip r:embed="rId2"/>
                          <a:stretch>
                            <a:fillRect l="-9904" t="-537037" r="-273" b="-16667"/>
                          </a:stretch>
                        </a:blipFill>
                      </a:tcPr>
                    </a:tc>
                    <a:extLst>
                      <a:ext uri="{0D108BD9-81ED-4DB2-BD59-A6C34878D82A}">
                        <a16:rowId xmlns:a16="http://schemas.microsoft.com/office/drawing/2014/main" val="2852982134"/>
                      </a:ext>
                    </a:extLst>
                  </a:tr>
                </a:tbl>
              </a:graphicData>
            </a:graphic>
          </p:graphicFrame>
        </mc:Fallback>
      </mc:AlternateContent>
      <p:graphicFrame>
        <p:nvGraphicFramePr>
          <p:cNvPr id="5" name="Object 4">
            <a:extLst>
              <a:ext uri="{FF2B5EF4-FFF2-40B4-BE49-F238E27FC236}">
                <a16:creationId xmlns:a16="http://schemas.microsoft.com/office/drawing/2014/main" id="{18B71405-A992-4897-94A8-40421D4F10B7}"/>
              </a:ext>
            </a:extLst>
          </p:cNvPr>
          <p:cNvGraphicFramePr>
            <a:graphicFrameLocks noChangeAspect="1"/>
          </p:cNvGraphicFramePr>
          <p:nvPr>
            <p:extLst>
              <p:ext uri="{D42A27DB-BD31-4B8C-83A1-F6EECF244321}">
                <p14:modId xmlns:p14="http://schemas.microsoft.com/office/powerpoint/2010/main" val="557464522"/>
              </p:ext>
            </p:extLst>
          </p:nvPr>
        </p:nvGraphicFramePr>
        <p:xfrm>
          <a:off x="5765505" y="2572940"/>
          <a:ext cx="660989" cy="479106"/>
        </p:xfrm>
        <a:graphic>
          <a:graphicData uri="http://schemas.openxmlformats.org/presentationml/2006/ole">
            <mc:AlternateContent xmlns:mc="http://schemas.openxmlformats.org/markup-compatibility/2006">
              <mc:Choice xmlns:v="urn:schemas-microsoft-com:vml" Requires="v">
                <p:oleObj r:id="rId3" imgW="419100" imgH="368300" progId="Equation.DSMT4">
                  <p:embed/>
                </p:oleObj>
              </mc:Choice>
              <mc:Fallback>
                <p:oleObj r:id="rId3" imgW="419100" imgH="368300" progId="Equation.DSMT4">
                  <p:embed/>
                  <p:pic>
                    <p:nvPicPr>
                      <p:cNvPr id="5" name="Object 4">
                        <a:extLst>
                          <a:ext uri="{FF2B5EF4-FFF2-40B4-BE49-F238E27FC236}">
                            <a16:creationId xmlns:a16="http://schemas.microsoft.com/office/drawing/2014/main" id="{18B71405-A992-4897-94A8-40421D4F10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505" y="2572940"/>
                        <a:ext cx="660989" cy="479106"/>
                      </a:xfrm>
                      <a:prstGeom prst="rect">
                        <a:avLst/>
                      </a:prstGeom>
                      <a:noFill/>
                    </p:spPr>
                  </p:pic>
                </p:oleObj>
              </mc:Fallback>
            </mc:AlternateContent>
          </a:graphicData>
        </a:graphic>
      </p:graphicFrame>
    </p:spTree>
    <p:extLst>
      <p:ext uri="{BB962C8B-B14F-4D97-AF65-F5344CB8AC3E}">
        <p14:creationId xmlns:p14="http://schemas.microsoft.com/office/powerpoint/2010/main" val="115708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9BD9E-8601-461D-93DA-46DE8CAF8533}"/>
              </a:ext>
            </a:extLst>
          </p:cNvPr>
          <p:cNvSpPr>
            <a:spLocks noGrp="1"/>
          </p:cNvSpPr>
          <p:nvPr>
            <p:ph type="title"/>
          </p:nvPr>
        </p:nvSpPr>
        <p:spPr>
          <a:xfrm>
            <a:off x="686834" y="1153572"/>
            <a:ext cx="3200400" cy="4461163"/>
          </a:xfrm>
        </p:spPr>
        <p:txBody>
          <a:bodyPr>
            <a:normAutofit/>
          </a:bodyPr>
          <a:lstStyle/>
          <a:p>
            <a:r>
              <a:rPr lang="en-GB">
                <a:solidFill>
                  <a:srgbClr val="FFFFFF"/>
                </a:solidFill>
              </a:rPr>
              <a:t>Irradiance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D73D5F-899F-41FC-80BB-BFEF214FD348}"/>
                  </a:ext>
                </a:extLst>
              </p:cNvPr>
              <p:cNvSpPr>
                <a:spLocks noGrp="1"/>
              </p:cNvSpPr>
              <p:nvPr>
                <p:ph idx="1"/>
              </p:nvPr>
            </p:nvSpPr>
            <p:spPr>
              <a:xfrm>
                <a:off x="4447308" y="591344"/>
                <a:ext cx="6906491" cy="5585619"/>
              </a:xfrm>
            </p:spPr>
            <p:txBody>
              <a:bodyPr anchor="ctr">
                <a:normAutofit/>
              </a:bodyPr>
              <a:lstStyle/>
              <a:p>
                <a:r>
                  <a:rPr lang="en-GB" i="1" dirty="0">
                    <a:effectLst/>
                    <a:latin typeface="Trebuchet MS" panose="020B0603020202020204" pitchFamily="34" charset="0"/>
                    <a:ea typeface="Times New Roman" panose="02020603050405020304" pitchFamily="18" charset="0"/>
                    <a:cs typeface="Times New Roman" panose="02020603050405020304" pitchFamily="18" charset="0"/>
                  </a:rPr>
                  <a:t>Irradiance, I at a surface on which radiation is incident is the </a:t>
                </a:r>
                <a:r>
                  <a:rPr lang="en-GB" b="1" dirty="0">
                    <a:effectLst/>
                    <a:latin typeface="Trebuchet MS" panose="020B0603020202020204" pitchFamily="34" charset="0"/>
                    <a:ea typeface="Times New Roman" panose="02020603050405020304" pitchFamily="18" charset="0"/>
                    <a:cs typeface="Times New Roman" panose="02020603050405020304" pitchFamily="18" charset="0"/>
                  </a:rPr>
                  <a:t>power per unit area</a:t>
                </a:r>
                <a:r>
                  <a:rPr lang="en-GB" i="1" dirty="0">
                    <a:effectLst/>
                    <a:latin typeface="Trebuchet MS" panose="020B0603020202020204" pitchFamily="34" charset="0"/>
                    <a:ea typeface="Times New Roman" panose="02020603050405020304" pitchFamily="18" charset="0"/>
                    <a:cs typeface="Times New Roman" panose="02020603050405020304" pitchFamily="18" charset="0"/>
                  </a:rPr>
                  <a:t>.</a:t>
                </a:r>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r>
                  <a:rPr lang="en-GB" dirty="0">
                    <a:effectLst/>
                    <a:latin typeface="Trebuchet MS" panose="020B0603020202020204" pitchFamily="34" charset="0"/>
                    <a:ea typeface="Times New Roman" panose="02020603050405020304" pitchFamily="18" charset="0"/>
                    <a:cs typeface="Times New Roman" panose="02020603050405020304" pitchFamily="18" charset="0"/>
                  </a:rPr>
                  <a:t>Irradiance, I is measured in watts per square metre.</a:t>
                </a:r>
              </a:p>
              <a:p>
                <a:r>
                  <a:rPr lang="en-GB" dirty="0">
                    <a:effectLst/>
                    <a:latin typeface="Trebuchet MS" panose="020B0603020202020204" pitchFamily="34" charset="0"/>
                    <a:ea typeface="Times New Roman" panose="02020603050405020304" pitchFamily="18" charset="0"/>
                    <a:cs typeface="Times New Roman" panose="02020603050405020304" pitchFamily="18" charset="0"/>
                  </a:rPr>
                  <a:t>The equation for irradiance comes from the equation,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𝐼</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𝐸</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𝐴𝑡</m:t>
                        </m:r>
                      </m:den>
                    </m:f>
                  </m:oMath>
                </a14:m>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r>
                  <a:rPr lang="en-GB" dirty="0">
                    <a:effectLst/>
                    <a:latin typeface="Trebuchet MS" panose="020B0603020202020204" pitchFamily="34" charset="0"/>
                    <a:ea typeface="Times New Roman" panose="02020603050405020304" pitchFamily="18" charset="0"/>
                    <a:cs typeface="Times New Roman" panose="02020603050405020304" pitchFamily="18" charset="0"/>
                  </a:rPr>
                  <a:t>Reducing to</a:t>
                </a:r>
                <a:endParaRPr lang="en-GB" dirty="0"/>
              </a:p>
            </p:txBody>
          </p:sp>
        </mc:Choice>
        <mc:Fallback>
          <p:sp>
            <p:nvSpPr>
              <p:cNvPr id="3" name="Content Placeholder 2">
                <a:extLst>
                  <a:ext uri="{FF2B5EF4-FFF2-40B4-BE49-F238E27FC236}">
                    <a16:creationId xmlns:a16="http://schemas.microsoft.com/office/drawing/2014/main" id="{BDD73D5F-899F-41FC-80BB-BFEF214FD348}"/>
                  </a:ext>
                </a:extLst>
              </p:cNvPr>
              <p:cNvSpPr>
                <a:spLocks noGrp="1" noRot="1" noChangeAspect="1" noMove="1" noResize="1" noEditPoints="1" noAdjustHandles="1" noChangeArrowheads="1" noChangeShapeType="1" noTextEdit="1"/>
              </p:cNvSpPr>
              <p:nvPr>
                <p:ph idx="1"/>
              </p:nvPr>
            </p:nvSpPr>
            <p:spPr>
              <a:xfrm>
                <a:off x="4447308" y="591344"/>
                <a:ext cx="6906491" cy="5585619"/>
              </a:xfrm>
              <a:blipFill>
                <a:blip r:embed="rId2"/>
                <a:stretch>
                  <a:fillRect l="-1590" r="-1413"/>
                </a:stretch>
              </a:blipFill>
            </p:spPr>
            <p:txBody>
              <a:bodyPr/>
              <a:lstStyle/>
              <a:p>
                <a:r>
                  <a:rPr lang="en-GB">
                    <a:noFill/>
                  </a:rPr>
                  <a:t> </a:t>
                </a:r>
              </a:p>
            </p:txBody>
          </p:sp>
        </mc:Fallback>
      </mc:AlternateContent>
      <p:sp>
        <p:nvSpPr>
          <p:cNvPr id="4" name="Rectangle 2">
            <a:extLst>
              <a:ext uri="{FF2B5EF4-FFF2-40B4-BE49-F238E27FC236}">
                <a16:creationId xmlns:a16="http://schemas.microsoft.com/office/drawing/2014/main" id="{502CCADF-4871-46EF-9B62-31E95F5310D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a:extLst>
              <a:ext uri="{FF2B5EF4-FFF2-40B4-BE49-F238E27FC236}">
                <a16:creationId xmlns:a16="http://schemas.microsoft.com/office/drawing/2014/main" id="{A14327D1-5064-4A6A-9BCD-6B86F7C918D9}"/>
              </a:ext>
            </a:extLst>
          </p:cNvPr>
          <p:cNvGraphicFramePr>
            <a:graphicFrameLocks noChangeAspect="1"/>
          </p:cNvGraphicFramePr>
          <p:nvPr>
            <p:extLst>
              <p:ext uri="{D42A27DB-BD31-4B8C-83A1-F6EECF244321}">
                <p14:modId xmlns:p14="http://schemas.microsoft.com/office/powerpoint/2010/main" val="18229496"/>
              </p:ext>
            </p:extLst>
          </p:nvPr>
        </p:nvGraphicFramePr>
        <p:xfrm>
          <a:off x="5843292" y="5178525"/>
          <a:ext cx="5318667" cy="1494088"/>
        </p:xfrm>
        <a:graphic>
          <a:graphicData uri="http://schemas.openxmlformats.org/presentationml/2006/ole">
            <mc:AlternateContent xmlns:mc="http://schemas.openxmlformats.org/markup-compatibility/2006">
              <mc:Choice xmlns:v="urn:schemas-microsoft-com:vml" Requires="v">
                <p:oleObj r:id="rId3" imgW="2946400" imgH="838200" progId="Equation.DSMT4">
                  <p:embed/>
                </p:oleObj>
              </mc:Choice>
              <mc:Fallback>
                <p:oleObj r:id="rId3" imgW="2946400" imgH="838200" progId="Equation.DSMT4">
                  <p:embed/>
                  <p:pic>
                    <p:nvPicPr>
                      <p:cNvPr id="5" name="Object 4">
                        <a:extLst>
                          <a:ext uri="{FF2B5EF4-FFF2-40B4-BE49-F238E27FC236}">
                            <a16:creationId xmlns:a16="http://schemas.microsoft.com/office/drawing/2014/main" id="{A14327D1-5064-4A6A-9BCD-6B86F7C91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292" y="5178525"/>
                        <a:ext cx="5318667" cy="1494088"/>
                      </a:xfrm>
                      <a:prstGeom prst="rect">
                        <a:avLst/>
                      </a:prstGeom>
                      <a:solidFill>
                        <a:schemeClr val="accent4">
                          <a:lumMod val="60000"/>
                          <a:lumOff val="40000"/>
                        </a:schemeClr>
                      </a:solidFill>
                    </p:spPr>
                  </p:pic>
                </p:oleObj>
              </mc:Fallback>
            </mc:AlternateContent>
          </a:graphicData>
        </a:graphic>
      </p:graphicFrame>
    </p:spTree>
    <p:extLst>
      <p:ext uri="{BB962C8B-B14F-4D97-AF65-F5344CB8AC3E}">
        <p14:creationId xmlns:p14="http://schemas.microsoft.com/office/powerpoint/2010/main" val="427724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Close-up of a lightbulb with a filament">
            <a:extLst>
              <a:ext uri="{FF2B5EF4-FFF2-40B4-BE49-F238E27FC236}">
                <a16:creationId xmlns:a16="http://schemas.microsoft.com/office/drawing/2014/main" id="{286853E5-66A4-484B-8F35-F8AD3FAB1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B658D282-40C2-4110-BCDE-E77C97888AC5}"/>
              </a:ext>
            </a:extLst>
          </p:cNvPr>
          <p:cNvSpPr>
            <a:spLocks noGrp="1"/>
          </p:cNvSpPr>
          <p:nvPr>
            <p:ph type="title"/>
          </p:nvPr>
        </p:nvSpPr>
        <p:spPr>
          <a:xfrm>
            <a:off x="838200" y="720725"/>
            <a:ext cx="10515600" cy="1325563"/>
          </a:xfrm>
        </p:spPr>
        <p:txBody>
          <a:bodyPr>
            <a:normAutofit/>
          </a:bodyPr>
          <a:lstStyle/>
          <a:p>
            <a:r>
              <a:rPr lang="en-GB" altLang="en-US" sz="2800" i="1" dirty="0">
                <a:latin typeface="Trebuchet MS" panose="020B0603020202020204" pitchFamily="34" charset="0"/>
                <a:ea typeface="Times New Roman" panose="02020603050405020304" pitchFamily="18" charset="0"/>
                <a:cs typeface="Times New Roman" panose="02020603050405020304" pitchFamily="18" charset="0"/>
              </a:rPr>
              <a:t>Irradiance, I is inversely proportional to the square of the distance, d, from a point source.</a:t>
            </a:r>
            <a:br>
              <a:rPr kumimoji="0" lang="en-GB" altLang="en-US" sz="2800" b="0" i="0" u="none" strike="noStrike" cap="none" normalizeH="0" baseline="0" dirty="0">
                <a:ln>
                  <a:noFill/>
                </a:ln>
                <a:solidFill>
                  <a:schemeClr val="tx1"/>
                </a:solidFill>
                <a:effectLst/>
              </a:rPr>
            </a:br>
            <a:endParaRPr lang="en-GB" sz="2800" dirty="0"/>
          </a:p>
        </p:txBody>
      </p:sp>
      <p:grpSp>
        <p:nvGrpSpPr>
          <p:cNvPr id="5" name="Group 1">
            <a:extLst>
              <a:ext uri="{FF2B5EF4-FFF2-40B4-BE49-F238E27FC236}">
                <a16:creationId xmlns:a16="http://schemas.microsoft.com/office/drawing/2014/main" id="{26340214-4F98-4E01-BDCE-D1A16B3A12D9}"/>
              </a:ext>
            </a:extLst>
          </p:cNvPr>
          <p:cNvGrpSpPr>
            <a:grpSpLocks/>
          </p:cNvGrpSpPr>
          <p:nvPr/>
        </p:nvGrpSpPr>
        <p:grpSpPr bwMode="auto">
          <a:xfrm>
            <a:off x="361507" y="1928812"/>
            <a:ext cx="2163979" cy="3440630"/>
            <a:chOff x="1319" y="7251"/>
            <a:chExt cx="3785" cy="5940"/>
          </a:xfrm>
        </p:grpSpPr>
        <p:grpSp>
          <p:nvGrpSpPr>
            <p:cNvPr id="6" name="Group 3">
              <a:extLst>
                <a:ext uri="{FF2B5EF4-FFF2-40B4-BE49-F238E27FC236}">
                  <a16:creationId xmlns:a16="http://schemas.microsoft.com/office/drawing/2014/main" id="{27F9DB98-AA40-4518-9BD2-AF45B9E0A572}"/>
                </a:ext>
              </a:extLst>
            </p:cNvPr>
            <p:cNvGrpSpPr>
              <a:grpSpLocks/>
            </p:cNvGrpSpPr>
            <p:nvPr/>
          </p:nvGrpSpPr>
          <p:grpSpPr bwMode="auto">
            <a:xfrm>
              <a:off x="1319" y="7251"/>
              <a:ext cx="3785" cy="5940"/>
              <a:chOff x="1319" y="7851"/>
              <a:chExt cx="3125" cy="4545"/>
            </a:xfrm>
          </p:grpSpPr>
          <p:sp>
            <p:nvSpPr>
              <p:cNvPr id="8" name="Rectangle 17">
                <a:extLst>
                  <a:ext uri="{FF2B5EF4-FFF2-40B4-BE49-F238E27FC236}">
                    <a16:creationId xmlns:a16="http://schemas.microsoft.com/office/drawing/2014/main" id="{F72D6EBC-00F5-44E9-8B49-FBA1A4D442D7}"/>
                  </a:ext>
                </a:extLst>
              </p:cNvPr>
              <p:cNvSpPr>
                <a:spLocks noChangeArrowheads="1"/>
              </p:cNvSpPr>
              <p:nvPr/>
            </p:nvSpPr>
            <p:spPr bwMode="auto">
              <a:xfrm>
                <a:off x="1319" y="11900"/>
                <a:ext cx="20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6">
                <a:extLst>
                  <a:ext uri="{FF2B5EF4-FFF2-40B4-BE49-F238E27FC236}">
                    <a16:creationId xmlns:a16="http://schemas.microsoft.com/office/drawing/2014/main" id="{487DAED8-30A0-4455-A824-497D116F2961}"/>
                  </a:ext>
                </a:extLst>
              </p:cNvPr>
              <p:cNvSpPr>
                <a:spLocks noChangeArrowheads="1"/>
              </p:cNvSpPr>
              <p:nvPr/>
            </p:nvSpPr>
            <p:spPr bwMode="auto">
              <a:xfrm>
                <a:off x="1319" y="11818"/>
                <a:ext cx="272"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5">
                <a:extLst>
                  <a:ext uri="{FF2B5EF4-FFF2-40B4-BE49-F238E27FC236}">
                    <a16:creationId xmlns:a16="http://schemas.microsoft.com/office/drawing/2014/main" id="{E9F45E14-A1D2-4CB1-B46C-8FA35559D84F}"/>
                  </a:ext>
                </a:extLst>
              </p:cNvPr>
              <p:cNvSpPr>
                <a:spLocks noChangeArrowheads="1"/>
              </p:cNvSpPr>
              <p:nvPr/>
            </p:nvSpPr>
            <p:spPr bwMode="auto">
              <a:xfrm>
                <a:off x="1423" y="11909"/>
                <a:ext cx="20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Freeform 14">
                <a:extLst>
                  <a:ext uri="{FF2B5EF4-FFF2-40B4-BE49-F238E27FC236}">
                    <a16:creationId xmlns:a16="http://schemas.microsoft.com/office/drawing/2014/main" id="{A58D26A9-EB21-4949-919A-838674C43009}"/>
                  </a:ext>
                </a:extLst>
              </p:cNvPr>
              <p:cNvSpPr>
                <a:spLocks/>
              </p:cNvSpPr>
              <p:nvPr/>
            </p:nvSpPr>
            <p:spPr bwMode="auto">
              <a:xfrm>
                <a:off x="2709" y="10277"/>
                <a:ext cx="209" cy="495"/>
              </a:xfrm>
              <a:custGeom>
                <a:avLst/>
                <a:gdLst>
                  <a:gd name="T0" fmla="*/ 57 w 209"/>
                  <a:gd name="T1" fmla="*/ 0 h 495"/>
                  <a:gd name="T2" fmla="*/ 57 w 209"/>
                  <a:gd name="T3" fmla="*/ 233 h 495"/>
                  <a:gd name="T4" fmla="*/ 0 w 209"/>
                  <a:gd name="T5" fmla="*/ 375 h 495"/>
                  <a:gd name="T6" fmla="*/ 25 w 209"/>
                  <a:gd name="T7" fmla="*/ 495 h 495"/>
                  <a:gd name="T8" fmla="*/ 95 w 209"/>
                  <a:gd name="T9" fmla="*/ 480 h 495"/>
                  <a:gd name="T10" fmla="*/ 158 w 209"/>
                  <a:gd name="T11" fmla="*/ 353 h 495"/>
                  <a:gd name="T12" fmla="*/ 209 w 209"/>
                  <a:gd name="T13" fmla="*/ 233 h 495"/>
                  <a:gd name="T14" fmla="*/ 146 w 209"/>
                  <a:gd name="T15" fmla="*/ 12 h 495"/>
                  <a:gd name="T16" fmla="*/ 57 w 209"/>
                  <a:gd name="T17"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495">
                    <a:moveTo>
                      <a:pt x="57" y="0"/>
                    </a:moveTo>
                    <a:lnTo>
                      <a:pt x="57" y="233"/>
                    </a:lnTo>
                    <a:lnTo>
                      <a:pt x="0" y="375"/>
                    </a:lnTo>
                    <a:lnTo>
                      <a:pt x="25" y="495"/>
                    </a:lnTo>
                    <a:lnTo>
                      <a:pt x="95" y="480"/>
                    </a:lnTo>
                    <a:lnTo>
                      <a:pt x="158" y="353"/>
                    </a:lnTo>
                    <a:lnTo>
                      <a:pt x="209" y="233"/>
                    </a:lnTo>
                    <a:lnTo>
                      <a:pt x="146" y="12"/>
                    </a:lnTo>
                    <a:lnTo>
                      <a:pt x="57" y="0"/>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3">
                <a:extLst>
                  <a:ext uri="{FF2B5EF4-FFF2-40B4-BE49-F238E27FC236}">
                    <a16:creationId xmlns:a16="http://schemas.microsoft.com/office/drawing/2014/main" id="{5DA76358-201C-4187-B812-65D0A437EC61}"/>
                  </a:ext>
                </a:extLst>
              </p:cNvPr>
              <p:cNvSpPr>
                <a:spLocks/>
              </p:cNvSpPr>
              <p:nvPr/>
            </p:nvSpPr>
            <p:spPr bwMode="auto">
              <a:xfrm>
                <a:off x="1322" y="10046"/>
                <a:ext cx="1207" cy="1848"/>
              </a:xfrm>
              <a:custGeom>
                <a:avLst/>
                <a:gdLst>
                  <a:gd name="T0" fmla="*/ 986 w 1207"/>
                  <a:gd name="T1" fmla="*/ 0 h 1848"/>
                  <a:gd name="T2" fmla="*/ 765 w 1207"/>
                  <a:gd name="T3" fmla="*/ 73 h 1848"/>
                  <a:gd name="T4" fmla="*/ 594 w 1207"/>
                  <a:gd name="T5" fmla="*/ 190 h 1848"/>
                  <a:gd name="T6" fmla="*/ 531 w 1207"/>
                  <a:gd name="T7" fmla="*/ 319 h 1848"/>
                  <a:gd name="T8" fmla="*/ 506 w 1207"/>
                  <a:gd name="T9" fmla="*/ 477 h 1848"/>
                  <a:gd name="T10" fmla="*/ 559 w 1207"/>
                  <a:gd name="T11" fmla="*/ 657 h 1848"/>
                  <a:gd name="T12" fmla="*/ 575 w 1207"/>
                  <a:gd name="T13" fmla="*/ 840 h 1848"/>
                  <a:gd name="T14" fmla="*/ 506 w 1207"/>
                  <a:gd name="T15" fmla="*/ 929 h 1848"/>
                  <a:gd name="T16" fmla="*/ 379 w 1207"/>
                  <a:gd name="T17" fmla="*/ 1036 h 1848"/>
                  <a:gd name="T18" fmla="*/ 234 w 1207"/>
                  <a:gd name="T19" fmla="*/ 1124 h 1848"/>
                  <a:gd name="T20" fmla="*/ 158 w 1207"/>
                  <a:gd name="T21" fmla="*/ 1282 h 1848"/>
                  <a:gd name="T22" fmla="*/ 142 w 1207"/>
                  <a:gd name="T23" fmla="*/ 1412 h 1848"/>
                  <a:gd name="T24" fmla="*/ 177 w 1207"/>
                  <a:gd name="T25" fmla="*/ 1513 h 1848"/>
                  <a:gd name="T26" fmla="*/ 114 w 1207"/>
                  <a:gd name="T27" fmla="*/ 1595 h 1848"/>
                  <a:gd name="T28" fmla="*/ 0 w 1207"/>
                  <a:gd name="T29" fmla="*/ 1696 h 1848"/>
                  <a:gd name="T30" fmla="*/ 0 w 1207"/>
                  <a:gd name="T31" fmla="*/ 1800 h 1848"/>
                  <a:gd name="T32" fmla="*/ 104 w 1207"/>
                  <a:gd name="T33" fmla="*/ 1848 h 1848"/>
                  <a:gd name="T34" fmla="*/ 221 w 1207"/>
                  <a:gd name="T35" fmla="*/ 1838 h 1848"/>
                  <a:gd name="T36" fmla="*/ 401 w 1207"/>
                  <a:gd name="T37" fmla="*/ 1658 h 1848"/>
                  <a:gd name="T38" fmla="*/ 455 w 1207"/>
                  <a:gd name="T39" fmla="*/ 1551 h 1848"/>
                  <a:gd name="T40" fmla="*/ 392 w 1207"/>
                  <a:gd name="T41" fmla="*/ 1421 h 1848"/>
                  <a:gd name="T42" fmla="*/ 417 w 1207"/>
                  <a:gd name="T43" fmla="*/ 1333 h 1848"/>
                  <a:gd name="T44" fmla="*/ 660 w 1207"/>
                  <a:gd name="T45" fmla="*/ 1153 h 1848"/>
                  <a:gd name="T46" fmla="*/ 847 w 1207"/>
                  <a:gd name="T47" fmla="*/ 1023 h 1848"/>
                  <a:gd name="T48" fmla="*/ 894 w 1207"/>
                  <a:gd name="T49" fmla="*/ 891 h 1848"/>
                  <a:gd name="T50" fmla="*/ 859 w 1207"/>
                  <a:gd name="T51" fmla="*/ 736 h 1848"/>
                  <a:gd name="T52" fmla="*/ 777 w 1207"/>
                  <a:gd name="T53" fmla="*/ 527 h 1848"/>
                  <a:gd name="T54" fmla="*/ 765 w 1207"/>
                  <a:gd name="T55" fmla="*/ 414 h 1848"/>
                  <a:gd name="T56" fmla="*/ 894 w 1207"/>
                  <a:gd name="T57" fmla="*/ 256 h 1848"/>
                  <a:gd name="T58" fmla="*/ 1049 w 1207"/>
                  <a:gd name="T59" fmla="*/ 180 h 1848"/>
                  <a:gd name="T60" fmla="*/ 1207 w 1207"/>
                  <a:gd name="T61" fmla="*/ 98 h 1848"/>
                  <a:gd name="T62" fmla="*/ 986 w 1207"/>
                  <a:gd name="T63" fmla="*/ 0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7" h="1848">
                    <a:moveTo>
                      <a:pt x="986" y="0"/>
                    </a:moveTo>
                    <a:lnTo>
                      <a:pt x="765" y="73"/>
                    </a:lnTo>
                    <a:lnTo>
                      <a:pt x="594" y="190"/>
                    </a:lnTo>
                    <a:lnTo>
                      <a:pt x="531" y="319"/>
                    </a:lnTo>
                    <a:lnTo>
                      <a:pt x="506" y="477"/>
                    </a:lnTo>
                    <a:lnTo>
                      <a:pt x="559" y="657"/>
                    </a:lnTo>
                    <a:lnTo>
                      <a:pt x="575" y="840"/>
                    </a:lnTo>
                    <a:lnTo>
                      <a:pt x="506" y="929"/>
                    </a:lnTo>
                    <a:lnTo>
                      <a:pt x="379" y="1036"/>
                    </a:lnTo>
                    <a:lnTo>
                      <a:pt x="234" y="1124"/>
                    </a:lnTo>
                    <a:lnTo>
                      <a:pt x="158" y="1282"/>
                    </a:lnTo>
                    <a:lnTo>
                      <a:pt x="142" y="1412"/>
                    </a:lnTo>
                    <a:lnTo>
                      <a:pt x="177" y="1513"/>
                    </a:lnTo>
                    <a:lnTo>
                      <a:pt x="114" y="1595"/>
                    </a:lnTo>
                    <a:lnTo>
                      <a:pt x="0" y="1696"/>
                    </a:lnTo>
                    <a:lnTo>
                      <a:pt x="0" y="1800"/>
                    </a:lnTo>
                    <a:lnTo>
                      <a:pt x="104" y="1848"/>
                    </a:lnTo>
                    <a:lnTo>
                      <a:pt x="221" y="1838"/>
                    </a:lnTo>
                    <a:lnTo>
                      <a:pt x="401" y="1658"/>
                    </a:lnTo>
                    <a:lnTo>
                      <a:pt x="455" y="1551"/>
                    </a:lnTo>
                    <a:lnTo>
                      <a:pt x="392" y="1421"/>
                    </a:lnTo>
                    <a:lnTo>
                      <a:pt x="417" y="1333"/>
                    </a:lnTo>
                    <a:lnTo>
                      <a:pt x="660" y="1153"/>
                    </a:lnTo>
                    <a:lnTo>
                      <a:pt x="847" y="1023"/>
                    </a:lnTo>
                    <a:lnTo>
                      <a:pt x="894" y="891"/>
                    </a:lnTo>
                    <a:lnTo>
                      <a:pt x="859" y="736"/>
                    </a:lnTo>
                    <a:lnTo>
                      <a:pt x="777" y="527"/>
                    </a:lnTo>
                    <a:lnTo>
                      <a:pt x="765" y="414"/>
                    </a:lnTo>
                    <a:lnTo>
                      <a:pt x="894" y="256"/>
                    </a:lnTo>
                    <a:lnTo>
                      <a:pt x="1049" y="180"/>
                    </a:lnTo>
                    <a:lnTo>
                      <a:pt x="1207" y="98"/>
                    </a:lnTo>
                    <a:lnTo>
                      <a:pt x="986" y="0"/>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3" name="Group 8">
                <a:extLst>
                  <a:ext uri="{FF2B5EF4-FFF2-40B4-BE49-F238E27FC236}">
                    <a16:creationId xmlns:a16="http://schemas.microsoft.com/office/drawing/2014/main" id="{A53D1057-BA0A-4997-A5DB-8808B2F9ADEE}"/>
                  </a:ext>
                </a:extLst>
              </p:cNvPr>
              <p:cNvGrpSpPr>
                <a:grpSpLocks/>
              </p:cNvGrpSpPr>
              <p:nvPr/>
            </p:nvGrpSpPr>
            <p:grpSpPr bwMode="auto">
              <a:xfrm>
                <a:off x="2128" y="7851"/>
                <a:ext cx="2316" cy="2612"/>
                <a:chOff x="2128" y="7851"/>
                <a:chExt cx="2316" cy="2612"/>
              </a:xfrm>
            </p:grpSpPr>
            <p:sp>
              <p:nvSpPr>
                <p:cNvPr id="18" name="Rectangle 12">
                  <a:extLst>
                    <a:ext uri="{FF2B5EF4-FFF2-40B4-BE49-F238E27FC236}">
                      <a16:creationId xmlns:a16="http://schemas.microsoft.com/office/drawing/2014/main" id="{CE1463D8-97AF-4398-BD30-D2EBA3C479A6}"/>
                    </a:ext>
                  </a:extLst>
                </p:cNvPr>
                <p:cNvSpPr>
                  <a:spLocks noChangeArrowheads="1"/>
                </p:cNvSpPr>
                <p:nvPr/>
              </p:nvSpPr>
              <p:spPr bwMode="auto">
                <a:xfrm>
                  <a:off x="2128" y="7851"/>
                  <a:ext cx="2316" cy="26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a:extLst>
                    <a:ext uri="{FF2B5EF4-FFF2-40B4-BE49-F238E27FC236}">
                      <a16:creationId xmlns:a16="http://schemas.microsoft.com/office/drawing/2014/main" id="{C0A0BCC9-3C9C-42A5-ABAE-BB5F7812E917}"/>
                    </a:ext>
                  </a:extLst>
                </p:cNvPr>
                <p:cNvSpPr>
                  <a:spLocks/>
                </p:cNvSpPr>
                <p:nvPr/>
              </p:nvSpPr>
              <p:spPr bwMode="auto">
                <a:xfrm>
                  <a:off x="2128" y="7851"/>
                  <a:ext cx="2313" cy="2609"/>
                </a:xfrm>
                <a:custGeom>
                  <a:avLst/>
                  <a:gdLst>
                    <a:gd name="T0" fmla="*/ 493 w 2313"/>
                    <a:gd name="T1" fmla="*/ 2122 h 2609"/>
                    <a:gd name="T2" fmla="*/ 272 w 2313"/>
                    <a:gd name="T3" fmla="*/ 1946 h 2609"/>
                    <a:gd name="T4" fmla="*/ 117 w 2313"/>
                    <a:gd name="T5" fmla="*/ 1715 h 2609"/>
                    <a:gd name="T6" fmla="*/ 53 w 2313"/>
                    <a:gd name="T7" fmla="*/ 1538 h 2609"/>
                    <a:gd name="T8" fmla="*/ 9 w 2313"/>
                    <a:gd name="T9" fmla="*/ 1311 h 2609"/>
                    <a:gd name="T10" fmla="*/ 0 w 2313"/>
                    <a:gd name="T11" fmla="*/ 1049 h 2609"/>
                    <a:gd name="T12" fmla="*/ 76 w 2313"/>
                    <a:gd name="T13" fmla="*/ 752 h 2609"/>
                    <a:gd name="T14" fmla="*/ 205 w 2313"/>
                    <a:gd name="T15" fmla="*/ 515 h 2609"/>
                    <a:gd name="T16" fmla="*/ 388 w 2313"/>
                    <a:gd name="T17" fmla="*/ 297 h 2609"/>
                    <a:gd name="T18" fmla="*/ 594 w 2313"/>
                    <a:gd name="T19" fmla="*/ 167 h 2609"/>
                    <a:gd name="T20" fmla="*/ 878 w 2313"/>
                    <a:gd name="T21" fmla="*/ 38 h 2609"/>
                    <a:gd name="T22" fmla="*/ 1156 w 2313"/>
                    <a:gd name="T23" fmla="*/ 0 h 2609"/>
                    <a:gd name="T24" fmla="*/ 1482 w 2313"/>
                    <a:gd name="T25" fmla="*/ 38 h 2609"/>
                    <a:gd name="T26" fmla="*/ 1766 w 2313"/>
                    <a:gd name="T27" fmla="*/ 117 h 2609"/>
                    <a:gd name="T28" fmla="*/ 1972 w 2313"/>
                    <a:gd name="T29" fmla="*/ 310 h 2609"/>
                    <a:gd name="T30" fmla="*/ 2139 w 2313"/>
                    <a:gd name="T31" fmla="*/ 480 h 2609"/>
                    <a:gd name="T32" fmla="*/ 2234 w 2313"/>
                    <a:gd name="T33" fmla="*/ 726 h 2609"/>
                    <a:gd name="T34" fmla="*/ 2281 w 2313"/>
                    <a:gd name="T35" fmla="*/ 944 h 2609"/>
                    <a:gd name="T36" fmla="*/ 2313 w 2313"/>
                    <a:gd name="T37" fmla="*/ 1203 h 2609"/>
                    <a:gd name="T38" fmla="*/ 2281 w 2313"/>
                    <a:gd name="T39" fmla="*/ 1481 h 2609"/>
                    <a:gd name="T40" fmla="*/ 2209 w 2313"/>
                    <a:gd name="T41" fmla="*/ 1740 h 2609"/>
                    <a:gd name="T42" fmla="*/ 2076 w 2313"/>
                    <a:gd name="T43" fmla="*/ 1946 h 2609"/>
                    <a:gd name="T44" fmla="*/ 1918 w 2313"/>
                    <a:gd name="T45" fmla="*/ 2097 h 2609"/>
                    <a:gd name="T46" fmla="*/ 1697 w 2313"/>
                    <a:gd name="T47" fmla="*/ 2255 h 2609"/>
                    <a:gd name="T48" fmla="*/ 1444 w 2313"/>
                    <a:gd name="T49" fmla="*/ 2325 h 2609"/>
                    <a:gd name="T50" fmla="*/ 1156 w 2313"/>
                    <a:gd name="T51" fmla="*/ 2337 h 2609"/>
                    <a:gd name="T52" fmla="*/ 891 w 2313"/>
                    <a:gd name="T53" fmla="*/ 2325 h 2609"/>
                    <a:gd name="T54" fmla="*/ 869 w 2313"/>
                    <a:gd name="T55" fmla="*/ 2464 h 2609"/>
                    <a:gd name="T56" fmla="*/ 790 w 2313"/>
                    <a:gd name="T57" fmla="*/ 2596 h 2609"/>
                    <a:gd name="T58" fmla="*/ 651 w 2313"/>
                    <a:gd name="T59" fmla="*/ 2609 h 2609"/>
                    <a:gd name="T60" fmla="*/ 363 w 2313"/>
                    <a:gd name="T61" fmla="*/ 2426 h 2609"/>
                    <a:gd name="T62" fmla="*/ 117 w 2313"/>
                    <a:gd name="T63" fmla="*/ 2268 h 2609"/>
                    <a:gd name="T64" fmla="*/ 117 w 2313"/>
                    <a:gd name="T65" fmla="*/ 2138 h 2609"/>
                    <a:gd name="T66" fmla="*/ 297 w 2313"/>
                    <a:gd name="T67" fmla="*/ 2110 h 2609"/>
                    <a:gd name="T68" fmla="*/ 493 w 2313"/>
                    <a:gd name="T69" fmla="*/ 2122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3" h="2609">
                      <a:moveTo>
                        <a:pt x="493" y="2122"/>
                      </a:moveTo>
                      <a:lnTo>
                        <a:pt x="272" y="1946"/>
                      </a:lnTo>
                      <a:lnTo>
                        <a:pt x="117" y="1715"/>
                      </a:lnTo>
                      <a:lnTo>
                        <a:pt x="53" y="1538"/>
                      </a:lnTo>
                      <a:lnTo>
                        <a:pt x="9" y="1311"/>
                      </a:lnTo>
                      <a:lnTo>
                        <a:pt x="0" y="1049"/>
                      </a:lnTo>
                      <a:lnTo>
                        <a:pt x="76" y="752"/>
                      </a:lnTo>
                      <a:lnTo>
                        <a:pt x="205" y="515"/>
                      </a:lnTo>
                      <a:lnTo>
                        <a:pt x="388" y="297"/>
                      </a:lnTo>
                      <a:lnTo>
                        <a:pt x="594" y="167"/>
                      </a:lnTo>
                      <a:lnTo>
                        <a:pt x="878" y="38"/>
                      </a:lnTo>
                      <a:lnTo>
                        <a:pt x="1156" y="0"/>
                      </a:lnTo>
                      <a:lnTo>
                        <a:pt x="1482" y="38"/>
                      </a:lnTo>
                      <a:lnTo>
                        <a:pt x="1766" y="117"/>
                      </a:lnTo>
                      <a:lnTo>
                        <a:pt x="1972" y="310"/>
                      </a:lnTo>
                      <a:lnTo>
                        <a:pt x="2139" y="480"/>
                      </a:lnTo>
                      <a:lnTo>
                        <a:pt x="2234" y="726"/>
                      </a:lnTo>
                      <a:lnTo>
                        <a:pt x="2281" y="944"/>
                      </a:lnTo>
                      <a:lnTo>
                        <a:pt x="2313" y="1203"/>
                      </a:lnTo>
                      <a:lnTo>
                        <a:pt x="2281" y="1481"/>
                      </a:lnTo>
                      <a:lnTo>
                        <a:pt x="2209" y="1740"/>
                      </a:lnTo>
                      <a:lnTo>
                        <a:pt x="2076" y="1946"/>
                      </a:lnTo>
                      <a:lnTo>
                        <a:pt x="1918" y="2097"/>
                      </a:lnTo>
                      <a:lnTo>
                        <a:pt x="1697" y="2255"/>
                      </a:lnTo>
                      <a:lnTo>
                        <a:pt x="1444" y="2325"/>
                      </a:lnTo>
                      <a:lnTo>
                        <a:pt x="1156" y="2337"/>
                      </a:lnTo>
                      <a:lnTo>
                        <a:pt x="891" y="2325"/>
                      </a:lnTo>
                      <a:lnTo>
                        <a:pt x="869" y="2464"/>
                      </a:lnTo>
                      <a:lnTo>
                        <a:pt x="790" y="2596"/>
                      </a:lnTo>
                      <a:lnTo>
                        <a:pt x="651" y="2609"/>
                      </a:lnTo>
                      <a:lnTo>
                        <a:pt x="363" y="2426"/>
                      </a:lnTo>
                      <a:lnTo>
                        <a:pt x="117" y="2268"/>
                      </a:lnTo>
                      <a:lnTo>
                        <a:pt x="117" y="2138"/>
                      </a:lnTo>
                      <a:lnTo>
                        <a:pt x="297" y="2110"/>
                      </a:lnTo>
                      <a:lnTo>
                        <a:pt x="493" y="2122"/>
                      </a:lnTo>
                      <a:close/>
                    </a:path>
                  </a:pathLst>
                </a:custGeom>
                <a:noFill/>
                <a:ln w="0">
                  <a:solidFill>
                    <a:srgbClr val="FFFFFF"/>
                  </a:solidFill>
                  <a:round/>
                  <a:headEnd/>
                  <a:tailEnd/>
                </a:ln>
                <a:extLst>
                  <a:ext uri="{909E8E84-426E-40DD-AFC4-6F175D3DCCD1}">
                    <a14:hiddenFill xmlns:a14="http://schemas.microsoft.com/office/drawing/2010/main">
                      <a:solidFill>
                        <a:srgbClr val="FFFF99"/>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2ADA84D8-EC8B-44BD-A56D-C5B984AFA6E3}"/>
                    </a:ext>
                  </a:extLst>
                </p:cNvPr>
                <p:cNvSpPr>
                  <a:spLocks/>
                </p:cNvSpPr>
                <p:nvPr/>
              </p:nvSpPr>
              <p:spPr bwMode="auto">
                <a:xfrm>
                  <a:off x="2128" y="7851"/>
                  <a:ext cx="2313" cy="2609"/>
                </a:xfrm>
                <a:custGeom>
                  <a:avLst/>
                  <a:gdLst>
                    <a:gd name="T0" fmla="*/ 493 w 2313"/>
                    <a:gd name="T1" fmla="*/ 2122 h 2609"/>
                    <a:gd name="T2" fmla="*/ 272 w 2313"/>
                    <a:gd name="T3" fmla="*/ 1946 h 2609"/>
                    <a:gd name="T4" fmla="*/ 117 w 2313"/>
                    <a:gd name="T5" fmla="*/ 1715 h 2609"/>
                    <a:gd name="T6" fmla="*/ 53 w 2313"/>
                    <a:gd name="T7" fmla="*/ 1538 h 2609"/>
                    <a:gd name="T8" fmla="*/ 9 w 2313"/>
                    <a:gd name="T9" fmla="*/ 1311 h 2609"/>
                    <a:gd name="T10" fmla="*/ 0 w 2313"/>
                    <a:gd name="T11" fmla="*/ 1049 h 2609"/>
                    <a:gd name="T12" fmla="*/ 76 w 2313"/>
                    <a:gd name="T13" fmla="*/ 752 h 2609"/>
                    <a:gd name="T14" fmla="*/ 205 w 2313"/>
                    <a:gd name="T15" fmla="*/ 515 h 2609"/>
                    <a:gd name="T16" fmla="*/ 388 w 2313"/>
                    <a:gd name="T17" fmla="*/ 297 h 2609"/>
                    <a:gd name="T18" fmla="*/ 594 w 2313"/>
                    <a:gd name="T19" fmla="*/ 167 h 2609"/>
                    <a:gd name="T20" fmla="*/ 878 w 2313"/>
                    <a:gd name="T21" fmla="*/ 38 h 2609"/>
                    <a:gd name="T22" fmla="*/ 1156 w 2313"/>
                    <a:gd name="T23" fmla="*/ 0 h 2609"/>
                    <a:gd name="T24" fmla="*/ 1482 w 2313"/>
                    <a:gd name="T25" fmla="*/ 38 h 2609"/>
                    <a:gd name="T26" fmla="*/ 1766 w 2313"/>
                    <a:gd name="T27" fmla="*/ 117 h 2609"/>
                    <a:gd name="T28" fmla="*/ 1972 w 2313"/>
                    <a:gd name="T29" fmla="*/ 310 h 2609"/>
                    <a:gd name="T30" fmla="*/ 2139 w 2313"/>
                    <a:gd name="T31" fmla="*/ 480 h 2609"/>
                    <a:gd name="T32" fmla="*/ 2234 w 2313"/>
                    <a:gd name="T33" fmla="*/ 726 h 2609"/>
                    <a:gd name="T34" fmla="*/ 2281 w 2313"/>
                    <a:gd name="T35" fmla="*/ 944 h 2609"/>
                    <a:gd name="T36" fmla="*/ 2313 w 2313"/>
                    <a:gd name="T37" fmla="*/ 1203 h 2609"/>
                    <a:gd name="T38" fmla="*/ 2281 w 2313"/>
                    <a:gd name="T39" fmla="*/ 1481 h 2609"/>
                    <a:gd name="T40" fmla="*/ 2209 w 2313"/>
                    <a:gd name="T41" fmla="*/ 1740 h 2609"/>
                    <a:gd name="T42" fmla="*/ 2076 w 2313"/>
                    <a:gd name="T43" fmla="*/ 1946 h 2609"/>
                    <a:gd name="T44" fmla="*/ 1918 w 2313"/>
                    <a:gd name="T45" fmla="*/ 2097 h 2609"/>
                    <a:gd name="T46" fmla="*/ 1697 w 2313"/>
                    <a:gd name="T47" fmla="*/ 2255 h 2609"/>
                    <a:gd name="T48" fmla="*/ 1444 w 2313"/>
                    <a:gd name="T49" fmla="*/ 2325 h 2609"/>
                    <a:gd name="T50" fmla="*/ 1156 w 2313"/>
                    <a:gd name="T51" fmla="*/ 2337 h 2609"/>
                    <a:gd name="T52" fmla="*/ 891 w 2313"/>
                    <a:gd name="T53" fmla="*/ 2325 h 2609"/>
                    <a:gd name="T54" fmla="*/ 869 w 2313"/>
                    <a:gd name="T55" fmla="*/ 2464 h 2609"/>
                    <a:gd name="T56" fmla="*/ 790 w 2313"/>
                    <a:gd name="T57" fmla="*/ 2596 h 2609"/>
                    <a:gd name="T58" fmla="*/ 651 w 2313"/>
                    <a:gd name="T59" fmla="*/ 2609 h 2609"/>
                    <a:gd name="T60" fmla="*/ 363 w 2313"/>
                    <a:gd name="T61" fmla="*/ 2426 h 2609"/>
                    <a:gd name="T62" fmla="*/ 117 w 2313"/>
                    <a:gd name="T63" fmla="*/ 2268 h 2609"/>
                    <a:gd name="T64" fmla="*/ 117 w 2313"/>
                    <a:gd name="T65" fmla="*/ 2138 h 2609"/>
                    <a:gd name="T66" fmla="*/ 297 w 2313"/>
                    <a:gd name="T67" fmla="*/ 2110 h 2609"/>
                    <a:gd name="T68" fmla="*/ 493 w 2313"/>
                    <a:gd name="T69" fmla="*/ 2122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3" h="2609">
                      <a:moveTo>
                        <a:pt x="493" y="2122"/>
                      </a:moveTo>
                      <a:lnTo>
                        <a:pt x="272" y="1946"/>
                      </a:lnTo>
                      <a:lnTo>
                        <a:pt x="117" y="1715"/>
                      </a:lnTo>
                      <a:lnTo>
                        <a:pt x="53" y="1538"/>
                      </a:lnTo>
                      <a:lnTo>
                        <a:pt x="9" y="1311"/>
                      </a:lnTo>
                      <a:lnTo>
                        <a:pt x="0" y="1049"/>
                      </a:lnTo>
                      <a:lnTo>
                        <a:pt x="76" y="752"/>
                      </a:lnTo>
                      <a:lnTo>
                        <a:pt x="205" y="515"/>
                      </a:lnTo>
                      <a:lnTo>
                        <a:pt x="388" y="297"/>
                      </a:lnTo>
                      <a:lnTo>
                        <a:pt x="594" y="167"/>
                      </a:lnTo>
                      <a:lnTo>
                        <a:pt x="878" y="38"/>
                      </a:lnTo>
                      <a:lnTo>
                        <a:pt x="1156" y="0"/>
                      </a:lnTo>
                      <a:lnTo>
                        <a:pt x="1482" y="38"/>
                      </a:lnTo>
                      <a:lnTo>
                        <a:pt x="1766" y="117"/>
                      </a:lnTo>
                      <a:lnTo>
                        <a:pt x="1972" y="310"/>
                      </a:lnTo>
                      <a:lnTo>
                        <a:pt x="2139" y="480"/>
                      </a:lnTo>
                      <a:lnTo>
                        <a:pt x="2234" y="726"/>
                      </a:lnTo>
                      <a:lnTo>
                        <a:pt x="2281" y="944"/>
                      </a:lnTo>
                      <a:lnTo>
                        <a:pt x="2313" y="1203"/>
                      </a:lnTo>
                      <a:lnTo>
                        <a:pt x="2281" y="1481"/>
                      </a:lnTo>
                      <a:lnTo>
                        <a:pt x="2209" y="1740"/>
                      </a:lnTo>
                      <a:lnTo>
                        <a:pt x="2076" y="1946"/>
                      </a:lnTo>
                      <a:lnTo>
                        <a:pt x="1918" y="2097"/>
                      </a:lnTo>
                      <a:lnTo>
                        <a:pt x="1697" y="2255"/>
                      </a:lnTo>
                      <a:lnTo>
                        <a:pt x="1444" y="2325"/>
                      </a:lnTo>
                      <a:lnTo>
                        <a:pt x="1156" y="2337"/>
                      </a:lnTo>
                      <a:lnTo>
                        <a:pt x="891" y="2325"/>
                      </a:lnTo>
                      <a:lnTo>
                        <a:pt x="869" y="2464"/>
                      </a:lnTo>
                      <a:lnTo>
                        <a:pt x="790" y="2596"/>
                      </a:lnTo>
                      <a:lnTo>
                        <a:pt x="651" y="2609"/>
                      </a:lnTo>
                      <a:lnTo>
                        <a:pt x="363" y="2426"/>
                      </a:lnTo>
                      <a:lnTo>
                        <a:pt x="117" y="2268"/>
                      </a:lnTo>
                      <a:lnTo>
                        <a:pt x="117" y="2138"/>
                      </a:lnTo>
                      <a:lnTo>
                        <a:pt x="297" y="2110"/>
                      </a:lnTo>
                      <a:lnTo>
                        <a:pt x="493" y="2122"/>
                      </a:lnTo>
                      <a:close/>
                    </a:path>
                  </a:pathLst>
                </a:custGeom>
                <a:noFill/>
                <a:ln>
                  <a:noFill/>
                </a:ln>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9">
                  <a:extLst>
                    <a:ext uri="{FF2B5EF4-FFF2-40B4-BE49-F238E27FC236}">
                      <a16:creationId xmlns:a16="http://schemas.microsoft.com/office/drawing/2014/main" id="{CE0E8332-87D5-4D69-8364-40ADB9C708C4}"/>
                    </a:ext>
                  </a:extLst>
                </p:cNvPr>
                <p:cNvSpPr>
                  <a:spLocks noChangeArrowheads="1"/>
                </p:cNvSpPr>
                <p:nvPr/>
              </p:nvSpPr>
              <p:spPr bwMode="auto">
                <a:xfrm>
                  <a:off x="2128" y="7851"/>
                  <a:ext cx="2316" cy="26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7">
                <a:extLst>
                  <a:ext uri="{FF2B5EF4-FFF2-40B4-BE49-F238E27FC236}">
                    <a16:creationId xmlns:a16="http://schemas.microsoft.com/office/drawing/2014/main" id="{2BC5B4A7-704D-44D9-B30D-E76A68A50E66}"/>
                  </a:ext>
                </a:extLst>
              </p:cNvPr>
              <p:cNvSpPr>
                <a:spLocks/>
              </p:cNvSpPr>
              <p:nvPr/>
            </p:nvSpPr>
            <p:spPr bwMode="auto">
              <a:xfrm>
                <a:off x="2181" y="7920"/>
                <a:ext cx="2140" cy="2139"/>
              </a:xfrm>
              <a:custGeom>
                <a:avLst/>
                <a:gdLst>
                  <a:gd name="T0" fmla="*/ 626 w 2140"/>
                  <a:gd name="T1" fmla="*/ 2139 h 2139"/>
                  <a:gd name="T2" fmla="*/ 326 w 2140"/>
                  <a:gd name="T3" fmla="*/ 1927 h 2139"/>
                  <a:gd name="T4" fmla="*/ 108 w 2140"/>
                  <a:gd name="T5" fmla="*/ 1608 h 2139"/>
                  <a:gd name="T6" fmla="*/ 35 w 2140"/>
                  <a:gd name="T7" fmla="*/ 1355 h 2139"/>
                  <a:gd name="T8" fmla="*/ 0 w 2140"/>
                  <a:gd name="T9" fmla="*/ 1059 h 2139"/>
                  <a:gd name="T10" fmla="*/ 89 w 2140"/>
                  <a:gd name="T11" fmla="*/ 705 h 2139"/>
                  <a:gd name="T12" fmla="*/ 260 w 2140"/>
                  <a:gd name="T13" fmla="*/ 433 h 2139"/>
                  <a:gd name="T14" fmla="*/ 519 w 2140"/>
                  <a:gd name="T15" fmla="*/ 215 h 2139"/>
                  <a:gd name="T16" fmla="*/ 768 w 2140"/>
                  <a:gd name="T17" fmla="*/ 57 h 2139"/>
                  <a:gd name="T18" fmla="*/ 1056 w 2140"/>
                  <a:gd name="T19" fmla="*/ 0 h 2139"/>
                  <a:gd name="T20" fmla="*/ 1347 w 2140"/>
                  <a:gd name="T21" fmla="*/ 16 h 2139"/>
                  <a:gd name="T22" fmla="*/ 1606 w 2140"/>
                  <a:gd name="T23" fmla="*/ 79 h 2139"/>
                  <a:gd name="T24" fmla="*/ 1827 w 2140"/>
                  <a:gd name="T25" fmla="*/ 218 h 2139"/>
                  <a:gd name="T26" fmla="*/ 1972 w 2140"/>
                  <a:gd name="T27" fmla="*/ 402 h 2139"/>
                  <a:gd name="T28" fmla="*/ 2140 w 2140"/>
                  <a:gd name="T29" fmla="*/ 695 h 2139"/>
                  <a:gd name="T30" fmla="*/ 2127 w 2140"/>
                  <a:gd name="T31" fmla="*/ 777 h 2139"/>
                  <a:gd name="T32" fmla="*/ 1956 w 2140"/>
                  <a:gd name="T33" fmla="*/ 717 h 2139"/>
                  <a:gd name="T34" fmla="*/ 1865 w 2140"/>
                  <a:gd name="T35" fmla="*/ 550 h 2139"/>
                  <a:gd name="T36" fmla="*/ 1701 w 2140"/>
                  <a:gd name="T37" fmla="*/ 351 h 2139"/>
                  <a:gd name="T38" fmla="*/ 1511 w 2140"/>
                  <a:gd name="T39" fmla="*/ 215 h 2139"/>
                  <a:gd name="T40" fmla="*/ 1217 w 2140"/>
                  <a:gd name="T41" fmla="*/ 165 h 2139"/>
                  <a:gd name="T42" fmla="*/ 933 w 2140"/>
                  <a:gd name="T43" fmla="*/ 199 h 2139"/>
                  <a:gd name="T44" fmla="*/ 664 w 2140"/>
                  <a:gd name="T45" fmla="*/ 323 h 2139"/>
                  <a:gd name="T46" fmla="*/ 395 w 2140"/>
                  <a:gd name="T47" fmla="*/ 518 h 2139"/>
                  <a:gd name="T48" fmla="*/ 253 w 2140"/>
                  <a:gd name="T49" fmla="*/ 705 h 2139"/>
                  <a:gd name="T50" fmla="*/ 184 w 2140"/>
                  <a:gd name="T51" fmla="*/ 980 h 2139"/>
                  <a:gd name="T52" fmla="*/ 171 w 2140"/>
                  <a:gd name="T53" fmla="*/ 1220 h 2139"/>
                  <a:gd name="T54" fmla="*/ 212 w 2140"/>
                  <a:gd name="T55" fmla="*/ 1450 h 2139"/>
                  <a:gd name="T56" fmla="*/ 326 w 2140"/>
                  <a:gd name="T57" fmla="*/ 1668 h 2139"/>
                  <a:gd name="T58" fmla="*/ 474 w 2140"/>
                  <a:gd name="T59" fmla="*/ 1848 h 2139"/>
                  <a:gd name="T60" fmla="*/ 746 w 2140"/>
                  <a:gd name="T61" fmla="*/ 2028 h 2139"/>
                  <a:gd name="T62" fmla="*/ 626 w 2140"/>
                  <a:gd name="T63" fmla="*/ 2139 h 2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0" h="2139">
                    <a:moveTo>
                      <a:pt x="626" y="2139"/>
                    </a:moveTo>
                    <a:lnTo>
                      <a:pt x="326" y="1927"/>
                    </a:lnTo>
                    <a:lnTo>
                      <a:pt x="108" y="1608"/>
                    </a:lnTo>
                    <a:lnTo>
                      <a:pt x="35" y="1355"/>
                    </a:lnTo>
                    <a:lnTo>
                      <a:pt x="0" y="1059"/>
                    </a:lnTo>
                    <a:lnTo>
                      <a:pt x="89" y="705"/>
                    </a:lnTo>
                    <a:lnTo>
                      <a:pt x="260" y="433"/>
                    </a:lnTo>
                    <a:lnTo>
                      <a:pt x="519" y="215"/>
                    </a:lnTo>
                    <a:lnTo>
                      <a:pt x="768" y="57"/>
                    </a:lnTo>
                    <a:lnTo>
                      <a:pt x="1056" y="0"/>
                    </a:lnTo>
                    <a:lnTo>
                      <a:pt x="1347" y="16"/>
                    </a:lnTo>
                    <a:lnTo>
                      <a:pt x="1606" y="79"/>
                    </a:lnTo>
                    <a:lnTo>
                      <a:pt x="1827" y="218"/>
                    </a:lnTo>
                    <a:lnTo>
                      <a:pt x="1972" y="402"/>
                    </a:lnTo>
                    <a:lnTo>
                      <a:pt x="2140" y="695"/>
                    </a:lnTo>
                    <a:lnTo>
                      <a:pt x="2127" y="777"/>
                    </a:lnTo>
                    <a:lnTo>
                      <a:pt x="1956" y="717"/>
                    </a:lnTo>
                    <a:lnTo>
                      <a:pt x="1865" y="550"/>
                    </a:lnTo>
                    <a:lnTo>
                      <a:pt x="1701" y="351"/>
                    </a:lnTo>
                    <a:lnTo>
                      <a:pt x="1511" y="215"/>
                    </a:lnTo>
                    <a:lnTo>
                      <a:pt x="1217" y="165"/>
                    </a:lnTo>
                    <a:lnTo>
                      <a:pt x="933" y="199"/>
                    </a:lnTo>
                    <a:lnTo>
                      <a:pt x="664" y="323"/>
                    </a:lnTo>
                    <a:lnTo>
                      <a:pt x="395" y="518"/>
                    </a:lnTo>
                    <a:lnTo>
                      <a:pt x="253" y="705"/>
                    </a:lnTo>
                    <a:lnTo>
                      <a:pt x="184" y="980"/>
                    </a:lnTo>
                    <a:lnTo>
                      <a:pt x="171" y="1220"/>
                    </a:lnTo>
                    <a:lnTo>
                      <a:pt x="212" y="1450"/>
                    </a:lnTo>
                    <a:lnTo>
                      <a:pt x="326" y="1668"/>
                    </a:lnTo>
                    <a:lnTo>
                      <a:pt x="474" y="1848"/>
                    </a:lnTo>
                    <a:lnTo>
                      <a:pt x="746" y="2028"/>
                    </a:lnTo>
                    <a:lnTo>
                      <a:pt x="626" y="2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E4CE87F6-3B0E-4456-919B-87A07E435D08}"/>
                  </a:ext>
                </a:extLst>
              </p:cNvPr>
              <p:cNvSpPr>
                <a:spLocks/>
              </p:cNvSpPr>
              <p:nvPr/>
            </p:nvSpPr>
            <p:spPr bwMode="auto">
              <a:xfrm>
                <a:off x="1373" y="9876"/>
                <a:ext cx="2060" cy="1989"/>
              </a:xfrm>
              <a:custGeom>
                <a:avLst/>
                <a:gdLst>
                  <a:gd name="T0" fmla="*/ 12 w 2060"/>
                  <a:gd name="T1" fmla="*/ 1882 h 1989"/>
                  <a:gd name="T2" fmla="*/ 148 w 2060"/>
                  <a:gd name="T3" fmla="*/ 1806 h 1989"/>
                  <a:gd name="T4" fmla="*/ 195 w 2060"/>
                  <a:gd name="T5" fmla="*/ 1677 h 1989"/>
                  <a:gd name="T6" fmla="*/ 129 w 2060"/>
                  <a:gd name="T7" fmla="*/ 1576 h 1989"/>
                  <a:gd name="T8" fmla="*/ 164 w 2060"/>
                  <a:gd name="T9" fmla="*/ 1405 h 1989"/>
                  <a:gd name="T10" fmla="*/ 271 w 2060"/>
                  <a:gd name="T11" fmla="*/ 1285 h 1989"/>
                  <a:gd name="T12" fmla="*/ 423 w 2060"/>
                  <a:gd name="T13" fmla="*/ 1209 h 1989"/>
                  <a:gd name="T14" fmla="*/ 549 w 2060"/>
                  <a:gd name="T15" fmla="*/ 1099 h 1989"/>
                  <a:gd name="T16" fmla="*/ 587 w 2060"/>
                  <a:gd name="T17" fmla="*/ 1039 h 1989"/>
                  <a:gd name="T18" fmla="*/ 562 w 2060"/>
                  <a:gd name="T19" fmla="*/ 915 h 1989"/>
                  <a:gd name="T20" fmla="*/ 489 w 2060"/>
                  <a:gd name="T21" fmla="*/ 612 h 1989"/>
                  <a:gd name="T22" fmla="*/ 515 w 2060"/>
                  <a:gd name="T23" fmla="*/ 483 h 1989"/>
                  <a:gd name="T24" fmla="*/ 562 w 2060"/>
                  <a:gd name="T25" fmla="*/ 401 h 1989"/>
                  <a:gd name="T26" fmla="*/ 799 w 2060"/>
                  <a:gd name="T27" fmla="*/ 255 h 1989"/>
                  <a:gd name="T28" fmla="*/ 935 w 2060"/>
                  <a:gd name="T29" fmla="*/ 214 h 1989"/>
                  <a:gd name="T30" fmla="*/ 935 w 2060"/>
                  <a:gd name="T31" fmla="*/ 157 h 1989"/>
                  <a:gd name="T32" fmla="*/ 1033 w 2060"/>
                  <a:gd name="T33" fmla="*/ 120 h 1989"/>
                  <a:gd name="T34" fmla="*/ 1308 w 2060"/>
                  <a:gd name="T35" fmla="*/ 145 h 1989"/>
                  <a:gd name="T36" fmla="*/ 1311 w 2060"/>
                  <a:gd name="T37" fmla="*/ 0 h 1989"/>
                  <a:gd name="T38" fmla="*/ 1617 w 2060"/>
                  <a:gd name="T39" fmla="*/ 94 h 1989"/>
                  <a:gd name="T40" fmla="*/ 1864 w 2060"/>
                  <a:gd name="T41" fmla="*/ 107 h 1989"/>
                  <a:gd name="T42" fmla="*/ 2060 w 2060"/>
                  <a:gd name="T43" fmla="*/ 129 h 1989"/>
                  <a:gd name="T44" fmla="*/ 1896 w 2060"/>
                  <a:gd name="T45" fmla="*/ 217 h 1989"/>
                  <a:gd name="T46" fmla="*/ 1693 w 2060"/>
                  <a:gd name="T47" fmla="*/ 230 h 1989"/>
                  <a:gd name="T48" fmla="*/ 1542 w 2060"/>
                  <a:gd name="T49" fmla="*/ 258 h 1989"/>
                  <a:gd name="T50" fmla="*/ 1602 w 2060"/>
                  <a:gd name="T51" fmla="*/ 445 h 1989"/>
                  <a:gd name="T52" fmla="*/ 1482 w 2060"/>
                  <a:gd name="T53" fmla="*/ 565 h 1989"/>
                  <a:gd name="T54" fmla="*/ 1327 w 2060"/>
                  <a:gd name="T55" fmla="*/ 473 h 1989"/>
                  <a:gd name="T56" fmla="*/ 1143 w 2060"/>
                  <a:gd name="T57" fmla="*/ 337 h 1989"/>
                  <a:gd name="T58" fmla="*/ 1039 w 2060"/>
                  <a:gd name="T59" fmla="*/ 290 h 1989"/>
                  <a:gd name="T60" fmla="*/ 843 w 2060"/>
                  <a:gd name="T61" fmla="*/ 372 h 1989"/>
                  <a:gd name="T62" fmla="*/ 707 w 2060"/>
                  <a:gd name="T63" fmla="*/ 486 h 1989"/>
                  <a:gd name="T64" fmla="*/ 654 w 2060"/>
                  <a:gd name="T65" fmla="*/ 628 h 1989"/>
                  <a:gd name="T66" fmla="*/ 701 w 2060"/>
                  <a:gd name="T67" fmla="*/ 780 h 1989"/>
                  <a:gd name="T68" fmla="*/ 777 w 2060"/>
                  <a:gd name="T69" fmla="*/ 950 h 1989"/>
                  <a:gd name="T70" fmla="*/ 802 w 2060"/>
                  <a:gd name="T71" fmla="*/ 1051 h 1989"/>
                  <a:gd name="T72" fmla="*/ 777 w 2060"/>
                  <a:gd name="T73" fmla="*/ 1130 h 1989"/>
                  <a:gd name="T74" fmla="*/ 711 w 2060"/>
                  <a:gd name="T75" fmla="*/ 1203 h 1989"/>
                  <a:gd name="T76" fmla="*/ 625 w 2060"/>
                  <a:gd name="T77" fmla="*/ 1257 h 1989"/>
                  <a:gd name="T78" fmla="*/ 442 w 2060"/>
                  <a:gd name="T79" fmla="*/ 1392 h 1989"/>
                  <a:gd name="T80" fmla="*/ 287 w 2060"/>
                  <a:gd name="T81" fmla="*/ 1512 h 1989"/>
                  <a:gd name="T82" fmla="*/ 271 w 2060"/>
                  <a:gd name="T83" fmla="*/ 1623 h 1989"/>
                  <a:gd name="T84" fmla="*/ 347 w 2060"/>
                  <a:gd name="T85" fmla="*/ 1702 h 1989"/>
                  <a:gd name="T86" fmla="*/ 319 w 2060"/>
                  <a:gd name="T87" fmla="*/ 1803 h 1989"/>
                  <a:gd name="T88" fmla="*/ 224 w 2060"/>
                  <a:gd name="T89" fmla="*/ 1895 h 1989"/>
                  <a:gd name="T90" fmla="*/ 116 w 2060"/>
                  <a:gd name="T91" fmla="*/ 1989 h 1989"/>
                  <a:gd name="T92" fmla="*/ 0 w 2060"/>
                  <a:gd name="T93" fmla="*/ 1989 h 1989"/>
                  <a:gd name="T94" fmla="*/ 12 w 2060"/>
                  <a:gd name="T95" fmla="*/ 1882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60" h="1989">
                    <a:moveTo>
                      <a:pt x="12" y="1882"/>
                    </a:moveTo>
                    <a:lnTo>
                      <a:pt x="148" y="1806"/>
                    </a:lnTo>
                    <a:lnTo>
                      <a:pt x="195" y="1677"/>
                    </a:lnTo>
                    <a:lnTo>
                      <a:pt x="129" y="1576"/>
                    </a:lnTo>
                    <a:lnTo>
                      <a:pt x="164" y="1405"/>
                    </a:lnTo>
                    <a:lnTo>
                      <a:pt x="271" y="1285"/>
                    </a:lnTo>
                    <a:lnTo>
                      <a:pt x="423" y="1209"/>
                    </a:lnTo>
                    <a:lnTo>
                      <a:pt x="549" y="1099"/>
                    </a:lnTo>
                    <a:lnTo>
                      <a:pt x="587" y="1039"/>
                    </a:lnTo>
                    <a:lnTo>
                      <a:pt x="562" y="915"/>
                    </a:lnTo>
                    <a:lnTo>
                      <a:pt x="489" y="612"/>
                    </a:lnTo>
                    <a:lnTo>
                      <a:pt x="515" y="483"/>
                    </a:lnTo>
                    <a:lnTo>
                      <a:pt x="562" y="401"/>
                    </a:lnTo>
                    <a:lnTo>
                      <a:pt x="799" y="255"/>
                    </a:lnTo>
                    <a:lnTo>
                      <a:pt x="935" y="214"/>
                    </a:lnTo>
                    <a:lnTo>
                      <a:pt x="935" y="157"/>
                    </a:lnTo>
                    <a:lnTo>
                      <a:pt x="1033" y="120"/>
                    </a:lnTo>
                    <a:lnTo>
                      <a:pt x="1308" y="145"/>
                    </a:lnTo>
                    <a:lnTo>
                      <a:pt x="1311" y="0"/>
                    </a:lnTo>
                    <a:lnTo>
                      <a:pt x="1617" y="94"/>
                    </a:lnTo>
                    <a:lnTo>
                      <a:pt x="1864" y="107"/>
                    </a:lnTo>
                    <a:lnTo>
                      <a:pt x="2060" y="129"/>
                    </a:lnTo>
                    <a:lnTo>
                      <a:pt x="1896" y="217"/>
                    </a:lnTo>
                    <a:lnTo>
                      <a:pt x="1693" y="230"/>
                    </a:lnTo>
                    <a:lnTo>
                      <a:pt x="1542" y="258"/>
                    </a:lnTo>
                    <a:lnTo>
                      <a:pt x="1602" y="445"/>
                    </a:lnTo>
                    <a:lnTo>
                      <a:pt x="1482" y="565"/>
                    </a:lnTo>
                    <a:lnTo>
                      <a:pt x="1327" y="473"/>
                    </a:lnTo>
                    <a:lnTo>
                      <a:pt x="1143" y="337"/>
                    </a:lnTo>
                    <a:lnTo>
                      <a:pt x="1039" y="290"/>
                    </a:lnTo>
                    <a:lnTo>
                      <a:pt x="843" y="372"/>
                    </a:lnTo>
                    <a:lnTo>
                      <a:pt x="707" y="486"/>
                    </a:lnTo>
                    <a:lnTo>
                      <a:pt x="654" y="628"/>
                    </a:lnTo>
                    <a:lnTo>
                      <a:pt x="701" y="780"/>
                    </a:lnTo>
                    <a:lnTo>
                      <a:pt x="777" y="950"/>
                    </a:lnTo>
                    <a:lnTo>
                      <a:pt x="802" y="1051"/>
                    </a:lnTo>
                    <a:lnTo>
                      <a:pt x="777" y="1130"/>
                    </a:lnTo>
                    <a:lnTo>
                      <a:pt x="711" y="1203"/>
                    </a:lnTo>
                    <a:lnTo>
                      <a:pt x="625" y="1257"/>
                    </a:lnTo>
                    <a:lnTo>
                      <a:pt x="442" y="1392"/>
                    </a:lnTo>
                    <a:lnTo>
                      <a:pt x="287" y="1512"/>
                    </a:lnTo>
                    <a:lnTo>
                      <a:pt x="271" y="1623"/>
                    </a:lnTo>
                    <a:lnTo>
                      <a:pt x="347" y="1702"/>
                    </a:lnTo>
                    <a:lnTo>
                      <a:pt x="319" y="1803"/>
                    </a:lnTo>
                    <a:lnTo>
                      <a:pt x="224" y="1895"/>
                    </a:lnTo>
                    <a:lnTo>
                      <a:pt x="116" y="1989"/>
                    </a:lnTo>
                    <a:lnTo>
                      <a:pt x="0" y="1989"/>
                    </a:lnTo>
                    <a:lnTo>
                      <a:pt x="12" y="18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5">
                <a:extLst>
                  <a:ext uri="{FF2B5EF4-FFF2-40B4-BE49-F238E27FC236}">
                    <a16:creationId xmlns:a16="http://schemas.microsoft.com/office/drawing/2014/main" id="{3D43D981-4666-455C-9F75-E2DAF3BE95AD}"/>
                  </a:ext>
                </a:extLst>
              </p:cNvPr>
              <p:cNvSpPr>
                <a:spLocks/>
              </p:cNvSpPr>
              <p:nvPr/>
            </p:nvSpPr>
            <p:spPr bwMode="auto">
              <a:xfrm>
                <a:off x="3006" y="8378"/>
                <a:ext cx="1378" cy="1747"/>
              </a:xfrm>
              <a:custGeom>
                <a:avLst/>
                <a:gdLst>
                  <a:gd name="T0" fmla="*/ 999 w 1378"/>
                  <a:gd name="T1" fmla="*/ 13 h 1747"/>
                  <a:gd name="T2" fmla="*/ 1056 w 1378"/>
                  <a:gd name="T3" fmla="*/ 139 h 1747"/>
                  <a:gd name="T4" fmla="*/ 1119 w 1378"/>
                  <a:gd name="T5" fmla="*/ 247 h 1747"/>
                  <a:gd name="T6" fmla="*/ 1185 w 1378"/>
                  <a:gd name="T7" fmla="*/ 370 h 1747"/>
                  <a:gd name="T8" fmla="*/ 1207 w 1378"/>
                  <a:gd name="T9" fmla="*/ 566 h 1747"/>
                  <a:gd name="T10" fmla="*/ 1207 w 1378"/>
                  <a:gd name="T11" fmla="*/ 796 h 1747"/>
                  <a:gd name="T12" fmla="*/ 1166 w 1378"/>
                  <a:gd name="T13" fmla="*/ 980 h 1747"/>
                  <a:gd name="T14" fmla="*/ 1040 w 1378"/>
                  <a:gd name="T15" fmla="*/ 1210 h 1747"/>
                  <a:gd name="T16" fmla="*/ 888 w 1378"/>
                  <a:gd name="T17" fmla="*/ 1390 h 1747"/>
                  <a:gd name="T18" fmla="*/ 645 w 1378"/>
                  <a:gd name="T19" fmla="*/ 1532 h 1747"/>
                  <a:gd name="T20" fmla="*/ 446 w 1378"/>
                  <a:gd name="T21" fmla="*/ 1592 h 1747"/>
                  <a:gd name="T22" fmla="*/ 177 w 1378"/>
                  <a:gd name="T23" fmla="*/ 1602 h 1747"/>
                  <a:gd name="T24" fmla="*/ 0 w 1378"/>
                  <a:gd name="T25" fmla="*/ 1712 h 1747"/>
                  <a:gd name="T26" fmla="*/ 187 w 1378"/>
                  <a:gd name="T27" fmla="*/ 1747 h 1747"/>
                  <a:gd name="T28" fmla="*/ 446 w 1378"/>
                  <a:gd name="T29" fmla="*/ 1747 h 1747"/>
                  <a:gd name="T30" fmla="*/ 658 w 1378"/>
                  <a:gd name="T31" fmla="*/ 1693 h 1747"/>
                  <a:gd name="T32" fmla="*/ 828 w 1378"/>
                  <a:gd name="T33" fmla="*/ 1618 h 1747"/>
                  <a:gd name="T34" fmla="*/ 1008 w 1378"/>
                  <a:gd name="T35" fmla="*/ 1469 h 1747"/>
                  <a:gd name="T36" fmla="*/ 1195 w 1378"/>
                  <a:gd name="T37" fmla="*/ 1280 h 1747"/>
                  <a:gd name="T38" fmla="*/ 1289 w 1378"/>
                  <a:gd name="T39" fmla="*/ 1084 h 1747"/>
                  <a:gd name="T40" fmla="*/ 1350 w 1378"/>
                  <a:gd name="T41" fmla="*/ 872 h 1747"/>
                  <a:gd name="T42" fmla="*/ 1378 w 1378"/>
                  <a:gd name="T43" fmla="*/ 601 h 1747"/>
                  <a:gd name="T44" fmla="*/ 1343 w 1378"/>
                  <a:gd name="T45" fmla="*/ 354 h 1747"/>
                  <a:gd name="T46" fmla="*/ 1302 w 1378"/>
                  <a:gd name="T47" fmla="*/ 190 h 1747"/>
                  <a:gd name="T48" fmla="*/ 1195 w 1378"/>
                  <a:gd name="T49" fmla="*/ 0 h 1747"/>
                  <a:gd name="T50" fmla="*/ 999 w 1378"/>
                  <a:gd name="T51" fmla="*/ 13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8" h="1747">
                    <a:moveTo>
                      <a:pt x="999" y="13"/>
                    </a:moveTo>
                    <a:lnTo>
                      <a:pt x="1056" y="139"/>
                    </a:lnTo>
                    <a:lnTo>
                      <a:pt x="1119" y="247"/>
                    </a:lnTo>
                    <a:lnTo>
                      <a:pt x="1185" y="370"/>
                    </a:lnTo>
                    <a:lnTo>
                      <a:pt x="1207" y="566"/>
                    </a:lnTo>
                    <a:lnTo>
                      <a:pt x="1207" y="796"/>
                    </a:lnTo>
                    <a:lnTo>
                      <a:pt x="1166" y="980"/>
                    </a:lnTo>
                    <a:lnTo>
                      <a:pt x="1040" y="1210"/>
                    </a:lnTo>
                    <a:lnTo>
                      <a:pt x="888" y="1390"/>
                    </a:lnTo>
                    <a:lnTo>
                      <a:pt x="645" y="1532"/>
                    </a:lnTo>
                    <a:lnTo>
                      <a:pt x="446" y="1592"/>
                    </a:lnTo>
                    <a:lnTo>
                      <a:pt x="177" y="1602"/>
                    </a:lnTo>
                    <a:lnTo>
                      <a:pt x="0" y="1712"/>
                    </a:lnTo>
                    <a:lnTo>
                      <a:pt x="187" y="1747"/>
                    </a:lnTo>
                    <a:lnTo>
                      <a:pt x="446" y="1747"/>
                    </a:lnTo>
                    <a:lnTo>
                      <a:pt x="658" y="1693"/>
                    </a:lnTo>
                    <a:lnTo>
                      <a:pt x="828" y="1618"/>
                    </a:lnTo>
                    <a:lnTo>
                      <a:pt x="1008" y="1469"/>
                    </a:lnTo>
                    <a:lnTo>
                      <a:pt x="1195" y="1280"/>
                    </a:lnTo>
                    <a:lnTo>
                      <a:pt x="1289" y="1084"/>
                    </a:lnTo>
                    <a:lnTo>
                      <a:pt x="1350" y="872"/>
                    </a:lnTo>
                    <a:lnTo>
                      <a:pt x="1378" y="601"/>
                    </a:lnTo>
                    <a:lnTo>
                      <a:pt x="1343" y="354"/>
                    </a:lnTo>
                    <a:lnTo>
                      <a:pt x="1302" y="190"/>
                    </a:lnTo>
                    <a:lnTo>
                      <a:pt x="1195" y="0"/>
                    </a:lnTo>
                    <a:lnTo>
                      <a:pt x="99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4">
                <a:extLst>
                  <a:ext uri="{FF2B5EF4-FFF2-40B4-BE49-F238E27FC236}">
                    <a16:creationId xmlns:a16="http://schemas.microsoft.com/office/drawing/2014/main" id="{CA3F8328-4E6F-4748-BE11-264B4D7FC95F}"/>
                  </a:ext>
                </a:extLst>
              </p:cNvPr>
              <p:cNvSpPr>
                <a:spLocks/>
              </p:cNvSpPr>
              <p:nvPr/>
            </p:nvSpPr>
            <p:spPr bwMode="auto">
              <a:xfrm>
                <a:off x="2747" y="10289"/>
                <a:ext cx="149" cy="477"/>
              </a:xfrm>
              <a:custGeom>
                <a:avLst/>
                <a:gdLst>
                  <a:gd name="T0" fmla="*/ 82 w 149"/>
                  <a:gd name="T1" fmla="*/ 0 h 477"/>
                  <a:gd name="T2" fmla="*/ 149 w 149"/>
                  <a:gd name="T3" fmla="*/ 133 h 477"/>
                  <a:gd name="T4" fmla="*/ 123 w 149"/>
                  <a:gd name="T5" fmla="*/ 272 h 477"/>
                  <a:gd name="T6" fmla="*/ 19 w 149"/>
                  <a:gd name="T7" fmla="*/ 477 h 477"/>
                  <a:gd name="T8" fmla="*/ 0 w 149"/>
                  <a:gd name="T9" fmla="*/ 367 h 477"/>
                  <a:gd name="T10" fmla="*/ 51 w 149"/>
                  <a:gd name="T11" fmla="*/ 253 h 477"/>
                  <a:gd name="T12" fmla="*/ 66 w 149"/>
                  <a:gd name="T13" fmla="*/ 161 h 477"/>
                  <a:gd name="T14" fmla="*/ 82 w 149"/>
                  <a:gd name="T15" fmla="*/ 0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477">
                    <a:moveTo>
                      <a:pt x="82" y="0"/>
                    </a:moveTo>
                    <a:lnTo>
                      <a:pt x="149" y="133"/>
                    </a:lnTo>
                    <a:lnTo>
                      <a:pt x="123" y="272"/>
                    </a:lnTo>
                    <a:lnTo>
                      <a:pt x="19" y="477"/>
                    </a:lnTo>
                    <a:lnTo>
                      <a:pt x="0" y="367"/>
                    </a:lnTo>
                    <a:lnTo>
                      <a:pt x="51" y="253"/>
                    </a:lnTo>
                    <a:lnTo>
                      <a:pt x="66" y="161"/>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aphicFrame>
          <p:nvGraphicFramePr>
            <p:cNvPr id="7" name="Object 6">
              <a:extLst>
                <a:ext uri="{FF2B5EF4-FFF2-40B4-BE49-F238E27FC236}">
                  <a16:creationId xmlns:a16="http://schemas.microsoft.com/office/drawing/2014/main" id="{40D1B713-93E2-43CF-802C-EB19031A7072}"/>
                </a:ext>
              </a:extLst>
            </p:cNvPr>
            <p:cNvGraphicFramePr>
              <a:graphicFrameLocks noChangeAspect="1"/>
            </p:cNvGraphicFramePr>
            <p:nvPr/>
          </p:nvGraphicFramePr>
          <p:xfrm>
            <a:off x="3042" y="8086"/>
            <a:ext cx="1470" cy="1440"/>
          </p:xfrm>
          <a:graphic>
            <a:graphicData uri="http://schemas.openxmlformats.org/presentationml/2006/ole">
              <mc:AlternateContent xmlns:mc="http://schemas.openxmlformats.org/markup-compatibility/2006">
                <mc:Choice xmlns:v="urn:schemas-microsoft-com:vml" Requires="v">
                  <p:oleObj name="Picture" r:id="rId4" imgW="934212" imgH="914400" progId="Word.Picture.8">
                    <p:embed/>
                  </p:oleObj>
                </mc:Choice>
                <mc:Fallback>
                  <p:oleObj name="Picture" r:id="rId4" imgW="934212" imgH="914400" progId="Word.Picture.8">
                    <p:embed/>
                    <p:pic>
                      <p:nvPicPr>
                        <p:cNvPr id="7" name="Object 6">
                          <a:extLst>
                            <a:ext uri="{FF2B5EF4-FFF2-40B4-BE49-F238E27FC236}">
                              <a16:creationId xmlns:a16="http://schemas.microsoft.com/office/drawing/2014/main" id="{40D1B713-93E2-43CF-802C-EB19031A7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 y="8086"/>
                          <a:ext cx="1470" cy="1440"/>
                        </a:xfrm>
                        <a:prstGeom prst="rect">
                          <a:avLst/>
                        </a:prstGeom>
                        <a:solidFill>
                          <a:srgbClr val="FFFF99">
                            <a:alpha val="50000"/>
                          </a:srgbClr>
                        </a:solidFill>
                      </p:spPr>
                    </p:pic>
                  </p:oleObj>
                </mc:Fallback>
              </mc:AlternateContent>
            </a:graphicData>
          </a:graphic>
        </p:graphicFrame>
      </p:grpSp>
      <p:sp>
        <p:nvSpPr>
          <p:cNvPr id="22" name="Rectangle 22">
            <a:extLst>
              <a:ext uri="{FF2B5EF4-FFF2-40B4-BE49-F238E27FC236}">
                <a16:creationId xmlns:a16="http://schemas.microsoft.com/office/drawing/2014/main" id="{CE61094E-7C00-4DA5-9AA8-3B2EB4ED6BA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2" name="Rectangle 46">
            <a:extLst>
              <a:ext uri="{FF2B5EF4-FFF2-40B4-BE49-F238E27FC236}">
                <a16:creationId xmlns:a16="http://schemas.microsoft.com/office/drawing/2014/main" id="{FB072220-7744-4020-82E9-AD4D94EDE342}"/>
              </a:ext>
            </a:extLst>
          </p:cNvPr>
          <p:cNvSpPr>
            <a:spLocks noChangeArrowheads="1"/>
          </p:cNvSpPr>
          <p:nvPr/>
        </p:nvSpPr>
        <p:spPr bwMode="auto">
          <a:xfrm>
            <a:off x="2671913" y="2179285"/>
            <a:ext cx="8884038"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1"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Imagine a balloon with a light bulb shining inside (for these models we will ignore the Health and Safety problems with such an experiment). If the source is radiating 100W, then 100W of light is landing on the inside of the balloon skin. This is true, regardless of the size of the balloon skin. As the balloon is blown up the amount of light (irradiance) landing on each part of the balloon skin reduces.</a:t>
            </a:r>
            <a:endParaRPr kumimoji="0" lang="en-GB" altLang="en-US" sz="2000" b="0"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3" name="Object 42">
            <a:extLst>
              <a:ext uri="{FF2B5EF4-FFF2-40B4-BE49-F238E27FC236}">
                <a16:creationId xmlns:a16="http://schemas.microsoft.com/office/drawing/2014/main" id="{D4FD8BAD-01A0-4D57-AD31-8E8D5FC419EA}"/>
              </a:ext>
            </a:extLst>
          </p:cNvPr>
          <p:cNvGraphicFramePr>
            <a:graphicFrameLocks noChangeAspect="1"/>
          </p:cNvGraphicFramePr>
          <p:nvPr>
            <p:extLst>
              <p:ext uri="{D42A27DB-BD31-4B8C-83A1-F6EECF244321}">
                <p14:modId xmlns:p14="http://schemas.microsoft.com/office/powerpoint/2010/main" val="826501173"/>
              </p:ext>
            </p:extLst>
          </p:nvPr>
        </p:nvGraphicFramePr>
        <p:xfrm>
          <a:off x="2709021" y="4903788"/>
          <a:ext cx="4083665" cy="1079001"/>
        </p:xfrm>
        <a:graphic>
          <a:graphicData uri="http://schemas.openxmlformats.org/presentationml/2006/ole">
            <mc:AlternateContent xmlns:mc="http://schemas.openxmlformats.org/markup-compatibility/2006">
              <mc:Choice xmlns:v="urn:schemas-microsoft-com:vml" Requires="v">
                <p:oleObj r:id="rId6" imgW="1600200" imgH="419100" progId="Equation.DSMT4">
                  <p:embed/>
                </p:oleObj>
              </mc:Choice>
              <mc:Fallback>
                <p:oleObj r:id="rId6" imgW="1600200" imgH="419100" progId="Equation.DSMT4">
                  <p:embed/>
                  <p:pic>
                    <p:nvPicPr>
                      <p:cNvPr id="43" name="Object 42">
                        <a:extLst>
                          <a:ext uri="{FF2B5EF4-FFF2-40B4-BE49-F238E27FC236}">
                            <a16:creationId xmlns:a16="http://schemas.microsoft.com/office/drawing/2014/main" id="{D4FD8BAD-01A0-4D57-AD31-8E8D5FC419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9021" y="4903788"/>
                        <a:ext cx="4083665" cy="1079001"/>
                      </a:xfrm>
                      <a:prstGeom prst="rect">
                        <a:avLst/>
                      </a:prstGeom>
                      <a:noFill/>
                    </p:spPr>
                  </p:pic>
                </p:oleObj>
              </mc:Fallback>
            </mc:AlternateContent>
          </a:graphicData>
        </a:graphic>
      </p:graphicFrame>
      <p:sp>
        <p:nvSpPr>
          <p:cNvPr id="44" name="Rectangle 47">
            <a:extLst>
              <a:ext uri="{FF2B5EF4-FFF2-40B4-BE49-F238E27FC236}">
                <a16:creationId xmlns:a16="http://schemas.microsoft.com/office/drawing/2014/main" id="{A27BB478-D230-4276-BA95-A1422B60B9F9}"/>
              </a:ext>
            </a:extLst>
          </p:cNvPr>
          <p:cNvSpPr>
            <a:spLocks noChangeArrowheads="1"/>
          </p:cNvSpPr>
          <p:nvPr/>
        </p:nvSpPr>
        <p:spPr bwMode="auto">
          <a:xfrm>
            <a:off x="1894634" y="4457770"/>
            <a:ext cx="96700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32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711B4-95A8-4D91-A1DC-EEA817DAB7F6}"/>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Results show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37C29BD-4F05-4CC0-8E12-DC52CFB0E991}"/>
                  </a:ext>
                </a:extLst>
              </p:cNvPr>
              <p:cNvSpPr>
                <a:spLocks noGrp="1"/>
              </p:cNvSpPr>
              <p:nvPr>
                <p:ph idx="1"/>
              </p:nvPr>
            </p:nvSpPr>
            <p:spPr>
              <a:xfrm>
                <a:off x="4447308" y="591344"/>
                <a:ext cx="6906491" cy="5585619"/>
              </a:xfrm>
            </p:spPr>
            <p:txBody>
              <a:bodyPr anchor="ctr">
                <a:normAutofit lnSpcReduction="10000"/>
              </a:bodyPr>
              <a:lstStyle/>
              <a:p>
                <a:r>
                  <a:rPr lang="en-GB" dirty="0"/>
                  <a:t>Suppose we arranged for the balloon to have radii of 1m, 2m, 3m etc. one after the other, then I for each surface (assuming the balloon was spherical) would be</a:t>
                </a:r>
              </a:p>
              <a:p>
                <a:endParaRPr lang="en-GB" dirty="0"/>
              </a:p>
              <a:p>
                <a:r>
                  <a:rPr lang="en-GB" dirty="0"/>
                  <a:t>Therefore:</a:t>
                </a:r>
              </a:p>
              <a:p>
                <a:pPr marL="0" indent="0" algn="ctr">
                  <a:buNone/>
                </a:pPr>
                <a14:m>
                  <m:oMath xmlns:m="http://schemas.openxmlformats.org/officeDocument/2006/math">
                    <m:r>
                      <a:rPr lang="en-GB" i="1" dirty="0" smtClean="0">
                        <a:latin typeface="Cambria Math" panose="02040503050406030204" pitchFamily="18" charset="0"/>
                      </a:rPr>
                      <m:t>𝐼</m:t>
                    </m:r>
                    <m:r>
                      <a:rPr lang="en-GB" i="1" dirty="0" smtClean="0">
                        <a:latin typeface="Cambria Math" panose="02040503050406030204" pitchFamily="18" charset="0"/>
                      </a:rPr>
                      <m:t>∝</m:t>
                    </m:r>
                    <m:f>
                      <m:fPr>
                        <m:ctrlPr>
                          <a:rPr lang="en-GB" i="1" dirty="0" smtClean="0">
                            <a:latin typeface="Cambria Math" panose="02040503050406030204" pitchFamily="18" charset="0"/>
                          </a:rPr>
                        </m:ctrlPr>
                      </m:fPr>
                      <m:num>
                        <m:r>
                          <a:rPr lang="en-GB" i="1" dirty="0" smtClean="0">
                            <a:latin typeface="Cambria Math" panose="02040503050406030204" pitchFamily="18" charset="0"/>
                          </a:rPr>
                          <m:t>1</m:t>
                        </m:r>
                      </m:num>
                      <m:den>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𝑟</m:t>
                            </m:r>
                          </m:e>
                          <m:sup>
                            <m:r>
                              <a:rPr lang="en-GB" i="1" dirty="0" smtClean="0">
                                <a:latin typeface="Cambria Math" panose="02040503050406030204" pitchFamily="18" charset="0"/>
                              </a:rPr>
                              <m:t>2</m:t>
                            </m:r>
                          </m:sup>
                        </m:sSup>
                      </m:den>
                    </m:f>
                  </m:oMath>
                </a14:m>
                <a:r>
                  <a:rPr lang="en-GB" dirty="0"/>
                  <a:t> </a:t>
                </a:r>
              </a:p>
              <a:p>
                <a:pPr marL="0" indent="0" algn="ctr">
                  <a:buNone/>
                </a:pPr>
                <a:endParaRPr lang="en-GB" dirty="0"/>
              </a:p>
              <a:p>
                <a:r>
                  <a:rPr lang="en-GB" dirty="0"/>
                  <a:t>Which gives the equation:</a:t>
                </a:r>
              </a:p>
              <a:p>
                <a:pPr marL="0" indent="0">
                  <a:buNone/>
                </a:pPr>
                <a14:m>
                  <m:oMathPara xmlns:m="http://schemas.openxmlformats.org/officeDocument/2006/math">
                    <m:oMathParaPr>
                      <m:jc m:val="center"/>
                    </m:oMathParaPr>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𝐼</m:t>
                          </m:r>
                        </m:e>
                        <m:sub>
                          <m:r>
                            <a:rPr lang="en-GB" i="1" dirty="0" smtClean="0">
                              <a:latin typeface="Cambria Math" panose="02040503050406030204" pitchFamily="18" charset="0"/>
                            </a:rPr>
                            <m:t>1</m:t>
                          </m:r>
                        </m:sub>
                      </m:sSub>
                      <m:sSubSup>
                        <m:sSubSupPr>
                          <m:ctrlPr>
                            <a:rPr lang="en-GB" i="1" dirty="0" smtClean="0">
                              <a:latin typeface="Cambria Math" panose="02040503050406030204" pitchFamily="18" charset="0"/>
                            </a:rPr>
                          </m:ctrlPr>
                        </m:sSubSupPr>
                        <m:e>
                          <m:r>
                            <a:rPr lang="en-GB" b="0" i="1" dirty="0" smtClean="0">
                              <a:latin typeface="Cambria Math" panose="02040503050406030204" pitchFamily="18" charset="0"/>
                            </a:rPr>
                            <m:t>𝑑</m:t>
                          </m:r>
                        </m:e>
                        <m:sub>
                          <m:r>
                            <a:rPr lang="en-GB" i="1" dirty="0" smtClean="0">
                              <a:latin typeface="Cambria Math" panose="02040503050406030204" pitchFamily="18" charset="0"/>
                            </a:rPr>
                            <m:t>1</m:t>
                          </m:r>
                        </m:sub>
                        <m:sup>
                          <m:r>
                            <a:rPr lang="en-GB" i="1" dirty="0" smtClean="0">
                              <a:latin typeface="Cambria Math" panose="02040503050406030204" pitchFamily="18" charset="0"/>
                            </a:rPr>
                            <m:t>2</m:t>
                          </m:r>
                        </m:sup>
                      </m:sSubSup>
                      <m:r>
                        <a:rPr lang="en-GB" i="1" dirty="0" smtClean="0">
                          <a:latin typeface="Cambria Math" panose="02040503050406030204" pitchFamily="18" charset="0"/>
                        </a:rPr>
                        <m:t>= </m:t>
                      </m:r>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𝐼</m:t>
                          </m:r>
                        </m:e>
                        <m:sub>
                          <m:r>
                            <a:rPr lang="en-GB" i="1" dirty="0" smtClean="0">
                              <a:latin typeface="Cambria Math" panose="02040503050406030204" pitchFamily="18" charset="0"/>
                            </a:rPr>
                            <m:t>1</m:t>
                          </m:r>
                        </m:sub>
                      </m:sSub>
                      <m:sSubSup>
                        <m:sSubSupPr>
                          <m:ctrlPr>
                            <a:rPr lang="en-GB" i="1" dirty="0" smtClean="0">
                              <a:latin typeface="Cambria Math" panose="02040503050406030204" pitchFamily="18" charset="0"/>
                            </a:rPr>
                          </m:ctrlPr>
                        </m:sSubSupPr>
                        <m:e>
                          <m:r>
                            <a:rPr lang="en-GB" b="0" i="1" dirty="0" smtClean="0">
                              <a:latin typeface="Cambria Math" panose="02040503050406030204" pitchFamily="18" charset="0"/>
                            </a:rPr>
                            <m:t>𝑑</m:t>
                          </m:r>
                        </m:e>
                        <m:sub>
                          <m:r>
                            <a:rPr lang="en-GB" i="1" dirty="0" smtClean="0">
                              <a:latin typeface="Cambria Math" panose="02040503050406030204" pitchFamily="18" charset="0"/>
                            </a:rPr>
                            <m:t>1</m:t>
                          </m:r>
                        </m:sub>
                        <m:sup>
                          <m:r>
                            <a:rPr lang="en-GB" i="1" dirty="0" smtClean="0">
                              <a:latin typeface="Cambria Math" panose="02040503050406030204" pitchFamily="18" charset="0"/>
                            </a:rPr>
                            <m:t>2</m:t>
                          </m:r>
                        </m:sup>
                      </m:sSubSup>
                    </m:oMath>
                  </m:oMathPara>
                </a14:m>
                <a:endParaRPr lang="en-GB" dirty="0"/>
              </a:p>
              <a:p>
                <a:pPr marL="0" indent="0">
                  <a:buNone/>
                </a:pPr>
                <a:endParaRPr lang="en-GB" i="1" dirty="0"/>
              </a:p>
              <a:p>
                <a:pPr marL="0" indent="0">
                  <a:buNone/>
                </a:pPr>
                <a:r>
                  <a:rPr lang="en-GB" i="1" dirty="0"/>
                  <a:t>Where d= radius of the sphere</a:t>
                </a:r>
              </a:p>
              <a:p>
                <a:endParaRPr lang="en-GB" dirty="0"/>
              </a:p>
            </p:txBody>
          </p:sp>
        </mc:Choice>
        <mc:Fallback>
          <p:sp>
            <p:nvSpPr>
              <p:cNvPr id="3" name="Content Placeholder 2">
                <a:extLst>
                  <a:ext uri="{FF2B5EF4-FFF2-40B4-BE49-F238E27FC236}">
                    <a16:creationId xmlns:a16="http://schemas.microsoft.com/office/drawing/2014/main" id="{237C29BD-4F05-4CC0-8E12-DC52CFB0E991}"/>
                  </a:ext>
                </a:extLst>
              </p:cNvPr>
              <p:cNvSpPr>
                <a:spLocks noGrp="1" noRot="1" noChangeAspect="1" noMove="1" noResize="1" noEditPoints="1" noAdjustHandles="1" noChangeArrowheads="1" noChangeShapeType="1" noTextEdit="1"/>
              </p:cNvSpPr>
              <p:nvPr>
                <p:ph idx="1"/>
              </p:nvPr>
            </p:nvSpPr>
            <p:spPr>
              <a:xfrm>
                <a:off x="4447308" y="591344"/>
                <a:ext cx="6906491" cy="5585619"/>
              </a:xfrm>
              <a:blipFill>
                <a:blip r:embed="rId2"/>
                <a:stretch>
                  <a:fillRect l="-1855" t="-3821" r="-2827"/>
                </a:stretch>
              </a:blipFill>
            </p:spPr>
            <p:txBody>
              <a:bodyPr/>
              <a:lstStyle/>
              <a:p>
                <a:r>
                  <a:rPr lang="en-GB">
                    <a:noFill/>
                  </a:rPr>
                  <a:t> </a:t>
                </a:r>
              </a:p>
            </p:txBody>
          </p:sp>
        </mc:Fallback>
      </mc:AlternateContent>
    </p:spTree>
    <p:extLst>
      <p:ext uri="{BB962C8B-B14F-4D97-AF65-F5344CB8AC3E}">
        <p14:creationId xmlns:p14="http://schemas.microsoft.com/office/powerpoint/2010/main" val="171931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5543984-ACBD-4A5C-9109-90AC7708EC93}"/>
              </a:ext>
            </a:extLst>
          </p:cNvPr>
          <p:cNvSpPr>
            <a:spLocks noGrp="1"/>
          </p:cNvSpPr>
          <p:nvPr>
            <p:ph type="title"/>
          </p:nvPr>
        </p:nvSpPr>
        <p:spPr>
          <a:xfrm>
            <a:off x="535020" y="685800"/>
            <a:ext cx="2780271" cy="5105400"/>
          </a:xfrm>
        </p:spPr>
        <p:txBody>
          <a:bodyPr>
            <a:normAutofit/>
          </a:bodyPr>
          <a:lstStyle/>
          <a:p>
            <a:r>
              <a:rPr lang="en-GB" sz="4000" dirty="0">
                <a:solidFill>
                  <a:srgbClr val="FFFFFF"/>
                </a:solidFill>
              </a:rPr>
              <a:t>Results</a:t>
            </a:r>
          </a:p>
        </p:txBody>
      </p:sp>
      <p:graphicFrame>
        <p:nvGraphicFramePr>
          <p:cNvPr id="4" name="Content Placeholder 3">
            <a:extLst>
              <a:ext uri="{FF2B5EF4-FFF2-40B4-BE49-F238E27FC236}">
                <a16:creationId xmlns:a16="http://schemas.microsoft.com/office/drawing/2014/main" id="{5F961880-5DCA-4375-ADB1-69600C7A354F}"/>
              </a:ext>
            </a:extLst>
          </p:cNvPr>
          <p:cNvGraphicFramePr>
            <a:graphicFrameLocks noGrp="1"/>
          </p:cNvGraphicFramePr>
          <p:nvPr>
            <p:ph idx="1"/>
            <p:extLst>
              <p:ext uri="{D42A27DB-BD31-4B8C-83A1-F6EECF244321}">
                <p14:modId xmlns:p14="http://schemas.microsoft.com/office/powerpoint/2010/main" val="2647612253"/>
              </p:ext>
            </p:extLst>
          </p:nvPr>
        </p:nvGraphicFramePr>
        <p:xfrm>
          <a:off x="4739280" y="685800"/>
          <a:ext cx="6392524" cy="5304285"/>
        </p:xfrm>
        <a:graphic>
          <a:graphicData uri="http://schemas.openxmlformats.org/drawingml/2006/table">
            <a:tbl>
              <a:tblPr firstRow="1" bandRow="1">
                <a:tableStyleId>{5C22544A-7EE6-4342-B048-85BDC9FD1C3A}</a:tableStyleId>
              </a:tblPr>
              <a:tblGrid>
                <a:gridCol w="886457">
                  <a:extLst>
                    <a:ext uri="{9D8B030D-6E8A-4147-A177-3AD203B41FA5}">
                      <a16:colId xmlns:a16="http://schemas.microsoft.com/office/drawing/2014/main" val="3508822617"/>
                    </a:ext>
                  </a:extLst>
                </a:gridCol>
                <a:gridCol w="862149">
                  <a:extLst>
                    <a:ext uri="{9D8B030D-6E8A-4147-A177-3AD203B41FA5}">
                      <a16:colId xmlns:a16="http://schemas.microsoft.com/office/drawing/2014/main" val="982345836"/>
                    </a:ext>
                  </a:extLst>
                </a:gridCol>
                <a:gridCol w="552060">
                  <a:extLst>
                    <a:ext uri="{9D8B030D-6E8A-4147-A177-3AD203B41FA5}">
                      <a16:colId xmlns:a16="http://schemas.microsoft.com/office/drawing/2014/main" val="2675591143"/>
                    </a:ext>
                  </a:extLst>
                </a:gridCol>
                <a:gridCol w="750169">
                  <a:extLst>
                    <a:ext uri="{9D8B030D-6E8A-4147-A177-3AD203B41FA5}">
                      <a16:colId xmlns:a16="http://schemas.microsoft.com/office/drawing/2014/main" val="2725979301"/>
                    </a:ext>
                  </a:extLst>
                </a:gridCol>
                <a:gridCol w="750169">
                  <a:extLst>
                    <a:ext uri="{9D8B030D-6E8A-4147-A177-3AD203B41FA5}">
                      <a16:colId xmlns:a16="http://schemas.microsoft.com/office/drawing/2014/main" val="81271681"/>
                    </a:ext>
                  </a:extLst>
                </a:gridCol>
                <a:gridCol w="638586">
                  <a:extLst>
                    <a:ext uri="{9D8B030D-6E8A-4147-A177-3AD203B41FA5}">
                      <a16:colId xmlns:a16="http://schemas.microsoft.com/office/drawing/2014/main" val="1924915693"/>
                    </a:ext>
                  </a:extLst>
                </a:gridCol>
                <a:gridCol w="638586">
                  <a:extLst>
                    <a:ext uri="{9D8B030D-6E8A-4147-A177-3AD203B41FA5}">
                      <a16:colId xmlns:a16="http://schemas.microsoft.com/office/drawing/2014/main" val="1743015894"/>
                    </a:ext>
                  </a:extLst>
                </a:gridCol>
                <a:gridCol w="638586">
                  <a:extLst>
                    <a:ext uri="{9D8B030D-6E8A-4147-A177-3AD203B41FA5}">
                      <a16:colId xmlns:a16="http://schemas.microsoft.com/office/drawing/2014/main" val="307614655"/>
                    </a:ext>
                  </a:extLst>
                </a:gridCol>
                <a:gridCol w="675762">
                  <a:extLst>
                    <a:ext uri="{9D8B030D-6E8A-4147-A177-3AD203B41FA5}">
                      <a16:colId xmlns:a16="http://schemas.microsoft.com/office/drawing/2014/main" val="2094521294"/>
                    </a:ext>
                  </a:extLst>
                </a:gridCol>
              </a:tblGrid>
              <a:tr h="243115">
                <a:tc>
                  <a:txBody>
                    <a:bodyPr/>
                    <a:lstStyle/>
                    <a:p>
                      <a:pPr algn="ctr" fontAlgn="b"/>
                      <a:r>
                        <a:rPr lang="en-GB" sz="1600" u="none" strike="noStrike" dirty="0">
                          <a:effectLst/>
                          <a:latin typeface="Trebuchet MS" panose="020B0603020202020204" pitchFamily="34" charset="0"/>
                        </a:rPr>
                        <a:t>distance</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distance</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d2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1/d2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1/d</a:t>
                      </a:r>
                      <a:endParaRPr lang="en-GB" sz="1600" b="0" i="0" u="none" strike="noStrike">
                        <a:solidFill>
                          <a:srgbClr val="000000"/>
                        </a:solidFill>
                        <a:effectLst/>
                        <a:latin typeface="Trebuchet MS" panose="020B0603020202020204" pitchFamily="34" charset="0"/>
                      </a:endParaRPr>
                    </a:p>
                  </a:txBody>
                  <a:tcPr marL="8745" marR="8745" marT="8745" marB="0" anchor="b"/>
                </a:tc>
                <a:tc gridSpan="4">
                  <a:txBody>
                    <a:bodyPr/>
                    <a:lstStyle/>
                    <a:p>
                      <a:pPr algn="ctr" fontAlgn="b"/>
                      <a:r>
                        <a:rPr lang="en-GB" sz="1600" u="none" strike="noStrike">
                          <a:effectLst/>
                          <a:latin typeface="Trebuchet MS" panose="020B0603020202020204" pitchFamily="34" charset="0"/>
                        </a:rPr>
                        <a:t>irradiance (Wm</a:t>
                      </a:r>
                      <a:r>
                        <a:rPr lang="en-GB" sz="1600" u="none" strike="noStrike" baseline="30000">
                          <a:effectLst/>
                          <a:latin typeface="Trebuchet MS" panose="020B0603020202020204" pitchFamily="34" charset="0"/>
                        </a:rPr>
                        <a:t>-2</a:t>
                      </a:r>
                      <a:r>
                        <a:rPr lang="en-GB" sz="1600" u="none" strike="noStrike">
                          <a:effectLst/>
                          <a:latin typeface="Trebuchet MS" panose="020B0603020202020204" pitchFamily="34" charset="0"/>
                        </a:rPr>
                        <a:t>)</a:t>
                      </a:r>
                      <a:endParaRPr lang="en-GB" sz="1600" b="0" i="0" u="none" strike="noStrike">
                        <a:solidFill>
                          <a:srgbClr val="000000"/>
                        </a:solidFill>
                        <a:effectLst/>
                        <a:latin typeface="Trebuchet MS" panose="020B0603020202020204" pitchFamily="34" charset="0"/>
                      </a:endParaRPr>
                    </a:p>
                  </a:txBody>
                  <a:tcPr marL="8745" marR="8745" marT="8745"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32867360"/>
                  </a:ext>
                </a:extLst>
              </a:tr>
              <a:tr h="243115">
                <a:tc>
                  <a:txBody>
                    <a:bodyPr/>
                    <a:lstStyle/>
                    <a:p>
                      <a:pPr algn="ctr" fontAlgn="b"/>
                      <a:r>
                        <a:rPr lang="en-GB" sz="1600" u="none" strike="noStrike" dirty="0">
                          <a:effectLst/>
                          <a:latin typeface="Trebuchet MS" panose="020B0603020202020204" pitchFamily="34" charset="0"/>
                        </a:rPr>
                        <a:t>(cm)</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(m)</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(m</a:t>
                      </a:r>
                      <a:r>
                        <a:rPr lang="en-GB" sz="1600" u="none" strike="noStrike" baseline="30000">
                          <a:effectLst/>
                          <a:latin typeface="Trebuchet MS" panose="020B0603020202020204" pitchFamily="34" charset="0"/>
                        </a:rPr>
                        <a:t>2</a:t>
                      </a:r>
                      <a:r>
                        <a:rPr lang="en-GB" sz="1600" u="none" strike="noStrike">
                          <a:effectLst/>
                          <a:latin typeface="Trebuchet MS" panose="020B0603020202020204" pitchFamily="34" charset="0"/>
                        </a:rPr>
                        <a:t>)</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solidFill>
                            <a:schemeClr val="tx2">
                              <a:lumMod val="75000"/>
                            </a:schemeClr>
                          </a:solidFill>
                          <a:effectLst/>
                          <a:latin typeface="Trebuchet MS" panose="020B0603020202020204" pitchFamily="34" charset="0"/>
                        </a:rPr>
                        <a:t>(m</a:t>
                      </a:r>
                      <a:r>
                        <a:rPr lang="en-GB" sz="1600" u="none" strike="noStrike" baseline="30000" dirty="0">
                          <a:solidFill>
                            <a:schemeClr val="tx2">
                              <a:lumMod val="75000"/>
                            </a:schemeClr>
                          </a:solidFill>
                          <a:effectLst/>
                          <a:latin typeface="Trebuchet MS" panose="020B0603020202020204" pitchFamily="34" charset="0"/>
                        </a:rPr>
                        <a:t>-2</a:t>
                      </a:r>
                      <a:r>
                        <a:rPr lang="en-GB" sz="1600" u="none" strike="noStrike" dirty="0">
                          <a:solidFill>
                            <a:schemeClr val="tx2">
                              <a:lumMod val="75000"/>
                            </a:schemeClr>
                          </a:solidFill>
                          <a:effectLst/>
                          <a:latin typeface="Trebuchet MS" panose="020B0603020202020204" pitchFamily="34" charset="0"/>
                        </a:rPr>
                        <a:t>)</a:t>
                      </a:r>
                      <a:endParaRPr lang="en-GB" sz="1600" b="0" i="0" u="none" strike="noStrike" dirty="0">
                        <a:solidFill>
                          <a:schemeClr val="tx2">
                            <a:lumMod val="75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(m</a:t>
                      </a:r>
                      <a:r>
                        <a:rPr lang="en-GB" sz="1600" u="none" strike="noStrike" baseline="30000">
                          <a:effectLst/>
                          <a:latin typeface="Trebuchet MS" panose="020B0603020202020204" pitchFamily="34" charset="0"/>
                        </a:rPr>
                        <a:t>-1</a:t>
                      </a:r>
                      <a:r>
                        <a:rPr lang="en-GB" sz="1600" u="none" strike="noStrike">
                          <a:effectLst/>
                          <a:latin typeface="Trebuchet MS" panose="020B0603020202020204" pitchFamily="34" charset="0"/>
                        </a:rPr>
                        <a:t>)</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err="1">
                          <a:solidFill>
                            <a:schemeClr val="accent1">
                              <a:lumMod val="50000"/>
                            </a:schemeClr>
                          </a:solidFill>
                          <a:effectLst/>
                          <a:latin typeface="Trebuchet MS" panose="020B0603020202020204" pitchFamily="34" charset="0"/>
                        </a:rPr>
                        <a:t>av</a:t>
                      </a:r>
                      <a:endParaRPr lang="en-GB" sz="1600" b="0"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2135384790"/>
                  </a:ext>
                </a:extLst>
              </a:tr>
              <a:tr h="243115">
                <a:tc>
                  <a:txBody>
                    <a:bodyPr/>
                    <a:lstStyle/>
                    <a:p>
                      <a:pPr algn="ctr" fontAlgn="b"/>
                      <a:r>
                        <a:rPr lang="en-GB" sz="1600" u="none" strike="noStrike">
                          <a:effectLst/>
                          <a:latin typeface="Trebuchet MS" panose="020B0603020202020204" pitchFamily="34" charset="0"/>
                        </a:rPr>
                        <a:t>50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effectLst/>
                          <a:latin typeface="Trebuchet MS" panose="020B0603020202020204" pitchFamily="34" charset="0"/>
                        </a:rPr>
                        <a:t>0.50</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0.25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4.0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4.0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1705256234"/>
                  </a:ext>
                </a:extLst>
              </a:tr>
              <a:tr h="243115">
                <a:tc>
                  <a:txBody>
                    <a:bodyPr/>
                    <a:lstStyle/>
                    <a:p>
                      <a:pPr algn="ctr" fontAlgn="b"/>
                      <a:r>
                        <a:rPr lang="en-GB" sz="1600" u="none" strike="noStrike" dirty="0">
                          <a:effectLst/>
                          <a:latin typeface="Trebuchet MS" panose="020B0603020202020204" pitchFamily="34" charset="0"/>
                        </a:rPr>
                        <a:t>45</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0.45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0.20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a:solidFill>
                            <a:schemeClr val="accent1">
                              <a:lumMod val="50000"/>
                            </a:schemeClr>
                          </a:solidFill>
                          <a:effectLst/>
                          <a:latin typeface="Trebuchet MS" panose="020B0603020202020204" pitchFamily="34" charset="0"/>
                        </a:rPr>
                        <a:t>4.9</a:t>
                      </a:r>
                      <a:endParaRPr lang="en-GB" sz="1600" b="1" i="0" u="none" strike="noStrike">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5.0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3508615419"/>
                  </a:ext>
                </a:extLst>
              </a:tr>
              <a:tr h="243115">
                <a:tc>
                  <a:txBody>
                    <a:bodyPr/>
                    <a:lstStyle/>
                    <a:p>
                      <a:pPr algn="ctr" fontAlgn="b"/>
                      <a:r>
                        <a:rPr lang="en-GB" sz="1600" u="none" strike="noStrike" dirty="0">
                          <a:effectLst/>
                          <a:latin typeface="Trebuchet MS" panose="020B0603020202020204" pitchFamily="34" charset="0"/>
                        </a:rPr>
                        <a:t>39</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0.39</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6.6</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2.6</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7.0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7.0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7.0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7.0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2523227525"/>
                  </a:ext>
                </a:extLst>
              </a:tr>
              <a:tr h="243115">
                <a:tc>
                  <a:txBody>
                    <a:bodyPr/>
                    <a:lstStyle/>
                    <a:p>
                      <a:pPr algn="ctr" fontAlgn="b"/>
                      <a:r>
                        <a:rPr lang="en-GB" sz="1600" u="none" strike="noStrike">
                          <a:effectLst/>
                          <a:latin typeface="Trebuchet MS" panose="020B0603020202020204" pitchFamily="34" charset="0"/>
                        </a:rPr>
                        <a:t>36</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0.36</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a:solidFill>
                            <a:schemeClr val="accent1">
                              <a:lumMod val="50000"/>
                            </a:schemeClr>
                          </a:solidFill>
                          <a:effectLst/>
                          <a:latin typeface="Trebuchet MS" panose="020B0603020202020204" pitchFamily="34" charset="0"/>
                        </a:rPr>
                        <a:t>7.7</a:t>
                      </a:r>
                      <a:endParaRPr lang="en-GB" sz="1600" b="1" i="0" u="none" strike="noStrike">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2.8</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8.0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8.0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8.0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8.0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3627411453"/>
                  </a:ext>
                </a:extLst>
              </a:tr>
              <a:tr h="243115">
                <a:tc>
                  <a:txBody>
                    <a:bodyPr/>
                    <a:lstStyle/>
                    <a:p>
                      <a:pPr algn="ctr" fontAlgn="b"/>
                      <a:r>
                        <a:rPr lang="en-GB" sz="1600" u="none" strike="noStrike" dirty="0">
                          <a:effectLst/>
                          <a:latin typeface="Trebuchet MS" panose="020B0603020202020204" pitchFamily="34" charset="0"/>
                        </a:rPr>
                        <a:t>32</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0.32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effectLst/>
                          <a:latin typeface="Trebuchet MS" panose="020B0603020202020204" pitchFamily="34" charset="0"/>
                        </a:rPr>
                        <a:t>0.10</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9.8</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3.1</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10.0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10.0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10.0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10.0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1883689826"/>
                  </a:ext>
                </a:extLst>
              </a:tr>
              <a:tr h="243115">
                <a:tc>
                  <a:txBody>
                    <a:bodyPr/>
                    <a:lstStyle/>
                    <a:p>
                      <a:pPr algn="ctr" fontAlgn="b"/>
                      <a:r>
                        <a:rPr lang="en-GB" sz="1600" u="none" strike="noStrike">
                          <a:effectLst/>
                          <a:latin typeface="Trebuchet MS" panose="020B0603020202020204" pitchFamily="34" charset="0"/>
                        </a:rPr>
                        <a:t>27</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0.27</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0.07</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13.7</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3.7</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14.0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1051764738"/>
                  </a:ext>
                </a:extLst>
              </a:tr>
              <a:tr h="243115">
                <a:tc>
                  <a:txBody>
                    <a:bodyPr/>
                    <a:lstStyle/>
                    <a:p>
                      <a:pPr algn="ctr" fontAlgn="b"/>
                      <a:r>
                        <a:rPr lang="en-GB" sz="1600" u="none" strike="noStrike">
                          <a:effectLst/>
                          <a:latin typeface="Trebuchet MS" panose="020B0603020202020204" pitchFamily="34" charset="0"/>
                        </a:rPr>
                        <a:t>25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0.25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0.06</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16.0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16.8</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16.0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16.5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a:solidFill>
                            <a:schemeClr val="accent1">
                              <a:lumMod val="50000"/>
                            </a:schemeClr>
                          </a:solidFill>
                          <a:effectLst/>
                          <a:latin typeface="Trebuchet MS" panose="020B0603020202020204" pitchFamily="34" charset="0"/>
                        </a:rPr>
                        <a:t>16.4</a:t>
                      </a:r>
                      <a:endParaRPr lang="en-GB" sz="1600" b="1" i="0" u="none" strike="noStrike">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547088311"/>
                  </a:ext>
                </a:extLst>
              </a:tr>
              <a:tr h="243115">
                <a:tc>
                  <a:txBody>
                    <a:bodyPr/>
                    <a:lstStyle/>
                    <a:p>
                      <a:pPr algn="ctr" fontAlgn="b"/>
                      <a:r>
                        <a:rPr lang="en-GB" sz="1600" u="none" strike="noStrike">
                          <a:effectLst/>
                          <a:latin typeface="Trebuchet MS" panose="020B0603020202020204" pitchFamily="34" charset="0"/>
                        </a:rPr>
                        <a:t>22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0.22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20.7</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20.0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20.5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20.5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20.3</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1614337710"/>
                  </a:ext>
                </a:extLst>
              </a:tr>
              <a:tr h="243115">
                <a:tc>
                  <a:txBody>
                    <a:bodyPr/>
                    <a:lstStyle/>
                    <a:p>
                      <a:pPr algn="ctr" fontAlgn="b"/>
                      <a:r>
                        <a:rPr lang="en-GB" sz="1600" u="none" strike="noStrike" dirty="0">
                          <a:effectLst/>
                          <a:latin typeface="Trebuchet MS" panose="020B0603020202020204" pitchFamily="34" charset="0"/>
                        </a:rPr>
                        <a:t>20</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0.20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0.04</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25.0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24.8</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24.8</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24.5</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2682719536"/>
                  </a:ext>
                </a:extLst>
              </a:tr>
              <a:tr h="243115">
                <a:tc>
                  <a:txBody>
                    <a:bodyPr/>
                    <a:lstStyle/>
                    <a:p>
                      <a:pPr algn="ctr" fontAlgn="b"/>
                      <a:r>
                        <a:rPr lang="en-GB" sz="1600" u="none" strike="noStrike" dirty="0">
                          <a:effectLst/>
                          <a:latin typeface="Trebuchet MS" panose="020B0603020202020204" pitchFamily="34" charset="0"/>
                        </a:rPr>
                        <a:t>19</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0.19</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0.04</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27.7</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26.0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27.5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27.5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a:solidFill>
                            <a:schemeClr val="accent1">
                              <a:lumMod val="50000"/>
                            </a:schemeClr>
                          </a:solidFill>
                          <a:effectLst/>
                          <a:latin typeface="Trebuchet MS" panose="020B0603020202020204" pitchFamily="34" charset="0"/>
                        </a:rPr>
                        <a:t>27.0</a:t>
                      </a:r>
                      <a:endParaRPr lang="en-GB" sz="1600" b="1" i="0" u="none" strike="noStrike">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609596640"/>
                  </a:ext>
                </a:extLst>
              </a:tr>
              <a:tr h="243115">
                <a:tc>
                  <a:txBody>
                    <a:bodyPr/>
                    <a:lstStyle/>
                    <a:p>
                      <a:pPr algn="ctr" fontAlgn="b"/>
                      <a:r>
                        <a:rPr lang="en-GB" sz="1600" u="none" strike="noStrike">
                          <a:effectLst/>
                          <a:latin typeface="Trebuchet MS" panose="020B0603020202020204" pitchFamily="34" charset="0"/>
                        </a:rPr>
                        <a:t>18</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0.18</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a:solidFill>
                            <a:schemeClr val="accent1">
                              <a:lumMod val="50000"/>
                            </a:schemeClr>
                          </a:solidFill>
                          <a:effectLst/>
                          <a:latin typeface="Trebuchet MS" panose="020B0603020202020204" pitchFamily="34" charset="0"/>
                        </a:rPr>
                        <a:t>30.9</a:t>
                      </a:r>
                      <a:endParaRPr lang="en-GB" sz="1600" b="1" i="0" u="none" strike="noStrike">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effectLst/>
                          <a:latin typeface="Trebuchet MS" panose="020B0603020202020204" pitchFamily="34" charset="0"/>
                        </a:rPr>
                        <a:t>5.6</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30.0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30.3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30.3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30.2</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36260042"/>
                  </a:ext>
                </a:extLst>
              </a:tr>
              <a:tr h="243115">
                <a:tc>
                  <a:txBody>
                    <a:bodyPr/>
                    <a:lstStyle/>
                    <a:p>
                      <a:pPr algn="ctr" fontAlgn="b"/>
                      <a:r>
                        <a:rPr lang="en-GB" sz="1600" u="none" strike="noStrike">
                          <a:effectLst/>
                          <a:latin typeface="Trebuchet MS" panose="020B0603020202020204" pitchFamily="34" charset="0"/>
                        </a:rPr>
                        <a:t>17</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0.17</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34.6</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effectLst/>
                          <a:latin typeface="Trebuchet MS" panose="020B0603020202020204" pitchFamily="34" charset="0"/>
                        </a:rPr>
                        <a:t>5.9</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33.3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34.0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a:solidFill>
                            <a:schemeClr val="accent1">
                              <a:lumMod val="50000"/>
                            </a:schemeClr>
                          </a:solidFill>
                          <a:effectLst/>
                          <a:latin typeface="Trebuchet MS" panose="020B0603020202020204" pitchFamily="34" charset="0"/>
                        </a:rPr>
                        <a:t>33.8</a:t>
                      </a:r>
                      <a:endParaRPr lang="en-GB" sz="1600" b="1" i="0" u="none" strike="noStrike">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1339657762"/>
                  </a:ext>
                </a:extLst>
              </a:tr>
              <a:tr h="243115">
                <a:tc>
                  <a:txBody>
                    <a:bodyPr/>
                    <a:lstStyle/>
                    <a:p>
                      <a:pPr algn="ctr" fontAlgn="b"/>
                      <a:r>
                        <a:rPr lang="en-GB" sz="1600" u="none" strike="noStrike" dirty="0">
                          <a:effectLst/>
                          <a:latin typeface="Trebuchet MS" panose="020B0603020202020204" pitchFamily="34" charset="0"/>
                        </a:rPr>
                        <a:t>15</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44.4</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6.7</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41.0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42.0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43.2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a:solidFill>
                            <a:schemeClr val="accent1">
                              <a:lumMod val="50000"/>
                            </a:schemeClr>
                          </a:solidFill>
                          <a:effectLst/>
                          <a:latin typeface="Trebuchet MS" panose="020B0603020202020204" pitchFamily="34" charset="0"/>
                        </a:rPr>
                        <a:t>42.1</a:t>
                      </a:r>
                      <a:endParaRPr lang="en-GB" sz="1600" b="1" i="0" u="none" strike="noStrike">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448472647"/>
                  </a:ext>
                </a:extLst>
              </a:tr>
              <a:tr h="243115">
                <a:tc>
                  <a:txBody>
                    <a:bodyPr/>
                    <a:lstStyle/>
                    <a:p>
                      <a:pPr algn="ctr" fontAlgn="b"/>
                      <a:r>
                        <a:rPr lang="en-GB" sz="1600" u="none" strike="noStrike">
                          <a:effectLst/>
                          <a:latin typeface="Trebuchet MS" panose="020B0603020202020204" pitchFamily="34" charset="0"/>
                        </a:rPr>
                        <a:t>14</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0.14</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a:solidFill>
                            <a:schemeClr val="accent1">
                              <a:lumMod val="50000"/>
                            </a:schemeClr>
                          </a:solidFill>
                          <a:effectLst/>
                          <a:latin typeface="Trebuchet MS" panose="020B0603020202020204" pitchFamily="34" charset="0"/>
                        </a:rPr>
                        <a:t>51.0</a:t>
                      </a:r>
                      <a:endParaRPr lang="en-GB" sz="1600" b="1" i="0" u="none" strike="noStrike">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7.1</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48.0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49.0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49.0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48.7</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433036553"/>
                  </a:ext>
                </a:extLst>
              </a:tr>
              <a:tr h="243115">
                <a:tc>
                  <a:txBody>
                    <a:bodyPr/>
                    <a:lstStyle/>
                    <a:p>
                      <a:pPr algn="ctr" fontAlgn="b"/>
                      <a:r>
                        <a:rPr lang="en-GB" sz="1600" u="none" strike="noStrike" dirty="0">
                          <a:effectLst/>
                          <a:latin typeface="Trebuchet MS" panose="020B0603020202020204" pitchFamily="34" charset="0"/>
                        </a:rPr>
                        <a:t>13.5</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0.14</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54.9</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7.4</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effectLst/>
                          <a:latin typeface="Trebuchet MS" panose="020B0603020202020204" pitchFamily="34" charset="0"/>
                        </a:rPr>
                        <a:t>52.5</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53.5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53.5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53.2</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3042866855"/>
                  </a:ext>
                </a:extLst>
              </a:tr>
              <a:tr h="243115">
                <a:tc>
                  <a:txBody>
                    <a:bodyPr/>
                    <a:lstStyle/>
                    <a:p>
                      <a:pPr algn="ctr" fontAlgn="b"/>
                      <a:r>
                        <a:rPr lang="en-GB" sz="1600" u="none" strike="noStrike" dirty="0">
                          <a:effectLst/>
                          <a:latin typeface="Trebuchet MS" panose="020B0603020202020204" pitchFamily="34" charset="0"/>
                        </a:rPr>
                        <a:t>13</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59.2</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7.7</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57.5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effectLst/>
                          <a:latin typeface="Trebuchet MS" panose="020B0603020202020204" pitchFamily="34" charset="0"/>
                        </a:rPr>
                        <a:t>58.0</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58.0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57.8</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1507476154"/>
                  </a:ext>
                </a:extLst>
              </a:tr>
              <a:tr h="243115">
                <a:tc>
                  <a:txBody>
                    <a:bodyPr/>
                    <a:lstStyle/>
                    <a:p>
                      <a:pPr algn="ctr" fontAlgn="b"/>
                      <a:r>
                        <a:rPr lang="en-GB" sz="1600" u="none" strike="noStrike" dirty="0">
                          <a:effectLst/>
                          <a:latin typeface="Trebuchet MS" panose="020B0603020202020204" pitchFamily="34" charset="0"/>
                        </a:rPr>
                        <a:t>12</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0.12</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0.01</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69.4</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8.3</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67.0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68.0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67.0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67.3</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1088519969"/>
                  </a:ext>
                </a:extLst>
              </a:tr>
              <a:tr h="243115">
                <a:tc>
                  <a:txBody>
                    <a:bodyPr/>
                    <a:lstStyle/>
                    <a:p>
                      <a:pPr algn="ctr" fontAlgn="b"/>
                      <a:r>
                        <a:rPr lang="en-GB" sz="1600" u="none" strike="noStrike" dirty="0">
                          <a:effectLst/>
                          <a:latin typeface="Trebuchet MS" panose="020B0603020202020204" pitchFamily="34" charset="0"/>
                        </a:rPr>
                        <a:t>11</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0.11</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0.01</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82.6</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9.1</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78.0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effectLst/>
                          <a:latin typeface="Trebuchet MS" panose="020B0603020202020204" pitchFamily="34" charset="0"/>
                        </a:rPr>
                        <a:t>80.4</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80.4</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79.6</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1135177210"/>
                  </a:ext>
                </a:extLst>
              </a:tr>
              <a:tr h="243115">
                <a:tc>
                  <a:txBody>
                    <a:bodyPr/>
                    <a:lstStyle/>
                    <a:p>
                      <a:pPr algn="ctr" fontAlgn="b"/>
                      <a:r>
                        <a:rPr lang="en-GB" sz="1600" u="none" strike="noStrike" dirty="0">
                          <a:effectLst/>
                          <a:latin typeface="Trebuchet MS" panose="020B0603020202020204" pitchFamily="34" charset="0"/>
                        </a:rPr>
                        <a:t>10</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0.10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0.01</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100</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10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94.0</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a:effectLst/>
                          <a:latin typeface="Trebuchet MS" panose="020B0603020202020204" pitchFamily="34" charset="0"/>
                        </a:rPr>
                        <a:t>95.5</a:t>
                      </a:r>
                      <a:endParaRPr lang="en-GB" sz="1600" b="0" i="0" u="none" strike="noStrike">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u="none" strike="noStrike" dirty="0">
                          <a:effectLst/>
                          <a:latin typeface="Trebuchet MS" panose="020B0603020202020204" pitchFamily="34" charset="0"/>
                        </a:rPr>
                        <a:t>96.5</a:t>
                      </a:r>
                      <a:endParaRPr lang="en-GB" sz="1600" b="0" i="0" u="none" strike="noStrike" dirty="0">
                        <a:solidFill>
                          <a:srgbClr val="000000"/>
                        </a:solidFill>
                        <a:effectLst/>
                        <a:latin typeface="Trebuchet MS" panose="020B0603020202020204" pitchFamily="34" charset="0"/>
                      </a:endParaRPr>
                    </a:p>
                  </a:txBody>
                  <a:tcPr marL="8745" marR="8745" marT="8745" marB="0" anchor="b"/>
                </a:tc>
                <a:tc>
                  <a:txBody>
                    <a:bodyPr/>
                    <a:lstStyle/>
                    <a:p>
                      <a:pPr algn="ctr" fontAlgn="b"/>
                      <a:r>
                        <a:rPr lang="en-GB" sz="1600" b="1" u="none" strike="noStrike" dirty="0">
                          <a:solidFill>
                            <a:schemeClr val="accent1">
                              <a:lumMod val="50000"/>
                            </a:schemeClr>
                          </a:solidFill>
                          <a:effectLst/>
                          <a:latin typeface="Trebuchet MS" panose="020B0603020202020204" pitchFamily="34" charset="0"/>
                        </a:rPr>
                        <a:t>95.3</a:t>
                      </a:r>
                      <a:endParaRPr lang="en-GB" sz="1600" b="1" i="0" u="none" strike="noStrike" dirty="0">
                        <a:solidFill>
                          <a:schemeClr val="accent1">
                            <a:lumMod val="50000"/>
                          </a:schemeClr>
                        </a:solidFill>
                        <a:effectLst/>
                        <a:latin typeface="Trebuchet MS" panose="020B0603020202020204" pitchFamily="34" charset="0"/>
                      </a:endParaRPr>
                    </a:p>
                  </a:txBody>
                  <a:tcPr marL="8745" marR="8745" marT="8745" marB="0" anchor="b"/>
                </a:tc>
                <a:extLst>
                  <a:ext uri="{0D108BD9-81ED-4DB2-BD59-A6C34878D82A}">
                    <a16:rowId xmlns:a16="http://schemas.microsoft.com/office/drawing/2014/main" val="3485971749"/>
                  </a:ext>
                </a:extLst>
              </a:tr>
            </a:tbl>
          </a:graphicData>
        </a:graphic>
      </p:graphicFrame>
    </p:spTree>
    <p:extLst>
      <p:ext uri="{BB962C8B-B14F-4D97-AF65-F5344CB8AC3E}">
        <p14:creationId xmlns:p14="http://schemas.microsoft.com/office/powerpoint/2010/main" val="316810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38E1927-B021-43A8-AC07-C60FDD23C7E2}"/>
              </a:ext>
            </a:extLst>
          </p:cNvPr>
          <p:cNvSpPr>
            <a:spLocks noGrp="1"/>
          </p:cNvSpPr>
          <p:nvPr>
            <p:ph type="title"/>
          </p:nvPr>
        </p:nvSpPr>
        <p:spPr>
          <a:xfrm>
            <a:off x="838200" y="643467"/>
            <a:ext cx="2951205" cy="5571066"/>
          </a:xfrm>
        </p:spPr>
        <p:txBody>
          <a:bodyPr>
            <a:normAutofit/>
          </a:bodyPr>
          <a:lstStyle/>
          <a:p>
            <a:r>
              <a:rPr lang="en-GB" dirty="0">
                <a:solidFill>
                  <a:srgbClr val="FFFFFF"/>
                </a:solidFill>
              </a:rPr>
              <a:t>Irradiance v distance</a:t>
            </a:r>
          </a:p>
        </p:txBody>
      </p:sp>
      <p:graphicFrame>
        <p:nvGraphicFramePr>
          <p:cNvPr id="14" name="Content Placeholder 9">
            <a:extLst>
              <a:ext uri="{FF2B5EF4-FFF2-40B4-BE49-F238E27FC236}">
                <a16:creationId xmlns:a16="http://schemas.microsoft.com/office/drawing/2014/main" id="{13AFA4DA-3B01-4189-AF6F-B5D50463143D}"/>
              </a:ext>
            </a:extLst>
          </p:cNvPr>
          <p:cNvGraphicFramePr>
            <a:graphicFrameLocks noGrp="1"/>
          </p:cNvGraphicFramePr>
          <p:nvPr>
            <p:ph idx="1"/>
            <p:extLst>
              <p:ext uri="{D42A27DB-BD31-4B8C-83A1-F6EECF244321}">
                <p14:modId xmlns:p14="http://schemas.microsoft.com/office/powerpoint/2010/main" val="2244657778"/>
              </p:ext>
            </p:extLst>
          </p:nvPr>
        </p:nvGraphicFramePr>
        <p:xfrm>
          <a:off x="5207640" y="643466"/>
          <a:ext cx="6291714" cy="553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12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3AE0853-61D5-4CA6-8370-06943DFBF68C}"/>
              </a:ext>
            </a:extLst>
          </p:cNvPr>
          <p:cNvSpPr>
            <a:spLocks noGrp="1"/>
          </p:cNvSpPr>
          <p:nvPr>
            <p:ph type="title"/>
          </p:nvPr>
        </p:nvSpPr>
        <p:spPr>
          <a:xfrm>
            <a:off x="535020" y="685800"/>
            <a:ext cx="2780271" cy="5105400"/>
          </a:xfrm>
        </p:spPr>
        <p:txBody>
          <a:bodyPr>
            <a:normAutofit/>
          </a:bodyPr>
          <a:lstStyle/>
          <a:p>
            <a:r>
              <a:rPr lang="en-GB" sz="4000" dirty="0">
                <a:solidFill>
                  <a:srgbClr val="FFFFFF"/>
                </a:solidFill>
              </a:rPr>
              <a:t>Irradiance v 1/d</a:t>
            </a:r>
          </a:p>
        </p:txBody>
      </p:sp>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4080981466"/>
              </p:ext>
            </p:extLst>
          </p:nvPr>
        </p:nvGraphicFramePr>
        <p:xfrm>
          <a:off x="5010150" y="685800"/>
          <a:ext cx="6492875"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18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854D1D0-6514-49B7-A50D-443BF11AC571}"/>
              </a:ext>
            </a:extLst>
          </p:cNvPr>
          <p:cNvSpPr>
            <a:spLocks noGrp="1"/>
          </p:cNvSpPr>
          <p:nvPr>
            <p:ph type="title"/>
          </p:nvPr>
        </p:nvSpPr>
        <p:spPr>
          <a:xfrm>
            <a:off x="266824" y="878599"/>
            <a:ext cx="2951205" cy="5571066"/>
          </a:xfrm>
        </p:spPr>
        <p:txBody>
          <a:bodyPr>
            <a:normAutofit/>
          </a:bodyPr>
          <a:lstStyle/>
          <a:p>
            <a:r>
              <a:rPr lang="en-GB" dirty="0">
                <a:solidFill>
                  <a:srgbClr val="FFFFFF"/>
                </a:solidFill>
                <a:latin typeface="Times New Roman" panose="02020603050405020304" pitchFamily="18" charset="0"/>
                <a:cs typeface="Times New Roman" panose="02020603050405020304" pitchFamily="18" charset="0"/>
              </a:rPr>
              <a:t>I</a:t>
            </a:r>
            <a:r>
              <a:rPr lang="en-GB" dirty="0">
                <a:solidFill>
                  <a:srgbClr val="FFFFFF"/>
                </a:solidFill>
              </a:rPr>
              <a:t> v 1/d</a:t>
            </a:r>
            <a:r>
              <a:rPr lang="en-GB" baseline="30000" dirty="0">
                <a:solidFill>
                  <a:srgbClr val="FFFFFF"/>
                </a:solidFill>
              </a:rPr>
              <a:t>2</a:t>
            </a:r>
            <a:br>
              <a:rPr lang="en-GB" baseline="30000" dirty="0">
                <a:solidFill>
                  <a:srgbClr val="FFFFFF"/>
                </a:solidFill>
              </a:rPr>
            </a:br>
            <a:br>
              <a:rPr lang="en-GB" baseline="30000" dirty="0">
                <a:solidFill>
                  <a:srgbClr val="FFFFFF"/>
                </a:solidFill>
              </a:rPr>
            </a:br>
            <a:r>
              <a:rPr lang="en-GB" sz="4000" dirty="0">
                <a:solidFill>
                  <a:srgbClr val="FFFFFF"/>
                </a:solidFill>
              </a:rPr>
              <a:t>a straight line through the origin shows the quantities (I and 1/d</a:t>
            </a:r>
            <a:r>
              <a:rPr lang="en-GB" sz="4000" baseline="30000" dirty="0">
                <a:solidFill>
                  <a:srgbClr val="FFFFFF"/>
                </a:solidFill>
              </a:rPr>
              <a:t>2</a:t>
            </a:r>
            <a:r>
              <a:rPr lang="en-GB" sz="4000" dirty="0">
                <a:solidFill>
                  <a:srgbClr val="FFFFFF"/>
                </a:solidFill>
              </a:rPr>
              <a:t>)are directly proportional</a:t>
            </a:r>
          </a:p>
        </p:txBody>
      </p:sp>
      <p:graphicFrame>
        <p:nvGraphicFramePr>
          <p:cNvPr id="4" name="Content Placeholder 3">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452576315"/>
              </p:ext>
            </p:extLst>
          </p:nvPr>
        </p:nvGraphicFramePr>
        <p:xfrm>
          <a:off x="5207640" y="643466"/>
          <a:ext cx="6291714" cy="553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4173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Widescreen</PresentationFormat>
  <Paragraphs>337</Paragraphs>
  <Slides>16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7" baseType="lpstr">
      <vt:lpstr>Arial</vt:lpstr>
      <vt:lpstr>Calibri</vt:lpstr>
      <vt:lpstr>Calibri Light</vt:lpstr>
      <vt:lpstr>Cambria Math</vt:lpstr>
      <vt:lpstr>Comic Sans MS</vt:lpstr>
      <vt:lpstr>Symbol</vt:lpstr>
      <vt:lpstr>Times New Roman</vt:lpstr>
      <vt:lpstr>Trebuchet MS</vt:lpstr>
      <vt:lpstr>Office Theme</vt:lpstr>
      <vt:lpstr>Equation.DSMT4</vt:lpstr>
      <vt:lpstr>Microsoft Word Picture</vt:lpstr>
      <vt:lpstr>Inverse Square Law</vt:lpstr>
      <vt:lpstr>Learning Outcomes</vt:lpstr>
      <vt:lpstr>Irradiance</vt:lpstr>
      <vt:lpstr>Irradiance, I is inversely proportional to the square of the distance, d, from a point source. </vt:lpstr>
      <vt:lpstr>Results show</vt:lpstr>
      <vt:lpstr>Results</vt:lpstr>
      <vt:lpstr>Irradiance v distance</vt:lpstr>
      <vt:lpstr>Irradiance v 1/d</vt:lpstr>
      <vt:lpstr>I v 1/d2  a straight line through the origin shows the quantities (I and 1/d2)are directly proportional</vt:lpstr>
      <vt:lpstr>Examples</vt:lpstr>
      <vt:lpstr>Answers</vt:lpstr>
      <vt:lpstr>Proving the Inverse Square Law</vt:lpstr>
      <vt:lpstr>Other set ups!</vt:lpstr>
      <vt:lpstr>Exam Question</vt:lpstr>
      <vt:lpstr>PowerPoint Presentation</vt:lpstr>
      <vt:lpstr>Light Irradiance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Inverse Square Law</dc:title>
  <dc:creator>Mrs Hargreaves</dc:creator>
  <cp:lastModifiedBy>Mrs Hargreaves</cp:lastModifiedBy>
  <cp:revision>1</cp:revision>
  <dcterms:created xsi:type="dcterms:W3CDTF">2022-01-08T12:10:55Z</dcterms:created>
  <dcterms:modified xsi:type="dcterms:W3CDTF">2022-01-08T20:04:21Z</dcterms:modified>
</cp:coreProperties>
</file>