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70" r:id="rId6"/>
    <p:sldId id="273" r:id="rId7"/>
    <p:sldId id="274" r:id="rId8"/>
    <p:sldId id="279" r:id="rId9"/>
    <p:sldId id="278" r:id="rId10"/>
    <p:sldId id="280" r:id="rId11"/>
    <p:sldId id="275" r:id="rId12"/>
    <p:sldId id="276" r:id="rId13"/>
    <p:sldId id="277" r:id="rId14"/>
    <p:sldId id="281" r:id="rId15"/>
    <p:sldId id="282" r:id="rId16"/>
    <p:sldId id="271" r:id="rId17"/>
    <p:sldId id="272" r:id="rId18"/>
    <p:sldId id="259" r:id="rId19"/>
    <p:sldId id="260" r:id="rId20"/>
    <p:sldId id="261" r:id="rId21"/>
    <p:sldId id="262" r:id="rId22"/>
    <p:sldId id="263" r:id="rId23"/>
    <p:sldId id="283" r:id="rId24"/>
    <p:sldId id="284" r:id="rId25"/>
    <p:sldId id="264" r:id="rId26"/>
    <p:sldId id="292" r:id="rId27"/>
    <p:sldId id="285" r:id="rId28"/>
    <p:sldId id="286" r:id="rId29"/>
    <p:sldId id="291" r:id="rId30"/>
    <p:sldId id="265" r:id="rId31"/>
    <p:sldId id="287" r:id="rId32"/>
    <p:sldId id="266" r:id="rId33"/>
    <p:sldId id="267" r:id="rId34"/>
    <p:sldId id="268" r:id="rId35"/>
    <p:sldId id="288" r:id="rId36"/>
    <p:sldId id="289" r:id="rId37"/>
    <p:sldId id="290" r:id="rId38"/>
    <p:sldId id="26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FC103-2A01-491D-BF1F-9DEA8DC87EDC}" v="68" dt="2022-01-08T11:53:16.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86746" autoAdjust="0"/>
  </p:normalViewPr>
  <p:slideViewPr>
    <p:cSldViewPr snapToGrid="0">
      <p:cViewPr varScale="1">
        <p:scale>
          <a:sx n="68" d="100"/>
          <a:sy n="68" d="100"/>
        </p:scale>
        <p:origin x="12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B3CFC103-2A01-491D-BF1F-9DEA8DC87EDC}"/>
    <pc:docChg chg="undo custSel addSld delSld modSld sldOrd">
      <pc:chgData name="Mrs Hargreaves" userId="16d29ebe-5fd1-4f7c-a551-c4871f6cfdc9" providerId="ADAL" clId="{B3CFC103-2A01-491D-BF1F-9DEA8DC87EDC}" dt="2022-01-08T11:55:33.246" v="899" actId="20577"/>
      <pc:docMkLst>
        <pc:docMk/>
      </pc:docMkLst>
      <pc:sldChg chg="addSp delSp modSp mod delAnim">
        <pc:chgData name="Mrs Hargreaves" userId="16d29ebe-5fd1-4f7c-a551-c4871f6cfdc9" providerId="ADAL" clId="{B3CFC103-2A01-491D-BF1F-9DEA8DC87EDC}" dt="2022-01-06T19:32:14.247" v="11" actId="26606"/>
        <pc:sldMkLst>
          <pc:docMk/>
          <pc:sldMk cId="3974484001" sldId="256"/>
        </pc:sldMkLst>
        <pc:spChg chg="mod">
          <ac:chgData name="Mrs Hargreaves" userId="16d29ebe-5fd1-4f7c-a551-c4871f6cfdc9" providerId="ADAL" clId="{B3CFC103-2A01-491D-BF1F-9DEA8DC87EDC}" dt="2022-01-06T19:32:14.247" v="11" actId="26606"/>
          <ac:spMkLst>
            <pc:docMk/>
            <pc:sldMk cId="3974484001" sldId="256"/>
            <ac:spMk id="2" creationId="{446250A9-4891-45F2-AB5A-73287E64F7F2}"/>
          </ac:spMkLst>
        </pc:spChg>
        <pc:spChg chg="mod">
          <ac:chgData name="Mrs Hargreaves" userId="16d29ebe-5fd1-4f7c-a551-c4871f6cfdc9" providerId="ADAL" clId="{B3CFC103-2A01-491D-BF1F-9DEA8DC87EDC}" dt="2022-01-06T19:32:14.247" v="11" actId="26606"/>
          <ac:spMkLst>
            <pc:docMk/>
            <pc:sldMk cId="3974484001" sldId="256"/>
            <ac:spMk id="3" creationId="{DC518D58-B1EC-4067-AAFA-867C96DCEF8A}"/>
          </ac:spMkLst>
        </pc:spChg>
        <pc:spChg chg="del">
          <ac:chgData name="Mrs Hargreaves" userId="16d29ebe-5fd1-4f7c-a551-c4871f6cfdc9" providerId="ADAL" clId="{B3CFC103-2A01-491D-BF1F-9DEA8DC87EDC}" dt="2022-01-06T19:32:14.247" v="11" actId="26606"/>
          <ac:spMkLst>
            <pc:docMk/>
            <pc:sldMk cId="3974484001" sldId="256"/>
            <ac:spMk id="85" creationId="{007891EC-4501-44ED-A8C8-B11B6DB767AB}"/>
          </ac:spMkLst>
        </pc:spChg>
        <pc:spChg chg="add">
          <ac:chgData name="Mrs Hargreaves" userId="16d29ebe-5fd1-4f7c-a551-c4871f6cfdc9" providerId="ADAL" clId="{B3CFC103-2A01-491D-BF1F-9DEA8DC87EDC}" dt="2022-01-06T19:32:14.247" v="11" actId="26606"/>
          <ac:spMkLst>
            <pc:docMk/>
            <pc:sldMk cId="3974484001" sldId="256"/>
            <ac:spMk id="92" creationId="{6B695AA2-4B70-477F-AF90-536B720A1343}"/>
          </ac:spMkLst>
        </pc:spChg>
        <pc:spChg chg="add">
          <ac:chgData name="Mrs Hargreaves" userId="16d29ebe-5fd1-4f7c-a551-c4871f6cfdc9" providerId="ADAL" clId="{B3CFC103-2A01-491D-BF1F-9DEA8DC87EDC}" dt="2022-01-06T19:32:14.247" v="11" actId="26606"/>
          <ac:spMkLst>
            <pc:docMk/>
            <pc:sldMk cId="3974484001" sldId="256"/>
            <ac:spMk id="94" creationId="{E2EDC3F9-BBE3-45A8-BBC7-E154E21D9C9F}"/>
          </ac:spMkLst>
        </pc:spChg>
        <pc:picChg chg="add mod ord">
          <ac:chgData name="Mrs Hargreaves" userId="16d29ebe-5fd1-4f7c-a551-c4871f6cfdc9" providerId="ADAL" clId="{B3CFC103-2A01-491D-BF1F-9DEA8DC87EDC}" dt="2022-01-06T19:32:14.247" v="11" actId="26606"/>
          <ac:picMkLst>
            <pc:docMk/>
            <pc:sldMk cId="3974484001" sldId="256"/>
            <ac:picMk id="5" creationId="{59949428-A3BE-450B-93DC-DCA81AE6CED7}"/>
          </ac:picMkLst>
        </pc:picChg>
        <pc:picChg chg="del">
          <ac:chgData name="Mrs Hargreaves" userId="16d29ebe-5fd1-4f7c-a551-c4871f6cfdc9" providerId="ADAL" clId="{B3CFC103-2A01-491D-BF1F-9DEA8DC87EDC}" dt="2022-01-06T19:30:59.632" v="7" actId="478"/>
          <ac:picMkLst>
            <pc:docMk/>
            <pc:sldMk cId="3974484001" sldId="256"/>
            <ac:picMk id="81" creationId="{FE6AB81E-7019-4375-A86B-C1A20500A92E}"/>
          </ac:picMkLst>
        </pc:picChg>
        <pc:cxnChg chg="del">
          <ac:chgData name="Mrs Hargreaves" userId="16d29ebe-5fd1-4f7c-a551-c4871f6cfdc9" providerId="ADAL" clId="{B3CFC103-2A01-491D-BF1F-9DEA8DC87EDC}" dt="2022-01-06T19:32:14.247" v="11" actId="26606"/>
          <ac:cxnSpMkLst>
            <pc:docMk/>
            <pc:sldMk cId="3974484001" sldId="256"/>
            <ac:cxnSpMk id="87" creationId="{34E5597F-CE67-4085-9548-E6A8036DA3BB}"/>
          </ac:cxnSpMkLst>
        </pc:cxnChg>
      </pc:sldChg>
      <pc:sldChg chg="add mod modShow">
        <pc:chgData name="Mrs Hargreaves" userId="16d29ebe-5fd1-4f7c-a551-c4871f6cfdc9" providerId="ADAL" clId="{B3CFC103-2A01-491D-BF1F-9DEA8DC87EDC}" dt="2022-01-08T11:31:27.854" v="630" actId="729"/>
        <pc:sldMkLst>
          <pc:docMk/>
          <pc:sldMk cId="0" sldId="259"/>
        </pc:sldMkLst>
      </pc:sldChg>
      <pc:sldChg chg="modSp add mod modShow">
        <pc:chgData name="Mrs Hargreaves" userId="16d29ebe-5fd1-4f7c-a551-c4871f6cfdc9" providerId="ADAL" clId="{B3CFC103-2A01-491D-BF1F-9DEA8DC87EDC}" dt="2022-01-08T11:31:32.130" v="631" actId="729"/>
        <pc:sldMkLst>
          <pc:docMk/>
          <pc:sldMk cId="0" sldId="260"/>
        </pc:sldMkLst>
        <pc:spChg chg="mod">
          <ac:chgData name="Mrs Hargreaves" userId="16d29ebe-5fd1-4f7c-a551-c4871f6cfdc9" providerId="ADAL" clId="{B3CFC103-2A01-491D-BF1F-9DEA8DC87EDC}" dt="2022-01-08T11:30:58.149" v="629" actId="14100"/>
          <ac:spMkLst>
            <pc:docMk/>
            <pc:sldMk cId="0" sldId="260"/>
            <ac:spMk id="109" creationId="{00000000-0000-0000-0000-000000000000}"/>
          </ac:spMkLst>
        </pc:spChg>
      </pc:sldChg>
      <pc:sldChg chg="add mod modShow">
        <pc:chgData name="Mrs Hargreaves" userId="16d29ebe-5fd1-4f7c-a551-c4871f6cfdc9" providerId="ADAL" clId="{B3CFC103-2A01-491D-BF1F-9DEA8DC87EDC}" dt="2022-01-08T11:31:36.385" v="632" actId="729"/>
        <pc:sldMkLst>
          <pc:docMk/>
          <pc:sldMk cId="0" sldId="261"/>
        </pc:sldMkLst>
      </pc:sldChg>
      <pc:sldChg chg="modSp add mod">
        <pc:chgData name="Mrs Hargreaves" userId="16d29ebe-5fd1-4f7c-a551-c4871f6cfdc9" providerId="ADAL" clId="{B3CFC103-2A01-491D-BF1F-9DEA8DC87EDC}" dt="2022-01-08T11:32:15.686" v="635" actId="122"/>
        <pc:sldMkLst>
          <pc:docMk/>
          <pc:sldMk cId="0" sldId="262"/>
        </pc:sldMkLst>
        <pc:graphicFrameChg chg="mod modGraphic">
          <ac:chgData name="Mrs Hargreaves" userId="16d29ebe-5fd1-4f7c-a551-c4871f6cfdc9" providerId="ADAL" clId="{B3CFC103-2A01-491D-BF1F-9DEA8DC87EDC}" dt="2022-01-08T11:32:15.686" v="635" actId="122"/>
          <ac:graphicFrameMkLst>
            <pc:docMk/>
            <pc:sldMk cId="0" sldId="262"/>
            <ac:graphicFrameMk id="126" creationId="{00000000-0000-0000-0000-000000000000}"/>
          </ac:graphicFrameMkLst>
        </pc:graphicFrameChg>
      </pc:sldChg>
      <pc:sldChg chg="modSp add mod ord">
        <pc:chgData name="Mrs Hargreaves" userId="16d29ebe-5fd1-4f7c-a551-c4871f6cfdc9" providerId="ADAL" clId="{B3CFC103-2A01-491D-BF1F-9DEA8DC87EDC}" dt="2022-01-08T11:33:05.274" v="640" actId="1076"/>
        <pc:sldMkLst>
          <pc:docMk/>
          <pc:sldMk cId="0" sldId="263"/>
        </pc:sldMkLst>
        <pc:spChg chg="mod">
          <ac:chgData name="Mrs Hargreaves" userId="16d29ebe-5fd1-4f7c-a551-c4871f6cfdc9" providerId="ADAL" clId="{B3CFC103-2A01-491D-BF1F-9DEA8DC87EDC}" dt="2022-01-08T11:32:52.881" v="639" actId="1076"/>
          <ac:spMkLst>
            <pc:docMk/>
            <pc:sldMk cId="0" sldId="263"/>
            <ac:spMk id="135" creationId="{00000000-0000-0000-0000-000000000000}"/>
          </ac:spMkLst>
        </pc:spChg>
        <pc:spChg chg="mod">
          <ac:chgData name="Mrs Hargreaves" userId="16d29ebe-5fd1-4f7c-a551-c4871f6cfdc9" providerId="ADAL" clId="{B3CFC103-2A01-491D-BF1F-9DEA8DC87EDC}" dt="2022-01-08T11:33:05.274" v="640" actId="1076"/>
          <ac:spMkLst>
            <pc:docMk/>
            <pc:sldMk cId="0" sldId="263"/>
            <ac:spMk id="139" creationId="{00000000-0000-0000-0000-000000000000}"/>
          </ac:spMkLst>
        </pc:spChg>
      </pc:sldChg>
      <pc:sldChg chg="add">
        <pc:chgData name="Mrs Hargreaves" userId="16d29ebe-5fd1-4f7c-a551-c4871f6cfdc9" providerId="ADAL" clId="{B3CFC103-2A01-491D-BF1F-9DEA8DC87EDC}" dt="2022-01-06T19:58:43.421" v="82"/>
        <pc:sldMkLst>
          <pc:docMk/>
          <pc:sldMk cId="0" sldId="264"/>
        </pc:sldMkLst>
      </pc:sldChg>
      <pc:sldChg chg="modSp add mod modNotesTx">
        <pc:chgData name="Mrs Hargreaves" userId="16d29ebe-5fd1-4f7c-a551-c4871f6cfdc9" providerId="ADAL" clId="{B3CFC103-2A01-491D-BF1F-9DEA8DC87EDC}" dt="2022-01-08T11:55:33.246" v="899" actId="20577"/>
        <pc:sldMkLst>
          <pc:docMk/>
          <pc:sldMk cId="0" sldId="265"/>
        </pc:sldMkLst>
        <pc:spChg chg="mod">
          <ac:chgData name="Mrs Hargreaves" userId="16d29ebe-5fd1-4f7c-a551-c4871f6cfdc9" providerId="ADAL" clId="{B3CFC103-2A01-491D-BF1F-9DEA8DC87EDC}" dt="2022-01-08T11:36:59.971" v="659" actId="1076"/>
          <ac:spMkLst>
            <pc:docMk/>
            <pc:sldMk cId="0" sldId="265"/>
            <ac:spMk id="151" creationId="{00000000-0000-0000-0000-000000000000}"/>
          </ac:spMkLst>
        </pc:spChg>
        <pc:spChg chg="mod">
          <ac:chgData name="Mrs Hargreaves" userId="16d29ebe-5fd1-4f7c-a551-c4871f6cfdc9" providerId="ADAL" clId="{B3CFC103-2A01-491D-BF1F-9DEA8DC87EDC}" dt="2022-01-08T11:36:47.182" v="658" actId="1076"/>
          <ac:spMkLst>
            <pc:docMk/>
            <pc:sldMk cId="0" sldId="265"/>
            <ac:spMk id="154" creationId="{00000000-0000-0000-0000-000000000000}"/>
          </ac:spMkLst>
        </pc:spChg>
      </pc:sldChg>
      <pc:sldChg chg="delSp del mod">
        <pc:chgData name="Mrs Hargreaves" userId="16d29ebe-5fd1-4f7c-a551-c4871f6cfdc9" providerId="ADAL" clId="{B3CFC103-2A01-491D-BF1F-9DEA8DC87EDC}" dt="2022-01-06T19:53:36.584" v="40" actId="47"/>
        <pc:sldMkLst>
          <pc:docMk/>
          <pc:sldMk cId="1357036004" sldId="265"/>
        </pc:sldMkLst>
        <pc:picChg chg="del">
          <ac:chgData name="Mrs Hargreaves" userId="16d29ebe-5fd1-4f7c-a551-c4871f6cfdc9" providerId="ADAL" clId="{B3CFC103-2A01-491D-BF1F-9DEA8DC87EDC}" dt="2022-01-06T19:32:26.416" v="12" actId="478"/>
          <ac:picMkLst>
            <pc:docMk/>
            <pc:sldMk cId="1357036004" sldId="265"/>
            <ac:picMk id="12" creationId="{5160EE07-3F49-4918-AA11-59D7B59870C8}"/>
          </ac:picMkLst>
        </pc:picChg>
      </pc:sldChg>
      <pc:sldChg chg="add">
        <pc:chgData name="Mrs Hargreaves" userId="16d29ebe-5fd1-4f7c-a551-c4871f6cfdc9" providerId="ADAL" clId="{B3CFC103-2A01-491D-BF1F-9DEA8DC87EDC}" dt="2022-01-06T19:58:43.421" v="82"/>
        <pc:sldMkLst>
          <pc:docMk/>
          <pc:sldMk cId="0" sldId="266"/>
        </pc:sldMkLst>
      </pc:sldChg>
      <pc:sldChg chg="addSp modSp add mod setBg">
        <pc:chgData name="Mrs Hargreaves" userId="16d29ebe-5fd1-4f7c-a551-c4871f6cfdc9" providerId="ADAL" clId="{B3CFC103-2A01-491D-BF1F-9DEA8DC87EDC}" dt="2022-01-08T11:42:47.543" v="722" actId="26606"/>
        <pc:sldMkLst>
          <pc:docMk/>
          <pc:sldMk cId="0" sldId="267"/>
        </pc:sldMkLst>
        <pc:spChg chg="add">
          <ac:chgData name="Mrs Hargreaves" userId="16d29ebe-5fd1-4f7c-a551-c4871f6cfdc9" providerId="ADAL" clId="{B3CFC103-2A01-491D-BF1F-9DEA8DC87EDC}" dt="2022-01-08T11:42:47.543" v="722" actId="26606"/>
          <ac:spMkLst>
            <pc:docMk/>
            <pc:sldMk cId="0" sldId="267"/>
            <ac:spMk id="108" creationId="{E6C8E6EB-4C59-429B-97E4-72A058CFC4FB}"/>
          </ac:spMkLst>
        </pc:spChg>
        <pc:spChg chg="add">
          <ac:chgData name="Mrs Hargreaves" userId="16d29ebe-5fd1-4f7c-a551-c4871f6cfdc9" providerId="ADAL" clId="{B3CFC103-2A01-491D-BF1F-9DEA8DC87EDC}" dt="2022-01-08T11:42:47.543" v="722" actId="26606"/>
          <ac:spMkLst>
            <pc:docMk/>
            <pc:sldMk cId="0" sldId="267"/>
            <ac:spMk id="110" creationId="{B5B90362-AFCC-46A9-B41C-A257A8C5B314}"/>
          </ac:spMkLst>
        </pc:spChg>
        <pc:spChg chg="add">
          <ac:chgData name="Mrs Hargreaves" userId="16d29ebe-5fd1-4f7c-a551-c4871f6cfdc9" providerId="ADAL" clId="{B3CFC103-2A01-491D-BF1F-9DEA8DC87EDC}" dt="2022-01-08T11:42:47.543" v="722" actId="26606"/>
          <ac:spMkLst>
            <pc:docMk/>
            <pc:sldMk cId="0" sldId="267"/>
            <ac:spMk id="112" creationId="{F71EF7F1-38BA-471D-8CD4-2A9AE8E35527}"/>
          </ac:spMkLst>
        </pc:spChg>
        <pc:spChg chg="add">
          <ac:chgData name="Mrs Hargreaves" userId="16d29ebe-5fd1-4f7c-a551-c4871f6cfdc9" providerId="ADAL" clId="{B3CFC103-2A01-491D-BF1F-9DEA8DC87EDC}" dt="2022-01-08T11:42:47.543" v="722" actId="26606"/>
          <ac:spMkLst>
            <pc:docMk/>
            <pc:sldMk cId="0" sldId="267"/>
            <ac:spMk id="114" creationId="{C0524398-BFB4-4C4A-8317-83B8729F9B26}"/>
          </ac:spMkLst>
        </pc:spChg>
        <pc:spChg chg="add">
          <ac:chgData name="Mrs Hargreaves" userId="16d29ebe-5fd1-4f7c-a551-c4871f6cfdc9" providerId="ADAL" clId="{B3CFC103-2A01-491D-BF1F-9DEA8DC87EDC}" dt="2022-01-08T11:42:47.543" v="722" actId="26606"/>
          <ac:spMkLst>
            <pc:docMk/>
            <pc:sldMk cId="0" sldId="267"/>
            <ac:spMk id="116" creationId="{D5B012D8-7F27-4758-9AC6-C889B154BD73}"/>
          </ac:spMkLst>
        </pc:spChg>
        <pc:spChg chg="add">
          <ac:chgData name="Mrs Hargreaves" userId="16d29ebe-5fd1-4f7c-a551-c4871f6cfdc9" providerId="ADAL" clId="{B3CFC103-2A01-491D-BF1F-9DEA8DC87EDC}" dt="2022-01-08T11:42:47.543" v="722" actId="26606"/>
          <ac:spMkLst>
            <pc:docMk/>
            <pc:sldMk cId="0" sldId="267"/>
            <ac:spMk id="118" creationId="{4063B759-00FC-46D1-9898-8E8625268FAF}"/>
          </ac:spMkLst>
        </pc:spChg>
        <pc:spChg chg="mod ord">
          <ac:chgData name="Mrs Hargreaves" userId="16d29ebe-5fd1-4f7c-a551-c4871f6cfdc9" providerId="ADAL" clId="{B3CFC103-2A01-491D-BF1F-9DEA8DC87EDC}" dt="2022-01-08T11:42:47.543" v="722" actId="26606"/>
          <ac:spMkLst>
            <pc:docMk/>
            <pc:sldMk cId="0" sldId="267"/>
            <ac:spMk id="166" creationId="{00000000-0000-0000-0000-000000000000}"/>
          </ac:spMkLst>
        </pc:spChg>
        <pc:picChg chg="mod">
          <ac:chgData name="Mrs Hargreaves" userId="16d29ebe-5fd1-4f7c-a551-c4871f6cfdc9" providerId="ADAL" clId="{B3CFC103-2A01-491D-BF1F-9DEA8DC87EDC}" dt="2022-01-08T11:42:47.543" v="722" actId="26606"/>
          <ac:picMkLst>
            <pc:docMk/>
            <pc:sldMk cId="0" sldId="267"/>
            <ac:picMk id="167" creationId="{00000000-0000-0000-0000-000000000000}"/>
          </ac:picMkLst>
        </pc:picChg>
      </pc:sldChg>
      <pc:sldChg chg="addSp delSp modSp add mod setBg addAnim">
        <pc:chgData name="Mrs Hargreaves" userId="16d29ebe-5fd1-4f7c-a551-c4871f6cfdc9" providerId="ADAL" clId="{B3CFC103-2A01-491D-BF1F-9DEA8DC87EDC}" dt="2022-01-08T11:54:32.697" v="896" actId="26606"/>
        <pc:sldMkLst>
          <pc:docMk/>
          <pc:sldMk cId="0" sldId="268"/>
        </pc:sldMkLst>
        <pc:spChg chg="add del">
          <ac:chgData name="Mrs Hargreaves" userId="16d29ebe-5fd1-4f7c-a551-c4871f6cfdc9" providerId="ADAL" clId="{B3CFC103-2A01-491D-BF1F-9DEA8DC87EDC}" dt="2022-01-08T11:54:32.697" v="896" actId="26606"/>
          <ac:spMkLst>
            <pc:docMk/>
            <pc:sldMk cId="0" sldId="268"/>
            <ac:spMk id="114" creationId="{E6C8E6EB-4C59-429B-97E4-72A058CFC4FB}"/>
          </ac:spMkLst>
        </pc:spChg>
        <pc:spChg chg="add del">
          <ac:chgData name="Mrs Hargreaves" userId="16d29ebe-5fd1-4f7c-a551-c4871f6cfdc9" providerId="ADAL" clId="{B3CFC103-2A01-491D-BF1F-9DEA8DC87EDC}" dt="2022-01-08T11:54:32.697" v="896" actId="26606"/>
          <ac:spMkLst>
            <pc:docMk/>
            <pc:sldMk cId="0" sldId="268"/>
            <ac:spMk id="116" creationId="{B5B90362-AFCC-46A9-B41C-A257A8C5B314}"/>
          </ac:spMkLst>
        </pc:spChg>
        <pc:spChg chg="add del">
          <ac:chgData name="Mrs Hargreaves" userId="16d29ebe-5fd1-4f7c-a551-c4871f6cfdc9" providerId="ADAL" clId="{B3CFC103-2A01-491D-BF1F-9DEA8DC87EDC}" dt="2022-01-08T11:54:32.697" v="896" actId="26606"/>
          <ac:spMkLst>
            <pc:docMk/>
            <pc:sldMk cId="0" sldId="268"/>
            <ac:spMk id="118" creationId="{F71EF7F1-38BA-471D-8CD4-2A9AE8E35527}"/>
          </ac:spMkLst>
        </pc:spChg>
        <pc:spChg chg="add del">
          <ac:chgData name="Mrs Hargreaves" userId="16d29ebe-5fd1-4f7c-a551-c4871f6cfdc9" providerId="ADAL" clId="{B3CFC103-2A01-491D-BF1F-9DEA8DC87EDC}" dt="2022-01-08T11:54:32.697" v="896" actId="26606"/>
          <ac:spMkLst>
            <pc:docMk/>
            <pc:sldMk cId="0" sldId="268"/>
            <ac:spMk id="120" creationId="{C0524398-BFB4-4C4A-8317-83B8729F9B26}"/>
          </ac:spMkLst>
        </pc:spChg>
        <pc:spChg chg="add del">
          <ac:chgData name="Mrs Hargreaves" userId="16d29ebe-5fd1-4f7c-a551-c4871f6cfdc9" providerId="ADAL" clId="{B3CFC103-2A01-491D-BF1F-9DEA8DC87EDC}" dt="2022-01-08T11:54:32.697" v="896" actId="26606"/>
          <ac:spMkLst>
            <pc:docMk/>
            <pc:sldMk cId="0" sldId="268"/>
            <ac:spMk id="122" creationId="{D5B012D8-7F27-4758-9AC6-C889B154BD73}"/>
          </ac:spMkLst>
        </pc:spChg>
        <pc:spChg chg="add del">
          <ac:chgData name="Mrs Hargreaves" userId="16d29ebe-5fd1-4f7c-a551-c4871f6cfdc9" providerId="ADAL" clId="{B3CFC103-2A01-491D-BF1F-9DEA8DC87EDC}" dt="2022-01-08T11:54:32.697" v="896" actId="26606"/>
          <ac:spMkLst>
            <pc:docMk/>
            <pc:sldMk cId="0" sldId="268"/>
            <ac:spMk id="124" creationId="{4063B759-00FC-46D1-9898-8E8625268FAF}"/>
          </ac:spMkLst>
        </pc:spChg>
        <pc:spChg chg="mod ord">
          <ac:chgData name="Mrs Hargreaves" userId="16d29ebe-5fd1-4f7c-a551-c4871f6cfdc9" providerId="ADAL" clId="{B3CFC103-2A01-491D-BF1F-9DEA8DC87EDC}" dt="2022-01-08T11:54:32.697" v="896" actId="26606"/>
          <ac:spMkLst>
            <pc:docMk/>
            <pc:sldMk cId="0" sldId="268"/>
            <ac:spMk id="172" creationId="{00000000-0000-0000-0000-000000000000}"/>
          </ac:spMkLst>
        </pc:spChg>
        <pc:spChg chg="add">
          <ac:chgData name="Mrs Hargreaves" userId="16d29ebe-5fd1-4f7c-a551-c4871f6cfdc9" providerId="ADAL" clId="{B3CFC103-2A01-491D-BF1F-9DEA8DC87EDC}" dt="2022-01-08T11:54:32.697" v="896" actId="26606"/>
          <ac:spMkLst>
            <pc:docMk/>
            <pc:sldMk cId="0" sldId="268"/>
            <ac:spMk id="178" creationId="{E6C8E6EB-4C59-429B-97E4-72A058CFC4FB}"/>
          </ac:spMkLst>
        </pc:spChg>
        <pc:spChg chg="add">
          <ac:chgData name="Mrs Hargreaves" userId="16d29ebe-5fd1-4f7c-a551-c4871f6cfdc9" providerId="ADAL" clId="{B3CFC103-2A01-491D-BF1F-9DEA8DC87EDC}" dt="2022-01-08T11:54:32.697" v="896" actId="26606"/>
          <ac:spMkLst>
            <pc:docMk/>
            <pc:sldMk cId="0" sldId="268"/>
            <ac:spMk id="180" creationId="{B5B90362-AFCC-46A9-B41C-A257A8C5B314}"/>
          </ac:spMkLst>
        </pc:spChg>
        <pc:spChg chg="add">
          <ac:chgData name="Mrs Hargreaves" userId="16d29ebe-5fd1-4f7c-a551-c4871f6cfdc9" providerId="ADAL" clId="{B3CFC103-2A01-491D-BF1F-9DEA8DC87EDC}" dt="2022-01-08T11:54:32.697" v="896" actId="26606"/>
          <ac:spMkLst>
            <pc:docMk/>
            <pc:sldMk cId="0" sldId="268"/>
            <ac:spMk id="182" creationId="{F71EF7F1-38BA-471D-8CD4-2A9AE8E35527}"/>
          </ac:spMkLst>
        </pc:spChg>
        <pc:spChg chg="add">
          <ac:chgData name="Mrs Hargreaves" userId="16d29ebe-5fd1-4f7c-a551-c4871f6cfdc9" providerId="ADAL" clId="{B3CFC103-2A01-491D-BF1F-9DEA8DC87EDC}" dt="2022-01-08T11:54:32.697" v="896" actId="26606"/>
          <ac:spMkLst>
            <pc:docMk/>
            <pc:sldMk cId="0" sldId="268"/>
            <ac:spMk id="184" creationId="{C0524398-BFB4-4C4A-8317-83B8729F9B26}"/>
          </ac:spMkLst>
        </pc:spChg>
        <pc:spChg chg="add">
          <ac:chgData name="Mrs Hargreaves" userId="16d29ebe-5fd1-4f7c-a551-c4871f6cfdc9" providerId="ADAL" clId="{B3CFC103-2A01-491D-BF1F-9DEA8DC87EDC}" dt="2022-01-08T11:54:32.697" v="896" actId="26606"/>
          <ac:spMkLst>
            <pc:docMk/>
            <pc:sldMk cId="0" sldId="268"/>
            <ac:spMk id="186" creationId="{007891EC-4501-44ED-A8C8-B11B6DB767AB}"/>
          </ac:spMkLst>
        </pc:spChg>
        <pc:picChg chg="mod">
          <ac:chgData name="Mrs Hargreaves" userId="16d29ebe-5fd1-4f7c-a551-c4871f6cfdc9" providerId="ADAL" clId="{B3CFC103-2A01-491D-BF1F-9DEA8DC87EDC}" dt="2022-01-08T11:54:32.697" v="896" actId="26606"/>
          <ac:picMkLst>
            <pc:docMk/>
            <pc:sldMk cId="0" sldId="268"/>
            <ac:picMk id="173" creationId="{00000000-0000-0000-0000-000000000000}"/>
          </ac:picMkLst>
        </pc:picChg>
        <pc:cxnChg chg="add">
          <ac:chgData name="Mrs Hargreaves" userId="16d29ebe-5fd1-4f7c-a551-c4871f6cfdc9" providerId="ADAL" clId="{B3CFC103-2A01-491D-BF1F-9DEA8DC87EDC}" dt="2022-01-08T11:54:32.697" v="896" actId="26606"/>
          <ac:cxnSpMkLst>
            <pc:docMk/>
            <pc:sldMk cId="0" sldId="268"/>
            <ac:cxnSpMk id="188" creationId="{34E5597F-CE67-4085-9548-E6A8036DA3BB}"/>
          </ac:cxnSpMkLst>
        </pc:cxnChg>
      </pc:sldChg>
      <pc:sldChg chg="add">
        <pc:chgData name="Mrs Hargreaves" userId="16d29ebe-5fd1-4f7c-a551-c4871f6cfdc9" providerId="ADAL" clId="{B3CFC103-2A01-491D-BF1F-9DEA8DC87EDC}" dt="2022-01-06T19:58:43.421" v="82"/>
        <pc:sldMkLst>
          <pc:docMk/>
          <pc:sldMk cId="0" sldId="269"/>
        </pc:sldMkLst>
      </pc:sldChg>
      <pc:sldChg chg="del">
        <pc:chgData name="Mrs Hargreaves" userId="16d29ebe-5fd1-4f7c-a551-c4871f6cfdc9" providerId="ADAL" clId="{B3CFC103-2A01-491D-BF1F-9DEA8DC87EDC}" dt="2022-01-06T19:53:38.320" v="41" actId="47"/>
        <pc:sldMkLst>
          <pc:docMk/>
          <pc:sldMk cId="3496873959" sldId="269"/>
        </pc:sldMkLst>
      </pc:sldChg>
      <pc:sldChg chg="addSp delSp modSp new mod setBg">
        <pc:chgData name="Mrs Hargreaves" userId="16d29ebe-5fd1-4f7c-a551-c4871f6cfdc9" providerId="ADAL" clId="{B3CFC103-2A01-491D-BF1F-9DEA8DC87EDC}" dt="2022-01-06T19:35:18.508" v="39" actId="122"/>
        <pc:sldMkLst>
          <pc:docMk/>
          <pc:sldMk cId="2243522939" sldId="270"/>
        </pc:sldMkLst>
        <pc:spChg chg="mod">
          <ac:chgData name="Mrs Hargreaves" userId="16d29ebe-5fd1-4f7c-a551-c4871f6cfdc9" providerId="ADAL" clId="{B3CFC103-2A01-491D-BF1F-9DEA8DC87EDC}" dt="2022-01-06T19:34:52.154" v="32" actId="26606"/>
          <ac:spMkLst>
            <pc:docMk/>
            <pc:sldMk cId="2243522939" sldId="270"/>
            <ac:spMk id="2" creationId="{732C975D-68AF-4016-B086-37BEFC088FBD}"/>
          </ac:spMkLst>
        </pc:spChg>
        <pc:spChg chg="del">
          <ac:chgData name="Mrs Hargreaves" userId="16d29ebe-5fd1-4f7c-a551-c4871f6cfdc9" providerId="ADAL" clId="{B3CFC103-2A01-491D-BF1F-9DEA8DC87EDC}" dt="2022-01-06T19:34:36.833" v="14"/>
          <ac:spMkLst>
            <pc:docMk/>
            <pc:sldMk cId="2243522939" sldId="270"/>
            <ac:spMk id="3" creationId="{B13CF39F-37CF-4C7D-B267-5FEB03723AFC}"/>
          </ac:spMkLst>
        </pc:spChg>
        <pc:spChg chg="add">
          <ac:chgData name="Mrs Hargreaves" userId="16d29ebe-5fd1-4f7c-a551-c4871f6cfdc9" providerId="ADAL" clId="{B3CFC103-2A01-491D-BF1F-9DEA8DC87EDC}" dt="2022-01-06T19:34:52.154" v="32" actId="26606"/>
          <ac:spMkLst>
            <pc:docMk/>
            <pc:sldMk cId="2243522939" sldId="270"/>
            <ac:spMk id="9" creationId="{69B35BB5-1630-45F0-B55C-B6847DF21681}"/>
          </ac:spMkLst>
        </pc:spChg>
        <pc:spChg chg="add">
          <ac:chgData name="Mrs Hargreaves" userId="16d29ebe-5fd1-4f7c-a551-c4871f6cfdc9" providerId="ADAL" clId="{B3CFC103-2A01-491D-BF1F-9DEA8DC87EDC}" dt="2022-01-06T19:34:52.154" v="32" actId="26606"/>
          <ac:spMkLst>
            <pc:docMk/>
            <pc:sldMk cId="2243522939" sldId="270"/>
            <ac:spMk id="11" creationId="{D3EF5146-0A37-42B3-AF51-CBFCE4002B9A}"/>
          </ac:spMkLst>
        </pc:spChg>
        <pc:spChg chg="add">
          <ac:chgData name="Mrs Hargreaves" userId="16d29ebe-5fd1-4f7c-a551-c4871f6cfdc9" providerId="ADAL" clId="{B3CFC103-2A01-491D-BF1F-9DEA8DC87EDC}" dt="2022-01-06T19:34:52.154" v="32" actId="26606"/>
          <ac:spMkLst>
            <pc:docMk/>
            <pc:sldMk cId="2243522939" sldId="270"/>
            <ac:spMk id="13" creationId="{D05C6BB3-F359-4E0C-B8DA-4CEA9EE8CA60}"/>
          </ac:spMkLst>
        </pc:spChg>
        <pc:spChg chg="add">
          <ac:chgData name="Mrs Hargreaves" userId="16d29ebe-5fd1-4f7c-a551-c4871f6cfdc9" providerId="ADAL" clId="{B3CFC103-2A01-491D-BF1F-9DEA8DC87EDC}" dt="2022-01-06T19:34:52.154" v="32" actId="26606"/>
          <ac:spMkLst>
            <pc:docMk/>
            <pc:sldMk cId="2243522939" sldId="270"/>
            <ac:spMk id="15" creationId="{E512FDBA-7374-4A50-B15C-1C421A40B9CF}"/>
          </ac:spMkLst>
        </pc:spChg>
        <pc:spChg chg="add">
          <ac:chgData name="Mrs Hargreaves" userId="16d29ebe-5fd1-4f7c-a551-c4871f6cfdc9" providerId="ADAL" clId="{B3CFC103-2A01-491D-BF1F-9DEA8DC87EDC}" dt="2022-01-06T19:34:52.154" v="32" actId="26606"/>
          <ac:spMkLst>
            <pc:docMk/>
            <pc:sldMk cId="2243522939" sldId="270"/>
            <ac:spMk id="17" creationId="{799D451D-9C66-42CF-BC10-324A4F6470CC}"/>
          </ac:spMkLst>
        </pc:spChg>
        <pc:graphicFrameChg chg="add mod modGraphic">
          <ac:chgData name="Mrs Hargreaves" userId="16d29ebe-5fd1-4f7c-a551-c4871f6cfdc9" providerId="ADAL" clId="{B3CFC103-2A01-491D-BF1F-9DEA8DC87EDC}" dt="2022-01-06T19:35:18.508" v="39" actId="122"/>
          <ac:graphicFrameMkLst>
            <pc:docMk/>
            <pc:sldMk cId="2243522939" sldId="270"/>
            <ac:graphicFrameMk id="4" creationId="{2015FB4F-E801-4AEF-A4DE-EF6B85DA71DC}"/>
          </ac:graphicFrameMkLst>
        </pc:graphicFrameChg>
      </pc:sldChg>
      <pc:sldChg chg="addSp delSp modSp new mod setBg setClrOvrMap">
        <pc:chgData name="Mrs Hargreaves" userId="16d29ebe-5fd1-4f7c-a551-c4871f6cfdc9" providerId="ADAL" clId="{B3CFC103-2A01-491D-BF1F-9DEA8DC87EDC}" dt="2022-01-08T11:25:01.165" v="626" actId="207"/>
        <pc:sldMkLst>
          <pc:docMk/>
          <pc:sldMk cId="2261617766" sldId="271"/>
        </pc:sldMkLst>
        <pc:spChg chg="mod">
          <ac:chgData name="Mrs Hargreaves" userId="16d29ebe-5fd1-4f7c-a551-c4871f6cfdc9" providerId="ADAL" clId="{B3CFC103-2A01-491D-BF1F-9DEA8DC87EDC}" dt="2022-01-06T19:54:57.460" v="51" actId="26606"/>
          <ac:spMkLst>
            <pc:docMk/>
            <pc:sldMk cId="2261617766" sldId="271"/>
            <ac:spMk id="2" creationId="{47A0BE20-4BCB-4FF0-8F77-6A0EE2F41F75}"/>
          </ac:spMkLst>
        </pc:spChg>
        <pc:spChg chg="del">
          <ac:chgData name="Mrs Hargreaves" userId="16d29ebe-5fd1-4f7c-a551-c4871f6cfdc9" providerId="ADAL" clId="{B3CFC103-2A01-491D-BF1F-9DEA8DC87EDC}" dt="2022-01-06T19:53:44.634" v="43"/>
          <ac:spMkLst>
            <pc:docMk/>
            <pc:sldMk cId="2261617766" sldId="271"/>
            <ac:spMk id="3" creationId="{98302A9F-6104-4F3C-891D-0A249FA8082C}"/>
          </ac:spMkLst>
        </pc:spChg>
        <pc:spChg chg="add mod">
          <ac:chgData name="Mrs Hargreaves" userId="16d29ebe-5fd1-4f7c-a551-c4871f6cfdc9" providerId="ADAL" clId="{B3CFC103-2A01-491D-BF1F-9DEA8DC87EDC}" dt="2022-01-08T11:25:01.165" v="626" actId="207"/>
          <ac:spMkLst>
            <pc:docMk/>
            <pc:sldMk cId="2261617766" sldId="271"/>
            <ac:spMk id="5" creationId="{DDE3410D-47E2-4BD6-B592-A9509E5A90CF}"/>
          </ac:spMkLst>
        </pc:spChg>
        <pc:spChg chg="add">
          <ac:chgData name="Mrs Hargreaves" userId="16d29ebe-5fd1-4f7c-a551-c4871f6cfdc9" providerId="ADAL" clId="{B3CFC103-2A01-491D-BF1F-9DEA8DC87EDC}" dt="2022-01-06T19:54:57.460" v="51" actId="26606"/>
          <ac:spMkLst>
            <pc:docMk/>
            <pc:sldMk cId="2261617766" sldId="271"/>
            <ac:spMk id="10" creationId="{E9751CB9-7B25-4EB8-9A6F-82F822549F12}"/>
          </ac:spMkLst>
        </pc:spChg>
        <pc:spChg chg="add">
          <ac:chgData name="Mrs Hargreaves" userId="16d29ebe-5fd1-4f7c-a551-c4871f6cfdc9" providerId="ADAL" clId="{B3CFC103-2A01-491D-BF1F-9DEA8DC87EDC}" dt="2022-01-06T19:54:57.460" v="51" actId="26606"/>
          <ac:spMkLst>
            <pc:docMk/>
            <pc:sldMk cId="2261617766" sldId="271"/>
            <ac:spMk id="12" creationId="{E1317383-CF3B-4B02-9512-BECBEF6362A4}"/>
          </ac:spMkLst>
        </pc:spChg>
        <pc:spChg chg="add">
          <ac:chgData name="Mrs Hargreaves" userId="16d29ebe-5fd1-4f7c-a551-c4871f6cfdc9" providerId="ADAL" clId="{B3CFC103-2A01-491D-BF1F-9DEA8DC87EDC}" dt="2022-01-06T19:54:57.460" v="51" actId="26606"/>
          <ac:spMkLst>
            <pc:docMk/>
            <pc:sldMk cId="2261617766" sldId="271"/>
            <ac:spMk id="14" creationId="{B1D4C7A0-6DF2-4F2D-A45D-F111582974C7}"/>
          </ac:spMkLst>
        </pc:spChg>
        <pc:spChg chg="add">
          <ac:chgData name="Mrs Hargreaves" userId="16d29ebe-5fd1-4f7c-a551-c4871f6cfdc9" providerId="ADAL" clId="{B3CFC103-2A01-491D-BF1F-9DEA8DC87EDC}" dt="2022-01-06T19:54:57.460" v="51" actId="26606"/>
          <ac:spMkLst>
            <pc:docMk/>
            <pc:sldMk cId="2261617766" sldId="271"/>
            <ac:spMk id="16" creationId="{DBF3943D-BCB6-4B31-809D-A005686483B4}"/>
          </ac:spMkLst>
        </pc:spChg>
        <pc:spChg chg="add">
          <ac:chgData name="Mrs Hargreaves" userId="16d29ebe-5fd1-4f7c-a551-c4871f6cfdc9" providerId="ADAL" clId="{B3CFC103-2A01-491D-BF1F-9DEA8DC87EDC}" dt="2022-01-06T19:54:57.460" v="51" actId="26606"/>
          <ac:spMkLst>
            <pc:docMk/>
            <pc:sldMk cId="2261617766" sldId="271"/>
            <ac:spMk id="18" creationId="{39373A6F-2E1F-4613-8E1D-D68057D29F31}"/>
          </ac:spMkLst>
        </pc:spChg>
        <pc:picChg chg="add mod ord">
          <ac:chgData name="Mrs Hargreaves" userId="16d29ebe-5fd1-4f7c-a551-c4871f6cfdc9" providerId="ADAL" clId="{B3CFC103-2A01-491D-BF1F-9DEA8DC87EDC}" dt="2022-01-06T19:54:57.460" v="51" actId="26606"/>
          <ac:picMkLst>
            <pc:docMk/>
            <pc:sldMk cId="2261617766" sldId="271"/>
            <ac:picMk id="4" creationId="{D127A8A5-57EA-4C56-B3C0-D5776ABEE14C}"/>
          </ac:picMkLst>
        </pc:picChg>
      </pc:sldChg>
      <pc:sldChg chg="addSp delSp modSp new mod setBg setClrOvrMap">
        <pc:chgData name="Mrs Hargreaves" userId="16d29ebe-5fd1-4f7c-a551-c4871f6cfdc9" providerId="ADAL" clId="{B3CFC103-2A01-491D-BF1F-9DEA8DC87EDC}" dt="2022-01-06T19:57:44.538" v="81" actId="27636"/>
        <pc:sldMkLst>
          <pc:docMk/>
          <pc:sldMk cId="3754829870" sldId="272"/>
        </pc:sldMkLst>
        <pc:spChg chg="mod">
          <ac:chgData name="Mrs Hargreaves" userId="16d29ebe-5fd1-4f7c-a551-c4871f6cfdc9" providerId="ADAL" clId="{B3CFC103-2A01-491D-BF1F-9DEA8DC87EDC}" dt="2022-01-06T19:57:28.045" v="78" actId="26606"/>
          <ac:spMkLst>
            <pc:docMk/>
            <pc:sldMk cId="3754829870" sldId="272"/>
            <ac:spMk id="2" creationId="{690760B3-FBEF-43AD-80E6-CF8BC5DB049C}"/>
          </ac:spMkLst>
        </pc:spChg>
        <pc:spChg chg="del">
          <ac:chgData name="Mrs Hargreaves" userId="16d29ebe-5fd1-4f7c-a551-c4871f6cfdc9" providerId="ADAL" clId="{B3CFC103-2A01-491D-BF1F-9DEA8DC87EDC}" dt="2022-01-06T19:56:32.368" v="73"/>
          <ac:spMkLst>
            <pc:docMk/>
            <pc:sldMk cId="3754829870" sldId="272"/>
            <ac:spMk id="3" creationId="{168EE058-4C73-4C1A-9B27-CF3C18A7F028}"/>
          </ac:spMkLst>
        </pc:spChg>
        <pc:spChg chg="add mod">
          <ac:chgData name="Mrs Hargreaves" userId="16d29ebe-5fd1-4f7c-a551-c4871f6cfdc9" providerId="ADAL" clId="{B3CFC103-2A01-491D-BF1F-9DEA8DC87EDC}" dt="2022-01-06T19:57:44.538" v="81" actId="27636"/>
          <ac:spMkLst>
            <pc:docMk/>
            <pc:sldMk cId="3754829870" sldId="272"/>
            <ac:spMk id="8" creationId="{AA41E174-FA10-41A4-B000-E19B65D08D03}"/>
          </ac:spMkLst>
        </pc:spChg>
        <pc:spChg chg="add del">
          <ac:chgData name="Mrs Hargreaves" userId="16d29ebe-5fd1-4f7c-a551-c4871f6cfdc9" providerId="ADAL" clId="{B3CFC103-2A01-491D-BF1F-9DEA8DC87EDC}" dt="2022-01-06T19:57:28.045" v="78" actId="26606"/>
          <ac:spMkLst>
            <pc:docMk/>
            <pc:sldMk cId="3754829870" sldId="272"/>
            <ac:spMk id="11" creationId="{88C97474-5879-4DB5-B4F3-F0357104BC8E}"/>
          </ac:spMkLst>
        </pc:spChg>
        <pc:spChg chg="add del">
          <ac:chgData name="Mrs Hargreaves" userId="16d29ebe-5fd1-4f7c-a551-c4871f6cfdc9" providerId="ADAL" clId="{B3CFC103-2A01-491D-BF1F-9DEA8DC87EDC}" dt="2022-01-06T19:57:28.045" v="78" actId="26606"/>
          <ac:spMkLst>
            <pc:docMk/>
            <pc:sldMk cId="3754829870" sldId="272"/>
            <ac:spMk id="13" creationId="{7D2AF00E-D433-4047-863F-BCB69CEC3C35}"/>
          </ac:spMkLst>
        </pc:spChg>
        <pc:spChg chg="add del">
          <ac:chgData name="Mrs Hargreaves" userId="16d29ebe-5fd1-4f7c-a551-c4871f6cfdc9" providerId="ADAL" clId="{B3CFC103-2A01-491D-BF1F-9DEA8DC87EDC}" dt="2022-01-06T19:57:28.045" v="78" actId="26606"/>
          <ac:spMkLst>
            <pc:docMk/>
            <pc:sldMk cId="3754829870" sldId="272"/>
            <ac:spMk id="15" creationId="{0997DBEA-6DFC-457A-9850-E535053549D6}"/>
          </ac:spMkLst>
        </pc:spChg>
        <pc:spChg chg="add del">
          <ac:chgData name="Mrs Hargreaves" userId="16d29ebe-5fd1-4f7c-a551-c4871f6cfdc9" providerId="ADAL" clId="{B3CFC103-2A01-491D-BF1F-9DEA8DC87EDC}" dt="2022-01-06T19:57:28.045" v="78" actId="26606"/>
          <ac:spMkLst>
            <pc:docMk/>
            <pc:sldMk cId="3754829870" sldId="272"/>
            <ac:spMk id="17" creationId="{79446CF5-953A-4916-BFF4-F5558E5C2359}"/>
          </ac:spMkLst>
        </pc:spChg>
        <pc:spChg chg="add del">
          <ac:chgData name="Mrs Hargreaves" userId="16d29ebe-5fd1-4f7c-a551-c4871f6cfdc9" providerId="ADAL" clId="{B3CFC103-2A01-491D-BF1F-9DEA8DC87EDC}" dt="2022-01-06T19:57:28.045" v="78" actId="26606"/>
          <ac:spMkLst>
            <pc:docMk/>
            <pc:sldMk cId="3754829870" sldId="272"/>
            <ac:spMk id="19" creationId="{477B945C-B433-4DFF-9A67-A5C9257E471C}"/>
          </ac:spMkLst>
        </pc:spChg>
        <pc:spChg chg="add">
          <ac:chgData name="Mrs Hargreaves" userId="16d29ebe-5fd1-4f7c-a551-c4871f6cfdc9" providerId="ADAL" clId="{B3CFC103-2A01-491D-BF1F-9DEA8DC87EDC}" dt="2022-01-06T19:57:28.045" v="78" actId="26606"/>
          <ac:spMkLst>
            <pc:docMk/>
            <pc:sldMk cId="3754829870" sldId="272"/>
            <ac:spMk id="24" creationId="{FBB53F82-F191-4EEB-AB7B-F69E634FA3E8}"/>
          </ac:spMkLst>
        </pc:spChg>
        <pc:spChg chg="add">
          <ac:chgData name="Mrs Hargreaves" userId="16d29ebe-5fd1-4f7c-a551-c4871f6cfdc9" providerId="ADAL" clId="{B3CFC103-2A01-491D-BF1F-9DEA8DC87EDC}" dt="2022-01-06T19:57:28.045" v="78" actId="26606"/>
          <ac:spMkLst>
            <pc:docMk/>
            <pc:sldMk cId="3754829870" sldId="272"/>
            <ac:spMk id="26" creationId="{8616AA08-3831-473D-B61B-89484A33CF65}"/>
          </ac:spMkLst>
        </pc:spChg>
        <pc:spChg chg="add">
          <ac:chgData name="Mrs Hargreaves" userId="16d29ebe-5fd1-4f7c-a551-c4871f6cfdc9" providerId="ADAL" clId="{B3CFC103-2A01-491D-BF1F-9DEA8DC87EDC}" dt="2022-01-06T19:57:28.045" v="78" actId="26606"/>
          <ac:spMkLst>
            <pc:docMk/>
            <pc:sldMk cId="3754829870" sldId="272"/>
            <ac:spMk id="28" creationId="{8431B918-3A1C-46BA-9430-CAD97D9DA0FC}"/>
          </ac:spMkLst>
        </pc:spChg>
        <pc:spChg chg="add">
          <ac:chgData name="Mrs Hargreaves" userId="16d29ebe-5fd1-4f7c-a551-c4871f6cfdc9" providerId="ADAL" clId="{B3CFC103-2A01-491D-BF1F-9DEA8DC87EDC}" dt="2022-01-06T19:57:28.045" v="78" actId="26606"/>
          <ac:spMkLst>
            <pc:docMk/>
            <pc:sldMk cId="3754829870" sldId="272"/>
            <ac:spMk id="30" creationId="{8400935A-2F82-4DC4-A4E1-E12EFB8C2738}"/>
          </ac:spMkLst>
        </pc:spChg>
        <pc:spChg chg="add">
          <ac:chgData name="Mrs Hargreaves" userId="16d29ebe-5fd1-4f7c-a551-c4871f6cfdc9" providerId="ADAL" clId="{B3CFC103-2A01-491D-BF1F-9DEA8DC87EDC}" dt="2022-01-06T19:57:28.045" v="78" actId="26606"/>
          <ac:spMkLst>
            <pc:docMk/>
            <pc:sldMk cId="3754829870" sldId="272"/>
            <ac:spMk id="32" creationId="{A3D5D599-1CAE-4C92-B5AE-8E51AF6D47C9}"/>
          </ac:spMkLst>
        </pc:spChg>
        <pc:picChg chg="add mod">
          <ac:chgData name="Mrs Hargreaves" userId="16d29ebe-5fd1-4f7c-a551-c4871f6cfdc9" providerId="ADAL" clId="{B3CFC103-2A01-491D-BF1F-9DEA8DC87EDC}" dt="2022-01-06T19:57:28.045" v="78" actId="26606"/>
          <ac:picMkLst>
            <pc:docMk/>
            <pc:sldMk cId="3754829870" sldId="272"/>
            <ac:picMk id="4" creationId="{086A9166-C095-4EF6-B588-D8D9F3D599BF}"/>
          </ac:picMkLst>
        </pc:picChg>
      </pc:sldChg>
      <pc:sldChg chg="addSp delSp modSp new mod setBg setClrOvrMap">
        <pc:chgData name="Mrs Hargreaves" userId="16d29ebe-5fd1-4f7c-a551-c4871f6cfdc9" providerId="ADAL" clId="{B3CFC103-2A01-491D-BF1F-9DEA8DC87EDC}" dt="2022-01-06T20:05:20.453" v="133"/>
        <pc:sldMkLst>
          <pc:docMk/>
          <pc:sldMk cId="3707452878" sldId="273"/>
        </pc:sldMkLst>
        <pc:spChg chg="mod">
          <ac:chgData name="Mrs Hargreaves" userId="16d29ebe-5fd1-4f7c-a551-c4871f6cfdc9" providerId="ADAL" clId="{B3CFC103-2A01-491D-BF1F-9DEA8DC87EDC}" dt="2022-01-06T20:03:49.767" v="118" actId="14100"/>
          <ac:spMkLst>
            <pc:docMk/>
            <pc:sldMk cId="3707452878" sldId="273"/>
            <ac:spMk id="2" creationId="{5993EDDF-4D96-4BA4-B833-B48191C953A0}"/>
          </ac:spMkLst>
        </pc:spChg>
        <pc:spChg chg="add del mod">
          <ac:chgData name="Mrs Hargreaves" userId="16d29ebe-5fd1-4f7c-a551-c4871f6cfdc9" providerId="ADAL" clId="{B3CFC103-2A01-491D-BF1F-9DEA8DC87EDC}" dt="2022-01-06T20:03:30.489" v="115" actId="26606"/>
          <ac:spMkLst>
            <pc:docMk/>
            <pc:sldMk cId="3707452878" sldId="273"/>
            <ac:spMk id="3" creationId="{B8F31592-2167-4A79-954D-B2399311EABB}"/>
          </ac:spMkLst>
        </pc:spChg>
        <pc:spChg chg="add del">
          <ac:chgData name="Mrs Hargreaves" userId="16d29ebe-5fd1-4f7c-a551-c4871f6cfdc9" providerId="ADAL" clId="{B3CFC103-2A01-491D-BF1F-9DEA8DC87EDC}" dt="2022-01-06T20:03:30.460" v="114" actId="26606"/>
          <ac:spMkLst>
            <pc:docMk/>
            <pc:sldMk cId="3707452878" sldId="273"/>
            <ac:spMk id="8" creationId="{F858DF7D-C2D0-4B03-A7A0-2F06B789EE35}"/>
          </ac:spMkLst>
        </pc:spChg>
        <pc:spChg chg="add del">
          <ac:chgData name="Mrs Hargreaves" userId="16d29ebe-5fd1-4f7c-a551-c4871f6cfdc9" providerId="ADAL" clId="{B3CFC103-2A01-491D-BF1F-9DEA8DC87EDC}" dt="2022-01-06T20:03:25.327" v="112" actId="26606"/>
          <ac:spMkLst>
            <pc:docMk/>
            <pc:sldMk cId="3707452878" sldId="273"/>
            <ac:spMk id="9" creationId="{BFABBCE0-E08C-4BBE-9FD2-E2B253D4D5F2}"/>
          </ac:spMkLst>
        </pc:spChg>
        <pc:spChg chg="add del">
          <ac:chgData name="Mrs Hargreaves" userId="16d29ebe-5fd1-4f7c-a551-c4871f6cfdc9" providerId="ADAL" clId="{B3CFC103-2A01-491D-BF1F-9DEA8DC87EDC}" dt="2022-01-06T20:03:30.460" v="114" actId="26606"/>
          <ac:spMkLst>
            <pc:docMk/>
            <pc:sldMk cId="3707452878" sldId="273"/>
            <ac:spMk id="10" creationId="{1B26B711-3121-40B0-8377-A64F3DC00C7A}"/>
          </ac:spMkLst>
        </pc:spChg>
        <pc:spChg chg="add del">
          <ac:chgData name="Mrs Hargreaves" userId="16d29ebe-5fd1-4f7c-a551-c4871f6cfdc9" providerId="ADAL" clId="{B3CFC103-2A01-491D-BF1F-9DEA8DC87EDC}" dt="2022-01-06T20:03:25.327" v="112" actId="26606"/>
          <ac:spMkLst>
            <pc:docMk/>
            <pc:sldMk cId="3707452878" sldId="273"/>
            <ac:spMk id="11" creationId="{FF426BAC-43D6-468E-B6FF-167034D5CE43}"/>
          </ac:spMkLst>
        </pc:spChg>
        <pc:spChg chg="add del">
          <ac:chgData name="Mrs Hargreaves" userId="16d29ebe-5fd1-4f7c-a551-c4871f6cfdc9" providerId="ADAL" clId="{B3CFC103-2A01-491D-BF1F-9DEA8DC87EDC}" dt="2022-01-06T20:03:30.460" v="114" actId="26606"/>
          <ac:spMkLst>
            <pc:docMk/>
            <pc:sldMk cId="3707452878" sldId="273"/>
            <ac:spMk id="12" creationId="{645C4D3D-ABBA-4B4E-93E5-01E343719849}"/>
          </ac:spMkLst>
        </pc:spChg>
        <pc:spChg chg="add del">
          <ac:chgData name="Mrs Hargreaves" userId="16d29ebe-5fd1-4f7c-a551-c4871f6cfdc9" providerId="ADAL" clId="{B3CFC103-2A01-491D-BF1F-9DEA8DC87EDC}" dt="2022-01-06T20:03:25.327" v="112" actId="26606"/>
          <ac:spMkLst>
            <pc:docMk/>
            <pc:sldMk cId="3707452878" sldId="273"/>
            <ac:spMk id="13" creationId="{FB02D80E-5995-4C54-8387-5893C2C89473}"/>
          </ac:spMkLst>
        </pc:spChg>
        <pc:spChg chg="add del">
          <ac:chgData name="Mrs Hargreaves" userId="16d29ebe-5fd1-4f7c-a551-c4871f6cfdc9" providerId="ADAL" clId="{B3CFC103-2A01-491D-BF1F-9DEA8DC87EDC}" dt="2022-01-06T20:03:30.460" v="114" actId="26606"/>
          <ac:spMkLst>
            <pc:docMk/>
            <pc:sldMk cId="3707452878" sldId="273"/>
            <ac:spMk id="14" creationId="{98DDD5E5-0097-4C6C-B266-5732EDA96CC4}"/>
          </ac:spMkLst>
        </pc:spChg>
        <pc:spChg chg="add del">
          <ac:chgData name="Mrs Hargreaves" userId="16d29ebe-5fd1-4f7c-a551-c4871f6cfdc9" providerId="ADAL" clId="{B3CFC103-2A01-491D-BF1F-9DEA8DC87EDC}" dt="2022-01-06T20:03:25.327" v="112" actId="26606"/>
          <ac:spMkLst>
            <pc:docMk/>
            <pc:sldMk cId="3707452878" sldId="273"/>
            <ac:spMk id="15" creationId="{896083C8-1401-4950-AF56-E2FAFE42D656}"/>
          </ac:spMkLst>
        </pc:spChg>
        <pc:spChg chg="add del">
          <ac:chgData name="Mrs Hargreaves" userId="16d29ebe-5fd1-4f7c-a551-c4871f6cfdc9" providerId="ADAL" clId="{B3CFC103-2A01-491D-BF1F-9DEA8DC87EDC}" dt="2022-01-06T20:03:30.460" v="114" actId="26606"/>
          <ac:spMkLst>
            <pc:docMk/>
            <pc:sldMk cId="3707452878" sldId="273"/>
            <ac:spMk id="16" creationId="{8952EF87-C74F-4D3F-9CAD-EEA1733C9BD0}"/>
          </ac:spMkLst>
        </pc:spChg>
        <pc:spChg chg="add del">
          <ac:chgData name="Mrs Hargreaves" userId="16d29ebe-5fd1-4f7c-a551-c4871f6cfdc9" providerId="ADAL" clId="{B3CFC103-2A01-491D-BF1F-9DEA8DC87EDC}" dt="2022-01-06T20:03:30.460" v="114" actId="26606"/>
          <ac:spMkLst>
            <pc:docMk/>
            <pc:sldMk cId="3707452878" sldId="273"/>
            <ac:spMk id="17" creationId="{B8F31592-2167-4A79-954D-B2399311EABB}"/>
          </ac:spMkLst>
        </pc:spChg>
        <pc:graphicFrameChg chg="add del">
          <ac:chgData name="Mrs Hargreaves" userId="16d29ebe-5fd1-4f7c-a551-c4871f6cfdc9" providerId="ADAL" clId="{B3CFC103-2A01-491D-BF1F-9DEA8DC87EDC}" dt="2022-01-06T20:03:25.327" v="112" actId="26606"/>
          <ac:graphicFrameMkLst>
            <pc:docMk/>
            <pc:sldMk cId="3707452878" sldId="273"/>
            <ac:graphicFrameMk id="5" creationId="{FE115513-D94A-4945-A4D1-E103991113D4}"/>
          </ac:graphicFrameMkLst>
        </pc:graphicFrameChg>
        <pc:graphicFrameChg chg="add mod">
          <ac:chgData name="Mrs Hargreaves" userId="16d29ebe-5fd1-4f7c-a551-c4871f6cfdc9" providerId="ADAL" clId="{B3CFC103-2A01-491D-BF1F-9DEA8DC87EDC}" dt="2022-01-06T20:05:20.453" v="133"/>
          <ac:graphicFrameMkLst>
            <pc:docMk/>
            <pc:sldMk cId="3707452878" sldId="273"/>
            <ac:graphicFrameMk id="19" creationId="{51D7D0AD-34BF-4898-B56B-7DC50E669BA5}"/>
          </ac:graphicFrameMkLst>
        </pc:graphicFrameChg>
      </pc:sldChg>
      <pc:sldChg chg="addSp delSp modSp new mod">
        <pc:chgData name="Mrs Hargreaves" userId="16d29ebe-5fd1-4f7c-a551-c4871f6cfdc9" providerId="ADAL" clId="{B3CFC103-2A01-491D-BF1F-9DEA8DC87EDC}" dt="2022-01-06T20:09:04.020" v="175" actId="14100"/>
        <pc:sldMkLst>
          <pc:docMk/>
          <pc:sldMk cId="2127567459" sldId="274"/>
        </pc:sldMkLst>
        <pc:spChg chg="mod">
          <ac:chgData name="Mrs Hargreaves" userId="16d29ebe-5fd1-4f7c-a551-c4871f6cfdc9" providerId="ADAL" clId="{B3CFC103-2A01-491D-BF1F-9DEA8DC87EDC}" dt="2022-01-06T20:09:04.020" v="175" actId="14100"/>
          <ac:spMkLst>
            <pc:docMk/>
            <pc:sldMk cId="2127567459" sldId="274"/>
            <ac:spMk id="2" creationId="{295F091A-5700-4872-9815-B5CF5FCF3123}"/>
          </ac:spMkLst>
        </pc:spChg>
        <pc:spChg chg="del">
          <ac:chgData name="Mrs Hargreaves" userId="16d29ebe-5fd1-4f7c-a551-c4871f6cfdc9" providerId="ADAL" clId="{B3CFC103-2A01-491D-BF1F-9DEA8DC87EDC}" dt="2022-01-06T20:06:09.578" v="135"/>
          <ac:spMkLst>
            <pc:docMk/>
            <pc:sldMk cId="2127567459" sldId="274"/>
            <ac:spMk id="3" creationId="{E7943162-B328-4586-8750-24328BE0D97C}"/>
          </ac:spMkLst>
        </pc:spChg>
        <pc:spChg chg="add mod">
          <ac:chgData name="Mrs Hargreaves" userId="16d29ebe-5fd1-4f7c-a551-c4871f6cfdc9" providerId="ADAL" clId="{B3CFC103-2A01-491D-BF1F-9DEA8DC87EDC}" dt="2022-01-06T20:08:52.520" v="174" actId="14100"/>
          <ac:spMkLst>
            <pc:docMk/>
            <pc:sldMk cId="2127567459" sldId="274"/>
            <ac:spMk id="9" creationId="{1B66081C-19A4-432C-A7DA-52EE2316E482}"/>
          </ac:spMkLst>
        </pc:spChg>
        <pc:graphicFrameChg chg="add mod modGraphic">
          <ac:chgData name="Mrs Hargreaves" userId="16d29ebe-5fd1-4f7c-a551-c4871f6cfdc9" providerId="ADAL" clId="{B3CFC103-2A01-491D-BF1F-9DEA8DC87EDC}" dt="2022-01-06T20:07:02.902" v="143" actId="255"/>
          <ac:graphicFrameMkLst>
            <pc:docMk/>
            <pc:sldMk cId="2127567459" sldId="274"/>
            <ac:graphicFrameMk id="4" creationId="{A020D0D6-9C8C-46B8-A50C-470AC424C8A0}"/>
          </ac:graphicFrameMkLst>
        </pc:graphicFrameChg>
        <pc:graphicFrameChg chg="add mod">
          <ac:chgData name="Mrs Hargreaves" userId="16d29ebe-5fd1-4f7c-a551-c4871f6cfdc9" providerId="ADAL" clId="{B3CFC103-2A01-491D-BF1F-9DEA8DC87EDC}" dt="2022-01-06T20:08:10.672" v="171" actId="1076"/>
          <ac:graphicFrameMkLst>
            <pc:docMk/>
            <pc:sldMk cId="2127567459" sldId="274"/>
            <ac:graphicFrameMk id="5" creationId="{8187ED53-8C13-4528-BA9A-6D969F2D0589}"/>
          </ac:graphicFrameMkLst>
        </pc:graphicFrameChg>
        <pc:graphicFrameChg chg="add mod">
          <ac:chgData name="Mrs Hargreaves" userId="16d29ebe-5fd1-4f7c-a551-c4871f6cfdc9" providerId="ADAL" clId="{B3CFC103-2A01-491D-BF1F-9DEA8DC87EDC}" dt="2022-01-06T20:08:06.885" v="170" actId="1076"/>
          <ac:graphicFrameMkLst>
            <pc:docMk/>
            <pc:sldMk cId="2127567459" sldId="274"/>
            <ac:graphicFrameMk id="6" creationId="{BCB18B90-5E06-41B2-AAA4-A07E2C9C43B4}"/>
          </ac:graphicFrameMkLst>
        </pc:graphicFrameChg>
        <pc:graphicFrameChg chg="add mod">
          <ac:chgData name="Mrs Hargreaves" userId="16d29ebe-5fd1-4f7c-a551-c4871f6cfdc9" providerId="ADAL" clId="{B3CFC103-2A01-491D-BF1F-9DEA8DC87EDC}" dt="2022-01-06T20:07:59.559" v="169" actId="1076"/>
          <ac:graphicFrameMkLst>
            <pc:docMk/>
            <pc:sldMk cId="2127567459" sldId="274"/>
            <ac:graphicFrameMk id="7" creationId="{4D0BA29A-E4A0-47B4-B0A2-03BC411755B7}"/>
          </ac:graphicFrameMkLst>
        </pc:graphicFrameChg>
      </pc:sldChg>
      <pc:sldChg chg="addSp delSp modSp new mod">
        <pc:chgData name="Mrs Hargreaves" userId="16d29ebe-5fd1-4f7c-a551-c4871f6cfdc9" providerId="ADAL" clId="{B3CFC103-2A01-491D-BF1F-9DEA8DC87EDC}" dt="2022-01-06T20:13:38.490" v="258" actId="1076"/>
        <pc:sldMkLst>
          <pc:docMk/>
          <pc:sldMk cId="1747109201" sldId="275"/>
        </pc:sldMkLst>
        <pc:spChg chg="mod">
          <ac:chgData name="Mrs Hargreaves" userId="16d29ebe-5fd1-4f7c-a551-c4871f6cfdc9" providerId="ADAL" clId="{B3CFC103-2A01-491D-BF1F-9DEA8DC87EDC}" dt="2022-01-06T20:11:17.853" v="210" actId="14100"/>
          <ac:spMkLst>
            <pc:docMk/>
            <pc:sldMk cId="1747109201" sldId="275"/>
            <ac:spMk id="2" creationId="{CF598778-B3E7-4D52-AADB-662DB7908C81}"/>
          </ac:spMkLst>
        </pc:spChg>
        <pc:spChg chg="del">
          <ac:chgData name="Mrs Hargreaves" userId="16d29ebe-5fd1-4f7c-a551-c4871f6cfdc9" providerId="ADAL" clId="{B3CFC103-2A01-491D-BF1F-9DEA8DC87EDC}" dt="2022-01-06T20:09:30.166" v="177"/>
          <ac:spMkLst>
            <pc:docMk/>
            <pc:sldMk cId="1747109201" sldId="275"/>
            <ac:spMk id="3" creationId="{9EFEB6C6-74EE-47CE-9072-52552F834FB3}"/>
          </ac:spMkLst>
        </pc:spChg>
        <pc:spChg chg="add mod">
          <ac:chgData name="Mrs Hargreaves" userId="16d29ebe-5fd1-4f7c-a551-c4871f6cfdc9" providerId="ADAL" clId="{B3CFC103-2A01-491D-BF1F-9DEA8DC87EDC}" dt="2022-01-06T20:13:21.988" v="254" actId="20577"/>
          <ac:spMkLst>
            <pc:docMk/>
            <pc:sldMk cId="1747109201" sldId="275"/>
            <ac:spMk id="10" creationId="{9AE60033-CDB5-4204-9B38-023EBA983BF7}"/>
          </ac:spMkLst>
        </pc:spChg>
        <pc:graphicFrameChg chg="add mod modGraphic">
          <ac:chgData name="Mrs Hargreaves" userId="16d29ebe-5fd1-4f7c-a551-c4871f6cfdc9" providerId="ADAL" clId="{B3CFC103-2A01-491D-BF1F-9DEA8DC87EDC}" dt="2022-01-06T20:13:04.321" v="243" actId="20577"/>
          <ac:graphicFrameMkLst>
            <pc:docMk/>
            <pc:sldMk cId="1747109201" sldId="275"/>
            <ac:graphicFrameMk id="4" creationId="{C0334A41-0160-44E7-BFFF-66DF18FA31BE}"/>
          </ac:graphicFrameMkLst>
        </pc:graphicFrameChg>
        <pc:graphicFrameChg chg="add mod">
          <ac:chgData name="Mrs Hargreaves" userId="16d29ebe-5fd1-4f7c-a551-c4871f6cfdc9" providerId="ADAL" clId="{B3CFC103-2A01-491D-BF1F-9DEA8DC87EDC}" dt="2022-01-06T20:13:28.537" v="255" actId="1076"/>
          <ac:graphicFrameMkLst>
            <pc:docMk/>
            <pc:sldMk cId="1747109201" sldId="275"/>
            <ac:graphicFrameMk id="5" creationId="{BD890430-1C10-420C-A8F5-7BDD74FB09FC}"/>
          </ac:graphicFrameMkLst>
        </pc:graphicFrameChg>
        <pc:graphicFrameChg chg="add mod">
          <ac:chgData name="Mrs Hargreaves" userId="16d29ebe-5fd1-4f7c-a551-c4871f6cfdc9" providerId="ADAL" clId="{B3CFC103-2A01-491D-BF1F-9DEA8DC87EDC}" dt="2022-01-06T20:13:31.932" v="256" actId="1076"/>
          <ac:graphicFrameMkLst>
            <pc:docMk/>
            <pc:sldMk cId="1747109201" sldId="275"/>
            <ac:graphicFrameMk id="6" creationId="{AEDA7F1F-38F0-4819-9462-1385AD60A5AB}"/>
          </ac:graphicFrameMkLst>
        </pc:graphicFrameChg>
        <pc:graphicFrameChg chg="add mod">
          <ac:chgData name="Mrs Hargreaves" userId="16d29ebe-5fd1-4f7c-a551-c4871f6cfdc9" providerId="ADAL" clId="{B3CFC103-2A01-491D-BF1F-9DEA8DC87EDC}" dt="2022-01-06T20:13:34.689" v="257" actId="1076"/>
          <ac:graphicFrameMkLst>
            <pc:docMk/>
            <pc:sldMk cId="1747109201" sldId="275"/>
            <ac:graphicFrameMk id="7" creationId="{ED3B9B7F-AAD7-4C29-B7EF-761D47E0236A}"/>
          </ac:graphicFrameMkLst>
        </pc:graphicFrameChg>
        <pc:graphicFrameChg chg="add mod">
          <ac:chgData name="Mrs Hargreaves" userId="16d29ebe-5fd1-4f7c-a551-c4871f6cfdc9" providerId="ADAL" clId="{B3CFC103-2A01-491D-BF1F-9DEA8DC87EDC}" dt="2022-01-06T20:13:38.490" v="258" actId="1076"/>
          <ac:graphicFrameMkLst>
            <pc:docMk/>
            <pc:sldMk cId="1747109201" sldId="275"/>
            <ac:graphicFrameMk id="8" creationId="{4978D8F4-211B-408B-BF16-81716EB2EFC5}"/>
          </ac:graphicFrameMkLst>
        </pc:graphicFrameChg>
      </pc:sldChg>
      <pc:sldChg chg="addSp delSp modSp new mod">
        <pc:chgData name="Mrs Hargreaves" userId="16d29ebe-5fd1-4f7c-a551-c4871f6cfdc9" providerId="ADAL" clId="{B3CFC103-2A01-491D-BF1F-9DEA8DC87EDC}" dt="2022-01-06T20:26:48.664" v="400" actId="478"/>
        <pc:sldMkLst>
          <pc:docMk/>
          <pc:sldMk cId="2799402842" sldId="276"/>
        </pc:sldMkLst>
        <pc:spChg chg="mod">
          <ac:chgData name="Mrs Hargreaves" userId="16d29ebe-5fd1-4f7c-a551-c4871f6cfdc9" providerId="ADAL" clId="{B3CFC103-2A01-491D-BF1F-9DEA8DC87EDC}" dt="2022-01-06T20:14:14.897" v="274" actId="20577"/>
          <ac:spMkLst>
            <pc:docMk/>
            <pc:sldMk cId="2799402842" sldId="276"/>
            <ac:spMk id="2" creationId="{1BF18F24-C834-4EEA-96F3-668C0F6563DB}"/>
          </ac:spMkLst>
        </pc:spChg>
        <pc:spChg chg="del mod">
          <ac:chgData name="Mrs Hargreaves" userId="16d29ebe-5fd1-4f7c-a551-c4871f6cfdc9" providerId="ADAL" clId="{B3CFC103-2A01-491D-BF1F-9DEA8DC87EDC}" dt="2022-01-06T20:15:18.802" v="281" actId="478"/>
          <ac:spMkLst>
            <pc:docMk/>
            <pc:sldMk cId="2799402842" sldId="276"/>
            <ac:spMk id="3" creationId="{2A24ABDB-7AF3-4366-908D-AA179C4CCA97}"/>
          </ac:spMkLst>
        </pc:spChg>
        <pc:spChg chg="add del">
          <ac:chgData name="Mrs Hargreaves" userId="16d29ebe-5fd1-4f7c-a551-c4871f6cfdc9" providerId="ADAL" clId="{B3CFC103-2A01-491D-BF1F-9DEA8DC87EDC}" dt="2022-01-06T20:15:18.802" v="281" actId="478"/>
          <ac:spMkLst>
            <pc:docMk/>
            <pc:sldMk cId="2799402842" sldId="276"/>
            <ac:spMk id="5" creationId="{67325488-09E4-4F38-9526-6E9C35E3696C}"/>
          </ac:spMkLst>
        </pc:spChg>
        <pc:spChg chg="add del">
          <ac:chgData name="Mrs Hargreaves" userId="16d29ebe-5fd1-4f7c-a551-c4871f6cfdc9" providerId="ADAL" clId="{B3CFC103-2A01-491D-BF1F-9DEA8DC87EDC}" dt="2022-01-06T20:15:18.802" v="281" actId="478"/>
          <ac:spMkLst>
            <pc:docMk/>
            <pc:sldMk cId="2799402842" sldId="276"/>
            <ac:spMk id="7" creationId="{E345F7C2-A6DD-4952-9727-571AD0E8ADE0}"/>
          </ac:spMkLst>
        </pc:spChg>
        <pc:spChg chg="add del mod">
          <ac:chgData name="Mrs Hargreaves" userId="16d29ebe-5fd1-4f7c-a551-c4871f6cfdc9" providerId="ADAL" clId="{B3CFC103-2A01-491D-BF1F-9DEA8DC87EDC}" dt="2022-01-06T20:25:54.460" v="390" actId="478"/>
          <ac:spMkLst>
            <pc:docMk/>
            <pc:sldMk cId="2799402842" sldId="276"/>
            <ac:spMk id="8" creationId="{E5E6B2E5-EED0-491E-9392-49DCA4502A08}"/>
          </ac:spMkLst>
        </pc:spChg>
        <pc:spChg chg="add mod">
          <ac:chgData name="Mrs Hargreaves" userId="16d29ebe-5fd1-4f7c-a551-c4871f6cfdc9" providerId="ADAL" clId="{B3CFC103-2A01-491D-BF1F-9DEA8DC87EDC}" dt="2022-01-06T20:26:28.638" v="398" actId="20577"/>
          <ac:spMkLst>
            <pc:docMk/>
            <pc:sldMk cId="2799402842" sldId="276"/>
            <ac:spMk id="10" creationId="{678C7A2F-C044-4A5D-828D-464C7DC26B5D}"/>
          </ac:spMkLst>
        </pc:spChg>
        <pc:graphicFrameChg chg="add del mod">
          <ac:chgData name="Mrs Hargreaves" userId="16d29ebe-5fd1-4f7c-a551-c4871f6cfdc9" providerId="ADAL" clId="{B3CFC103-2A01-491D-BF1F-9DEA8DC87EDC}" dt="2022-01-06T20:26:48.664" v="400" actId="478"/>
          <ac:graphicFrameMkLst>
            <pc:docMk/>
            <pc:sldMk cId="2799402842" sldId="276"/>
            <ac:graphicFrameMk id="4" creationId="{27EBEC4C-D15F-456B-AA95-196695083CCA}"/>
          </ac:graphicFrameMkLst>
        </pc:graphicFrameChg>
        <pc:graphicFrameChg chg="add del">
          <ac:chgData name="Mrs Hargreaves" userId="16d29ebe-5fd1-4f7c-a551-c4871f6cfdc9" providerId="ADAL" clId="{B3CFC103-2A01-491D-BF1F-9DEA8DC87EDC}" dt="2022-01-06T20:15:18.802" v="281" actId="478"/>
          <ac:graphicFrameMkLst>
            <pc:docMk/>
            <pc:sldMk cId="2799402842" sldId="276"/>
            <ac:graphicFrameMk id="6" creationId="{08165BB4-DCE7-43AD-8244-1974CC751814}"/>
          </ac:graphicFrameMkLst>
        </pc:graphicFrameChg>
        <pc:graphicFrameChg chg="add del">
          <ac:chgData name="Mrs Hargreaves" userId="16d29ebe-5fd1-4f7c-a551-c4871f6cfdc9" providerId="ADAL" clId="{B3CFC103-2A01-491D-BF1F-9DEA8DC87EDC}" dt="2022-01-06T20:16:41.256" v="286" actId="478"/>
          <ac:graphicFrameMkLst>
            <pc:docMk/>
            <pc:sldMk cId="2799402842" sldId="276"/>
            <ac:graphicFrameMk id="9" creationId="{74786091-44FC-49F6-99BA-668307C7B886}"/>
          </ac:graphicFrameMkLst>
        </pc:graphicFrameChg>
      </pc:sldChg>
      <pc:sldChg chg="addSp delSp modSp add mod ord setBg setClrOvrMap">
        <pc:chgData name="Mrs Hargreaves" userId="16d29ebe-5fd1-4f7c-a551-c4871f6cfdc9" providerId="ADAL" clId="{B3CFC103-2A01-491D-BF1F-9DEA8DC87EDC}" dt="2022-01-08T11:24:03.158" v="530" actId="27636"/>
        <pc:sldMkLst>
          <pc:docMk/>
          <pc:sldMk cId="2029014331" sldId="277"/>
        </pc:sldMkLst>
        <pc:spChg chg="mod">
          <ac:chgData name="Mrs Hargreaves" userId="16d29ebe-5fd1-4f7c-a551-c4871f6cfdc9" providerId="ADAL" clId="{B3CFC103-2A01-491D-BF1F-9DEA8DC87EDC}" dt="2022-01-06T20:28:44.345" v="418" actId="1076"/>
          <ac:spMkLst>
            <pc:docMk/>
            <pc:sldMk cId="2029014331" sldId="277"/>
            <ac:spMk id="2" creationId="{1BF18F24-C834-4EEA-96F3-668C0F6563DB}"/>
          </ac:spMkLst>
        </pc:spChg>
        <pc:spChg chg="add mod">
          <ac:chgData name="Mrs Hargreaves" userId="16d29ebe-5fd1-4f7c-a551-c4871f6cfdc9" providerId="ADAL" clId="{B3CFC103-2A01-491D-BF1F-9DEA8DC87EDC}" dt="2022-01-06T20:29:15.279" v="443" actId="1076"/>
          <ac:spMkLst>
            <pc:docMk/>
            <pc:sldMk cId="2029014331" sldId="277"/>
            <ac:spMk id="6" creationId="{C9FBA465-AA1E-4BD2-807E-71C8A3AA41F3}"/>
          </ac:spMkLst>
        </pc:spChg>
        <pc:spChg chg="mod">
          <ac:chgData name="Mrs Hargreaves" userId="16d29ebe-5fd1-4f7c-a551-c4871f6cfdc9" providerId="ADAL" clId="{B3CFC103-2A01-491D-BF1F-9DEA8DC87EDC}" dt="2022-01-08T11:24:03.158" v="530" actId="27636"/>
          <ac:spMkLst>
            <pc:docMk/>
            <pc:sldMk cId="2029014331" sldId="277"/>
            <ac:spMk id="8" creationId="{E5E6B2E5-EED0-491E-9392-49DCA4502A08}"/>
          </ac:spMkLst>
        </pc:spChg>
        <pc:spChg chg="del">
          <ac:chgData name="Mrs Hargreaves" userId="16d29ebe-5fd1-4f7c-a551-c4871f6cfdc9" providerId="ADAL" clId="{B3CFC103-2A01-491D-BF1F-9DEA8DC87EDC}" dt="2022-01-06T20:26:58.335" v="403" actId="478"/>
          <ac:spMkLst>
            <pc:docMk/>
            <pc:sldMk cId="2029014331" sldId="277"/>
            <ac:spMk id="10" creationId="{678C7A2F-C044-4A5D-828D-464C7DC26B5D}"/>
          </ac:spMkLst>
        </pc:spChg>
        <pc:spChg chg="add del">
          <ac:chgData name="Mrs Hargreaves" userId="16d29ebe-5fd1-4f7c-a551-c4871f6cfdc9" providerId="ADAL" clId="{B3CFC103-2A01-491D-BF1F-9DEA8DC87EDC}" dt="2022-01-06T20:27:58.736" v="409" actId="26606"/>
          <ac:spMkLst>
            <pc:docMk/>
            <pc:sldMk cId="2029014331" sldId="277"/>
            <ac:spMk id="13" creationId="{3CED7894-4F62-4A6C-8DB5-DB5BE08E9C03}"/>
          </ac:spMkLst>
        </pc:spChg>
        <pc:spChg chg="add del">
          <ac:chgData name="Mrs Hargreaves" userId="16d29ebe-5fd1-4f7c-a551-c4871f6cfdc9" providerId="ADAL" clId="{B3CFC103-2A01-491D-BF1F-9DEA8DC87EDC}" dt="2022-01-06T20:27:58.736" v="409" actId="26606"/>
          <ac:spMkLst>
            <pc:docMk/>
            <pc:sldMk cId="2029014331" sldId="277"/>
            <ac:spMk id="15" creationId="{E536F3B4-50F6-4C52-8F76-4EB1214719DC}"/>
          </ac:spMkLst>
        </pc:spChg>
        <pc:spChg chg="add">
          <ac:chgData name="Mrs Hargreaves" userId="16d29ebe-5fd1-4f7c-a551-c4871f6cfdc9" providerId="ADAL" clId="{B3CFC103-2A01-491D-BF1F-9DEA8DC87EDC}" dt="2022-01-06T20:27:58.767" v="410" actId="26606"/>
          <ac:spMkLst>
            <pc:docMk/>
            <pc:sldMk cId="2029014331" sldId="277"/>
            <ac:spMk id="17" creationId="{10058680-D07C-4893-B2B7-91543F18AB32}"/>
          </ac:spMkLst>
        </pc:spChg>
        <pc:spChg chg="add">
          <ac:chgData name="Mrs Hargreaves" userId="16d29ebe-5fd1-4f7c-a551-c4871f6cfdc9" providerId="ADAL" clId="{B3CFC103-2A01-491D-BF1F-9DEA8DC87EDC}" dt="2022-01-06T20:27:58.767" v="410" actId="26606"/>
          <ac:spMkLst>
            <pc:docMk/>
            <pc:sldMk cId="2029014331" sldId="277"/>
            <ac:spMk id="18" creationId="{1BB56EB9-078F-4952-AC1F-149C7A0AE4D5}"/>
          </ac:spMkLst>
        </pc:spChg>
        <pc:spChg chg="add">
          <ac:chgData name="Mrs Hargreaves" userId="16d29ebe-5fd1-4f7c-a551-c4871f6cfdc9" providerId="ADAL" clId="{B3CFC103-2A01-491D-BF1F-9DEA8DC87EDC}" dt="2022-01-06T20:27:58.767" v="410" actId="26606"/>
          <ac:spMkLst>
            <pc:docMk/>
            <pc:sldMk cId="2029014331" sldId="277"/>
            <ac:spMk id="19" creationId="{7B42427A-0A1F-4A55-8705-D9179F1E0CFB}"/>
          </ac:spMkLst>
        </pc:spChg>
        <pc:spChg chg="add">
          <ac:chgData name="Mrs Hargreaves" userId="16d29ebe-5fd1-4f7c-a551-c4871f6cfdc9" providerId="ADAL" clId="{B3CFC103-2A01-491D-BF1F-9DEA8DC87EDC}" dt="2022-01-06T20:27:58.767" v="410" actId="26606"/>
          <ac:spMkLst>
            <pc:docMk/>
            <pc:sldMk cId="2029014331" sldId="277"/>
            <ac:spMk id="20" creationId="{D3772EE4-ED5E-4D3A-A306-B22CF866786D}"/>
          </ac:spMkLst>
        </pc:spChg>
        <pc:spChg chg="add">
          <ac:chgData name="Mrs Hargreaves" userId="16d29ebe-5fd1-4f7c-a551-c4871f6cfdc9" providerId="ADAL" clId="{B3CFC103-2A01-491D-BF1F-9DEA8DC87EDC}" dt="2022-01-06T20:27:58.767" v="410" actId="26606"/>
          <ac:spMkLst>
            <pc:docMk/>
            <pc:sldMk cId="2029014331" sldId="277"/>
            <ac:spMk id="21" creationId="{EE54A6FE-D8CB-48A3-900B-053D4EBD3B85}"/>
          </ac:spMkLst>
        </pc:spChg>
        <pc:graphicFrameChg chg="del">
          <ac:chgData name="Mrs Hargreaves" userId="16d29ebe-5fd1-4f7c-a551-c4871f6cfdc9" providerId="ADAL" clId="{B3CFC103-2A01-491D-BF1F-9DEA8DC87EDC}" dt="2022-01-06T20:27:00.598" v="404" actId="478"/>
          <ac:graphicFrameMkLst>
            <pc:docMk/>
            <pc:sldMk cId="2029014331" sldId="277"/>
            <ac:graphicFrameMk id="4" creationId="{27EBEC4C-D15F-456B-AA95-196695083CCA}"/>
          </ac:graphicFrameMkLst>
        </pc:graphicFrameChg>
        <pc:picChg chg="add mod">
          <ac:chgData name="Mrs Hargreaves" userId="16d29ebe-5fd1-4f7c-a551-c4871f6cfdc9" providerId="ADAL" clId="{B3CFC103-2A01-491D-BF1F-9DEA8DC87EDC}" dt="2022-01-06T20:27:58.767" v="410" actId="26606"/>
          <ac:picMkLst>
            <pc:docMk/>
            <pc:sldMk cId="2029014331" sldId="277"/>
            <ac:picMk id="5" creationId="{0755BCCC-0887-4256-8AEE-71AD4C6A4D1B}"/>
          </ac:picMkLst>
        </pc:picChg>
      </pc:sldChg>
      <pc:sldChg chg="addSp delSp modSp new mod setBg setClrOvrMap">
        <pc:chgData name="Mrs Hargreaves" userId="16d29ebe-5fd1-4f7c-a551-c4871f6cfdc9" providerId="ADAL" clId="{B3CFC103-2A01-491D-BF1F-9DEA8DC87EDC}" dt="2022-01-06T20:49:34.086" v="471" actId="1076"/>
        <pc:sldMkLst>
          <pc:docMk/>
          <pc:sldMk cId="2758908895" sldId="278"/>
        </pc:sldMkLst>
        <pc:spChg chg="del mod">
          <ac:chgData name="Mrs Hargreaves" userId="16d29ebe-5fd1-4f7c-a551-c4871f6cfdc9" providerId="ADAL" clId="{B3CFC103-2A01-491D-BF1F-9DEA8DC87EDC}" dt="2022-01-06T20:41:41.900" v="458" actId="478"/>
          <ac:spMkLst>
            <pc:docMk/>
            <pc:sldMk cId="2758908895" sldId="278"/>
            <ac:spMk id="2" creationId="{A3041269-A1AD-4FD0-8870-0BF6EAB480E8}"/>
          </ac:spMkLst>
        </pc:spChg>
        <pc:spChg chg="del">
          <ac:chgData name="Mrs Hargreaves" userId="16d29ebe-5fd1-4f7c-a551-c4871f6cfdc9" providerId="ADAL" clId="{B3CFC103-2A01-491D-BF1F-9DEA8DC87EDC}" dt="2022-01-06T20:41:33.892" v="457"/>
          <ac:spMkLst>
            <pc:docMk/>
            <pc:sldMk cId="2758908895" sldId="278"/>
            <ac:spMk id="3" creationId="{9B5C5010-0E4C-4FD6-98AA-7DAAC5DB4A3C}"/>
          </ac:spMkLst>
        </pc:spChg>
        <pc:spChg chg="add mod">
          <ac:chgData name="Mrs Hargreaves" userId="16d29ebe-5fd1-4f7c-a551-c4871f6cfdc9" providerId="ADAL" clId="{B3CFC103-2A01-491D-BF1F-9DEA8DC87EDC}" dt="2022-01-06T20:48:52.980" v="461" actId="478"/>
          <ac:spMkLst>
            <pc:docMk/>
            <pc:sldMk cId="2758908895" sldId="278"/>
            <ac:spMk id="3" creationId="{CD9B3E49-4D4E-40CB-91A5-76A10CC929F1}"/>
          </ac:spMkLst>
        </pc:spChg>
        <pc:spChg chg="add del mod">
          <ac:chgData name="Mrs Hargreaves" userId="16d29ebe-5fd1-4f7c-a551-c4871f6cfdc9" providerId="ADAL" clId="{B3CFC103-2A01-491D-BF1F-9DEA8DC87EDC}" dt="2022-01-06T20:41:44.217" v="459" actId="478"/>
          <ac:spMkLst>
            <pc:docMk/>
            <pc:sldMk cId="2758908895" sldId="278"/>
            <ac:spMk id="6" creationId="{DADF774A-C585-4D8F-90D1-194092D43A7E}"/>
          </ac:spMkLst>
        </pc:spChg>
        <pc:spChg chg="add">
          <ac:chgData name="Mrs Hargreaves" userId="16d29ebe-5fd1-4f7c-a551-c4871f6cfdc9" providerId="ADAL" clId="{B3CFC103-2A01-491D-BF1F-9DEA8DC87EDC}" dt="2022-01-06T20:41:47.613" v="460" actId="26606"/>
          <ac:spMkLst>
            <pc:docMk/>
            <pc:sldMk cId="2758908895" sldId="278"/>
            <ac:spMk id="9" creationId="{1DDC3EF6-2EA5-44B3-94C7-9DDA67A127D0}"/>
          </ac:spMkLst>
        </pc:spChg>
        <pc:spChg chg="add">
          <ac:chgData name="Mrs Hargreaves" userId="16d29ebe-5fd1-4f7c-a551-c4871f6cfdc9" providerId="ADAL" clId="{B3CFC103-2A01-491D-BF1F-9DEA8DC87EDC}" dt="2022-01-06T20:41:47.613" v="460" actId="26606"/>
          <ac:spMkLst>
            <pc:docMk/>
            <pc:sldMk cId="2758908895" sldId="278"/>
            <ac:spMk id="11" creationId="{87925A9A-E9FA-496E-9C09-7C2845E0062B}"/>
          </ac:spMkLst>
        </pc:spChg>
        <pc:spChg chg="add">
          <ac:chgData name="Mrs Hargreaves" userId="16d29ebe-5fd1-4f7c-a551-c4871f6cfdc9" providerId="ADAL" clId="{B3CFC103-2A01-491D-BF1F-9DEA8DC87EDC}" dt="2022-01-06T20:41:47.613" v="460" actId="26606"/>
          <ac:spMkLst>
            <pc:docMk/>
            <pc:sldMk cId="2758908895" sldId="278"/>
            <ac:spMk id="13" creationId="{2073ABB4-E164-4CBF-ADFF-25552BB7913B}"/>
          </ac:spMkLst>
        </pc:spChg>
        <pc:spChg chg="add">
          <ac:chgData name="Mrs Hargreaves" userId="16d29ebe-5fd1-4f7c-a551-c4871f6cfdc9" providerId="ADAL" clId="{B3CFC103-2A01-491D-BF1F-9DEA8DC87EDC}" dt="2022-01-06T20:41:47.613" v="460" actId="26606"/>
          <ac:spMkLst>
            <pc:docMk/>
            <pc:sldMk cId="2758908895" sldId="278"/>
            <ac:spMk id="15" creationId="{20C97E5C-C165-417B-BBDE-6701E226BE3D}"/>
          </ac:spMkLst>
        </pc:spChg>
        <pc:spChg chg="add">
          <ac:chgData name="Mrs Hargreaves" userId="16d29ebe-5fd1-4f7c-a551-c4871f6cfdc9" providerId="ADAL" clId="{B3CFC103-2A01-491D-BF1F-9DEA8DC87EDC}" dt="2022-01-06T20:41:47.613" v="460" actId="26606"/>
          <ac:spMkLst>
            <pc:docMk/>
            <pc:sldMk cId="2758908895" sldId="278"/>
            <ac:spMk id="17" creationId="{95D0E1C6-221C-4835-B0D4-24184F6B6E21}"/>
          </ac:spMkLst>
        </pc:spChg>
        <pc:spChg chg="add">
          <ac:chgData name="Mrs Hargreaves" userId="16d29ebe-5fd1-4f7c-a551-c4871f6cfdc9" providerId="ADAL" clId="{B3CFC103-2A01-491D-BF1F-9DEA8DC87EDC}" dt="2022-01-06T20:41:47.613" v="460" actId="26606"/>
          <ac:spMkLst>
            <pc:docMk/>
            <pc:sldMk cId="2758908895" sldId="278"/>
            <ac:spMk id="19" creationId="{A98F2782-0AD1-4AB6-BBB8-3BA1BB416CE2}"/>
          </ac:spMkLst>
        </pc:spChg>
        <pc:picChg chg="add del mod">
          <ac:chgData name="Mrs Hargreaves" userId="16d29ebe-5fd1-4f7c-a551-c4871f6cfdc9" providerId="ADAL" clId="{B3CFC103-2A01-491D-BF1F-9DEA8DC87EDC}" dt="2022-01-06T20:48:52.980" v="461" actId="478"/>
          <ac:picMkLst>
            <pc:docMk/>
            <pc:sldMk cId="2758908895" sldId="278"/>
            <ac:picMk id="4" creationId="{77225116-B665-4816-905C-A46AF08CA69F}"/>
          </ac:picMkLst>
        </pc:picChg>
        <pc:picChg chg="add mod">
          <ac:chgData name="Mrs Hargreaves" userId="16d29ebe-5fd1-4f7c-a551-c4871f6cfdc9" providerId="ADAL" clId="{B3CFC103-2A01-491D-BF1F-9DEA8DC87EDC}" dt="2022-01-06T20:49:22.675" v="469" actId="1076"/>
          <ac:picMkLst>
            <pc:docMk/>
            <pc:sldMk cId="2758908895" sldId="278"/>
            <ac:picMk id="12" creationId="{79CF549C-E7C4-4D6D-8964-DD468F5B9B0C}"/>
          </ac:picMkLst>
        </pc:picChg>
        <pc:picChg chg="add mod">
          <ac:chgData name="Mrs Hargreaves" userId="16d29ebe-5fd1-4f7c-a551-c4871f6cfdc9" providerId="ADAL" clId="{B3CFC103-2A01-491D-BF1F-9DEA8DC87EDC}" dt="2022-01-06T20:49:34.086" v="471" actId="1076"/>
          <ac:picMkLst>
            <pc:docMk/>
            <pc:sldMk cId="2758908895" sldId="278"/>
            <ac:picMk id="18" creationId="{1ACB68EA-D7F9-4EEE-B1DF-7CE6461CC73A}"/>
          </ac:picMkLst>
        </pc:picChg>
        <pc:cxnChg chg="add mod">
          <ac:chgData name="Mrs Hargreaves" userId="16d29ebe-5fd1-4f7c-a551-c4871f6cfdc9" providerId="ADAL" clId="{B3CFC103-2A01-491D-BF1F-9DEA8DC87EDC}" dt="2022-01-06T20:49:22.675" v="469" actId="1076"/>
          <ac:cxnSpMkLst>
            <pc:docMk/>
            <pc:sldMk cId="2758908895" sldId="278"/>
            <ac:cxnSpMk id="14" creationId="{7445E536-208F-49B6-BB1D-85FD8663B301}"/>
          </ac:cxnSpMkLst>
        </pc:cxnChg>
        <pc:cxnChg chg="add mod">
          <ac:chgData name="Mrs Hargreaves" userId="16d29ebe-5fd1-4f7c-a551-c4871f6cfdc9" providerId="ADAL" clId="{B3CFC103-2A01-491D-BF1F-9DEA8DC87EDC}" dt="2022-01-06T20:49:22.675" v="469" actId="1076"/>
          <ac:cxnSpMkLst>
            <pc:docMk/>
            <pc:sldMk cId="2758908895" sldId="278"/>
            <ac:cxnSpMk id="16" creationId="{FD0AFCF1-98B5-4E57-9DD3-FD5C7B18754F}"/>
          </ac:cxnSpMkLst>
        </pc:cxnChg>
        <pc:cxnChg chg="add mod">
          <ac:chgData name="Mrs Hargreaves" userId="16d29ebe-5fd1-4f7c-a551-c4871f6cfdc9" providerId="ADAL" clId="{B3CFC103-2A01-491D-BF1F-9DEA8DC87EDC}" dt="2022-01-06T20:49:29.435" v="470" actId="1076"/>
          <ac:cxnSpMkLst>
            <pc:docMk/>
            <pc:sldMk cId="2758908895" sldId="278"/>
            <ac:cxnSpMk id="20" creationId="{5ED08ECC-111F-41CB-81FE-DD114AF3430E}"/>
          </ac:cxnSpMkLst>
        </pc:cxnChg>
      </pc:sldChg>
      <pc:sldChg chg="add">
        <pc:chgData name="Mrs Hargreaves" userId="16d29ebe-5fd1-4f7c-a551-c4871f6cfdc9" providerId="ADAL" clId="{B3CFC103-2A01-491D-BF1F-9DEA8DC87EDC}" dt="2022-01-06T20:39:02.203" v="456"/>
        <pc:sldMkLst>
          <pc:docMk/>
          <pc:sldMk cId="0" sldId="279"/>
        </pc:sldMkLst>
      </pc:sldChg>
      <pc:sldChg chg="modSp">
        <pc:chgData name="Mrs Hargreaves" userId="16d29ebe-5fd1-4f7c-a551-c4871f6cfdc9" providerId="ADAL" clId="{B3CFC103-2A01-491D-BF1F-9DEA8DC87EDC}" dt="2022-01-08T11:22:54.843" v="473" actId="14100"/>
        <pc:sldMkLst>
          <pc:docMk/>
          <pc:sldMk cId="1539531594" sldId="281"/>
        </pc:sldMkLst>
        <pc:graphicFrameChg chg="mod">
          <ac:chgData name="Mrs Hargreaves" userId="16d29ebe-5fd1-4f7c-a551-c4871f6cfdc9" providerId="ADAL" clId="{B3CFC103-2A01-491D-BF1F-9DEA8DC87EDC}" dt="2022-01-08T11:22:54.843" v="473" actId="14100"/>
          <ac:graphicFrameMkLst>
            <pc:docMk/>
            <pc:sldMk cId="1539531594" sldId="281"/>
            <ac:graphicFrameMk id="4" creationId="{00000000-0000-0000-0000-000000000000}"/>
          </ac:graphicFrameMkLst>
        </pc:graphicFrameChg>
      </pc:sldChg>
      <pc:sldChg chg="addSp modSp mod">
        <pc:chgData name="Mrs Hargreaves" userId="16d29ebe-5fd1-4f7c-a551-c4871f6cfdc9" providerId="ADAL" clId="{B3CFC103-2A01-491D-BF1F-9DEA8DC87EDC}" dt="2022-01-08T11:24:41.715" v="623" actId="20577"/>
        <pc:sldMkLst>
          <pc:docMk/>
          <pc:sldMk cId="2709384994" sldId="282"/>
        </pc:sldMkLst>
        <pc:spChg chg="mod">
          <ac:chgData name="Mrs Hargreaves" userId="16d29ebe-5fd1-4f7c-a551-c4871f6cfdc9" providerId="ADAL" clId="{B3CFC103-2A01-491D-BF1F-9DEA8DC87EDC}" dt="2022-01-08T11:23:24.664" v="527" actId="20577"/>
          <ac:spMkLst>
            <pc:docMk/>
            <pc:sldMk cId="2709384994" sldId="282"/>
            <ac:spMk id="2" creationId="{00000000-0000-0000-0000-000000000000}"/>
          </ac:spMkLst>
        </pc:spChg>
        <pc:spChg chg="add mod">
          <ac:chgData name="Mrs Hargreaves" userId="16d29ebe-5fd1-4f7c-a551-c4871f6cfdc9" providerId="ADAL" clId="{B3CFC103-2A01-491D-BF1F-9DEA8DC87EDC}" dt="2022-01-08T11:24:41.715" v="623" actId="20577"/>
          <ac:spMkLst>
            <pc:docMk/>
            <pc:sldMk cId="2709384994" sldId="282"/>
            <ac:spMk id="3" creationId="{6986672E-6105-4775-B795-0185D00270CB}"/>
          </ac:spMkLst>
        </pc:spChg>
        <pc:graphicFrameChg chg="modGraphic">
          <ac:chgData name="Mrs Hargreaves" userId="16d29ebe-5fd1-4f7c-a551-c4871f6cfdc9" providerId="ADAL" clId="{B3CFC103-2A01-491D-BF1F-9DEA8DC87EDC}" dt="2022-01-08T11:23:33.854" v="528" actId="14100"/>
          <ac:graphicFrameMkLst>
            <pc:docMk/>
            <pc:sldMk cId="2709384994" sldId="282"/>
            <ac:graphicFrameMk id="4" creationId="{00000000-0000-0000-0000-000000000000}"/>
          </ac:graphicFrameMkLst>
        </pc:graphicFrameChg>
      </pc:sldChg>
      <pc:sldChg chg="addSp modSp new mod setBg">
        <pc:chgData name="Mrs Hargreaves" userId="16d29ebe-5fd1-4f7c-a551-c4871f6cfdc9" providerId="ADAL" clId="{B3CFC103-2A01-491D-BF1F-9DEA8DC87EDC}" dt="2022-01-08T11:35:01.085" v="644" actId="27614"/>
        <pc:sldMkLst>
          <pc:docMk/>
          <pc:sldMk cId="2279550070" sldId="285"/>
        </pc:sldMkLst>
        <pc:spChg chg="add">
          <ac:chgData name="Mrs Hargreaves" userId="16d29ebe-5fd1-4f7c-a551-c4871f6cfdc9" providerId="ADAL" clId="{B3CFC103-2A01-491D-BF1F-9DEA8DC87EDC}" dt="2022-01-08T11:34:57.365" v="643" actId="26606"/>
          <ac:spMkLst>
            <pc:docMk/>
            <pc:sldMk cId="2279550070" sldId="285"/>
            <ac:spMk id="8" creationId="{1259A422-0023-4292-8200-E080556F30F9}"/>
          </ac:spMkLst>
        </pc:spChg>
        <pc:spChg chg="add">
          <ac:chgData name="Mrs Hargreaves" userId="16d29ebe-5fd1-4f7c-a551-c4871f6cfdc9" providerId="ADAL" clId="{B3CFC103-2A01-491D-BF1F-9DEA8DC87EDC}" dt="2022-01-08T11:34:57.365" v="643" actId="26606"/>
          <ac:spMkLst>
            <pc:docMk/>
            <pc:sldMk cId="2279550070" sldId="285"/>
            <ac:spMk id="10" creationId="{A2413CA5-4739-4BC9-8BB3-B0A4928D314F}"/>
          </ac:spMkLst>
        </pc:spChg>
        <pc:picChg chg="add mod">
          <ac:chgData name="Mrs Hargreaves" userId="16d29ebe-5fd1-4f7c-a551-c4871f6cfdc9" providerId="ADAL" clId="{B3CFC103-2A01-491D-BF1F-9DEA8DC87EDC}" dt="2022-01-08T11:35:01.085" v="644" actId="27614"/>
          <ac:picMkLst>
            <pc:docMk/>
            <pc:sldMk cId="2279550070" sldId="285"/>
            <ac:picMk id="3" creationId="{ABB1E549-B2CF-4C90-89A3-CCEF40A50548}"/>
          </ac:picMkLst>
        </pc:picChg>
      </pc:sldChg>
      <pc:sldChg chg="addSp delSp modSp new mod setBg setClrOvrMap">
        <pc:chgData name="Mrs Hargreaves" userId="16d29ebe-5fd1-4f7c-a551-c4871f6cfdc9" providerId="ADAL" clId="{B3CFC103-2A01-491D-BF1F-9DEA8DC87EDC}" dt="2022-01-08T11:36:40.895" v="657" actId="14100"/>
        <pc:sldMkLst>
          <pc:docMk/>
          <pc:sldMk cId="2724215625" sldId="286"/>
        </pc:sldMkLst>
        <pc:spChg chg="add del">
          <ac:chgData name="Mrs Hargreaves" userId="16d29ebe-5fd1-4f7c-a551-c4871f6cfdc9" providerId="ADAL" clId="{B3CFC103-2A01-491D-BF1F-9DEA8DC87EDC}" dt="2022-01-08T11:36:07.608" v="650" actId="26606"/>
          <ac:spMkLst>
            <pc:docMk/>
            <pc:sldMk cId="2724215625" sldId="286"/>
            <ac:spMk id="8" creationId="{20C97E5C-C165-417B-BBDE-6701E226BE3D}"/>
          </ac:spMkLst>
        </pc:spChg>
        <pc:spChg chg="add del">
          <ac:chgData name="Mrs Hargreaves" userId="16d29ebe-5fd1-4f7c-a551-c4871f6cfdc9" providerId="ADAL" clId="{B3CFC103-2A01-491D-BF1F-9DEA8DC87EDC}" dt="2022-01-08T11:36:07.608" v="650" actId="26606"/>
          <ac:spMkLst>
            <pc:docMk/>
            <pc:sldMk cId="2724215625" sldId="286"/>
            <ac:spMk id="10" creationId="{95D0E1C6-221C-4835-B0D4-24184F6B6E21}"/>
          </ac:spMkLst>
        </pc:spChg>
        <pc:spChg chg="add del">
          <ac:chgData name="Mrs Hargreaves" userId="16d29ebe-5fd1-4f7c-a551-c4871f6cfdc9" providerId="ADAL" clId="{B3CFC103-2A01-491D-BF1F-9DEA8DC87EDC}" dt="2022-01-08T11:36:07.608" v="650" actId="26606"/>
          <ac:spMkLst>
            <pc:docMk/>
            <pc:sldMk cId="2724215625" sldId="286"/>
            <ac:spMk id="12" creationId="{A98F2782-0AD1-4AB6-BBB8-3BA1BB416CE2}"/>
          </ac:spMkLst>
        </pc:spChg>
        <pc:spChg chg="add">
          <ac:chgData name="Mrs Hargreaves" userId="16d29ebe-5fd1-4f7c-a551-c4871f6cfdc9" providerId="ADAL" clId="{B3CFC103-2A01-491D-BF1F-9DEA8DC87EDC}" dt="2022-01-08T11:36:07.608" v="650" actId="26606"/>
          <ac:spMkLst>
            <pc:docMk/>
            <pc:sldMk cId="2724215625" sldId="286"/>
            <ac:spMk id="17" creationId="{1259A422-0023-4292-8200-E080556F30F9}"/>
          </ac:spMkLst>
        </pc:spChg>
        <pc:spChg chg="add">
          <ac:chgData name="Mrs Hargreaves" userId="16d29ebe-5fd1-4f7c-a551-c4871f6cfdc9" providerId="ADAL" clId="{B3CFC103-2A01-491D-BF1F-9DEA8DC87EDC}" dt="2022-01-08T11:36:07.608" v="650" actId="26606"/>
          <ac:spMkLst>
            <pc:docMk/>
            <pc:sldMk cId="2724215625" sldId="286"/>
            <ac:spMk id="19" creationId="{A2413CA5-4739-4BC9-8BB3-B0A4928D314F}"/>
          </ac:spMkLst>
        </pc:spChg>
        <pc:picChg chg="add mod">
          <ac:chgData name="Mrs Hargreaves" userId="16d29ebe-5fd1-4f7c-a551-c4871f6cfdc9" providerId="ADAL" clId="{B3CFC103-2A01-491D-BF1F-9DEA8DC87EDC}" dt="2022-01-08T11:36:29.494" v="654" actId="14100"/>
          <ac:picMkLst>
            <pc:docMk/>
            <pc:sldMk cId="2724215625" sldId="286"/>
            <ac:picMk id="3" creationId="{B561A8F7-448E-462F-B2B1-A46DDF03C662}"/>
          </ac:picMkLst>
        </pc:picChg>
        <pc:picChg chg="add mod">
          <ac:chgData name="Mrs Hargreaves" userId="16d29ebe-5fd1-4f7c-a551-c4871f6cfdc9" providerId="ADAL" clId="{B3CFC103-2A01-491D-BF1F-9DEA8DC87EDC}" dt="2022-01-08T11:36:40.895" v="657" actId="14100"/>
          <ac:picMkLst>
            <pc:docMk/>
            <pc:sldMk cId="2724215625" sldId="286"/>
            <ac:picMk id="5" creationId="{DCF96609-5711-4EB2-A5CB-3E2087CB664E}"/>
          </ac:picMkLst>
        </pc:picChg>
      </pc:sldChg>
      <pc:sldChg chg="addSp modSp new mod setBg setClrOvrMap">
        <pc:chgData name="Mrs Hargreaves" userId="16d29ebe-5fd1-4f7c-a551-c4871f6cfdc9" providerId="ADAL" clId="{B3CFC103-2A01-491D-BF1F-9DEA8DC87EDC}" dt="2022-01-08T11:42:22.790" v="721" actId="1076"/>
        <pc:sldMkLst>
          <pc:docMk/>
          <pc:sldMk cId="1259896787" sldId="287"/>
        </pc:sldMkLst>
        <pc:spChg chg="add mod ord">
          <ac:chgData name="Mrs Hargreaves" userId="16d29ebe-5fd1-4f7c-a551-c4871f6cfdc9" providerId="ADAL" clId="{B3CFC103-2A01-491D-BF1F-9DEA8DC87EDC}" dt="2022-01-08T11:42:22.790" v="721" actId="1076"/>
          <ac:spMkLst>
            <pc:docMk/>
            <pc:sldMk cId="1259896787" sldId="287"/>
            <ac:spMk id="3" creationId="{8073CFE4-FF67-4B83-B465-B93A1C5F5CC1}"/>
          </ac:spMkLst>
        </pc:spChg>
        <pc:spChg chg="add">
          <ac:chgData name="Mrs Hargreaves" userId="16d29ebe-5fd1-4f7c-a551-c4871f6cfdc9" providerId="ADAL" clId="{B3CFC103-2A01-491D-BF1F-9DEA8DC87EDC}" dt="2022-01-08T11:41:14.663" v="716" actId="26606"/>
          <ac:spMkLst>
            <pc:docMk/>
            <pc:sldMk cId="1259896787" sldId="287"/>
            <ac:spMk id="10" creationId="{E6C8E6EB-4C59-429B-97E4-72A058CFC4FB}"/>
          </ac:spMkLst>
        </pc:spChg>
        <pc:spChg chg="add">
          <ac:chgData name="Mrs Hargreaves" userId="16d29ebe-5fd1-4f7c-a551-c4871f6cfdc9" providerId="ADAL" clId="{B3CFC103-2A01-491D-BF1F-9DEA8DC87EDC}" dt="2022-01-08T11:41:14.663" v="716" actId="26606"/>
          <ac:spMkLst>
            <pc:docMk/>
            <pc:sldMk cId="1259896787" sldId="287"/>
            <ac:spMk id="12" creationId="{B5B90362-AFCC-46A9-B41C-A257A8C5B314}"/>
          </ac:spMkLst>
        </pc:spChg>
        <pc:spChg chg="add">
          <ac:chgData name="Mrs Hargreaves" userId="16d29ebe-5fd1-4f7c-a551-c4871f6cfdc9" providerId="ADAL" clId="{B3CFC103-2A01-491D-BF1F-9DEA8DC87EDC}" dt="2022-01-08T11:41:14.663" v="716" actId="26606"/>
          <ac:spMkLst>
            <pc:docMk/>
            <pc:sldMk cId="1259896787" sldId="287"/>
            <ac:spMk id="14" creationId="{F71EF7F1-38BA-471D-8CD4-2A9AE8E35527}"/>
          </ac:spMkLst>
        </pc:spChg>
        <pc:spChg chg="add">
          <ac:chgData name="Mrs Hargreaves" userId="16d29ebe-5fd1-4f7c-a551-c4871f6cfdc9" providerId="ADAL" clId="{B3CFC103-2A01-491D-BF1F-9DEA8DC87EDC}" dt="2022-01-08T11:41:14.663" v="716" actId="26606"/>
          <ac:spMkLst>
            <pc:docMk/>
            <pc:sldMk cId="1259896787" sldId="287"/>
            <ac:spMk id="16" creationId="{36B822CC-7DA9-4417-AA94-64CEB676F0B8}"/>
          </ac:spMkLst>
        </pc:spChg>
        <pc:spChg chg="add">
          <ac:chgData name="Mrs Hargreaves" userId="16d29ebe-5fd1-4f7c-a551-c4871f6cfdc9" providerId="ADAL" clId="{B3CFC103-2A01-491D-BF1F-9DEA8DC87EDC}" dt="2022-01-08T11:41:14.663" v="716" actId="26606"/>
          <ac:spMkLst>
            <pc:docMk/>
            <pc:sldMk cId="1259896787" sldId="287"/>
            <ac:spMk id="18" creationId="{AFA01E88-71CC-4FF3-9E81-51E0C32B45E4}"/>
          </ac:spMkLst>
        </pc:spChg>
        <pc:picChg chg="add mod">
          <ac:chgData name="Mrs Hargreaves" userId="16d29ebe-5fd1-4f7c-a551-c4871f6cfdc9" providerId="ADAL" clId="{B3CFC103-2A01-491D-BF1F-9DEA8DC87EDC}" dt="2022-01-08T11:41:19.696" v="718" actId="962"/>
          <ac:picMkLst>
            <pc:docMk/>
            <pc:sldMk cId="1259896787" sldId="287"/>
            <ac:picMk id="5" creationId="{6F605878-02C0-4917-9C25-8B5D29CD603B}"/>
          </ac:picMkLst>
        </pc:picChg>
        <pc:picChg chg="add mod">
          <ac:chgData name="Mrs Hargreaves" userId="16d29ebe-5fd1-4f7c-a551-c4871f6cfdc9" providerId="ADAL" clId="{B3CFC103-2A01-491D-BF1F-9DEA8DC87EDC}" dt="2022-01-08T11:42:08.077" v="720" actId="1076"/>
          <ac:picMkLst>
            <pc:docMk/>
            <pc:sldMk cId="1259896787" sldId="287"/>
            <ac:picMk id="7" creationId="{47D03964-AA64-4A49-A709-0F4D16227117}"/>
          </ac:picMkLst>
        </pc:picChg>
      </pc:sldChg>
      <pc:sldChg chg="addSp modSp new mod">
        <pc:chgData name="Mrs Hargreaves" userId="16d29ebe-5fd1-4f7c-a551-c4871f6cfdc9" providerId="ADAL" clId="{B3CFC103-2A01-491D-BF1F-9DEA8DC87EDC}" dt="2022-01-08T11:45:09.218" v="732" actId="27636"/>
        <pc:sldMkLst>
          <pc:docMk/>
          <pc:sldMk cId="2864132133" sldId="288"/>
        </pc:sldMkLst>
        <pc:spChg chg="mod">
          <ac:chgData name="Mrs Hargreaves" userId="16d29ebe-5fd1-4f7c-a551-c4871f6cfdc9" providerId="ADAL" clId="{B3CFC103-2A01-491D-BF1F-9DEA8DC87EDC}" dt="2022-01-08T11:45:09.218" v="732" actId="27636"/>
          <ac:spMkLst>
            <pc:docMk/>
            <pc:sldMk cId="2864132133" sldId="288"/>
            <ac:spMk id="2" creationId="{DC8229D9-FA79-41EB-859F-7B4D371F1E5F}"/>
          </ac:spMkLst>
        </pc:spChg>
        <pc:picChg chg="add mod">
          <ac:chgData name="Mrs Hargreaves" userId="16d29ebe-5fd1-4f7c-a551-c4871f6cfdc9" providerId="ADAL" clId="{B3CFC103-2A01-491D-BF1F-9DEA8DC87EDC}" dt="2022-01-08T11:44:45.795" v="727" actId="1076"/>
          <ac:picMkLst>
            <pc:docMk/>
            <pc:sldMk cId="2864132133" sldId="288"/>
            <ac:picMk id="5" creationId="{2785B5AF-D454-43C0-9392-D4A28BD407A6}"/>
          </ac:picMkLst>
        </pc:picChg>
      </pc:sldChg>
      <pc:sldChg chg="addSp delSp modSp new mod setBg">
        <pc:chgData name="Mrs Hargreaves" userId="16d29ebe-5fd1-4f7c-a551-c4871f6cfdc9" providerId="ADAL" clId="{B3CFC103-2A01-491D-BF1F-9DEA8DC87EDC}" dt="2022-01-08T11:53:31.752" v="834" actId="20577"/>
        <pc:sldMkLst>
          <pc:docMk/>
          <pc:sldMk cId="649471609" sldId="289"/>
        </pc:sldMkLst>
        <pc:spChg chg="mod">
          <ac:chgData name="Mrs Hargreaves" userId="16d29ebe-5fd1-4f7c-a551-c4871f6cfdc9" providerId="ADAL" clId="{B3CFC103-2A01-491D-BF1F-9DEA8DC87EDC}" dt="2022-01-08T11:53:31.752" v="834" actId="20577"/>
          <ac:spMkLst>
            <pc:docMk/>
            <pc:sldMk cId="649471609" sldId="289"/>
            <ac:spMk id="2" creationId="{7EAFD4E7-5A2E-4418-84E5-78ED5FCFFE4A}"/>
          </ac:spMkLst>
        </pc:spChg>
        <pc:spChg chg="del mod">
          <ac:chgData name="Mrs Hargreaves" userId="16d29ebe-5fd1-4f7c-a551-c4871f6cfdc9" providerId="ADAL" clId="{B3CFC103-2A01-491D-BF1F-9DEA8DC87EDC}" dt="2022-01-08T11:49:48.166" v="802" actId="26606"/>
          <ac:spMkLst>
            <pc:docMk/>
            <pc:sldMk cId="649471609" sldId="289"/>
            <ac:spMk id="3" creationId="{01F3AD73-AB2E-4F2D-8DFB-2FC3D222A3CD}"/>
          </ac:spMkLst>
        </pc:spChg>
        <pc:spChg chg="add del">
          <ac:chgData name="Mrs Hargreaves" userId="16d29ebe-5fd1-4f7c-a551-c4871f6cfdc9" providerId="ADAL" clId="{B3CFC103-2A01-491D-BF1F-9DEA8DC87EDC}" dt="2022-01-08T11:50:17.979" v="806" actId="26606"/>
          <ac:spMkLst>
            <pc:docMk/>
            <pc:sldMk cId="649471609" sldId="289"/>
            <ac:spMk id="9" creationId="{F92989FB-1024-49B7-BDF1-B3CE27D48623}"/>
          </ac:spMkLst>
        </pc:spChg>
        <pc:spChg chg="add del">
          <ac:chgData name="Mrs Hargreaves" userId="16d29ebe-5fd1-4f7c-a551-c4871f6cfdc9" providerId="ADAL" clId="{B3CFC103-2A01-491D-BF1F-9DEA8DC87EDC}" dt="2022-01-08T11:50:17.979" v="806" actId="26606"/>
          <ac:spMkLst>
            <pc:docMk/>
            <pc:sldMk cId="649471609" sldId="289"/>
            <ac:spMk id="11" creationId="{2987D6F4-EC95-4EF1-A8AD-4B70386CEEC7}"/>
          </ac:spMkLst>
        </pc:spChg>
        <pc:spChg chg="add del">
          <ac:chgData name="Mrs Hargreaves" userId="16d29ebe-5fd1-4f7c-a551-c4871f6cfdc9" providerId="ADAL" clId="{B3CFC103-2A01-491D-BF1F-9DEA8DC87EDC}" dt="2022-01-08T11:50:17.979" v="806" actId="26606"/>
          <ac:spMkLst>
            <pc:docMk/>
            <pc:sldMk cId="649471609" sldId="289"/>
            <ac:spMk id="13" creationId="{F5F792DF-9D0A-4DB6-9A9E-7312F5A7E87D}"/>
          </ac:spMkLst>
        </pc:spChg>
        <pc:spChg chg="add del">
          <ac:chgData name="Mrs Hargreaves" userId="16d29ebe-5fd1-4f7c-a551-c4871f6cfdc9" providerId="ADAL" clId="{B3CFC103-2A01-491D-BF1F-9DEA8DC87EDC}" dt="2022-01-08T11:50:17.979" v="806" actId="26606"/>
          <ac:spMkLst>
            <pc:docMk/>
            <pc:sldMk cId="649471609" sldId="289"/>
            <ac:spMk id="18" creationId="{F92989FB-1024-49B7-BDF1-B3CE27D48623}"/>
          </ac:spMkLst>
        </pc:spChg>
        <pc:spChg chg="add del">
          <ac:chgData name="Mrs Hargreaves" userId="16d29ebe-5fd1-4f7c-a551-c4871f6cfdc9" providerId="ADAL" clId="{B3CFC103-2A01-491D-BF1F-9DEA8DC87EDC}" dt="2022-01-08T11:50:17.979" v="806" actId="26606"/>
          <ac:spMkLst>
            <pc:docMk/>
            <pc:sldMk cId="649471609" sldId="289"/>
            <ac:spMk id="20" creationId="{2987D6F4-EC95-4EF1-A8AD-4B70386CEEC7}"/>
          </ac:spMkLst>
        </pc:spChg>
        <pc:spChg chg="add del">
          <ac:chgData name="Mrs Hargreaves" userId="16d29ebe-5fd1-4f7c-a551-c4871f6cfdc9" providerId="ADAL" clId="{B3CFC103-2A01-491D-BF1F-9DEA8DC87EDC}" dt="2022-01-08T11:50:17.979" v="806" actId="26606"/>
          <ac:spMkLst>
            <pc:docMk/>
            <pc:sldMk cId="649471609" sldId="289"/>
            <ac:spMk id="22" creationId="{F5F792DF-9D0A-4DB6-9A9E-7312F5A7E87D}"/>
          </ac:spMkLst>
        </pc:spChg>
        <pc:graphicFrameChg chg="add mod modGraphic">
          <ac:chgData name="Mrs Hargreaves" userId="16d29ebe-5fd1-4f7c-a551-c4871f6cfdc9" providerId="ADAL" clId="{B3CFC103-2A01-491D-BF1F-9DEA8DC87EDC}" dt="2022-01-08T11:53:16.582" v="825"/>
          <ac:graphicFrameMkLst>
            <pc:docMk/>
            <pc:sldMk cId="649471609" sldId="289"/>
            <ac:graphicFrameMk id="5" creationId="{548A9424-84C6-417A-BB3E-6081F59A5261}"/>
          </ac:graphicFrameMkLst>
        </pc:graphicFrameChg>
      </pc:sldChg>
      <pc:sldChg chg="addSp delSp modSp new mod setBg setClrOvrMap">
        <pc:chgData name="Mrs Hargreaves" userId="16d29ebe-5fd1-4f7c-a551-c4871f6cfdc9" providerId="ADAL" clId="{B3CFC103-2A01-491D-BF1F-9DEA8DC87EDC}" dt="2022-01-08T11:54:11.495" v="895" actId="26606"/>
        <pc:sldMkLst>
          <pc:docMk/>
          <pc:sldMk cId="1258842778" sldId="290"/>
        </pc:sldMkLst>
        <pc:spChg chg="mod">
          <ac:chgData name="Mrs Hargreaves" userId="16d29ebe-5fd1-4f7c-a551-c4871f6cfdc9" providerId="ADAL" clId="{B3CFC103-2A01-491D-BF1F-9DEA8DC87EDC}" dt="2022-01-08T11:54:11.495" v="895" actId="26606"/>
          <ac:spMkLst>
            <pc:docMk/>
            <pc:sldMk cId="1258842778" sldId="290"/>
            <ac:spMk id="2" creationId="{A04122B6-372A-4387-8D38-94BBFF086143}"/>
          </ac:spMkLst>
        </pc:spChg>
        <pc:spChg chg="del mod">
          <ac:chgData name="Mrs Hargreaves" userId="16d29ebe-5fd1-4f7c-a551-c4871f6cfdc9" providerId="ADAL" clId="{B3CFC103-2A01-491D-BF1F-9DEA8DC87EDC}" dt="2022-01-08T11:54:11.495" v="895" actId="26606"/>
          <ac:spMkLst>
            <pc:docMk/>
            <pc:sldMk cId="1258842778" sldId="290"/>
            <ac:spMk id="3" creationId="{6FC65E9A-3F8E-4E2C-8323-39A90312E240}"/>
          </ac:spMkLst>
        </pc:spChg>
        <pc:spChg chg="add">
          <ac:chgData name="Mrs Hargreaves" userId="16d29ebe-5fd1-4f7c-a551-c4871f6cfdc9" providerId="ADAL" clId="{B3CFC103-2A01-491D-BF1F-9DEA8DC87EDC}" dt="2022-01-08T11:54:11.495" v="895" actId="26606"/>
          <ac:spMkLst>
            <pc:docMk/>
            <pc:sldMk cId="1258842778" sldId="290"/>
            <ac:spMk id="9" creationId="{F92989FB-1024-49B7-BDF1-B3CE27D48623}"/>
          </ac:spMkLst>
        </pc:spChg>
        <pc:spChg chg="add">
          <ac:chgData name="Mrs Hargreaves" userId="16d29ebe-5fd1-4f7c-a551-c4871f6cfdc9" providerId="ADAL" clId="{B3CFC103-2A01-491D-BF1F-9DEA8DC87EDC}" dt="2022-01-08T11:54:11.495" v="895" actId="26606"/>
          <ac:spMkLst>
            <pc:docMk/>
            <pc:sldMk cId="1258842778" sldId="290"/>
            <ac:spMk id="11" creationId="{2987D6F4-EC95-4EF1-A8AD-4B70386CEEC7}"/>
          </ac:spMkLst>
        </pc:spChg>
        <pc:spChg chg="add">
          <ac:chgData name="Mrs Hargreaves" userId="16d29ebe-5fd1-4f7c-a551-c4871f6cfdc9" providerId="ADAL" clId="{B3CFC103-2A01-491D-BF1F-9DEA8DC87EDC}" dt="2022-01-08T11:54:11.495" v="895" actId="26606"/>
          <ac:spMkLst>
            <pc:docMk/>
            <pc:sldMk cId="1258842778" sldId="290"/>
            <ac:spMk id="13" creationId="{F5F792DF-9D0A-4DB6-9A9E-7312F5A7E87D}"/>
          </ac:spMkLst>
        </pc:spChg>
        <pc:spChg chg="add">
          <ac:chgData name="Mrs Hargreaves" userId="16d29ebe-5fd1-4f7c-a551-c4871f6cfdc9" providerId="ADAL" clId="{B3CFC103-2A01-491D-BF1F-9DEA8DC87EDC}" dt="2022-01-08T11:54:11.495" v="895" actId="26606"/>
          <ac:spMkLst>
            <pc:docMk/>
            <pc:sldMk cId="1258842778" sldId="290"/>
            <ac:spMk id="15" creationId="{7BC7EA7B-802E-41F4-8926-C4475287AA31}"/>
          </ac:spMkLst>
        </pc:spChg>
        <pc:graphicFrameChg chg="add">
          <ac:chgData name="Mrs Hargreaves" userId="16d29ebe-5fd1-4f7c-a551-c4871f6cfdc9" providerId="ADAL" clId="{B3CFC103-2A01-491D-BF1F-9DEA8DC87EDC}" dt="2022-01-08T11:54:11.495" v="895" actId="26606"/>
          <ac:graphicFrameMkLst>
            <pc:docMk/>
            <pc:sldMk cId="1258842778" sldId="290"/>
            <ac:graphicFrameMk id="5" creationId="{9C88F8C2-7FDE-44F4-B8BD-986BD04D54F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097B6-84D4-4E53-B478-C56E96166F0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0631D28-90A0-4D1C-8F88-276F17BE9659}">
      <dgm:prSet custT="1"/>
      <dgm:spPr/>
      <dgm:t>
        <a:bodyPr/>
        <a:lstStyle/>
        <a:p>
          <a:r>
            <a:rPr lang="en-GB" sz="1400" b="1" dirty="0"/>
            <a:t>Nucleon	</a:t>
          </a:r>
          <a:r>
            <a:rPr lang="en-GB" sz="1400" dirty="0"/>
            <a:t>A nucleon is a particle in a nucleus, i.e. either a proton or a neutron.</a:t>
          </a:r>
          <a:endParaRPr lang="en-US" sz="1400" dirty="0"/>
        </a:p>
      </dgm:t>
    </dgm:pt>
    <dgm:pt modelId="{A3196B33-D8EC-4CD1-99C7-7D3106736C5B}" type="parTrans" cxnId="{35F6784B-C4DA-485B-AB7A-227B4D743329}">
      <dgm:prSet/>
      <dgm:spPr/>
      <dgm:t>
        <a:bodyPr/>
        <a:lstStyle/>
        <a:p>
          <a:endParaRPr lang="en-US"/>
        </a:p>
      </dgm:t>
    </dgm:pt>
    <dgm:pt modelId="{3C48FA6E-BD87-4E15-9024-424F04DB3B3F}" type="sibTrans" cxnId="{35F6784B-C4DA-485B-AB7A-227B4D743329}">
      <dgm:prSet/>
      <dgm:spPr/>
      <dgm:t>
        <a:bodyPr/>
        <a:lstStyle/>
        <a:p>
          <a:endParaRPr lang="en-US"/>
        </a:p>
      </dgm:t>
    </dgm:pt>
    <dgm:pt modelId="{F4FDA04F-F147-4D8E-B76A-21755CAC6BCE}">
      <dgm:prSet custT="1"/>
      <dgm:spPr/>
      <dgm:t>
        <a:bodyPr/>
        <a:lstStyle/>
        <a:p>
          <a:r>
            <a:rPr lang="en-GB" sz="1400" b="1" dirty="0"/>
            <a:t>Atomic Number	</a:t>
          </a:r>
          <a:r>
            <a:rPr lang="en-GB" sz="1400" dirty="0"/>
            <a:t>The atomic number, Z, equals the number of protons in the nucleus.  In a chemical symbol for an element it is written as a subscript before the element symbol.</a:t>
          </a:r>
          <a:endParaRPr lang="en-US" sz="1400" dirty="0"/>
        </a:p>
      </dgm:t>
    </dgm:pt>
    <dgm:pt modelId="{9F98D4F5-97A7-4AF5-B66A-DCC98A942E32}" type="parTrans" cxnId="{FCC699DD-1FC8-492E-BC8B-479E9E6AFB68}">
      <dgm:prSet/>
      <dgm:spPr/>
      <dgm:t>
        <a:bodyPr/>
        <a:lstStyle/>
        <a:p>
          <a:endParaRPr lang="en-US"/>
        </a:p>
      </dgm:t>
    </dgm:pt>
    <dgm:pt modelId="{2D992501-7FF6-476B-B230-E9254F580AB6}" type="sibTrans" cxnId="{FCC699DD-1FC8-492E-BC8B-479E9E6AFB68}">
      <dgm:prSet/>
      <dgm:spPr/>
      <dgm:t>
        <a:bodyPr/>
        <a:lstStyle/>
        <a:p>
          <a:endParaRPr lang="en-US"/>
        </a:p>
      </dgm:t>
    </dgm:pt>
    <dgm:pt modelId="{E9671B85-8E23-47C6-A351-BBC13B109A36}">
      <dgm:prSet custT="1"/>
      <dgm:spPr/>
      <dgm:t>
        <a:bodyPr/>
        <a:lstStyle/>
        <a:p>
          <a:r>
            <a:rPr lang="en-GB" sz="1400" b="1" dirty="0"/>
            <a:t>Decay</a:t>
          </a:r>
          <a:r>
            <a:rPr lang="en-GB" sz="1400" dirty="0"/>
            <a:t> 	The process of emitting radiation</a:t>
          </a:r>
          <a:endParaRPr lang="en-US" sz="1400" dirty="0"/>
        </a:p>
      </dgm:t>
    </dgm:pt>
    <dgm:pt modelId="{D7064A7F-A928-45AE-873D-2959FB3E4B99}" type="parTrans" cxnId="{FD98C02F-E033-40D1-A098-28D9881F34D2}">
      <dgm:prSet/>
      <dgm:spPr/>
      <dgm:t>
        <a:bodyPr/>
        <a:lstStyle/>
        <a:p>
          <a:endParaRPr lang="en-US"/>
        </a:p>
      </dgm:t>
    </dgm:pt>
    <dgm:pt modelId="{0A25CC42-D988-42E3-8042-31EE209C96B3}" type="sibTrans" cxnId="{FD98C02F-E033-40D1-A098-28D9881F34D2}">
      <dgm:prSet/>
      <dgm:spPr/>
      <dgm:t>
        <a:bodyPr/>
        <a:lstStyle/>
        <a:p>
          <a:endParaRPr lang="en-US"/>
        </a:p>
      </dgm:t>
    </dgm:pt>
    <dgm:pt modelId="{C002BB18-1B5D-4655-912F-543EC17FCDFC}">
      <dgm:prSet custT="1"/>
      <dgm:spPr/>
      <dgm:t>
        <a:bodyPr/>
        <a:lstStyle/>
        <a:p>
          <a:r>
            <a:rPr lang="en-GB" sz="1400" b="1" dirty="0"/>
            <a:t>Isotope		</a:t>
          </a:r>
          <a:r>
            <a:rPr lang="en-GB" sz="1400" dirty="0"/>
            <a:t>Isotopes are nuclides of the same atomic number but different mass numbers, i.e. nuclei containing the same number of protons but different numbers of neutrons.</a:t>
          </a:r>
          <a:endParaRPr lang="en-US" sz="1400" dirty="0"/>
        </a:p>
      </dgm:t>
    </dgm:pt>
    <dgm:pt modelId="{7A65DF1A-77D2-4F01-9D58-15C65DE86C08}" type="parTrans" cxnId="{C6C9DFBE-9DF7-4220-886C-07C92777A359}">
      <dgm:prSet/>
      <dgm:spPr/>
      <dgm:t>
        <a:bodyPr/>
        <a:lstStyle/>
        <a:p>
          <a:endParaRPr lang="en-US"/>
        </a:p>
      </dgm:t>
    </dgm:pt>
    <dgm:pt modelId="{48162B34-4BDD-4964-84C0-7DA9802EF7AE}" type="sibTrans" cxnId="{C6C9DFBE-9DF7-4220-886C-07C92777A359}">
      <dgm:prSet/>
      <dgm:spPr/>
      <dgm:t>
        <a:bodyPr/>
        <a:lstStyle/>
        <a:p>
          <a:endParaRPr lang="en-US"/>
        </a:p>
      </dgm:t>
    </dgm:pt>
    <dgm:pt modelId="{5E29BF7D-8827-46AC-B8A8-6B212701412E}">
      <dgm:prSet custT="1"/>
      <dgm:spPr/>
      <dgm:t>
        <a:bodyPr/>
        <a:lstStyle/>
        <a:p>
          <a:r>
            <a:rPr lang="en-GB" sz="1400" b="1" dirty="0"/>
            <a:t>Mass Number	</a:t>
          </a:r>
          <a:r>
            <a:rPr lang="en-GB" sz="1400" dirty="0"/>
            <a:t>The mass number, A, is the number of nucleons in a nucleus.  In a chemical symbol for an element it is written as a superscript before the element symbol.</a:t>
          </a:r>
          <a:endParaRPr lang="en-US" sz="1400" dirty="0"/>
        </a:p>
      </dgm:t>
    </dgm:pt>
    <dgm:pt modelId="{13CFD99E-6E94-45AF-9C6A-E962AEEC1298}" type="parTrans" cxnId="{CA97B6D6-3A71-4B95-AD0C-D6306220149A}">
      <dgm:prSet/>
      <dgm:spPr/>
      <dgm:t>
        <a:bodyPr/>
        <a:lstStyle/>
        <a:p>
          <a:endParaRPr lang="en-US"/>
        </a:p>
      </dgm:t>
    </dgm:pt>
    <dgm:pt modelId="{3E290728-4145-4051-88C1-944B171CF2A1}" type="sibTrans" cxnId="{CA97B6D6-3A71-4B95-AD0C-D6306220149A}">
      <dgm:prSet/>
      <dgm:spPr/>
      <dgm:t>
        <a:bodyPr/>
        <a:lstStyle/>
        <a:p>
          <a:endParaRPr lang="en-US"/>
        </a:p>
      </dgm:t>
    </dgm:pt>
    <dgm:pt modelId="{78089ACF-28C1-4CFE-9451-BA094080E755}">
      <dgm:prSet custT="1"/>
      <dgm:spPr/>
      <dgm:t>
        <a:bodyPr/>
        <a:lstStyle/>
        <a:p>
          <a:r>
            <a:rPr lang="en-GB" sz="1400" b="1" dirty="0"/>
            <a:t>Radioactive decay</a:t>
          </a:r>
          <a:r>
            <a:rPr lang="en-GB" sz="1400" dirty="0"/>
            <a:t> 	The breakdown of a nucleus to release energy and matter from the nucleus. This is the basis of the word ‘nuclear’. The release of energy and/or matter allows unstable nuclei to achieve stability.</a:t>
          </a:r>
          <a:endParaRPr lang="en-US" sz="1400" dirty="0"/>
        </a:p>
      </dgm:t>
    </dgm:pt>
    <dgm:pt modelId="{E50DCB90-721C-4A85-AA4C-174CA53D36B1}" type="parTrans" cxnId="{02CB2024-A659-48D8-87B2-899FF712760B}">
      <dgm:prSet/>
      <dgm:spPr/>
      <dgm:t>
        <a:bodyPr/>
        <a:lstStyle/>
        <a:p>
          <a:endParaRPr lang="en-US"/>
        </a:p>
      </dgm:t>
    </dgm:pt>
    <dgm:pt modelId="{CFA9C86A-DCCE-47C4-AEA5-0BCCEAF5DE13}" type="sibTrans" cxnId="{02CB2024-A659-48D8-87B2-899FF712760B}">
      <dgm:prSet/>
      <dgm:spPr/>
      <dgm:t>
        <a:bodyPr/>
        <a:lstStyle/>
        <a:p>
          <a:endParaRPr lang="en-US"/>
        </a:p>
      </dgm:t>
    </dgm:pt>
    <dgm:pt modelId="{BBF035CF-80AE-4B9A-AEED-F77BCD42DC32}">
      <dgm:prSet custT="1"/>
      <dgm:spPr/>
      <dgm:t>
        <a:bodyPr/>
        <a:lstStyle/>
        <a:p>
          <a:r>
            <a:rPr lang="en-GB" sz="1400" b="1" dirty="0"/>
            <a:t>Radioisotopes or radionuclides</a:t>
          </a:r>
          <a:r>
            <a:rPr lang="en-GB" sz="1400" dirty="0"/>
            <a:t>. Unstable nuclei</a:t>
          </a:r>
          <a:r>
            <a:rPr lang="en-GB" sz="1400" b="1" dirty="0"/>
            <a:t> </a:t>
          </a:r>
          <a:endParaRPr lang="en-US" sz="1400" dirty="0"/>
        </a:p>
      </dgm:t>
    </dgm:pt>
    <dgm:pt modelId="{0550396E-8361-44AD-A484-5A3CB309FFD5}" type="parTrans" cxnId="{1975957A-76A6-4ABC-ABA9-3B71716C385B}">
      <dgm:prSet/>
      <dgm:spPr/>
      <dgm:t>
        <a:bodyPr/>
        <a:lstStyle/>
        <a:p>
          <a:endParaRPr lang="en-US"/>
        </a:p>
      </dgm:t>
    </dgm:pt>
    <dgm:pt modelId="{2E155A36-260E-4E75-80A6-8A42F0D45CDD}" type="sibTrans" cxnId="{1975957A-76A6-4ABC-ABA9-3B71716C385B}">
      <dgm:prSet/>
      <dgm:spPr/>
      <dgm:t>
        <a:bodyPr/>
        <a:lstStyle/>
        <a:p>
          <a:endParaRPr lang="en-US"/>
        </a:p>
      </dgm:t>
    </dgm:pt>
    <dgm:pt modelId="{DBE5D455-4114-4904-B573-5586497922DF}" type="pres">
      <dgm:prSet presAssocID="{144097B6-84D4-4E53-B478-C56E96166F03}" presName="linear" presStyleCnt="0">
        <dgm:presLayoutVars>
          <dgm:animLvl val="lvl"/>
          <dgm:resizeHandles val="exact"/>
        </dgm:presLayoutVars>
      </dgm:prSet>
      <dgm:spPr/>
      <dgm:t>
        <a:bodyPr/>
        <a:lstStyle/>
        <a:p>
          <a:endParaRPr lang="en-US"/>
        </a:p>
      </dgm:t>
    </dgm:pt>
    <dgm:pt modelId="{CE269C8D-ECB9-493C-8F55-F8762E415EA3}" type="pres">
      <dgm:prSet presAssocID="{40631D28-90A0-4D1C-8F88-276F17BE9659}" presName="parentText" presStyleLbl="node1" presStyleIdx="0" presStyleCnt="7" custLinFactNeighborX="2" custLinFactNeighborY="27786">
        <dgm:presLayoutVars>
          <dgm:chMax val="0"/>
          <dgm:bulletEnabled val="1"/>
        </dgm:presLayoutVars>
      </dgm:prSet>
      <dgm:spPr/>
      <dgm:t>
        <a:bodyPr/>
        <a:lstStyle/>
        <a:p>
          <a:endParaRPr lang="en-US"/>
        </a:p>
      </dgm:t>
    </dgm:pt>
    <dgm:pt modelId="{2DA7D729-FBA0-44EE-AA1A-4C1C9E212CDB}" type="pres">
      <dgm:prSet presAssocID="{3C48FA6E-BD87-4E15-9024-424F04DB3B3F}" presName="spacer" presStyleCnt="0"/>
      <dgm:spPr/>
    </dgm:pt>
    <dgm:pt modelId="{8751C5C8-88BF-43A8-9227-843B51789B55}" type="pres">
      <dgm:prSet presAssocID="{F4FDA04F-F147-4D8E-B76A-21755CAC6BCE}" presName="parentText" presStyleLbl="node1" presStyleIdx="1" presStyleCnt="7" custLinFactY="-1231" custLinFactNeighborX="2" custLinFactNeighborY="-100000">
        <dgm:presLayoutVars>
          <dgm:chMax val="0"/>
          <dgm:bulletEnabled val="1"/>
        </dgm:presLayoutVars>
      </dgm:prSet>
      <dgm:spPr/>
      <dgm:t>
        <a:bodyPr/>
        <a:lstStyle/>
        <a:p>
          <a:endParaRPr lang="en-US"/>
        </a:p>
      </dgm:t>
    </dgm:pt>
    <dgm:pt modelId="{FB76E5D2-E069-4290-9B24-C85584E0463C}" type="pres">
      <dgm:prSet presAssocID="{2D992501-7FF6-476B-B230-E9254F580AB6}" presName="spacer" presStyleCnt="0"/>
      <dgm:spPr/>
    </dgm:pt>
    <dgm:pt modelId="{F2DFA09A-E317-47F6-8EBD-3A97064C1901}" type="pres">
      <dgm:prSet presAssocID="{E9671B85-8E23-47C6-A351-BBC13B109A36}" presName="parentText" presStyleLbl="node1" presStyleIdx="2" presStyleCnt="7" custLinFactY="-10366" custLinFactNeighborX="2" custLinFactNeighborY="-100000">
        <dgm:presLayoutVars>
          <dgm:chMax val="0"/>
          <dgm:bulletEnabled val="1"/>
        </dgm:presLayoutVars>
      </dgm:prSet>
      <dgm:spPr/>
      <dgm:t>
        <a:bodyPr/>
        <a:lstStyle/>
        <a:p>
          <a:endParaRPr lang="en-US"/>
        </a:p>
      </dgm:t>
    </dgm:pt>
    <dgm:pt modelId="{7F9ACF51-9D1D-4071-BBEC-1463F32689C9}" type="pres">
      <dgm:prSet presAssocID="{0A25CC42-D988-42E3-8042-31EE209C96B3}" presName="spacer" presStyleCnt="0"/>
      <dgm:spPr/>
    </dgm:pt>
    <dgm:pt modelId="{370275DD-181F-403F-9C35-54F10B6456EE}" type="pres">
      <dgm:prSet presAssocID="{C002BB18-1B5D-4655-912F-543EC17FCDFC}" presName="parentText" presStyleLbl="node1" presStyleIdx="3" presStyleCnt="7" custLinFactY="-18195" custLinFactNeighborX="2" custLinFactNeighborY="-100000">
        <dgm:presLayoutVars>
          <dgm:chMax val="0"/>
          <dgm:bulletEnabled val="1"/>
        </dgm:presLayoutVars>
      </dgm:prSet>
      <dgm:spPr/>
      <dgm:t>
        <a:bodyPr/>
        <a:lstStyle/>
        <a:p>
          <a:endParaRPr lang="en-US"/>
        </a:p>
      </dgm:t>
    </dgm:pt>
    <dgm:pt modelId="{25738562-E074-4681-ADBE-87336FC33F84}" type="pres">
      <dgm:prSet presAssocID="{48162B34-4BDD-4964-84C0-7DA9802EF7AE}" presName="spacer" presStyleCnt="0"/>
      <dgm:spPr/>
    </dgm:pt>
    <dgm:pt modelId="{C0276113-A4D1-4DB8-9248-356BA2DEB527}" type="pres">
      <dgm:prSet presAssocID="{5E29BF7D-8827-46AC-B8A8-6B212701412E}" presName="parentText" presStyleLbl="node1" presStyleIdx="4" presStyleCnt="7" custLinFactY="-23415" custLinFactNeighborX="2" custLinFactNeighborY="-100000">
        <dgm:presLayoutVars>
          <dgm:chMax val="0"/>
          <dgm:bulletEnabled val="1"/>
        </dgm:presLayoutVars>
      </dgm:prSet>
      <dgm:spPr/>
      <dgm:t>
        <a:bodyPr/>
        <a:lstStyle/>
        <a:p>
          <a:endParaRPr lang="en-US"/>
        </a:p>
      </dgm:t>
    </dgm:pt>
    <dgm:pt modelId="{C04362CE-D9B0-4C41-9209-FEF7F59FAB5D}" type="pres">
      <dgm:prSet presAssocID="{3E290728-4145-4051-88C1-944B171CF2A1}" presName="spacer" presStyleCnt="0"/>
      <dgm:spPr/>
    </dgm:pt>
    <dgm:pt modelId="{AB0FF5C7-8914-4F28-898E-A509AF4BFA42}" type="pres">
      <dgm:prSet presAssocID="{78089ACF-28C1-4CFE-9451-BA094080E755}" presName="parentText" presStyleLbl="node1" presStyleIdx="5" presStyleCnt="7" custLinFactY="-26025" custLinFactNeighborX="2" custLinFactNeighborY="-100000">
        <dgm:presLayoutVars>
          <dgm:chMax val="0"/>
          <dgm:bulletEnabled val="1"/>
        </dgm:presLayoutVars>
      </dgm:prSet>
      <dgm:spPr/>
      <dgm:t>
        <a:bodyPr/>
        <a:lstStyle/>
        <a:p>
          <a:endParaRPr lang="en-US"/>
        </a:p>
      </dgm:t>
    </dgm:pt>
    <dgm:pt modelId="{73EAF55F-D0EB-4A8D-B5A4-09D028AFE94B}" type="pres">
      <dgm:prSet presAssocID="{CFA9C86A-DCCE-47C4-AEA5-0BCCEAF5DE13}" presName="spacer" presStyleCnt="0"/>
      <dgm:spPr/>
    </dgm:pt>
    <dgm:pt modelId="{A63ABEEE-94E4-4726-8C28-0D058F1F8CEC}" type="pres">
      <dgm:prSet presAssocID="{BBF035CF-80AE-4B9A-AEED-F77BCD42DC32}" presName="parentText" presStyleLbl="node1" presStyleIdx="6" presStyleCnt="7" custLinFactY="-22851" custLinFactNeighborX="2" custLinFactNeighborY="-100000">
        <dgm:presLayoutVars>
          <dgm:chMax val="0"/>
          <dgm:bulletEnabled val="1"/>
        </dgm:presLayoutVars>
      </dgm:prSet>
      <dgm:spPr/>
      <dgm:t>
        <a:bodyPr/>
        <a:lstStyle/>
        <a:p>
          <a:endParaRPr lang="en-US"/>
        </a:p>
      </dgm:t>
    </dgm:pt>
  </dgm:ptLst>
  <dgm:cxnLst>
    <dgm:cxn modelId="{58CE4618-7812-45DC-B98E-C0E8467A699D}" type="presOf" srcId="{C002BB18-1B5D-4655-912F-543EC17FCDFC}" destId="{370275DD-181F-403F-9C35-54F10B6456EE}" srcOrd="0" destOrd="0" presId="urn:microsoft.com/office/officeart/2005/8/layout/vList2"/>
    <dgm:cxn modelId="{B16D6BFE-B388-46DA-85A8-5813821998FA}" type="presOf" srcId="{144097B6-84D4-4E53-B478-C56E96166F03}" destId="{DBE5D455-4114-4904-B573-5586497922DF}" srcOrd="0" destOrd="0" presId="urn:microsoft.com/office/officeart/2005/8/layout/vList2"/>
    <dgm:cxn modelId="{1975957A-76A6-4ABC-ABA9-3B71716C385B}" srcId="{144097B6-84D4-4E53-B478-C56E96166F03}" destId="{BBF035CF-80AE-4B9A-AEED-F77BCD42DC32}" srcOrd="6" destOrd="0" parTransId="{0550396E-8361-44AD-A484-5A3CB309FFD5}" sibTransId="{2E155A36-260E-4E75-80A6-8A42F0D45CDD}"/>
    <dgm:cxn modelId="{35F6784B-C4DA-485B-AB7A-227B4D743329}" srcId="{144097B6-84D4-4E53-B478-C56E96166F03}" destId="{40631D28-90A0-4D1C-8F88-276F17BE9659}" srcOrd="0" destOrd="0" parTransId="{A3196B33-D8EC-4CD1-99C7-7D3106736C5B}" sibTransId="{3C48FA6E-BD87-4E15-9024-424F04DB3B3F}"/>
    <dgm:cxn modelId="{14E2261D-B68B-4513-B2F6-FD9A0967CE51}" type="presOf" srcId="{5E29BF7D-8827-46AC-B8A8-6B212701412E}" destId="{C0276113-A4D1-4DB8-9248-356BA2DEB527}" srcOrd="0" destOrd="0" presId="urn:microsoft.com/office/officeart/2005/8/layout/vList2"/>
    <dgm:cxn modelId="{FD98C02F-E033-40D1-A098-28D9881F34D2}" srcId="{144097B6-84D4-4E53-B478-C56E96166F03}" destId="{E9671B85-8E23-47C6-A351-BBC13B109A36}" srcOrd="2" destOrd="0" parTransId="{D7064A7F-A928-45AE-873D-2959FB3E4B99}" sibTransId="{0A25CC42-D988-42E3-8042-31EE209C96B3}"/>
    <dgm:cxn modelId="{67226607-C9B3-41FD-A7A1-1B1C12DC8371}" type="presOf" srcId="{F4FDA04F-F147-4D8E-B76A-21755CAC6BCE}" destId="{8751C5C8-88BF-43A8-9227-843B51789B55}" srcOrd="0" destOrd="0" presId="urn:microsoft.com/office/officeart/2005/8/layout/vList2"/>
    <dgm:cxn modelId="{BFF9B96A-9ACD-4B6B-AD70-0FC3419E13A6}" type="presOf" srcId="{78089ACF-28C1-4CFE-9451-BA094080E755}" destId="{AB0FF5C7-8914-4F28-898E-A509AF4BFA42}" srcOrd="0" destOrd="0" presId="urn:microsoft.com/office/officeart/2005/8/layout/vList2"/>
    <dgm:cxn modelId="{FCC699DD-1FC8-492E-BC8B-479E9E6AFB68}" srcId="{144097B6-84D4-4E53-B478-C56E96166F03}" destId="{F4FDA04F-F147-4D8E-B76A-21755CAC6BCE}" srcOrd="1" destOrd="0" parTransId="{9F98D4F5-97A7-4AF5-B66A-DCC98A942E32}" sibTransId="{2D992501-7FF6-476B-B230-E9254F580AB6}"/>
    <dgm:cxn modelId="{D7BA3E5F-E3B0-4FDE-8DD3-38CEC40D2935}" type="presOf" srcId="{E9671B85-8E23-47C6-A351-BBC13B109A36}" destId="{F2DFA09A-E317-47F6-8EBD-3A97064C1901}" srcOrd="0" destOrd="0" presId="urn:microsoft.com/office/officeart/2005/8/layout/vList2"/>
    <dgm:cxn modelId="{08A75FB2-EF47-4FAB-B9DA-B4359E9DEA78}" type="presOf" srcId="{40631D28-90A0-4D1C-8F88-276F17BE9659}" destId="{CE269C8D-ECB9-493C-8F55-F8762E415EA3}" srcOrd="0" destOrd="0" presId="urn:microsoft.com/office/officeart/2005/8/layout/vList2"/>
    <dgm:cxn modelId="{02CB2024-A659-48D8-87B2-899FF712760B}" srcId="{144097B6-84D4-4E53-B478-C56E96166F03}" destId="{78089ACF-28C1-4CFE-9451-BA094080E755}" srcOrd="5" destOrd="0" parTransId="{E50DCB90-721C-4A85-AA4C-174CA53D36B1}" sibTransId="{CFA9C86A-DCCE-47C4-AEA5-0BCCEAF5DE13}"/>
    <dgm:cxn modelId="{C6C9DFBE-9DF7-4220-886C-07C92777A359}" srcId="{144097B6-84D4-4E53-B478-C56E96166F03}" destId="{C002BB18-1B5D-4655-912F-543EC17FCDFC}" srcOrd="3" destOrd="0" parTransId="{7A65DF1A-77D2-4F01-9D58-15C65DE86C08}" sibTransId="{48162B34-4BDD-4964-84C0-7DA9802EF7AE}"/>
    <dgm:cxn modelId="{FC301DCA-AD91-4631-9E9E-9FD1936B1ADE}" type="presOf" srcId="{BBF035CF-80AE-4B9A-AEED-F77BCD42DC32}" destId="{A63ABEEE-94E4-4726-8C28-0D058F1F8CEC}" srcOrd="0" destOrd="0" presId="urn:microsoft.com/office/officeart/2005/8/layout/vList2"/>
    <dgm:cxn modelId="{CA97B6D6-3A71-4B95-AD0C-D6306220149A}" srcId="{144097B6-84D4-4E53-B478-C56E96166F03}" destId="{5E29BF7D-8827-46AC-B8A8-6B212701412E}" srcOrd="4" destOrd="0" parTransId="{13CFD99E-6E94-45AF-9C6A-E962AEEC1298}" sibTransId="{3E290728-4145-4051-88C1-944B171CF2A1}"/>
    <dgm:cxn modelId="{0E7551D6-F615-4AAA-8620-F6F5AC57C811}" type="presParOf" srcId="{DBE5D455-4114-4904-B573-5586497922DF}" destId="{CE269C8D-ECB9-493C-8F55-F8762E415EA3}" srcOrd="0" destOrd="0" presId="urn:microsoft.com/office/officeart/2005/8/layout/vList2"/>
    <dgm:cxn modelId="{511EA01D-2E84-4543-9E5A-065392768C12}" type="presParOf" srcId="{DBE5D455-4114-4904-B573-5586497922DF}" destId="{2DA7D729-FBA0-44EE-AA1A-4C1C9E212CDB}" srcOrd="1" destOrd="0" presId="urn:microsoft.com/office/officeart/2005/8/layout/vList2"/>
    <dgm:cxn modelId="{FA51F45A-5C80-4BB6-9096-B24F2F3CEF2A}" type="presParOf" srcId="{DBE5D455-4114-4904-B573-5586497922DF}" destId="{8751C5C8-88BF-43A8-9227-843B51789B55}" srcOrd="2" destOrd="0" presId="urn:microsoft.com/office/officeart/2005/8/layout/vList2"/>
    <dgm:cxn modelId="{D8A8464D-00D7-4C7D-BAC2-270B8B2A5004}" type="presParOf" srcId="{DBE5D455-4114-4904-B573-5586497922DF}" destId="{FB76E5D2-E069-4290-9B24-C85584E0463C}" srcOrd="3" destOrd="0" presId="urn:microsoft.com/office/officeart/2005/8/layout/vList2"/>
    <dgm:cxn modelId="{78CD3380-0487-4AA1-B0A2-0DD549C9CDF8}" type="presParOf" srcId="{DBE5D455-4114-4904-B573-5586497922DF}" destId="{F2DFA09A-E317-47F6-8EBD-3A97064C1901}" srcOrd="4" destOrd="0" presId="urn:microsoft.com/office/officeart/2005/8/layout/vList2"/>
    <dgm:cxn modelId="{4BE473F8-DAF6-461B-BDAE-393692D8C11D}" type="presParOf" srcId="{DBE5D455-4114-4904-B573-5586497922DF}" destId="{7F9ACF51-9D1D-4071-BBEC-1463F32689C9}" srcOrd="5" destOrd="0" presId="urn:microsoft.com/office/officeart/2005/8/layout/vList2"/>
    <dgm:cxn modelId="{C6A48409-0A40-44CD-9556-3AAC771AEC9C}" type="presParOf" srcId="{DBE5D455-4114-4904-B573-5586497922DF}" destId="{370275DD-181F-403F-9C35-54F10B6456EE}" srcOrd="6" destOrd="0" presId="urn:microsoft.com/office/officeart/2005/8/layout/vList2"/>
    <dgm:cxn modelId="{5D26E6C0-8E5F-4C7E-B2B7-4CFD9A048CFA}" type="presParOf" srcId="{DBE5D455-4114-4904-B573-5586497922DF}" destId="{25738562-E074-4681-ADBE-87336FC33F84}" srcOrd="7" destOrd="0" presId="urn:microsoft.com/office/officeart/2005/8/layout/vList2"/>
    <dgm:cxn modelId="{F0007D3B-50E0-47C2-8DEC-7BC90961C2CE}" type="presParOf" srcId="{DBE5D455-4114-4904-B573-5586497922DF}" destId="{C0276113-A4D1-4DB8-9248-356BA2DEB527}" srcOrd="8" destOrd="0" presId="urn:microsoft.com/office/officeart/2005/8/layout/vList2"/>
    <dgm:cxn modelId="{6451556E-3511-4C0D-BC79-E10AA9017A45}" type="presParOf" srcId="{DBE5D455-4114-4904-B573-5586497922DF}" destId="{C04362CE-D9B0-4C41-9209-FEF7F59FAB5D}" srcOrd="9" destOrd="0" presId="urn:microsoft.com/office/officeart/2005/8/layout/vList2"/>
    <dgm:cxn modelId="{827CCEF0-EEB5-49AB-817F-52D140707A0D}" type="presParOf" srcId="{DBE5D455-4114-4904-B573-5586497922DF}" destId="{AB0FF5C7-8914-4F28-898E-A509AF4BFA42}" srcOrd="10" destOrd="0" presId="urn:microsoft.com/office/officeart/2005/8/layout/vList2"/>
    <dgm:cxn modelId="{865AE709-6931-4618-A048-D69F439C5B4A}" type="presParOf" srcId="{DBE5D455-4114-4904-B573-5586497922DF}" destId="{73EAF55F-D0EB-4A8D-B5A4-09D028AFE94B}" srcOrd="11" destOrd="0" presId="urn:microsoft.com/office/officeart/2005/8/layout/vList2"/>
    <dgm:cxn modelId="{819048F8-DF33-48CB-A94E-F0911F5A98B7}" type="presParOf" srcId="{DBE5D455-4114-4904-B573-5586497922DF}" destId="{A63ABEEE-94E4-4726-8C28-0D058F1F8CE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B0368-2400-4D1B-9EDB-42266529DAD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0FF2EC9-9A1F-4C43-8218-C22F1EA7C6F7}">
      <dgm:prSet/>
      <dgm:spPr/>
      <dgm:t>
        <a:bodyPr/>
        <a:lstStyle/>
        <a:p>
          <a:r>
            <a:rPr lang="en-GB" dirty="0"/>
            <a:t>Summarise Nuclear Reactors in a 1-page infographic using</a:t>
          </a:r>
          <a:endParaRPr lang="en-US" dirty="0"/>
        </a:p>
      </dgm:t>
    </dgm:pt>
    <dgm:pt modelId="{5D1B3C13-3E53-4025-B5B7-49709B85D8F9}" type="parTrans" cxnId="{C4875CE1-FD1B-48F8-B024-F1B933F3462B}">
      <dgm:prSet/>
      <dgm:spPr/>
      <dgm:t>
        <a:bodyPr/>
        <a:lstStyle/>
        <a:p>
          <a:endParaRPr lang="en-US"/>
        </a:p>
      </dgm:t>
    </dgm:pt>
    <dgm:pt modelId="{4A3702A7-9788-4EC2-918B-FE748BCFCD70}" type="sibTrans" cxnId="{C4875CE1-FD1B-48F8-B024-F1B933F3462B}">
      <dgm:prSet/>
      <dgm:spPr/>
      <dgm:t>
        <a:bodyPr/>
        <a:lstStyle/>
        <a:p>
          <a:endParaRPr lang="en-US"/>
        </a:p>
      </dgm:t>
    </dgm:pt>
    <dgm:pt modelId="{D86D731D-BA9B-4FF8-B462-6CD8763C7FC9}">
      <dgm:prSet/>
      <dgm:spPr/>
      <dgm:t>
        <a:bodyPr/>
        <a:lstStyle/>
        <a:p>
          <a:r>
            <a:rPr lang="en-GB" b="0" i="0" u="sng" dirty="0"/>
            <a:t>https://world-nuclear.org/information-library/nuclear-fuel-cycle/nuclear-power-reactors/nuclear-power-reactors.aspx</a:t>
          </a:r>
          <a:endParaRPr lang="en-US" dirty="0"/>
        </a:p>
      </dgm:t>
    </dgm:pt>
    <dgm:pt modelId="{68DBAD06-CBB2-4460-A989-6E26886FEB87}" type="parTrans" cxnId="{0AC086A3-A089-4C37-AEB0-CF37CF68B3E4}">
      <dgm:prSet/>
      <dgm:spPr/>
      <dgm:t>
        <a:bodyPr/>
        <a:lstStyle/>
        <a:p>
          <a:endParaRPr lang="en-US"/>
        </a:p>
      </dgm:t>
    </dgm:pt>
    <dgm:pt modelId="{24202DD0-8006-4A34-B36F-F51EF06F8095}" type="sibTrans" cxnId="{0AC086A3-A089-4C37-AEB0-CF37CF68B3E4}">
      <dgm:prSet/>
      <dgm:spPr/>
      <dgm:t>
        <a:bodyPr/>
        <a:lstStyle/>
        <a:p>
          <a:endParaRPr lang="en-US"/>
        </a:p>
      </dgm:t>
    </dgm:pt>
    <dgm:pt modelId="{18422621-FA21-4B6B-9959-CA930FC20E67}" type="pres">
      <dgm:prSet presAssocID="{DA1B0368-2400-4D1B-9EDB-42266529DAD6}" presName="linear" presStyleCnt="0">
        <dgm:presLayoutVars>
          <dgm:animLvl val="lvl"/>
          <dgm:resizeHandles val="exact"/>
        </dgm:presLayoutVars>
      </dgm:prSet>
      <dgm:spPr/>
      <dgm:t>
        <a:bodyPr/>
        <a:lstStyle/>
        <a:p>
          <a:endParaRPr lang="en-US"/>
        </a:p>
      </dgm:t>
    </dgm:pt>
    <dgm:pt modelId="{8ECE5E3D-D6EB-404F-80EE-9D7EB42665AE}" type="pres">
      <dgm:prSet presAssocID="{B0FF2EC9-9A1F-4C43-8218-C22F1EA7C6F7}" presName="parentText" presStyleLbl="node1" presStyleIdx="0" presStyleCnt="2" custLinFactNeighborX="-740" custLinFactNeighborY="14699">
        <dgm:presLayoutVars>
          <dgm:chMax val="0"/>
          <dgm:bulletEnabled val="1"/>
        </dgm:presLayoutVars>
      </dgm:prSet>
      <dgm:spPr/>
      <dgm:t>
        <a:bodyPr/>
        <a:lstStyle/>
        <a:p>
          <a:endParaRPr lang="en-US"/>
        </a:p>
      </dgm:t>
    </dgm:pt>
    <dgm:pt modelId="{001CAE46-4815-4A0B-AA63-1C00B6C55AD6}" type="pres">
      <dgm:prSet presAssocID="{4A3702A7-9788-4EC2-918B-FE748BCFCD70}" presName="spacer" presStyleCnt="0"/>
      <dgm:spPr/>
    </dgm:pt>
    <dgm:pt modelId="{EDEB9B40-FD97-45CA-953D-18E4F7054F46}" type="pres">
      <dgm:prSet presAssocID="{D86D731D-BA9B-4FF8-B462-6CD8763C7FC9}" presName="parentText" presStyleLbl="node1" presStyleIdx="1" presStyleCnt="2">
        <dgm:presLayoutVars>
          <dgm:chMax val="0"/>
          <dgm:bulletEnabled val="1"/>
        </dgm:presLayoutVars>
      </dgm:prSet>
      <dgm:spPr/>
      <dgm:t>
        <a:bodyPr/>
        <a:lstStyle/>
        <a:p>
          <a:endParaRPr lang="en-US"/>
        </a:p>
      </dgm:t>
    </dgm:pt>
  </dgm:ptLst>
  <dgm:cxnLst>
    <dgm:cxn modelId="{BCA43325-1265-4283-B35B-51259354014C}" type="presOf" srcId="{DA1B0368-2400-4D1B-9EDB-42266529DAD6}" destId="{18422621-FA21-4B6B-9959-CA930FC20E67}" srcOrd="0" destOrd="0" presId="urn:microsoft.com/office/officeart/2005/8/layout/vList2"/>
    <dgm:cxn modelId="{0AC086A3-A089-4C37-AEB0-CF37CF68B3E4}" srcId="{DA1B0368-2400-4D1B-9EDB-42266529DAD6}" destId="{D86D731D-BA9B-4FF8-B462-6CD8763C7FC9}" srcOrd="1" destOrd="0" parTransId="{68DBAD06-CBB2-4460-A989-6E26886FEB87}" sibTransId="{24202DD0-8006-4A34-B36F-F51EF06F8095}"/>
    <dgm:cxn modelId="{3646C802-E5D6-41ED-900B-2345B478EA61}" type="presOf" srcId="{D86D731D-BA9B-4FF8-B462-6CD8763C7FC9}" destId="{EDEB9B40-FD97-45CA-953D-18E4F7054F46}" srcOrd="0" destOrd="0" presId="urn:microsoft.com/office/officeart/2005/8/layout/vList2"/>
    <dgm:cxn modelId="{C4875CE1-FD1B-48F8-B024-F1B933F3462B}" srcId="{DA1B0368-2400-4D1B-9EDB-42266529DAD6}" destId="{B0FF2EC9-9A1F-4C43-8218-C22F1EA7C6F7}" srcOrd="0" destOrd="0" parTransId="{5D1B3C13-3E53-4025-B5B7-49709B85D8F9}" sibTransId="{4A3702A7-9788-4EC2-918B-FE748BCFCD70}"/>
    <dgm:cxn modelId="{E7F38E7C-1992-4AB7-B58A-21277330E8EE}" type="presOf" srcId="{B0FF2EC9-9A1F-4C43-8218-C22F1EA7C6F7}" destId="{8ECE5E3D-D6EB-404F-80EE-9D7EB42665AE}" srcOrd="0" destOrd="0" presId="urn:microsoft.com/office/officeart/2005/8/layout/vList2"/>
    <dgm:cxn modelId="{B6393F42-51CF-45C1-BA17-C92C0D0E0B75}" type="presParOf" srcId="{18422621-FA21-4B6B-9959-CA930FC20E67}" destId="{8ECE5E3D-D6EB-404F-80EE-9D7EB42665AE}" srcOrd="0" destOrd="0" presId="urn:microsoft.com/office/officeart/2005/8/layout/vList2"/>
    <dgm:cxn modelId="{DD6D43C3-485C-4B96-97AD-B1BC534ABEEA}" type="presParOf" srcId="{18422621-FA21-4B6B-9959-CA930FC20E67}" destId="{001CAE46-4815-4A0B-AA63-1C00B6C55AD6}" srcOrd="1" destOrd="0" presId="urn:microsoft.com/office/officeart/2005/8/layout/vList2"/>
    <dgm:cxn modelId="{4DF1D15C-B7AB-44BD-A918-6F7A34CB9D93}" type="presParOf" srcId="{18422621-FA21-4B6B-9959-CA930FC20E67}" destId="{EDEB9B40-FD97-45CA-953D-18E4F7054F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28E46-C498-4131-936F-BEB698F07B3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952F938-1279-4EA9-9D3B-CE1858D3A5A9}">
      <dgm:prSet/>
      <dgm:spPr/>
      <dgm:t>
        <a:bodyPr/>
        <a:lstStyle/>
        <a:p>
          <a:r>
            <a:rPr lang="en-GB"/>
            <a:t>Summarise Fusion as a potential source of energy in a 1-page infographic using</a:t>
          </a:r>
          <a:endParaRPr lang="en-US"/>
        </a:p>
      </dgm:t>
    </dgm:pt>
    <dgm:pt modelId="{2E3193B8-9567-4788-BC0E-8B0E35518D05}" type="parTrans" cxnId="{82ABCCE4-73D1-4580-B713-666A988886D4}">
      <dgm:prSet/>
      <dgm:spPr/>
      <dgm:t>
        <a:bodyPr/>
        <a:lstStyle/>
        <a:p>
          <a:endParaRPr lang="en-US"/>
        </a:p>
      </dgm:t>
    </dgm:pt>
    <dgm:pt modelId="{8AF6F6D8-D4C5-4584-8FDF-7DF8ED7600DC}" type="sibTrans" cxnId="{82ABCCE4-73D1-4580-B713-666A988886D4}">
      <dgm:prSet/>
      <dgm:spPr/>
      <dgm:t>
        <a:bodyPr/>
        <a:lstStyle/>
        <a:p>
          <a:endParaRPr lang="en-US"/>
        </a:p>
      </dgm:t>
    </dgm:pt>
    <dgm:pt modelId="{55322642-F66F-4964-B909-D14ED566B5AE}">
      <dgm:prSet/>
      <dgm:spPr/>
      <dgm:t>
        <a:bodyPr/>
        <a:lstStyle/>
        <a:p>
          <a:r>
            <a:rPr lang="en-GB" b="0" i="0" u="sng"/>
            <a:t>https://world-nuclear.org/information-library/nuclear-fuel-cycle/nuclear-power-reactors/nuclear-power-reactors.aspx</a:t>
          </a:r>
          <a:endParaRPr lang="en-US"/>
        </a:p>
      </dgm:t>
    </dgm:pt>
    <dgm:pt modelId="{B3F0D555-E49E-4F4B-BB4A-0AFF03ED1F62}" type="parTrans" cxnId="{478F633A-AF49-44CF-A1AE-351056D6A0E3}">
      <dgm:prSet/>
      <dgm:spPr/>
      <dgm:t>
        <a:bodyPr/>
        <a:lstStyle/>
        <a:p>
          <a:endParaRPr lang="en-US"/>
        </a:p>
      </dgm:t>
    </dgm:pt>
    <dgm:pt modelId="{B1686DCD-7D0A-4B13-9D5A-D5486F761C0F}" type="sibTrans" cxnId="{478F633A-AF49-44CF-A1AE-351056D6A0E3}">
      <dgm:prSet/>
      <dgm:spPr/>
      <dgm:t>
        <a:bodyPr/>
        <a:lstStyle/>
        <a:p>
          <a:endParaRPr lang="en-US"/>
        </a:p>
      </dgm:t>
    </dgm:pt>
    <dgm:pt modelId="{70DAD70F-ED5C-44DA-8B99-F6C55B8601F4}" type="pres">
      <dgm:prSet presAssocID="{66828E46-C498-4131-936F-BEB698F07B36}" presName="linear" presStyleCnt="0">
        <dgm:presLayoutVars>
          <dgm:animLvl val="lvl"/>
          <dgm:resizeHandles val="exact"/>
        </dgm:presLayoutVars>
      </dgm:prSet>
      <dgm:spPr/>
      <dgm:t>
        <a:bodyPr/>
        <a:lstStyle/>
        <a:p>
          <a:endParaRPr lang="en-US"/>
        </a:p>
      </dgm:t>
    </dgm:pt>
    <dgm:pt modelId="{14BF0905-AC76-4F91-83C9-91CD7190F3E5}" type="pres">
      <dgm:prSet presAssocID="{6952F938-1279-4EA9-9D3B-CE1858D3A5A9}" presName="parentText" presStyleLbl="node1" presStyleIdx="0" presStyleCnt="2">
        <dgm:presLayoutVars>
          <dgm:chMax val="0"/>
          <dgm:bulletEnabled val="1"/>
        </dgm:presLayoutVars>
      </dgm:prSet>
      <dgm:spPr/>
      <dgm:t>
        <a:bodyPr/>
        <a:lstStyle/>
        <a:p>
          <a:endParaRPr lang="en-US"/>
        </a:p>
      </dgm:t>
    </dgm:pt>
    <dgm:pt modelId="{6D911FB3-798B-429B-B2AF-6C4E09EDA5F6}" type="pres">
      <dgm:prSet presAssocID="{8AF6F6D8-D4C5-4584-8FDF-7DF8ED7600DC}" presName="spacer" presStyleCnt="0"/>
      <dgm:spPr/>
    </dgm:pt>
    <dgm:pt modelId="{6A3F2F09-7DDC-483B-A6C2-261095A430D3}" type="pres">
      <dgm:prSet presAssocID="{55322642-F66F-4964-B909-D14ED566B5AE}" presName="parentText" presStyleLbl="node1" presStyleIdx="1" presStyleCnt="2">
        <dgm:presLayoutVars>
          <dgm:chMax val="0"/>
          <dgm:bulletEnabled val="1"/>
        </dgm:presLayoutVars>
      </dgm:prSet>
      <dgm:spPr/>
      <dgm:t>
        <a:bodyPr/>
        <a:lstStyle/>
        <a:p>
          <a:endParaRPr lang="en-US"/>
        </a:p>
      </dgm:t>
    </dgm:pt>
  </dgm:ptLst>
  <dgm:cxnLst>
    <dgm:cxn modelId="{1301A20A-00CF-4FD1-9F7F-95FAFC66D51D}" type="presOf" srcId="{55322642-F66F-4964-B909-D14ED566B5AE}" destId="{6A3F2F09-7DDC-483B-A6C2-261095A430D3}" srcOrd="0" destOrd="0" presId="urn:microsoft.com/office/officeart/2005/8/layout/vList2"/>
    <dgm:cxn modelId="{1304C020-3D64-4961-9219-C598F258C5DD}" type="presOf" srcId="{66828E46-C498-4131-936F-BEB698F07B36}" destId="{70DAD70F-ED5C-44DA-8B99-F6C55B8601F4}" srcOrd="0" destOrd="0" presId="urn:microsoft.com/office/officeart/2005/8/layout/vList2"/>
    <dgm:cxn modelId="{768E0B58-5745-4621-A0E2-5D06BCB41497}" type="presOf" srcId="{6952F938-1279-4EA9-9D3B-CE1858D3A5A9}" destId="{14BF0905-AC76-4F91-83C9-91CD7190F3E5}" srcOrd="0" destOrd="0" presId="urn:microsoft.com/office/officeart/2005/8/layout/vList2"/>
    <dgm:cxn modelId="{82ABCCE4-73D1-4580-B713-666A988886D4}" srcId="{66828E46-C498-4131-936F-BEB698F07B36}" destId="{6952F938-1279-4EA9-9D3B-CE1858D3A5A9}" srcOrd="0" destOrd="0" parTransId="{2E3193B8-9567-4788-BC0E-8B0E35518D05}" sibTransId="{8AF6F6D8-D4C5-4584-8FDF-7DF8ED7600DC}"/>
    <dgm:cxn modelId="{478F633A-AF49-44CF-A1AE-351056D6A0E3}" srcId="{66828E46-C498-4131-936F-BEB698F07B36}" destId="{55322642-F66F-4964-B909-D14ED566B5AE}" srcOrd="1" destOrd="0" parTransId="{B3F0D555-E49E-4F4B-BB4A-0AFF03ED1F62}" sibTransId="{B1686DCD-7D0A-4B13-9D5A-D5486F761C0F}"/>
    <dgm:cxn modelId="{DA08FA70-0606-4902-86C0-E6AF84EDE907}" type="presParOf" srcId="{70DAD70F-ED5C-44DA-8B99-F6C55B8601F4}" destId="{14BF0905-AC76-4F91-83C9-91CD7190F3E5}" srcOrd="0" destOrd="0" presId="urn:microsoft.com/office/officeart/2005/8/layout/vList2"/>
    <dgm:cxn modelId="{77070647-9D9E-4F9A-8732-1186E75CB7D8}" type="presParOf" srcId="{70DAD70F-ED5C-44DA-8B99-F6C55B8601F4}" destId="{6D911FB3-798B-429B-B2AF-6C4E09EDA5F6}" srcOrd="1" destOrd="0" presId="urn:microsoft.com/office/officeart/2005/8/layout/vList2"/>
    <dgm:cxn modelId="{19BC2487-D6CF-4089-AEA0-80B0D42061C4}" type="presParOf" srcId="{70DAD70F-ED5C-44DA-8B99-F6C55B8601F4}" destId="{6A3F2F09-7DDC-483B-A6C2-261095A430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69C8D-ECB9-493C-8F55-F8762E415EA3}">
      <dsp:nvSpPr>
        <dsp:cNvPr id="0" name=""/>
        <dsp:cNvSpPr/>
      </dsp:nvSpPr>
      <dsp:spPr>
        <a:xfrm>
          <a:off x="0" y="5950"/>
          <a:ext cx="8272212" cy="72698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Nucleon	</a:t>
          </a:r>
          <a:r>
            <a:rPr lang="en-GB" sz="1400" kern="1200" dirty="0"/>
            <a:t>A nucleon is a particle in a nucleus, i.e. either a proton or a neutron.</a:t>
          </a:r>
          <a:endParaRPr lang="en-US" sz="1400" kern="1200" dirty="0"/>
        </a:p>
      </dsp:txBody>
      <dsp:txXfrm>
        <a:off x="35488" y="41438"/>
        <a:ext cx="8201236" cy="656005"/>
      </dsp:txXfrm>
    </dsp:sp>
    <dsp:sp modelId="{8751C5C8-88BF-43A8-9227-843B51789B55}">
      <dsp:nvSpPr>
        <dsp:cNvPr id="0" name=""/>
        <dsp:cNvSpPr/>
      </dsp:nvSpPr>
      <dsp:spPr>
        <a:xfrm>
          <a:off x="0" y="720302"/>
          <a:ext cx="8272212" cy="726981"/>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Atomic Number	</a:t>
          </a:r>
          <a:r>
            <a:rPr lang="en-GB" sz="1400" kern="1200" dirty="0"/>
            <a:t>The atomic number, Z, equals the number of protons in the nucleus.  In a chemical symbol for an element it is written as a subscript before the element symbol.</a:t>
          </a:r>
          <a:endParaRPr lang="en-US" sz="1400" kern="1200" dirty="0"/>
        </a:p>
      </dsp:txBody>
      <dsp:txXfrm>
        <a:off x="35488" y="755790"/>
        <a:ext cx="8201236" cy="656005"/>
      </dsp:txXfrm>
    </dsp:sp>
    <dsp:sp modelId="{F2DFA09A-E317-47F6-8EBD-3A97064C1901}">
      <dsp:nvSpPr>
        <dsp:cNvPr id="0" name=""/>
        <dsp:cNvSpPr/>
      </dsp:nvSpPr>
      <dsp:spPr>
        <a:xfrm>
          <a:off x="0" y="1394120"/>
          <a:ext cx="8272212" cy="726981"/>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Decay</a:t>
          </a:r>
          <a:r>
            <a:rPr lang="en-GB" sz="1400" kern="1200" dirty="0"/>
            <a:t> 	The process of emitting radiation</a:t>
          </a:r>
          <a:endParaRPr lang="en-US" sz="1400" kern="1200" dirty="0"/>
        </a:p>
      </dsp:txBody>
      <dsp:txXfrm>
        <a:off x="35488" y="1429608"/>
        <a:ext cx="8201236" cy="656005"/>
      </dsp:txXfrm>
    </dsp:sp>
    <dsp:sp modelId="{370275DD-181F-403F-9C35-54F10B6456EE}">
      <dsp:nvSpPr>
        <dsp:cNvPr id="0" name=""/>
        <dsp:cNvSpPr/>
      </dsp:nvSpPr>
      <dsp:spPr>
        <a:xfrm>
          <a:off x="0" y="2077433"/>
          <a:ext cx="8272212" cy="726981"/>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Isotope		</a:t>
          </a:r>
          <a:r>
            <a:rPr lang="en-GB" sz="1400" kern="1200" dirty="0"/>
            <a:t>Isotopes are nuclides of the same atomic number but different mass numbers, i.e. nuclei containing the same number of protons but different numbers of neutrons.</a:t>
          </a:r>
          <a:endParaRPr lang="en-US" sz="1400" kern="1200" dirty="0"/>
        </a:p>
      </dsp:txBody>
      <dsp:txXfrm>
        <a:off x="35488" y="2112921"/>
        <a:ext cx="8201236" cy="656005"/>
      </dsp:txXfrm>
    </dsp:sp>
    <dsp:sp modelId="{C0276113-A4D1-4DB8-9248-356BA2DEB527}">
      <dsp:nvSpPr>
        <dsp:cNvPr id="0" name=""/>
        <dsp:cNvSpPr/>
      </dsp:nvSpPr>
      <dsp:spPr>
        <a:xfrm>
          <a:off x="0" y="2779712"/>
          <a:ext cx="8272212" cy="726981"/>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Mass Number	</a:t>
          </a:r>
          <a:r>
            <a:rPr lang="en-GB" sz="1400" kern="1200" dirty="0"/>
            <a:t>The mass number, A, is the number of nucleons in a nucleus.  In a chemical symbol for an element it is written as a superscript before the element symbol.</a:t>
          </a:r>
          <a:endParaRPr lang="en-US" sz="1400" kern="1200" dirty="0"/>
        </a:p>
      </dsp:txBody>
      <dsp:txXfrm>
        <a:off x="35488" y="2815200"/>
        <a:ext cx="8201236" cy="656005"/>
      </dsp:txXfrm>
    </dsp:sp>
    <dsp:sp modelId="{AB0FF5C7-8914-4F28-898E-A509AF4BFA42}">
      <dsp:nvSpPr>
        <dsp:cNvPr id="0" name=""/>
        <dsp:cNvSpPr/>
      </dsp:nvSpPr>
      <dsp:spPr>
        <a:xfrm>
          <a:off x="0" y="3500966"/>
          <a:ext cx="8272212" cy="72698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Radioactive decay</a:t>
          </a:r>
          <a:r>
            <a:rPr lang="en-GB" sz="1400" kern="1200" dirty="0"/>
            <a:t> 	The breakdown of a nucleus to release energy and matter from the nucleus. This is the basis of the word ‘nuclear’. The release of energy and/or matter allows unstable nuclei to achieve stability.</a:t>
          </a:r>
          <a:endParaRPr lang="en-US" sz="1400" kern="1200" dirty="0"/>
        </a:p>
      </dsp:txBody>
      <dsp:txXfrm>
        <a:off x="35488" y="3536454"/>
        <a:ext cx="8201236" cy="656005"/>
      </dsp:txXfrm>
    </dsp:sp>
    <dsp:sp modelId="{A63ABEEE-94E4-4726-8C28-0D058F1F8CEC}">
      <dsp:nvSpPr>
        <dsp:cNvPr id="0" name=""/>
        <dsp:cNvSpPr/>
      </dsp:nvSpPr>
      <dsp:spPr>
        <a:xfrm>
          <a:off x="0" y="4264269"/>
          <a:ext cx="8272212" cy="726981"/>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t>Radioisotopes or radionuclides</a:t>
          </a:r>
          <a:r>
            <a:rPr lang="en-GB" sz="1400" kern="1200" dirty="0"/>
            <a:t>. Unstable nuclei</a:t>
          </a:r>
          <a:r>
            <a:rPr lang="en-GB" sz="1400" b="1" kern="1200" dirty="0"/>
            <a:t> </a:t>
          </a:r>
          <a:endParaRPr lang="en-US" sz="1400" kern="1200" dirty="0"/>
        </a:p>
      </dsp:txBody>
      <dsp:txXfrm>
        <a:off x="35488" y="4299757"/>
        <a:ext cx="8201236" cy="656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E5E3D-D6EB-404F-80EE-9D7EB42665AE}">
      <dsp:nvSpPr>
        <dsp:cNvPr id="0" name=""/>
        <dsp:cNvSpPr/>
      </dsp:nvSpPr>
      <dsp:spPr>
        <a:xfrm>
          <a:off x="0" y="241715"/>
          <a:ext cx="5259278" cy="208845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Summarise Nuclear Reactors in a 1-page infographic using</a:t>
          </a:r>
          <a:endParaRPr lang="en-US" sz="2400" kern="1200" dirty="0"/>
        </a:p>
      </dsp:txBody>
      <dsp:txXfrm>
        <a:off x="101950" y="343665"/>
        <a:ext cx="5055378" cy="1884550"/>
      </dsp:txXfrm>
    </dsp:sp>
    <dsp:sp modelId="{EDEB9B40-FD97-45CA-953D-18E4F7054F46}">
      <dsp:nvSpPr>
        <dsp:cNvPr id="0" name=""/>
        <dsp:cNvSpPr/>
      </dsp:nvSpPr>
      <dsp:spPr>
        <a:xfrm>
          <a:off x="0" y="2389125"/>
          <a:ext cx="5259278" cy="2088450"/>
        </a:xfrm>
        <a:prstGeom prst="roundRect">
          <a:avLst/>
        </a:prstGeom>
        <a:solidFill>
          <a:schemeClr val="accent2">
            <a:hueOff val="2995341"/>
            <a:satOff val="1708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i="0" u="sng" kern="1200" dirty="0"/>
            <a:t>https://world-nuclear.org/information-library/nuclear-fuel-cycle/nuclear-power-reactors/nuclear-power-reactors.aspx</a:t>
          </a:r>
          <a:endParaRPr lang="en-US" sz="2400" kern="1200" dirty="0"/>
        </a:p>
      </dsp:txBody>
      <dsp:txXfrm>
        <a:off x="101950" y="2491075"/>
        <a:ext cx="5055378" cy="188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F0905-AC76-4F91-83C9-91CD7190F3E5}">
      <dsp:nvSpPr>
        <dsp:cNvPr id="0" name=""/>
        <dsp:cNvSpPr/>
      </dsp:nvSpPr>
      <dsp:spPr>
        <a:xfrm>
          <a:off x="0" y="214005"/>
          <a:ext cx="5259278" cy="21060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Summarise Fusion as a potential source of energy in a 1-page infographic using</a:t>
          </a:r>
          <a:endParaRPr lang="en-US" sz="2400" kern="1200"/>
        </a:p>
      </dsp:txBody>
      <dsp:txXfrm>
        <a:off x="102806" y="316811"/>
        <a:ext cx="5053666" cy="1900388"/>
      </dsp:txXfrm>
    </dsp:sp>
    <dsp:sp modelId="{6A3F2F09-7DDC-483B-A6C2-261095A430D3}">
      <dsp:nvSpPr>
        <dsp:cNvPr id="0" name=""/>
        <dsp:cNvSpPr/>
      </dsp:nvSpPr>
      <dsp:spPr>
        <a:xfrm>
          <a:off x="0" y="2389125"/>
          <a:ext cx="5259278" cy="2106000"/>
        </a:xfrm>
        <a:prstGeom prst="roundRect">
          <a:avLst/>
        </a:prstGeom>
        <a:gradFill rotWithShape="0">
          <a:gsLst>
            <a:gs pos="0">
              <a:schemeClr val="accent2">
                <a:hueOff val="2995341"/>
                <a:satOff val="17084"/>
                <a:lumOff val="11764"/>
                <a:alphaOff val="0"/>
                <a:tint val="98000"/>
                <a:lumMod val="110000"/>
              </a:schemeClr>
            </a:gs>
            <a:gs pos="84000">
              <a:schemeClr val="accent2">
                <a:hueOff val="2995341"/>
                <a:satOff val="17084"/>
                <a:lumOff val="117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i="0" u="sng" kern="1200"/>
            <a:t>https://world-nuclear.org/information-library/nuclear-fuel-cycle/nuclear-power-reactors/nuclear-power-reactors.aspx</a:t>
          </a:r>
          <a:endParaRPr lang="en-US" sz="2400" kern="1200"/>
        </a:p>
      </dsp:txBody>
      <dsp:txXfrm>
        <a:off x="102806" y="2491931"/>
        <a:ext cx="5053666" cy="19003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B9199-B820-4C78-B21B-3858BC639D6D}" type="datetimeFigureOut">
              <a:rPr lang="en-GB" smtClean="0"/>
              <a:t>12/01/2022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CF0C2-AC3B-4F1C-9EF1-6CEB0FA21EB9}" type="slidenum">
              <a:rPr lang="en-GB" smtClean="0"/>
              <a:t>‹#›</a:t>
            </a:fld>
            <a:endParaRPr lang="en-GB" dirty="0"/>
          </a:p>
        </p:txBody>
      </p:sp>
    </p:spTree>
    <p:extLst>
      <p:ext uri="{BB962C8B-B14F-4D97-AF65-F5344CB8AC3E}">
        <p14:creationId xmlns:p14="http://schemas.microsoft.com/office/powerpoint/2010/main" val="190155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a:t>
            </a:r>
            <a:r>
              <a:rPr lang="en-GB" sz="1200" kern="1200" dirty="0">
                <a:solidFill>
                  <a:schemeClr val="tx1"/>
                </a:solidFill>
                <a:effectLst/>
                <a:latin typeface="+mn-lt"/>
                <a:ea typeface="+mn-ea"/>
                <a:cs typeface="+mn-cs"/>
                <a:sym typeface="Symbol" panose="05050102010706020507" pitchFamily="18" charset="2"/>
              </a:rPr>
              <a:t></a:t>
            </a:r>
            <a:r>
              <a:rPr lang="en-GB" sz="1200" kern="1200" dirty="0">
                <a:solidFill>
                  <a:schemeClr val="tx1"/>
                </a:solidFill>
                <a:effectLst/>
                <a:latin typeface="+mn-lt"/>
                <a:ea typeface="+mn-ea"/>
                <a:cs typeface="+mn-cs"/>
              </a:rPr>
              <a:t> particle is equivalent to an electron. It is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one of the electrons in the outer shell. There are two types of beta decay, beta plus and beta minus. In beta plus a positron is emitted and a neutrino and in beta minus decay a beta particle and an antineutrino is released. </a:t>
            </a:r>
            <a:r>
              <a:rPr lang="en-GB" sz="1200" b="1" kern="1200" dirty="0">
                <a:solidFill>
                  <a:schemeClr val="tx1"/>
                </a:solidFill>
                <a:effectLst/>
                <a:latin typeface="+mn-lt"/>
                <a:ea typeface="+mn-ea"/>
                <a:cs typeface="+mn-cs"/>
              </a:rPr>
              <a:t>Beta decay is evidence for the neutrino</a:t>
            </a:r>
            <a:r>
              <a:rPr lang="en-GB" sz="1200" kern="1200" dirty="0">
                <a:solidFill>
                  <a:schemeClr val="tx1"/>
                </a:solidFill>
                <a:effectLst/>
                <a:latin typeface="+mn-lt"/>
                <a:ea typeface="+mn-ea"/>
                <a:cs typeface="+mn-cs"/>
              </a:rPr>
              <a:t>. In beta decay an electron is emitted from the nucleus. How can this be when there are no electrons in the nucleus? A neutron decays to a proton and an electron is emitted. This means the atomic number of the nucleus increases by one (therefore creating a new nucleus and element) but the mass number stays the same, since the nucleus contains the same number of nucleons. Beta decay also involves the emission of an anti-neutrino. There are two types of beta decay known as beta minus and beta plus. After beta minus (β−) decay there is one less neutron in the atom and one additional proton is formed: the process produces an electron and electron antineutrino, whilst beta plus (β+) decay results in one less proton and an additional neutron form: the process produces a positron and electron neutrino; β+ decay is thus also known as positron emission. </a:t>
            </a:r>
          </a:p>
          <a:p>
            <a:endParaRPr lang="en-GB" dirty="0"/>
          </a:p>
        </p:txBody>
      </p:sp>
      <p:sp>
        <p:nvSpPr>
          <p:cNvPr id="4" name="Slide Number Placeholder 3"/>
          <p:cNvSpPr>
            <a:spLocks noGrp="1"/>
          </p:cNvSpPr>
          <p:nvPr>
            <p:ph type="sldNum" sz="quarter" idx="10"/>
          </p:nvPr>
        </p:nvSpPr>
        <p:spPr/>
        <p:txBody>
          <a:bodyPr/>
          <a:lstStyle/>
          <a:p>
            <a:fld id="{980CF0C2-AC3B-4F1C-9EF1-6CEB0FA21EB9}" type="slidenum">
              <a:rPr lang="en-GB" smtClean="0"/>
              <a:t>7</a:t>
            </a:fld>
            <a:endParaRPr lang="en-GB" dirty="0"/>
          </a:p>
        </p:txBody>
      </p:sp>
    </p:spTree>
    <p:extLst>
      <p:ext uri="{BB962C8B-B14F-4D97-AF65-F5344CB8AC3E}">
        <p14:creationId xmlns:p14="http://schemas.microsoft.com/office/powerpoint/2010/main" val="410762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cf7e0f6d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cf7e0f6d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1d116d3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1d116d3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01e71a83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01e71a8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014cacf4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014cacf4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01e71a83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01e71a8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cf7e0f6d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cf7e0f6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dirty="0">
                <a:solidFill>
                  <a:srgbClr val="333333"/>
                </a:solidFill>
                <a:effectLst/>
                <a:latin typeface="Helvetica Neue"/>
              </a:rPr>
              <a:t>The </a:t>
            </a:r>
            <a:r>
              <a:rPr lang="en-GB" b="1" i="0" dirty="0">
                <a:solidFill>
                  <a:srgbClr val="333333"/>
                </a:solidFill>
                <a:effectLst/>
                <a:latin typeface="Helvetica Neue"/>
              </a:rPr>
              <a:t>tokamak</a:t>
            </a:r>
            <a:r>
              <a:rPr lang="en-GB" b="0" i="0" dirty="0">
                <a:solidFill>
                  <a:srgbClr val="333333"/>
                </a:solidFill>
                <a:effectLst/>
                <a:latin typeface="Helvetica Neue"/>
              </a:rPr>
              <a:t> is an experimental machine designed to harness the energy of fusion. Inside a tokamak, the energy produced through the fusion of atoms is absorbed as heat in the walls of the vessel. Just like a conventional power plant, a fusion power plant will use this heat to produce steam and then electricity by way of turbines and generators.</a:t>
            </a:r>
          </a:p>
          <a:p>
            <a:pPr marL="0" lvl="0" indent="0" algn="l" rtl="0">
              <a:spcBef>
                <a:spcPts val="0"/>
              </a:spcBef>
              <a:spcAft>
                <a:spcPts val="0"/>
              </a:spcAft>
              <a:buNone/>
            </a:pPr>
            <a:endParaRPr lang="en-GB" b="0" i="0" cap="all" dirty="0">
              <a:solidFill>
                <a:srgbClr val="FFCA89"/>
              </a:solidFill>
              <a:effectLst/>
              <a:latin typeface="Helvetica Neue"/>
            </a:endParaRPr>
          </a:p>
          <a:p>
            <a:pPr marL="0" lvl="0" indent="0" algn="l" rtl="0">
              <a:spcBef>
                <a:spcPts val="0"/>
              </a:spcBef>
              <a:spcAft>
                <a:spcPts val="0"/>
              </a:spcAft>
              <a:buNone/>
            </a:pPr>
            <a:r>
              <a:rPr lang="en-GB" b="0" i="0" cap="all" dirty="0">
                <a:solidFill>
                  <a:srgbClr val="FFCA89"/>
                </a:solidFill>
                <a:effectLst/>
                <a:latin typeface="Helvetica Neue"/>
              </a:rPr>
              <a:t>HOW DOES IT WORK? </a:t>
            </a:r>
            <a:r>
              <a:rPr lang="en-GB" b="0" i="0" dirty="0">
                <a:solidFill>
                  <a:srgbClr val="333333"/>
                </a:solidFill>
                <a:effectLst/>
                <a:latin typeface="Helvetica Neue"/>
              </a:rPr>
              <a:t>The heart of a tokamak is its doughnut-shaped vacuum chamber.</a:t>
            </a:r>
            <a:r>
              <a:rPr lang="en-GB" dirty="0"/>
              <a:t/>
            </a:r>
            <a:br>
              <a:rPr lang="en-GB" dirty="0"/>
            </a:br>
            <a:r>
              <a:rPr lang="en-GB" dirty="0"/>
              <a:t/>
            </a:r>
            <a:br>
              <a:rPr lang="en-GB" dirty="0"/>
            </a:br>
            <a:r>
              <a:rPr lang="en-GB" b="0" i="0" dirty="0">
                <a:solidFill>
                  <a:srgbClr val="333333"/>
                </a:solidFill>
                <a:effectLst/>
                <a:latin typeface="Helvetica Neue"/>
              </a:rPr>
              <a:t>Inside, under the influence of extreme heat and pressure, gaseous hydrogen fuel becomes a </a:t>
            </a:r>
            <a:r>
              <a:rPr lang="en-GB" b="0" i="1" dirty="0">
                <a:solidFill>
                  <a:srgbClr val="333333"/>
                </a:solidFill>
                <a:effectLst/>
                <a:latin typeface="Helvetica Neue"/>
              </a:rPr>
              <a:t>plasma</a:t>
            </a:r>
            <a:r>
              <a:rPr lang="en-GB" b="0" i="0" dirty="0">
                <a:solidFill>
                  <a:srgbClr val="333333"/>
                </a:solidFill>
                <a:effectLst/>
                <a:latin typeface="Helvetica Neue"/>
              </a:rPr>
              <a:t>—a hot, electrically charged gas. In a star as in a fusion device, plasmas provide the environment in which light elements can fuse and yield energy. </a:t>
            </a:r>
            <a:r>
              <a:rPr lang="en-GB" dirty="0"/>
              <a:t/>
            </a:r>
            <a:br>
              <a:rPr lang="en-GB" dirty="0"/>
            </a:br>
            <a:r>
              <a:rPr lang="en-GB" dirty="0"/>
              <a:t/>
            </a:r>
            <a:br>
              <a:rPr lang="en-GB" dirty="0"/>
            </a:br>
            <a:r>
              <a:rPr lang="en-GB" b="0" i="0" dirty="0">
                <a:solidFill>
                  <a:srgbClr val="333333"/>
                </a:solidFill>
                <a:effectLst/>
                <a:latin typeface="Helvetica Neue"/>
              </a:rPr>
              <a:t>The charged particles of the plasma can be shaped and controlled by the massive magnetic coils placed around the vessel; physicists use this important property to confine the hot plasma away from the vessel walls. The term "tokamak" comes to us from a Russian acronym that stands for "toroidal chamber with magnetic coils" (</a:t>
            </a:r>
            <a:r>
              <a:rPr lang="en-GB" b="0" i="1" dirty="0" err="1">
                <a:solidFill>
                  <a:srgbClr val="333333"/>
                </a:solidFill>
                <a:effectLst/>
                <a:latin typeface="Helvetica Neue"/>
              </a:rPr>
              <a:t>тороидальная</a:t>
            </a:r>
            <a:r>
              <a:rPr lang="en-GB" b="0" i="1" dirty="0">
                <a:solidFill>
                  <a:srgbClr val="333333"/>
                </a:solidFill>
                <a:effectLst/>
                <a:latin typeface="Helvetica Neue"/>
              </a:rPr>
              <a:t> </a:t>
            </a:r>
            <a:r>
              <a:rPr lang="en-GB" b="0" i="1" dirty="0" err="1">
                <a:solidFill>
                  <a:srgbClr val="333333"/>
                </a:solidFill>
                <a:effectLst/>
                <a:latin typeface="Helvetica Neue"/>
              </a:rPr>
              <a:t>камера</a:t>
            </a:r>
            <a:r>
              <a:rPr lang="en-GB" b="0" i="1" dirty="0">
                <a:solidFill>
                  <a:srgbClr val="333333"/>
                </a:solidFill>
                <a:effectLst/>
                <a:latin typeface="Helvetica Neue"/>
              </a:rPr>
              <a:t> с </a:t>
            </a:r>
            <a:r>
              <a:rPr lang="en-GB" b="0" i="1" dirty="0" err="1">
                <a:solidFill>
                  <a:srgbClr val="333333"/>
                </a:solidFill>
                <a:effectLst/>
                <a:latin typeface="Helvetica Neue"/>
              </a:rPr>
              <a:t>магнитными</a:t>
            </a:r>
            <a:r>
              <a:rPr lang="en-GB" b="0" i="1" dirty="0">
                <a:solidFill>
                  <a:srgbClr val="333333"/>
                </a:solidFill>
                <a:effectLst/>
                <a:latin typeface="Helvetica Neue"/>
              </a:rPr>
              <a:t> </a:t>
            </a:r>
            <a:r>
              <a:rPr lang="en-GB" b="0" i="1" dirty="0" err="1">
                <a:solidFill>
                  <a:srgbClr val="333333"/>
                </a:solidFill>
                <a:effectLst/>
                <a:latin typeface="Helvetica Neue"/>
              </a:rPr>
              <a:t>катушками</a:t>
            </a:r>
            <a:r>
              <a:rPr lang="en-GB" b="0" i="0" dirty="0">
                <a:solidFill>
                  <a:srgbClr val="333333"/>
                </a:solidFill>
                <a:effectLst/>
                <a:latin typeface="Helvetica Neue"/>
              </a:rPr>
              <a:t>).</a:t>
            </a:r>
            <a:r>
              <a:rPr lang="en-GB" dirty="0"/>
              <a:t/>
            </a:r>
            <a:br>
              <a:rPr lang="en-GB" dirty="0"/>
            </a:br>
            <a:r>
              <a:rPr lang="en-GB" dirty="0"/>
              <a:t/>
            </a:r>
            <a:br>
              <a:rPr lang="en-GB" dirty="0"/>
            </a:br>
            <a:r>
              <a:rPr lang="en-GB" b="0" i="0" dirty="0">
                <a:solidFill>
                  <a:srgbClr val="333333"/>
                </a:solidFill>
                <a:effectLst/>
                <a:latin typeface="Helvetica Neue"/>
              </a:rPr>
              <a:t>To start the process, air and impurities are first evacuated from the vacuum chamber. Next, the magnet systems that will help to confine and control the plasma are charged up and the gaseous fuel is introduced. As a powerful electrical current is run through the vessel, the gas breaks down electrically, becomes ionized (electrons are stripped from the nuclei) and forms a plasma.</a:t>
            </a:r>
            <a:r>
              <a:rPr lang="en-GB" dirty="0"/>
              <a:t/>
            </a:r>
            <a:br>
              <a:rPr lang="en-GB" dirty="0"/>
            </a:br>
            <a:r>
              <a:rPr lang="en-GB" dirty="0"/>
              <a:t/>
            </a:r>
            <a:br>
              <a:rPr lang="en-GB" dirty="0"/>
            </a:br>
            <a:r>
              <a:rPr lang="en-GB" b="0" i="0" dirty="0">
                <a:solidFill>
                  <a:srgbClr val="333333"/>
                </a:solidFill>
                <a:effectLst/>
                <a:latin typeface="Helvetica Neue"/>
              </a:rPr>
              <a:t>As the plasma particles become energized and collide they also begin to heat up. Auxiliary heating methods help to bring the plasma to fusion temperatures (between 150 and 300 million °C). Particles "energized" to such a degree can overcome their natural electromagnetic repulsion on collision to </a:t>
            </a:r>
            <a:r>
              <a:rPr lang="en-GB" b="0" i="1" dirty="0">
                <a:solidFill>
                  <a:srgbClr val="333333"/>
                </a:solidFill>
                <a:effectLst/>
                <a:latin typeface="Helvetica Neue"/>
              </a:rPr>
              <a:t>fuse</a:t>
            </a:r>
            <a:r>
              <a:rPr lang="en-GB" b="0" i="0" dirty="0">
                <a:solidFill>
                  <a:srgbClr val="333333"/>
                </a:solidFill>
                <a:effectLst/>
                <a:latin typeface="Helvetica Neue"/>
              </a:rPr>
              <a:t>, releasing huge amounts of energy.</a:t>
            </a:r>
            <a:r>
              <a:rPr lang="en-GB" dirty="0"/>
              <a:t/>
            </a:r>
            <a:br>
              <a:rPr lang="en-GB" dirty="0"/>
            </a:br>
            <a:r>
              <a:rPr lang="en-GB" dirty="0"/>
              <a:t/>
            </a:r>
            <a:br>
              <a:rPr lang="en-GB" dirty="0"/>
            </a:br>
            <a:r>
              <a:rPr lang="en-GB" b="0" i="0" dirty="0">
                <a:solidFill>
                  <a:srgbClr val="333333"/>
                </a:solidFill>
                <a:effectLst/>
                <a:latin typeface="Helvetica Neue"/>
              </a:rPr>
              <a:t>First developed by Soviet research in the late 1960s, the tokamak has been adopted around the world as the most promising configuration of magnetic fusion device. ITER will be the world's largest tokamak—twice the size of the largest machine currently in operation, with ten times the plasma chamber </a:t>
            </a:r>
            <a:r>
              <a:rPr lang="en-GB" b="0" i="0">
                <a:solidFill>
                  <a:srgbClr val="333333"/>
                </a:solidFill>
                <a:effectLst/>
                <a:latin typeface="Helvetica Neue"/>
              </a:rPr>
              <a:t>volume.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cf7e0f6d5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cf7e0f6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1" y="3085765"/>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23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87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043613" y="599725"/>
            <a:ext cx="2765487"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53150" y="863600"/>
            <a:ext cx="234315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81193" y="863600"/>
            <a:ext cx="5371219"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334901" y="457200"/>
            <a:ext cx="277749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6031610" y="453643"/>
            <a:ext cx="277749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930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2543-CA42-4611-99AE-B3C4F2372B7A}"/>
              </a:ext>
            </a:extLst>
          </p:cNvPr>
          <p:cNvSpPr>
            <a:spLocks noGrp="1"/>
          </p:cNvSpPr>
          <p:nvPr>
            <p:ph type="title"/>
          </p:nvPr>
        </p:nvSpPr>
        <p:spPr>
          <a:xfrm>
            <a:off x="685800" y="3048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FDEA52-7FC8-455E-89E6-C00F98003C48}"/>
              </a:ext>
            </a:extLst>
          </p:cNvPr>
          <p:cNvSpPr>
            <a:spLocks noGrp="1"/>
          </p:cNvSpPr>
          <p:nvPr>
            <p:ph type="body" sz="half" idx="1"/>
          </p:nvPr>
        </p:nvSpPr>
        <p:spPr>
          <a:xfrm>
            <a:off x="685800" y="1828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A8B4F1-856A-4690-BE7B-F5B38776E18D}"/>
              </a:ext>
            </a:extLst>
          </p:cNvPr>
          <p:cNvSpPr>
            <a:spLocks noGrp="1"/>
          </p:cNvSpPr>
          <p:nvPr>
            <p:ph sz="quarter" idx="2"/>
          </p:nvPr>
        </p:nvSpPr>
        <p:spPr>
          <a:xfrm>
            <a:off x="4648200" y="1828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5D4204E-75A8-4AF1-99BE-BFD770FA30B7}"/>
              </a:ext>
            </a:extLst>
          </p:cNvPr>
          <p:cNvSpPr>
            <a:spLocks noGrp="1"/>
          </p:cNvSpPr>
          <p:nvPr>
            <p:ph sz="quarter" idx="3"/>
          </p:nvPr>
        </p:nvSpPr>
        <p:spPr>
          <a:xfrm>
            <a:off x="4648200" y="4229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C124C117-3504-4A6E-8F9D-838B3C1EE91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F0E90C5-3526-43B8-80A8-F73A723D737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B0F33A1-6CDC-4599-8CCB-CC1846194972}"/>
              </a:ext>
            </a:extLst>
          </p:cNvPr>
          <p:cNvSpPr>
            <a:spLocks noGrp="1"/>
          </p:cNvSpPr>
          <p:nvPr>
            <p:ph type="sldNum" sz="quarter" idx="12"/>
          </p:nvPr>
        </p:nvSpPr>
        <p:spPr>
          <a:xfrm>
            <a:off x="6553200" y="6245225"/>
            <a:ext cx="2133600" cy="476250"/>
          </a:xfrm>
        </p:spPr>
        <p:txBody>
          <a:bodyPr/>
          <a:lstStyle>
            <a:lvl1pPr>
              <a:defRPr/>
            </a:lvl1pPr>
          </a:lstStyle>
          <a:p>
            <a:fld id="{894DF68D-A585-4928-AE2D-55F6C86D9E5C}" type="slidenum">
              <a:rPr lang="en-US" altLang="en-US"/>
              <a:pPr/>
              <a:t>‹#›</a:t>
            </a:fld>
            <a:endParaRPr lang="en-US" altLang="en-US"/>
          </a:p>
        </p:txBody>
      </p:sp>
    </p:spTree>
    <p:extLst>
      <p:ext uri="{BB962C8B-B14F-4D97-AF65-F5344CB8AC3E}">
        <p14:creationId xmlns:p14="http://schemas.microsoft.com/office/powerpoint/2010/main" val="213029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499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0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38960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2030" y="2228004"/>
            <a:ext cx="389607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209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5894" y="2250891"/>
            <a:ext cx="3896077"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895" y="2926053"/>
            <a:ext cx="389607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12029" y="2250893"/>
            <a:ext cx="3896078"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812028" y="2926053"/>
            <a:ext cx="3896078"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33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909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973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601201"/>
            <a:ext cx="2762042"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5893" y="933451"/>
            <a:ext cx="2273889"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75697" y="1179829"/>
            <a:ext cx="4988243"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5893" y="2836654"/>
            <a:ext cx="2273889"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fld id="{D82884F1-FFEA-405F-9602-3DCA865EDA4E}" type="datetime1">
              <a:rPr lang="en-US" smtClean="0"/>
              <a:t>1/12/2022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780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641351"/>
            <a:ext cx="8468144"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35894" y="5260127"/>
            <a:ext cx="8272213"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66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1/12/2022</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334901"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3228606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businessinsider.com/plasma-fusion-reactor-noises-2015-10?r=US&amp;IR=T" TargetMode="Externa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IP7Vuqz-MAE"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k3zcmPmW6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pBH933CyT5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6.bin"/><Relationship Id="rId10" Type="http://schemas.openxmlformats.org/officeDocument/2006/relationships/image" Target="../media/image12.wmf"/><Relationship Id="rId4" Type="http://schemas.openxmlformats.org/officeDocument/2006/relationships/image" Target="../media/image10.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6B695AA2-4B70-477F-AF90-536B720A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atter chart&#10;&#10;Description automatically generated">
            <a:extLst>
              <a:ext uri="{FF2B5EF4-FFF2-40B4-BE49-F238E27FC236}">
                <a16:creationId xmlns:a16="http://schemas.microsoft.com/office/drawing/2014/main" id="{59949428-A3BE-450B-93DC-DCA81AE6CED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797" r="1943" b="-5"/>
          <a:stretch/>
        </p:blipFill>
        <p:spPr>
          <a:xfrm>
            <a:off x="20" y="10"/>
            <a:ext cx="9143980" cy="6857990"/>
          </a:xfrm>
          <a:prstGeom prst="rect">
            <a:avLst/>
          </a:prstGeom>
        </p:spPr>
      </p:pic>
      <p:sp>
        <p:nvSpPr>
          <p:cNvPr id="94" name="Rectangle 93">
            <a:extLst>
              <a:ext uri="{FF2B5EF4-FFF2-40B4-BE49-F238E27FC236}">
                <a16:creationId xmlns:a16="http://schemas.microsoft.com/office/drawing/2014/main" id="{E2EDC3F9-BBE3-45A8-BBC7-E154E21D9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0" y="3090890"/>
            <a:ext cx="9141713"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6250A9-4891-45F2-AB5A-73287E64F7F2}"/>
              </a:ext>
            </a:extLst>
          </p:cNvPr>
          <p:cNvSpPr>
            <a:spLocks noGrp="1"/>
          </p:cNvSpPr>
          <p:nvPr>
            <p:ph type="ctrTitle"/>
          </p:nvPr>
        </p:nvSpPr>
        <p:spPr>
          <a:xfrm>
            <a:off x="723900" y="3591034"/>
            <a:ext cx="7669148" cy="1475013"/>
          </a:xfrm>
        </p:spPr>
        <p:txBody>
          <a:bodyPr>
            <a:normAutofit/>
          </a:bodyPr>
          <a:lstStyle/>
          <a:p>
            <a:r>
              <a:rPr lang="en-GB" sz="3500" b="1" dirty="0">
                <a:solidFill>
                  <a:schemeClr val="bg1"/>
                </a:solidFill>
              </a:rPr>
              <a:t>NUCLEAR</a:t>
            </a:r>
          </a:p>
        </p:txBody>
      </p:sp>
      <p:sp>
        <p:nvSpPr>
          <p:cNvPr id="3" name="Subtitle 2">
            <a:extLst>
              <a:ext uri="{FF2B5EF4-FFF2-40B4-BE49-F238E27FC236}">
                <a16:creationId xmlns:a16="http://schemas.microsoft.com/office/drawing/2014/main" id="{DC518D58-B1EC-4067-AAFA-867C96DCEF8A}"/>
              </a:ext>
            </a:extLst>
          </p:cNvPr>
          <p:cNvSpPr>
            <a:spLocks noGrp="1"/>
          </p:cNvSpPr>
          <p:nvPr>
            <p:ph type="subTitle" idx="1"/>
          </p:nvPr>
        </p:nvSpPr>
        <p:spPr>
          <a:xfrm>
            <a:off x="723900" y="5066048"/>
            <a:ext cx="7669147" cy="590321"/>
          </a:xfrm>
        </p:spPr>
        <p:txBody>
          <a:bodyPr>
            <a:normAutofit/>
          </a:bodyPr>
          <a:lstStyle/>
          <a:p>
            <a:r>
              <a:rPr lang="en-GB" dirty="0">
                <a:solidFill>
                  <a:schemeClr val="bg1"/>
                </a:solidFill>
              </a:rPr>
              <a:t>Higher Physics</a:t>
            </a:r>
          </a:p>
        </p:txBody>
      </p:sp>
    </p:spTree>
    <p:extLst>
      <p:ext uri="{BB962C8B-B14F-4D97-AF65-F5344CB8AC3E}">
        <p14:creationId xmlns:p14="http://schemas.microsoft.com/office/powerpoint/2010/main" val="39744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D3772EE4-ED5E-4D3A-A306-B22CF866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601200"/>
            <a:ext cx="277749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F18F24-C834-4EEA-96F3-668C0F6563DB}"/>
              </a:ext>
            </a:extLst>
          </p:cNvPr>
          <p:cNvSpPr>
            <a:spLocks noGrp="1"/>
          </p:cNvSpPr>
          <p:nvPr>
            <p:ph type="title"/>
          </p:nvPr>
        </p:nvSpPr>
        <p:spPr>
          <a:xfrm>
            <a:off x="503634" y="650033"/>
            <a:ext cx="2444262" cy="1462692"/>
          </a:xfrm>
        </p:spPr>
        <p:txBody>
          <a:bodyPr vert="horz" lIns="91440" tIns="45720" rIns="91440" bIns="45720" rtlCol="0" anchor="b">
            <a:normAutofit/>
          </a:bodyPr>
          <a:lstStyle/>
          <a:p>
            <a:r>
              <a:rPr lang="en-US" sz="2800" b="0" kern="1200" cap="all" dirty="0">
                <a:solidFill>
                  <a:srgbClr val="FFFFFF"/>
                </a:solidFill>
                <a:latin typeface="+mj-lt"/>
                <a:ea typeface="+mj-ea"/>
                <a:cs typeface="+mj-cs"/>
              </a:rPr>
              <a:t>Chemistry code!</a:t>
            </a:r>
          </a:p>
        </p:txBody>
      </p:sp>
      <p:sp>
        <p:nvSpPr>
          <p:cNvPr id="17" name="Rectangle 16">
            <a:extLst>
              <a:ext uri="{FF2B5EF4-FFF2-40B4-BE49-F238E27FC236}">
                <a16:creationId xmlns:a16="http://schemas.microsoft.com/office/drawing/2014/main"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a:extLst>
              <a:ext uri="{FF2B5EF4-FFF2-40B4-BE49-F238E27FC236}">
                <a16:creationId xmlns:a16="http://schemas.microsoft.com/office/drawing/2014/main" id="{E5E6B2E5-EED0-491E-9392-49DCA4502A08}"/>
              </a:ext>
            </a:extLst>
          </p:cNvPr>
          <p:cNvSpPr>
            <a:spLocks noChangeArrowheads="1"/>
          </p:cNvSpPr>
          <p:nvPr/>
        </p:nvSpPr>
        <p:spPr bwMode="auto">
          <a:xfrm>
            <a:off x="433965" y="2415677"/>
            <a:ext cx="2342838" cy="36719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457200" eaLnBrk="1" fontAlgn="base" hangingPunct="1">
              <a:lnSpc>
                <a:spcPct val="90000"/>
              </a:lnSpc>
              <a:spcBef>
                <a:spcPct val="20000"/>
              </a:spcBef>
              <a:spcAft>
                <a:spcPts val="600"/>
              </a:spcAft>
              <a:buClr>
                <a:schemeClr val="accent1"/>
              </a:buClr>
              <a:buSzPct val="92000"/>
              <a:tabLst/>
            </a:pPr>
            <a:r>
              <a:rPr kumimoji="0" lang="en-US" altLang="en-US" sz="1600" b="0" i="0" u="none" strike="noStrike" cap="none" normalizeH="0" baseline="0" dirty="0">
                <a:ln>
                  <a:noFill/>
                </a:ln>
                <a:solidFill>
                  <a:srgbClr val="FFFFFF"/>
                </a:solidFill>
                <a:effectLst/>
                <a:latin typeface="+mn-lt"/>
              </a:rPr>
              <a:t>Each element defined by no. protons, </a:t>
            </a:r>
          </a:p>
          <a:p>
            <a:pPr marR="0" lvl="0" indent="0" defTabSz="457200" eaLnBrk="1" fontAlgn="base" hangingPunct="1">
              <a:lnSpc>
                <a:spcPct val="90000"/>
              </a:lnSpc>
              <a:spcBef>
                <a:spcPct val="20000"/>
              </a:spcBef>
              <a:spcAft>
                <a:spcPts val="600"/>
              </a:spcAft>
              <a:buClr>
                <a:schemeClr val="accent1"/>
              </a:buClr>
              <a:buSzPct val="92000"/>
              <a:tabLst/>
            </a:pPr>
            <a:r>
              <a:rPr kumimoji="0" lang="en-US" altLang="en-US" sz="1600" b="0" i="0" u="none" strike="noStrike" cap="none" normalizeH="0" baseline="0" dirty="0" err="1">
                <a:ln>
                  <a:noFill/>
                </a:ln>
                <a:solidFill>
                  <a:srgbClr val="FFFFFF"/>
                </a:solidFill>
                <a:effectLst/>
                <a:latin typeface="+mn-lt"/>
              </a:rPr>
              <a:t>eg</a:t>
            </a:r>
            <a:r>
              <a:rPr kumimoji="0" lang="en-US" altLang="en-US" sz="1600" b="0" i="0" u="none" strike="noStrike" cap="none" normalizeH="0" baseline="0" dirty="0">
                <a:ln>
                  <a:noFill/>
                </a:ln>
                <a:solidFill>
                  <a:srgbClr val="FFFFFF"/>
                </a:solidFill>
                <a:effectLst/>
                <a:latin typeface="+mn-lt"/>
              </a:rPr>
              <a:t> Hydrogen always 1 proton, Carbon always 6. </a:t>
            </a:r>
          </a:p>
          <a:p>
            <a:pPr marR="0" lvl="0" indent="0" defTabSz="457200" eaLnBrk="1" fontAlgn="base" hangingPunct="1">
              <a:lnSpc>
                <a:spcPct val="90000"/>
              </a:lnSpc>
              <a:spcBef>
                <a:spcPct val="20000"/>
              </a:spcBef>
              <a:spcAft>
                <a:spcPts val="600"/>
              </a:spcAft>
              <a:buClr>
                <a:schemeClr val="accent1"/>
              </a:buClr>
              <a:buSzPct val="92000"/>
              <a:tabLst/>
            </a:pPr>
            <a:r>
              <a:rPr lang="en-US" altLang="en-US" sz="1600" dirty="0">
                <a:solidFill>
                  <a:srgbClr val="FFFFFF"/>
                </a:solidFill>
                <a:latin typeface="+mn-lt"/>
              </a:rPr>
              <a:t>In an atom </a:t>
            </a:r>
            <a:r>
              <a:rPr kumimoji="0" lang="en-US" altLang="en-US" sz="1600" b="0" i="0" u="none" strike="noStrike" cap="none" normalizeH="0" baseline="0" dirty="0">
                <a:ln>
                  <a:noFill/>
                </a:ln>
                <a:solidFill>
                  <a:srgbClr val="FFFFFF"/>
                </a:solidFill>
                <a:effectLst/>
                <a:latin typeface="+mn-lt"/>
              </a:rPr>
              <a:t>number of protons = number of electrons, (if </a:t>
            </a:r>
            <a:r>
              <a:rPr kumimoji="0" lang="en-US" altLang="en-US" sz="1600" b="0" i="0" u="none" strike="noStrike" cap="none" normalizeH="0" baseline="0" dirty="0" err="1">
                <a:ln>
                  <a:noFill/>
                </a:ln>
                <a:solidFill>
                  <a:srgbClr val="FFFFFF"/>
                </a:solidFill>
                <a:effectLst/>
                <a:latin typeface="+mn-lt"/>
              </a:rPr>
              <a:t>no.</a:t>
            </a:r>
            <a:r>
              <a:rPr kumimoji="0" lang="en-US" altLang="en-US" sz="1600" b="0" i="1" u="none" strike="noStrike" cap="none" normalizeH="0" baseline="0" dirty="0" err="1">
                <a:ln>
                  <a:noFill/>
                </a:ln>
                <a:solidFill>
                  <a:srgbClr val="FFFFFF"/>
                </a:solidFill>
                <a:effectLst/>
                <a:latin typeface="+mn-lt"/>
              </a:rPr>
              <a:t>p</a:t>
            </a:r>
            <a:r>
              <a:rPr kumimoji="0" lang="en-US" altLang="en-US" sz="1600" b="0" i="0" u="none" strike="noStrike" cap="none" normalizeH="0" baseline="0" dirty="0">
                <a:ln>
                  <a:noFill/>
                </a:ln>
                <a:solidFill>
                  <a:srgbClr val="FFFFFF"/>
                </a:solidFill>
                <a:effectLst/>
                <a:latin typeface="+mn-lt"/>
              </a:rPr>
              <a:t> </a:t>
            </a:r>
            <a:r>
              <a:rPr kumimoji="0" lang="en-US" altLang="en-US" sz="1600" b="0" i="0" u="none" strike="noStrike" cap="none" normalizeH="0" baseline="0" dirty="0">
                <a:ln>
                  <a:noFill/>
                </a:ln>
                <a:solidFill>
                  <a:srgbClr val="FFFFFF"/>
                </a:solidFill>
                <a:effectLst/>
                <a:latin typeface="+mn-lt"/>
                <a:sym typeface="Symbol" panose="05050102010706020507" pitchFamily="18" charset="2"/>
              </a:rPr>
              <a:t></a:t>
            </a:r>
            <a:r>
              <a:rPr kumimoji="0" lang="en-US" altLang="en-US" sz="1600" b="0" i="0" u="none" strike="noStrike" cap="none" normalizeH="0" baseline="0" dirty="0">
                <a:ln>
                  <a:noFill/>
                </a:ln>
                <a:solidFill>
                  <a:srgbClr val="FFFFFF"/>
                </a:solidFill>
                <a:effectLst/>
                <a:latin typeface="+mn-lt"/>
              </a:rPr>
              <a:t> </a:t>
            </a:r>
            <a:r>
              <a:rPr kumimoji="0" lang="en-US" altLang="en-US" sz="1600" b="0" i="0" u="none" strike="noStrike" cap="none" normalizeH="0" baseline="0" dirty="0" err="1">
                <a:ln>
                  <a:noFill/>
                </a:ln>
                <a:solidFill>
                  <a:srgbClr val="FFFFFF"/>
                </a:solidFill>
                <a:effectLst/>
                <a:latin typeface="+mn-lt"/>
              </a:rPr>
              <a:t>no.</a:t>
            </a:r>
            <a:r>
              <a:rPr kumimoji="0" lang="en-US" altLang="en-US" sz="1600" b="0" i="1" u="none" strike="noStrike" cap="none" normalizeH="0" baseline="0" dirty="0" err="1">
                <a:ln>
                  <a:noFill/>
                </a:ln>
                <a:solidFill>
                  <a:srgbClr val="FFFFFF"/>
                </a:solidFill>
                <a:effectLst/>
                <a:latin typeface="+mn-lt"/>
                <a:sym typeface="Symbol" panose="05050102010706020507" pitchFamily="18" charset="2"/>
              </a:rPr>
              <a:t>e</a:t>
            </a:r>
            <a:r>
              <a:rPr kumimoji="0" lang="en-US" altLang="en-US" sz="1600" b="0" i="0" u="none" strike="noStrike" cap="none" normalizeH="0" baseline="0" dirty="0">
                <a:ln>
                  <a:noFill/>
                </a:ln>
                <a:solidFill>
                  <a:srgbClr val="FFFFFF"/>
                </a:solidFill>
                <a:effectLst/>
                <a:latin typeface="+mn-lt"/>
                <a:sym typeface="Symbol" panose="05050102010706020507" pitchFamily="18" charset="2"/>
              </a:rPr>
              <a:t> then it is an ion!)</a:t>
            </a:r>
          </a:p>
          <a:p>
            <a:pPr marR="0" lvl="0" indent="0" defTabSz="457200" eaLnBrk="1" fontAlgn="base" hangingPunct="1">
              <a:lnSpc>
                <a:spcPct val="90000"/>
              </a:lnSpc>
              <a:spcBef>
                <a:spcPct val="20000"/>
              </a:spcBef>
              <a:spcAft>
                <a:spcPts val="600"/>
              </a:spcAft>
              <a:buClr>
                <a:schemeClr val="accent1"/>
              </a:buClr>
              <a:buSzPct val="92000"/>
              <a:tabLst/>
            </a:pPr>
            <a:r>
              <a:rPr kumimoji="0" lang="en-US" altLang="en-US" sz="1600" b="0" i="0" u="none" strike="noStrike" cap="none" normalizeH="0" baseline="0" dirty="0">
                <a:ln>
                  <a:noFill/>
                </a:ln>
                <a:solidFill>
                  <a:srgbClr val="FFFFFF"/>
                </a:solidFill>
                <a:effectLst/>
                <a:latin typeface="+mn-lt"/>
                <a:sym typeface="Symbol" panose="05050102010706020507" pitchFamily="18" charset="2"/>
              </a:rPr>
              <a:t>The number of neutrons in the nucleus of any element varies giving isotopes </a:t>
            </a:r>
          </a:p>
          <a:p>
            <a:pPr marR="0" lvl="0" indent="0" defTabSz="457200" eaLnBrk="1" fontAlgn="base" hangingPunct="1">
              <a:lnSpc>
                <a:spcPct val="90000"/>
              </a:lnSpc>
              <a:spcBef>
                <a:spcPct val="20000"/>
              </a:spcBef>
              <a:spcAft>
                <a:spcPts val="600"/>
              </a:spcAft>
              <a:buClr>
                <a:schemeClr val="accent1"/>
              </a:buClr>
              <a:buSzPct val="92000"/>
              <a:tabLst/>
            </a:pPr>
            <a:r>
              <a:rPr kumimoji="0" lang="en-US" altLang="en-US" sz="1600" b="0" i="0" u="none" strike="noStrike" cap="none" normalizeH="0" baseline="0" dirty="0" err="1">
                <a:ln>
                  <a:noFill/>
                </a:ln>
                <a:solidFill>
                  <a:srgbClr val="FFFFFF"/>
                </a:solidFill>
                <a:effectLst/>
                <a:latin typeface="+mn-lt"/>
                <a:sym typeface="Symbol" panose="05050102010706020507" pitchFamily="18" charset="2"/>
              </a:rPr>
              <a:t>eg</a:t>
            </a:r>
            <a:r>
              <a:rPr kumimoji="0" lang="en-US" altLang="en-US" sz="1600" b="0" i="0" u="none" strike="noStrike" cap="none" normalizeH="0" baseline="0" dirty="0">
                <a:ln>
                  <a:noFill/>
                </a:ln>
                <a:solidFill>
                  <a:srgbClr val="FFFFFF"/>
                </a:solidFill>
                <a:effectLst/>
                <a:latin typeface="+mn-lt"/>
                <a:sym typeface="Symbol" panose="05050102010706020507" pitchFamily="18" charset="2"/>
              </a:rPr>
              <a:t> carbon usually has 6 neutrons but can have 8.</a:t>
            </a:r>
          </a:p>
          <a:p>
            <a:pPr marL="0" marR="0" lvl="0" indent="457200" defTabSz="457200" eaLnBrk="1" fontAlgn="base" hangingPunct="1">
              <a:lnSpc>
                <a:spcPct val="90000"/>
              </a:lnSpc>
              <a:spcBef>
                <a:spcPct val="20000"/>
              </a:spcBef>
              <a:spcAft>
                <a:spcPts val="600"/>
              </a:spcAft>
              <a:buClr>
                <a:schemeClr val="accent1"/>
              </a:buClr>
              <a:buSzPct val="92000"/>
              <a:buFont typeface="Wingdings 2" panose="05020102010507070707" pitchFamily="18" charset="2"/>
              <a:buChar char=""/>
              <a:tabLst/>
            </a:pPr>
            <a:endParaRPr kumimoji="0" lang="en-US" altLang="en-US" sz="1300" b="0" i="0" u="none" strike="noStrike" cap="none" normalizeH="0" baseline="0" dirty="0">
              <a:ln>
                <a:noFill/>
              </a:ln>
              <a:solidFill>
                <a:srgbClr val="FFFFFF"/>
              </a:solidFill>
              <a:effectLst/>
              <a:latin typeface="+mn-lt"/>
              <a:sym typeface="Symbol" panose="05050102010706020507" pitchFamily="18" charset="2"/>
            </a:endParaRPr>
          </a:p>
        </p:txBody>
      </p:sp>
      <p:pic>
        <p:nvPicPr>
          <p:cNvPr id="5" name="Picture 4" descr="Diagram&#10;&#10;Description automatically generated">
            <a:extLst>
              <a:ext uri="{FF2B5EF4-FFF2-40B4-BE49-F238E27FC236}">
                <a16:creationId xmlns:a16="http://schemas.microsoft.com/office/drawing/2014/main" id="{0755BCCC-0887-4256-8AEE-71AD4C6A4D1B}"/>
              </a:ext>
            </a:extLst>
          </p:cNvPr>
          <p:cNvPicPr>
            <a:picLocks noChangeAspect="1"/>
          </p:cNvPicPr>
          <p:nvPr/>
        </p:nvPicPr>
        <p:blipFill rotWithShape="1">
          <a:blip r:embed="rId2">
            <a:extLst>
              <a:ext uri="{28A0092B-C50C-407E-A947-70E740481C1C}">
                <a14:useLocalDpi xmlns:a14="http://schemas.microsoft.com/office/drawing/2010/main" val="0"/>
              </a:ext>
            </a:extLst>
          </a:blip>
          <a:srcRect l="915" r="8198" b="3"/>
          <a:stretch/>
        </p:blipFill>
        <p:spPr>
          <a:xfrm>
            <a:off x="3181372" y="601200"/>
            <a:ext cx="5627727" cy="5789365"/>
          </a:xfrm>
          <a:prstGeom prst="rect">
            <a:avLst/>
          </a:prstGeom>
        </p:spPr>
      </p:pic>
      <p:sp>
        <p:nvSpPr>
          <p:cNvPr id="6" name="TextBox 5">
            <a:extLst>
              <a:ext uri="{FF2B5EF4-FFF2-40B4-BE49-F238E27FC236}">
                <a16:creationId xmlns:a16="http://schemas.microsoft.com/office/drawing/2014/main" id="{C9FBA465-AA1E-4BD2-807E-71C8A3AA41F3}"/>
              </a:ext>
            </a:extLst>
          </p:cNvPr>
          <p:cNvSpPr txBox="1"/>
          <p:nvPr/>
        </p:nvSpPr>
        <p:spPr>
          <a:xfrm>
            <a:off x="4888893" y="6096643"/>
            <a:ext cx="2531462" cy="369332"/>
          </a:xfrm>
          <a:prstGeom prst="rect">
            <a:avLst/>
          </a:prstGeom>
          <a:noFill/>
        </p:spPr>
        <p:txBody>
          <a:bodyPr wrap="none" rtlCol="0">
            <a:spAutoFit/>
          </a:bodyPr>
          <a:lstStyle/>
          <a:p>
            <a:r>
              <a:rPr lang="en-GB" dirty="0">
                <a:solidFill>
                  <a:schemeClr val="bg1"/>
                </a:solidFill>
              </a:rPr>
              <a:t>What element is this?</a:t>
            </a:r>
          </a:p>
        </p:txBody>
      </p:sp>
    </p:spTree>
    <p:extLst>
      <p:ext uri="{BB962C8B-B14F-4D97-AF65-F5344CB8AC3E}">
        <p14:creationId xmlns:p14="http://schemas.microsoft.com/office/powerpoint/2010/main" val="20290143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Equations for nuclear reactions</a:t>
            </a:r>
          </a:p>
        </p:txBody>
      </p:sp>
      <p:sp>
        <p:nvSpPr>
          <p:cNvPr id="3" name="Content Placeholder 2"/>
          <p:cNvSpPr>
            <a:spLocks noGrp="1"/>
          </p:cNvSpPr>
          <p:nvPr>
            <p:ph idx="1"/>
          </p:nvPr>
        </p:nvSpPr>
        <p:spPr>
          <a:xfrm>
            <a:off x="4466724" y="2138333"/>
            <a:ext cx="3974181" cy="3634486"/>
          </a:xfrm>
        </p:spPr>
        <p:txBody>
          <a:bodyPr/>
          <a:lstStyle/>
          <a:p>
            <a:r>
              <a:rPr lang="en-GB" dirty="0"/>
              <a:t>When a nucleus decays, it often undergoes several disintegrations until it becomes stable, e.g. Uranium 238 decays to Thorium 234 emitting </a:t>
            </a:r>
            <a:r>
              <a:rPr lang="en-GB" dirty="0">
                <a:sym typeface="Symbol" panose="05050102010706020507" pitchFamily="18" charset="2"/>
              </a:rPr>
              <a:t></a:t>
            </a:r>
            <a:r>
              <a:rPr lang="en-GB" dirty="0"/>
              <a:t> and </a:t>
            </a:r>
            <a:r>
              <a:rPr lang="en-GB" dirty="0">
                <a:sym typeface="Symbol" panose="05050102010706020507" pitchFamily="18" charset="2"/>
              </a:rPr>
              <a:t></a:t>
            </a:r>
            <a:r>
              <a:rPr lang="en-GB" dirty="0"/>
              <a:t> radiation. The thorium then decays to protactinium-234 emitting </a:t>
            </a:r>
            <a:r>
              <a:rPr lang="en-GB" dirty="0">
                <a:sym typeface="Symbol" panose="05050102010706020507" pitchFamily="18" charset="2"/>
              </a:rPr>
              <a:t></a:t>
            </a:r>
            <a:r>
              <a:rPr lang="en-GB" dirty="0"/>
              <a:t> &amp; </a:t>
            </a:r>
            <a:r>
              <a:rPr lang="en-GB" dirty="0">
                <a:sym typeface="Symbol" panose="05050102010706020507" pitchFamily="18" charset="2"/>
              </a:rPr>
              <a:t></a:t>
            </a:r>
            <a:r>
              <a:rPr lang="en-GB" dirty="0"/>
              <a:t>.</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177951316"/>
              </p:ext>
            </p:extLst>
          </p:nvPr>
        </p:nvGraphicFramePr>
        <p:xfrm>
          <a:off x="593390" y="2786063"/>
          <a:ext cx="3769604" cy="2646950"/>
        </p:xfrm>
        <a:graphic>
          <a:graphicData uri="http://schemas.openxmlformats.org/presentationml/2006/ole">
            <mc:AlternateContent xmlns:mc="http://schemas.openxmlformats.org/markup-compatibility/2006">
              <mc:Choice xmlns:v="urn:schemas-microsoft-com:vml" Requires="v">
                <p:oleObj spid="_x0000_s5124" r:id="rId3" imgW="1905000" imgH="1447800" progId="">
                  <p:embed/>
                </p:oleObj>
              </mc:Choice>
              <mc:Fallback>
                <p:oleObj r:id="rId3" imgW="1905000" imgH="144780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90" y="2786063"/>
                        <a:ext cx="3769604" cy="2646950"/>
                      </a:xfrm>
                      <a:prstGeom prst="rect">
                        <a:avLst/>
                      </a:prstGeom>
                      <a:noFill/>
                    </p:spPr>
                  </p:pic>
                </p:oleObj>
              </mc:Fallback>
            </mc:AlternateContent>
          </a:graphicData>
        </a:graphic>
      </p:graphicFrame>
    </p:spTree>
    <p:extLst>
      <p:ext uri="{BB962C8B-B14F-4D97-AF65-F5344CB8AC3E}">
        <p14:creationId xmlns:p14="http://schemas.microsoft.com/office/powerpoint/2010/main" val="153953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result of different radiations being released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015506"/>
              </p:ext>
            </p:extLst>
          </p:nvPr>
        </p:nvGraphicFramePr>
        <p:xfrm>
          <a:off x="1496545" y="2085787"/>
          <a:ext cx="6757118" cy="3923126"/>
        </p:xfrm>
        <a:graphic>
          <a:graphicData uri="http://schemas.openxmlformats.org/drawingml/2006/table">
            <a:tbl>
              <a:tblPr>
                <a:tableStyleId>{5C22544A-7EE6-4342-B048-85BDC9FD1C3A}</a:tableStyleId>
              </a:tblPr>
              <a:tblGrid>
                <a:gridCol w="1294781">
                  <a:extLst>
                    <a:ext uri="{9D8B030D-6E8A-4147-A177-3AD203B41FA5}">
                      <a16:colId xmlns:a16="http://schemas.microsoft.com/office/drawing/2014/main" val="2598084561"/>
                    </a:ext>
                  </a:extLst>
                </a:gridCol>
                <a:gridCol w="1696453">
                  <a:extLst>
                    <a:ext uri="{9D8B030D-6E8A-4147-A177-3AD203B41FA5}">
                      <a16:colId xmlns:a16="http://schemas.microsoft.com/office/drawing/2014/main" val="1710226316"/>
                    </a:ext>
                  </a:extLst>
                </a:gridCol>
                <a:gridCol w="2238900">
                  <a:extLst>
                    <a:ext uri="{9D8B030D-6E8A-4147-A177-3AD203B41FA5}">
                      <a16:colId xmlns:a16="http://schemas.microsoft.com/office/drawing/2014/main" val="1491131677"/>
                    </a:ext>
                  </a:extLst>
                </a:gridCol>
                <a:gridCol w="1526984">
                  <a:extLst>
                    <a:ext uri="{9D8B030D-6E8A-4147-A177-3AD203B41FA5}">
                      <a16:colId xmlns:a16="http://schemas.microsoft.com/office/drawing/2014/main" val="425316517"/>
                    </a:ext>
                  </a:extLst>
                </a:gridCol>
              </a:tblGrid>
              <a:tr h="924229">
                <a:tc>
                  <a:txBody>
                    <a:bodyPr/>
                    <a:lstStyle/>
                    <a:p>
                      <a:pPr algn="ctr">
                        <a:lnSpc>
                          <a:spcPct val="115000"/>
                        </a:lnSpc>
                        <a:spcBef>
                          <a:spcPts val="300"/>
                        </a:spcBef>
                        <a:spcAft>
                          <a:spcPts val="300"/>
                        </a:spcAft>
                      </a:pPr>
                      <a:r>
                        <a:rPr lang="en-GB" sz="1800" dirty="0">
                          <a:effectLst/>
                        </a:rPr>
                        <a:t>Particle</a:t>
                      </a:r>
                      <a:endParaRPr lang="en-GB" sz="1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1800">
                          <a:effectLst/>
                        </a:rPr>
                        <a:t>Symbol</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1800">
                          <a:effectLst/>
                        </a:rPr>
                        <a:t>Changes to</a:t>
                      </a:r>
                    </a:p>
                    <a:p>
                      <a:pPr algn="ctr">
                        <a:lnSpc>
                          <a:spcPct val="115000"/>
                        </a:lnSpc>
                        <a:spcBef>
                          <a:spcPts val="300"/>
                        </a:spcBef>
                        <a:spcAft>
                          <a:spcPts val="300"/>
                        </a:spcAft>
                      </a:pPr>
                      <a:r>
                        <a:rPr lang="en-GB" sz="1800">
                          <a:effectLst/>
                        </a:rPr>
                        <a:t>Mass No, A.</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1800" dirty="0">
                          <a:effectLst/>
                        </a:rPr>
                        <a:t>Changes to </a:t>
                      </a:r>
                    </a:p>
                    <a:p>
                      <a:pPr algn="ctr">
                        <a:lnSpc>
                          <a:spcPct val="115000"/>
                        </a:lnSpc>
                        <a:spcBef>
                          <a:spcPts val="300"/>
                        </a:spcBef>
                        <a:spcAft>
                          <a:spcPts val="300"/>
                        </a:spcAft>
                      </a:pPr>
                      <a:r>
                        <a:rPr lang="en-GB" sz="1800" dirty="0">
                          <a:effectLst/>
                        </a:rPr>
                        <a:t>Atomic No. Z</a:t>
                      </a:r>
                      <a:endParaRPr lang="en-GB" sz="1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3503069"/>
                  </a:ext>
                </a:extLst>
              </a:tr>
              <a:tr h="496724">
                <a:tc>
                  <a:txBody>
                    <a:bodyPr/>
                    <a:lstStyle/>
                    <a:p>
                      <a:pPr algn="ctr">
                        <a:lnSpc>
                          <a:spcPct val="115000"/>
                        </a:lnSpc>
                        <a:spcBef>
                          <a:spcPts val="300"/>
                        </a:spcBef>
                        <a:spcAft>
                          <a:spcPts val="300"/>
                        </a:spcAft>
                      </a:pPr>
                      <a:r>
                        <a:rPr lang="en-GB" sz="1800">
                          <a:effectLst/>
                          <a:sym typeface="Symbol" panose="05050102010706020507" pitchFamily="18" charset="2"/>
                        </a:rPr>
                        <a:t></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-4</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-2</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1135273"/>
                  </a:ext>
                </a:extLst>
              </a:tr>
              <a:tr h="499394">
                <a:tc>
                  <a:txBody>
                    <a:bodyPr/>
                    <a:lstStyle/>
                    <a:p>
                      <a:pPr marL="342900" lvl="0" indent="-342900" algn="ctr">
                        <a:lnSpc>
                          <a:spcPct val="115000"/>
                        </a:lnSpc>
                        <a:spcBef>
                          <a:spcPts val="300"/>
                        </a:spcBef>
                        <a:spcAft>
                          <a:spcPts val="300"/>
                        </a:spcAft>
                        <a:buFont typeface="Symbol" panose="05050102010706020507" pitchFamily="18" charset="2"/>
                        <a:buChar char=""/>
                      </a:pPr>
                      <a:r>
                        <a:rPr lang="en-GB" sz="1800">
                          <a:effectLst/>
                        </a:rPr>
                        <a:t>/  </a:t>
                      </a:r>
                      <a:r>
                        <a:rPr lang="en-GB" sz="1800">
                          <a:effectLst/>
                          <a:sym typeface="Symbol" panose="05050102010706020507" pitchFamily="18" charset="2"/>
                        </a:rPr>
                        <a:t></a:t>
                      </a:r>
                      <a:r>
                        <a:rPr lang="en-GB" sz="1800">
                          <a:effectLst/>
                        </a:rPr>
                        <a:t>-</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+1</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8855138"/>
                  </a:ext>
                </a:extLst>
              </a:tr>
              <a:tr h="499394">
                <a:tc>
                  <a:txBody>
                    <a:bodyPr/>
                    <a:lstStyle/>
                    <a:p>
                      <a:pPr algn="ctr">
                        <a:lnSpc>
                          <a:spcPct val="115000"/>
                        </a:lnSpc>
                        <a:spcBef>
                          <a:spcPts val="300"/>
                        </a:spcBef>
                        <a:spcAft>
                          <a:spcPts val="300"/>
                        </a:spcAft>
                      </a:pPr>
                      <a:r>
                        <a:rPr lang="en-GB" sz="1800">
                          <a:effectLst/>
                          <a:sym typeface="Symbol" panose="05050102010706020507" pitchFamily="18" charset="2"/>
                        </a:rPr>
                        <a:t></a:t>
                      </a:r>
                      <a:r>
                        <a:rPr lang="en-GB" sz="1800">
                          <a:effectLst/>
                        </a:rPr>
                        <a:t>+</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a:effectLst/>
                        </a:rPr>
                        <a:t>0</a:t>
                      </a:r>
                      <a:endParaRPr lang="en-GB" sz="2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-1</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1907209"/>
                  </a:ext>
                </a:extLst>
              </a:tr>
              <a:tr h="496724">
                <a:tc>
                  <a:txBody>
                    <a:bodyPr/>
                    <a:lstStyle/>
                    <a:p>
                      <a:pPr algn="ctr">
                        <a:lnSpc>
                          <a:spcPct val="115000"/>
                        </a:lnSpc>
                        <a:spcBef>
                          <a:spcPts val="300"/>
                        </a:spcBef>
                        <a:spcAft>
                          <a:spcPts val="300"/>
                        </a:spcAft>
                      </a:pPr>
                      <a:r>
                        <a:rPr lang="en-GB" sz="1800">
                          <a:effectLst/>
                          <a:sym typeface="Symbol" panose="05050102010706020507" pitchFamily="18" charset="2"/>
                        </a:rPr>
                        <a:t></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1800">
                          <a:effectLst/>
                          <a:sym typeface="Symbol" panose="05050102010706020507" pitchFamily="18" charset="2"/>
                        </a:rPr>
                        <a:t></a:t>
                      </a:r>
                      <a:endParaRPr lang="en-GB" sz="1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a:effectLst/>
                        </a:rPr>
                        <a:t>0</a:t>
                      </a:r>
                      <a:endParaRPr lang="en-GB" sz="280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762312"/>
                  </a:ext>
                </a:extLst>
              </a:tr>
              <a:tr h="1006661">
                <a:tc>
                  <a:txBody>
                    <a:bodyPr/>
                    <a:lstStyle/>
                    <a:p>
                      <a:pPr algn="ctr">
                        <a:lnSpc>
                          <a:spcPct val="115000"/>
                        </a:lnSpc>
                        <a:spcBef>
                          <a:spcPts val="300"/>
                        </a:spcBef>
                        <a:spcAft>
                          <a:spcPts val="300"/>
                        </a:spcAft>
                      </a:pPr>
                      <a:endParaRPr lang="en-GB" sz="1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endParaRPr lang="en-GB" sz="1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-1</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a:t>
                      </a:r>
                      <a:endParaRPr lang="en-GB" sz="2800"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4306897"/>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57806668"/>
              </p:ext>
            </p:extLst>
          </p:nvPr>
        </p:nvGraphicFramePr>
        <p:xfrm>
          <a:off x="3107078" y="3139780"/>
          <a:ext cx="634743" cy="541399"/>
        </p:xfrm>
        <a:graphic>
          <a:graphicData uri="http://schemas.openxmlformats.org/presentationml/2006/ole">
            <mc:AlternateContent xmlns:mc="http://schemas.openxmlformats.org/markup-compatibility/2006">
              <mc:Choice xmlns:v="urn:schemas-microsoft-com:vml" Requires="v">
                <p:oleObj spid="_x0000_s6156" r:id="rId3" imgW="304668" imgH="228501" progId="Equation.3">
                  <p:embed/>
                </p:oleObj>
              </mc:Choice>
              <mc:Fallback>
                <p:oleObj r:id="rId3" imgW="304668" imgH="228501"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078" y="3139780"/>
                        <a:ext cx="634743" cy="54139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2947377"/>
              </p:ext>
            </p:extLst>
          </p:nvPr>
        </p:nvGraphicFramePr>
        <p:xfrm>
          <a:off x="3167236" y="3681179"/>
          <a:ext cx="410910" cy="465698"/>
        </p:xfrm>
        <a:graphic>
          <a:graphicData uri="http://schemas.openxmlformats.org/presentationml/2006/ole">
            <mc:AlternateContent xmlns:mc="http://schemas.openxmlformats.org/markup-compatibility/2006">
              <mc:Choice xmlns:v="urn:schemas-microsoft-com:vml" Requires="v">
                <p:oleObj spid="_x0000_s6157" r:id="rId5" imgW="215806" imgH="228501" progId="Equation.3">
                  <p:embed/>
                </p:oleObj>
              </mc:Choice>
              <mc:Fallback>
                <p:oleObj r:id="rId5" imgW="215806" imgH="228501"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236" y="3681179"/>
                        <a:ext cx="410910" cy="46569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4570746"/>
              </p:ext>
            </p:extLst>
          </p:nvPr>
        </p:nvGraphicFramePr>
        <p:xfrm>
          <a:off x="3075312" y="4254484"/>
          <a:ext cx="618383" cy="433792"/>
        </p:xfrm>
        <a:graphic>
          <a:graphicData uri="http://schemas.openxmlformats.org/presentationml/2006/ole">
            <mc:AlternateContent xmlns:mc="http://schemas.openxmlformats.org/markup-compatibility/2006">
              <mc:Choice xmlns:v="urn:schemas-microsoft-com:vml" Requires="v">
                <p:oleObj spid="_x0000_s6158" r:id="rId7" imgW="203024" imgH="215713" progId="Equation.3">
                  <p:embed/>
                </p:oleObj>
              </mc:Choice>
              <mc:Fallback>
                <p:oleObj r:id="rId7" imgW="203024" imgH="215713"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5312" y="4254484"/>
                        <a:ext cx="618383" cy="43379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62250343"/>
              </p:ext>
            </p:extLst>
          </p:nvPr>
        </p:nvGraphicFramePr>
        <p:xfrm>
          <a:off x="1903076" y="5241278"/>
          <a:ext cx="592407" cy="706331"/>
        </p:xfrm>
        <a:graphic>
          <a:graphicData uri="http://schemas.openxmlformats.org/presentationml/2006/ole">
            <mc:AlternateContent xmlns:mc="http://schemas.openxmlformats.org/markup-compatibility/2006">
              <mc:Choice xmlns:v="urn:schemas-microsoft-com:vml" Requires="v">
                <p:oleObj spid="_x0000_s6159" r:id="rId9" imgW="203112" imgH="241195" progId="Equation.DSMT4">
                  <p:embed/>
                </p:oleObj>
              </mc:Choice>
              <mc:Fallback>
                <p:oleObj r:id="rId9" imgW="203112" imgH="241195"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076" y="5241278"/>
                        <a:ext cx="592407" cy="706331"/>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26745309"/>
              </p:ext>
            </p:extLst>
          </p:nvPr>
        </p:nvGraphicFramePr>
        <p:xfrm>
          <a:off x="3242151" y="5143304"/>
          <a:ext cx="499670" cy="595760"/>
        </p:xfrm>
        <a:graphic>
          <a:graphicData uri="http://schemas.openxmlformats.org/presentationml/2006/ole">
            <mc:AlternateContent xmlns:mc="http://schemas.openxmlformats.org/markup-compatibility/2006">
              <mc:Choice xmlns:v="urn:schemas-microsoft-com:vml" Requires="v">
                <p:oleObj spid="_x0000_s6160" r:id="rId11" imgW="203112" imgH="241195" progId="Equation.DSMT4">
                  <p:embed/>
                </p:oleObj>
              </mc:Choice>
              <mc:Fallback>
                <p:oleObj r:id="rId11" imgW="203112" imgH="241195" progId="Equation.DSMT4">
                  <p:embed/>
                  <p:pic>
                    <p:nvPicPr>
                      <p:cNvPr id="9"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2151" y="5143304"/>
                        <a:ext cx="499670" cy="595760"/>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6986672E-6105-4775-B795-0185D00270CB}"/>
              </a:ext>
            </a:extLst>
          </p:cNvPr>
          <p:cNvSpPr txBox="1"/>
          <p:nvPr/>
        </p:nvSpPr>
        <p:spPr>
          <a:xfrm>
            <a:off x="1010194" y="6278880"/>
            <a:ext cx="7635424" cy="369332"/>
          </a:xfrm>
          <a:prstGeom prst="rect">
            <a:avLst/>
          </a:prstGeom>
          <a:noFill/>
        </p:spPr>
        <p:txBody>
          <a:bodyPr wrap="none" rtlCol="0">
            <a:spAutoFit/>
          </a:bodyPr>
          <a:lstStyle/>
          <a:p>
            <a:r>
              <a:rPr lang="en-GB" dirty="0" err="1"/>
              <a:t>e.g</a:t>
            </a:r>
            <a:r>
              <a:rPr lang="en-GB" dirty="0"/>
              <a:t> when an alpha particle is released the A decreases by 4, Z by 2!</a:t>
            </a:r>
          </a:p>
        </p:txBody>
      </p:sp>
    </p:spTree>
    <p:extLst>
      <p:ext uri="{BB962C8B-B14F-4D97-AF65-F5344CB8AC3E}">
        <p14:creationId xmlns:p14="http://schemas.microsoft.com/office/powerpoint/2010/main" val="270938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01200"/>
            <a:ext cx="2780608"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A0BE20-4BCB-4FF0-8F77-6A0EE2F41F75}"/>
              </a:ext>
            </a:extLst>
          </p:cNvPr>
          <p:cNvSpPr>
            <a:spLocks noGrp="1"/>
          </p:cNvSpPr>
          <p:nvPr>
            <p:ph type="title"/>
          </p:nvPr>
        </p:nvSpPr>
        <p:spPr>
          <a:xfrm>
            <a:off x="450941" y="702155"/>
            <a:ext cx="2557337" cy="1300365"/>
          </a:xfrm>
        </p:spPr>
        <p:txBody>
          <a:bodyPr vert="horz" lIns="91440" tIns="45720" rIns="91440" bIns="45720" rtlCol="0" anchor="b">
            <a:normAutofit/>
          </a:bodyPr>
          <a:lstStyle/>
          <a:p>
            <a:r>
              <a:rPr lang="en-US" sz="2800" i="0" u="sng" strike="noStrike">
                <a:solidFill>
                  <a:srgbClr val="FFFFFF"/>
                </a:solidFill>
                <a:sym typeface="Calibri"/>
              </a:rPr>
              <a:t>Nuclear Fission </a:t>
            </a:r>
            <a:endParaRPr lang="en-US" sz="2800">
              <a:solidFill>
                <a:srgbClr val="FFFFFF"/>
              </a:solidFill>
            </a:endParaRPr>
          </a:p>
        </p:txBody>
      </p:sp>
      <p:sp>
        <p:nvSpPr>
          <p:cNvPr id="5" name="TextBox 4">
            <a:extLst>
              <a:ext uri="{FF2B5EF4-FFF2-40B4-BE49-F238E27FC236}">
                <a16:creationId xmlns:a16="http://schemas.microsoft.com/office/drawing/2014/main" id="{DDE3410D-47E2-4BD6-B592-A9509E5A90CF}"/>
              </a:ext>
            </a:extLst>
          </p:cNvPr>
          <p:cNvSpPr txBox="1"/>
          <p:nvPr/>
        </p:nvSpPr>
        <p:spPr>
          <a:xfrm>
            <a:off x="450941" y="2177142"/>
            <a:ext cx="2557336" cy="3823607"/>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en-US" sz="1500" b="0" i="0" u="none" strike="noStrike" dirty="0">
                <a:solidFill>
                  <a:srgbClr val="FFFFFF"/>
                </a:solidFill>
                <a:effectLst/>
              </a:rPr>
              <a:t>Fission is the process of splitting a large </a:t>
            </a:r>
            <a:r>
              <a:rPr lang="en-US" sz="1500" b="1" i="0" u="none" strike="noStrike" dirty="0">
                <a:solidFill>
                  <a:srgbClr val="FFFFFF"/>
                </a:solidFill>
                <a:effectLst/>
              </a:rPr>
              <a:t>nucleus</a:t>
            </a:r>
            <a:r>
              <a:rPr lang="en-US" sz="1500" b="0" i="0" u="none" strike="noStrike" dirty="0">
                <a:solidFill>
                  <a:srgbClr val="FFFFFF"/>
                </a:solidFill>
                <a:effectLst/>
              </a:rPr>
              <a:t> into two (or more) smaller </a:t>
            </a:r>
            <a:r>
              <a:rPr lang="en-US" sz="1500" b="1" i="0" u="none" strike="noStrike" dirty="0">
                <a:solidFill>
                  <a:srgbClr val="FFFFFF"/>
                </a:solidFill>
                <a:effectLst/>
              </a:rPr>
              <a:t>nuclei</a:t>
            </a:r>
            <a:endParaRPr lang="en-US" sz="1500" b="0" dirty="0">
              <a:solidFill>
                <a:srgbClr val="FFFFFF"/>
              </a:solidFill>
              <a:effectLst/>
            </a:endParaRPr>
          </a:p>
          <a:p>
            <a:pPr defTabSz="457200">
              <a:lnSpc>
                <a:spcPct val="90000"/>
              </a:lnSpc>
              <a:spcBef>
                <a:spcPct val="20000"/>
              </a:spcBef>
              <a:spcAft>
                <a:spcPts val="600"/>
              </a:spcAft>
              <a:buClr>
                <a:schemeClr val="accent1"/>
              </a:buClr>
              <a:buSzPct val="92000"/>
            </a:pPr>
            <a:r>
              <a:rPr lang="en-US" sz="1500" b="0" dirty="0">
                <a:solidFill>
                  <a:srgbClr val="FFFFFF"/>
                </a:solidFill>
                <a:effectLst/>
              </a:rPr>
              <a:t/>
            </a:r>
            <a:br>
              <a:rPr lang="en-US" sz="1500" b="0" dirty="0">
                <a:solidFill>
                  <a:srgbClr val="FFFFFF"/>
                </a:solidFill>
                <a:effectLst/>
              </a:rPr>
            </a:br>
            <a:r>
              <a:rPr lang="en-US" sz="1500" b="0" i="0" u="none" strike="noStrike" dirty="0">
                <a:solidFill>
                  <a:srgbClr val="FFFFFF"/>
                </a:solidFill>
                <a:effectLst/>
              </a:rPr>
              <a:t>This process can happen for no apparent reason, in which case it is called </a:t>
            </a:r>
            <a:r>
              <a:rPr lang="en-US" sz="1500" b="1" i="0" u="none" strike="noStrike" dirty="0">
                <a:solidFill>
                  <a:srgbClr val="FFFF00"/>
                </a:solidFill>
                <a:effectLst/>
              </a:rPr>
              <a:t>spontaneous fission</a:t>
            </a:r>
            <a:endParaRPr lang="en-US" sz="1500" b="0" dirty="0">
              <a:solidFill>
                <a:srgbClr val="FFFF00"/>
              </a:solidFill>
              <a:effectLst/>
            </a:endParaRPr>
          </a:p>
          <a:p>
            <a:pPr defTabSz="457200">
              <a:lnSpc>
                <a:spcPct val="90000"/>
              </a:lnSpc>
              <a:spcBef>
                <a:spcPct val="20000"/>
              </a:spcBef>
              <a:spcAft>
                <a:spcPts val="600"/>
              </a:spcAft>
              <a:buClr>
                <a:schemeClr val="accent1"/>
              </a:buClr>
              <a:buSzPct val="92000"/>
            </a:pPr>
            <a:r>
              <a:rPr lang="en-US" sz="1500" b="0" dirty="0">
                <a:solidFill>
                  <a:srgbClr val="FFFFFF"/>
                </a:solidFill>
                <a:effectLst/>
              </a:rPr>
              <a:t/>
            </a:r>
            <a:br>
              <a:rPr lang="en-US" sz="1500" b="0" dirty="0">
                <a:solidFill>
                  <a:srgbClr val="FFFFFF"/>
                </a:solidFill>
                <a:effectLst/>
              </a:rPr>
            </a:br>
            <a:r>
              <a:rPr lang="en-US" sz="1500" b="0" i="0" u="none" strike="noStrike" dirty="0">
                <a:solidFill>
                  <a:srgbClr val="FFFFFF"/>
                </a:solidFill>
                <a:effectLst/>
              </a:rPr>
              <a:t>If the nucleus is hit by a neutron this process is called </a:t>
            </a:r>
            <a:r>
              <a:rPr lang="en-US" sz="1500" b="1" i="0" u="none" strike="noStrike" dirty="0">
                <a:solidFill>
                  <a:srgbClr val="FFFF00"/>
                </a:solidFill>
                <a:effectLst/>
              </a:rPr>
              <a:t>induced fission</a:t>
            </a:r>
            <a:endParaRPr lang="en-US" sz="1500" dirty="0">
              <a:solidFill>
                <a:srgbClr val="FFFF00"/>
              </a:solidFill>
            </a:endParaRPr>
          </a:p>
        </p:txBody>
      </p:sp>
      <p:pic>
        <p:nvPicPr>
          <p:cNvPr id="4" name="Google Shape;89;p14" descr="Image result for fission gif">
            <a:extLst>
              <a:ext uri="{FF2B5EF4-FFF2-40B4-BE49-F238E27FC236}">
                <a16:creationId xmlns:a16="http://schemas.microsoft.com/office/drawing/2014/main" id="{D127A8A5-57EA-4C56-B3C0-D5776ABEE14C}"/>
              </a:ext>
            </a:extLst>
          </p:cNvPr>
          <p:cNvPicPr preferRelativeResize="0">
            <a:picLocks noGrp="1"/>
          </p:cNvPicPr>
          <p:nvPr>
            <p:ph idx="1"/>
          </p:nvPr>
        </p:nvPicPr>
        <p:blipFill rotWithShape="1">
          <a:blip r:embed="rId2"/>
          <a:stretch/>
        </p:blipFill>
        <p:spPr>
          <a:xfrm>
            <a:off x="3444173" y="2109713"/>
            <a:ext cx="5123627" cy="2621160"/>
          </a:xfrm>
          <a:prstGeom prst="rect">
            <a:avLst/>
          </a:prstGeom>
          <a:noFill/>
        </p:spPr>
      </p:pic>
    </p:spTree>
    <p:extLst>
      <p:ext uri="{BB962C8B-B14F-4D97-AF65-F5344CB8AC3E}">
        <p14:creationId xmlns:p14="http://schemas.microsoft.com/office/powerpoint/2010/main" val="22616177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BB53F82-F191-4EEB-AB7B-F69E634FA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760B3-FBEF-43AD-80E6-CF8BC5DB049C}"/>
              </a:ext>
            </a:extLst>
          </p:cNvPr>
          <p:cNvSpPr>
            <a:spLocks noGrp="1"/>
          </p:cNvSpPr>
          <p:nvPr>
            <p:ph type="title"/>
          </p:nvPr>
        </p:nvSpPr>
        <p:spPr>
          <a:xfrm>
            <a:off x="435894" y="702156"/>
            <a:ext cx="8272212" cy="1188720"/>
          </a:xfrm>
        </p:spPr>
        <p:txBody>
          <a:bodyPr>
            <a:normAutofit/>
          </a:bodyPr>
          <a:lstStyle/>
          <a:p>
            <a:r>
              <a:rPr lang="en-GB"/>
              <a:t>Nuclear fusion</a:t>
            </a:r>
          </a:p>
        </p:txBody>
      </p:sp>
      <p:sp>
        <p:nvSpPr>
          <p:cNvPr id="26" name="Rectangle 25">
            <a:extLst>
              <a:ext uri="{FF2B5EF4-FFF2-40B4-BE49-F238E27FC236}">
                <a16:creationId xmlns:a16="http://schemas.microsoft.com/office/drawing/2014/main" id="{8616AA08-3831-473D-B61B-89484A33CF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431B918-3A1C-46BA-9430-CAD97D9DA0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400935A-2F82-4DC4-A4E1-E12EFB8C27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A3D5D599-1CAE-4C92-B5AE-8E51AF6D4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96;p15" descr="Image result for nuclear fusion gif">
            <a:extLst>
              <a:ext uri="{FF2B5EF4-FFF2-40B4-BE49-F238E27FC236}">
                <a16:creationId xmlns:a16="http://schemas.microsoft.com/office/drawing/2014/main" id="{086A9166-C095-4EF6-B588-D8D9F3D599BF}"/>
              </a:ext>
            </a:extLst>
          </p:cNvPr>
          <p:cNvPicPr preferRelativeResize="0">
            <a:picLocks/>
          </p:cNvPicPr>
          <p:nvPr/>
        </p:nvPicPr>
        <p:blipFill rotWithShape="1">
          <a:blip r:embed="rId2"/>
          <a:stretch/>
        </p:blipFill>
        <p:spPr>
          <a:xfrm>
            <a:off x="663604" y="2499053"/>
            <a:ext cx="3405393" cy="3405393"/>
          </a:xfrm>
          <a:prstGeom prst="rect">
            <a:avLst/>
          </a:prstGeom>
          <a:noFill/>
        </p:spPr>
      </p:pic>
      <p:sp>
        <p:nvSpPr>
          <p:cNvPr id="8" name="Content Placeholder 7">
            <a:extLst>
              <a:ext uri="{FF2B5EF4-FFF2-40B4-BE49-F238E27FC236}">
                <a16:creationId xmlns:a16="http://schemas.microsoft.com/office/drawing/2014/main" id="{AA41E174-FA10-41A4-B000-E19B65D08D03}"/>
              </a:ext>
            </a:extLst>
          </p:cNvPr>
          <p:cNvSpPr>
            <a:spLocks noGrp="1"/>
          </p:cNvSpPr>
          <p:nvPr>
            <p:ph idx="1"/>
          </p:nvPr>
        </p:nvSpPr>
        <p:spPr>
          <a:xfrm>
            <a:off x="4751853" y="2180496"/>
            <a:ext cx="3956251" cy="4045683"/>
          </a:xfrm>
        </p:spPr>
        <p:txBody>
          <a:bodyPr>
            <a:normAutofit fontScale="92500"/>
          </a:bodyPr>
          <a:lstStyle/>
          <a:p>
            <a:pPr marL="0" indent="0">
              <a:spcBef>
                <a:spcPts val="0"/>
              </a:spcBef>
              <a:spcAft>
                <a:spcPts val="0"/>
              </a:spcAft>
              <a:buNone/>
            </a:pPr>
            <a:r>
              <a:rPr lang="en-GB" sz="2400" dirty="0">
                <a:latin typeface="Calibri"/>
                <a:ea typeface="Calibri"/>
                <a:cs typeface="Calibri"/>
                <a:sym typeface="Calibri"/>
              </a:rPr>
              <a:t>Fusion is the process of joining two smaller </a:t>
            </a:r>
            <a:r>
              <a:rPr lang="en-GB" sz="2400" b="1" dirty="0">
                <a:latin typeface="Calibri"/>
                <a:ea typeface="Calibri"/>
                <a:cs typeface="Calibri"/>
                <a:sym typeface="Calibri"/>
              </a:rPr>
              <a:t>nuclei </a:t>
            </a:r>
            <a:r>
              <a:rPr lang="en-GB" sz="2400" dirty="0">
                <a:latin typeface="Calibri"/>
                <a:ea typeface="Calibri"/>
                <a:cs typeface="Calibri"/>
                <a:sym typeface="Calibri"/>
              </a:rPr>
              <a:t>to make a larger </a:t>
            </a:r>
            <a:r>
              <a:rPr lang="en-GB" sz="2400" b="1" dirty="0">
                <a:latin typeface="Calibri"/>
                <a:ea typeface="Calibri"/>
                <a:cs typeface="Calibri"/>
                <a:sym typeface="Calibri"/>
              </a:rPr>
              <a:t>nucleus</a:t>
            </a:r>
            <a:endParaRPr lang="en-GB" sz="2400" dirty="0"/>
          </a:p>
          <a:p>
            <a:pPr marL="0" marR="0" lvl="0" indent="0" rtl="0">
              <a:spcBef>
                <a:spcPts val="0"/>
              </a:spcBef>
              <a:spcAft>
                <a:spcPts val="0"/>
              </a:spcAft>
              <a:buNone/>
            </a:pPr>
            <a:endParaRPr lang="en-GB" sz="2400" dirty="0">
              <a:latin typeface="Calibri"/>
              <a:ea typeface="Calibri"/>
              <a:cs typeface="Calibri"/>
              <a:sym typeface="Calibri"/>
            </a:endParaRPr>
          </a:p>
          <a:p>
            <a:pPr marL="0" marR="0" lvl="0" indent="0" rtl="0">
              <a:spcBef>
                <a:spcPts val="0"/>
              </a:spcBef>
              <a:spcAft>
                <a:spcPts val="0"/>
              </a:spcAft>
              <a:buNone/>
            </a:pPr>
            <a:r>
              <a:rPr lang="en-GB" sz="2400" dirty="0">
                <a:latin typeface="Calibri"/>
                <a:ea typeface="Calibri"/>
                <a:cs typeface="Calibri"/>
                <a:sym typeface="Calibri"/>
              </a:rPr>
              <a:t>This is the process that powers the Sun and all the stars. It Is also used in hydrogen bombs (which are about 100 times more powerful than fission bombs)</a:t>
            </a:r>
            <a:endParaRPr lang="en-GB" sz="2400" dirty="0"/>
          </a:p>
          <a:p>
            <a:pPr marL="0" marR="0" lvl="0" indent="0" rtl="0">
              <a:spcBef>
                <a:spcPts val="0"/>
              </a:spcBef>
              <a:spcAft>
                <a:spcPts val="0"/>
              </a:spcAft>
              <a:buNone/>
            </a:pPr>
            <a:endParaRPr lang="en-GB"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375482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p:nvPr/>
        </p:nvSpPr>
        <p:spPr>
          <a:xfrm>
            <a:off x="636225" y="485650"/>
            <a:ext cx="7177800" cy="5950500"/>
          </a:xfrm>
          <a:prstGeom prst="rect">
            <a:avLst/>
          </a:prstGeom>
          <a:noFill/>
          <a:ln>
            <a:noFill/>
          </a:ln>
        </p:spPr>
        <p:txBody>
          <a:bodyPr spcFirstLastPara="1" wrap="square" lIns="91425" tIns="91425" rIns="91425" bIns="91425" anchor="t" anchorCtr="0">
            <a:noAutofit/>
          </a:bodyPr>
          <a:lstStyle/>
          <a:p>
            <a:pPr lvl="0"/>
            <a:r>
              <a:rPr lang="en-GB" sz="3000" b="1" dirty="0">
                <a:latin typeface="Calibri"/>
                <a:ea typeface="Calibri"/>
                <a:cs typeface="Calibri"/>
                <a:sym typeface="Calibri"/>
              </a:rPr>
              <a:t>Fission in Nuclear Reactors (in Power stations)</a:t>
            </a:r>
            <a:endParaRPr sz="3000" b="1" dirty="0">
              <a:latin typeface="Calibri"/>
              <a:ea typeface="Calibri"/>
              <a:cs typeface="Calibri"/>
              <a:sym typeface="Calibri"/>
            </a:endParaRPr>
          </a:p>
          <a:p>
            <a:pPr marL="0" lvl="0" indent="0" algn="l" rtl="0">
              <a:spcBef>
                <a:spcPts val="0"/>
              </a:spcBef>
              <a:spcAft>
                <a:spcPts val="0"/>
              </a:spcAft>
              <a:buNone/>
            </a:pPr>
            <a:endParaRPr sz="3000" b="1" dirty="0">
              <a:latin typeface="Calibri"/>
              <a:ea typeface="Calibri"/>
              <a:cs typeface="Calibri"/>
              <a:sym typeface="Calibri"/>
            </a:endParaRPr>
          </a:p>
          <a:p>
            <a:pPr marL="0" lvl="0" indent="0" algn="l" rtl="0">
              <a:spcBef>
                <a:spcPts val="0"/>
              </a:spcBef>
              <a:spcAft>
                <a:spcPts val="0"/>
              </a:spcAft>
              <a:buNone/>
            </a:pPr>
            <a:r>
              <a:rPr lang="en-GB" sz="3000" b="1" dirty="0">
                <a:latin typeface="Calibri"/>
                <a:ea typeface="Calibri"/>
                <a:cs typeface="Calibri"/>
                <a:sym typeface="Calibri"/>
              </a:rPr>
              <a:t>Control rods</a:t>
            </a:r>
            <a:r>
              <a:rPr lang="en-GB" sz="3000" dirty="0">
                <a:latin typeface="Calibri"/>
                <a:ea typeface="Calibri"/>
                <a:cs typeface="Calibri"/>
                <a:sym typeface="Calibri"/>
              </a:rPr>
              <a:t> are boron steel and are used to regulate the number of neutrons going from one stage of the </a:t>
            </a:r>
            <a:r>
              <a:rPr lang="en-GB" sz="3000" dirty="0" err="1">
                <a:latin typeface="Calibri"/>
                <a:ea typeface="Calibri"/>
                <a:cs typeface="Calibri"/>
                <a:sym typeface="Calibri"/>
              </a:rPr>
              <a:t>the</a:t>
            </a:r>
            <a:r>
              <a:rPr lang="en-GB" sz="3000" dirty="0">
                <a:latin typeface="Calibri"/>
                <a:ea typeface="Calibri"/>
                <a:cs typeface="Calibri"/>
                <a:sym typeface="Calibri"/>
              </a:rPr>
              <a:t> chain reaction to the next.  When a sustainable chain reaction is operating only one neutron will progress from one stage to another.</a:t>
            </a:r>
            <a:endParaRPr sz="3000" dirty="0">
              <a:latin typeface="Calibri"/>
              <a:ea typeface="Calibri"/>
              <a:cs typeface="Calibri"/>
              <a:sym typeface="Calibri"/>
            </a:endParaRPr>
          </a:p>
          <a:p>
            <a:pPr marL="0" lvl="0" indent="0" algn="l" rtl="0">
              <a:spcBef>
                <a:spcPts val="0"/>
              </a:spcBef>
              <a:spcAft>
                <a:spcPts val="0"/>
              </a:spcAft>
              <a:buNone/>
            </a:pPr>
            <a:r>
              <a:rPr lang="en-GB" sz="3000" b="1" dirty="0">
                <a:latin typeface="Calibri"/>
                <a:ea typeface="Calibri"/>
                <a:cs typeface="Calibri"/>
                <a:sym typeface="Calibri"/>
              </a:rPr>
              <a:t>Moderator </a:t>
            </a:r>
            <a:r>
              <a:rPr lang="en-GB" sz="3000" dirty="0">
                <a:latin typeface="Calibri"/>
                <a:ea typeface="Calibri"/>
                <a:cs typeface="Calibri"/>
                <a:sym typeface="Calibri"/>
              </a:rPr>
              <a:t>is graphite to slow down the fast neutrons emitted and allow the slower ‘thermal’ neutrons to be absorbed by the next uranium nucleus.</a:t>
            </a:r>
            <a:endParaRPr sz="3000" dirty="0">
              <a:latin typeface="Calibri"/>
              <a:ea typeface="Calibri"/>
              <a:cs typeface="Calibri"/>
              <a:sym typeface="Calibri"/>
            </a:endParaRPr>
          </a:p>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0"/>
              </a:spcBef>
              <a:spcAft>
                <a:spcPts val="0"/>
              </a:spcAft>
              <a:buNone/>
            </a:pPr>
            <a:endParaRPr sz="30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0" y="59068"/>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u="sng">
                <a:solidFill>
                  <a:schemeClr val="dk1"/>
                </a:solidFill>
                <a:latin typeface="Calibri"/>
                <a:ea typeface="Calibri"/>
                <a:cs typeface="Calibri"/>
                <a:sym typeface="Calibri"/>
              </a:rPr>
              <a:t>Binding Energy</a:t>
            </a:r>
            <a:endParaRPr/>
          </a:p>
        </p:txBody>
      </p:sp>
      <p:sp>
        <p:nvSpPr>
          <p:cNvPr id="109" name="Google Shape;109;p17"/>
          <p:cNvSpPr txBox="1"/>
          <p:nvPr/>
        </p:nvSpPr>
        <p:spPr>
          <a:xfrm>
            <a:off x="400593" y="728472"/>
            <a:ext cx="8534401" cy="5376237"/>
          </a:xfrm>
          <a:prstGeom prst="rect">
            <a:avLst/>
          </a:prstGeom>
          <a:blipFill rotWithShape="1">
            <a:blip r:embed="rId3">
              <a:alphaModFix/>
            </a:blip>
            <a:stretch>
              <a:fillRect l="-1066" t="-863" r="-1598" b="-151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 </a:t>
            </a:r>
            <a:endParaRPr/>
          </a:p>
        </p:txBody>
      </p:sp>
      <p:pic>
        <p:nvPicPr>
          <p:cNvPr id="110" name="Google Shape;110;p17"/>
          <p:cNvPicPr preferRelativeResize="0"/>
          <p:nvPr/>
        </p:nvPicPr>
        <p:blipFill>
          <a:blip r:embed="rId4">
            <a:alphaModFix/>
          </a:blip>
          <a:stretch>
            <a:fillRect/>
          </a:stretch>
        </p:blipFill>
        <p:spPr>
          <a:xfrm>
            <a:off x="4433700" y="4793088"/>
            <a:ext cx="4191000" cy="1781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515200" y="58775"/>
            <a:ext cx="7293022" cy="6858000"/>
          </a:xfrm>
          <a:prstGeom prst="rect">
            <a:avLst/>
          </a:prstGeom>
          <a:noFill/>
          <a:ln>
            <a:noFill/>
          </a:ln>
        </p:spPr>
      </p:pic>
      <p:sp>
        <p:nvSpPr>
          <p:cNvPr id="116" name="Google Shape;116;p18"/>
          <p:cNvSpPr txBox="1"/>
          <p:nvPr/>
        </p:nvSpPr>
        <p:spPr>
          <a:xfrm>
            <a:off x="-128725" y="6670750"/>
            <a:ext cx="52899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https://www.euronuclear.org/info/encyclopedia/bindingenergy.htm</a:t>
            </a:r>
            <a:endParaRPr/>
          </a:p>
        </p:txBody>
      </p:sp>
      <p:sp>
        <p:nvSpPr>
          <p:cNvPr id="117" name="Google Shape;117;p18"/>
          <p:cNvSpPr txBox="1"/>
          <p:nvPr/>
        </p:nvSpPr>
        <p:spPr>
          <a:xfrm>
            <a:off x="2715150" y="91950"/>
            <a:ext cx="5991900" cy="9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Calibri"/>
                <a:ea typeface="Calibri"/>
                <a:cs typeface="Calibri"/>
                <a:sym typeface="Calibri"/>
              </a:rPr>
              <a:t>Binding energy per nucleon</a:t>
            </a:r>
            <a:endParaRPr sz="2400">
              <a:latin typeface="Calibri"/>
              <a:ea typeface="Calibri"/>
              <a:cs typeface="Calibri"/>
              <a:sym typeface="Calibri"/>
            </a:endParaRPr>
          </a:p>
        </p:txBody>
      </p:sp>
      <p:sp>
        <p:nvSpPr>
          <p:cNvPr id="118" name="Google Shape;118;p18"/>
          <p:cNvSpPr txBox="1"/>
          <p:nvPr/>
        </p:nvSpPr>
        <p:spPr>
          <a:xfrm>
            <a:off x="2282375" y="1391250"/>
            <a:ext cx="5991900" cy="9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Calibri"/>
                <a:ea typeface="Calibri"/>
                <a:cs typeface="Calibri"/>
                <a:sym typeface="Calibri"/>
              </a:rPr>
              <a:t>Most stable</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p:nvPr/>
        </p:nvSpPr>
        <p:spPr>
          <a:xfrm>
            <a:off x="241989" y="643860"/>
            <a:ext cx="9144000" cy="2397600"/>
          </a:xfrm>
          <a:prstGeom prst="rect">
            <a:avLst/>
          </a:prstGeom>
          <a:blipFill rotWithShape="1">
            <a:blip r:embed="rId3">
              <a:alphaModFix/>
            </a:blip>
            <a:stretch>
              <a:fillRect l="-1066" t="-20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 </a:t>
            </a:r>
            <a:endParaRPr/>
          </a:p>
        </p:txBody>
      </p:sp>
      <p:sp>
        <p:nvSpPr>
          <p:cNvPr id="124" name="Google Shape;124;p19"/>
          <p:cNvSpPr txBox="1"/>
          <p:nvPr/>
        </p:nvSpPr>
        <p:spPr>
          <a:xfrm>
            <a:off x="0" y="59068"/>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u="sng">
                <a:solidFill>
                  <a:schemeClr val="dk1"/>
                </a:solidFill>
                <a:latin typeface="Calibri"/>
                <a:ea typeface="Calibri"/>
                <a:cs typeface="Calibri"/>
                <a:sym typeface="Calibri"/>
              </a:rPr>
              <a:t>Mass Difference</a:t>
            </a:r>
            <a:endParaRPr/>
          </a:p>
        </p:txBody>
      </p:sp>
      <p:sp>
        <p:nvSpPr>
          <p:cNvPr id="125" name="Google Shape;125;p19"/>
          <p:cNvSpPr txBox="1"/>
          <p:nvPr/>
        </p:nvSpPr>
        <p:spPr>
          <a:xfrm>
            <a:off x="74549" y="2615240"/>
            <a:ext cx="9144000" cy="2577950"/>
          </a:xfrm>
          <a:prstGeom prst="rect">
            <a:avLst/>
          </a:prstGeom>
          <a:blipFill rotWithShape="1">
            <a:blip r:embed="rId4">
              <a:alphaModFix/>
            </a:blip>
            <a:stretch>
              <a:fillRect l="-1731" t="-307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 </a:t>
            </a:r>
            <a:endParaRPr/>
          </a:p>
        </p:txBody>
      </p:sp>
      <p:graphicFrame>
        <p:nvGraphicFramePr>
          <p:cNvPr id="126" name="Google Shape;126;p19"/>
          <p:cNvGraphicFramePr/>
          <p:nvPr>
            <p:extLst>
              <p:ext uri="{D42A27DB-BD31-4B8C-83A1-F6EECF244321}">
                <p14:modId xmlns:p14="http://schemas.microsoft.com/office/powerpoint/2010/main" val="1082922547"/>
              </p:ext>
            </p:extLst>
          </p:nvPr>
        </p:nvGraphicFramePr>
        <p:xfrm>
          <a:off x="966651" y="4400794"/>
          <a:ext cx="6708522" cy="1224125"/>
        </p:xfrm>
        <a:graphic>
          <a:graphicData uri="http://schemas.openxmlformats.org/drawingml/2006/table">
            <a:tbl>
              <a:tblPr firstRow="1" bandRow="1">
                <a:noFill/>
              </a:tblPr>
              <a:tblGrid>
                <a:gridCol w="2192206">
                  <a:extLst>
                    <a:ext uri="{9D8B030D-6E8A-4147-A177-3AD203B41FA5}">
                      <a16:colId xmlns:a16="http://schemas.microsoft.com/office/drawing/2014/main" val="20000"/>
                    </a:ext>
                  </a:extLst>
                </a:gridCol>
                <a:gridCol w="1199441">
                  <a:extLst>
                    <a:ext uri="{9D8B030D-6E8A-4147-A177-3AD203B41FA5}">
                      <a16:colId xmlns:a16="http://schemas.microsoft.com/office/drawing/2014/main" val="20001"/>
                    </a:ext>
                  </a:extLst>
                </a:gridCol>
                <a:gridCol w="1199441">
                  <a:extLst>
                    <a:ext uri="{9D8B030D-6E8A-4147-A177-3AD203B41FA5}">
                      <a16:colId xmlns:a16="http://schemas.microsoft.com/office/drawing/2014/main" val="20002"/>
                    </a:ext>
                  </a:extLst>
                </a:gridCol>
                <a:gridCol w="1199441">
                  <a:extLst>
                    <a:ext uri="{9D8B030D-6E8A-4147-A177-3AD203B41FA5}">
                      <a16:colId xmlns:a16="http://schemas.microsoft.com/office/drawing/2014/main" val="20003"/>
                    </a:ext>
                  </a:extLst>
                </a:gridCol>
                <a:gridCol w="917993">
                  <a:extLst>
                    <a:ext uri="{9D8B030D-6E8A-4147-A177-3AD203B41FA5}">
                      <a16:colId xmlns:a16="http://schemas.microsoft.com/office/drawing/2014/main" val="20004"/>
                    </a:ext>
                  </a:extLst>
                </a:gridCol>
              </a:tblGrid>
              <a:tr h="591675">
                <a:tc>
                  <a:txBody>
                    <a:bodyPr/>
                    <a:lstStyle/>
                    <a:p>
                      <a:pPr marL="0" marR="0" lvl="0" indent="0" algn="l" rtl="0">
                        <a:spcBef>
                          <a:spcPts val="0"/>
                        </a:spcBef>
                        <a:spcAft>
                          <a:spcPts val="0"/>
                        </a:spcAft>
                        <a:buNone/>
                      </a:pPr>
                      <a:r>
                        <a:rPr lang="en-GB" sz="1800" u="none" strike="noStrike" cap="none" dirty="0">
                          <a:solidFill>
                            <a:srgbClr val="000000"/>
                          </a:solidFill>
                        </a:rPr>
                        <a:t>Particle</a:t>
                      </a:r>
                      <a:endParaRPr sz="180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dirty="0"/>
                        <a:t>U</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dirty="0" err="1"/>
                        <a:t>Xe</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dirty="0"/>
                        <a:t>Mo</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a:t>n</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32450">
                <a:tc>
                  <a:txBody>
                    <a:bodyPr/>
                    <a:lstStyle/>
                    <a:p>
                      <a:pPr marL="0" marR="0" lvl="0" indent="0" algn="l" rtl="0">
                        <a:spcBef>
                          <a:spcPts val="0"/>
                        </a:spcBef>
                        <a:spcAft>
                          <a:spcPts val="0"/>
                        </a:spcAft>
                        <a:buNone/>
                      </a:pPr>
                      <a:r>
                        <a:rPr lang="en-GB" sz="1800">
                          <a:solidFill>
                            <a:srgbClr val="000000"/>
                          </a:solidFill>
                        </a:rPr>
                        <a:t>Mass (x10</a:t>
                      </a:r>
                      <a:r>
                        <a:rPr lang="en-GB" sz="1800" baseline="30000">
                          <a:solidFill>
                            <a:srgbClr val="000000"/>
                          </a:solidFill>
                        </a:rPr>
                        <a:t>-27</a:t>
                      </a:r>
                      <a:r>
                        <a:rPr lang="en-GB" sz="1800">
                          <a:solidFill>
                            <a:srgbClr val="000000"/>
                          </a:solidFill>
                        </a:rPr>
                        <a:t> kg)</a:t>
                      </a:r>
                      <a:endParaRPr sz="18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dirty="0">
                          <a:solidFill>
                            <a:srgbClr val="000000"/>
                          </a:solidFill>
                        </a:rPr>
                        <a:t>390.173</a:t>
                      </a:r>
                      <a:endParaRPr sz="180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dirty="0">
                          <a:solidFill>
                            <a:srgbClr val="000000"/>
                          </a:solidFill>
                        </a:rPr>
                        <a:t>225.606</a:t>
                      </a:r>
                      <a:endParaRPr sz="180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a:solidFill>
                            <a:srgbClr val="000000"/>
                          </a:solidFill>
                        </a:rPr>
                        <a:t>162.522</a:t>
                      </a:r>
                      <a:endParaRPr sz="18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dirty="0">
                          <a:solidFill>
                            <a:srgbClr val="000000"/>
                          </a:solidFill>
                        </a:rPr>
                        <a:t>1.675</a:t>
                      </a:r>
                      <a:endParaRPr sz="1800" dirty="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7" name="Google Shape;127;p19"/>
          <p:cNvSpPr txBox="1"/>
          <p:nvPr/>
        </p:nvSpPr>
        <p:spPr>
          <a:xfrm>
            <a:off x="74549" y="5877272"/>
            <a:ext cx="6214265" cy="12003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What type of reaction is this </a:t>
            </a:r>
            <a:endParaRPr/>
          </a:p>
          <a:p>
            <a:pPr marL="342900" marR="0" lvl="0" indent="-342900" algn="l" rtl="0">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Calculate the energy released in this  reaction</a:t>
            </a:r>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28" name="Google Shape;128;p19"/>
          <p:cNvSpPr txBox="1"/>
          <p:nvPr/>
        </p:nvSpPr>
        <p:spPr>
          <a:xfrm>
            <a:off x="3440684" y="2183511"/>
            <a:ext cx="9819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latin typeface="Calibri"/>
                <a:ea typeface="Calibri"/>
                <a:cs typeface="Calibri"/>
                <a:sym typeface="Calibri"/>
              </a:rPr>
              <a:t>Joules</a:t>
            </a:r>
            <a:endParaRPr sz="1800" dirty="0">
              <a:latin typeface="Calibri"/>
              <a:ea typeface="Calibri"/>
              <a:cs typeface="Calibri"/>
              <a:sym typeface="Calibri"/>
            </a:endParaRPr>
          </a:p>
        </p:txBody>
      </p:sp>
      <p:sp>
        <p:nvSpPr>
          <p:cNvPr id="129" name="Google Shape;129;p19"/>
          <p:cNvSpPr txBox="1"/>
          <p:nvPr/>
        </p:nvSpPr>
        <p:spPr>
          <a:xfrm>
            <a:off x="4844775" y="2863516"/>
            <a:ext cx="981900" cy="5654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latin typeface="Calibri"/>
                <a:ea typeface="Calibri"/>
                <a:cs typeface="Calibri"/>
                <a:sym typeface="Calibri"/>
              </a:rPr>
              <a:t>kg</a:t>
            </a:r>
            <a:endParaRPr sz="1800" dirty="0">
              <a:latin typeface="Calibri"/>
              <a:ea typeface="Calibri"/>
              <a:cs typeface="Calibri"/>
              <a:sym typeface="Calibri"/>
            </a:endParaRPr>
          </a:p>
        </p:txBody>
      </p:sp>
      <p:sp>
        <p:nvSpPr>
          <p:cNvPr id="130" name="Google Shape;130;p19"/>
          <p:cNvSpPr txBox="1"/>
          <p:nvPr/>
        </p:nvSpPr>
        <p:spPr>
          <a:xfrm>
            <a:off x="5933400" y="2772825"/>
            <a:ext cx="14631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latin typeface="Calibri"/>
                <a:ea typeface="Calibri"/>
                <a:cs typeface="Calibri"/>
                <a:sym typeface="Calibri"/>
              </a:rPr>
              <a:t>(3x10</a:t>
            </a:r>
            <a:r>
              <a:rPr lang="en-GB" sz="1800" baseline="30000" dirty="0">
                <a:latin typeface="Calibri"/>
                <a:ea typeface="Calibri"/>
                <a:cs typeface="Calibri"/>
                <a:sym typeface="Calibri"/>
              </a:rPr>
              <a:t>8</a:t>
            </a:r>
            <a:r>
              <a:rPr lang="en-GB" sz="1800" dirty="0">
                <a:latin typeface="Calibri"/>
                <a:ea typeface="Calibri"/>
                <a:cs typeface="Calibri"/>
                <a:sym typeface="Calibri"/>
              </a:rPr>
              <a:t> ms</a:t>
            </a:r>
            <a:r>
              <a:rPr lang="en-GB" sz="1800" baseline="30000" dirty="0">
                <a:latin typeface="Calibri"/>
                <a:ea typeface="Calibri"/>
                <a:cs typeface="Calibri"/>
                <a:sym typeface="Calibri"/>
              </a:rPr>
              <a:t>-1</a:t>
            </a:r>
            <a:r>
              <a:rPr lang="en-GB" sz="1800" dirty="0">
                <a:latin typeface="Calibri"/>
                <a:ea typeface="Calibri"/>
                <a:cs typeface="Calibri"/>
                <a:sym typeface="Calibri"/>
              </a:rPr>
              <a:t>)</a:t>
            </a:r>
            <a:r>
              <a:rPr lang="en-GB" sz="1800" b="1" baseline="30000" dirty="0">
                <a:solidFill>
                  <a:srgbClr val="FF0000"/>
                </a:solidFill>
                <a:latin typeface="Calibri"/>
                <a:ea typeface="Calibri"/>
                <a:cs typeface="Calibri"/>
                <a:sym typeface="Calibri"/>
              </a:rPr>
              <a:t>2</a:t>
            </a:r>
            <a:endParaRPr sz="1800" b="1" baseline="30000" dirty="0">
              <a:solidFill>
                <a:srgbClr val="FF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p:nvPr/>
        </p:nvSpPr>
        <p:spPr>
          <a:xfrm>
            <a:off x="287524" y="3840949"/>
            <a:ext cx="8064896" cy="163121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Lost mass</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a:solidFill>
                  <a:schemeClr val="dk1"/>
                </a:solidFill>
                <a:latin typeface="Calibri"/>
                <a:ea typeface="Calibri"/>
                <a:cs typeface="Calibri"/>
                <a:sym typeface="Calibri"/>
              </a:rPr>
              <a:t>391.848 – 391.478</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a:solidFill>
                  <a:schemeClr val="dk1"/>
                </a:solidFill>
                <a:latin typeface="Calibri"/>
                <a:ea typeface="Calibri"/>
                <a:cs typeface="Calibri"/>
                <a:sym typeface="Calibri"/>
              </a:rPr>
              <a:t>0.370 x 10</a:t>
            </a:r>
            <a:r>
              <a:rPr lang="en-GB" sz="2000" baseline="30000">
                <a:solidFill>
                  <a:schemeClr val="dk1"/>
                </a:solidFill>
                <a:latin typeface="Calibri"/>
                <a:ea typeface="Calibri"/>
                <a:cs typeface="Calibri"/>
                <a:sym typeface="Calibri"/>
              </a:rPr>
              <a:t>-27</a:t>
            </a:r>
            <a:r>
              <a:rPr lang="en-GB" sz="2000">
                <a:solidFill>
                  <a:schemeClr val="dk1"/>
                </a:solidFill>
                <a:latin typeface="Calibri"/>
                <a:ea typeface="Calibri"/>
                <a:cs typeface="Calibri"/>
                <a:sym typeface="Calibri"/>
              </a:rPr>
              <a:t> kg </a:t>
            </a:r>
            <a:endParaRPr sz="2000">
              <a:solidFill>
                <a:schemeClr val="dk1"/>
              </a:solidFill>
              <a:latin typeface="Calibri"/>
              <a:ea typeface="Calibri"/>
              <a:cs typeface="Calibri"/>
              <a:sym typeface="Calibri"/>
            </a:endParaRPr>
          </a:p>
        </p:txBody>
      </p:sp>
      <p:sp>
        <p:nvSpPr>
          <p:cNvPr id="136" name="Google Shape;136;p20"/>
          <p:cNvSpPr txBox="1"/>
          <p:nvPr/>
        </p:nvSpPr>
        <p:spPr>
          <a:xfrm>
            <a:off x="287524" y="570003"/>
            <a:ext cx="9144000" cy="3292134"/>
          </a:xfrm>
          <a:prstGeom prst="rect">
            <a:avLst/>
          </a:prstGeom>
          <a:blipFill rotWithShape="1">
            <a:blip r:embed="rId3">
              <a:alphaModFix/>
            </a:blip>
            <a:stretch>
              <a:fillRect l="-1332" t="-120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 </a:t>
            </a:r>
            <a:endParaRPr/>
          </a:p>
        </p:txBody>
      </p:sp>
      <p:sp>
        <p:nvSpPr>
          <p:cNvPr id="137" name="Google Shape;137;p20"/>
          <p:cNvSpPr txBox="1"/>
          <p:nvPr/>
        </p:nvSpPr>
        <p:spPr>
          <a:xfrm>
            <a:off x="287528" y="3271825"/>
            <a:ext cx="2951100" cy="1631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Total Mass before reaction</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a:solidFill>
                  <a:schemeClr val="dk1"/>
                </a:solidFill>
                <a:latin typeface="Calibri"/>
                <a:ea typeface="Calibri"/>
                <a:cs typeface="Calibri"/>
                <a:sym typeface="Calibri"/>
              </a:rPr>
              <a:t>390.173 + 1.675</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a:solidFill>
                  <a:schemeClr val="dk1"/>
                </a:solidFill>
                <a:latin typeface="Calibri"/>
                <a:ea typeface="Calibri"/>
                <a:cs typeface="Calibri"/>
                <a:sym typeface="Calibri"/>
              </a:rPr>
              <a:t>391.848 x 10</a:t>
            </a:r>
            <a:r>
              <a:rPr lang="en-GB" sz="2000" baseline="30000">
                <a:solidFill>
                  <a:schemeClr val="dk1"/>
                </a:solidFill>
                <a:latin typeface="Calibri"/>
                <a:ea typeface="Calibri"/>
                <a:cs typeface="Calibri"/>
                <a:sym typeface="Calibri"/>
              </a:rPr>
              <a:t>-27</a:t>
            </a:r>
            <a:r>
              <a:rPr lang="en-GB" sz="2000">
                <a:solidFill>
                  <a:schemeClr val="dk1"/>
                </a:solidFill>
                <a:latin typeface="Calibri"/>
                <a:ea typeface="Calibri"/>
                <a:cs typeface="Calibri"/>
                <a:sym typeface="Calibri"/>
              </a:rPr>
              <a:t> kg </a:t>
            </a:r>
            <a:endParaRPr sz="2000">
              <a:solidFill>
                <a:schemeClr val="dk1"/>
              </a:solidFill>
              <a:latin typeface="Calibri"/>
              <a:ea typeface="Calibri"/>
              <a:cs typeface="Calibri"/>
              <a:sym typeface="Calibri"/>
            </a:endParaRPr>
          </a:p>
        </p:txBody>
      </p:sp>
      <p:sp>
        <p:nvSpPr>
          <p:cNvPr id="138" name="Google Shape;138;p20"/>
          <p:cNvSpPr txBox="1"/>
          <p:nvPr/>
        </p:nvSpPr>
        <p:spPr>
          <a:xfrm>
            <a:off x="5307928" y="3271816"/>
            <a:ext cx="4164900" cy="1631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Total Mass after reaction</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a:solidFill>
                  <a:schemeClr val="dk1"/>
                </a:solidFill>
                <a:latin typeface="Calibri"/>
                <a:ea typeface="Calibri"/>
                <a:cs typeface="Calibri"/>
                <a:sym typeface="Calibri"/>
              </a:rPr>
              <a:t>225.606 + 162.522 + 2(1.675)</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a:solidFill>
                  <a:schemeClr val="dk1"/>
                </a:solidFill>
                <a:latin typeface="Calibri"/>
                <a:ea typeface="Calibri"/>
                <a:cs typeface="Calibri"/>
                <a:sym typeface="Calibri"/>
              </a:rPr>
              <a:t>391.478 x 10</a:t>
            </a:r>
            <a:r>
              <a:rPr lang="en-GB" sz="2000" baseline="30000">
                <a:solidFill>
                  <a:schemeClr val="dk1"/>
                </a:solidFill>
                <a:latin typeface="Calibri"/>
                <a:ea typeface="Calibri"/>
                <a:cs typeface="Calibri"/>
                <a:sym typeface="Calibri"/>
              </a:rPr>
              <a:t>-27</a:t>
            </a:r>
            <a:r>
              <a:rPr lang="en-GB" sz="2000">
                <a:solidFill>
                  <a:schemeClr val="dk1"/>
                </a:solidFill>
                <a:latin typeface="Calibri"/>
                <a:ea typeface="Calibri"/>
                <a:cs typeface="Calibri"/>
                <a:sym typeface="Calibri"/>
              </a:rPr>
              <a:t> kg </a:t>
            </a:r>
            <a:endParaRPr sz="2000">
              <a:solidFill>
                <a:schemeClr val="dk1"/>
              </a:solidFill>
              <a:latin typeface="Calibri"/>
              <a:ea typeface="Calibri"/>
              <a:cs typeface="Calibri"/>
              <a:sym typeface="Calibri"/>
            </a:endParaRPr>
          </a:p>
        </p:txBody>
      </p:sp>
      <p:sp>
        <p:nvSpPr>
          <p:cNvPr id="139" name="Google Shape;139;p20"/>
          <p:cNvSpPr txBox="1"/>
          <p:nvPr/>
        </p:nvSpPr>
        <p:spPr>
          <a:xfrm>
            <a:off x="183021" y="5472040"/>
            <a:ext cx="8568900" cy="1200300"/>
          </a:xfrm>
          <a:prstGeom prst="rect">
            <a:avLst/>
          </a:prstGeom>
          <a:blipFill rotWithShape="1">
            <a:blip r:embed="rId4">
              <a:alphaModFix/>
            </a:blip>
            <a:stretch>
              <a:fillRect b="-3517"/>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7"/>
                                        </p:tgtEl>
                                      </p:cBhvr>
                                    </p:animEffect>
                                    <p:set>
                                      <p:cBhvr>
                                        <p:cTn id="7" dur="1" fill="hold">
                                          <p:stCondLst>
                                            <p:cond delay="500"/>
                                          </p:stCondLst>
                                        </p:cTn>
                                        <p:tgtEl>
                                          <p:spTgt spid="13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8"/>
                                        </p:tgtEl>
                                      </p:cBhvr>
                                    </p:animEffect>
                                    <p:set>
                                      <p:cBhvr>
                                        <p:cTn id="10" dur="1" fill="hold">
                                          <p:stCondLst>
                                            <p:cond delay="500"/>
                                          </p:stCondLst>
                                        </p:cTn>
                                        <p:tgtEl>
                                          <p:spTgt spid="13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135"/>
                                        </p:tgtEl>
                                      </p:cBhvr>
                                    </p:animEffect>
                                    <p:set>
                                      <p:cBhvr>
                                        <p:cTn id="19" dur="1" fill="hold">
                                          <p:stCondLst>
                                            <p:cond delay="500"/>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B35BB5-1630-45F0-B55C-B6847DF21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EF5146-0A37-42B3-AF51-CBFCE4002B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862" y="5141974"/>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2C975D-68AF-4016-B086-37BEFC088FBD}"/>
              </a:ext>
            </a:extLst>
          </p:cNvPr>
          <p:cNvSpPr>
            <a:spLocks noGrp="1"/>
          </p:cNvSpPr>
          <p:nvPr>
            <p:ph type="title"/>
          </p:nvPr>
        </p:nvSpPr>
        <p:spPr>
          <a:xfrm>
            <a:off x="435894" y="5264486"/>
            <a:ext cx="8162583" cy="958513"/>
          </a:xfrm>
        </p:spPr>
        <p:txBody>
          <a:bodyPr anchor="ctr">
            <a:normAutofit/>
          </a:bodyPr>
          <a:lstStyle/>
          <a:p>
            <a:r>
              <a:rPr lang="en-GB" dirty="0">
                <a:solidFill>
                  <a:srgbClr val="FFFEFF"/>
                </a:solidFill>
              </a:rPr>
              <a:t>Learning outcomes</a:t>
            </a:r>
          </a:p>
        </p:txBody>
      </p:sp>
      <p:sp>
        <p:nvSpPr>
          <p:cNvPr id="13" name="Rectangle 12">
            <a:extLst>
              <a:ext uri="{FF2B5EF4-FFF2-40B4-BE49-F238E27FC236}">
                <a16:creationId xmlns:a16="http://schemas.microsoft.com/office/drawing/2014/main" id="{D05C6BB3-F359-4E0C-B8DA-4CEA9EE8C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512FDBA-7374-4A50-B15C-1C421A40B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99D451D-9C66-42CF-BC10-324A4F6470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015FB4F-E801-4AEF-A4DE-EF6B85DA71DC}"/>
                  </a:ext>
                </a:extLst>
              </p:cNvPr>
              <p:cNvGraphicFramePr>
                <a:graphicFrameLocks noGrp="1"/>
              </p:cNvGraphicFramePr>
              <p:nvPr>
                <p:ph idx="1"/>
                <p:extLst>
                  <p:ext uri="{D42A27DB-BD31-4B8C-83A1-F6EECF244321}">
                    <p14:modId xmlns:p14="http://schemas.microsoft.com/office/powerpoint/2010/main" val="1019408211"/>
                  </p:ext>
                </p:extLst>
              </p:nvPr>
            </p:nvGraphicFramePr>
            <p:xfrm>
              <a:off x="482203" y="995063"/>
              <a:ext cx="8179595" cy="3687973"/>
            </p:xfrm>
            <a:graphic>
              <a:graphicData uri="http://schemas.openxmlformats.org/drawingml/2006/table">
                <a:tbl>
                  <a:tblPr firstRow="1" firstCol="1" bandRow="1">
                    <a:tableStyleId>{5C22544A-7EE6-4342-B048-85BDC9FD1C3A}</a:tableStyleId>
                  </a:tblPr>
                  <a:tblGrid>
                    <a:gridCol w="1033654">
                      <a:extLst>
                        <a:ext uri="{9D8B030D-6E8A-4147-A177-3AD203B41FA5}">
                          <a16:colId xmlns:a16="http://schemas.microsoft.com/office/drawing/2014/main" val="148433554"/>
                        </a:ext>
                      </a:extLst>
                    </a:gridCol>
                    <a:gridCol w="7145941">
                      <a:extLst>
                        <a:ext uri="{9D8B030D-6E8A-4147-A177-3AD203B41FA5}">
                          <a16:colId xmlns:a16="http://schemas.microsoft.com/office/drawing/2014/main" val="3822508298"/>
                        </a:ext>
                      </a:extLst>
                    </a:gridCol>
                  </a:tblGrid>
                  <a:tr h="392484">
                    <a:tc>
                      <a:txBody>
                        <a:bodyPr/>
                        <a:lstStyle/>
                        <a:p>
                          <a:pPr>
                            <a:lnSpc>
                              <a:spcPct val="115000"/>
                            </a:lnSpc>
                            <a:spcBef>
                              <a:spcPts val="600"/>
                            </a:spcBef>
                            <a:spcAft>
                              <a:spcPts val="1000"/>
                            </a:spcAft>
                          </a:pPr>
                          <a:r>
                            <a:rPr lang="en-GB" sz="2100" dirty="0">
                              <a:effectLst/>
                            </a:rPr>
                            <a:t>11.</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lnSpc>
                              <a:spcPct val="115000"/>
                            </a:lnSpc>
                            <a:spcBef>
                              <a:spcPts val="600"/>
                            </a:spcBef>
                            <a:spcAft>
                              <a:spcPts val="1000"/>
                            </a:spcAft>
                          </a:pPr>
                          <a:r>
                            <a:rPr lang="en-GB" sz="2100" dirty="0">
                              <a:effectLst/>
                            </a:rPr>
                            <a:t>Nuclear reactions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1854907991"/>
                      </a:ext>
                    </a:extLst>
                  </a:tr>
                  <a:tr h="329549">
                    <a:tc>
                      <a:txBody>
                        <a:bodyPr/>
                        <a:lstStyle/>
                        <a:p>
                          <a:pPr marL="36195">
                            <a:lnSpc>
                              <a:spcPct val="115000"/>
                            </a:lnSpc>
                            <a:spcBef>
                              <a:spcPts val="1000"/>
                            </a:spcBef>
                            <a:spcAft>
                              <a:spcPts val="1000"/>
                            </a:spcAft>
                            <a:tabLst>
                              <a:tab pos="-90170" algn="l"/>
                              <a:tab pos="90170" algn="l"/>
                            </a:tabLst>
                          </a:pPr>
                          <a:r>
                            <a:rPr lang="en-US" sz="1700" dirty="0" err="1">
                              <a:effectLst/>
                            </a:rPr>
                            <a:t>eq</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14:m>
                            <m:oMathPara xmlns:m="http://schemas.openxmlformats.org/officeDocument/2006/math">
                              <m:oMathParaPr>
                                <m:jc m:val="centerGroup"/>
                              </m:oMathParaPr>
                              <m:oMath xmlns:m="http://schemas.openxmlformats.org/officeDocument/2006/math">
                                <m:r>
                                  <a:rPr lang="en-GB" sz="1800" smtClean="0">
                                    <a:effectLst/>
                                    <a:latin typeface="Cambria Math" panose="02040503050406030204" pitchFamily="18" charset="0"/>
                                  </a:rPr>
                                  <m:t>𝐸</m:t>
                                </m:r>
                                <m:r>
                                  <a:rPr lang="en-GB" sz="1800" smtClean="0">
                                    <a:effectLst/>
                                    <a:latin typeface="Cambria Math" panose="02040503050406030204" pitchFamily="18" charset="0"/>
                                  </a:rPr>
                                  <m:t>=</m:t>
                                </m:r>
                                <m:r>
                                  <a:rPr lang="en-GB" sz="1800" smtClean="0">
                                    <a:effectLst/>
                                    <a:latin typeface="Cambria Math" panose="02040503050406030204" pitchFamily="18" charset="0"/>
                                  </a:rPr>
                                  <m:t>𝑚</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𝑐</m:t>
                                    </m:r>
                                  </m:e>
                                  <m:sup>
                                    <m:r>
                                      <a:rPr lang="en-GB" sz="1800">
                                        <a:effectLst/>
                                        <a:latin typeface="Cambria Math" panose="02040503050406030204" pitchFamily="18" charset="0"/>
                                      </a:rPr>
                                      <m:t>2</m:t>
                                    </m:r>
                                  </m:sup>
                                </m:sSup>
                              </m:oMath>
                            </m:oMathPara>
                          </a14:m>
                          <a:endParaRPr lang="en-GB"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3216806441"/>
                      </a:ext>
                    </a:extLst>
                  </a:tr>
                  <a:tr h="878797">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a</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a:effectLst/>
                            </a:rPr>
                            <a:t>I can use nuclear equations to describe radioactive decay, fission (spontaneous and induced), with reference to mass and energy equivalence.</a:t>
                          </a:r>
                          <a:endParaRPr lang="en-GB"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2510949698"/>
                      </a:ext>
                    </a:extLst>
                  </a:tr>
                  <a:tr h="604173">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b</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a:effectLst/>
                            </a:rPr>
                            <a:t>I can use nuclear equations to describe fusion reactions, with reference to mass and energy equivalence.</a:t>
                          </a:r>
                          <a:endParaRPr lang="en-GB"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596316105"/>
                      </a:ext>
                    </a:extLst>
                  </a:tr>
                  <a:tr h="604173">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c</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a:effectLst/>
                            </a:rPr>
                            <a:t>Use of an appropriate relationship to solve problems involving the mass loss and the energy released by a nuclear reaction. </a:t>
                          </a:r>
                          <a14:m>
                            <m:oMath xmlns:m="http://schemas.openxmlformats.org/officeDocument/2006/math">
                              <m:r>
                                <a:rPr lang="en-GB" sz="1800">
                                  <a:effectLst/>
                                  <a:latin typeface="Cambria Math" panose="02040503050406030204" pitchFamily="18" charset="0"/>
                                </a:rPr>
                                <m:t>𝐸</m:t>
                              </m:r>
                              <m:r>
                                <a:rPr lang="en-GB" sz="1800">
                                  <a:effectLst/>
                                  <a:latin typeface="Cambria Math" panose="02040503050406030204" pitchFamily="18" charset="0"/>
                                </a:rPr>
                                <m:t>=</m:t>
                              </m:r>
                              <m:r>
                                <a:rPr lang="en-GB" sz="1800">
                                  <a:effectLst/>
                                  <a:latin typeface="Cambria Math" panose="02040503050406030204" pitchFamily="18" charset="0"/>
                                </a:rPr>
                                <m:t>𝑚</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𝑐</m:t>
                                  </m:r>
                                </m:e>
                                <m:sup>
                                  <m:r>
                                    <a:rPr lang="en-GB" sz="1800">
                                      <a:effectLst/>
                                      <a:latin typeface="Cambria Math" panose="02040503050406030204" pitchFamily="18" charset="0"/>
                                    </a:rPr>
                                    <m:t>2</m:t>
                                  </m:r>
                                </m:sup>
                              </m:sSup>
                            </m:oMath>
                          </a14:m>
                          <a:endParaRPr lang="en-GB"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1679868552"/>
                      </a:ext>
                    </a:extLst>
                  </a:tr>
                  <a:tr h="878797">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d</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dirty="0">
                              <a:effectLst/>
                            </a:rPr>
                            <a:t>I know that nuclear fusion reactors require charged particles at a very high temperature (plasma) which have to be contained by magnetic fields.</a:t>
                          </a:r>
                          <a:endPar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3420446549"/>
                      </a:ext>
                    </a:extLst>
                  </a:tr>
                </a:tbl>
              </a:graphicData>
            </a:graphic>
          </p:graphicFrame>
        </mc:Choice>
        <mc:Fallback xmlns="">
          <p:graphicFrame>
            <p:nvGraphicFramePr>
              <p:cNvPr id="4" name="Content Placeholder 3">
                <a:extLst>
                  <a:ext uri="{FF2B5EF4-FFF2-40B4-BE49-F238E27FC236}">
                    <a16:creationId xmlns:a16="http://schemas.microsoft.com/office/drawing/2014/main" id="{2015FB4F-E801-4AEF-A4DE-EF6B85DA71DC}"/>
                  </a:ext>
                </a:extLst>
              </p:cNvPr>
              <p:cNvGraphicFramePr>
                <a:graphicFrameLocks noGrp="1"/>
              </p:cNvGraphicFramePr>
              <p:nvPr>
                <p:ph idx="1"/>
                <p:extLst>
                  <p:ext uri="{D42A27DB-BD31-4B8C-83A1-F6EECF244321}">
                    <p14:modId xmlns:p14="http://schemas.microsoft.com/office/powerpoint/2010/main" val="1019408211"/>
                  </p:ext>
                </p:extLst>
              </p:nvPr>
            </p:nvGraphicFramePr>
            <p:xfrm>
              <a:off x="482203" y="995063"/>
              <a:ext cx="8179595" cy="3906760"/>
            </p:xfrm>
            <a:graphic>
              <a:graphicData uri="http://schemas.openxmlformats.org/drawingml/2006/table">
                <a:tbl>
                  <a:tblPr firstRow="1" firstCol="1" bandRow="1">
                    <a:tableStyleId>{5C22544A-7EE6-4342-B048-85BDC9FD1C3A}</a:tableStyleId>
                  </a:tblPr>
                  <a:tblGrid>
                    <a:gridCol w="1033654">
                      <a:extLst>
                        <a:ext uri="{9D8B030D-6E8A-4147-A177-3AD203B41FA5}">
                          <a16:colId xmlns:a16="http://schemas.microsoft.com/office/drawing/2014/main" val="148433554"/>
                        </a:ext>
                      </a:extLst>
                    </a:gridCol>
                    <a:gridCol w="7145941">
                      <a:extLst>
                        <a:ext uri="{9D8B030D-6E8A-4147-A177-3AD203B41FA5}">
                          <a16:colId xmlns:a16="http://schemas.microsoft.com/office/drawing/2014/main" val="3822508298"/>
                        </a:ext>
                      </a:extLst>
                    </a:gridCol>
                  </a:tblGrid>
                  <a:tr h="392484">
                    <a:tc>
                      <a:txBody>
                        <a:bodyPr/>
                        <a:lstStyle/>
                        <a:p>
                          <a:pPr>
                            <a:lnSpc>
                              <a:spcPct val="115000"/>
                            </a:lnSpc>
                            <a:spcBef>
                              <a:spcPts val="600"/>
                            </a:spcBef>
                            <a:spcAft>
                              <a:spcPts val="1000"/>
                            </a:spcAft>
                          </a:pPr>
                          <a:r>
                            <a:rPr lang="en-GB" sz="2100">
                              <a:effectLst/>
                            </a:rPr>
                            <a:t>11.</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lnSpc>
                              <a:spcPct val="115000"/>
                            </a:lnSpc>
                            <a:spcBef>
                              <a:spcPts val="600"/>
                            </a:spcBef>
                            <a:spcAft>
                              <a:spcPts val="1000"/>
                            </a:spcAft>
                          </a:pPr>
                          <a:r>
                            <a:rPr lang="en-GB" sz="2100">
                              <a:effectLst/>
                            </a:rPr>
                            <a:t>Nuclear reactions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1854907991"/>
                      </a:ext>
                    </a:extLst>
                  </a:tr>
                  <a:tr h="329549">
                    <a:tc>
                      <a:txBody>
                        <a:bodyPr/>
                        <a:lstStyle/>
                        <a:p>
                          <a:pPr marL="36195">
                            <a:lnSpc>
                              <a:spcPct val="115000"/>
                            </a:lnSpc>
                            <a:spcBef>
                              <a:spcPts val="1000"/>
                            </a:spcBef>
                            <a:spcAft>
                              <a:spcPts val="1000"/>
                            </a:spcAft>
                            <a:tabLst>
                              <a:tab pos="-90170" algn="l"/>
                              <a:tab pos="90170" algn="l"/>
                            </a:tabLst>
                          </a:pPr>
                          <a:r>
                            <a:rPr lang="en-US" sz="1700">
                              <a:effectLst/>
                            </a:rPr>
                            <a:t>eq</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endParaRPr lang="en-US"/>
                        </a:p>
                      </a:txBody>
                      <a:tcPr marL="102984" marR="102984" marT="0" marB="0" anchor="ctr">
                        <a:blipFill>
                          <a:blip r:embed="rId2"/>
                          <a:stretch>
                            <a:fillRect l="-14590" t="-127273" r="-427" b="-985455"/>
                          </a:stretch>
                        </a:blipFill>
                      </a:tcPr>
                    </a:tc>
                    <a:extLst>
                      <a:ext uri="{0D108BD9-81ED-4DB2-BD59-A6C34878D82A}">
                        <a16:rowId xmlns:a16="http://schemas.microsoft.com/office/drawing/2014/main" val="3216806441"/>
                      </a:ext>
                    </a:extLst>
                  </a:tr>
                  <a:tr h="878797">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a</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a:effectLst/>
                            </a:rPr>
                            <a:t>I can use nuclear equations to describe radioactive decay, fission (spontaneous and induced), with reference to mass and energy equivalence.</a:t>
                          </a:r>
                          <a:endParaRPr lang="en-GB"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2510949698"/>
                      </a:ext>
                    </a:extLst>
                  </a:tr>
                  <a:tr h="604173">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b</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a:effectLst/>
                            </a:rPr>
                            <a:t>I can use nuclear equations to describe fusion reactions, with reference to mass and energy equivalence.</a:t>
                          </a:r>
                          <a:endParaRPr lang="en-GB"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596316105"/>
                      </a:ext>
                    </a:extLst>
                  </a:tr>
                  <a:tr h="822960">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c</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endParaRPr lang="en-US"/>
                        </a:p>
                      </a:txBody>
                      <a:tcPr marL="102984" marR="102984" marT="0" marB="0" anchor="ctr">
                        <a:blipFill>
                          <a:blip r:embed="rId2"/>
                          <a:stretch>
                            <a:fillRect l="-14590" t="-270588" r="-427" b="-119853"/>
                          </a:stretch>
                        </a:blipFill>
                      </a:tcPr>
                    </a:tc>
                    <a:extLst>
                      <a:ext uri="{0D108BD9-81ED-4DB2-BD59-A6C34878D82A}">
                        <a16:rowId xmlns:a16="http://schemas.microsoft.com/office/drawing/2014/main" val="1679868552"/>
                      </a:ext>
                    </a:extLst>
                  </a:tr>
                  <a:tr h="878797">
                    <a:tc>
                      <a:txBody>
                        <a:bodyPr/>
                        <a:lstStyle/>
                        <a:p>
                          <a:pPr marL="0" lvl="0" indent="0" algn="ctr">
                            <a:lnSpc>
                              <a:spcPct val="115000"/>
                            </a:lnSpc>
                            <a:spcBef>
                              <a:spcPts val="1000"/>
                            </a:spcBef>
                            <a:spcAft>
                              <a:spcPts val="1000"/>
                            </a:spcAft>
                            <a:buFont typeface="+mj-lt"/>
                            <a:buNone/>
                            <a:tabLst>
                              <a:tab pos="-90170" algn="l"/>
                              <a:tab pos="90170" algn="l"/>
                            </a:tabLst>
                          </a:pPr>
                          <a:r>
                            <a:rPr lang="en-US" sz="1800" dirty="0">
                              <a:effectLst/>
                            </a:rPr>
                            <a:t>d</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2984" marR="102984" marT="0" marB="0" anchor="ctr"/>
                    </a:tc>
                    <a:tc>
                      <a:txBody>
                        <a:bodyPr/>
                        <a:lstStyle/>
                        <a:p>
                          <a:pPr>
                            <a:spcBef>
                              <a:spcPts val="1000"/>
                            </a:spcBef>
                          </a:pPr>
                          <a:r>
                            <a:rPr lang="en-GB" sz="1800" dirty="0">
                              <a:effectLst/>
                            </a:rPr>
                            <a:t>I know that nuclear fusion reactors require charged particles at a very high temperature (plasma) which have to be contained by magnetic fields.</a:t>
                          </a:r>
                          <a:endPar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984" marR="102984" marT="0" marB="0" anchor="ctr"/>
                    </a:tc>
                    <a:extLst>
                      <a:ext uri="{0D108BD9-81ED-4DB2-BD59-A6C34878D82A}">
                        <a16:rowId xmlns:a16="http://schemas.microsoft.com/office/drawing/2014/main" val="3420446549"/>
                      </a:ext>
                    </a:extLst>
                  </a:tr>
                </a:tbl>
              </a:graphicData>
            </a:graphic>
          </p:graphicFrame>
        </mc:Fallback>
      </mc:AlternateContent>
    </p:spTree>
    <p:extLst>
      <p:ext uri="{BB962C8B-B14F-4D97-AF65-F5344CB8AC3E}">
        <p14:creationId xmlns:p14="http://schemas.microsoft.com/office/powerpoint/2010/main" val="224352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7049" y="2028350"/>
            <a:ext cx="6249272" cy="3210373"/>
          </a:xfrm>
          <a:prstGeom prst="rect">
            <a:avLst/>
          </a:prstGeom>
        </p:spPr>
      </p:pic>
      <p:pic>
        <p:nvPicPr>
          <p:cNvPr id="5" name="Picture 4"/>
          <p:cNvPicPr>
            <a:picLocks noChangeAspect="1"/>
          </p:cNvPicPr>
          <p:nvPr/>
        </p:nvPicPr>
        <p:blipFill>
          <a:blip r:embed="rId3"/>
          <a:stretch>
            <a:fillRect/>
          </a:stretch>
        </p:blipFill>
        <p:spPr>
          <a:xfrm>
            <a:off x="453972" y="751617"/>
            <a:ext cx="8236055" cy="1072196"/>
          </a:xfrm>
          <a:prstGeom prst="rect">
            <a:avLst/>
          </a:prstGeom>
        </p:spPr>
      </p:pic>
      <p:sp>
        <p:nvSpPr>
          <p:cNvPr id="6" name="Rectangle 5"/>
          <p:cNvSpPr/>
          <p:nvPr/>
        </p:nvSpPr>
        <p:spPr>
          <a:xfrm>
            <a:off x="553452" y="5172923"/>
            <a:ext cx="8136575" cy="1685077"/>
          </a:xfrm>
          <a:prstGeom prst="rect">
            <a:avLst/>
          </a:prstGeom>
        </p:spPr>
        <p:txBody>
          <a:bodyPr wrap="square">
            <a:spAutoFit/>
          </a:bodyPr>
          <a:lstStyle/>
          <a:p>
            <a:pPr algn="just">
              <a:lnSpc>
                <a:spcPct val="115000"/>
              </a:lnSpc>
              <a:spcBef>
                <a:spcPts val="300"/>
              </a:spcBef>
              <a:spcAft>
                <a:spcPts val="300"/>
              </a:spcAft>
            </a:pPr>
            <a:r>
              <a:rPr lang="en-GB" b="1" u="sng" dirty="0">
                <a:latin typeface="Trebuchet MS" panose="020B0603020202020204" pitchFamily="34" charset="0"/>
                <a:ea typeface="Times New Roman" panose="02020603050405020304" pitchFamily="18" charset="0"/>
                <a:cs typeface="Times New Roman" panose="02020603050405020304" pitchFamily="18" charset="0"/>
              </a:rPr>
              <a:t>Mass is not conserved</a:t>
            </a:r>
            <a:r>
              <a:rPr lang="en-GB" dirty="0">
                <a:latin typeface="Trebuchet MS" panose="020B0603020202020204" pitchFamily="34" charset="0"/>
                <a:ea typeface="Times New Roman" panose="02020603050405020304" pitchFamily="18" charset="0"/>
                <a:cs typeface="Times New Roman" panose="02020603050405020304" pitchFamily="18" charset="0"/>
              </a:rPr>
              <a:t> mass is lost and since mass has been lost and kinetic energy has been gained we conclude that the mass has been converted into </a:t>
            </a:r>
            <a:r>
              <a:rPr lang="en-GB" b="1" i="1" dirty="0">
                <a:latin typeface="Trebuchet MS" panose="020B0603020202020204" pitchFamily="34" charset="0"/>
                <a:ea typeface="Times New Roman" panose="02020603050405020304" pitchFamily="18" charset="0"/>
                <a:cs typeface="Times New Roman" panose="02020603050405020304" pitchFamily="18" charset="0"/>
              </a:rPr>
              <a:t>energy</a:t>
            </a:r>
            <a:r>
              <a:rPr lang="en-GB" dirty="0">
                <a:latin typeface="Trebuchet MS" panose="020B0603020202020204" pitchFamily="34" charset="0"/>
                <a:ea typeface="Times New Roman" panose="02020603050405020304" pitchFamily="18" charset="0"/>
                <a:cs typeface="Times New Roman" panose="02020603050405020304" pitchFamily="18" charset="0"/>
              </a:rPr>
              <a:t>. The kinetic energy of the products is found to be much greater than the initial kinetic energy of the reactants.  The loss of mass has been accompanied by a huge increase in energy.</a:t>
            </a:r>
          </a:p>
        </p:txBody>
      </p:sp>
    </p:spTree>
    <p:extLst>
      <p:ext uri="{BB962C8B-B14F-4D97-AF65-F5344CB8AC3E}">
        <p14:creationId xmlns:p14="http://schemas.microsoft.com/office/powerpoint/2010/main" val="41556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972" y="1823813"/>
            <a:ext cx="6858000" cy="1597360"/>
          </a:xfrm>
          <a:prstGeom prst="rect">
            <a:avLst/>
          </a:prstGeom>
        </p:spPr>
        <p:txBody>
          <a:bodyPr wrap="square">
            <a:spAutoFit/>
          </a:bodyPr>
          <a:lstStyle/>
          <a:p>
            <a:pPr>
              <a:lnSpc>
                <a:spcPct val="115000"/>
              </a:lnSpc>
              <a:spcBef>
                <a:spcPts val="300"/>
              </a:spcBef>
              <a:spcAft>
                <a:spcPts val="300"/>
              </a:spcAft>
            </a:pPr>
            <a:r>
              <a:rPr lang="en-GB" dirty="0">
                <a:latin typeface="Trebuchet MS" panose="020B0603020202020204" pitchFamily="34" charset="0"/>
                <a:ea typeface="Times New Roman" panose="02020603050405020304" pitchFamily="18" charset="0"/>
                <a:cs typeface="Times New Roman" panose="02020603050405020304" pitchFamily="18" charset="0"/>
              </a:rPr>
              <a:t>In our example</a:t>
            </a:r>
          </a:p>
          <a:p>
            <a:pPr>
              <a:lnSpc>
                <a:spcPct val="115000"/>
              </a:lnSpc>
              <a:spcBef>
                <a:spcPts val="300"/>
              </a:spcBef>
              <a:spcAft>
                <a:spcPts val="300"/>
              </a:spcAft>
            </a:pPr>
            <a:r>
              <a:rPr lang="en-GB" dirty="0">
                <a:latin typeface="Trebuchet MS" panose="020B0603020202020204" pitchFamily="34" charset="0"/>
                <a:ea typeface="Times New Roman" panose="02020603050405020304" pitchFamily="18" charset="0"/>
                <a:cs typeface="Times New Roman" panose="02020603050405020304" pitchFamily="18" charset="0"/>
              </a:rPr>
              <a:t>mass change = mass before – mass after</a:t>
            </a:r>
          </a:p>
          <a:p>
            <a:pPr>
              <a:lnSpc>
                <a:spcPct val="115000"/>
              </a:lnSpc>
              <a:spcBef>
                <a:spcPts val="300"/>
              </a:spcBef>
              <a:spcAft>
                <a:spcPts val="300"/>
              </a:spcAft>
            </a:pPr>
            <a:r>
              <a:rPr lang="en-GB" dirty="0">
                <a:latin typeface="Trebuchet MS" panose="020B0603020202020204" pitchFamily="34" charset="0"/>
                <a:ea typeface="Times New Roman" panose="02020603050405020304" pitchFamily="18" charset="0"/>
                <a:cs typeface="Times New Roman" panose="02020603050405020304" pitchFamily="18" charset="0"/>
              </a:rPr>
              <a:t>mass change = 3.917629</a:t>
            </a:r>
            <a:r>
              <a:rPr lang="en-GB" dirty="0">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rebuchet MS" panose="020B0603020202020204" pitchFamily="34" charset="0"/>
                <a:ea typeface="Times New Roman" panose="02020603050405020304" pitchFamily="18" charset="0"/>
                <a:cs typeface="Times New Roman" panose="02020603050405020304" pitchFamily="18" charset="0"/>
              </a:rPr>
              <a:t>10</a:t>
            </a:r>
            <a:r>
              <a:rPr lang="en-GB" baseline="30000" dirty="0">
                <a:latin typeface="Trebuchet MS" panose="020B0603020202020204" pitchFamily="34" charset="0"/>
                <a:ea typeface="Times New Roman" panose="02020603050405020304" pitchFamily="18" charset="0"/>
                <a:cs typeface="Times New Roman" panose="02020603050405020304" pitchFamily="18" charset="0"/>
              </a:rPr>
              <a:t>-25</a:t>
            </a:r>
            <a:r>
              <a:rPr lang="en-GB" dirty="0">
                <a:latin typeface="Trebuchet MS" panose="020B0603020202020204" pitchFamily="34" charset="0"/>
                <a:ea typeface="Times New Roman" panose="02020603050405020304" pitchFamily="18" charset="0"/>
                <a:cs typeface="Times New Roman" panose="02020603050405020304" pitchFamily="18" charset="0"/>
              </a:rPr>
              <a:t> kg -  3.914031</a:t>
            </a:r>
            <a:r>
              <a:rPr lang="en-GB" dirty="0">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rebuchet MS" panose="020B0603020202020204" pitchFamily="34" charset="0"/>
                <a:ea typeface="Times New Roman" panose="02020603050405020304" pitchFamily="18" charset="0"/>
                <a:cs typeface="Times New Roman" panose="02020603050405020304" pitchFamily="18" charset="0"/>
              </a:rPr>
              <a:t>10</a:t>
            </a:r>
            <a:r>
              <a:rPr lang="en-GB" baseline="30000" dirty="0">
                <a:latin typeface="Trebuchet MS" panose="020B0603020202020204" pitchFamily="34" charset="0"/>
                <a:ea typeface="Times New Roman" panose="02020603050405020304" pitchFamily="18" charset="0"/>
                <a:cs typeface="Times New Roman" panose="02020603050405020304" pitchFamily="18" charset="0"/>
              </a:rPr>
              <a:t>-25</a:t>
            </a:r>
            <a:r>
              <a:rPr lang="en-GB" dirty="0">
                <a:latin typeface="Trebuchet MS" panose="020B0603020202020204" pitchFamily="34" charset="0"/>
                <a:ea typeface="Times New Roman" panose="02020603050405020304" pitchFamily="18" charset="0"/>
                <a:cs typeface="Times New Roman" panose="02020603050405020304" pitchFamily="18" charset="0"/>
              </a:rPr>
              <a:t> kg</a:t>
            </a:r>
          </a:p>
          <a:p>
            <a:pPr>
              <a:lnSpc>
                <a:spcPct val="115000"/>
              </a:lnSpc>
              <a:spcBef>
                <a:spcPts val="300"/>
              </a:spcBef>
              <a:spcAft>
                <a:spcPts val="300"/>
              </a:spcAft>
            </a:pPr>
            <a:r>
              <a:rPr lang="en-GB" dirty="0">
                <a:latin typeface="Trebuchet MS" panose="020B0603020202020204" pitchFamily="34" charset="0"/>
                <a:ea typeface="Times New Roman" panose="02020603050405020304" pitchFamily="18" charset="0"/>
                <a:cs typeface="Times New Roman" panose="02020603050405020304" pitchFamily="18" charset="0"/>
              </a:rPr>
              <a:t>mass change = </a:t>
            </a:r>
            <a:r>
              <a:rPr lang="en-GB" dirty="0">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3.598</a:t>
            </a:r>
            <a:r>
              <a:rPr lang="en-GB" dirty="0">
                <a:highlight>
                  <a:srgbClr val="FFFF00"/>
                </a:highlight>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10</a:t>
            </a:r>
            <a:r>
              <a:rPr lang="en-GB" baseline="30000" dirty="0">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-28</a:t>
            </a:r>
            <a:r>
              <a:rPr lang="en-GB" dirty="0">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kg</a:t>
            </a:r>
            <a:endParaRPr lang="en-GB" dirty="0">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3972" y="751617"/>
            <a:ext cx="8236055" cy="107219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348046327"/>
              </p:ext>
            </p:extLst>
          </p:nvPr>
        </p:nvGraphicFramePr>
        <p:xfrm>
          <a:off x="1580899" y="3976771"/>
          <a:ext cx="4011092" cy="2484187"/>
        </p:xfrm>
        <a:graphic>
          <a:graphicData uri="http://schemas.openxmlformats.org/presentationml/2006/ole">
            <mc:AlternateContent xmlns:mc="http://schemas.openxmlformats.org/markup-compatibility/2006">
              <mc:Choice xmlns:v="urn:schemas-microsoft-com:vml" Requires="v">
                <p:oleObj spid="_x0000_s7172" r:id="rId4" imgW="1955800" imgH="1206500" progId="">
                  <p:embed/>
                </p:oleObj>
              </mc:Choice>
              <mc:Fallback>
                <p:oleObj r:id="rId4" imgW="1955800" imgH="1206500"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0899" y="3976771"/>
                        <a:ext cx="4011092" cy="2484187"/>
                      </a:xfrm>
                      <a:prstGeom prst="rect">
                        <a:avLst/>
                      </a:prstGeom>
                      <a:noFill/>
                    </p:spPr>
                  </p:pic>
                </p:oleObj>
              </mc:Fallback>
            </mc:AlternateContent>
          </a:graphicData>
        </a:graphic>
      </p:graphicFrame>
      <p:sp>
        <p:nvSpPr>
          <p:cNvPr id="6" name="Explosion 1 5"/>
          <p:cNvSpPr/>
          <p:nvPr/>
        </p:nvSpPr>
        <p:spPr>
          <a:xfrm rot="1242498">
            <a:off x="4656221" y="3714520"/>
            <a:ext cx="4535904" cy="185286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Keep all the sig fig until the end!</a:t>
            </a:r>
          </a:p>
        </p:txBody>
      </p:sp>
    </p:spTree>
    <p:extLst>
      <p:ext uri="{BB962C8B-B14F-4D97-AF65-F5344CB8AC3E}">
        <p14:creationId xmlns:p14="http://schemas.microsoft.com/office/powerpoint/2010/main" val="19428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p:nvPr/>
        </p:nvSpPr>
        <p:spPr>
          <a:xfrm>
            <a:off x="0" y="59068"/>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u="sng">
                <a:solidFill>
                  <a:schemeClr val="dk1"/>
                </a:solidFill>
                <a:latin typeface="Calibri"/>
                <a:ea typeface="Calibri"/>
                <a:cs typeface="Calibri"/>
                <a:sym typeface="Calibri"/>
              </a:rPr>
              <a:t>Identifying Reactions</a:t>
            </a:r>
            <a:endParaRPr/>
          </a:p>
        </p:txBody>
      </p:sp>
      <p:pic>
        <p:nvPicPr>
          <p:cNvPr id="145" name="Google Shape;145;p21"/>
          <p:cNvPicPr preferRelativeResize="0"/>
          <p:nvPr/>
        </p:nvPicPr>
        <p:blipFill rotWithShape="1">
          <a:blip r:embed="rId3">
            <a:alphaModFix/>
          </a:blip>
          <a:srcRect/>
          <a:stretch/>
        </p:blipFill>
        <p:spPr>
          <a:xfrm>
            <a:off x="1123317" y="1979287"/>
            <a:ext cx="6897366" cy="3956465"/>
          </a:xfrm>
          <a:prstGeom prst="rect">
            <a:avLst/>
          </a:prstGeom>
          <a:noFill/>
          <a:ln>
            <a:noFill/>
          </a:ln>
        </p:spPr>
      </p:pic>
      <p:sp>
        <p:nvSpPr>
          <p:cNvPr id="146" name="Google Shape;146;p21"/>
          <p:cNvSpPr txBox="1"/>
          <p:nvPr/>
        </p:nvSpPr>
        <p:spPr>
          <a:xfrm>
            <a:off x="516700" y="826450"/>
            <a:ext cx="82947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Identify if the following equations are induced/spontaneous </a:t>
            </a:r>
            <a:r>
              <a:rPr lang="en-GB" sz="2400" b="1">
                <a:solidFill>
                  <a:schemeClr val="dk1"/>
                </a:solidFill>
                <a:latin typeface="Calibri"/>
                <a:ea typeface="Calibri"/>
                <a:cs typeface="Calibri"/>
                <a:sym typeface="Calibri"/>
              </a:rPr>
              <a:t>fission</a:t>
            </a:r>
            <a:r>
              <a:rPr lang="en-GB" sz="2400">
                <a:solidFill>
                  <a:schemeClr val="dk1"/>
                </a:solidFill>
                <a:latin typeface="Calibri"/>
                <a:ea typeface="Calibri"/>
                <a:cs typeface="Calibri"/>
                <a:sym typeface="Calibri"/>
              </a:rPr>
              <a:t> or </a:t>
            </a:r>
            <a:r>
              <a:rPr lang="en-GB" sz="2400" b="1">
                <a:solidFill>
                  <a:schemeClr val="dk1"/>
                </a:solidFill>
                <a:latin typeface="Calibri"/>
                <a:ea typeface="Calibri"/>
                <a:cs typeface="Calibri"/>
                <a:sym typeface="Calibri"/>
              </a:rPr>
              <a:t>fusion</a:t>
            </a:r>
            <a:r>
              <a:rPr lang="en-GB" sz="2400">
                <a:solidFill>
                  <a:schemeClr val="dk1"/>
                </a:solidFill>
                <a:latin typeface="Calibri"/>
                <a:ea typeface="Calibri"/>
                <a:cs typeface="Calibri"/>
                <a:sym typeface="Calibri"/>
              </a:rPr>
              <a:t>.</a:t>
            </a:r>
            <a:endParaRPr sz="2400" b="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24" y="589895"/>
            <a:ext cx="338567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Summary</a:t>
            </a:r>
            <a:endParaRPr lang="en-US" sz="5400" b="1" cap="none" spc="0" dirty="0">
              <a:ln/>
              <a:solidFill>
                <a:schemeClr val="accent3"/>
              </a:solidFill>
              <a:effectLst/>
            </a:endParaRPr>
          </a:p>
        </p:txBody>
      </p:sp>
      <mc:AlternateContent xmlns:mc="http://schemas.openxmlformats.org/markup-compatibility/2006">
        <mc:Choice xmlns:a14="http://schemas.microsoft.com/office/drawing/2010/main" Requires="a14">
          <p:sp>
            <p:nvSpPr>
              <p:cNvPr id="3" name="TextBox 2"/>
              <p:cNvSpPr txBox="1"/>
              <p:nvPr/>
            </p:nvSpPr>
            <p:spPr>
              <a:xfrm>
                <a:off x="459524" y="1758461"/>
                <a:ext cx="8412480" cy="4154984"/>
              </a:xfrm>
              <a:prstGeom prst="rect">
                <a:avLst/>
              </a:prstGeom>
              <a:noFill/>
            </p:spPr>
            <p:txBody>
              <a:bodyPr wrap="square" rtlCol="0">
                <a:spAutoFit/>
              </a:bodyPr>
              <a:lstStyle/>
              <a:p>
                <a:r>
                  <a:rPr lang="en-GB" sz="4400" i="1" dirty="0" smtClean="0">
                    <a:solidFill>
                      <a:schemeClr val="accent3">
                        <a:lumMod val="75000"/>
                      </a:schemeClr>
                    </a:solidFill>
                    <a:effectLst>
                      <a:outerShdw blurRad="38100" dist="38100" dir="2700000" algn="tl">
                        <a:srgbClr val="000000">
                          <a:alpha val="43137"/>
                        </a:srgbClr>
                      </a:outerShdw>
                    </a:effectLst>
                  </a:rPr>
                  <a:t>In a fission reaction, the mass of the products is less than the mass of the reactants. This mass difference has been converted to energy according to the relationship</a:t>
                </a:r>
              </a:p>
              <a:p>
                <a14:m>
                  <m:oMathPara xmlns:m="http://schemas.openxmlformats.org/officeDocument/2006/math">
                    <m:oMathParaPr>
                      <m:jc m:val="centerGroup"/>
                    </m:oMathParaPr>
                    <m:oMath xmlns:m="http://schemas.openxmlformats.org/officeDocument/2006/math">
                      <m:r>
                        <a:rPr lang="en-GB" sz="4400" i="1" dirty="0" smtClean="0">
                          <a:solidFill>
                            <a:schemeClr val="accent3">
                              <a:lumMod val="75000"/>
                            </a:schemeClr>
                          </a:solidFill>
                          <a:effectLst>
                            <a:outerShdw blurRad="38100" dist="38100" dir="2700000" algn="tl">
                              <a:srgbClr val="000000">
                                <a:alpha val="43137"/>
                              </a:srgbClr>
                            </a:outerShdw>
                          </a:effectLst>
                          <a:latin typeface="Cambria Math" panose="02040503050406030204" pitchFamily="18" charset="0"/>
                        </a:rPr>
                        <m:t>𝐸</m:t>
                      </m:r>
                      <m:r>
                        <a:rPr lang="en-GB" sz="4400" i="1" dirty="0" smtClean="0">
                          <a:solidFill>
                            <a:schemeClr val="accent3">
                              <a:lumMod val="75000"/>
                            </a:schemeClr>
                          </a:solidFill>
                          <a:effectLst>
                            <a:outerShdw blurRad="38100" dist="38100" dir="2700000" algn="tl">
                              <a:srgbClr val="000000">
                                <a:alpha val="43137"/>
                              </a:srgbClr>
                            </a:outerShdw>
                          </a:effectLst>
                          <a:latin typeface="Cambria Math" panose="02040503050406030204" pitchFamily="18" charset="0"/>
                        </a:rPr>
                        <m:t>=</m:t>
                      </m:r>
                      <m:sSup>
                        <m:sSupPr>
                          <m:ctrlPr>
                            <a:rPr lang="en-GB" sz="4400" i="1" dirty="0" smtClean="0">
                              <a:solidFill>
                                <a:schemeClr val="accent3">
                                  <a:lumMod val="75000"/>
                                </a:schemeClr>
                              </a:solidFill>
                              <a:effectLst>
                                <a:outerShdw blurRad="38100" dist="38100" dir="2700000" algn="tl">
                                  <a:srgbClr val="000000">
                                    <a:alpha val="43137"/>
                                  </a:srgbClr>
                                </a:outerShdw>
                              </a:effectLst>
                              <a:latin typeface="Cambria Math" panose="02040503050406030204" pitchFamily="18" charset="0"/>
                            </a:rPr>
                          </m:ctrlPr>
                        </m:sSupPr>
                        <m:e>
                          <m:r>
                            <a:rPr lang="en-GB" sz="4400" i="1" dirty="0">
                              <a:solidFill>
                                <a:schemeClr val="accent3">
                                  <a:lumMod val="75000"/>
                                </a:schemeClr>
                              </a:solidFill>
                              <a:effectLst>
                                <a:outerShdw blurRad="38100" dist="38100" dir="2700000" algn="tl">
                                  <a:srgbClr val="000000">
                                    <a:alpha val="43137"/>
                                  </a:srgbClr>
                                </a:outerShdw>
                              </a:effectLst>
                              <a:latin typeface="Cambria Math" panose="02040503050406030204" pitchFamily="18" charset="0"/>
                            </a:rPr>
                            <m:t>𝑚𝑐</m:t>
                          </m:r>
                        </m:e>
                        <m:sup>
                          <m:r>
                            <a:rPr lang="en-GB" sz="4400" i="1" dirty="0">
                              <a:solidFill>
                                <a:schemeClr val="accent3">
                                  <a:lumMod val="75000"/>
                                </a:schemeClr>
                              </a:solidFill>
                              <a:effectLst>
                                <a:outerShdw blurRad="38100" dist="38100" dir="2700000" algn="tl">
                                  <a:srgbClr val="000000">
                                    <a:alpha val="43137"/>
                                  </a:srgbClr>
                                </a:outerShdw>
                              </a:effectLst>
                              <a:latin typeface="Cambria Math" panose="02040503050406030204" pitchFamily="18" charset="0"/>
                            </a:rPr>
                            <m:t>2</m:t>
                          </m:r>
                        </m:sup>
                      </m:sSup>
                      <m:r>
                        <a:rPr lang="en-GB" sz="4400" i="1" dirty="0" smtClean="0">
                          <a:solidFill>
                            <a:schemeClr val="accent3">
                              <a:lumMod val="75000"/>
                            </a:schemeClr>
                          </a:solidFill>
                          <a:effectLst>
                            <a:outerShdw blurRad="38100" dist="38100" dir="2700000" algn="tl">
                              <a:srgbClr val="000000">
                                <a:alpha val="43137"/>
                              </a:srgbClr>
                            </a:outerShdw>
                          </a:effectLst>
                          <a:latin typeface="Cambria Math" panose="02040503050406030204" pitchFamily="18" charset="0"/>
                        </a:rPr>
                        <m:t>.</m:t>
                      </m:r>
                    </m:oMath>
                  </m:oMathPara>
                </a14:m>
                <a:endParaRPr lang="en-GB" sz="4400" i="1" dirty="0">
                  <a:solidFill>
                    <a:schemeClr val="accent3">
                      <a:lumMod val="75000"/>
                    </a:schemeClr>
                  </a:solidFill>
                  <a:effectLst>
                    <a:outerShdw blurRad="38100" dist="38100" dir="2700000" algn="tl">
                      <a:srgbClr val="000000">
                        <a:alpha val="43137"/>
                      </a:srgbClr>
                    </a:outerShdw>
                  </a:effectLst>
                </a:endParaRPr>
              </a:p>
            </p:txBody>
          </p:sp>
        </mc:Choice>
        <mc:Fallback>
          <p:sp>
            <p:nvSpPr>
              <p:cNvPr id="3" name="TextBox 2"/>
              <p:cNvSpPr txBox="1">
                <a:spLocks noRot="1" noChangeAspect="1" noMove="1" noResize="1" noEditPoints="1" noAdjustHandles="1" noChangeArrowheads="1" noChangeShapeType="1" noTextEdit="1"/>
              </p:cNvSpPr>
              <p:nvPr/>
            </p:nvSpPr>
            <p:spPr>
              <a:xfrm>
                <a:off x="459524" y="1758461"/>
                <a:ext cx="8412480" cy="4154984"/>
              </a:xfrm>
              <a:prstGeom prst="rect">
                <a:avLst/>
              </a:prstGeom>
              <a:blipFill>
                <a:blip r:embed="rId2"/>
                <a:stretch>
                  <a:fillRect l="-2971" t="-3079" r="-2391"/>
                </a:stretch>
              </a:blipFill>
            </p:spPr>
            <p:txBody>
              <a:bodyPr/>
              <a:lstStyle/>
              <a:p>
                <a:r>
                  <a:rPr lang="en-GB">
                    <a:noFill/>
                  </a:rPr>
                  <a:t> </a:t>
                </a:r>
              </a:p>
            </p:txBody>
          </p:sp>
        </mc:Fallback>
      </mc:AlternateContent>
    </p:spTree>
    <p:extLst>
      <p:ext uri="{BB962C8B-B14F-4D97-AF65-F5344CB8AC3E}">
        <p14:creationId xmlns:p14="http://schemas.microsoft.com/office/powerpoint/2010/main" val="419248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59A422-0023-4292-8200-E080556F3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B9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413CA5-4739-4BC9-8BB3-B0A4928D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ABB1E549-B2CF-4C90-89A3-CCEF40A50548}"/>
              </a:ext>
            </a:extLst>
          </p:cNvPr>
          <p:cNvPicPr>
            <a:picLocks noChangeAspect="1"/>
          </p:cNvPicPr>
          <p:nvPr/>
        </p:nvPicPr>
        <p:blipFill>
          <a:blip r:embed="rId2"/>
          <a:stretch>
            <a:fillRect/>
          </a:stretch>
        </p:blipFill>
        <p:spPr>
          <a:xfrm>
            <a:off x="482600" y="1200277"/>
            <a:ext cx="8178799" cy="4457445"/>
          </a:xfrm>
          <a:prstGeom prst="rect">
            <a:avLst/>
          </a:prstGeom>
        </p:spPr>
      </p:pic>
    </p:spTree>
    <p:extLst>
      <p:ext uri="{BB962C8B-B14F-4D97-AF65-F5344CB8AC3E}">
        <p14:creationId xmlns:p14="http://schemas.microsoft.com/office/powerpoint/2010/main" val="22795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59A422-0023-4292-8200-E080556F3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B9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413CA5-4739-4BC9-8BB3-B0A4928D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61A8F7-448E-462F-B2B1-A46DDF03C662}"/>
              </a:ext>
            </a:extLst>
          </p:cNvPr>
          <p:cNvPicPr>
            <a:picLocks noChangeAspect="1"/>
          </p:cNvPicPr>
          <p:nvPr/>
        </p:nvPicPr>
        <p:blipFill>
          <a:blip r:embed="rId2"/>
          <a:stretch>
            <a:fillRect/>
          </a:stretch>
        </p:blipFill>
        <p:spPr>
          <a:xfrm>
            <a:off x="357759" y="194947"/>
            <a:ext cx="8428482" cy="5731368"/>
          </a:xfrm>
          <a:prstGeom prst="rect">
            <a:avLst/>
          </a:prstGeom>
        </p:spPr>
      </p:pic>
      <p:pic>
        <p:nvPicPr>
          <p:cNvPr id="5" name="Picture 4">
            <a:extLst>
              <a:ext uri="{FF2B5EF4-FFF2-40B4-BE49-F238E27FC236}">
                <a16:creationId xmlns:a16="http://schemas.microsoft.com/office/drawing/2014/main" id="{DCF96609-5711-4EB2-A5CB-3E2087CB664E}"/>
              </a:ext>
            </a:extLst>
          </p:cNvPr>
          <p:cNvPicPr>
            <a:picLocks noChangeAspect="1"/>
          </p:cNvPicPr>
          <p:nvPr/>
        </p:nvPicPr>
        <p:blipFill>
          <a:blip r:embed="rId3"/>
          <a:stretch>
            <a:fillRect/>
          </a:stretch>
        </p:blipFill>
        <p:spPr>
          <a:xfrm>
            <a:off x="412431" y="5926315"/>
            <a:ext cx="8373810" cy="875228"/>
          </a:xfrm>
          <a:prstGeom prst="rect">
            <a:avLst/>
          </a:prstGeom>
        </p:spPr>
      </p:pic>
    </p:spTree>
    <p:extLst>
      <p:ext uri="{BB962C8B-B14F-4D97-AF65-F5344CB8AC3E}">
        <p14:creationId xmlns:p14="http://schemas.microsoft.com/office/powerpoint/2010/main" val="272421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115" y="618031"/>
            <a:ext cx="246509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Review</a:t>
            </a:r>
            <a:endParaRPr lang="en-US" sz="5400" b="1" cap="none" spc="0" dirty="0">
              <a:ln/>
              <a:solidFill>
                <a:schemeClr val="accent3"/>
              </a:solidFill>
              <a:effectLst/>
            </a:endParaRPr>
          </a:p>
        </p:txBody>
      </p:sp>
      <p:sp>
        <p:nvSpPr>
          <p:cNvPr id="3" name="TextBox 2"/>
          <p:cNvSpPr txBox="1"/>
          <p:nvPr/>
        </p:nvSpPr>
        <p:spPr>
          <a:xfrm>
            <a:off x="455573" y="1541361"/>
            <a:ext cx="7872500" cy="5016758"/>
          </a:xfrm>
          <a:prstGeom prst="rect">
            <a:avLst/>
          </a:prstGeom>
          <a:noFill/>
        </p:spPr>
        <p:txBody>
          <a:bodyPr wrap="square" rtlCol="0">
            <a:spAutoFit/>
          </a:bodyPr>
          <a:lstStyle/>
          <a:p>
            <a:pPr marL="342900" indent="-342900">
              <a:buFont typeface="+mj-lt"/>
              <a:buAutoNum type="arabicPeriod"/>
            </a:pPr>
            <a:r>
              <a:rPr lang="en-GB" sz="3200" dirty="0" smtClean="0"/>
              <a:t>State the composition of an alpha and beta particle.</a:t>
            </a:r>
          </a:p>
          <a:p>
            <a:pPr marL="342900" indent="-342900">
              <a:buFont typeface="+mj-lt"/>
              <a:buAutoNum type="arabicPeriod"/>
            </a:pPr>
            <a:r>
              <a:rPr lang="en-GB" sz="3200" dirty="0" smtClean="0"/>
              <a:t>State 3 properties of a gamma ray.</a:t>
            </a:r>
          </a:p>
          <a:p>
            <a:pPr marL="342900" indent="-342900">
              <a:buFont typeface="+mj-lt"/>
              <a:buAutoNum type="arabicPeriod"/>
            </a:pPr>
            <a:r>
              <a:rPr lang="en-GB" sz="3200" dirty="0" smtClean="0"/>
              <a:t>Beta radiation is evidence of what?</a:t>
            </a:r>
          </a:p>
          <a:p>
            <a:pPr marL="342900" indent="-342900">
              <a:buFont typeface="+mj-lt"/>
              <a:buAutoNum type="arabicPeriod"/>
            </a:pPr>
            <a:r>
              <a:rPr lang="en-GB" sz="3200" dirty="0" smtClean="0"/>
              <a:t>Which has greater mass, the reactants or products?</a:t>
            </a:r>
          </a:p>
          <a:p>
            <a:pPr marL="342900" indent="-342900">
              <a:buFont typeface="+mj-lt"/>
              <a:buAutoNum type="arabicPeriod"/>
            </a:pPr>
            <a:r>
              <a:rPr lang="en-GB" sz="3200" dirty="0" smtClean="0"/>
              <a:t>How is energy produced in a fission reaction.</a:t>
            </a:r>
          </a:p>
          <a:p>
            <a:pPr marL="342900" indent="-342900">
              <a:buFont typeface="+mj-lt"/>
              <a:buAutoNum type="arabicPeriod"/>
            </a:pPr>
            <a:r>
              <a:rPr lang="en-GB" sz="3200" dirty="0" smtClean="0"/>
              <a:t>If the mass difference is 8.0345 x 10</a:t>
            </a:r>
            <a:r>
              <a:rPr lang="en-GB" sz="3200" baseline="30000" dirty="0" smtClean="0"/>
              <a:t>-29</a:t>
            </a:r>
            <a:r>
              <a:rPr lang="en-GB" sz="3200" dirty="0" smtClean="0"/>
              <a:t> kg calculate the energy produced.</a:t>
            </a:r>
            <a:endParaRPr lang="en-GB" sz="3200" dirty="0"/>
          </a:p>
        </p:txBody>
      </p:sp>
    </p:spTree>
    <p:extLst>
      <p:ext uri="{BB962C8B-B14F-4D97-AF65-F5344CB8AC3E}">
        <p14:creationId xmlns:p14="http://schemas.microsoft.com/office/powerpoint/2010/main" val="66867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idx="4294967295"/>
          </p:nvPr>
        </p:nvSpPr>
        <p:spPr>
          <a:xfrm>
            <a:off x="5908201" y="563425"/>
            <a:ext cx="3423600" cy="138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dirty="0"/>
              <a:t>Fusion Reactors</a:t>
            </a:r>
            <a:endParaRPr dirty="0"/>
          </a:p>
        </p:txBody>
      </p:sp>
      <p:pic>
        <p:nvPicPr>
          <p:cNvPr id="152" name="Google Shape;152;p22"/>
          <p:cNvPicPr preferRelativeResize="0"/>
          <p:nvPr/>
        </p:nvPicPr>
        <p:blipFill rotWithShape="1">
          <a:blip r:embed="rId3">
            <a:alphaModFix/>
          </a:blip>
          <a:srcRect l="19633" r="17010"/>
          <a:stretch/>
        </p:blipFill>
        <p:spPr>
          <a:xfrm>
            <a:off x="4681600" y="2513750"/>
            <a:ext cx="4462402" cy="4344251"/>
          </a:xfrm>
          <a:prstGeom prst="rect">
            <a:avLst/>
          </a:prstGeom>
          <a:noFill/>
          <a:ln>
            <a:noFill/>
          </a:ln>
        </p:spPr>
      </p:pic>
      <p:pic>
        <p:nvPicPr>
          <p:cNvPr id="153" name="Google Shape;153;p22"/>
          <p:cNvPicPr preferRelativeResize="0"/>
          <p:nvPr/>
        </p:nvPicPr>
        <p:blipFill>
          <a:blip r:embed="rId4">
            <a:alphaModFix/>
          </a:blip>
          <a:stretch>
            <a:fillRect/>
          </a:stretch>
        </p:blipFill>
        <p:spPr>
          <a:xfrm>
            <a:off x="0" y="0"/>
            <a:ext cx="6096000" cy="4000500"/>
          </a:xfrm>
          <a:prstGeom prst="rect">
            <a:avLst/>
          </a:prstGeom>
          <a:noFill/>
          <a:ln>
            <a:noFill/>
          </a:ln>
        </p:spPr>
      </p:pic>
      <p:sp>
        <p:nvSpPr>
          <p:cNvPr id="154" name="Google Shape;154;p22"/>
          <p:cNvSpPr txBox="1"/>
          <p:nvPr/>
        </p:nvSpPr>
        <p:spPr>
          <a:xfrm>
            <a:off x="109600" y="4469750"/>
            <a:ext cx="4572000" cy="6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5"/>
              </a:rPr>
              <a:t>https://www.businessinsider.com/plasma-fusion-reactor-noises-2015-10?r=US&amp;IR=T</a:t>
            </a:r>
            <a:endParaRPr dirty="0"/>
          </a:p>
          <a:p>
            <a:pPr marL="0" lvl="0" indent="0" algn="l" rtl="0">
              <a:spcBef>
                <a:spcPts val="0"/>
              </a:spcBef>
              <a:spcAft>
                <a:spcPts val="0"/>
              </a:spcAft>
              <a:buNone/>
            </a:pPr>
            <a:r>
              <a:rPr lang="en-GB" dirty="0"/>
              <a:t>https://www.iter.org/mach/tokamak</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Diagram&#10;&#10;Description automatically generated with medium confidence">
            <a:extLst>
              <a:ext uri="{FF2B5EF4-FFF2-40B4-BE49-F238E27FC236}">
                <a16:creationId xmlns:a16="http://schemas.microsoft.com/office/drawing/2014/main" id="{6F605878-02C0-4917-9C25-8B5D29CD603B}"/>
              </a:ext>
            </a:extLst>
          </p:cNvPr>
          <p:cNvPicPr>
            <a:picLocks noChangeAspect="1"/>
          </p:cNvPicPr>
          <p:nvPr/>
        </p:nvPicPr>
        <p:blipFill rotWithShape="1">
          <a:blip r:embed="rId2"/>
          <a:srcRect l="8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6B822CC-7DA9-4417-AA94-64CEB676F0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412" y="849057"/>
            <a:ext cx="277749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FA01E88-71CC-4FF3-9E81-51E0C32B4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412" y="1012371"/>
            <a:ext cx="2776600"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8073CFE4-FF67-4B83-B465-B93A1C5F5CC1}"/>
              </a:ext>
            </a:extLst>
          </p:cNvPr>
          <p:cNvSpPr txBox="1"/>
          <p:nvPr/>
        </p:nvSpPr>
        <p:spPr>
          <a:xfrm>
            <a:off x="688362" y="1066416"/>
            <a:ext cx="2530699" cy="2704562"/>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hlinkClick r:id="rId3"/>
              </a:rPr>
              <a:t>Watch the walkthrough of the TOKAMAK https://www.youtube.com/watch?v=IP7Vuqz-MAE</a:t>
            </a:r>
            <a:endParaRPr lang="en-US" sz="1400" dirty="0">
              <a:solidFill>
                <a:schemeClr val="tx1">
                  <a:lumMod val="75000"/>
                  <a:lumOff val="25000"/>
                </a:schemeClr>
              </a:solidFill>
            </a:endParaRPr>
          </a:p>
          <a:p>
            <a:pPr defTabSz="457200">
              <a:spcBef>
                <a:spcPct val="20000"/>
              </a:spcBef>
              <a:spcAft>
                <a:spcPts val="600"/>
              </a:spcAft>
              <a:buClr>
                <a:schemeClr val="accent1"/>
              </a:buClr>
              <a:buSzPct val="92000"/>
              <a:buFont typeface="Wingdings 2" panose="05020102010507070707" pitchFamily="18" charset="2"/>
              <a:buChar char=""/>
            </a:pPr>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47D03964-AA64-4A49-A709-0F4D16227117}"/>
              </a:ext>
            </a:extLst>
          </p:cNvPr>
          <p:cNvPicPr>
            <a:picLocks noChangeAspect="1"/>
          </p:cNvPicPr>
          <p:nvPr/>
        </p:nvPicPr>
        <p:blipFill>
          <a:blip r:embed="rId4"/>
          <a:stretch>
            <a:fillRect/>
          </a:stretch>
        </p:blipFill>
        <p:spPr>
          <a:xfrm>
            <a:off x="0" y="4288755"/>
            <a:ext cx="9144000" cy="2569235"/>
          </a:xfrm>
          <a:prstGeom prst="rect">
            <a:avLst/>
          </a:prstGeom>
        </p:spPr>
      </p:pic>
    </p:spTree>
    <p:extLst>
      <p:ext uri="{BB962C8B-B14F-4D97-AF65-F5344CB8AC3E}">
        <p14:creationId xmlns:p14="http://schemas.microsoft.com/office/powerpoint/2010/main" val="125989678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36884" y="623561"/>
            <a:ext cx="8229600" cy="696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dirty="0"/>
              <a:t>Main Problems with Fusion</a:t>
            </a:r>
            <a:endParaRPr dirty="0"/>
          </a:p>
        </p:txBody>
      </p:sp>
      <p:sp>
        <p:nvSpPr>
          <p:cNvPr id="160" name="Google Shape;160;p23"/>
          <p:cNvSpPr txBox="1">
            <a:spLocks noGrp="1"/>
          </p:cNvSpPr>
          <p:nvPr>
            <p:ph type="body" idx="1"/>
          </p:nvPr>
        </p:nvSpPr>
        <p:spPr>
          <a:xfrm>
            <a:off x="336884" y="1916146"/>
            <a:ext cx="4728600" cy="5120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GB" sz="2800" dirty="0"/>
              <a:t>Plasma at very high temperatures requires no contact with container</a:t>
            </a:r>
            <a:endParaRPr sz="2800" dirty="0"/>
          </a:p>
          <a:p>
            <a:pPr marL="457200" lvl="0" indent="-342900" algn="l" rtl="0">
              <a:spcBef>
                <a:spcPts val="0"/>
              </a:spcBef>
              <a:spcAft>
                <a:spcPts val="0"/>
              </a:spcAft>
              <a:buSzPts val="1800"/>
              <a:buChar char="•"/>
            </a:pPr>
            <a:r>
              <a:rPr lang="en-GB" sz="2800" dirty="0"/>
              <a:t>Containment by magnetic field </a:t>
            </a:r>
            <a:endParaRPr sz="2800" dirty="0"/>
          </a:p>
          <a:p>
            <a:pPr marL="457200" lvl="0" indent="-342900" algn="l" rtl="0">
              <a:spcBef>
                <a:spcPts val="0"/>
              </a:spcBef>
              <a:spcAft>
                <a:spcPts val="0"/>
              </a:spcAft>
              <a:buSzPts val="1800"/>
              <a:buChar char="•"/>
            </a:pPr>
            <a:r>
              <a:rPr lang="en-GB" sz="2800" dirty="0"/>
              <a:t>Very high levels of radiation</a:t>
            </a:r>
            <a:endParaRPr sz="2800" dirty="0"/>
          </a:p>
          <a:p>
            <a:pPr marL="0" lvl="0" indent="0" algn="l" rtl="0">
              <a:spcBef>
                <a:spcPts val="360"/>
              </a:spcBef>
              <a:spcAft>
                <a:spcPts val="0"/>
              </a:spcAft>
              <a:buNone/>
            </a:pPr>
            <a:endParaRPr sz="2800" dirty="0"/>
          </a:p>
        </p:txBody>
      </p:sp>
      <p:pic>
        <p:nvPicPr>
          <p:cNvPr id="161" name="Google Shape;161;p23" descr="Look inside a General Fusion power plant and learn about our unique approach to creating clean energy, everywhere, forever from fusion.&#10;&#10;General Fusion's magnetized target fusion (MTF) approach uses compression to heat hydrogen plasma fuel to the 150 million degree Celsius temperatures required to release energy from fusion. This energy is then captured in the liquid metal lining the walls of the chamber, allowing it to be converted to electricity.&#10;&#10;This approach draws on new technologies such as additive manufacturing and high speed electronics to remove the traditional barriers to commercial fusion energy, opening a pathway to clean energy, everywhere, forever." title="Inside a General Fusion Power Plant">
            <a:hlinkClick r:id="rId3"/>
          </p:cNvPr>
          <p:cNvPicPr preferRelativeResize="0"/>
          <p:nvPr/>
        </p:nvPicPr>
        <p:blipFill rotWithShape="1">
          <a:blip r:embed="rId4">
            <a:alphaModFix/>
          </a:blip>
          <a:srcRect l="5580" t="12297" r="28104" b="13317"/>
          <a:stretch/>
        </p:blipFill>
        <p:spPr>
          <a:xfrm>
            <a:off x="5426241" y="2081462"/>
            <a:ext cx="3031959" cy="25506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EDDF-4D96-4BA4-B833-B48191C953A0}"/>
              </a:ext>
            </a:extLst>
          </p:cNvPr>
          <p:cNvSpPr>
            <a:spLocks noGrp="1"/>
          </p:cNvSpPr>
          <p:nvPr>
            <p:ph type="title"/>
          </p:nvPr>
        </p:nvSpPr>
        <p:spPr>
          <a:xfrm>
            <a:off x="435894" y="702156"/>
            <a:ext cx="8272212" cy="830553"/>
          </a:xfrm>
        </p:spPr>
        <p:txBody>
          <a:bodyPr>
            <a:normAutofit/>
          </a:bodyPr>
          <a:lstStyle/>
          <a:p>
            <a:r>
              <a:rPr lang="en-GB" dirty="0"/>
              <a:t>Background</a:t>
            </a:r>
          </a:p>
        </p:txBody>
      </p:sp>
      <p:graphicFrame>
        <p:nvGraphicFramePr>
          <p:cNvPr id="19" name="Content Placeholder 2">
            <a:extLst>
              <a:ext uri="{FF2B5EF4-FFF2-40B4-BE49-F238E27FC236}">
                <a16:creationId xmlns:a16="http://schemas.microsoft.com/office/drawing/2014/main" id="{51D7D0AD-34BF-4898-B56B-7DC50E669BA5}"/>
              </a:ext>
            </a:extLst>
          </p:cNvPr>
          <p:cNvGraphicFramePr>
            <a:graphicFrameLocks noGrp="1"/>
          </p:cNvGraphicFramePr>
          <p:nvPr>
            <p:ph idx="1"/>
            <p:extLst>
              <p:ext uri="{D42A27DB-BD31-4B8C-83A1-F6EECF244321}">
                <p14:modId xmlns:p14="http://schemas.microsoft.com/office/powerpoint/2010/main" val="3970368394"/>
              </p:ext>
            </p:extLst>
          </p:nvPr>
        </p:nvGraphicFramePr>
        <p:xfrm>
          <a:off x="435769" y="1428207"/>
          <a:ext cx="8272212" cy="517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45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08" name="Rectangle 107">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109">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111">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113">
            <a:extLst>
              <a:ext uri="{FF2B5EF4-FFF2-40B4-BE49-F238E27FC236}">
                <a16:creationId xmlns:a16="http://schemas.microsoft.com/office/drawing/2014/main" id="{C0524398-BFB4-4C4A-8317-83B8729F9B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4"/>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167" name="Google Shape;167;p24"/>
          <p:cNvPicPr preferRelativeResize="0"/>
          <p:nvPr/>
        </p:nvPicPr>
        <p:blipFill rotWithShape="1">
          <a:blip r:embed="rId3"/>
          <a:srcRect l="18113" r="6553" b="-1"/>
          <a:stretch/>
        </p:blipFill>
        <p:spPr>
          <a:xfrm>
            <a:off x="20" y="-22"/>
            <a:ext cx="9143977" cy="6858022"/>
          </a:xfrm>
          <a:prstGeom prst="rect">
            <a:avLst/>
          </a:prstGeom>
          <a:noFill/>
        </p:spPr>
      </p:pic>
      <p:sp>
        <p:nvSpPr>
          <p:cNvPr id="116" name="Rectangle 115">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84783" y="1682484"/>
            <a:ext cx="6858003" cy="3493010"/>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Google Shape;166;p24"/>
          <p:cNvSpPr txBox="1">
            <a:spLocks noGrp="1"/>
          </p:cNvSpPr>
          <p:nvPr>
            <p:ph type="title"/>
          </p:nvPr>
        </p:nvSpPr>
        <p:spPr>
          <a:xfrm>
            <a:off x="482599" y="643467"/>
            <a:ext cx="4089397" cy="3569242"/>
          </a:xfrm>
          <a:prstGeom prst="rect">
            <a:avLst/>
          </a:prstGeom>
        </p:spPr>
        <p:txBody>
          <a:bodyPr spcFirstLastPara="1" vert="horz" lIns="91440" tIns="45720" rIns="91440" bIns="45720" rtlCol="0" anchor="t" anchorCtr="0">
            <a:normAutofit/>
          </a:bodyPr>
          <a:lstStyle/>
          <a:p>
            <a:pPr marL="0" lvl="0" indent="0">
              <a:spcAft>
                <a:spcPts val="0"/>
              </a:spcAft>
            </a:pPr>
            <a:r>
              <a:rPr lang="en-US" sz="4200">
                <a:solidFill>
                  <a:schemeClr val="bg1"/>
                </a:solidFill>
              </a:rPr>
              <a:t>ITER Tokamak test reactor</a:t>
            </a:r>
          </a:p>
        </p:txBody>
      </p:sp>
      <p:sp>
        <p:nvSpPr>
          <p:cNvPr id="118" name="Rectangle 117">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91701" y="1905696"/>
            <a:ext cx="6858003" cy="3046596"/>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8" name="Rectangle 177">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0" name="Rectangle 179">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2" name="Rectangle 181">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4" name="Rectangle 183">
            <a:extLst>
              <a:ext uri="{FF2B5EF4-FFF2-40B4-BE49-F238E27FC236}">
                <a16:creationId xmlns:a16="http://schemas.microsoft.com/office/drawing/2014/main" id="{C0524398-BFB4-4C4A-8317-83B8729F9B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4"/>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173" name="Google Shape;173;p25" descr="Factor Magazine visits the Culham Centre for Fusion Energy in Oxfordshire, UK, to learn about the record-holding nuclear fusion reactor from fusion scientist Dr Maximos Tsalas.&#10;View the accompanying article at http://www.factor-tech.com/future-cities/video-inside-the-record-breaking-fusion-reactor/ " title="Inside JET, the world record-holding fusion reactor">
            <a:hlinkClick r:id="rId3"/>
          </p:cNvPr>
          <p:cNvPicPr preferRelativeResize="0"/>
          <p:nvPr/>
        </p:nvPicPr>
        <p:blipFill rotWithShape="1">
          <a:blip r:embed="rId4"/>
          <a:srcRect/>
          <a:stretch/>
        </p:blipFill>
        <p:spPr>
          <a:xfrm>
            <a:off x="20" y="-22"/>
            <a:ext cx="9143977" cy="6858022"/>
          </a:xfrm>
          <a:prstGeom prst="rect">
            <a:avLst/>
          </a:prstGeom>
          <a:noFill/>
        </p:spPr>
      </p:pic>
      <p:sp>
        <p:nvSpPr>
          <p:cNvPr id="186" name="Rectangle 185">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5"/>
          <p:cNvSpPr txBox="1">
            <a:spLocks noGrp="1"/>
          </p:cNvSpPr>
          <p:nvPr>
            <p:ph type="title"/>
          </p:nvPr>
        </p:nvSpPr>
        <p:spPr>
          <a:xfrm>
            <a:off x="482599" y="643467"/>
            <a:ext cx="8178794" cy="3330353"/>
          </a:xfrm>
          <a:prstGeom prst="rect">
            <a:avLst/>
          </a:prstGeom>
          <a:effectLst>
            <a:outerShdw blurRad="50800" dist="38100" dir="2700000" algn="tl" rotWithShape="0">
              <a:prstClr val="black">
                <a:alpha val="40000"/>
              </a:prstClr>
            </a:outerShdw>
          </a:effectLst>
        </p:spPr>
        <p:txBody>
          <a:bodyPr spcFirstLastPara="1" vert="horz" lIns="91440" tIns="45720" rIns="91440" bIns="45720" rtlCol="0" anchor="b" anchorCtr="0">
            <a:normAutofit/>
          </a:bodyPr>
          <a:lstStyle/>
          <a:p>
            <a:pPr marL="0" lvl="0" indent="0" algn="ctr">
              <a:spcAft>
                <a:spcPts val="0"/>
              </a:spcAft>
            </a:pPr>
            <a:r>
              <a:rPr lang="en-US" sz="3100">
                <a:solidFill>
                  <a:schemeClr val="bg1"/>
                </a:solidFill>
              </a:rPr>
              <a:t>Culham JET</a:t>
            </a:r>
          </a:p>
        </p:txBody>
      </p:sp>
      <p:cxnSp>
        <p:nvCxnSpPr>
          <p:cNvPr id="188" name="Straight Connector 187">
            <a:extLst>
              <a:ext uri="{FF2B5EF4-FFF2-40B4-BE49-F238E27FC236}">
                <a16:creationId xmlns:a16="http://schemas.microsoft.com/office/drawing/2014/main"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45410" y="4035362"/>
            <a:ext cx="4053178"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72"/>
                                        </p:tgtEl>
                                        <p:attrNameLst>
                                          <p:attrName>style.visibility</p:attrName>
                                        </p:attrNameLst>
                                      </p:cBhvr>
                                      <p:to>
                                        <p:strVal val="visible"/>
                                      </p:to>
                                    </p:set>
                                    <p:animEffect transition="in" filter="fade">
                                      <p:cBhvr>
                                        <p:cTn id="7" dur="4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29D9-FA79-41EB-859F-7B4D371F1E5F}"/>
              </a:ext>
            </a:extLst>
          </p:cNvPr>
          <p:cNvSpPr>
            <a:spLocks noGrp="1"/>
          </p:cNvSpPr>
          <p:nvPr>
            <p:ph type="title"/>
          </p:nvPr>
        </p:nvSpPr>
        <p:spPr/>
        <p:txBody>
          <a:bodyPr>
            <a:normAutofit/>
          </a:bodyPr>
          <a:lstStyle/>
          <a:p>
            <a:r>
              <a:rPr lang="en-GB" dirty="0"/>
              <a:t>https://ccfe.ukaea.uk/</a:t>
            </a:r>
          </a:p>
        </p:txBody>
      </p:sp>
      <p:sp>
        <p:nvSpPr>
          <p:cNvPr id="3" name="Content Placeholder 2">
            <a:extLst>
              <a:ext uri="{FF2B5EF4-FFF2-40B4-BE49-F238E27FC236}">
                <a16:creationId xmlns:a16="http://schemas.microsoft.com/office/drawing/2014/main" id="{DEC347A6-5403-40F6-B74E-74F252DDD25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785B5AF-D454-43C0-9392-D4A28BD407A6}"/>
              </a:ext>
            </a:extLst>
          </p:cNvPr>
          <p:cNvPicPr>
            <a:picLocks noChangeAspect="1"/>
          </p:cNvPicPr>
          <p:nvPr/>
        </p:nvPicPr>
        <p:blipFill>
          <a:blip r:embed="rId2"/>
          <a:stretch>
            <a:fillRect/>
          </a:stretch>
        </p:blipFill>
        <p:spPr>
          <a:xfrm>
            <a:off x="0" y="2355017"/>
            <a:ext cx="9144000" cy="4070321"/>
          </a:xfrm>
          <a:prstGeom prst="rect">
            <a:avLst/>
          </a:prstGeom>
        </p:spPr>
      </p:pic>
    </p:spTree>
    <p:extLst>
      <p:ext uri="{BB962C8B-B14F-4D97-AF65-F5344CB8AC3E}">
        <p14:creationId xmlns:p14="http://schemas.microsoft.com/office/powerpoint/2010/main" val="2864132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FD4E7-5A2E-4418-84E5-78ED5FCFFE4A}"/>
              </a:ext>
            </a:extLst>
          </p:cNvPr>
          <p:cNvSpPr>
            <a:spLocks noGrp="1"/>
          </p:cNvSpPr>
          <p:nvPr>
            <p:ph type="title"/>
          </p:nvPr>
        </p:nvSpPr>
        <p:spPr>
          <a:xfrm>
            <a:off x="559671" y="1037967"/>
            <a:ext cx="2290568" cy="4709131"/>
          </a:xfrm>
        </p:spPr>
        <p:txBody>
          <a:bodyPr anchor="ctr">
            <a:normAutofit/>
          </a:bodyPr>
          <a:lstStyle/>
          <a:p>
            <a:pPr algn="ctr"/>
            <a:r>
              <a:rPr lang="en-GB" sz="3700" dirty="0"/>
              <a:t>Research</a:t>
            </a:r>
            <a:br>
              <a:rPr lang="en-GB" sz="3700" dirty="0"/>
            </a:br>
            <a:r>
              <a:rPr lang="en-GB" sz="3700" dirty="0"/>
              <a:t>1 </a:t>
            </a:r>
            <a:br>
              <a:rPr lang="en-GB" sz="3700" dirty="0"/>
            </a:br>
            <a:r>
              <a:rPr lang="en-GB" sz="3700" dirty="0"/>
              <a:t>FISSION</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562356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8A9424-84C6-417A-BB3E-6081F59A5261}"/>
              </a:ext>
            </a:extLst>
          </p:cNvPr>
          <p:cNvGraphicFramePr>
            <a:graphicFrameLocks noGrp="1"/>
          </p:cNvGraphicFramePr>
          <p:nvPr>
            <p:ph idx="1"/>
            <p:extLst>
              <p:ext uri="{D42A27DB-BD31-4B8C-83A1-F6EECF244321}">
                <p14:modId xmlns:p14="http://schemas.microsoft.com/office/powerpoint/2010/main" val="1590330658"/>
              </p:ext>
            </p:extLst>
          </p:nvPr>
        </p:nvGraphicFramePr>
        <p:xfrm>
          <a:off x="3448828" y="1207783"/>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47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122B6-372A-4387-8D38-94BBFF086143}"/>
              </a:ext>
            </a:extLst>
          </p:cNvPr>
          <p:cNvSpPr>
            <a:spLocks noGrp="1"/>
          </p:cNvSpPr>
          <p:nvPr>
            <p:ph type="title"/>
          </p:nvPr>
        </p:nvSpPr>
        <p:spPr>
          <a:xfrm>
            <a:off x="559671" y="1037967"/>
            <a:ext cx="2290568" cy="4709131"/>
          </a:xfrm>
        </p:spPr>
        <p:txBody>
          <a:bodyPr anchor="ctr">
            <a:normAutofit/>
          </a:bodyPr>
          <a:lstStyle/>
          <a:p>
            <a:r>
              <a:rPr lang="en-GB" sz="3700">
                <a:solidFill>
                  <a:schemeClr val="bg1">
                    <a:lumMod val="85000"/>
                    <a:lumOff val="15000"/>
                  </a:schemeClr>
                </a:solidFill>
              </a:rPr>
              <a:t>Research 2- Fusion</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562356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C88F8C2-7FDE-44F4-B8BD-986BD04D54FD}"/>
              </a:ext>
            </a:extLst>
          </p:cNvPr>
          <p:cNvGraphicFramePr>
            <a:graphicFrameLocks noGrp="1"/>
          </p:cNvGraphicFramePr>
          <p:nvPr>
            <p:ph idx="1"/>
            <p:extLst>
              <p:ext uri="{D42A27DB-BD31-4B8C-83A1-F6EECF244321}">
                <p14:modId xmlns:p14="http://schemas.microsoft.com/office/powerpoint/2010/main" val="2458214529"/>
              </p:ext>
            </p:extLst>
          </p:nvPr>
        </p:nvGraphicFramePr>
        <p:xfrm>
          <a:off x="3448828" y="1207783"/>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84277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p:nvPr/>
        </p:nvSpPr>
        <p:spPr>
          <a:xfrm>
            <a:off x="216568" y="493200"/>
            <a:ext cx="8391000" cy="53060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t>SQA content</a:t>
            </a:r>
            <a:endParaRPr sz="2400" dirty="0"/>
          </a:p>
          <a:p>
            <a:pPr marL="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GB" sz="2400" dirty="0"/>
              <a:t>Use of nuclear equations to describe radioactive decay, fission (spontaneous and induced) and fusion reactions, with reference to mass and energy equivalence.</a:t>
            </a:r>
            <a:endParaRPr sz="2400" dirty="0"/>
          </a:p>
          <a:p>
            <a:pPr marL="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GB" sz="2400" dirty="0"/>
              <a:t>Use of an appropriate relationship to solve problems involving the mass loss and the energy released by a nuclear reaction.</a:t>
            </a:r>
            <a:endParaRPr sz="2400" dirty="0"/>
          </a:p>
          <a:p>
            <a:pPr marL="0" lvl="0" indent="0" algn="ctr" rtl="0">
              <a:spcBef>
                <a:spcPts val="0"/>
              </a:spcBef>
              <a:spcAft>
                <a:spcPts val="0"/>
              </a:spcAft>
              <a:buNone/>
            </a:pPr>
            <a:r>
              <a:rPr lang="en-GB" sz="2400" dirty="0"/>
              <a:t>E=mc</a:t>
            </a:r>
            <a:r>
              <a:rPr lang="en-GB" sz="2400" baseline="30000" dirty="0"/>
              <a:t>2</a:t>
            </a:r>
            <a:r>
              <a:rPr lang="en-GB" sz="2400" dirty="0"/>
              <a:t> </a:t>
            </a:r>
            <a:endParaRPr sz="2400" dirty="0"/>
          </a:p>
          <a:p>
            <a:pPr marL="0" lvl="0" indent="0" algn="ctr" rtl="0">
              <a:spcBef>
                <a:spcPts val="0"/>
              </a:spcBef>
              <a:spcAft>
                <a:spcPts val="0"/>
              </a:spcAft>
              <a:buNone/>
            </a:pPr>
            <a:endParaRPr sz="2400" dirty="0"/>
          </a:p>
          <a:p>
            <a:pPr marL="457200" lvl="0" indent="-381000" algn="l" rtl="0">
              <a:spcBef>
                <a:spcPts val="0"/>
              </a:spcBef>
              <a:spcAft>
                <a:spcPts val="0"/>
              </a:spcAft>
              <a:buSzPts val="2400"/>
              <a:buChar char="●"/>
            </a:pPr>
            <a:r>
              <a:rPr lang="en-GB" sz="2400" dirty="0"/>
              <a:t>Knowledge that nuclear fusion reactors require charged particles at a very high temperature (plasma) which have to be contained by magnetic fields.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091A-5700-4872-9815-B5CF5FCF3123}"/>
              </a:ext>
            </a:extLst>
          </p:cNvPr>
          <p:cNvSpPr>
            <a:spLocks noGrp="1"/>
          </p:cNvSpPr>
          <p:nvPr>
            <p:ph type="title"/>
          </p:nvPr>
        </p:nvSpPr>
        <p:spPr>
          <a:xfrm>
            <a:off x="435894" y="702156"/>
            <a:ext cx="8272212" cy="878778"/>
          </a:xfrm>
        </p:spPr>
        <p:txBody>
          <a:bodyPr/>
          <a:lstStyle/>
          <a:p>
            <a:r>
              <a:rPr lang="en-GB" dirty="0"/>
              <a:t>Nuclear decay</a:t>
            </a:r>
          </a:p>
        </p:txBody>
      </p:sp>
      <p:graphicFrame>
        <p:nvGraphicFramePr>
          <p:cNvPr id="4" name="Content Placeholder 3">
            <a:extLst>
              <a:ext uri="{FF2B5EF4-FFF2-40B4-BE49-F238E27FC236}">
                <a16:creationId xmlns:a16="http://schemas.microsoft.com/office/drawing/2014/main" id="{A020D0D6-9C8C-46B8-A50C-470AC424C8A0}"/>
              </a:ext>
            </a:extLst>
          </p:cNvPr>
          <p:cNvGraphicFramePr>
            <a:graphicFrameLocks noGrp="1"/>
          </p:cNvGraphicFramePr>
          <p:nvPr>
            <p:ph idx="1"/>
            <p:extLst>
              <p:ext uri="{D42A27DB-BD31-4B8C-83A1-F6EECF244321}">
                <p14:modId xmlns:p14="http://schemas.microsoft.com/office/powerpoint/2010/main" val="4111435061"/>
              </p:ext>
            </p:extLst>
          </p:nvPr>
        </p:nvGraphicFramePr>
        <p:xfrm>
          <a:off x="435894" y="2908663"/>
          <a:ext cx="7811121" cy="2576259"/>
        </p:xfrm>
        <a:graphic>
          <a:graphicData uri="http://schemas.openxmlformats.org/drawingml/2006/table">
            <a:tbl>
              <a:tblPr>
                <a:tableStyleId>{5C22544A-7EE6-4342-B048-85BDC9FD1C3A}</a:tableStyleId>
              </a:tblPr>
              <a:tblGrid>
                <a:gridCol w="2049043">
                  <a:extLst>
                    <a:ext uri="{9D8B030D-6E8A-4147-A177-3AD203B41FA5}">
                      <a16:colId xmlns:a16="http://schemas.microsoft.com/office/drawing/2014/main" val="1032362980"/>
                    </a:ext>
                  </a:extLst>
                </a:gridCol>
                <a:gridCol w="3809297">
                  <a:extLst>
                    <a:ext uri="{9D8B030D-6E8A-4147-A177-3AD203B41FA5}">
                      <a16:colId xmlns:a16="http://schemas.microsoft.com/office/drawing/2014/main" val="2829839929"/>
                    </a:ext>
                  </a:extLst>
                </a:gridCol>
                <a:gridCol w="1952781">
                  <a:extLst>
                    <a:ext uri="{9D8B030D-6E8A-4147-A177-3AD203B41FA5}">
                      <a16:colId xmlns:a16="http://schemas.microsoft.com/office/drawing/2014/main" val="565675233"/>
                    </a:ext>
                  </a:extLst>
                </a:gridCol>
              </a:tblGrid>
              <a:tr h="475488">
                <a:tc>
                  <a:txBody>
                    <a:bodyPr/>
                    <a:lstStyle/>
                    <a:p>
                      <a:pPr algn="ctr">
                        <a:lnSpc>
                          <a:spcPct val="115000"/>
                        </a:lnSpc>
                        <a:spcBef>
                          <a:spcPts val="300"/>
                        </a:spcBef>
                        <a:spcAft>
                          <a:spcPts val="300"/>
                        </a:spcAft>
                      </a:pPr>
                      <a:r>
                        <a:rPr lang="en-GB" sz="2000" dirty="0">
                          <a:effectLst/>
                        </a:rPr>
                        <a:t>Radiation</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300"/>
                        </a:spcBef>
                        <a:spcAft>
                          <a:spcPts val="300"/>
                        </a:spcAft>
                      </a:pPr>
                      <a:r>
                        <a:rPr lang="en-GB" sz="2000" dirty="0">
                          <a:effectLst/>
                        </a:rPr>
                        <a:t>Nature</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000" dirty="0">
                          <a:effectLst/>
                        </a:rPr>
                        <a:t>Symbol</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0178570"/>
                  </a:ext>
                </a:extLst>
              </a:tr>
              <a:tr h="475488">
                <a:tc>
                  <a:txBody>
                    <a:bodyPr/>
                    <a:lstStyle/>
                    <a:p>
                      <a:pPr algn="ctr">
                        <a:lnSpc>
                          <a:spcPct val="115000"/>
                        </a:lnSpc>
                        <a:spcBef>
                          <a:spcPts val="300"/>
                        </a:spcBef>
                        <a:spcAft>
                          <a:spcPts val="300"/>
                        </a:spcAft>
                      </a:pPr>
                      <a:r>
                        <a:rPr lang="en-GB" sz="2000" dirty="0">
                          <a:effectLst/>
                        </a:rPr>
                        <a:t>Alpha particle</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300"/>
                        </a:spcBef>
                        <a:spcAft>
                          <a:spcPts val="300"/>
                        </a:spcAft>
                      </a:pPr>
                      <a:r>
                        <a:rPr lang="en-GB" sz="2000" dirty="0">
                          <a:effectLst/>
                        </a:rPr>
                        <a:t>Helium nucleus</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000" dirty="0">
                          <a:effectLst/>
                        </a:rPr>
                        <a:t>	</a:t>
                      </a:r>
                      <a:r>
                        <a:rPr lang="en-GB" sz="2000" dirty="0">
                          <a:effectLst/>
                          <a:sym typeface="Symbol" panose="05050102010706020507" pitchFamily="18" charset="2"/>
                        </a:rPr>
                        <a:t></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9495753"/>
                  </a:ext>
                </a:extLst>
              </a:tr>
              <a:tr h="475488">
                <a:tc>
                  <a:txBody>
                    <a:bodyPr/>
                    <a:lstStyle/>
                    <a:p>
                      <a:pPr algn="ctr">
                        <a:lnSpc>
                          <a:spcPct val="115000"/>
                        </a:lnSpc>
                        <a:spcBef>
                          <a:spcPts val="300"/>
                        </a:spcBef>
                        <a:spcAft>
                          <a:spcPts val="300"/>
                        </a:spcAft>
                      </a:pPr>
                      <a:r>
                        <a:rPr lang="en-GB" sz="2000" dirty="0">
                          <a:effectLst/>
                        </a:rPr>
                        <a:t>Beta particle</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300"/>
                        </a:spcBef>
                        <a:spcAft>
                          <a:spcPts val="300"/>
                        </a:spcAft>
                      </a:pPr>
                      <a:r>
                        <a:rPr lang="en-GB" sz="2000" dirty="0">
                          <a:effectLst/>
                        </a:rPr>
                        <a:t>Fast electron</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000" dirty="0">
                          <a:effectLst/>
                        </a:rPr>
                        <a:t>	</a:t>
                      </a:r>
                      <a:r>
                        <a:rPr lang="en-GB" sz="2000" dirty="0">
                          <a:effectLst/>
                          <a:sym typeface="Symbol" panose="05050102010706020507" pitchFamily="18" charset="2"/>
                        </a:rPr>
                        <a:t></a:t>
                      </a:r>
                      <a:r>
                        <a:rPr lang="en-GB" sz="2000" dirty="0">
                          <a:effectLst/>
                        </a:rPr>
                        <a:t>  / </a:t>
                      </a:r>
                      <a:r>
                        <a:rPr lang="en-GB" sz="2000" dirty="0">
                          <a:effectLst/>
                          <a:sym typeface="Symbol" panose="05050102010706020507" pitchFamily="18" charset="2"/>
                        </a:rPr>
                        <a:t></a:t>
                      </a:r>
                      <a:r>
                        <a:rPr lang="en-GB" sz="2000" dirty="0">
                          <a:effectLst/>
                        </a:rPr>
                        <a:t>-</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2101660"/>
                  </a:ext>
                </a:extLst>
              </a:tr>
              <a:tr h="475488">
                <a:tc>
                  <a:txBody>
                    <a:bodyPr/>
                    <a:lstStyle/>
                    <a:p>
                      <a:pPr algn="ctr">
                        <a:lnSpc>
                          <a:spcPct val="115000"/>
                        </a:lnSpc>
                        <a:spcBef>
                          <a:spcPts val="300"/>
                        </a:spcBef>
                        <a:spcAft>
                          <a:spcPts val="300"/>
                        </a:spcAft>
                      </a:pPr>
                      <a:r>
                        <a:rPr lang="en-GB" sz="2000" dirty="0">
                          <a:effectLst/>
                        </a:rPr>
                        <a:t>Positron</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300"/>
                        </a:spcBef>
                        <a:spcAft>
                          <a:spcPts val="300"/>
                        </a:spcAft>
                      </a:pPr>
                      <a:r>
                        <a:rPr lang="en-GB" sz="2000" dirty="0">
                          <a:effectLst/>
                        </a:rPr>
                        <a:t>The antiparticle of an electron</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000" dirty="0">
                          <a:effectLst/>
                        </a:rPr>
                        <a:t>	</a:t>
                      </a:r>
                      <a:r>
                        <a:rPr lang="en-GB" sz="2000" dirty="0">
                          <a:effectLst/>
                          <a:sym typeface="Symbol" panose="05050102010706020507" pitchFamily="18" charset="2"/>
                        </a:rPr>
                        <a:t></a:t>
                      </a:r>
                      <a:r>
                        <a:rPr lang="en-GB" sz="2000" dirty="0">
                          <a:effectLst/>
                        </a:rPr>
                        <a:t>+</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98319886"/>
                  </a:ext>
                </a:extLst>
              </a:tr>
              <a:tr h="475488">
                <a:tc>
                  <a:txBody>
                    <a:bodyPr/>
                    <a:lstStyle/>
                    <a:p>
                      <a:pPr algn="ctr">
                        <a:lnSpc>
                          <a:spcPct val="115000"/>
                        </a:lnSpc>
                        <a:spcBef>
                          <a:spcPts val="300"/>
                        </a:spcBef>
                        <a:spcAft>
                          <a:spcPts val="300"/>
                        </a:spcAft>
                      </a:pPr>
                      <a:r>
                        <a:rPr lang="en-GB" sz="2000" dirty="0">
                          <a:effectLst/>
                        </a:rPr>
                        <a:t>Gamma ray</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300"/>
                        </a:spcBef>
                        <a:spcAft>
                          <a:spcPts val="300"/>
                        </a:spcAft>
                      </a:pPr>
                      <a:r>
                        <a:rPr lang="en-GB" sz="2000" dirty="0">
                          <a:effectLst/>
                        </a:rPr>
                        <a:t>High frequency electromagnetic wave</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000" dirty="0">
                          <a:effectLst/>
                          <a:sym typeface="Symbol" panose="05050102010706020507" pitchFamily="18" charset="2"/>
                        </a:rPr>
                        <a:t></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4387581"/>
                  </a:ext>
                </a:extLst>
              </a:tr>
            </a:tbl>
          </a:graphicData>
        </a:graphic>
      </p:graphicFrame>
      <p:graphicFrame>
        <p:nvGraphicFramePr>
          <p:cNvPr id="5" name="Object 4">
            <a:extLst>
              <a:ext uri="{FF2B5EF4-FFF2-40B4-BE49-F238E27FC236}">
                <a16:creationId xmlns:a16="http://schemas.microsoft.com/office/drawing/2014/main" id="{8187ED53-8C13-4528-BA9A-6D969F2D0589}"/>
              </a:ext>
            </a:extLst>
          </p:cNvPr>
          <p:cNvGraphicFramePr>
            <a:graphicFrameLocks noChangeAspect="1"/>
          </p:cNvGraphicFramePr>
          <p:nvPr>
            <p:extLst>
              <p:ext uri="{D42A27DB-BD31-4B8C-83A1-F6EECF244321}">
                <p14:modId xmlns:p14="http://schemas.microsoft.com/office/powerpoint/2010/main" val="3941872050"/>
              </p:ext>
            </p:extLst>
          </p:nvPr>
        </p:nvGraphicFramePr>
        <p:xfrm>
          <a:off x="5133632" y="3394848"/>
          <a:ext cx="630942" cy="474979"/>
        </p:xfrm>
        <a:graphic>
          <a:graphicData uri="http://schemas.openxmlformats.org/presentationml/2006/ole">
            <mc:AlternateContent xmlns:mc="http://schemas.openxmlformats.org/markup-compatibility/2006">
              <mc:Choice xmlns:v="urn:schemas-microsoft-com:vml" Requires="v">
                <p:oleObj spid="_x0000_s1032" r:id="rId3" imgW="291973" imgH="228501" progId="Equation.2">
                  <p:embed/>
                </p:oleObj>
              </mc:Choice>
              <mc:Fallback>
                <p:oleObj r:id="rId3" imgW="291973" imgH="228501" progId="Equation.2">
                  <p:embed/>
                  <p:pic>
                    <p:nvPicPr>
                      <p:cNvPr id="5" name="Object 4">
                        <a:extLst>
                          <a:ext uri="{FF2B5EF4-FFF2-40B4-BE49-F238E27FC236}">
                            <a16:creationId xmlns:a16="http://schemas.microsoft.com/office/drawing/2014/main" id="{8187ED53-8C13-4528-BA9A-6D969F2D0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632" y="3394848"/>
                        <a:ext cx="630942" cy="474979"/>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BCB18B90-5E06-41B2-AAA4-A07E2C9C43B4}"/>
              </a:ext>
            </a:extLst>
          </p:cNvPr>
          <p:cNvGraphicFramePr>
            <a:graphicFrameLocks noChangeAspect="1"/>
          </p:cNvGraphicFramePr>
          <p:nvPr>
            <p:extLst>
              <p:ext uri="{D42A27DB-BD31-4B8C-83A1-F6EECF244321}">
                <p14:modId xmlns:p14="http://schemas.microsoft.com/office/powerpoint/2010/main" val="1814528270"/>
              </p:ext>
            </p:extLst>
          </p:nvPr>
        </p:nvGraphicFramePr>
        <p:xfrm>
          <a:off x="5135297" y="3893411"/>
          <a:ext cx="451395" cy="451395"/>
        </p:xfrm>
        <a:graphic>
          <a:graphicData uri="http://schemas.openxmlformats.org/presentationml/2006/ole">
            <mc:AlternateContent xmlns:mc="http://schemas.openxmlformats.org/markup-compatibility/2006">
              <mc:Choice xmlns:v="urn:schemas-microsoft-com:vml" Requires="v">
                <p:oleObj spid="_x0000_s1033" r:id="rId5" imgW="228600" imgH="228600" progId="Equation.2">
                  <p:embed/>
                </p:oleObj>
              </mc:Choice>
              <mc:Fallback>
                <p:oleObj r:id="rId5" imgW="228600" imgH="228600" progId="Equation.2">
                  <p:embed/>
                  <p:pic>
                    <p:nvPicPr>
                      <p:cNvPr id="6" name="Object 5">
                        <a:extLst>
                          <a:ext uri="{FF2B5EF4-FFF2-40B4-BE49-F238E27FC236}">
                            <a16:creationId xmlns:a16="http://schemas.microsoft.com/office/drawing/2014/main" id="{BCB18B90-5E06-41B2-AAA4-A07E2C9C4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5297" y="3893411"/>
                        <a:ext cx="451395" cy="45139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4D0BA29A-E4A0-47B4-B0A2-03BC411755B7}"/>
              </a:ext>
            </a:extLst>
          </p:cNvPr>
          <p:cNvGraphicFramePr>
            <a:graphicFrameLocks noChangeAspect="1"/>
          </p:cNvGraphicFramePr>
          <p:nvPr>
            <p:extLst>
              <p:ext uri="{D42A27DB-BD31-4B8C-83A1-F6EECF244321}">
                <p14:modId xmlns:p14="http://schemas.microsoft.com/office/powerpoint/2010/main" val="2500847980"/>
              </p:ext>
            </p:extLst>
          </p:nvPr>
        </p:nvGraphicFramePr>
        <p:xfrm>
          <a:off x="5861845" y="4356012"/>
          <a:ext cx="437921" cy="451395"/>
        </p:xfrm>
        <a:graphic>
          <a:graphicData uri="http://schemas.openxmlformats.org/presentationml/2006/ole">
            <mc:AlternateContent xmlns:mc="http://schemas.openxmlformats.org/markup-compatibility/2006">
              <mc:Choice xmlns:v="urn:schemas-microsoft-com:vml" Requires="v">
                <p:oleObj spid="_x0000_s1034" r:id="rId7" imgW="203024" imgH="215713" progId="Equation.3">
                  <p:embed/>
                </p:oleObj>
              </mc:Choice>
              <mc:Fallback>
                <p:oleObj r:id="rId7" imgW="203024" imgH="215713" progId="Equation.3">
                  <p:embed/>
                  <p:pic>
                    <p:nvPicPr>
                      <p:cNvPr id="7" name="Object 6">
                        <a:extLst>
                          <a:ext uri="{FF2B5EF4-FFF2-40B4-BE49-F238E27FC236}">
                            <a16:creationId xmlns:a16="http://schemas.microsoft.com/office/drawing/2014/main" id="{4D0BA29A-E4A0-47B4-B0A2-03BC411755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1845" y="4356012"/>
                        <a:ext cx="437921" cy="45139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B66081C-19A4-432C-A7DA-52EE2316E482}"/>
              </a:ext>
            </a:extLst>
          </p:cNvPr>
          <p:cNvSpPr txBox="1"/>
          <p:nvPr/>
        </p:nvSpPr>
        <p:spPr>
          <a:xfrm>
            <a:off x="670287" y="1973463"/>
            <a:ext cx="7576454" cy="702821"/>
          </a:xfrm>
          <a:prstGeom prst="rect">
            <a:avLst/>
          </a:prstGeom>
          <a:noFill/>
        </p:spPr>
        <p:txBody>
          <a:bodyPr wrap="square">
            <a:spAutoFit/>
          </a:bodyPr>
          <a:lstStyle/>
          <a:p>
            <a:pPr>
              <a:lnSpc>
                <a:spcPct val="115000"/>
              </a:lnSpc>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Many nuclei are unstable.  In order to achieve stability, they can emit nuclear radiation: alpha, beta or gamma, neutrons etc.  </a:t>
            </a:r>
          </a:p>
        </p:txBody>
      </p:sp>
    </p:spTree>
    <p:extLst>
      <p:ext uri="{BB962C8B-B14F-4D97-AF65-F5344CB8AC3E}">
        <p14:creationId xmlns:p14="http://schemas.microsoft.com/office/powerpoint/2010/main" val="212756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a:extLst>
              <a:ext uri="{FF2B5EF4-FFF2-40B4-BE49-F238E27FC236}">
                <a16:creationId xmlns:a16="http://schemas.microsoft.com/office/drawing/2014/main" id="{8173810F-D7E8-4546-B6F0-30E30293379A}"/>
              </a:ext>
            </a:extLst>
          </p:cNvPr>
          <p:cNvGraphicFramePr>
            <a:graphicFrameLocks noGrp="1" noChangeAspect="1"/>
          </p:cNvGraphicFramePr>
          <p:nvPr>
            <p:ph sz="quarter" idx="3"/>
          </p:nvPr>
        </p:nvGraphicFramePr>
        <p:xfrm>
          <a:off x="250825" y="4797425"/>
          <a:ext cx="3529013" cy="1368425"/>
        </p:xfrm>
        <a:graphic>
          <a:graphicData uri="http://schemas.openxmlformats.org/presentationml/2006/ole">
            <mc:AlternateContent xmlns:mc="http://schemas.openxmlformats.org/markup-compatibility/2006">
              <mc:Choice xmlns:v="urn:schemas-microsoft-com:vml" Requires="v">
                <p:oleObj spid="_x0000_s2052" name="Bitmap Image" r:id="rId3" imgW="4447619" imgH="1428949" progId="Paint.Picture">
                  <p:embed/>
                </p:oleObj>
              </mc:Choice>
              <mc:Fallback>
                <p:oleObj name="Bitmap Image" r:id="rId3" imgW="4447619" imgH="1428949" progId="Paint.Picture">
                  <p:embed/>
                  <p:pic>
                    <p:nvPicPr>
                      <p:cNvPr id="6146" name="Object 2">
                        <a:extLst>
                          <a:ext uri="{FF2B5EF4-FFF2-40B4-BE49-F238E27FC236}">
                            <a16:creationId xmlns:a16="http://schemas.microsoft.com/office/drawing/2014/main" id="{8173810F-D7E8-4546-B6F0-30E302933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818" b="12874"/>
                      <a:stretch>
                        <a:fillRect/>
                      </a:stretch>
                    </p:blipFill>
                    <p:spPr bwMode="auto">
                      <a:xfrm>
                        <a:off x="250825" y="4797425"/>
                        <a:ext cx="352901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a:extLst>
              <a:ext uri="{FF2B5EF4-FFF2-40B4-BE49-F238E27FC236}">
                <a16:creationId xmlns:a16="http://schemas.microsoft.com/office/drawing/2014/main" id="{C8F15096-F064-49D6-AA75-AA7ABB22C2AB}"/>
              </a:ext>
            </a:extLst>
          </p:cNvPr>
          <p:cNvSpPr>
            <a:spLocks noGrp="1" noChangeArrowheads="1"/>
          </p:cNvSpPr>
          <p:nvPr>
            <p:ph type="title"/>
          </p:nvPr>
        </p:nvSpPr>
        <p:spPr>
          <a:xfrm>
            <a:off x="684213" y="404813"/>
            <a:ext cx="8229600" cy="1143000"/>
          </a:xfrm>
        </p:spPr>
        <p:txBody>
          <a:bodyPr/>
          <a:lstStyle/>
          <a:p>
            <a:r>
              <a:rPr lang="en-US" altLang="en-US" sz="3600" dirty="0"/>
              <a:t>Types of radiation </a:t>
            </a:r>
          </a:p>
        </p:txBody>
      </p:sp>
      <p:pic>
        <p:nvPicPr>
          <p:cNvPr id="6148" name="Picture 4">
            <a:extLst>
              <a:ext uri="{FF2B5EF4-FFF2-40B4-BE49-F238E27FC236}">
                <a16:creationId xmlns:a16="http://schemas.microsoft.com/office/drawing/2014/main" id="{0CF7D127-A6B4-4C91-85A9-0567F5D16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28775"/>
            <a:ext cx="3348038" cy="2513013"/>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a:extLst>
              <a:ext uri="{FF2B5EF4-FFF2-40B4-BE49-F238E27FC236}">
                <a16:creationId xmlns:a16="http://schemas.microsoft.com/office/drawing/2014/main" id="{E07BB6D0-D58F-4179-B645-F4DB4A358FE0}"/>
              </a:ext>
            </a:extLst>
          </p:cNvPr>
          <p:cNvSpPr>
            <a:spLocks noChangeArrowheads="1"/>
          </p:cNvSpPr>
          <p:nvPr/>
        </p:nvSpPr>
        <p:spPr bwMode="auto">
          <a:xfrm>
            <a:off x="3949700" y="3787775"/>
            <a:ext cx="5194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b="0"/>
              <a:t>Beta Particle (</a:t>
            </a:r>
            <a:r>
              <a:rPr lang="el-GR" altLang="en-US" b="0">
                <a:latin typeface="Times New Roman" panose="02020603050405020304" pitchFamily="18" charset="0"/>
                <a:cs typeface="Times New Roman" panose="02020603050405020304" pitchFamily="18" charset="0"/>
              </a:rPr>
              <a:t>β</a:t>
            </a:r>
            <a:r>
              <a:rPr lang="en-US" altLang="en-US" b="0">
                <a:latin typeface="Times New Roman" panose="02020603050405020304" pitchFamily="18" charset="0"/>
              </a:rPr>
              <a:t>)</a:t>
            </a:r>
            <a:endParaRPr lang="el-GR" altLang="en-US" b="0">
              <a:latin typeface="Times New Roman" panose="02020603050405020304" pitchFamily="18" charset="0"/>
              <a:cs typeface="Arial" panose="020B0604020202020204" pitchFamily="34" charset="0"/>
            </a:endParaRPr>
          </a:p>
        </p:txBody>
      </p:sp>
      <p:sp>
        <p:nvSpPr>
          <p:cNvPr id="6150" name="Rectangle 6">
            <a:extLst>
              <a:ext uri="{FF2B5EF4-FFF2-40B4-BE49-F238E27FC236}">
                <a16:creationId xmlns:a16="http://schemas.microsoft.com/office/drawing/2014/main" id="{C9EA49F5-A099-4768-85DC-9BE521B4C5DB}"/>
              </a:ext>
            </a:extLst>
          </p:cNvPr>
          <p:cNvSpPr>
            <a:spLocks noChangeArrowheads="1"/>
          </p:cNvSpPr>
          <p:nvPr/>
        </p:nvSpPr>
        <p:spPr bwMode="auto">
          <a:xfrm>
            <a:off x="3949700" y="5229225"/>
            <a:ext cx="5194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b="0"/>
              <a:t>Gamma Ray (</a:t>
            </a:r>
            <a:r>
              <a:rPr lang="el-GR" altLang="en-US" b="0">
                <a:latin typeface="Times New Roman" panose="02020603050405020304" pitchFamily="18" charset="0"/>
                <a:cs typeface="Times New Roman" panose="02020603050405020304" pitchFamily="18" charset="0"/>
              </a:rPr>
              <a:t>γ</a:t>
            </a:r>
            <a:r>
              <a:rPr lang="en-US" altLang="en-US" b="0">
                <a:latin typeface="Times New Roman" panose="02020603050405020304" pitchFamily="18" charset="0"/>
              </a:rPr>
              <a:t>)</a:t>
            </a:r>
            <a:endParaRPr lang="el-GR" altLang="en-US" b="0">
              <a:latin typeface="Times New Roman" panose="02020603050405020304" pitchFamily="18" charset="0"/>
              <a:cs typeface="Arial" panose="020B0604020202020204" pitchFamily="34" charset="0"/>
            </a:endParaRPr>
          </a:p>
        </p:txBody>
      </p:sp>
      <p:grpSp>
        <p:nvGrpSpPr>
          <p:cNvPr id="6151" name="Group 7">
            <a:extLst>
              <a:ext uri="{FF2B5EF4-FFF2-40B4-BE49-F238E27FC236}">
                <a16:creationId xmlns:a16="http://schemas.microsoft.com/office/drawing/2014/main" id="{6B3D419F-36FB-472B-9E10-811B2183ADA2}"/>
              </a:ext>
            </a:extLst>
          </p:cNvPr>
          <p:cNvGrpSpPr>
            <a:grpSpLocks/>
          </p:cNvGrpSpPr>
          <p:nvPr/>
        </p:nvGrpSpPr>
        <p:grpSpPr bwMode="auto">
          <a:xfrm>
            <a:off x="2916238" y="3716338"/>
            <a:ext cx="835025" cy="641350"/>
            <a:chOff x="1837" y="2269"/>
            <a:chExt cx="526" cy="404"/>
          </a:xfrm>
        </p:grpSpPr>
        <p:sp>
          <p:nvSpPr>
            <p:cNvPr id="6152" name="Oval 8">
              <a:extLst>
                <a:ext uri="{FF2B5EF4-FFF2-40B4-BE49-F238E27FC236}">
                  <a16:creationId xmlns:a16="http://schemas.microsoft.com/office/drawing/2014/main" id="{0FBBCEEE-219C-4D34-A8BF-F848A8FD541F}"/>
                </a:ext>
              </a:extLst>
            </p:cNvPr>
            <p:cNvSpPr>
              <a:spLocks noChangeArrowheads="1"/>
            </p:cNvSpPr>
            <p:nvPr/>
          </p:nvSpPr>
          <p:spPr bwMode="auto">
            <a:xfrm>
              <a:off x="1837" y="2341"/>
              <a:ext cx="318" cy="317"/>
            </a:xfrm>
            <a:prstGeom prst="ellipse">
              <a:avLst/>
            </a:prstGeom>
            <a:gradFill rotWithShape="1">
              <a:gsLst>
                <a:gs pos="0">
                  <a:srgbClr val="FF0000">
                    <a:gamma/>
                    <a:shade val="46275"/>
                    <a:invGamma/>
                  </a:srgbClr>
                </a:gs>
                <a:gs pos="100000">
                  <a:srgbClr val="FF0000">
                    <a:alpha val="92000"/>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 name="Text Box 9">
              <a:extLst>
                <a:ext uri="{FF2B5EF4-FFF2-40B4-BE49-F238E27FC236}">
                  <a16:creationId xmlns:a16="http://schemas.microsoft.com/office/drawing/2014/main" id="{F05DAEE3-65A9-41EC-A487-41203F341D22}"/>
                </a:ext>
              </a:extLst>
            </p:cNvPr>
            <p:cNvSpPr txBox="1">
              <a:spLocks noChangeArrowheads="1"/>
            </p:cNvSpPr>
            <p:nvPr/>
          </p:nvSpPr>
          <p:spPr bwMode="auto">
            <a:xfrm>
              <a:off x="1864" y="2269"/>
              <a:ext cx="49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0"/>
                <a:t>-</a:t>
              </a:r>
            </a:p>
          </p:txBody>
        </p:sp>
      </p:grpSp>
      <p:sp>
        <p:nvSpPr>
          <p:cNvPr id="6154" name="Rectangle 10">
            <a:extLst>
              <a:ext uri="{FF2B5EF4-FFF2-40B4-BE49-F238E27FC236}">
                <a16:creationId xmlns:a16="http://schemas.microsoft.com/office/drawing/2014/main" id="{5F118B42-5F95-4788-B9DE-78B34A03CAE5}"/>
              </a:ext>
            </a:extLst>
          </p:cNvPr>
          <p:cNvSpPr>
            <a:spLocks noChangeArrowheads="1"/>
          </p:cNvSpPr>
          <p:nvPr/>
        </p:nvSpPr>
        <p:spPr bwMode="auto">
          <a:xfrm>
            <a:off x="3949700" y="2276475"/>
            <a:ext cx="5194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b="0"/>
              <a:t>Alpha Particle (</a:t>
            </a:r>
            <a:r>
              <a:rPr lang="el-GR" altLang="en-US" b="0">
                <a:latin typeface="Times New Roman" panose="02020603050405020304" pitchFamily="18" charset="0"/>
                <a:cs typeface="Times New Roman" panose="02020603050405020304" pitchFamily="18" charset="0"/>
              </a:rPr>
              <a:t>α</a:t>
            </a:r>
            <a:r>
              <a:rPr lang="en-US" altLang="en-US" b="0">
                <a:latin typeface="Times New Roman" panose="02020603050405020304" pitchFamily="18" charset="0"/>
              </a:rPr>
              <a:t>)</a:t>
            </a:r>
            <a:endParaRPr lang="el-GR" altLang="en-US" b="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par>
                                <p:cTn id="7" presetID="15"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 calcmode="lin" valueType="num">
                                      <p:cBhvr>
                                        <p:cTn id="9" dur="2000" fill="hold"/>
                                        <p:tgtEl>
                                          <p:spTgt spid="6148"/>
                                        </p:tgtEl>
                                        <p:attrNameLst>
                                          <p:attrName>ppt_w</p:attrName>
                                        </p:attrNameLst>
                                      </p:cBhvr>
                                      <p:tavLst>
                                        <p:tav tm="0">
                                          <p:val>
                                            <p:fltVal val="0"/>
                                          </p:val>
                                        </p:tav>
                                        <p:tav tm="100000">
                                          <p:val>
                                            <p:strVal val="#ppt_w"/>
                                          </p:val>
                                        </p:tav>
                                      </p:tavLst>
                                    </p:anim>
                                    <p:anim calcmode="lin" valueType="num">
                                      <p:cBhvr>
                                        <p:cTn id="10" dur="2000" fill="hold"/>
                                        <p:tgtEl>
                                          <p:spTgt spid="6148"/>
                                        </p:tgtEl>
                                        <p:attrNameLst>
                                          <p:attrName>ppt_h</p:attrName>
                                        </p:attrNameLst>
                                      </p:cBhvr>
                                      <p:tavLst>
                                        <p:tav tm="0">
                                          <p:val>
                                            <p:fltVal val="0"/>
                                          </p:val>
                                        </p:tav>
                                        <p:tav tm="100000">
                                          <p:val>
                                            <p:strVal val="#ppt_h"/>
                                          </p:val>
                                        </p:tav>
                                      </p:tavLst>
                                    </p:anim>
                                    <p:anim calcmode="lin" valueType="num">
                                      <p:cBhvr>
                                        <p:cTn id="11" dur="2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2" dur="2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par>
                                <p:cTn id="17" presetID="15" presetClass="entr" presetSubtype="0"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p:cTn id="19" dur="500" fill="hold"/>
                                        <p:tgtEl>
                                          <p:spTgt spid="6151"/>
                                        </p:tgtEl>
                                        <p:attrNameLst>
                                          <p:attrName>ppt_w</p:attrName>
                                        </p:attrNameLst>
                                      </p:cBhvr>
                                      <p:tavLst>
                                        <p:tav tm="0">
                                          <p:val>
                                            <p:fltVal val="0"/>
                                          </p:val>
                                        </p:tav>
                                        <p:tav tm="100000">
                                          <p:val>
                                            <p:strVal val="#ppt_w"/>
                                          </p:val>
                                        </p:tav>
                                      </p:tavLst>
                                    </p:anim>
                                    <p:anim calcmode="lin" valueType="num">
                                      <p:cBhvr>
                                        <p:cTn id="20" dur="500" fill="hold"/>
                                        <p:tgtEl>
                                          <p:spTgt spid="6151"/>
                                        </p:tgtEl>
                                        <p:attrNameLst>
                                          <p:attrName>ppt_h</p:attrName>
                                        </p:attrNameLst>
                                      </p:cBhvr>
                                      <p:tavLst>
                                        <p:tav tm="0">
                                          <p:val>
                                            <p:fltVal val="0"/>
                                          </p:val>
                                        </p:tav>
                                        <p:tav tm="100000">
                                          <p:val>
                                            <p:strVal val="#ppt_h"/>
                                          </p:val>
                                        </p:tav>
                                      </p:tavLst>
                                    </p:anim>
                                    <p:anim calcmode="lin" valueType="num">
                                      <p:cBhvr>
                                        <p:cTn id="21" dur="500" fill="hold"/>
                                        <p:tgtEl>
                                          <p:spTgt spid="6151"/>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6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childTnLst>
                                </p:cTn>
                              </p:par>
                              <p:par>
                                <p:cTn id="27" presetID="29"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 calcmode="lin" valueType="num">
                                      <p:cBhvr>
                                        <p:cTn id="29" dur="1000" fill="hold"/>
                                        <p:tgtEl>
                                          <p:spTgt spid="6146"/>
                                        </p:tgtEl>
                                        <p:attrNameLst>
                                          <p:attrName>ppt_x</p:attrName>
                                        </p:attrNameLst>
                                      </p:cBhvr>
                                      <p:tavLst>
                                        <p:tav tm="0">
                                          <p:val>
                                            <p:strVal val="#ppt_x-.2"/>
                                          </p:val>
                                        </p:tav>
                                        <p:tav tm="100000">
                                          <p:val>
                                            <p:strVal val="#ppt_x"/>
                                          </p:val>
                                        </p:tav>
                                      </p:tavLst>
                                    </p:anim>
                                    <p:anim calcmode="lin" valueType="num">
                                      <p:cBhvr>
                                        <p:cTn id="30"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20C97E5C-C165-417B-BBDE-6701E226BE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D0E1C6-221C-4835-B0D4-24184F6B6E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6BA9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8F2782-0AD1-4AB6-BBB8-3BA1BB416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9B3E49-4D4E-40CB-91A5-76A10CC929F1}"/>
              </a:ext>
            </a:extLst>
          </p:cNvPr>
          <p:cNvSpPr>
            <a:spLocks noGrp="1"/>
          </p:cNvSpPr>
          <p:nvPr>
            <p:ph idx="1"/>
          </p:nvPr>
        </p:nvSpPr>
        <p:spPr/>
        <p:txBody>
          <a:bodyPr/>
          <a:lstStyle/>
          <a:p>
            <a:endParaRPr lang="en-GB"/>
          </a:p>
        </p:txBody>
      </p:sp>
      <p:pic>
        <p:nvPicPr>
          <p:cNvPr id="12" name="Content Placeholder 3">
            <a:extLst>
              <a:ext uri="{FF2B5EF4-FFF2-40B4-BE49-F238E27FC236}">
                <a16:creationId xmlns:a16="http://schemas.microsoft.com/office/drawing/2014/main" id="{79CF549C-E7C4-4D6D-8964-DD468F5B9B0C}"/>
              </a:ext>
            </a:extLst>
          </p:cNvPr>
          <p:cNvPicPr>
            <a:picLocks noChangeAspect="1"/>
          </p:cNvPicPr>
          <p:nvPr/>
        </p:nvPicPr>
        <p:blipFill rotWithShape="1">
          <a:blip r:embed="rId2"/>
          <a:srcRect l="10336" r="13488" b="10733"/>
          <a:stretch/>
        </p:blipFill>
        <p:spPr>
          <a:xfrm>
            <a:off x="333017" y="588049"/>
            <a:ext cx="8783805" cy="5789928"/>
          </a:xfrm>
          <a:prstGeom prst="rect">
            <a:avLst/>
          </a:prstGeom>
        </p:spPr>
      </p:pic>
      <p:cxnSp>
        <p:nvCxnSpPr>
          <p:cNvPr id="14" name="Straight Arrow Connector 13">
            <a:extLst>
              <a:ext uri="{FF2B5EF4-FFF2-40B4-BE49-F238E27FC236}">
                <a16:creationId xmlns:a16="http://schemas.microsoft.com/office/drawing/2014/main" id="{7445E536-208F-49B6-BB1D-85FD8663B301}"/>
              </a:ext>
            </a:extLst>
          </p:cNvPr>
          <p:cNvCxnSpPr>
            <a:cxnSpLocks/>
          </p:cNvCxnSpPr>
          <p:nvPr/>
        </p:nvCxnSpPr>
        <p:spPr>
          <a:xfrm>
            <a:off x="4142413" y="2275841"/>
            <a:ext cx="1706880" cy="289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0AFCF1-98B5-4E57-9DD3-FD5C7B18754F}"/>
              </a:ext>
            </a:extLst>
          </p:cNvPr>
          <p:cNvCxnSpPr>
            <a:cxnSpLocks/>
          </p:cNvCxnSpPr>
          <p:nvPr/>
        </p:nvCxnSpPr>
        <p:spPr>
          <a:xfrm>
            <a:off x="2965985" y="3879133"/>
            <a:ext cx="2238874" cy="3491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ACB68EA-D7F9-4EEE-B1DF-7CE6461CC73A}"/>
              </a:ext>
            </a:extLst>
          </p:cNvPr>
          <p:cNvPicPr/>
          <p:nvPr/>
        </p:nvPicPr>
        <p:blipFill rotWithShape="1">
          <a:blip r:embed="rId3"/>
          <a:srcRect l="50920" t="68781" r="25415" b="15383"/>
          <a:stretch/>
        </p:blipFill>
        <p:spPr bwMode="auto">
          <a:xfrm>
            <a:off x="5002788" y="4926049"/>
            <a:ext cx="2548347" cy="1112852"/>
          </a:xfrm>
          <a:prstGeom prst="rect">
            <a:avLst/>
          </a:prstGeom>
          <a:ln>
            <a:noFill/>
          </a:ln>
          <a:extLst>
            <a:ext uri="{53640926-AAD7-44D8-BBD7-CCE9431645EC}">
              <a14:shadowObscured xmlns:a14="http://schemas.microsoft.com/office/drawing/2010/main"/>
            </a:ext>
          </a:extLst>
        </p:spPr>
      </p:pic>
      <p:cxnSp>
        <p:nvCxnSpPr>
          <p:cNvPr id="20" name="Straight Arrow Connector 19">
            <a:extLst>
              <a:ext uri="{FF2B5EF4-FFF2-40B4-BE49-F238E27FC236}">
                <a16:creationId xmlns:a16="http://schemas.microsoft.com/office/drawing/2014/main" id="{5ED08ECC-111F-41CB-81FE-DD114AF3430E}"/>
              </a:ext>
            </a:extLst>
          </p:cNvPr>
          <p:cNvCxnSpPr>
            <a:cxnSpLocks/>
          </p:cNvCxnSpPr>
          <p:nvPr/>
        </p:nvCxnSpPr>
        <p:spPr>
          <a:xfrm>
            <a:off x="2731459" y="5590592"/>
            <a:ext cx="233692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30149" y="1992792"/>
            <a:ext cx="1024639" cy="369332"/>
          </a:xfrm>
          <a:prstGeom prst="rect">
            <a:avLst/>
          </a:prstGeom>
          <a:noFill/>
        </p:spPr>
        <p:txBody>
          <a:bodyPr wrap="none" rtlCol="0">
            <a:spAutoFit/>
          </a:bodyPr>
          <a:lstStyle/>
          <a:p>
            <a:r>
              <a:rPr lang="en-GB" dirty="0">
                <a:solidFill>
                  <a:srgbClr val="FF0000"/>
                </a:solidFill>
              </a:rPr>
              <a:t>2p + 2n</a:t>
            </a:r>
            <a:r>
              <a:rPr lang="en-GB" dirty="0"/>
              <a:t>0</a:t>
            </a:r>
          </a:p>
        </p:txBody>
      </p:sp>
      <p:sp>
        <p:nvSpPr>
          <p:cNvPr id="21" name="TextBox 20"/>
          <p:cNvSpPr txBox="1"/>
          <p:nvPr/>
        </p:nvSpPr>
        <p:spPr>
          <a:xfrm>
            <a:off x="514763" y="5548466"/>
            <a:ext cx="2569934" cy="369332"/>
          </a:xfrm>
          <a:prstGeom prst="rect">
            <a:avLst/>
          </a:prstGeom>
          <a:noFill/>
        </p:spPr>
        <p:txBody>
          <a:bodyPr wrap="none" rtlCol="0">
            <a:spAutoFit/>
          </a:bodyPr>
          <a:lstStyle/>
          <a:p>
            <a:r>
              <a:rPr lang="en-GB" dirty="0">
                <a:solidFill>
                  <a:srgbClr val="FF0000"/>
                </a:solidFill>
              </a:rPr>
              <a:t>A photon of </a:t>
            </a:r>
            <a:r>
              <a:rPr lang="en-GB" dirty="0" err="1">
                <a:solidFill>
                  <a:srgbClr val="FF0000"/>
                </a:solidFill>
              </a:rPr>
              <a:t>em</a:t>
            </a:r>
            <a:r>
              <a:rPr lang="en-GB" dirty="0">
                <a:solidFill>
                  <a:srgbClr val="FF0000"/>
                </a:solidFill>
              </a:rPr>
              <a:t> radiation</a:t>
            </a:r>
            <a:endParaRPr lang="en-GB" dirty="0"/>
          </a:p>
        </p:txBody>
      </p:sp>
      <p:sp>
        <p:nvSpPr>
          <p:cNvPr id="22" name="TextBox 21"/>
          <p:cNvSpPr txBox="1"/>
          <p:nvPr/>
        </p:nvSpPr>
        <p:spPr>
          <a:xfrm>
            <a:off x="496322" y="3810530"/>
            <a:ext cx="5043175" cy="923330"/>
          </a:xfrm>
          <a:prstGeom prst="rect">
            <a:avLst/>
          </a:prstGeom>
          <a:noFill/>
        </p:spPr>
        <p:txBody>
          <a:bodyPr wrap="none" rtlCol="0">
            <a:spAutoFit/>
          </a:bodyPr>
          <a:lstStyle/>
          <a:p>
            <a:r>
              <a:rPr lang="en-GB" dirty="0">
                <a:solidFill>
                  <a:schemeClr val="accent2">
                    <a:lumMod val="75000"/>
                  </a:schemeClr>
                </a:solidFill>
                <a:sym typeface="Symbol" panose="05050102010706020507" pitchFamily="18" charset="2"/>
              </a:rPr>
              <a:t>+ </a:t>
            </a:r>
            <a:r>
              <a:rPr lang="en-GB" dirty="0">
                <a:solidFill>
                  <a:schemeClr val="accent2">
                    <a:lumMod val="75000"/>
                  </a:schemeClr>
                </a:solidFill>
              </a:rPr>
              <a:t>A fast moving positron</a:t>
            </a:r>
          </a:p>
          <a:p>
            <a:r>
              <a:rPr lang="en-GB" dirty="0">
                <a:solidFill>
                  <a:schemeClr val="accent2">
                    <a:lumMod val="75000"/>
                  </a:schemeClr>
                </a:solidFill>
              </a:rPr>
              <a:t>Formed when a proton decays to a neutron </a:t>
            </a:r>
          </a:p>
          <a:p>
            <a:r>
              <a:rPr lang="en-GB" dirty="0">
                <a:solidFill>
                  <a:schemeClr val="accent2">
                    <a:lumMod val="75000"/>
                  </a:schemeClr>
                </a:solidFill>
              </a:rPr>
              <a:t>With the emission of a beta+ particle and neutrino</a:t>
            </a:r>
          </a:p>
        </p:txBody>
      </p:sp>
      <p:sp>
        <p:nvSpPr>
          <p:cNvPr id="23" name="TextBox 22"/>
          <p:cNvSpPr txBox="1"/>
          <p:nvPr/>
        </p:nvSpPr>
        <p:spPr>
          <a:xfrm>
            <a:off x="482599" y="2781767"/>
            <a:ext cx="5136150" cy="923330"/>
          </a:xfrm>
          <a:prstGeom prst="rect">
            <a:avLst/>
          </a:prstGeom>
          <a:noFill/>
        </p:spPr>
        <p:txBody>
          <a:bodyPr wrap="none" rtlCol="0">
            <a:spAutoFit/>
          </a:bodyPr>
          <a:lstStyle/>
          <a:p>
            <a:r>
              <a:rPr lang="en-GB" dirty="0">
                <a:solidFill>
                  <a:srgbClr val="FF0000"/>
                </a:solidFill>
                <a:sym typeface="Symbol" panose="05050102010706020507" pitchFamily="18" charset="2"/>
              </a:rPr>
              <a:t>- </a:t>
            </a:r>
            <a:r>
              <a:rPr lang="en-GB" dirty="0">
                <a:solidFill>
                  <a:srgbClr val="FF0000"/>
                </a:solidFill>
              </a:rPr>
              <a:t>A fast moving electron</a:t>
            </a:r>
          </a:p>
          <a:p>
            <a:r>
              <a:rPr lang="en-GB" dirty="0">
                <a:solidFill>
                  <a:srgbClr val="FF0000"/>
                </a:solidFill>
              </a:rPr>
              <a:t>Formed when a neutron decays to a proton</a:t>
            </a:r>
          </a:p>
          <a:p>
            <a:r>
              <a:rPr lang="en-GB" dirty="0">
                <a:solidFill>
                  <a:srgbClr val="FF0000"/>
                </a:solidFill>
              </a:rPr>
              <a:t>With the emission of a beta particle and antineutrino</a:t>
            </a:r>
            <a:endParaRPr lang="en-GB" dirty="0"/>
          </a:p>
        </p:txBody>
      </p:sp>
    </p:spTree>
    <p:extLst>
      <p:ext uri="{BB962C8B-B14F-4D97-AF65-F5344CB8AC3E}">
        <p14:creationId xmlns:p14="http://schemas.microsoft.com/office/powerpoint/2010/main" val="27589088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777728"/>
          </a:xfrm>
        </p:spPr>
        <p:txBody>
          <a:bodyPr/>
          <a:lstStyle/>
          <a:p>
            <a:r>
              <a:rPr lang="en-GB" dirty="0"/>
              <a:t>Beta particle-</a:t>
            </a:r>
          </a:p>
        </p:txBody>
      </p:sp>
      <p:pic>
        <p:nvPicPr>
          <p:cNvPr id="4" name="Content Placeholder 3"/>
          <p:cNvPicPr>
            <a:picLocks noGrp="1" noChangeAspect="1"/>
          </p:cNvPicPr>
          <p:nvPr>
            <p:ph idx="1"/>
          </p:nvPr>
        </p:nvPicPr>
        <p:blipFill>
          <a:blip r:embed="rId3"/>
          <a:stretch>
            <a:fillRect/>
          </a:stretch>
        </p:blipFill>
        <p:spPr>
          <a:xfrm>
            <a:off x="435894" y="1916491"/>
            <a:ext cx="8270875" cy="2487414"/>
          </a:xfrm>
          <a:prstGeom prst="rect">
            <a:avLst/>
          </a:prstGeom>
        </p:spPr>
      </p:pic>
      <p:sp>
        <p:nvSpPr>
          <p:cNvPr id="5" name="TextBox 4"/>
          <p:cNvSpPr txBox="1"/>
          <p:nvPr/>
        </p:nvSpPr>
        <p:spPr>
          <a:xfrm>
            <a:off x="2260600" y="4960203"/>
            <a:ext cx="4908395" cy="369332"/>
          </a:xfrm>
          <a:prstGeom prst="rect">
            <a:avLst/>
          </a:prstGeom>
          <a:noFill/>
        </p:spPr>
        <p:txBody>
          <a:bodyPr wrap="none" rtlCol="0">
            <a:spAutoFit/>
          </a:bodyPr>
          <a:lstStyle/>
          <a:p>
            <a:r>
              <a:rPr lang="en-GB" dirty="0"/>
              <a:t>Try to work out the process for positron emission</a:t>
            </a:r>
          </a:p>
        </p:txBody>
      </p:sp>
      <mc:AlternateContent xmlns:mc="http://schemas.openxmlformats.org/markup-compatibility/2006" xmlns:a14="http://schemas.microsoft.com/office/drawing/2010/main">
        <mc:Choice Requires="a14">
          <p:sp>
            <p:nvSpPr>
              <p:cNvPr id="6" name="Rectangle 5"/>
              <p:cNvSpPr/>
              <p:nvPr/>
            </p:nvSpPr>
            <p:spPr>
              <a:xfrm>
                <a:off x="973986" y="5490887"/>
                <a:ext cx="6830268" cy="376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GB" i="1">
                              <a:latin typeface="Cambria Math" panose="02040503050406030204" pitchFamily="18" charset="0"/>
                            </a:rPr>
                          </m:ctrlPr>
                        </m:sPrePr>
                        <m:sub>
                          <m:r>
                            <a:rPr lang="en-GB" b="0" i="0">
                              <a:latin typeface="Cambria Math" panose="02040503050406030204" pitchFamily="18" charset="0"/>
                            </a:rPr>
                            <m:t>1</m:t>
                          </m:r>
                        </m:sub>
                        <m:sup>
                          <m:r>
                            <a:rPr lang="en-GB" b="0" i="0">
                              <a:latin typeface="Cambria Math" panose="02040503050406030204" pitchFamily="18" charset="0"/>
                            </a:rPr>
                            <m:t>1</m:t>
                          </m:r>
                        </m:sup>
                        <m:e>
                          <m:r>
                            <a:rPr lang="en-GB" b="1" i="1">
                              <a:latin typeface="Cambria Math" panose="02040503050406030204" pitchFamily="18" charset="0"/>
                            </a:rPr>
                            <m:t>𝒑</m:t>
                          </m:r>
                          <m:r>
                            <a:rPr lang="en-GB" b="0" i="0">
                              <a:latin typeface="Cambria Math" panose="02040503050406030204" pitchFamily="18" charset="0"/>
                            </a:rPr>
                            <m:t> →  </m:t>
                          </m:r>
                          <m:sPre>
                            <m:sPrePr>
                              <m:ctrlPr>
                                <a:rPr lang="en-GB" b="0" i="1">
                                  <a:latin typeface="Cambria Math" panose="02040503050406030204" pitchFamily="18" charset="0"/>
                                </a:rPr>
                              </m:ctrlPr>
                            </m:sPrePr>
                            <m:sub>
                              <m:r>
                                <a:rPr lang="en-GB" b="0" i="0">
                                  <a:latin typeface="Cambria Math" panose="02040503050406030204" pitchFamily="18" charset="0"/>
                                </a:rPr>
                                <m:t>0</m:t>
                              </m:r>
                            </m:sub>
                            <m:sup>
                              <m:r>
                                <a:rPr lang="en-GB" b="0" i="0">
                                  <a:latin typeface="Cambria Math" panose="02040503050406030204" pitchFamily="18" charset="0"/>
                                </a:rPr>
                                <m:t>1</m:t>
                              </m:r>
                            </m:sup>
                            <m:e>
                              <m:r>
                                <a:rPr lang="en-GB" b="1" i="1">
                                  <a:latin typeface="Cambria Math" panose="02040503050406030204" pitchFamily="18" charset="0"/>
                                </a:rPr>
                                <m:t>𝒏</m:t>
                              </m:r>
                              <m:r>
                                <a:rPr lang="en-GB" b="0" i="0">
                                  <a:latin typeface="Cambria Math" panose="02040503050406030204" pitchFamily="18" charset="0"/>
                                </a:rPr>
                                <m:t> +   </m:t>
                              </m:r>
                              <m:sPre>
                                <m:sPrePr>
                                  <m:ctrlPr>
                                    <a:rPr lang="en-GB" b="0" i="1">
                                      <a:latin typeface="Cambria Math" panose="02040503050406030204" pitchFamily="18" charset="0"/>
                                    </a:rPr>
                                  </m:ctrlPr>
                                </m:sPrePr>
                                <m:sub>
                                  <m:r>
                                    <a:rPr lang="en-GB" b="0" i="0">
                                      <a:latin typeface="Cambria Math" panose="02040503050406030204" pitchFamily="18" charset="0"/>
                                    </a:rPr>
                                    <m:t>+1</m:t>
                                  </m:r>
                                </m:sub>
                                <m:sup>
                                  <m:r>
                                    <a:rPr lang="en-GB" b="0" i="0">
                                      <a:latin typeface="Cambria Math" panose="02040503050406030204" pitchFamily="18" charset="0"/>
                                    </a:rPr>
                                    <m:t>0</m:t>
                                  </m:r>
                                </m:sup>
                                <m:e>
                                  <m:r>
                                    <a:rPr lang="en-GB" b="1" i="1">
                                      <a:latin typeface="Cambria Math" panose="02040503050406030204" pitchFamily="18" charset="0"/>
                                    </a:rPr>
                                    <m:t>𝒆</m:t>
                                  </m:r>
                                </m:e>
                              </m:sPre>
                            </m:e>
                          </m:sPre>
                          <m:r>
                            <a:rPr lang="en-GB" b="0" i="0">
                              <a:latin typeface="Cambria Math" panose="02040503050406030204" pitchFamily="18" charset="0"/>
                            </a:rPr>
                            <m:t> +</m:t>
                          </m:r>
                          <m:sPre>
                            <m:sPrePr>
                              <m:ctrlPr>
                                <a:rPr lang="en-GB" b="0" i="1">
                                  <a:latin typeface="Cambria Math" panose="02040503050406030204" pitchFamily="18" charset="0"/>
                                </a:rPr>
                              </m:ctrlPr>
                            </m:sPrePr>
                            <m:sub>
                              <m:r>
                                <a:rPr lang="en-GB" b="0" i="0">
                                  <a:latin typeface="Cambria Math" panose="02040503050406030204" pitchFamily="18" charset="0"/>
                                </a:rPr>
                                <m:t>0</m:t>
                              </m:r>
                            </m:sub>
                            <m:sup>
                              <m:r>
                                <a:rPr lang="en-GB" b="0" i="0">
                                  <a:latin typeface="Cambria Math" panose="02040503050406030204" pitchFamily="18" charset="0"/>
                                </a:rPr>
                                <m:t>0</m:t>
                              </m:r>
                            </m:sup>
                            <m:e>
                              <m:r>
                                <a:rPr lang="en-GB" b="1" i="1">
                                  <a:latin typeface="Cambria Math" panose="02040503050406030204" pitchFamily="18" charset="0"/>
                                </a:rPr>
                                <m:t>𝝊</m:t>
                              </m:r>
                            </m:e>
                          </m:sPre>
                          <m:r>
                            <a:rPr lang="en-GB" b="0" i="0">
                              <a:latin typeface="Cambria Math" panose="02040503050406030204" pitchFamily="18" charset="0"/>
                            </a:rPr>
                            <m:t>              </m:t>
                          </m:r>
                          <m:r>
                            <a:rPr lang="en-GB" b="1" i="1">
                              <a:latin typeface="Cambria Math" panose="02040503050406030204" pitchFamily="18" charset="0"/>
                            </a:rPr>
                            <m:t>𝑶𝑹</m:t>
                          </m:r>
                          <m:r>
                            <a:rPr lang="en-GB" b="0" i="0">
                              <a:latin typeface="Cambria Math" panose="02040503050406030204" pitchFamily="18" charset="0"/>
                            </a:rPr>
                            <m:t>               </m:t>
                          </m:r>
                          <m:sPre>
                            <m:sPrePr>
                              <m:ctrlPr>
                                <a:rPr lang="en-GB" b="0" i="1">
                                  <a:latin typeface="Cambria Math" panose="02040503050406030204" pitchFamily="18" charset="0"/>
                                </a:rPr>
                              </m:ctrlPr>
                            </m:sPrePr>
                            <m:sub>
                              <m:r>
                                <a:rPr lang="en-GB" b="0" i="0">
                                  <a:latin typeface="Cambria Math" panose="02040503050406030204" pitchFamily="18" charset="0"/>
                                </a:rPr>
                                <m:t>1</m:t>
                              </m:r>
                            </m:sub>
                            <m:sup>
                              <m:r>
                                <a:rPr lang="en-GB" b="0" i="0">
                                  <a:latin typeface="Cambria Math" panose="02040503050406030204" pitchFamily="18" charset="0"/>
                                </a:rPr>
                                <m:t>1</m:t>
                              </m:r>
                            </m:sup>
                            <m:e>
                              <m:r>
                                <a:rPr lang="en-GB" b="1" i="1">
                                  <a:latin typeface="Cambria Math" panose="02040503050406030204" pitchFamily="18" charset="0"/>
                                </a:rPr>
                                <m:t>𝒑</m:t>
                              </m:r>
                              <m:r>
                                <a:rPr lang="en-GB" b="0" i="0">
                                  <a:latin typeface="Cambria Math" panose="02040503050406030204" pitchFamily="18" charset="0"/>
                                </a:rPr>
                                <m:t> →  </m:t>
                              </m:r>
                              <m:sPre>
                                <m:sPrePr>
                                  <m:ctrlPr>
                                    <a:rPr lang="en-GB" b="0" i="1">
                                      <a:latin typeface="Cambria Math" panose="02040503050406030204" pitchFamily="18" charset="0"/>
                                    </a:rPr>
                                  </m:ctrlPr>
                                </m:sPrePr>
                                <m:sub>
                                  <m:r>
                                    <a:rPr lang="en-GB" b="0" i="0">
                                      <a:latin typeface="Cambria Math" panose="02040503050406030204" pitchFamily="18" charset="0"/>
                                    </a:rPr>
                                    <m:t>0</m:t>
                                  </m:r>
                                </m:sub>
                                <m:sup>
                                  <m:r>
                                    <a:rPr lang="en-GB" b="0" i="0">
                                      <a:latin typeface="Cambria Math" panose="02040503050406030204" pitchFamily="18" charset="0"/>
                                    </a:rPr>
                                    <m:t>1</m:t>
                                  </m:r>
                                </m:sup>
                                <m:e>
                                  <m:r>
                                    <a:rPr lang="en-GB" b="1" i="1">
                                      <a:latin typeface="Cambria Math" panose="02040503050406030204" pitchFamily="18" charset="0"/>
                                    </a:rPr>
                                    <m:t>𝒏</m:t>
                                  </m:r>
                                  <m:r>
                                    <a:rPr lang="en-GB" b="0" i="0">
                                      <a:latin typeface="Cambria Math" panose="02040503050406030204" pitchFamily="18" charset="0"/>
                                    </a:rPr>
                                    <m:t> +   </m:t>
                                  </m:r>
                                  <m:sPre>
                                    <m:sPrePr>
                                      <m:ctrlPr>
                                        <a:rPr lang="en-GB" b="0" i="1">
                                          <a:latin typeface="Cambria Math" panose="02040503050406030204" pitchFamily="18" charset="0"/>
                                        </a:rPr>
                                      </m:ctrlPr>
                                    </m:sPrePr>
                                    <m:sub>
                                      <m:r>
                                        <a:rPr lang="en-GB" b="0" i="0">
                                          <a:latin typeface="Cambria Math" panose="02040503050406030204" pitchFamily="18" charset="0"/>
                                        </a:rPr>
                                        <m:t>+1</m:t>
                                      </m:r>
                                    </m:sub>
                                    <m:sup>
                                      <m:r>
                                        <a:rPr lang="en-GB" b="0" i="0">
                                          <a:latin typeface="Cambria Math" panose="02040503050406030204" pitchFamily="18" charset="0"/>
                                        </a:rPr>
                                        <m:t>0</m:t>
                                      </m:r>
                                    </m:sup>
                                    <m:e>
                                      <m:r>
                                        <a:rPr lang="en-GB" b="1" i="1">
                                          <a:latin typeface="Cambria Math" panose="02040503050406030204" pitchFamily="18" charset="0"/>
                                        </a:rPr>
                                        <m:t>𝒆</m:t>
                                      </m:r>
                                    </m:e>
                                  </m:sPre>
                                </m:e>
                              </m:sPre>
                              <m:r>
                                <a:rPr lang="en-GB" b="0" i="0">
                                  <a:latin typeface="Cambria Math" panose="02040503050406030204" pitchFamily="18" charset="0"/>
                                </a:rPr>
                                <m:t> +</m:t>
                              </m:r>
                              <m:r>
                                <a:rPr lang="en-GB" b="1" i="1">
                                  <a:latin typeface="Cambria Math" panose="02040503050406030204" pitchFamily="18" charset="0"/>
                                </a:rPr>
                                <m:t>𝝂</m:t>
                              </m:r>
                              <m:r>
                                <a:rPr lang="en-GB" b="0" i="0">
                                  <a:latin typeface="Cambria Math" panose="02040503050406030204" pitchFamily="18" charset="0"/>
                                </a:rPr>
                                <m:t> </m:t>
                              </m:r>
                            </m:e>
                          </m:sPre>
                          <m:r>
                            <a:rPr lang="en-GB" b="0" i="0">
                              <a:latin typeface="Cambria Math" panose="02040503050406030204" pitchFamily="18" charset="0"/>
                            </a:rPr>
                            <m:t> </m:t>
                          </m:r>
                        </m:e>
                      </m:sPre>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973986" y="5490887"/>
                <a:ext cx="6830268" cy="376513"/>
              </a:xfrm>
              <a:prstGeom prst="rect">
                <a:avLst/>
              </a:prstGeom>
              <a:blipFill>
                <a:blip r:embed="rId4"/>
                <a:stretch>
                  <a:fillRect b="-6452"/>
                </a:stretch>
              </a:blipFill>
            </p:spPr>
            <p:txBody>
              <a:bodyPr/>
              <a:lstStyle/>
              <a:p>
                <a:r>
                  <a:rPr lang="en-GB">
                    <a:noFill/>
                  </a:rPr>
                  <a:t> </a:t>
                </a:r>
              </a:p>
            </p:txBody>
          </p:sp>
        </mc:Fallback>
      </mc:AlternateContent>
      <p:sp>
        <p:nvSpPr>
          <p:cNvPr id="7" name="Explosion 1 6"/>
          <p:cNvSpPr/>
          <p:nvPr/>
        </p:nvSpPr>
        <p:spPr>
          <a:xfrm>
            <a:off x="3971925" y="204537"/>
            <a:ext cx="5172075" cy="20338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Evidence of the neutrino</a:t>
            </a:r>
          </a:p>
          <a:p>
            <a:pPr algn="ctr"/>
            <a:r>
              <a:rPr lang="en-GB" dirty="0">
                <a:solidFill>
                  <a:schemeClr val="accent4">
                    <a:lumMod val="75000"/>
                  </a:schemeClr>
                </a:solidFill>
              </a:rPr>
              <a:t>Associated with ELECTROWEAK FORCE</a:t>
            </a:r>
          </a:p>
        </p:txBody>
      </p:sp>
    </p:spTree>
    <p:extLst>
      <p:ext uri="{BB962C8B-B14F-4D97-AF65-F5344CB8AC3E}">
        <p14:creationId xmlns:p14="http://schemas.microsoft.com/office/powerpoint/2010/main" val="34686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8778-B3E7-4D52-AADB-662DB7908C81}"/>
              </a:ext>
            </a:extLst>
          </p:cNvPr>
          <p:cNvSpPr>
            <a:spLocks noGrp="1"/>
          </p:cNvSpPr>
          <p:nvPr>
            <p:ph type="title"/>
          </p:nvPr>
        </p:nvSpPr>
        <p:spPr>
          <a:xfrm>
            <a:off x="435894" y="702156"/>
            <a:ext cx="8272212" cy="760884"/>
          </a:xfrm>
        </p:spPr>
        <p:txBody>
          <a:bodyPr/>
          <a:lstStyle/>
          <a:p>
            <a:r>
              <a:rPr lang="en-GB" dirty="0"/>
              <a:t>Particle details</a:t>
            </a:r>
          </a:p>
        </p:txBody>
      </p:sp>
      <p:graphicFrame>
        <p:nvGraphicFramePr>
          <p:cNvPr id="4" name="Content Placeholder 3">
            <a:extLst>
              <a:ext uri="{FF2B5EF4-FFF2-40B4-BE49-F238E27FC236}">
                <a16:creationId xmlns:a16="http://schemas.microsoft.com/office/drawing/2014/main" id="{C0334A41-0160-44E7-BFFF-66DF18FA31BE}"/>
              </a:ext>
            </a:extLst>
          </p:cNvPr>
          <p:cNvGraphicFramePr>
            <a:graphicFrameLocks noGrp="1"/>
          </p:cNvGraphicFramePr>
          <p:nvPr>
            <p:ph idx="1"/>
            <p:extLst>
              <p:ext uri="{D42A27DB-BD31-4B8C-83A1-F6EECF244321}">
                <p14:modId xmlns:p14="http://schemas.microsoft.com/office/powerpoint/2010/main" val="940860194"/>
              </p:ext>
            </p:extLst>
          </p:nvPr>
        </p:nvGraphicFramePr>
        <p:xfrm>
          <a:off x="435893" y="1680754"/>
          <a:ext cx="8412014" cy="3579224"/>
        </p:xfrm>
        <a:graphic>
          <a:graphicData uri="http://schemas.openxmlformats.org/drawingml/2006/table">
            <a:tbl>
              <a:tblPr>
                <a:tableStyleId>{5C22544A-7EE6-4342-B048-85BDC9FD1C3A}</a:tableStyleId>
              </a:tblPr>
              <a:tblGrid>
                <a:gridCol w="1533749">
                  <a:extLst>
                    <a:ext uri="{9D8B030D-6E8A-4147-A177-3AD203B41FA5}">
                      <a16:colId xmlns:a16="http://schemas.microsoft.com/office/drawing/2014/main" val="1121505122"/>
                    </a:ext>
                  </a:extLst>
                </a:gridCol>
                <a:gridCol w="1139318">
                  <a:extLst>
                    <a:ext uri="{9D8B030D-6E8A-4147-A177-3AD203B41FA5}">
                      <a16:colId xmlns:a16="http://schemas.microsoft.com/office/drawing/2014/main" val="3600178481"/>
                    </a:ext>
                  </a:extLst>
                </a:gridCol>
                <a:gridCol w="2447109">
                  <a:extLst>
                    <a:ext uri="{9D8B030D-6E8A-4147-A177-3AD203B41FA5}">
                      <a16:colId xmlns:a16="http://schemas.microsoft.com/office/drawing/2014/main" val="896807554"/>
                    </a:ext>
                  </a:extLst>
                </a:gridCol>
                <a:gridCol w="1758089">
                  <a:extLst>
                    <a:ext uri="{9D8B030D-6E8A-4147-A177-3AD203B41FA5}">
                      <a16:colId xmlns:a16="http://schemas.microsoft.com/office/drawing/2014/main" val="4242222202"/>
                    </a:ext>
                  </a:extLst>
                </a:gridCol>
                <a:gridCol w="1533749">
                  <a:extLst>
                    <a:ext uri="{9D8B030D-6E8A-4147-A177-3AD203B41FA5}">
                      <a16:colId xmlns:a16="http://schemas.microsoft.com/office/drawing/2014/main" val="61243849"/>
                    </a:ext>
                  </a:extLst>
                </a:gridCol>
              </a:tblGrid>
              <a:tr h="949788">
                <a:tc>
                  <a:txBody>
                    <a:bodyPr/>
                    <a:lstStyle/>
                    <a:p>
                      <a:pPr algn="ctr">
                        <a:lnSpc>
                          <a:spcPct val="115000"/>
                        </a:lnSpc>
                        <a:spcBef>
                          <a:spcPts val="300"/>
                        </a:spcBef>
                        <a:spcAft>
                          <a:spcPts val="300"/>
                        </a:spcAft>
                      </a:pPr>
                      <a:r>
                        <a:rPr lang="en-GB" sz="1800" dirty="0">
                          <a:effectLst/>
                        </a:rPr>
                        <a:t>Particle</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rPr>
                        <a:t>Mass number</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Mass (kg)</a:t>
                      </a:r>
                    </a:p>
                  </a:txBody>
                  <a:tcPr marL="68580" marR="68580" marT="0" marB="0" anchor="ctr"/>
                </a:tc>
                <a:tc>
                  <a:txBody>
                    <a:bodyPr/>
                    <a:lstStyle/>
                    <a:p>
                      <a:pPr algn="ctr">
                        <a:lnSpc>
                          <a:spcPct val="115000"/>
                        </a:lnSpc>
                        <a:spcBef>
                          <a:spcPts val="300"/>
                        </a:spcBef>
                        <a:spcAft>
                          <a:spcPts val="300"/>
                        </a:spcAft>
                      </a:pPr>
                      <a:r>
                        <a:rPr lang="en-GB" sz="1800" dirty="0">
                          <a:effectLst/>
                        </a:rPr>
                        <a:t>Charge</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rPr>
                        <a:t>Symbol</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9899715"/>
                  </a:ext>
                </a:extLst>
              </a:tr>
              <a:tr h="657359">
                <a:tc>
                  <a:txBody>
                    <a:bodyPr/>
                    <a:lstStyle/>
                    <a:p>
                      <a:pPr algn="ctr">
                        <a:lnSpc>
                          <a:spcPct val="115000"/>
                        </a:lnSpc>
                        <a:spcBef>
                          <a:spcPts val="300"/>
                        </a:spcBef>
                        <a:spcAft>
                          <a:spcPts val="300"/>
                        </a:spcAft>
                      </a:pPr>
                      <a:r>
                        <a:rPr lang="en-GB" sz="1800" dirty="0">
                          <a:effectLst/>
                        </a:rPr>
                        <a:t>Proton</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rPr>
                        <a:t>1</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1.67262158 × 10</a:t>
                      </a:r>
                      <a:r>
                        <a:rPr lang="en-GB" sz="1800" baseline="30000" dirty="0">
                          <a:effectLst/>
                          <a:latin typeface="Trebuchet MS" panose="020B0603020202020204" pitchFamily="34" charset="0"/>
                          <a:ea typeface="Times New Roman" panose="02020603050405020304" pitchFamily="18" charset="0"/>
                          <a:cs typeface="Times New Roman" panose="02020603050405020304" pitchFamily="18" charset="0"/>
                        </a:rPr>
                        <a:t>-27</a:t>
                      </a: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lnSpc>
                          <a:spcPct val="115000"/>
                        </a:lnSpc>
                        <a:spcBef>
                          <a:spcPts val="300"/>
                        </a:spcBef>
                        <a:spcAft>
                          <a:spcPts val="300"/>
                        </a:spcAft>
                      </a:pPr>
                      <a:r>
                        <a:rPr lang="en-GB" sz="1800" dirty="0">
                          <a:effectLst/>
                        </a:rPr>
                        <a:t>+1</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4410963"/>
                  </a:ext>
                </a:extLst>
              </a:tr>
              <a:tr h="657359">
                <a:tc>
                  <a:txBody>
                    <a:bodyPr/>
                    <a:lstStyle/>
                    <a:p>
                      <a:pPr algn="ctr">
                        <a:lnSpc>
                          <a:spcPct val="115000"/>
                        </a:lnSpc>
                        <a:spcBef>
                          <a:spcPts val="300"/>
                        </a:spcBef>
                        <a:spcAft>
                          <a:spcPts val="300"/>
                        </a:spcAft>
                      </a:pPr>
                      <a:r>
                        <a:rPr lang="en-GB" sz="1800" dirty="0">
                          <a:effectLst/>
                        </a:rPr>
                        <a:t>Neutron</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rPr>
                        <a:t>1</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1.674929 x 10</a:t>
                      </a:r>
                      <a:r>
                        <a:rPr lang="en-GB" sz="1800" baseline="30000" dirty="0">
                          <a:effectLst/>
                          <a:latin typeface="Trebuchet MS" panose="020B0603020202020204" pitchFamily="34" charset="0"/>
                          <a:ea typeface="Times New Roman" panose="02020603050405020304" pitchFamily="18" charset="0"/>
                          <a:cs typeface="Times New Roman" panose="02020603050405020304" pitchFamily="18" charset="0"/>
                        </a:rPr>
                        <a:t>-27</a:t>
                      </a: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 kg</a:t>
                      </a:r>
                    </a:p>
                  </a:txBody>
                  <a:tcPr marL="68580" marR="68580" marT="0" marB="0" anchor="ctr"/>
                </a:tc>
                <a:tc>
                  <a:txBody>
                    <a:bodyPr/>
                    <a:lstStyle/>
                    <a:p>
                      <a:pPr algn="ctr">
                        <a:lnSpc>
                          <a:spcPct val="115000"/>
                        </a:lnSpc>
                        <a:spcBef>
                          <a:spcPts val="300"/>
                        </a:spcBef>
                        <a:spcAft>
                          <a:spcPts val="300"/>
                        </a:spcAft>
                      </a:pPr>
                      <a:r>
                        <a:rPr lang="en-GB" sz="1800" dirty="0">
                          <a:effectLst/>
                        </a:rPr>
                        <a:t>0</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501912"/>
                  </a:ext>
                </a:extLst>
              </a:tr>
              <a:tr h="657359">
                <a:tc>
                  <a:txBody>
                    <a:bodyPr/>
                    <a:lstStyle/>
                    <a:p>
                      <a:pPr algn="ctr">
                        <a:lnSpc>
                          <a:spcPct val="115000"/>
                        </a:lnSpc>
                        <a:spcBef>
                          <a:spcPts val="300"/>
                        </a:spcBef>
                        <a:spcAft>
                          <a:spcPts val="300"/>
                        </a:spcAft>
                      </a:pPr>
                      <a:r>
                        <a:rPr lang="en-GB" sz="1800" dirty="0">
                          <a:effectLst/>
                        </a:rPr>
                        <a:t>Electron</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rPr>
                        <a:t>0*</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9.11 x 10</a:t>
                      </a:r>
                      <a:r>
                        <a:rPr lang="en-GB" sz="1800" baseline="30000" dirty="0">
                          <a:effectLst/>
                          <a:latin typeface="Trebuchet MS" panose="020B0603020202020204" pitchFamily="34" charset="0"/>
                          <a:ea typeface="Times New Roman" panose="02020603050405020304" pitchFamily="18" charset="0"/>
                          <a:cs typeface="Times New Roman" panose="02020603050405020304" pitchFamily="18" charset="0"/>
                        </a:rPr>
                        <a:t>-31</a:t>
                      </a: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 kg</a:t>
                      </a:r>
                    </a:p>
                  </a:txBody>
                  <a:tcPr marL="68580" marR="68580" marT="0" marB="0" anchor="ctr"/>
                </a:tc>
                <a:tc>
                  <a:txBody>
                    <a:bodyPr/>
                    <a:lstStyle/>
                    <a:p>
                      <a:pPr algn="ctr">
                        <a:lnSpc>
                          <a:spcPct val="115000"/>
                        </a:lnSpc>
                        <a:spcBef>
                          <a:spcPts val="300"/>
                        </a:spcBef>
                        <a:spcAft>
                          <a:spcPts val="300"/>
                        </a:spcAft>
                      </a:pPr>
                      <a:r>
                        <a:rPr lang="en-GB" sz="1800" dirty="0">
                          <a:effectLst/>
                        </a:rPr>
                        <a:t>-1</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2576673"/>
                  </a:ext>
                </a:extLst>
              </a:tr>
              <a:tr h="657359">
                <a:tc>
                  <a:txBody>
                    <a:bodyPr/>
                    <a:lstStyle/>
                    <a:p>
                      <a:pPr algn="ctr">
                        <a:lnSpc>
                          <a:spcPct val="115000"/>
                        </a:lnSpc>
                        <a:spcBef>
                          <a:spcPts val="300"/>
                        </a:spcBef>
                        <a:spcAft>
                          <a:spcPts val="300"/>
                        </a:spcAft>
                      </a:pPr>
                      <a:r>
                        <a:rPr lang="en-GB" sz="1800" dirty="0">
                          <a:effectLst/>
                        </a:rPr>
                        <a:t>Positron</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1800" dirty="0">
                          <a:effectLst/>
                        </a:rPr>
                        <a:t>0*</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15000"/>
                        </a:lnSpc>
                        <a:spcBef>
                          <a:spcPts val="300"/>
                        </a:spcBef>
                        <a:spcAft>
                          <a:spcPts val="300"/>
                        </a:spcAft>
                        <a:buClrTx/>
                        <a:buSzTx/>
                        <a:buFontTx/>
                        <a:buNone/>
                        <a:tabLst/>
                        <a:defRPr/>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9.11 x 10</a:t>
                      </a:r>
                      <a:r>
                        <a:rPr lang="en-GB" sz="1800" baseline="30000" dirty="0">
                          <a:effectLst/>
                          <a:latin typeface="Trebuchet MS" panose="020B0603020202020204" pitchFamily="34" charset="0"/>
                          <a:ea typeface="Times New Roman" panose="02020603050405020304" pitchFamily="18" charset="0"/>
                          <a:cs typeface="Times New Roman" panose="02020603050405020304" pitchFamily="18" charset="0"/>
                        </a:rPr>
                        <a:t>-31</a:t>
                      </a: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 kg</a:t>
                      </a:r>
                    </a:p>
                  </a:txBody>
                  <a:tcPr marL="68580" marR="68580" marT="0" marB="0" anchor="ctr"/>
                </a:tc>
                <a:tc>
                  <a:txBody>
                    <a:bodyPr/>
                    <a:lstStyle/>
                    <a:p>
                      <a:pPr algn="ctr">
                        <a:lnSpc>
                          <a:spcPct val="115000"/>
                        </a:lnSpc>
                        <a:spcBef>
                          <a:spcPts val="300"/>
                        </a:spcBef>
                        <a:spcAft>
                          <a:spcPts val="300"/>
                        </a:spcAft>
                      </a:pPr>
                      <a:r>
                        <a:rPr lang="en-GB" sz="1800" dirty="0">
                          <a:effectLst/>
                        </a:rPr>
                        <a:t>+1</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5591082"/>
                  </a:ext>
                </a:extLst>
              </a:tr>
            </a:tbl>
          </a:graphicData>
        </a:graphic>
      </p:graphicFrame>
      <p:graphicFrame>
        <p:nvGraphicFramePr>
          <p:cNvPr id="5" name="Object 4">
            <a:extLst>
              <a:ext uri="{FF2B5EF4-FFF2-40B4-BE49-F238E27FC236}">
                <a16:creationId xmlns:a16="http://schemas.microsoft.com/office/drawing/2014/main" id="{BD890430-1C10-420C-A8F5-7BDD74FB09FC}"/>
              </a:ext>
            </a:extLst>
          </p:cNvPr>
          <p:cNvGraphicFramePr>
            <a:graphicFrameLocks noChangeAspect="1"/>
          </p:cNvGraphicFramePr>
          <p:nvPr>
            <p:extLst>
              <p:ext uri="{D42A27DB-BD31-4B8C-83A1-F6EECF244321}">
                <p14:modId xmlns:p14="http://schemas.microsoft.com/office/powerpoint/2010/main" val="3700696348"/>
              </p:ext>
            </p:extLst>
          </p:nvPr>
        </p:nvGraphicFramePr>
        <p:xfrm>
          <a:off x="7723960" y="2577254"/>
          <a:ext cx="579110" cy="685401"/>
        </p:xfrm>
        <a:graphic>
          <a:graphicData uri="http://schemas.openxmlformats.org/presentationml/2006/ole">
            <mc:AlternateContent xmlns:mc="http://schemas.openxmlformats.org/markup-compatibility/2006">
              <mc:Choice xmlns:v="urn:schemas-microsoft-com:vml" Requires="v">
                <p:oleObj spid="_x0000_s3082" r:id="rId3" imgW="190417" imgH="241195" progId="Equation.DSMT4">
                  <p:embed/>
                </p:oleObj>
              </mc:Choice>
              <mc:Fallback>
                <p:oleObj r:id="rId3" imgW="190417" imgH="241195" progId="Equation.DSMT4">
                  <p:embed/>
                  <p:pic>
                    <p:nvPicPr>
                      <p:cNvPr id="5" name="Object 4">
                        <a:extLst>
                          <a:ext uri="{FF2B5EF4-FFF2-40B4-BE49-F238E27FC236}">
                            <a16:creationId xmlns:a16="http://schemas.microsoft.com/office/drawing/2014/main" id="{BD890430-1C10-420C-A8F5-7BDD74FB0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960" y="2577254"/>
                        <a:ext cx="579110" cy="68540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EDA7F1F-38F0-4819-9462-1385AD60A5AB}"/>
              </a:ext>
            </a:extLst>
          </p:cNvPr>
          <p:cNvGraphicFramePr>
            <a:graphicFrameLocks noChangeAspect="1"/>
          </p:cNvGraphicFramePr>
          <p:nvPr>
            <p:extLst>
              <p:ext uri="{D42A27DB-BD31-4B8C-83A1-F6EECF244321}">
                <p14:modId xmlns:p14="http://schemas.microsoft.com/office/powerpoint/2010/main" val="3193588862"/>
              </p:ext>
            </p:extLst>
          </p:nvPr>
        </p:nvGraphicFramePr>
        <p:xfrm>
          <a:off x="7696470" y="3222523"/>
          <a:ext cx="634090" cy="755042"/>
        </p:xfrm>
        <a:graphic>
          <a:graphicData uri="http://schemas.openxmlformats.org/presentationml/2006/ole">
            <mc:AlternateContent xmlns:mc="http://schemas.openxmlformats.org/markup-compatibility/2006">
              <mc:Choice xmlns:v="urn:schemas-microsoft-com:vml" Requires="v">
                <p:oleObj spid="_x0000_s3083" r:id="rId5" imgW="190417" imgH="241195" progId="Equation.DSMT4">
                  <p:embed/>
                </p:oleObj>
              </mc:Choice>
              <mc:Fallback>
                <p:oleObj r:id="rId5" imgW="190417" imgH="241195" progId="Equation.DSMT4">
                  <p:embed/>
                  <p:pic>
                    <p:nvPicPr>
                      <p:cNvPr id="6" name="Object 5">
                        <a:extLst>
                          <a:ext uri="{FF2B5EF4-FFF2-40B4-BE49-F238E27FC236}">
                            <a16:creationId xmlns:a16="http://schemas.microsoft.com/office/drawing/2014/main" id="{AEDA7F1F-38F0-4819-9462-1385AD60A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470" y="3222523"/>
                        <a:ext cx="634090" cy="75504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ED3B9B7F-AAD7-4C29-B7EF-761D47E0236A}"/>
              </a:ext>
            </a:extLst>
          </p:cNvPr>
          <p:cNvGraphicFramePr>
            <a:graphicFrameLocks noChangeAspect="1"/>
          </p:cNvGraphicFramePr>
          <p:nvPr>
            <p:extLst>
              <p:ext uri="{D42A27DB-BD31-4B8C-83A1-F6EECF244321}">
                <p14:modId xmlns:p14="http://schemas.microsoft.com/office/powerpoint/2010/main" val="890516957"/>
              </p:ext>
            </p:extLst>
          </p:nvPr>
        </p:nvGraphicFramePr>
        <p:xfrm>
          <a:off x="7575518" y="3898550"/>
          <a:ext cx="755042" cy="755042"/>
        </p:xfrm>
        <a:graphic>
          <a:graphicData uri="http://schemas.openxmlformats.org/presentationml/2006/ole">
            <mc:AlternateContent xmlns:mc="http://schemas.openxmlformats.org/markup-compatibility/2006">
              <mc:Choice xmlns:v="urn:schemas-microsoft-com:vml" Requires="v">
                <p:oleObj spid="_x0000_s3084" r:id="rId7" imgW="228600" imgH="228600" progId="Equation.2">
                  <p:embed/>
                </p:oleObj>
              </mc:Choice>
              <mc:Fallback>
                <p:oleObj r:id="rId7" imgW="228600" imgH="228600" progId="Equation.2">
                  <p:embed/>
                  <p:pic>
                    <p:nvPicPr>
                      <p:cNvPr id="7" name="Object 6">
                        <a:extLst>
                          <a:ext uri="{FF2B5EF4-FFF2-40B4-BE49-F238E27FC236}">
                            <a16:creationId xmlns:a16="http://schemas.microsoft.com/office/drawing/2014/main" id="{ED3B9B7F-AAD7-4C29-B7EF-761D47E023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5518" y="3898550"/>
                        <a:ext cx="755042" cy="75504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4978D8F4-211B-408B-BF16-81716EB2EFC5}"/>
              </a:ext>
            </a:extLst>
          </p:cNvPr>
          <p:cNvGraphicFramePr>
            <a:graphicFrameLocks noChangeAspect="1"/>
          </p:cNvGraphicFramePr>
          <p:nvPr>
            <p:extLst>
              <p:ext uri="{D42A27DB-BD31-4B8C-83A1-F6EECF244321}">
                <p14:modId xmlns:p14="http://schemas.microsoft.com/office/powerpoint/2010/main" val="3438308445"/>
              </p:ext>
            </p:extLst>
          </p:nvPr>
        </p:nvGraphicFramePr>
        <p:xfrm>
          <a:off x="7650655" y="4569890"/>
          <a:ext cx="652415" cy="685401"/>
        </p:xfrm>
        <a:graphic>
          <a:graphicData uri="http://schemas.openxmlformats.org/presentationml/2006/ole">
            <mc:AlternateContent xmlns:mc="http://schemas.openxmlformats.org/markup-compatibility/2006">
              <mc:Choice xmlns:v="urn:schemas-microsoft-com:vml" Requires="v">
                <p:oleObj spid="_x0000_s3085" r:id="rId9" imgW="203024" imgH="215713" progId="Equation.3">
                  <p:embed/>
                </p:oleObj>
              </mc:Choice>
              <mc:Fallback>
                <p:oleObj r:id="rId9" imgW="203024" imgH="215713" progId="Equation.3">
                  <p:embed/>
                  <p:pic>
                    <p:nvPicPr>
                      <p:cNvPr id="8" name="Object 7">
                        <a:extLst>
                          <a:ext uri="{FF2B5EF4-FFF2-40B4-BE49-F238E27FC236}">
                            <a16:creationId xmlns:a16="http://schemas.microsoft.com/office/drawing/2014/main" id="{4978D8F4-211B-408B-BF16-81716EB2EF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0655" y="4569890"/>
                        <a:ext cx="652415" cy="685401"/>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9AE60033-CDB5-4204-9B38-023EBA983BF7}"/>
              </a:ext>
            </a:extLst>
          </p:cNvPr>
          <p:cNvSpPr txBox="1"/>
          <p:nvPr/>
        </p:nvSpPr>
        <p:spPr>
          <a:xfrm>
            <a:off x="518159" y="5340103"/>
            <a:ext cx="8412015" cy="1136786"/>
          </a:xfrm>
          <a:prstGeom prst="rect">
            <a:avLst/>
          </a:prstGeom>
          <a:noFill/>
        </p:spPr>
        <p:txBody>
          <a:bodyPr wrap="square">
            <a:spAutoFit/>
          </a:bodyPr>
          <a:lstStyle/>
          <a:p>
            <a:pPr marL="285750" indent="-285750">
              <a:lnSpc>
                <a:spcPct val="115000"/>
              </a:lnSpc>
              <a:spcBef>
                <a:spcPts val="300"/>
              </a:spcBef>
              <a:spcAft>
                <a:spcPts val="600"/>
              </a:spcAft>
              <a:buFont typeface="Arial" panose="020B0604020202020204" pitchFamily="34" charset="0"/>
              <a:buChar char="•"/>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mass of electron/positron = 1/1840 mass of proton. </a:t>
            </a:r>
          </a:p>
          <a:p>
            <a:pPr marL="285750" indent="-285750">
              <a:lnSpc>
                <a:spcPct val="115000"/>
              </a:lnSpc>
              <a:spcBef>
                <a:spcPts val="300"/>
              </a:spcBef>
              <a:spcAft>
                <a:spcPts val="600"/>
              </a:spcAft>
              <a:buFont typeface="Arial" panose="020B0604020202020204" pitchFamily="34" charset="0"/>
              <a:buChar char="•"/>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The mass number is given in terms of the mass of a proton where one proton is given the number 1. </a:t>
            </a:r>
          </a:p>
        </p:txBody>
      </p:sp>
    </p:spTree>
    <p:extLst>
      <p:ext uri="{BB962C8B-B14F-4D97-AF65-F5344CB8AC3E}">
        <p14:creationId xmlns:p14="http://schemas.microsoft.com/office/powerpoint/2010/main" val="174710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8F24-C834-4EEA-96F3-668C0F6563DB}"/>
              </a:ext>
            </a:extLst>
          </p:cNvPr>
          <p:cNvSpPr>
            <a:spLocks noGrp="1"/>
          </p:cNvSpPr>
          <p:nvPr>
            <p:ph type="title"/>
          </p:nvPr>
        </p:nvSpPr>
        <p:spPr/>
        <p:txBody>
          <a:bodyPr/>
          <a:lstStyle/>
          <a:p>
            <a:r>
              <a:rPr lang="en-GB" dirty="0"/>
              <a:t>Chemistry code!</a:t>
            </a:r>
          </a:p>
        </p:txBody>
      </p:sp>
      <p:graphicFrame>
        <p:nvGraphicFramePr>
          <p:cNvPr id="4" name="Object 3">
            <a:extLst>
              <a:ext uri="{FF2B5EF4-FFF2-40B4-BE49-F238E27FC236}">
                <a16:creationId xmlns:a16="http://schemas.microsoft.com/office/drawing/2014/main" id="{27EBEC4C-D15F-456B-AA95-196695083CCA}"/>
              </a:ext>
            </a:extLst>
          </p:cNvPr>
          <p:cNvGraphicFramePr>
            <a:graphicFrameLocks noChangeAspect="1"/>
          </p:cNvGraphicFramePr>
          <p:nvPr>
            <p:extLst>
              <p:ext uri="{D42A27DB-BD31-4B8C-83A1-F6EECF244321}">
                <p14:modId xmlns:p14="http://schemas.microsoft.com/office/powerpoint/2010/main" val="1113775791"/>
              </p:ext>
            </p:extLst>
          </p:nvPr>
        </p:nvGraphicFramePr>
        <p:xfrm>
          <a:off x="6094372" y="702155"/>
          <a:ext cx="1905546" cy="1879679"/>
        </p:xfrm>
        <a:graphic>
          <a:graphicData uri="http://schemas.openxmlformats.org/presentationml/2006/ole">
            <mc:AlternateContent xmlns:mc="http://schemas.openxmlformats.org/markup-compatibility/2006">
              <mc:Choice xmlns:v="urn:schemas-microsoft-com:vml" Requires="v">
                <p:oleObj spid="_x0000_s4100" r:id="rId3" imgW="241195" imgH="241195" progId="">
                  <p:embed/>
                </p:oleObj>
              </mc:Choice>
              <mc:Fallback>
                <p:oleObj r:id="rId3" imgW="241195" imgH="241195" progId="">
                  <p:embed/>
                  <p:pic>
                    <p:nvPicPr>
                      <p:cNvPr id="4" name="Object 3">
                        <a:extLst>
                          <a:ext uri="{FF2B5EF4-FFF2-40B4-BE49-F238E27FC236}">
                            <a16:creationId xmlns:a16="http://schemas.microsoft.com/office/drawing/2014/main" id="{27EBEC4C-D15F-456B-AA95-196695083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372" y="702155"/>
                        <a:ext cx="1905546" cy="1879679"/>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678C7A2F-C044-4A5D-828D-464C7DC26B5D}"/>
              </a:ext>
            </a:extLst>
          </p:cNvPr>
          <p:cNvSpPr>
            <a:spLocks noChangeArrowheads="1"/>
          </p:cNvSpPr>
          <p:nvPr/>
        </p:nvSpPr>
        <p:spPr bwMode="auto">
          <a:xfrm>
            <a:off x="535261" y="3103424"/>
            <a:ext cx="807347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2339975" algn="l"/>
                <a:tab pos="2430463" algn="l"/>
              </a:tabLst>
              <a:defRPr>
                <a:solidFill>
                  <a:schemeClr val="tx1"/>
                </a:solidFill>
                <a:latin typeface="Arial" panose="020B0604020202020204" pitchFamily="34" charset="0"/>
              </a:defRPr>
            </a:lvl9pPr>
          </a:lstStyle>
          <a:p>
            <a:pPr marR="0" lvl="0" defTabSz="914400" rtl="0" eaLnBrk="0" fontAlgn="base" latinLnBrk="0" hangingPunct="0">
              <a:lnSpc>
                <a:spcPct val="100000"/>
              </a:lnSpc>
              <a:spcBef>
                <a:spcPct val="0"/>
              </a:spcBef>
              <a:spcAft>
                <a:spcPct val="0"/>
              </a:spcAft>
              <a:buClrTx/>
              <a:buSzTx/>
              <a:buFontTx/>
              <a:buNone/>
              <a:tabLst>
                <a:tab pos="269875"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In small nuclei, 		no. of protons is often = no. of neutrons</a:t>
            </a:r>
            <a:endParaRPr kumimoji="0" lang="en-GB"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In larger nuclei			no. of protons &lt; no. of neutrons</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endParaRPr kumimoji="0" lang="en-GB"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where </a:t>
            </a:r>
            <a:endParaRPr kumimoji="0" lang="en-GB" altLang="en-US" sz="1600" b="0" i="0" u="none" strike="noStrike" cap="none" normalizeH="0" baseline="0" dirty="0">
              <a:ln>
                <a:noFill/>
              </a:ln>
              <a:solidFill>
                <a:schemeClr val="tx1"/>
              </a:solidFill>
              <a:effectLst/>
            </a:endParaRPr>
          </a:p>
          <a:p>
            <a:pPr marL="627063" marR="0" lvl="0" indent="-627063"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A =  mass number (no. of protons +neutrons)</a:t>
            </a:r>
            <a:endParaRPr kumimoji="0" lang="en-GB" altLang="en-US" sz="1600" b="0" i="0" u="none" strike="noStrike" cap="none" normalizeH="0" baseline="0" dirty="0">
              <a:ln>
                <a:noFill/>
              </a:ln>
              <a:solidFill>
                <a:schemeClr val="tx1"/>
              </a:solidFill>
              <a:effectLst/>
            </a:endParaRPr>
          </a:p>
          <a:p>
            <a:pPr marL="627063" marR="0" lvl="0" indent="-627063"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Z =  atomic number (</a:t>
            </a:r>
            <a:r>
              <a:rPr kumimoji="0" lang="en-GB" altLang="en-US" sz="1600" b="0" i="0" u="none" strike="noStrike" cap="none" normalizeH="0" baseline="0" dirty="0" err="1">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no.of</a:t>
            </a: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protons)</a:t>
            </a:r>
            <a:endParaRPr kumimoji="0" lang="en-GB" altLang="en-US" sz="1600" b="0" i="0" u="none" strike="noStrike" cap="none" normalizeH="0" baseline="0" dirty="0">
              <a:ln>
                <a:noFill/>
              </a:ln>
              <a:solidFill>
                <a:schemeClr val="tx1"/>
              </a:solidFill>
              <a:effectLst/>
            </a:endParaRPr>
          </a:p>
          <a:p>
            <a:pPr marL="627063" marR="0" lvl="0" indent="-627063"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X = symbol to represent the element, 1 capital letter or 1 capital followed by 1 lower case letter.</a:t>
            </a:r>
            <a:endParaRPr kumimoji="0" lang="en-GB" altLang="en-US" sz="1600" b="0" i="0" u="none" strike="noStrike" cap="none" normalizeH="0" baseline="0" dirty="0">
              <a:ln>
                <a:noFill/>
              </a:ln>
              <a:solidFill>
                <a:schemeClr val="tx1"/>
              </a:solidFill>
              <a:effectLst/>
            </a:endParaRPr>
          </a:p>
          <a:p>
            <a:pPr marL="627063" marR="0" lvl="0" indent="-627063"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You can work out the number of neutrons by subtracting the atomic number from the mass number</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 pos="2339975" algn="l"/>
                <a:tab pos="2430463" algn="l"/>
              </a:tabLst>
            </a:pPr>
            <a:r>
              <a:rPr kumimoji="0" lang="en-GB" altLang="en-US" sz="1600" b="0" i="0" u="none" strike="noStrike" cap="none" normalizeH="0" baseline="0" dirty="0" err="1">
                <a:ln>
                  <a:noFill/>
                </a:ln>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eg</a:t>
            </a:r>
            <a:r>
              <a:rPr kumimoji="0" lang="en-GB" altLang="en-US" sz="1600" b="0" i="0" u="none" strike="noStrike" cap="none" normalizeH="0" baseline="0" dirty="0">
                <a:ln>
                  <a:noFill/>
                </a:ln>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no. of </a:t>
            </a:r>
            <a:r>
              <a:rPr kumimoji="0" lang="en-GB" altLang="en-US" sz="1400" b="0" i="0" u="none" strike="noStrike" cap="none" normalizeH="0" baseline="0" dirty="0">
                <a:ln>
                  <a:noFill/>
                </a:ln>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neutrons = A-Z</a:t>
            </a:r>
            <a:endParaRPr kumimoji="0" lang="en-GB" altLang="en-US" sz="1400" b="0" i="0" u="none" strike="noStrike" cap="none" normalizeH="0" baseline="0" dirty="0">
              <a:ln>
                <a:noFill/>
              </a:ln>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2799402842"/>
      </p:ext>
    </p:extLst>
  </p:cSld>
  <p:clrMapOvr>
    <a:masterClrMapping/>
  </p:clrMapOvr>
</p:sld>
</file>

<file path=ppt/theme/theme1.xml><?xml version="1.0" encoding="utf-8"?>
<a:theme xmlns:a="http://schemas.openxmlformats.org/drawingml/2006/main" name="DividendVTI">
  <a:themeElements>
    <a:clrScheme name="AnalogousFromLightSeed_2SEEDS">
      <a:dk1>
        <a:srgbClr val="000000"/>
      </a:dk1>
      <a:lt1>
        <a:srgbClr val="FFFFFF"/>
      </a:lt1>
      <a:dk2>
        <a:srgbClr val="412A24"/>
      </a:dk2>
      <a:lt2>
        <a:srgbClr val="E8E4E2"/>
      </a:lt2>
      <a:accent1>
        <a:srgbClr val="6BA9C5"/>
      </a:accent1>
      <a:accent2>
        <a:srgbClr val="73ADA7"/>
      </a:accent2>
      <a:accent3>
        <a:srgbClr val="8B9ED1"/>
      </a:accent3>
      <a:accent4>
        <a:srgbClr val="C77178"/>
      </a:accent4>
      <a:accent5>
        <a:srgbClr val="CB977C"/>
      </a:accent5>
      <a:accent6>
        <a:srgbClr val="B3A066"/>
      </a:accent6>
      <a:hlink>
        <a:srgbClr val="A9765F"/>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F9E95D84F5204C82A817EFF84E160C" ma:contentTypeVersion="37" ma:contentTypeDescription="Create a new document." ma:contentTypeScope="" ma:versionID="f3075e8e098f4a0ff7ec52ae7731d45b">
  <xsd:schema xmlns:xsd="http://www.w3.org/2001/XMLSchema" xmlns:xs="http://www.w3.org/2001/XMLSchema" xmlns:p="http://schemas.microsoft.com/office/2006/metadata/properties" xmlns:ns1="http://schemas.microsoft.com/sharepoint/v3" xmlns:ns3="047d31ed-db1b-45f8-951b-70f32d0d50e7" xmlns:ns4="346219e1-681e-4c5f-baa7-59e01490ad14" targetNamespace="http://schemas.microsoft.com/office/2006/metadata/properties" ma:root="true" ma:fieldsID="c5f230b722b9f75a495f836c524f0184" ns1:_="" ns3:_="" ns4:_="">
    <xsd:import namespace="http://schemas.microsoft.com/sharepoint/v3"/>
    <xsd:import namespace="047d31ed-db1b-45f8-951b-70f32d0d50e7"/>
    <xsd:import namespace="346219e1-681e-4c5f-baa7-59e01490ad14"/>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CultureName"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d31ed-db1b-45f8-951b-70f32d0d50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6219e1-681e-4c5f-baa7-59e01490ad14" elementFormDefault="qualified">
    <xsd:import namespace="http://schemas.microsoft.com/office/2006/documentManagement/types"/>
    <xsd:import namespace="http://schemas.microsoft.com/office/infopath/2007/PartnerControls"/>
    <xsd:element name="NotebookType" ma:index="12" nillable="true" ma:displayName="Notebook Type" ma:indexed="true" ma:internalName="NotebookType">
      <xsd:simpleType>
        <xsd:restriction base="dms:Text"/>
      </xsd:simpleType>
    </xsd:element>
    <xsd:element name="FolderType" ma:index="13" nillable="true" ma:displayName="Folder Type" ma:internalName="FolderType">
      <xsd:simpleType>
        <xsd:restriction base="dms:Text"/>
      </xsd:simpleType>
    </xsd:element>
    <xsd:element name="Owner" ma:index="1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5" nillable="true" ma:displayName="Default Section Names" ma:internalName="DefaultSectionNames">
      <xsd:simpleType>
        <xsd:restriction base="dms:Note">
          <xsd:maxLength value="255"/>
        </xsd:restriction>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CultureName" ma:index="33" nillable="true" ma:displayName="Culture Name" ma:internalName="CultureName">
      <xsd:simpleType>
        <xsd:restriction base="dms:Text"/>
      </xsd:simpleType>
    </xsd:element>
    <xsd:element name="TeamsChannelId" ma:index="34" nillable="true" ma:displayName="Teams Channel Id" ma:internalName="TeamsChannelId">
      <xsd:simpleType>
        <xsd:restriction base="dms:Text"/>
      </xsd:simpleType>
    </xsd:element>
    <xsd:element name="Math_Settings" ma:index="35" nillable="true" ma:displayName="Math Settings" ma:internalName="Math_Settings">
      <xsd:simpleType>
        <xsd:restriction base="dms:Text"/>
      </xsd:simpleType>
    </xsd:element>
    <xsd:element name="Templates" ma:index="36" nillable="true" ma:displayName="Templates" ma:internalName="Templates">
      <xsd:simpleType>
        <xsd:restriction base="dms:Note">
          <xsd:maxLength value="255"/>
        </xsd:restriction>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Teams_Channel_Section_Location" ma:index="43" nillable="true" ma:displayName="Teams Channel Section Location" ma:internalName="Teams_Channel_Section_Location">
      <xsd:simpleType>
        <xsd:restriction base="dms:Text"/>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346219e1-681e-4c5f-baa7-59e01490ad14" xsi:nil="true"/>
    <Templates xmlns="346219e1-681e-4c5f-baa7-59e01490ad14" xsi:nil="true"/>
    <Teachers xmlns="346219e1-681e-4c5f-baa7-59e01490ad14">
      <UserInfo>
        <DisplayName/>
        <AccountId xsi:nil="true"/>
        <AccountType/>
      </UserInfo>
    </Teachers>
    <Students xmlns="346219e1-681e-4c5f-baa7-59e01490ad14">
      <UserInfo>
        <DisplayName/>
        <AccountId xsi:nil="true"/>
        <AccountType/>
      </UserInfo>
    </Students>
    <Student_Groups xmlns="346219e1-681e-4c5f-baa7-59e01490ad14">
      <UserInfo>
        <DisplayName/>
        <AccountId xsi:nil="true"/>
        <AccountType/>
      </UserInfo>
    </Student_Groups>
    <Math_Settings xmlns="346219e1-681e-4c5f-baa7-59e01490ad14" xsi:nil="true"/>
    <Has_Teacher_Only_SectionGroup xmlns="346219e1-681e-4c5f-baa7-59e01490ad14" xsi:nil="true"/>
    <Is_Collaboration_Space_Locked xmlns="346219e1-681e-4c5f-baa7-59e01490ad14" xsi:nil="true"/>
    <Teams_Channel_Section_Location xmlns="346219e1-681e-4c5f-baa7-59e01490ad14" xsi:nil="true"/>
    <FolderType xmlns="346219e1-681e-4c5f-baa7-59e01490ad14" xsi:nil="true"/>
    <Owner xmlns="346219e1-681e-4c5f-baa7-59e01490ad14">
      <UserInfo>
        <DisplayName/>
        <AccountId xsi:nil="true"/>
        <AccountType/>
      </UserInfo>
    </Owner>
    <Distribution_Groups xmlns="346219e1-681e-4c5f-baa7-59e01490ad14" xsi:nil="true"/>
    <IMAddress xmlns="http://schemas.microsoft.com/sharepoint/v3" xsi:nil="true"/>
    <Invited_Teachers xmlns="346219e1-681e-4c5f-baa7-59e01490ad14" xsi:nil="true"/>
    <LMS_Mappings xmlns="346219e1-681e-4c5f-baa7-59e01490ad14" xsi:nil="true"/>
    <Self_Registration_Enabled0 xmlns="346219e1-681e-4c5f-baa7-59e01490ad14" xsi:nil="true"/>
    <NotebookType xmlns="346219e1-681e-4c5f-baa7-59e01490ad14" xsi:nil="true"/>
    <AppVersion xmlns="346219e1-681e-4c5f-baa7-59e01490ad14" xsi:nil="true"/>
    <TeamsChannelId xmlns="346219e1-681e-4c5f-baa7-59e01490ad14" xsi:nil="true"/>
    <DefaultSectionNames xmlns="346219e1-681e-4c5f-baa7-59e01490ad14" xsi:nil="true"/>
    <CultureName xmlns="346219e1-681e-4c5f-baa7-59e01490ad14" xsi:nil="true"/>
    <Invited_Students xmlns="346219e1-681e-4c5f-baa7-59e01490ad14" xsi:nil="true"/>
    <IsNotebookLocked xmlns="346219e1-681e-4c5f-baa7-59e01490ad14" xsi:nil="true"/>
  </documentManagement>
</p:properties>
</file>

<file path=customXml/itemProps1.xml><?xml version="1.0" encoding="utf-8"?>
<ds:datastoreItem xmlns:ds="http://schemas.openxmlformats.org/officeDocument/2006/customXml" ds:itemID="{B1FBAA1A-BFC4-41BF-89B8-12DFAC5C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7d31ed-db1b-45f8-951b-70f32d0d50e7"/>
    <ds:schemaRef ds:uri="346219e1-681e-4c5f-baa7-59e01490a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CD4DBF-F243-42F1-B11C-5A630DCA08B0}">
  <ds:schemaRefs>
    <ds:schemaRef ds:uri="http://schemas.microsoft.com/sharepoint/v3/contenttype/forms"/>
  </ds:schemaRefs>
</ds:datastoreItem>
</file>

<file path=customXml/itemProps3.xml><?xml version="1.0" encoding="utf-8"?>
<ds:datastoreItem xmlns:ds="http://schemas.openxmlformats.org/officeDocument/2006/customXml" ds:itemID="{186131E3-8A74-489F-B95A-BC69D4995EC8}">
  <ds:schemaRefs>
    <ds:schemaRef ds:uri="http://schemas.microsoft.com/office/infopath/2007/PartnerControls"/>
    <ds:schemaRef ds:uri="http://purl.org/dc/elements/1.1/"/>
    <ds:schemaRef ds:uri="047d31ed-db1b-45f8-951b-70f32d0d50e7"/>
    <ds:schemaRef ds:uri="http://schemas.microsoft.com/office/2006/metadata/properties"/>
    <ds:schemaRef ds:uri="346219e1-681e-4c5f-baa7-59e01490ad14"/>
    <ds:schemaRef ds:uri="http://purl.org/dc/terms/"/>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TotalTime>
  <Words>2159</Words>
  <Application>Microsoft Office PowerPoint</Application>
  <PresentationFormat>On-screen Show (4:3)</PresentationFormat>
  <Paragraphs>224</Paragraphs>
  <Slides>35</Slides>
  <Notes>12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35</vt:i4>
      </vt:variant>
    </vt:vector>
  </HeadingPairs>
  <TitlesOfParts>
    <vt:vector size="50" baseType="lpstr">
      <vt:lpstr>Arial</vt:lpstr>
      <vt:lpstr>Calibri</vt:lpstr>
      <vt:lpstr>Cambria Math</vt:lpstr>
      <vt:lpstr>Helvetica Neue</vt:lpstr>
      <vt:lpstr>Symbol</vt:lpstr>
      <vt:lpstr>Times New Roman</vt:lpstr>
      <vt:lpstr>Trebuchet MS</vt:lpstr>
      <vt:lpstr>Univers</vt:lpstr>
      <vt:lpstr>Univers Condensed</vt:lpstr>
      <vt:lpstr>Wingdings 2</vt:lpstr>
      <vt:lpstr>DividendVTI</vt:lpstr>
      <vt:lpstr>Equation.2</vt:lpstr>
      <vt:lpstr>Equation.3</vt:lpstr>
      <vt:lpstr>Bitmap Image</vt:lpstr>
      <vt:lpstr>Equation.DSMT4</vt:lpstr>
      <vt:lpstr>NUCLEAR</vt:lpstr>
      <vt:lpstr>Learning outcomes</vt:lpstr>
      <vt:lpstr>Background</vt:lpstr>
      <vt:lpstr>Nuclear decay</vt:lpstr>
      <vt:lpstr>Types of radiation </vt:lpstr>
      <vt:lpstr>PowerPoint Presentation</vt:lpstr>
      <vt:lpstr>Beta particle-</vt:lpstr>
      <vt:lpstr>Particle details</vt:lpstr>
      <vt:lpstr>Chemistry code!</vt:lpstr>
      <vt:lpstr>Chemistry code!</vt:lpstr>
      <vt:lpstr>Equations for nuclear reactions</vt:lpstr>
      <vt:lpstr>Summary- result of different radiations being released</vt:lpstr>
      <vt:lpstr>Nuclear Fission </vt:lpstr>
      <vt:lpstr>Nuclear 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Fusion Reactors</vt:lpstr>
      <vt:lpstr>PowerPoint Presentation</vt:lpstr>
      <vt:lpstr>Main Problems with Fusion</vt:lpstr>
      <vt:lpstr>ITER Tokamak test reactor</vt:lpstr>
      <vt:lpstr>Culham JET</vt:lpstr>
      <vt:lpstr>https://ccfe.ukaea.uk/</vt:lpstr>
      <vt:lpstr>Research 1  FISSION</vt:lpstr>
      <vt:lpstr>Research 2- Fusion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CHARGed Particles in Fields</dc:title>
  <dc:creator>Mrs Hargreaves</dc:creator>
  <cp:lastModifiedBy>Mrs Hargreaves</cp:lastModifiedBy>
  <cp:revision>16</cp:revision>
  <dcterms:created xsi:type="dcterms:W3CDTF">2021-12-05T17:02:36Z</dcterms:created>
  <dcterms:modified xsi:type="dcterms:W3CDTF">2022-01-12T10:06:56Z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0x0101006FF9E95D84F5204C82A817EFF84E160C</vt:lpwstr>
  </property>
</Properties>
</file>